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424" r:id="rId4"/>
    <p:sldMasterId id="2147484435" r:id="rId5"/>
    <p:sldMasterId id="2147484446" r:id="rId6"/>
  </p:sldMasterIdLst>
  <p:notesMasterIdLst>
    <p:notesMasterId r:id="rId24"/>
  </p:notesMasterIdLst>
  <p:handoutMasterIdLst>
    <p:handoutMasterId r:id="rId25"/>
  </p:handoutMasterIdLst>
  <p:sldIdLst>
    <p:sldId id="334" r:id="rId7"/>
    <p:sldId id="1208" r:id="rId8"/>
    <p:sldId id="1087" r:id="rId9"/>
    <p:sldId id="1209" r:id="rId10"/>
    <p:sldId id="1200" r:id="rId11"/>
    <p:sldId id="423" r:id="rId12"/>
    <p:sldId id="1084" r:id="rId13"/>
    <p:sldId id="378" r:id="rId14"/>
    <p:sldId id="1081" r:id="rId15"/>
    <p:sldId id="1202" r:id="rId16"/>
    <p:sldId id="1204" r:id="rId17"/>
    <p:sldId id="406" r:id="rId18"/>
    <p:sldId id="1203" r:id="rId19"/>
    <p:sldId id="1206" r:id="rId20"/>
    <p:sldId id="1199" r:id="rId21"/>
    <p:sldId id="1201" r:id="rId22"/>
    <p:sldId id="410" r:id="rId23"/>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S PGothic" charset="-128"/>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p:defaultTextStyle>
  <p:extLst>
    <p:ext uri="{EFAFB233-063F-42B5-8137-9DF3F51BA10A}">
      <p15:sldGuideLst xmlns:p15="http://schemas.microsoft.com/office/powerpoint/2012/main">
        <p15:guide id="1" orient="horz" pos="2952" userDrawn="1">
          <p15:clr>
            <a:srgbClr val="A4A3A4"/>
          </p15:clr>
        </p15:guide>
        <p15:guide id="2" pos="3840" userDrawn="1">
          <p15:clr>
            <a:srgbClr val="A4A3A4"/>
          </p15:clr>
        </p15:guide>
        <p15:guide id="4" pos="7552" userDrawn="1">
          <p15:clr>
            <a:srgbClr val="A4A3A4"/>
          </p15:clr>
        </p15:guide>
        <p15:guide id="5" orient="horz" pos="4104" userDrawn="1">
          <p15:clr>
            <a:srgbClr val="A4A3A4"/>
          </p15:clr>
        </p15:guide>
        <p15:guide id="6" orient="horz" pos="4176" userDrawn="1">
          <p15:clr>
            <a:srgbClr val="A4A3A4"/>
          </p15:clr>
        </p15:guide>
        <p15:guide id="7" pos="128" userDrawn="1">
          <p15:clr>
            <a:srgbClr val="A4A3A4"/>
          </p15:clr>
        </p15:guide>
        <p15:guide id="9" orient="horz" pos="1128" userDrawn="1">
          <p15:clr>
            <a:srgbClr val="A4A3A4"/>
          </p15:clr>
        </p15:guide>
        <p15:guide id="10" orient="horz" pos="2832" userDrawn="1">
          <p15:clr>
            <a:srgbClr val="A4A3A4"/>
          </p15:clr>
        </p15:guide>
        <p15:guide id="11" pos="6624" userDrawn="1">
          <p15:clr>
            <a:srgbClr val="A4A3A4"/>
          </p15:clr>
        </p15:guide>
        <p15:guide id="12" pos="4064" userDrawn="1">
          <p15:clr>
            <a:srgbClr val="A4A3A4"/>
          </p15:clr>
        </p15:guide>
        <p15:guide id="13" pos="4128" userDrawn="1">
          <p15:clr>
            <a:srgbClr val="A4A3A4"/>
          </p15:clr>
        </p15:guide>
        <p15:guide id="14" pos="4224" userDrawn="1">
          <p15:clr>
            <a:srgbClr val="A4A3A4"/>
          </p15:clr>
        </p15:guide>
        <p15:guide id="15" orient="horz" pos="3024" userDrawn="1">
          <p15:clr>
            <a:srgbClr val="A4A3A4"/>
          </p15:clr>
        </p15:guide>
        <p15:guide id="16" pos="6688" userDrawn="1">
          <p15:clr>
            <a:srgbClr val="A4A3A4"/>
          </p15:clr>
        </p15:guide>
        <p15:guide id="17" pos="684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irth, Theresa C. (LARC-A3)[TEAMS3]" initials="FTC(A" lastIdx="1" clrIdx="0">
    <p:extLst>
      <p:ext uri="{19B8F6BF-5375-455C-9EA6-DF929625EA0E}">
        <p15:presenceInfo xmlns:p15="http://schemas.microsoft.com/office/powerpoint/2012/main" userId="S::tfirth@ndc.nasa.gov::8a038681-0486-4018-85bb-88f411c1f7e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8400"/>
    <a:srgbClr val="3333CC"/>
    <a:srgbClr val="002A00"/>
    <a:srgbClr val="2D8B75"/>
    <a:srgbClr val="92BBFA"/>
    <a:srgbClr val="FF33CC"/>
    <a:srgbClr val="4BACC6"/>
    <a:srgbClr val="FFCC66"/>
    <a:srgbClr val="00BE00"/>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E23053-C6D9-4F33-850D-EC11FB947D59}" v="990" dt="2022-08-16T14:38:31.405"/>
    <p1510:client id="{6300BAB4-9718-EE0C-509B-177CDB165D9D}" v="4" dt="2022-08-16T14:55:49.9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guide orient="horz" pos="2952"/>
        <p:guide pos="3840"/>
        <p:guide pos="7552"/>
        <p:guide orient="horz" pos="4104"/>
        <p:guide orient="horz" pos="4176"/>
        <p:guide pos="128"/>
        <p:guide orient="horz" pos="1128"/>
        <p:guide orient="horz" pos="2832"/>
        <p:guide pos="6624"/>
        <p:guide pos="4064"/>
        <p:guide pos="4128"/>
        <p:guide pos="4224"/>
        <p:guide orient="horz" pos="3024"/>
        <p:guide pos="6688"/>
        <p:guide pos="684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notesMaster" Target="notesMasters/notesMaster1.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z, Aaron (JSC-EP311)" userId="S::apaz@ndc.nasa.gov::ff5279b4-7703-4b15-9770-3cc2023799a0" providerId="AD" clId="Web-{6300BAB4-9718-EE0C-509B-177CDB165D9D}"/>
    <pc:docChg chg="modSld">
      <pc:chgData name="Paz, Aaron (JSC-EP311)" userId="S::apaz@ndc.nasa.gov::ff5279b4-7703-4b15-9770-3cc2023799a0" providerId="AD" clId="Web-{6300BAB4-9718-EE0C-509B-177CDB165D9D}" dt="2022-08-16T14:55:49.918" v="3" actId="1076"/>
      <pc:docMkLst>
        <pc:docMk/>
      </pc:docMkLst>
      <pc:sldChg chg="modSp">
        <pc:chgData name="Paz, Aaron (JSC-EP311)" userId="S::apaz@ndc.nasa.gov::ff5279b4-7703-4b15-9770-3cc2023799a0" providerId="AD" clId="Web-{6300BAB4-9718-EE0C-509B-177CDB165D9D}" dt="2022-08-16T14:55:49.918" v="3" actId="1076"/>
        <pc:sldMkLst>
          <pc:docMk/>
          <pc:sldMk cId="693941620" sldId="1199"/>
        </pc:sldMkLst>
        <pc:spChg chg="mod">
          <ac:chgData name="Paz, Aaron (JSC-EP311)" userId="S::apaz@ndc.nasa.gov::ff5279b4-7703-4b15-9770-3cc2023799a0" providerId="AD" clId="Web-{6300BAB4-9718-EE0C-509B-177CDB165D9D}" dt="2022-08-16T14:55:28.839" v="0" actId="14100"/>
          <ac:spMkLst>
            <pc:docMk/>
            <pc:sldMk cId="693941620" sldId="1199"/>
            <ac:spMk id="22" creationId="{C8B309C9-FB4B-43E5-9BF4-5C82478C8523}"/>
          </ac:spMkLst>
        </pc:spChg>
        <pc:spChg chg="mod">
          <ac:chgData name="Paz, Aaron (JSC-EP311)" userId="S::apaz@ndc.nasa.gov::ff5279b4-7703-4b15-9770-3cc2023799a0" providerId="AD" clId="Web-{6300BAB4-9718-EE0C-509B-177CDB165D9D}" dt="2022-08-16T14:55:49.918" v="3" actId="1076"/>
          <ac:spMkLst>
            <pc:docMk/>
            <pc:sldMk cId="693941620" sldId="1199"/>
            <ac:spMk id="32" creationId="{388574BC-B456-486B-87A9-060450DCD3C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5A7190-AF32-4A76-B7B5-6C0E3338D794}" type="doc">
      <dgm:prSet loTypeId="urn:microsoft.com/office/officeart/2005/8/layout/orgChart1" loCatId="hierarchy" qsTypeId="urn:microsoft.com/office/officeart/2005/8/quickstyle/3d3" qsCatId="3D" csTypeId="urn:microsoft.com/office/officeart/2005/8/colors/accent1_2" csCatId="accent1" phldr="1"/>
      <dgm:spPr/>
      <dgm:t>
        <a:bodyPr/>
        <a:lstStyle/>
        <a:p>
          <a:endParaRPr lang="en-US"/>
        </a:p>
      </dgm:t>
    </dgm:pt>
    <dgm:pt modelId="{0814A24D-52BC-4E69-BC7B-EF666618878A}">
      <dgm:prSet phldrT="[Text]" custT="1"/>
      <dgm:spPr/>
      <dgm:t>
        <a:bodyPr/>
        <a:lstStyle/>
        <a:p>
          <a:r>
            <a:rPr lang="en-US" sz="800"/>
            <a:t>1.0 Project Management</a:t>
          </a:r>
        </a:p>
        <a:p>
          <a:r>
            <a:rPr lang="en-US" sz="800"/>
            <a:t> Aaron Paz </a:t>
          </a:r>
        </a:p>
      </dgm:t>
    </dgm:pt>
    <dgm:pt modelId="{7940F464-1A11-4BA3-B970-F1ACEAC460D3}" type="parTrans" cxnId="{986BD1C4-3E1D-45DB-A914-6FC223DF84B0}">
      <dgm:prSet/>
      <dgm:spPr/>
      <dgm:t>
        <a:bodyPr/>
        <a:lstStyle/>
        <a:p>
          <a:endParaRPr lang="en-US"/>
        </a:p>
      </dgm:t>
    </dgm:pt>
    <dgm:pt modelId="{7C25D4C5-F912-47C4-9F5B-AAA664A91790}" type="sibTrans" cxnId="{986BD1C4-3E1D-45DB-A914-6FC223DF84B0}">
      <dgm:prSet/>
      <dgm:spPr/>
      <dgm:t>
        <a:bodyPr/>
        <a:lstStyle/>
        <a:p>
          <a:endParaRPr lang="en-US"/>
        </a:p>
      </dgm:t>
    </dgm:pt>
    <dgm:pt modelId="{789BECAA-F478-4A4D-8B57-8EAB90A28674}">
      <dgm:prSet phldrT="[Text]" custT="1"/>
      <dgm:spPr>
        <a:solidFill>
          <a:schemeClr val="bg2">
            <a:lumMod val="60000"/>
            <a:lumOff val="40000"/>
          </a:schemeClr>
        </a:solidFill>
      </dgm:spPr>
      <dgm:t>
        <a:bodyPr/>
        <a:lstStyle/>
        <a:p>
          <a:r>
            <a:rPr lang="en-US" sz="800"/>
            <a:t>3.0 Integration</a:t>
          </a:r>
        </a:p>
        <a:p>
          <a:r>
            <a:rPr lang="en-US" sz="800"/>
            <a:t>Aaron Paz</a:t>
          </a:r>
        </a:p>
      </dgm:t>
    </dgm:pt>
    <dgm:pt modelId="{393828AC-2945-468C-B9A3-D4880993BD48}" type="parTrans" cxnId="{3CFE7859-5507-4843-9977-639810F8A8BB}">
      <dgm:prSet/>
      <dgm:spPr/>
      <dgm:t>
        <a:bodyPr/>
        <a:lstStyle/>
        <a:p>
          <a:endParaRPr lang="en-US"/>
        </a:p>
      </dgm:t>
    </dgm:pt>
    <dgm:pt modelId="{FF3023CE-7EB7-4E53-9FB4-70D9094AF344}" type="sibTrans" cxnId="{3CFE7859-5507-4843-9977-639810F8A8BB}">
      <dgm:prSet/>
      <dgm:spPr/>
      <dgm:t>
        <a:bodyPr/>
        <a:lstStyle/>
        <a:p>
          <a:endParaRPr lang="en-US"/>
        </a:p>
      </dgm:t>
    </dgm:pt>
    <dgm:pt modelId="{F7E2F2DF-4C96-4498-ACB9-9A96A50B0C76}" type="asst">
      <dgm:prSet phldrT="[Text]" custT="1"/>
      <dgm:spPr>
        <a:solidFill>
          <a:schemeClr val="tx1">
            <a:lumMod val="65000"/>
          </a:schemeClr>
        </a:solidFill>
      </dgm:spPr>
      <dgm:t>
        <a:bodyPr/>
        <a:lstStyle/>
        <a:p>
          <a:r>
            <a:rPr lang="en-US" sz="800">
              <a:solidFill>
                <a:schemeClr val="bg1"/>
              </a:solidFill>
            </a:rPr>
            <a:t>1.2 KSC PM </a:t>
          </a:r>
        </a:p>
        <a:p>
          <a:r>
            <a:rPr lang="en-US" sz="800">
              <a:solidFill>
                <a:schemeClr val="bg1"/>
              </a:solidFill>
            </a:rPr>
            <a:t>Annie Meier</a:t>
          </a:r>
        </a:p>
      </dgm:t>
    </dgm:pt>
    <dgm:pt modelId="{2BB7DDFC-E822-4E66-A240-A27E3EFEAE83}" type="parTrans" cxnId="{2DE39DE4-83D3-4315-BED7-096E5F00D81F}">
      <dgm:prSet/>
      <dgm:spPr/>
      <dgm:t>
        <a:bodyPr/>
        <a:lstStyle/>
        <a:p>
          <a:endParaRPr lang="en-US"/>
        </a:p>
      </dgm:t>
    </dgm:pt>
    <dgm:pt modelId="{78AB32A2-4858-4BF9-850A-B70153F1871C}" type="sibTrans" cxnId="{2DE39DE4-83D3-4315-BED7-096E5F00D81F}">
      <dgm:prSet/>
      <dgm:spPr/>
      <dgm:t>
        <a:bodyPr/>
        <a:lstStyle/>
        <a:p>
          <a:endParaRPr lang="en-US"/>
        </a:p>
      </dgm:t>
    </dgm:pt>
    <dgm:pt modelId="{71EA2E69-8F5C-4DF1-81B3-F168CDADD780}">
      <dgm:prSet phldrT="[Text]" custT="1"/>
      <dgm:spPr>
        <a:solidFill>
          <a:schemeClr val="bg2">
            <a:lumMod val="60000"/>
            <a:lumOff val="40000"/>
          </a:schemeClr>
        </a:solidFill>
      </dgm:spPr>
      <dgm:t>
        <a:bodyPr/>
        <a:lstStyle/>
        <a:p>
          <a:r>
            <a:rPr lang="en-US" sz="800"/>
            <a:t>4.2 TVAC Tests Thomas Viviano</a:t>
          </a:r>
        </a:p>
      </dgm:t>
    </dgm:pt>
    <dgm:pt modelId="{8B3390E8-CCD2-417A-8013-FEDBC77F3F9D}" type="parTrans" cxnId="{122FC115-58C3-4752-8BE9-88A2F2311945}">
      <dgm:prSet/>
      <dgm:spPr/>
      <dgm:t>
        <a:bodyPr/>
        <a:lstStyle/>
        <a:p>
          <a:endParaRPr lang="en-US"/>
        </a:p>
      </dgm:t>
    </dgm:pt>
    <dgm:pt modelId="{8B727E8F-FE9F-4471-AE36-4E4C2B01DA36}" type="sibTrans" cxnId="{122FC115-58C3-4752-8BE9-88A2F2311945}">
      <dgm:prSet/>
      <dgm:spPr/>
      <dgm:t>
        <a:bodyPr/>
        <a:lstStyle/>
        <a:p>
          <a:endParaRPr lang="en-US"/>
        </a:p>
      </dgm:t>
    </dgm:pt>
    <dgm:pt modelId="{FE380B52-0A18-4AF6-8A14-14AEB403AACC}">
      <dgm:prSet phldrT="[Text]" custT="1"/>
      <dgm:spPr>
        <a:solidFill>
          <a:schemeClr val="bg2">
            <a:lumMod val="60000"/>
            <a:lumOff val="40000"/>
          </a:schemeClr>
        </a:solidFill>
      </dgm:spPr>
      <dgm:t>
        <a:bodyPr/>
        <a:lstStyle/>
        <a:p>
          <a:r>
            <a:rPr lang="en-US" sz="800"/>
            <a:t>4.3 Test Director Anastasia Ford </a:t>
          </a:r>
        </a:p>
      </dgm:t>
    </dgm:pt>
    <dgm:pt modelId="{BECE8544-22F9-4A3A-B4CE-C07AD8E18B59}" type="parTrans" cxnId="{F2CAAB4C-30A4-402B-A956-9DB9B5B9EF13}">
      <dgm:prSet/>
      <dgm:spPr/>
      <dgm:t>
        <a:bodyPr/>
        <a:lstStyle/>
        <a:p>
          <a:endParaRPr lang="en-US"/>
        </a:p>
      </dgm:t>
    </dgm:pt>
    <dgm:pt modelId="{EEB630E6-F374-4BCA-88A8-C7A7C7DB86C4}" type="sibTrans" cxnId="{F2CAAB4C-30A4-402B-A956-9DB9B5B9EF13}">
      <dgm:prSet/>
      <dgm:spPr/>
      <dgm:t>
        <a:bodyPr/>
        <a:lstStyle/>
        <a:p>
          <a:endParaRPr lang="en-US"/>
        </a:p>
      </dgm:t>
    </dgm:pt>
    <dgm:pt modelId="{7314C6CD-9621-4805-B00F-9B8DC7455BCC}">
      <dgm:prSet phldrT="[Text]" custT="1"/>
      <dgm:spPr>
        <a:solidFill>
          <a:schemeClr val="bg2">
            <a:lumMod val="60000"/>
            <a:lumOff val="40000"/>
          </a:schemeClr>
        </a:solidFill>
      </dgm:spPr>
      <dgm:t>
        <a:bodyPr/>
        <a:lstStyle/>
        <a:p>
          <a:r>
            <a:rPr lang="en-US" sz="800"/>
            <a:t>3.1 Fluids</a:t>
          </a:r>
        </a:p>
        <a:p>
          <a:r>
            <a:rPr lang="en-US" sz="800"/>
            <a:t> Naina Noorani</a:t>
          </a:r>
        </a:p>
      </dgm:t>
    </dgm:pt>
    <dgm:pt modelId="{E265B1F1-9B83-4EBF-A139-6EB17E7C8EEA}" type="parTrans" cxnId="{64B227BE-D4EC-48D0-A155-850B8518DF2C}">
      <dgm:prSet/>
      <dgm:spPr/>
      <dgm:t>
        <a:bodyPr/>
        <a:lstStyle/>
        <a:p>
          <a:endParaRPr lang="en-US"/>
        </a:p>
      </dgm:t>
    </dgm:pt>
    <dgm:pt modelId="{5E65434C-9D1D-438D-B54E-10EDA9907552}" type="sibTrans" cxnId="{64B227BE-D4EC-48D0-A155-850B8518DF2C}">
      <dgm:prSet/>
      <dgm:spPr/>
      <dgm:t>
        <a:bodyPr/>
        <a:lstStyle/>
        <a:p>
          <a:endParaRPr lang="en-US"/>
        </a:p>
      </dgm:t>
    </dgm:pt>
    <dgm:pt modelId="{F66F63E6-3F45-4C50-8638-F442AD33378D}">
      <dgm:prSet phldrT="[Text]" custT="1"/>
      <dgm:spPr>
        <a:solidFill>
          <a:schemeClr val="bg2">
            <a:lumMod val="60000"/>
            <a:lumOff val="40000"/>
          </a:schemeClr>
        </a:solidFill>
      </dgm:spPr>
      <dgm:t>
        <a:bodyPr/>
        <a:lstStyle/>
        <a:p>
          <a:r>
            <a:rPr lang="en-US" sz="800"/>
            <a:t>3.2 Optical</a:t>
          </a:r>
        </a:p>
        <a:p>
          <a:r>
            <a:rPr lang="en-US" sz="800"/>
            <a:t> Desmond O’Connor </a:t>
          </a:r>
        </a:p>
      </dgm:t>
    </dgm:pt>
    <dgm:pt modelId="{DF1F93E1-CA40-4321-A5B0-5D236A790A42}" type="parTrans" cxnId="{523D69AC-E9F2-4809-8B8F-56A9A0A221AB}">
      <dgm:prSet/>
      <dgm:spPr/>
      <dgm:t>
        <a:bodyPr/>
        <a:lstStyle/>
        <a:p>
          <a:endParaRPr lang="en-US"/>
        </a:p>
      </dgm:t>
    </dgm:pt>
    <dgm:pt modelId="{A34BCBFE-07CE-4D48-8C3B-67B881B0F55B}" type="sibTrans" cxnId="{523D69AC-E9F2-4809-8B8F-56A9A0A221AB}">
      <dgm:prSet/>
      <dgm:spPr/>
      <dgm:t>
        <a:bodyPr/>
        <a:lstStyle/>
        <a:p>
          <a:endParaRPr lang="en-US"/>
        </a:p>
      </dgm:t>
    </dgm:pt>
    <dgm:pt modelId="{3A74A4D3-C881-4C34-9C90-C3BF4CBF2064}">
      <dgm:prSet phldrT="[Text]" custT="1"/>
      <dgm:spPr>
        <a:solidFill>
          <a:schemeClr val="bg2">
            <a:lumMod val="60000"/>
            <a:lumOff val="40000"/>
          </a:schemeClr>
        </a:solidFill>
      </dgm:spPr>
      <dgm:t>
        <a:bodyPr/>
        <a:lstStyle/>
        <a:p>
          <a:r>
            <a:rPr lang="en-US" sz="800"/>
            <a:t>3.3 Thermal</a:t>
          </a:r>
        </a:p>
        <a:p>
          <a:r>
            <a:rPr lang="en-US" sz="800"/>
            <a:t> Lisa Erickson </a:t>
          </a:r>
        </a:p>
      </dgm:t>
    </dgm:pt>
    <dgm:pt modelId="{5C4CEEDD-8D3E-49FA-A7F9-1E21C8BC55A8}" type="parTrans" cxnId="{378128EB-628C-4791-8E9E-16535CE388EC}">
      <dgm:prSet/>
      <dgm:spPr/>
      <dgm:t>
        <a:bodyPr/>
        <a:lstStyle/>
        <a:p>
          <a:endParaRPr lang="en-US"/>
        </a:p>
      </dgm:t>
    </dgm:pt>
    <dgm:pt modelId="{E3BA83DC-2B40-4DB1-9D28-0BDAA1BED741}" type="sibTrans" cxnId="{378128EB-628C-4791-8E9E-16535CE388EC}">
      <dgm:prSet/>
      <dgm:spPr/>
      <dgm:t>
        <a:bodyPr/>
        <a:lstStyle/>
        <a:p>
          <a:endParaRPr lang="en-US"/>
        </a:p>
      </dgm:t>
    </dgm:pt>
    <dgm:pt modelId="{8817FCCA-1C36-4D94-B5C1-F9C788940B01}">
      <dgm:prSet phldrT="[Text]" custT="1"/>
      <dgm:spPr>
        <a:solidFill>
          <a:schemeClr val="bg2">
            <a:lumMod val="60000"/>
            <a:lumOff val="40000"/>
          </a:schemeClr>
        </a:solidFill>
      </dgm:spPr>
      <dgm:t>
        <a:bodyPr/>
        <a:lstStyle/>
        <a:p>
          <a:r>
            <a:rPr lang="en-US" sz="800"/>
            <a:t>4.0 Testing </a:t>
          </a:r>
        </a:p>
        <a:p>
          <a:r>
            <a:rPr lang="en-US" sz="800"/>
            <a:t>Mike Reddington </a:t>
          </a:r>
        </a:p>
      </dgm:t>
    </dgm:pt>
    <dgm:pt modelId="{343A9179-0F98-4E93-A652-1B81F85C9849}" type="parTrans" cxnId="{03FC53D7-F1DB-4D53-8863-45F54F68115E}">
      <dgm:prSet/>
      <dgm:spPr/>
      <dgm:t>
        <a:bodyPr/>
        <a:lstStyle/>
        <a:p>
          <a:endParaRPr lang="en-US"/>
        </a:p>
      </dgm:t>
    </dgm:pt>
    <dgm:pt modelId="{BF13D283-2F11-447D-982B-9D1ABF34A718}" type="sibTrans" cxnId="{03FC53D7-F1DB-4D53-8863-45F54F68115E}">
      <dgm:prSet/>
      <dgm:spPr/>
      <dgm:t>
        <a:bodyPr/>
        <a:lstStyle/>
        <a:p>
          <a:endParaRPr lang="en-US"/>
        </a:p>
      </dgm:t>
    </dgm:pt>
    <dgm:pt modelId="{8408E0B9-41E7-46D0-928A-B6D034EC2BB2}">
      <dgm:prSet phldrT="[Text]" custT="1"/>
      <dgm:spPr>
        <a:solidFill>
          <a:schemeClr val="tx2">
            <a:lumMod val="50000"/>
          </a:schemeClr>
        </a:solidFill>
      </dgm:spPr>
      <dgm:t>
        <a:bodyPr/>
        <a:lstStyle/>
        <a:p>
          <a:r>
            <a:rPr lang="en-US" sz="800"/>
            <a:t>5.0 Solar Concentrator </a:t>
          </a:r>
        </a:p>
        <a:p>
          <a:r>
            <a:rPr lang="en-US" sz="800"/>
            <a:t>Tony Colozza</a:t>
          </a:r>
        </a:p>
      </dgm:t>
    </dgm:pt>
    <dgm:pt modelId="{EA4A3DA4-7AB7-4E94-8808-6A1E5ECF425F}" type="parTrans" cxnId="{4496B2F9-2D0C-4AC4-B17D-DEA0C52B4997}">
      <dgm:prSet/>
      <dgm:spPr/>
      <dgm:t>
        <a:bodyPr/>
        <a:lstStyle/>
        <a:p>
          <a:endParaRPr lang="en-US"/>
        </a:p>
      </dgm:t>
    </dgm:pt>
    <dgm:pt modelId="{F726EA0F-AB44-4B42-8C53-86C8A26DF90B}" type="sibTrans" cxnId="{4496B2F9-2D0C-4AC4-B17D-DEA0C52B4997}">
      <dgm:prSet/>
      <dgm:spPr/>
      <dgm:t>
        <a:bodyPr/>
        <a:lstStyle/>
        <a:p>
          <a:endParaRPr lang="en-US"/>
        </a:p>
      </dgm:t>
    </dgm:pt>
    <dgm:pt modelId="{905D37F5-BDA5-4863-A687-E1B6D5BC1C17}">
      <dgm:prSet phldrT="[Text]" custT="1"/>
      <dgm:spPr>
        <a:solidFill>
          <a:schemeClr val="tx2">
            <a:lumMod val="50000"/>
          </a:schemeClr>
        </a:solidFill>
      </dgm:spPr>
      <dgm:t>
        <a:bodyPr/>
        <a:lstStyle/>
        <a:p>
          <a:r>
            <a:rPr lang="en-US" sz="800"/>
            <a:t>5.1 Optical Waveguide </a:t>
          </a:r>
        </a:p>
        <a:p>
          <a:r>
            <a:rPr lang="en-US" sz="800"/>
            <a:t>Luis Rodriguez</a:t>
          </a:r>
        </a:p>
      </dgm:t>
    </dgm:pt>
    <dgm:pt modelId="{506E8A1F-D016-4CF2-AB11-F5CF06072931}" type="parTrans" cxnId="{D9A932AD-90CD-43EF-826F-BD14839FB169}">
      <dgm:prSet/>
      <dgm:spPr/>
      <dgm:t>
        <a:bodyPr/>
        <a:lstStyle/>
        <a:p>
          <a:endParaRPr lang="en-US"/>
        </a:p>
      </dgm:t>
    </dgm:pt>
    <dgm:pt modelId="{761FD573-EEAD-4248-B453-20D4208D91A5}" type="sibTrans" cxnId="{D9A932AD-90CD-43EF-826F-BD14839FB169}">
      <dgm:prSet/>
      <dgm:spPr/>
      <dgm:t>
        <a:bodyPr/>
        <a:lstStyle/>
        <a:p>
          <a:endParaRPr lang="en-US"/>
        </a:p>
      </dgm:t>
    </dgm:pt>
    <dgm:pt modelId="{9C6B6325-5410-47C0-B8D4-0645B4BD9EB9}">
      <dgm:prSet phldrT="[Text]" custT="1"/>
      <dgm:spPr>
        <a:solidFill>
          <a:schemeClr val="tx2">
            <a:lumMod val="50000"/>
          </a:schemeClr>
        </a:solidFill>
      </dgm:spPr>
      <dgm:t>
        <a:bodyPr/>
        <a:lstStyle/>
        <a:p>
          <a:r>
            <a:rPr lang="en-US" sz="800"/>
            <a:t>6.0 Carbothermal Reactor</a:t>
          </a:r>
        </a:p>
        <a:p>
          <a:r>
            <a:rPr lang="en-US" sz="800"/>
            <a:t> Diane Linne </a:t>
          </a:r>
        </a:p>
      </dgm:t>
    </dgm:pt>
    <dgm:pt modelId="{69CAD770-76BD-472B-8B44-5C5191EECFF3}" type="parTrans" cxnId="{3E597E3C-F449-4E37-9C58-CF0BB815E9EF}">
      <dgm:prSet/>
      <dgm:spPr/>
      <dgm:t>
        <a:bodyPr/>
        <a:lstStyle/>
        <a:p>
          <a:endParaRPr lang="en-US"/>
        </a:p>
      </dgm:t>
    </dgm:pt>
    <dgm:pt modelId="{646846BF-A540-449A-8108-8C88E0C396CC}" type="sibTrans" cxnId="{3E597E3C-F449-4E37-9C58-CF0BB815E9EF}">
      <dgm:prSet/>
      <dgm:spPr/>
      <dgm:t>
        <a:bodyPr/>
        <a:lstStyle/>
        <a:p>
          <a:endParaRPr lang="en-US"/>
        </a:p>
      </dgm:t>
    </dgm:pt>
    <dgm:pt modelId="{C7D7CA09-5F48-43ED-9DE9-81372B701B9E}">
      <dgm:prSet phldrT="[Text]" custT="1"/>
      <dgm:spPr>
        <a:solidFill>
          <a:schemeClr val="tx1">
            <a:lumMod val="65000"/>
          </a:schemeClr>
        </a:solidFill>
      </dgm:spPr>
      <dgm:t>
        <a:bodyPr/>
        <a:lstStyle/>
        <a:p>
          <a:r>
            <a:rPr lang="en-US" sz="800">
              <a:solidFill>
                <a:schemeClr val="bg1"/>
              </a:solidFill>
            </a:rPr>
            <a:t>7.0 Chemistry      </a:t>
          </a:r>
        </a:p>
        <a:p>
          <a:r>
            <a:rPr lang="en-US" sz="800">
              <a:solidFill>
                <a:schemeClr val="bg1"/>
              </a:solidFill>
            </a:rPr>
            <a:t>Trey Barnes</a:t>
          </a:r>
        </a:p>
      </dgm:t>
    </dgm:pt>
    <dgm:pt modelId="{2BB2DA4B-659C-454E-9E2C-6635AD48C8CA}" type="parTrans" cxnId="{8A396C19-E690-4187-9A61-BE9E94799D62}">
      <dgm:prSet/>
      <dgm:spPr/>
      <dgm:t>
        <a:bodyPr/>
        <a:lstStyle/>
        <a:p>
          <a:endParaRPr lang="en-US"/>
        </a:p>
      </dgm:t>
    </dgm:pt>
    <dgm:pt modelId="{2982F418-C675-4EE6-8E74-A1DFFC5C2C5B}" type="sibTrans" cxnId="{8A396C19-E690-4187-9A61-BE9E94799D62}">
      <dgm:prSet/>
      <dgm:spPr/>
      <dgm:t>
        <a:bodyPr/>
        <a:lstStyle/>
        <a:p>
          <a:endParaRPr lang="en-US"/>
        </a:p>
      </dgm:t>
    </dgm:pt>
    <dgm:pt modelId="{C6432CD9-26C3-44C2-A846-35A79B07E1AB}">
      <dgm:prSet phldrT="[Text]" custT="1"/>
      <dgm:spPr>
        <a:solidFill>
          <a:schemeClr val="tx1">
            <a:lumMod val="65000"/>
          </a:schemeClr>
        </a:solidFill>
      </dgm:spPr>
      <dgm:t>
        <a:bodyPr/>
        <a:lstStyle/>
        <a:p>
          <a:r>
            <a:rPr lang="en-US" sz="800">
              <a:solidFill>
                <a:schemeClr val="bg1"/>
              </a:solidFill>
            </a:rPr>
            <a:t>8.0 Avionics </a:t>
          </a:r>
        </a:p>
        <a:p>
          <a:r>
            <a:rPr lang="en-US" sz="800">
              <a:solidFill>
                <a:schemeClr val="bg1"/>
              </a:solidFill>
            </a:rPr>
            <a:t>Chris Bond</a:t>
          </a:r>
        </a:p>
      </dgm:t>
    </dgm:pt>
    <dgm:pt modelId="{B52BB5C9-D3C3-4699-909C-50B810C4706D}" type="parTrans" cxnId="{C3529335-9386-4EE0-959D-FE042E663284}">
      <dgm:prSet/>
      <dgm:spPr/>
      <dgm:t>
        <a:bodyPr/>
        <a:lstStyle/>
        <a:p>
          <a:endParaRPr lang="en-US"/>
        </a:p>
      </dgm:t>
    </dgm:pt>
    <dgm:pt modelId="{9093F662-6EA6-48C7-A50C-33F4C6E2F08B}" type="sibTrans" cxnId="{C3529335-9386-4EE0-959D-FE042E663284}">
      <dgm:prSet/>
      <dgm:spPr/>
      <dgm:t>
        <a:bodyPr/>
        <a:lstStyle/>
        <a:p>
          <a:endParaRPr lang="en-US"/>
        </a:p>
      </dgm:t>
    </dgm:pt>
    <dgm:pt modelId="{B8CAD374-1740-4456-8ADF-5C25333F39BA}">
      <dgm:prSet phldrT="[Text]" custT="1"/>
      <dgm:spPr>
        <a:solidFill>
          <a:schemeClr val="tx1">
            <a:lumMod val="65000"/>
          </a:schemeClr>
        </a:solidFill>
      </dgm:spPr>
      <dgm:t>
        <a:bodyPr/>
        <a:lstStyle/>
        <a:p>
          <a:r>
            <a:rPr lang="en-US" sz="800" kern="1200">
              <a:solidFill>
                <a:schemeClr val="bg1"/>
              </a:solidFill>
            </a:rPr>
            <a:t>9.0 Software </a:t>
          </a:r>
        </a:p>
        <a:p>
          <a:r>
            <a:rPr lang="en-US" sz="800" kern="1200">
              <a:solidFill>
                <a:schemeClr val="bg1"/>
              </a:solidFill>
            </a:rPr>
            <a:t>Jim Kania </a:t>
          </a:r>
        </a:p>
      </dgm:t>
    </dgm:pt>
    <dgm:pt modelId="{9B5D9C77-3B8C-45E0-88DD-0D23DAB14D3B}" type="parTrans" cxnId="{FD8D8FE9-F3E1-40AA-9A6B-063CC03D6D29}">
      <dgm:prSet/>
      <dgm:spPr/>
      <dgm:t>
        <a:bodyPr/>
        <a:lstStyle/>
        <a:p>
          <a:endParaRPr lang="en-US"/>
        </a:p>
      </dgm:t>
    </dgm:pt>
    <dgm:pt modelId="{79D1E157-A857-4804-BD98-1132A2092AF7}" type="sibTrans" cxnId="{FD8D8FE9-F3E1-40AA-9A6B-063CC03D6D29}">
      <dgm:prSet/>
      <dgm:spPr/>
      <dgm:t>
        <a:bodyPr/>
        <a:lstStyle/>
        <a:p>
          <a:endParaRPr lang="en-US"/>
        </a:p>
      </dgm:t>
    </dgm:pt>
    <dgm:pt modelId="{AF94B77A-FAAE-4497-92A2-AFD079EBD33B}">
      <dgm:prSet phldrT="[Text]" custT="1"/>
      <dgm:spPr>
        <a:solidFill>
          <a:schemeClr val="tx1">
            <a:lumMod val="65000"/>
          </a:schemeClr>
        </a:solidFill>
      </dgm:spPr>
      <dgm:t>
        <a:bodyPr/>
        <a:lstStyle/>
        <a:p>
          <a:r>
            <a:rPr lang="en-US" sz="800">
              <a:solidFill>
                <a:schemeClr val="bg1"/>
              </a:solidFill>
            </a:rPr>
            <a:t>Nilab Azim</a:t>
          </a:r>
        </a:p>
      </dgm:t>
    </dgm:pt>
    <dgm:pt modelId="{8ECF137C-7C5E-4167-80F8-395D5B914D9A}" type="parTrans" cxnId="{A62364A7-3F13-4BB9-8728-54645D6EFF95}">
      <dgm:prSet/>
      <dgm:spPr/>
      <dgm:t>
        <a:bodyPr/>
        <a:lstStyle/>
        <a:p>
          <a:endParaRPr lang="en-US"/>
        </a:p>
      </dgm:t>
    </dgm:pt>
    <dgm:pt modelId="{E916789D-6A0D-47E6-85BA-4CF0597317FF}" type="sibTrans" cxnId="{A62364A7-3F13-4BB9-8728-54645D6EFF95}">
      <dgm:prSet/>
      <dgm:spPr/>
      <dgm:t>
        <a:bodyPr/>
        <a:lstStyle/>
        <a:p>
          <a:endParaRPr lang="en-US"/>
        </a:p>
      </dgm:t>
    </dgm:pt>
    <dgm:pt modelId="{96D4CAE8-D814-43EA-B7BC-7B6EDF99E4F0}">
      <dgm:prSet phldrT="[Text]" custT="1"/>
      <dgm:spPr>
        <a:solidFill>
          <a:schemeClr val="tx1">
            <a:lumMod val="65000"/>
          </a:schemeClr>
        </a:solidFill>
      </dgm:spPr>
      <dgm:t>
        <a:bodyPr/>
        <a:lstStyle/>
        <a:p>
          <a:r>
            <a:rPr lang="en-US" sz="800">
              <a:solidFill>
                <a:schemeClr val="bg1"/>
              </a:solidFill>
            </a:rPr>
            <a:t>Jennifer Williams </a:t>
          </a:r>
        </a:p>
      </dgm:t>
    </dgm:pt>
    <dgm:pt modelId="{511EF0FA-F9FF-42D4-94C9-9D039F85083E}" type="parTrans" cxnId="{1AFF301C-3920-49A6-A690-B1027EFCF671}">
      <dgm:prSet/>
      <dgm:spPr/>
      <dgm:t>
        <a:bodyPr/>
        <a:lstStyle/>
        <a:p>
          <a:endParaRPr lang="en-US"/>
        </a:p>
      </dgm:t>
    </dgm:pt>
    <dgm:pt modelId="{348254B7-58AD-42A2-AE2E-A1BBD1FE8F1E}" type="sibTrans" cxnId="{1AFF301C-3920-49A6-A690-B1027EFCF671}">
      <dgm:prSet/>
      <dgm:spPr/>
      <dgm:t>
        <a:bodyPr/>
        <a:lstStyle/>
        <a:p>
          <a:endParaRPr lang="en-US"/>
        </a:p>
      </dgm:t>
    </dgm:pt>
    <dgm:pt modelId="{90D77935-9EA5-4152-B510-5B549396EB2E}">
      <dgm:prSet phldrT="[Text]" custT="1"/>
      <dgm:spPr>
        <a:solidFill>
          <a:schemeClr val="tx1">
            <a:lumMod val="65000"/>
          </a:schemeClr>
        </a:solidFill>
      </dgm:spPr>
      <dgm:t>
        <a:bodyPr/>
        <a:lstStyle/>
        <a:p>
          <a:r>
            <a:rPr lang="en-US" sz="800">
              <a:solidFill>
                <a:schemeClr val="bg1"/>
              </a:solidFill>
            </a:rPr>
            <a:t>Alex Decamargo</a:t>
          </a:r>
        </a:p>
      </dgm:t>
    </dgm:pt>
    <dgm:pt modelId="{6252B8E9-227E-4B32-89C7-EE71502BCDCB}" type="parTrans" cxnId="{61388384-64BD-4186-869A-38CFEF52108D}">
      <dgm:prSet/>
      <dgm:spPr/>
      <dgm:t>
        <a:bodyPr/>
        <a:lstStyle/>
        <a:p>
          <a:endParaRPr lang="en-US"/>
        </a:p>
      </dgm:t>
    </dgm:pt>
    <dgm:pt modelId="{224BD282-D05F-434C-AF38-8B2F7E56B086}" type="sibTrans" cxnId="{61388384-64BD-4186-869A-38CFEF52108D}">
      <dgm:prSet/>
      <dgm:spPr/>
      <dgm:t>
        <a:bodyPr/>
        <a:lstStyle/>
        <a:p>
          <a:endParaRPr lang="en-US"/>
        </a:p>
      </dgm:t>
    </dgm:pt>
    <dgm:pt modelId="{8F7093CE-0339-4904-BB50-87E4B06508DC}">
      <dgm:prSet phldrT="[Text]" custT="1"/>
      <dgm:spPr>
        <a:solidFill>
          <a:schemeClr val="tx1">
            <a:lumMod val="65000"/>
          </a:schemeClr>
        </a:solidFill>
      </dgm:spPr>
      <dgm:t>
        <a:bodyPr/>
        <a:lstStyle/>
        <a:p>
          <a:r>
            <a:rPr lang="en-US" sz="800">
              <a:solidFill>
                <a:schemeClr val="bg1"/>
              </a:solidFill>
            </a:rPr>
            <a:t>Beau Peacock</a:t>
          </a:r>
        </a:p>
      </dgm:t>
    </dgm:pt>
    <dgm:pt modelId="{1A89B46C-874C-42AD-BE0D-7A95FFAF2B7A}" type="parTrans" cxnId="{C979D023-ECE7-465D-BEF6-2CFA3501CB8F}">
      <dgm:prSet/>
      <dgm:spPr/>
      <dgm:t>
        <a:bodyPr/>
        <a:lstStyle/>
        <a:p>
          <a:endParaRPr lang="en-US"/>
        </a:p>
      </dgm:t>
    </dgm:pt>
    <dgm:pt modelId="{0FD26678-57D9-4C03-9B76-2B3CF89F1EF5}" type="sibTrans" cxnId="{C979D023-ECE7-465D-BEF6-2CFA3501CB8F}">
      <dgm:prSet/>
      <dgm:spPr/>
      <dgm:t>
        <a:bodyPr/>
        <a:lstStyle/>
        <a:p>
          <a:endParaRPr lang="en-US"/>
        </a:p>
      </dgm:t>
    </dgm:pt>
    <dgm:pt modelId="{65787B40-F751-4F6F-9C1A-848ECEF530FE}">
      <dgm:prSet phldrT="[Text]" custT="1"/>
      <dgm:spPr>
        <a:solidFill>
          <a:schemeClr val="tx1">
            <a:lumMod val="65000"/>
          </a:schemeClr>
        </a:solidFill>
      </dgm:spPr>
      <dgm:t>
        <a:bodyPr spcFirstLastPara="0" vert="horz" wrap="square" lIns="6350" tIns="6350" rIns="6350" bIns="6350" numCol="1" spcCol="1270" anchor="ctr" anchorCtr="0"/>
        <a:lstStyle/>
        <a:p>
          <a:pPr marL="0" lvl="0" indent="0" algn="ctr" defTabSz="444500">
            <a:lnSpc>
              <a:spcPct val="90000"/>
            </a:lnSpc>
            <a:spcBef>
              <a:spcPct val="0"/>
            </a:spcBef>
            <a:spcAft>
              <a:spcPct val="35000"/>
            </a:spcAft>
            <a:buNone/>
          </a:pPr>
          <a:r>
            <a:rPr lang="en-US" sz="800" b="0" i="0" u="none" kern="1200">
              <a:solidFill>
                <a:prstClr val="black"/>
              </a:solidFill>
              <a:latin typeface="Calibri"/>
              <a:ea typeface="+mn-ea"/>
              <a:cs typeface="+mn-cs"/>
            </a:rPr>
            <a:t>Ryan O’Farrell</a:t>
          </a:r>
        </a:p>
      </dgm:t>
    </dgm:pt>
    <dgm:pt modelId="{FC360F13-E2FB-49F2-9A87-43A4F9679B2B}" type="parTrans" cxnId="{986FD373-F238-44E0-94F0-E9E2FE75899C}">
      <dgm:prSet/>
      <dgm:spPr/>
      <dgm:t>
        <a:bodyPr/>
        <a:lstStyle/>
        <a:p>
          <a:endParaRPr lang="en-US"/>
        </a:p>
      </dgm:t>
    </dgm:pt>
    <dgm:pt modelId="{B7A1B413-6682-4E57-AF62-B43BA63F02D0}" type="sibTrans" cxnId="{986FD373-F238-44E0-94F0-E9E2FE75899C}">
      <dgm:prSet/>
      <dgm:spPr/>
      <dgm:t>
        <a:bodyPr/>
        <a:lstStyle/>
        <a:p>
          <a:endParaRPr lang="en-US"/>
        </a:p>
      </dgm:t>
    </dgm:pt>
    <dgm:pt modelId="{06AED98D-991F-46A5-BC09-E886D09C8A10}">
      <dgm:prSet phldrT="[Text]" custT="1"/>
      <dgm:spPr>
        <a:solidFill>
          <a:schemeClr val="tx1">
            <a:lumMod val="65000"/>
          </a:schemeClr>
        </a:solidFill>
      </dgm:spPr>
      <dgm:t>
        <a:bodyPr/>
        <a:lstStyle/>
        <a:p>
          <a:r>
            <a:rPr lang="en-US" sz="800">
              <a:solidFill>
                <a:schemeClr val="bg1"/>
              </a:solidFill>
            </a:rPr>
            <a:t>Kevin Smith</a:t>
          </a:r>
        </a:p>
      </dgm:t>
    </dgm:pt>
    <dgm:pt modelId="{41C9189C-2B9D-4465-9DCB-D418346573F6}" type="parTrans" cxnId="{6A320E75-1753-4703-A16F-668A9DA81D08}">
      <dgm:prSet/>
      <dgm:spPr/>
      <dgm:t>
        <a:bodyPr/>
        <a:lstStyle/>
        <a:p>
          <a:endParaRPr lang="en-US"/>
        </a:p>
      </dgm:t>
    </dgm:pt>
    <dgm:pt modelId="{5690B015-A851-4C74-8790-18BC27EFDDD9}" type="sibTrans" cxnId="{6A320E75-1753-4703-A16F-668A9DA81D08}">
      <dgm:prSet/>
      <dgm:spPr/>
      <dgm:t>
        <a:bodyPr/>
        <a:lstStyle/>
        <a:p>
          <a:endParaRPr lang="en-US"/>
        </a:p>
      </dgm:t>
    </dgm:pt>
    <dgm:pt modelId="{62994B7E-8B13-4E8F-95C6-576606831F74}">
      <dgm:prSet phldrT="[Text]" custT="1"/>
      <dgm:spPr>
        <a:solidFill>
          <a:schemeClr val="accent5">
            <a:lumMod val="75000"/>
          </a:schemeClr>
        </a:solidFill>
      </dgm:spPr>
      <dgm:t>
        <a:bodyPr/>
        <a:lstStyle/>
        <a:p>
          <a:r>
            <a:rPr lang="en-US" sz="800"/>
            <a:t>Optical Waveguide</a:t>
          </a:r>
        </a:p>
        <a:p>
          <a:r>
            <a:rPr lang="en-US" sz="800"/>
            <a:t>Bill Kessler</a:t>
          </a:r>
        </a:p>
      </dgm:t>
    </dgm:pt>
    <dgm:pt modelId="{EEE6B278-CCB8-4D2D-841E-9E1D2C92775E}" type="parTrans" cxnId="{8090BB60-3D33-44E3-9A88-7410F6A72A25}">
      <dgm:prSet/>
      <dgm:spPr/>
      <dgm:t>
        <a:bodyPr/>
        <a:lstStyle/>
        <a:p>
          <a:endParaRPr lang="en-US"/>
        </a:p>
      </dgm:t>
    </dgm:pt>
    <dgm:pt modelId="{A771CE44-3ED8-42B6-8F10-791FA15BECEE}" type="sibTrans" cxnId="{8090BB60-3D33-44E3-9A88-7410F6A72A25}">
      <dgm:prSet/>
      <dgm:spPr/>
      <dgm:t>
        <a:bodyPr/>
        <a:lstStyle/>
        <a:p>
          <a:endParaRPr lang="en-US"/>
        </a:p>
      </dgm:t>
    </dgm:pt>
    <dgm:pt modelId="{53EA1F76-A3E9-4974-B3ED-EA04A3C85F17}">
      <dgm:prSet phldrT="[Text]" custT="1"/>
      <dgm:spPr>
        <a:solidFill>
          <a:schemeClr val="bg1">
            <a:lumMod val="75000"/>
            <a:lumOff val="25000"/>
          </a:schemeClr>
        </a:solidFill>
      </dgm:spPr>
      <dgm:t>
        <a:bodyPr/>
        <a:lstStyle/>
        <a:p>
          <a:r>
            <a:rPr lang="en-US" sz="800">
              <a:solidFill>
                <a:srgbClr val="92D050"/>
              </a:solidFill>
            </a:rPr>
            <a:t>Carbothermal Reactor</a:t>
          </a:r>
        </a:p>
        <a:p>
          <a:r>
            <a:rPr lang="en-US" sz="800">
              <a:solidFill>
                <a:srgbClr val="92D050"/>
              </a:solidFill>
            </a:rPr>
            <a:t>Brant White</a:t>
          </a:r>
        </a:p>
      </dgm:t>
    </dgm:pt>
    <dgm:pt modelId="{FF4D63BB-4A2F-4A94-B39C-52E34B80CF3A}" type="parTrans" cxnId="{94C5E0A7-12CB-4055-A993-4E132000EF69}">
      <dgm:prSet/>
      <dgm:spPr/>
      <dgm:t>
        <a:bodyPr/>
        <a:lstStyle/>
        <a:p>
          <a:endParaRPr lang="en-US"/>
        </a:p>
      </dgm:t>
    </dgm:pt>
    <dgm:pt modelId="{97AE10DD-C098-42E2-859D-554685FD4062}" type="sibTrans" cxnId="{94C5E0A7-12CB-4055-A993-4E132000EF69}">
      <dgm:prSet/>
      <dgm:spPr/>
      <dgm:t>
        <a:bodyPr/>
        <a:lstStyle/>
        <a:p>
          <a:endParaRPr lang="en-US"/>
        </a:p>
      </dgm:t>
    </dgm:pt>
    <dgm:pt modelId="{5B06EDFB-7B61-4FF0-9360-4CA02EFE2444}" type="asst">
      <dgm:prSet phldrT="[Text]" custT="1"/>
      <dgm:spPr>
        <a:solidFill>
          <a:schemeClr val="tx2">
            <a:lumMod val="50000"/>
          </a:schemeClr>
        </a:solidFill>
      </dgm:spPr>
      <dgm:t>
        <a:bodyPr/>
        <a:lstStyle/>
        <a:p>
          <a:r>
            <a:rPr lang="en-US" sz="800"/>
            <a:t>1.1 GRC PM </a:t>
          </a:r>
        </a:p>
        <a:p>
          <a:r>
            <a:rPr lang="en-US" sz="800"/>
            <a:t>Erica Montbach </a:t>
          </a:r>
        </a:p>
      </dgm:t>
    </dgm:pt>
    <dgm:pt modelId="{F15802DB-062B-4E24-958A-8663AEFCBE14}" type="parTrans" cxnId="{969D8307-DB36-4D35-A417-57858934FD88}">
      <dgm:prSet/>
      <dgm:spPr/>
      <dgm:t>
        <a:bodyPr/>
        <a:lstStyle/>
        <a:p>
          <a:endParaRPr lang="en-US"/>
        </a:p>
      </dgm:t>
    </dgm:pt>
    <dgm:pt modelId="{E82DD865-0B5D-442E-9A7D-00E6E140A86B}" type="sibTrans" cxnId="{969D8307-DB36-4D35-A417-57858934FD88}">
      <dgm:prSet/>
      <dgm:spPr/>
      <dgm:t>
        <a:bodyPr/>
        <a:lstStyle/>
        <a:p>
          <a:endParaRPr lang="en-US"/>
        </a:p>
      </dgm:t>
    </dgm:pt>
    <dgm:pt modelId="{57E7FAB7-8ABB-4DD2-BAD2-ACFC943A20C5}">
      <dgm:prSet phldrT="[Text]" custT="1"/>
      <dgm:spPr>
        <a:solidFill>
          <a:schemeClr val="tx1">
            <a:lumMod val="65000"/>
          </a:schemeClr>
        </a:solidFill>
      </dgm:spPr>
      <dgm:t>
        <a:bodyPr/>
        <a:lstStyle/>
        <a:p>
          <a:r>
            <a:rPr lang="en-US" sz="800" b="0" i="0" u="none">
              <a:solidFill>
                <a:schemeClr val="bg1"/>
              </a:solidFill>
            </a:rPr>
            <a:t>Nathaniel Cain </a:t>
          </a:r>
        </a:p>
      </dgm:t>
    </dgm:pt>
    <dgm:pt modelId="{2782E766-6167-4DE4-AE2A-455A43A2B93B}" type="parTrans" cxnId="{95F8F242-2589-446D-A1F6-E9DD3E8BA7F4}">
      <dgm:prSet/>
      <dgm:spPr/>
      <dgm:t>
        <a:bodyPr/>
        <a:lstStyle/>
        <a:p>
          <a:endParaRPr lang="en-US"/>
        </a:p>
      </dgm:t>
    </dgm:pt>
    <dgm:pt modelId="{532FFB96-CFA6-497B-95B7-59E0764E3A2E}" type="sibTrans" cxnId="{95F8F242-2589-446D-A1F6-E9DD3E8BA7F4}">
      <dgm:prSet/>
      <dgm:spPr/>
      <dgm:t>
        <a:bodyPr/>
        <a:lstStyle/>
        <a:p>
          <a:endParaRPr lang="en-US"/>
        </a:p>
      </dgm:t>
    </dgm:pt>
    <dgm:pt modelId="{0FF049F4-B9DD-471F-A8B2-5C1EF295A1A3}">
      <dgm:prSet phldrT="[Text]" custT="1"/>
      <dgm:spPr>
        <a:solidFill>
          <a:schemeClr val="tx1">
            <a:lumMod val="65000"/>
          </a:schemeClr>
        </a:solidFill>
      </dgm:spPr>
      <dgm:t>
        <a:bodyPr/>
        <a:lstStyle/>
        <a:p>
          <a:r>
            <a:rPr lang="en-US" sz="800" b="0" i="0" u="none">
              <a:solidFill>
                <a:schemeClr val="bg1"/>
              </a:solidFill>
            </a:rPr>
            <a:t>Stephen Simmons</a:t>
          </a:r>
          <a:endParaRPr lang="en-US" sz="800">
            <a:solidFill>
              <a:schemeClr val="bg1"/>
            </a:solidFill>
          </a:endParaRPr>
        </a:p>
      </dgm:t>
    </dgm:pt>
    <dgm:pt modelId="{CE376C25-CE7E-47F9-9EB6-C6AD884DBD94}" type="parTrans" cxnId="{25485E18-758D-4729-A99A-5C638D422FD0}">
      <dgm:prSet/>
      <dgm:spPr/>
      <dgm:t>
        <a:bodyPr/>
        <a:lstStyle/>
        <a:p>
          <a:endParaRPr lang="en-US"/>
        </a:p>
      </dgm:t>
    </dgm:pt>
    <dgm:pt modelId="{5EFE61FB-1AAE-40E3-A28D-4DE460D36FCB}" type="sibTrans" cxnId="{25485E18-758D-4729-A99A-5C638D422FD0}">
      <dgm:prSet/>
      <dgm:spPr/>
      <dgm:t>
        <a:bodyPr/>
        <a:lstStyle/>
        <a:p>
          <a:endParaRPr lang="en-US"/>
        </a:p>
      </dgm:t>
    </dgm:pt>
    <dgm:pt modelId="{7F685370-DECC-43A3-99AA-F3A9530443A1}">
      <dgm:prSet phldrT="[Text]" custT="1"/>
      <dgm:spPr>
        <a:solidFill>
          <a:schemeClr val="tx1">
            <a:lumMod val="65000"/>
          </a:schemeClr>
        </a:solidFill>
      </dgm:spPr>
      <dgm:t>
        <a:bodyPr/>
        <a:lstStyle/>
        <a:p>
          <a:r>
            <a:rPr lang="en-US" sz="800" b="0" i="0" u="none">
              <a:solidFill>
                <a:schemeClr val="bg1"/>
              </a:solidFill>
            </a:rPr>
            <a:t>Joel Olson</a:t>
          </a:r>
          <a:endParaRPr lang="en-US" sz="800">
            <a:solidFill>
              <a:schemeClr val="bg1"/>
            </a:solidFill>
          </a:endParaRPr>
        </a:p>
      </dgm:t>
    </dgm:pt>
    <dgm:pt modelId="{BFF4B380-82DD-477B-9932-ADE751FED970}" type="parTrans" cxnId="{40DB62E2-10B5-43E5-9607-D283DFD1E031}">
      <dgm:prSet/>
      <dgm:spPr/>
      <dgm:t>
        <a:bodyPr/>
        <a:lstStyle/>
        <a:p>
          <a:endParaRPr lang="en-US"/>
        </a:p>
      </dgm:t>
    </dgm:pt>
    <dgm:pt modelId="{71FEE7D8-3DE8-4B75-8370-2B66FBDDEC5D}" type="sibTrans" cxnId="{40DB62E2-10B5-43E5-9607-D283DFD1E031}">
      <dgm:prSet/>
      <dgm:spPr/>
      <dgm:t>
        <a:bodyPr/>
        <a:lstStyle/>
        <a:p>
          <a:endParaRPr lang="en-US"/>
        </a:p>
      </dgm:t>
    </dgm:pt>
    <dgm:pt modelId="{7AB3CB2C-3842-4ECD-83AB-C8190284C55F}">
      <dgm:prSet phldrT="[Text]" custT="1"/>
      <dgm:spPr>
        <a:solidFill>
          <a:schemeClr val="tx1">
            <a:lumMod val="6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6350" tIns="6350" rIns="6350" bIns="6350" numCol="1" spcCol="1270" anchor="ctr" anchorCtr="0"/>
        <a:lstStyle/>
        <a:p>
          <a:pPr marL="0" lvl="0" indent="0" algn="ctr" defTabSz="444500">
            <a:lnSpc>
              <a:spcPct val="90000"/>
            </a:lnSpc>
            <a:spcBef>
              <a:spcPct val="0"/>
            </a:spcBef>
            <a:spcAft>
              <a:spcPct val="35000"/>
            </a:spcAft>
            <a:buNone/>
          </a:pPr>
          <a:r>
            <a:rPr lang="en-US" sz="800" b="0" i="0" u="none" kern="1200">
              <a:solidFill>
                <a:prstClr val="black"/>
              </a:solidFill>
              <a:latin typeface="Calibri"/>
              <a:ea typeface="+mn-ea"/>
              <a:cs typeface="+mn-cs"/>
            </a:rPr>
            <a:t>Ray Pitts</a:t>
          </a:r>
        </a:p>
      </dgm:t>
    </dgm:pt>
    <dgm:pt modelId="{EABFC86E-97CE-4C9F-BFF0-919D954C806F}" type="parTrans" cxnId="{A8BFE8EB-4445-4DF5-99B8-8AD189BFD38A}">
      <dgm:prSet/>
      <dgm:spPr/>
      <dgm:t>
        <a:bodyPr/>
        <a:lstStyle/>
        <a:p>
          <a:endParaRPr lang="en-US"/>
        </a:p>
      </dgm:t>
    </dgm:pt>
    <dgm:pt modelId="{1EE61991-257A-4426-A01D-457E168CD728}" type="sibTrans" cxnId="{A8BFE8EB-4445-4DF5-99B8-8AD189BFD38A}">
      <dgm:prSet/>
      <dgm:spPr/>
      <dgm:t>
        <a:bodyPr/>
        <a:lstStyle/>
        <a:p>
          <a:endParaRPr lang="en-US"/>
        </a:p>
      </dgm:t>
    </dgm:pt>
    <dgm:pt modelId="{8D51791D-3F47-4A10-BC99-6BB02FB5123C}">
      <dgm:prSet phldrT="[Text]" custT="1"/>
      <dgm:spPr>
        <a:solidFill>
          <a:schemeClr val="tx1">
            <a:lumMod val="65000"/>
          </a:schemeClr>
        </a:solidFill>
      </dgm:spPr>
      <dgm:t>
        <a:bodyPr/>
        <a:lstStyle/>
        <a:p>
          <a:r>
            <a:rPr lang="en-US" sz="800">
              <a:solidFill>
                <a:schemeClr val="bg1"/>
              </a:solidFill>
            </a:rPr>
            <a:t>Monique Moore</a:t>
          </a:r>
        </a:p>
      </dgm:t>
    </dgm:pt>
    <dgm:pt modelId="{B0A59DE9-5CC7-48AD-9B8E-DCEFD8A80089}" type="sibTrans" cxnId="{6B0236A2-D13A-4CB0-80D9-FDB93F0FADFD}">
      <dgm:prSet/>
      <dgm:spPr/>
      <dgm:t>
        <a:bodyPr/>
        <a:lstStyle/>
        <a:p>
          <a:endParaRPr lang="en-US"/>
        </a:p>
      </dgm:t>
    </dgm:pt>
    <dgm:pt modelId="{13908905-BEF5-4A1D-B4B4-A53DB6A9C627}" type="parTrans" cxnId="{6B0236A2-D13A-4CB0-80D9-FDB93F0FADFD}">
      <dgm:prSet/>
      <dgm:spPr/>
      <dgm:t>
        <a:bodyPr/>
        <a:lstStyle/>
        <a:p>
          <a:endParaRPr lang="en-US"/>
        </a:p>
      </dgm:t>
    </dgm:pt>
    <dgm:pt modelId="{35A3D2DF-563C-4375-A532-90C501A8612C}">
      <dgm:prSet phldrT="[Text]" custT="1"/>
      <dgm:spPr>
        <a:solidFill>
          <a:schemeClr val="bg2">
            <a:lumMod val="60000"/>
            <a:lumOff val="40000"/>
          </a:schemeClr>
        </a:solidFill>
      </dgm:spPr>
      <dgm:t>
        <a:bodyPr/>
        <a:lstStyle/>
        <a:p>
          <a:r>
            <a:rPr lang="en-US" sz="800"/>
            <a:t>2.0 Systems Engineering</a:t>
          </a:r>
        </a:p>
        <a:p>
          <a:r>
            <a:rPr lang="en-US" sz="800"/>
            <a:t>Aaron Paz </a:t>
          </a:r>
        </a:p>
      </dgm:t>
    </dgm:pt>
    <dgm:pt modelId="{F370D6EA-9D6C-440F-8E76-AA46B3538FF0}" type="sibTrans" cxnId="{8FD373AE-A52E-40D3-B52A-5AB2DBD0DD4A}">
      <dgm:prSet/>
      <dgm:spPr/>
      <dgm:t>
        <a:bodyPr/>
        <a:lstStyle/>
        <a:p>
          <a:endParaRPr lang="en-US"/>
        </a:p>
      </dgm:t>
    </dgm:pt>
    <dgm:pt modelId="{21775F1F-F193-48B5-AFF6-876841F01A65}" type="parTrans" cxnId="{8FD373AE-A52E-40D3-B52A-5AB2DBD0DD4A}">
      <dgm:prSet/>
      <dgm:spPr/>
      <dgm:t>
        <a:bodyPr/>
        <a:lstStyle/>
        <a:p>
          <a:endParaRPr lang="en-US"/>
        </a:p>
      </dgm:t>
    </dgm:pt>
    <dgm:pt modelId="{B8A3A0CF-7CD2-4B18-AA2B-FCBF0067F4B3}">
      <dgm:prSet phldrT="[Text]" custT="1"/>
      <dgm:spPr>
        <a:solidFill>
          <a:schemeClr val="tx1">
            <a:lumMod val="65000"/>
          </a:schemeClr>
        </a:solidFill>
      </dgm:spPr>
      <dgm:t>
        <a:bodyPr/>
        <a:lstStyle/>
        <a:p>
          <a:r>
            <a:rPr lang="en-US" sz="800">
              <a:solidFill>
                <a:schemeClr val="bg1"/>
              </a:solidFill>
            </a:rPr>
            <a:t>2.1 KSC SE </a:t>
          </a:r>
        </a:p>
        <a:p>
          <a:r>
            <a:rPr lang="en-US" sz="800">
              <a:solidFill>
                <a:schemeClr val="bg1"/>
              </a:solidFill>
            </a:rPr>
            <a:t>Jonathan Martinez</a:t>
          </a:r>
        </a:p>
      </dgm:t>
    </dgm:pt>
    <dgm:pt modelId="{479A40D1-96A4-45B3-8E5E-8686C7BF0BD6}" type="parTrans" cxnId="{0D05F4AC-145D-477F-97F8-84EAE53381DA}">
      <dgm:prSet/>
      <dgm:spPr/>
      <dgm:t>
        <a:bodyPr/>
        <a:lstStyle/>
        <a:p>
          <a:endParaRPr lang="en-US"/>
        </a:p>
      </dgm:t>
    </dgm:pt>
    <dgm:pt modelId="{A973BA26-B998-459B-890C-6B7495E92CE7}" type="sibTrans" cxnId="{0D05F4AC-145D-477F-97F8-84EAE53381DA}">
      <dgm:prSet/>
      <dgm:spPr/>
      <dgm:t>
        <a:bodyPr/>
        <a:lstStyle/>
        <a:p>
          <a:endParaRPr lang="en-US"/>
        </a:p>
      </dgm:t>
    </dgm:pt>
    <dgm:pt modelId="{1C554E4F-D982-4335-B9A7-17EE60C7662B}">
      <dgm:prSet phldrT="[Text]" custT="1"/>
      <dgm:spPr>
        <a:solidFill>
          <a:schemeClr val="tx2">
            <a:lumMod val="50000"/>
          </a:schemeClr>
        </a:solidFill>
      </dgm:spPr>
      <dgm:t>
        <a:bodyPr/>
        <a:lstStyle/>
        <a:p>
          <a:r>
            <a:rPr lang="en-US" sz="800"/>
            <a:t>Mac Zborowski</a:t>
          </a:r>
        </a:p>
      </dgm:t>
    </dgm:pt>
    <dgm:pt modelId="{AC3C6109-A863-474A-ADE3-AE248DD48E91}" type="parTrans" cxnId="{EF7904A5-4B6C-449A-A865-22D2D7FABADE}">
      <dgm:prSet/>
      <dgm:spPr/>
      <dgm:t>
        <a:bodyPr/>
        <a:lstStyle/>
        <a:p>
          <a:endParaRPr lang="en-US"/>
        </a:p>
      </dgm:t>
    </dgm:pt>
    <dgm:pt modelId="{5828854E-3302-4429-B2D0-FF7F47FF8453}" type="sibTrans" cxnId="{EF7904A5-4B6C-449A-A865-22D2D7FABADE}">
      <dgm:prSet/>
      <dgm:spPr/>
      <dgm:t>
        <a:bodyPr/>
        <a:lstStyle/>
        <a:p>
          <a:endParaRPr lang="en-US"/>
        </a:p>
      </dgm:t>
    </dgm:pt>
    <dgm:pt modelId="{3D6F27F8-FCC1-4AD5-9456-40CBD5256A4A}">
      <dgm:prSet phldrT="[Text]" custT="1"/>
      <dgm:spPr>
        <a:solidFill>
          <a:schemeClr val="tx2">
            <a:lumMod val="50000"/>
          </a:schemeClr>
        </a:solidFill>
      </dgm:spPr>
      <dgm:t>
        <a:bodyPr/>
        <a:lstStyle/>
        <a:p>
          <a:r>
            <a:rPr lang="en-US" sz="800"/>
            <a:t>Lawrence Kren</a:t>
          </a:r>
        </a:p>
      </dgm:t>
    </dgm:pt>
    <dgm:pt modelId="{28E96B8D-973A-40FF-9066-4B2B5781EEA2}" type="parTrans" cxnId="{5D101560-1D05-463B-8DBF-60ADD4751DC5}">
      <dgm:prSet/>
      <dgm:spPr/>
      <dgm:t>
        <a:bodyPr/>
        <a:lstStyle/>
        <a:p>
          <a:endParaRPr lang="en-US"/>
        </a:p>
      </dgm:t>
    </dgm:pt>
    <dgm:pt modelId="{74EDF8CA-131E-44CA-AD6B-6088D39796D3}" type="sibTrans" cxnId="{5D101560-1D05-463B-8DBF-60ADD4751DC5}">
      <dgm:prSet/>
      <dgm:spPr/>
      <dgm:t>
        <a:bodyPr/>
        <a:lstStyle/>
        <a:p>
          <a:endParaRPr lang="en-US"/>
        </a:p>
      </dgm:t>
    </dgm:pt>
    <dgm:pt modelId="{9771FA0F-63CA-471D-9E31-AB1B5FEB1192}">
      <dgm:prSet phldrT="[Text]" custT="1"/>
      <dgm:spPr>
        <a:solidFill>
          <a:schemeClr val="accent5">
            <a:lumMod val="75000"/>
          </a:schemeClr>
        </a:solidFill>
      </dgm:spPr>
      <dgm:t>
        <a:bodyPr/>
        <a:lstStyle/>
        <a:p>
          <a:r>
            <a:rPr lang="en-US" sz="800"/>
            <a:t>Rick Wainner</a:t>
          </a:r>
        </a:p>
      </dgm:t>
    </dgm:pt>
    <dgm:pt modelId="{F37A58E2-677A-4146-B79D-A6608D725270}" type="parTrans" cxnId="{15B9D4D1-F5EE-47E3-AC96-4E16773E6E71}">
      <dgm:prSet/>
      <dgm:spPr/>
      <dgm:t>
        <a:bodyPr/>
        <a:lstStyle/>
        <a:p>
          <a:endParaRPr lang="en-US"/>
        </a:p>
      </dgm:t>
    </dgm:pt>
    <dgm:pt modelId="{FA0119FD-E25E-4BE0-95C0-D56171EF5280}" type="sibTrans" cxnId="{15B9D4D1-F5EE-47E3-AC96-4E16773E6E71}">
      <dgm:prSet/>
      <dgm:spPr/>
      <dgm:t>
        <a:bodyPr/>
        <a:lstStyle/>
        <a:p>
          <a:endParaRPr lang="en-US"/>
        </a:p>
      </dgm:t>
    </dgm:pt>
    <dgm:pt modelId="{524D0A5B-3460-437C-B720-137D48A73E5E}">
      <dgm:prSet phldrT="[Text]" custT="1"/>
      <dgm:spPr>
        <a:solidFill>
          <a:schemeClr val="accent5">
            <a:lumMod val="75000"/>
          </a:schemeClr>
        </a:solidFill>
      </dgm:spPr>
      <dgm:t>
        <a:bodyPr/>
        <a:lstStyle/>
        <a:p>
          <a:r>
            <a:rPr lang="en-US" sz="800"/>
            <a:t>Takashi Nakamura</a:t>
          </a:r>
        </a:p>
      </dgm:t>
    </dgm:pt>
    <dgm:pt modelId="{3D1C8A80-0815-4944-9CB7-B232403DADDC}" type="parTrans" cxnId="{05A3AE8E-7BFF-43AA-9C74-42DED01348E2}">
      <dgm:prSet/>
      <dgm:spPr/>
      <dgm:t>
        <a:bodyPr/>
        <a:lstStyle/>
        <a:p>
          <a:endParaRPr lang="en-US"/>
        </a:p>
      </dgm:t>
    </dgm:pt>
    <dgm:pt modelId="{0AA354B4-0D92-4A79-B140-BD711FDAD739}" type="sibTrans" cxnId="{05A3AE8E-7BFF-43AA-9C74-42DED01348E2}">
      <dgm:prSet/>
      <dgm:spPr/>
      <dgm:t>
        <a:bodyPr/>
        <a:lstStyle/>
        <a:p>
          <a:endParaRPr lang="en-US"/>
        </a:p>
      </dgm:t>
    </dgm:pt>
    <dgm:pt modelId="{E31EF4BB-D3A5-405E-B4CE-C219793D4619}">
      <dgm:prSet phldrT="[Text]" custT="1"/>
      <dgm:spPr>
        <a:solidFill>
          <a:schemeClr val="accent5">
            <a:lumMod val="75000"/>
          </a:schemeClr>
        </a:solidFill>
      </dgm:spPr>
      <dgm:t>
        <a:bodyPr/>
        <a:lstStyle/>
        <a:p>
          <a:r>
            <a:rPr lang="en-US" sz="800"/>
            <a:t>Will Clark</a:t>
          </a:r>
        </a:p>
      </dgm:t>
    </dgm:pt>
    <dgm:pt modelId="{09720726-B7A0-4A42-9935-BA8B6D4909B5}" type="parTrans" cxnId="{C3E3FB70-0D1A-4637-8290-0B077C07E162}">
      <dgm:prSet/>
      <dgm:spPr/>
      <dgm:t>
        <a:bodyPr/>
        <a:lstStyle/>
        <a:p>
          <a:endParaRPr lang="en-US"/>
        </a:p>
      </dgm:t>
    </dgm:pt>
    <dgm:pt modelId="{A11F1CDA-2FAC-4673-A6A7-B62E0E19D120}" type="sibTrans" cxnId="{C3E3FB70-0D1A-4637-8290-0B077C07E162}">
      <dgm:prSet/>
      <dgm:spPr/>
      <dgm:t>
        <a:bodyPr/>
        <a:lstStyle/>
        <a:p>
          <a:endParaRPr lang="en-US"/>
        </a:p>
      </dgm:t>
    </dgm:pt>
    <dgm:pt modelId="{C4CB5642-621C-48D3-9AAF-FDABFBE5A248}">
      <dgm:prSet phldrT="[Text]" custT="1"/>
      <dgm:spPr>
        <a:solidFill>
          <a:schemeClr val="accent5">
            <a:lumMod val="75000"/>
          </a:schemeClr>
        </a:solidFill>
      </dgm:spPr>
      <dgm:t>
        <a:bodyPr/>
        <a:lstStyle/>
        <a:p>
          <a:r>
            <a:rPr lang="en-US" sz="800"/>
            <a:t>Kristin </a:t>
          </a:r>
          <a:r>
            <a:rPr lang="en-US" sz="800" err="1"/>
            <a:t>Galbally</a:t>
          </a:r>
          <a:r>
            <a:rPr lang="en-US" sz="800"/>
            <a:t>-Kinney</a:t>
          </a:r>
        </a:p>
      </dgm:t>
    </dgm:pt>
    <dgm:pt modelId="{A3FA9630-5897-4F7C-8974-7577A8A23B86}" type="parTrans" cxnId="{502A2855-5965-4328-8031-50BA865EE7EE}">
      <dgm:prSet/>
      <dgm:spPr/>
      <dgm:t>
        <a:bodyPr/>
        <a:lstStyle/>
        <a:p>
          <a:endParaRPr lang="en-US"/>
        </a:p>
      </dgm:t>
    </dgm:pt>
    <dgm:pt modelId="{FBE08026-B84C-4BDD-BD1B-B76BFB050125}" type="sibTrans" cxnId="{502A2855-5965-4328-8031-50BA865EE7EE}">
      <dgm:prSet/>
      <dgm:spPr/>
      <dgm:t>
        <a:bodyPr/>
        <a:lstStyle/>
        <a:p>
          <a:endParaRPr lang="en-US"/>
        </a:p>
      </dgm:t>
    </dgm:pt>
    <dgm:pt modelId="{4C6D8D00-A652-482C-A708-4E0D9BA23BD8}">
      <dgm:prSet phldrT="[Text]" custT="1"/>
      <dgm:spPr>
        <a:solidFill>
          <a:schemeClr val="bg1">
            <a:lumMod val="75000"/>
            <a:lumOff val="25000"/>
          </a:schemeClr>
        </a:solidFill>
      </dgm:spPr>
      <dgm:t>
        <a:bodyPr/>
        <a:lstStyle/>
        <a:p>
          <a:r>
            <a:rPr lang="en-US" sz="800">
              <a:solidFill>
                <a:srgbClr val="92D050"/>
              </a:solidFill>
            </a:rPr>
            <a:t>Rick Burkholder</a:t>
          </a:r>
        </a:p>
      </dgm:t>
    </dgm:pt>
    <dgm:pt modelId="{919C92FA-1974-47DE-AC85-B91DBDCFFCBC}" type="parTrans" cxnId="{0B8297E2-2E64-4419-8D81-6CD06E003219}">
      <dgm:prSet/>
      <dgm:spPr/>
      <dgm:t>
        <a:bodyPr/>
        <a:lstStyle/>
        <a:p>
          <a:endParaRPr lang="en-US"/>
        </a:p>
      </dgm:t>
    </dgm:pt>
    <dgm:pt modelId="{424B4300-14B2-4A92-8238-B5AF6BA2F342}" type="sibTrans" cxnId="{0B8297E2-2E64-4419-8D81-6CD06E003219}">
      <dgm:prSet/>
      <dgm:spPr/>
      <dgm:t>
        <a:bodyPr/>
        <a:lstStyle/>
        <a:p>
          <a:endParaRPr lang="en-US"/>
        </a:p>
      </dgm:t>
    </dgm:pt>
    <dgm:pt modelId="{D38C40C4-27EE-4ECD-AC88-7DEF955C9DE0}">
      <dgm:prSet phldrT="[Text]" custT="1"/>
      <dgm:spPr>
        <a:solidFill>
          <a:schemeClr val="bg1">
            <a:lumMod val="75000"/>
            <a:lumOff val="25000"/>
          </a:schemeClr>
        </a:solidFill>
      </dgm:spPr>
      <dgm:t>
        <a:bodyPr/>
        <a:lstStyle/>
        <a:p>
          <a:r>
            <a:rPr lang="en-US" sz="800">
              <a:solidFill>
                <a:srgbClr val="92D050"/>
              </a:solidFill>
            </a:rPr>
            <a:t>Nathan Haggerty</a:t>
          </a:r>
        </a:p>
      </dgm:t>
    </dgm:pt>
    <dgm:pt modelId="{359511D1-0B06-4B4F-8154-0AF37CC5F6D3}" type="parTrans" cxnId="{0CE9C2AC-BB42-4856-BF51-1E92EDB03430}">
      <dgm:prSet/>
      <dgm:spPr/>
      <dgm:t>
        <a:bodyPr/>
        <a:lstStyle/>
        <a:p>
          <a:endParaRPr lang="en-US"/>
        </a:p>
      </dgm:t>
    </dgm:pt>
    <dgm:pt modelId="{990CABAF-12C2-40E3-B788-474AA983E979}" type="sibTrans" cxnId="{0CE9C2AC-BB42-4856-BF51-1E92EDB03430}">
      <dgm:prSet/>
      <dgm:spPr/>
      <dgm:t>
        <a:bodyPr/>
        <a:lstStyle/>
        <a:p>
          <a:endParaRPr lang="en-US"/>
        </a:p>
      </dgm:t>
    </dgm:pt>
    <dgm:pt modelId="{C27E4857-89FA-4775-99D9-385ED5742DE4}">
      <dgm:prSet phldrT="[Text]" custT="1"/>
      <dgm:spPr>
        <a:solidFill>
          <a:schemeClr val="bg1">
            <a:lumMod val="75000"/>
            <a:lumOff val="25000"/>
          </a:schemeClr>
        </a:solidFill>
      </dgm:spPr>
      <dgm:t>
        <a:bodyPr/>
        <a:lstStyle/>
        <a:p>
          <a:r>
            <a:rPr lang="en-US" sz="800">
              <a:solidFill>
                <a:srgbClr val="92D050"/>
              </a:solidFill>
            </a:rPr>
            <a:t>Matthew Bair</a:t>
          </a:r>
        </a:p>
      </dgm:t>
    </dgm:pt>
    <dgm:pt modelId="{2C6BA79D-78EC-476B-896F-B5B54FB91DCF}" type="parTrans" cxnId="{6E98C043-1D07-4A58-984E-B645A1ECE634}">
      <dgm:prSet/>
      <dgm:spPr/>
      <dgm:t>
        <a:bodyPr/>
        <a:lstStyle/>
        <a:p>
          <a:endParaRPr lang="en-US"/>
        </a:p>
      </dgm:t>
    </dgm:pt>
    <dgm:pt modelId="{F13F095F-53A0-4339-BAAB-9B6673DA9842}" type="sibTrans" cxnId="{6E98C043-1D07-4A58-984E-B645A1ECE634}">
      <dgm:prSet/>
      <dgm:spPr/>
      <dgm:t>
        <a:bodyPr/>
        <a:lstStyle/>
        <a:p>
          <a:endParaRPr lang="en-US"/>
        </a:p>
      </dgm:t>
    </dgm:pt>
    <dgm:pt modelId="{DA44CD61-60EA-439A-89B8-7318C43EE90B}">
      <dgm:prSet phldrT="[Text]" custT="1"/>
      <dgm:spPr>
        <a:solidFill>
          <a:schemeClr val="bg1">
            <a:lumMod val="75000"/>
            <a:lumOff val="25000"/>
          </a:schemeClr>
        </a:solidFill>
      </dgm:spPr>
      <dgm:t>
        <a:bodyPr/>
        <a:lstStyle/>
        <a:p>
          <a:r>
            <a:rPr lang="en-US" sz="800">
              <a:solidFill>
                <a:srgbClr val="92D050"/>
              </a:solidFill>
            </a:rPr>
            <a:t>Pat Verstegen</a:t>
          </a:r>
        </a:p>
      </dgm:t>
    </dgm:pt>
    <dgm:pt modelId="{000965F3-ABF6-4016-94DA-46DB707FC17A}" type="parTrans" cxnId="{C55A21ED-407F-45AB-8DD4-F5162CE2366A}">
      <dgm:prSet/>
      <dgm:spPr/>
      <dgm:t>
        <a:bodyPr/>
        <a:lstStyle/>
        <a:p>
          <a:endParaRPr lang="en-US"/>
        </a:p>
      </dgm:t>
    </dgm:pt>
    <dgm:pt modelId="{6380CA05-ECA2-4598-8D64-00AAE8204B5A}" type="sibTrans" cxnId="{C55A21ED-407F-45AB-8DD4-F5162CE2366A}">
      <dgm:prSet/>
      <dgm:spPr/>
      <dgm:t>
        <a:bodyPr/>
        <a:lstStyle/>
        <a:p>
          <a:endParaRPr lang="en-US"/>
        </a:p>
      </dgm:t>
    </dgm:pt>
    <dgm:pt modelId="{A2247238-1824-470F-B270-D4648B1DC0FF}">
      <dgm:prSet phldrT="[Text]" custT="1"/>
      <dgm:spPr>
        <a:solidFill>
          <a:schemeClr val="tx1">
            <a:lumMod val="65000"/>
          </a:schemeClr>
        </a:solidFill>
      </dgm:spPr>
      <dgm:t>
        <a:bodyPr/>
        <a:lstStyle/>
        <a:p>
          <a:r>
            <a:rPr lang="en-US" sz="800">
              <a:solidFill>
                <a:schemeClr val="bg1"/>
              </a:solidFill>
            </a:rPr>
            <a:t>Bob Youngquist</a:t>
          </a:r>
        </a:p>
      </dgm:t>
    </dgm:pt>
    <dgm:pt modelId="{779EDCF0-6A6B-40D0-BD5B-DD731E9F7218}" type="parTrans" cxnId="{A41022A1-3893-439B-9428-050AEE9CA2B7}">
      <dgm:prSet/>
      <dgm:spPr/>
      <dgm:t>
        <a:bodyPr/>
        <a:lstStyle/>
        <a:p>
          <a:endParaRPr lang="en-US"/>
        </a:p>
      </dgm:t>
    </dgm:pt>
    <dgm:pt modelId="{94D4527D-8EE7-4268-9D29-974CC6576123}" type="sibTrans" cxnId="{A41022A1-3893-439B-9428-050AEE9CA2B7}">
      <dgm:prSet/>
      <dgm:spPr/>
      <dgm:t>
        <a:bodyPr/>
        <a:lstStyle/>
        <a:p>
          <a:endParaRPr lang="en-US"/>
        </a:p>
      </dgm:t>
    </dgm:pt>
    <dgm:pt modelId="{5CA71CA5-9FC5-436C-B26D-D3FCDB1D61DF}" type="pres">
      <dgm:prSet presAssocID="{035A7190-AF32-4A76-B7B5-6C0E3338D794}" presName="hierChild1" presStyleCnt="0">
        <dgm:presLayoutVars>
          <dgm:orgChart val="1"/>
          <dgm:chPref val="1"/>
          <dgm:dir/>
          <dgm:animOne val="branch"/>
          <dgm:animLvl val="lvl"/>
          <dgm:resizeHandles/>
        </dgm:presLayoutVars>
      </dgm:prSet>
      <dgm:spPr/>
    </dgm:pt>
    <dgm:pt modelId="{ABE01B2E-3D7D-4778-8256-C3A322693075}" type="pres">
      <dgm:prSet presAssocID="{0814A24D-52BC-4E69-BC7B-EF666618878A}" presName="hierRoot1" presStyleCnt="0">
        <dgm:presLayoutVars>
          <dgm:hierBranch val="init"/>
        </dgm:presLayoutVars>
      </dgm:prSet>
      <dgm:spPr/>
    </dgm:pt>
    <dgm:pt modelId="{24CC51C2-F2AB-4AF1-8E8B-F082C8AB226E}" type="pres">
      <dgm:prSet presAssocID="{0814A24D-52BC-4E69-BC7B-EF666618878A}" presName="rootComposite1" presStyleCnt="0"/>
      <dgm:spPr/>
    </dgm:pt>
    <dgm:pt modelId="{B9C6CF92-A93F-4F8B-82D2-E25118CD5B71}" type="pres">
      <dgm:prSet presAssocID="{0814A24D-52BC-4E69-BC7B-EF666618878A}" presName="rootText1" presStyleLbl="node0" presStyleIdx="0" presStyleCnt="1" custLinFactX="18802" custLinFactNeighborX="100000" custLinFactNeighborY="9837">
        <dgm:presLayoutVars>
          <dgm:chPref val="3"/>
        </dgm:presLayoutVars>
      </dgm:prSet>
      <dgm:spPr/>
    </dgm:pt>
    <dgm:pt modelId="{9E8780D6-6750-4639-931F-2650B81C7B48}" type="pres">
      <dgm:prSet presAssocID="{0814A24D-52BC-4E69-BC7B-EF666618878A}" presName="rootConnector1" presStyleLbl="node1" presStyleIdx="0" presStyleCnt="0"/>
      <dgm:spPr/>
    </dgm:pt>
    <dgm:pt modelId="{BF3C1C51-4819-4B90-97E7-7427116F4B2A}" type="pres">
      <dgm:prSet presAssocID="{0814A24D-52BC-4E69-BC7B-EF666618878A}" presName="hierChild2" presStyleCnt="0"/>
      <dgm:spPr/>
    </dgm:pt>
    <dgm:pt modelId="{0C8E03CA-904C-447C-84EB-135D98B4AF58}" type="pres">
      <dgm:prSet presAssocID="{21775F1F-F193-48B5-AFF6-876841F01A65}" presName="Name37" presStyleLbl="parChTrans1D2" presStyleIdx="0" presStyleCnt="11"/>
      <dgm:spPr/>
    </dgm:pt>
    <dgm:pt modelId="{6215BEF4-667D-4005-A911-6E1DF8073A35}" type="pres">
      <dgm:prSet presAssocID="{35A3D2DF-563C-4375-A532-90C501A8612C}" presName="hierRoot2" presStyleCnt="0">
        <dgm:presLayoutVars>
          <dgm:hierBranch val="init"/>
        </dgm:presLayoutVars>
      </dgm:prSet>
      <dgm:spPr/>
    </dgm:pt>
    <dgm:pt modelId="{EE97B190-2F0D-4C1C-A7B2-18D0E554B048}" type="pres">
      <dgm:prSet presAssocID="{35A3D2DF-563C-4375-A532-90C501A8612C}" presName="rootComposite" presStyleCnt="0"/>
      <dgm:spPr/>
    </dgm:pt>
    <dgm:pt modelId="{BA587C3E-51E5-483C-BE7C-FADA4A85A9CB}" type="pres">
      <dgm:prSet presAssocID="{35A3D2DF-563C-4375-A532-90C501A8612C}" presName="rootText" presStyleLbl="node2" presStyleIdx="0" presStyleCnt="9" custLinFactNeighborX="-16644" custLinFactNeighborY="-2960">
        <dgm:presLayoutVars>
          <dgm:chPref val="3"/>
        </dgm:presLayoutVars>
      </dgm:prSet>
      <dgm:spPr/>
    </dgm:pt>
    <dgm:pt modelId="{1280FB37-C40D-447E-9A85-EB1321E4EF50}" type="pres">
      <dgm:prSet presAssocID="{35A3D2DF-563C-4375-A532-90C501A8612C}" presName="rootConnector" presStyleLbl="node2" presStyleIdx="0" presStyleCnt="9"/>
      <dgm:spPr/>
    </dgm:pt>
    <dgm:pt modelId="{0FA148F5-13FD-4B30-AD60-B3C1BF54E636}" type="pres">
      <dgm:prSet presAssocID="{35A3D2DF-563C-4375-A532-90C501A8612C}" presName="hierChild4" presStyleCnt="0"/>
      <dgm:spPr/>
    </dgm:pt>
    <dgm:pt modelId="{D1EFF9D3-22CA-4C8F-B62E-BE02FB449F2F}" type="pres">
      <dgm:prSet presAssocID="{479A40D1-96A4-45B3-8E5E-8686C7BF0BD6}" presName="Name37" presStyleLbl="parChTrans1D3" presStyleIdx="0" presStyleCnt="22"/>
      <dgm:spPr/>
    </dgm:pt>
    <dgm:pt modelId="{DF80DBCA-EA3C-4992-BF99-63CC702BE9AB}" type="pres">
      <dgm:prSet presAssocID="{B8A3A0CF-7CD2-4B18-AA2B-FCBF0067F4B3}" presName="hierRoot2" presStyleCnt="0">
        <dgm:presLayoutVars>
          <dgm:hierBranch val="init"/>
        </dgm:presLayoutVars>
      </dgm:prSet>
      <dgm:spPr/>
    </dgm:pt>
    <dgm:pt modelId="{0C5DC83D-46F2-4472-92DB-D6B29AC2D51E}" type="pres">
      <dgm:prSet presAssocID="{B8A3A0CF-7CD2-4B18-AA2B-FCBF0067F4B3}" presName="rootComposite" presStyleCnt="0"/>
      <dgm:spPr/>
    </dgm:pt>
    <dgm:pt modelId="{BB240101-77B2-4031-A45E-10D191375E54}" type="pres">
      <dgm:prSet presAssocID="{B8A3A0CF-7CD2-4B18-AA2B-FCBF0067F4B3}" presName="rootText" presStyleLbl="node3" presStyleIdx="0" presStyleCnt="22" custLinFactNeighborX="-17808" custLinFactNeighborY="-3140">
        <dgm:presLayoutVars>
          <dgm:chPref val="3"/>
        </dgm:presLayoutVars>
      </dgm:prSet>
      <dgm:spPr/>
    </dgm:pt>
    <dgm:pt modelId="{8FD7FC54-145D-4B00-A1C1-FCA8F8BB8156}" type="pres">
      <dgm:prSet presAssocID="{B8A3A0CF-7CD2-4B18-AA2B-FCBF0067F4B3}" presName="rootConnector" presStyleLbl="node3" presStyleIdx="0" presStyleCnt="22"/>
      <dgm:spPr/>
    </dgm:pt>
    <dgm:pt modelId="{156F7BBC-67FB-4772-ACA8-660089C24622}" type="pres">
      <dgm:prSet presAssocID="{B8A3A0CF-7CD2-4B18-AA2B-FCBF0067F4B3}" presName="hierChild4" presStyleCnt="0"/>
      <dgm:spPr/>
    </dgm:pt>
    <dgm:pt modelId="{724A4FC4-8B67-4952-AD66-32F7BCCD0BFF}" type="pres">
      <dgm:prSet presAssocID="{B8A3A0CF-7CD2-4B18-AA2B-FCBF0067F4B3}" presName="hierChild5" presStyleCnt="0"/>
      <dgm:spPr/>
    </dgm:pt>
    <dgm:pt modelId="{F33FF8DA-CE92-428A-A192-C98DBDE30E36}" type="pres">
      <dgm:prSet presAssocID="{35A3D2DF-563C-4375-A532-90C501A8612C}" presName="hierChild5" presStyleCnt="0"/>
      <dgm:spPr/>
    </dgm:pt>
    <dgm:pt modelId="{5F9AD9F6-F9DE-48C5-931D-D6232715F4F6}" type="pres">
      <dgm:prSet presAssocID="{393828AC-2945-468C-B9A3-D4880993BD48}" presName="Name37" presStyleLbl="parChTrans1D2" presStyleIdx="1" presStyleCnt="11"/>
      <dgm:spPr/>
    </dgm:pt>
    <dgm:pt modelId="{A8C01495-704E-45D0-B6AA-D313D9983F8E}" type="pres">
      <dgm:prSet presAssocID="{789BECAA-F478-4A4D-8B57-8EAB90A28674}" presName="hierRoot2" presStyleCnt="0">
        <dgm:presLayoutVars>
          <dgm:hierBranch val="init"/>
        </dgm:presLayoutVars>
      </dgm:prSet>
      <dgm:spPr/>
    </dgm:pt>
    <dgm:pt modelId="{7F26D7FC-093B-4DF9-BC4A-93E58C94B4E2}" type="pres">
      <dgm:prSet presAssocID="{789BECAA-F478-4A4D-8B57-8EAB90A28674}" presName="rootComposite" presStyleCnt="0"/>
      <dgm:spPr/>
    </dgm:pt>
    <dgm:pt modelId="{B5A3A09D-EA1B-46FF-A797-911AE67F6296}" type="pres">
      <dgm:prSet presAssocID="{789BECAA-F478-4A4D-8B57-8EAB90A28674}" presName="rootText" presStyleLbl="node2" presStyleIdx="1" presStyleCnt="9" custLinFactNeighborX="-8734" custLinFactNeighborY="-2405">
        <dgm:presLayoutVars>
          <dgm:chPref val="3"/>
        </dgm:presLayoutVars>
      </dgm:prSet>
      <dgm:spPr/>
    </dgm:pt>
    <dgm:pt modelId="{C3B91068-9B6F-40FF-BEED-906A77217B46}" type="pres">
      <dgm:prSet presAssocID="{789BECAA-F478-4A4D-8B57-8EAB90A28674}" presName="rootConnector" presStyleLbl="node2" presStyleIdx="1" presStyleCnt="9"/>
      <dgm:spPr/>
    </dgm:pt>
    <dgm:pt modelId="{AE2A880F-A9E2-4CAE-B6BD-9D9A3AE35F0A}" type="pres">
      <dgm:prSet presAssocID="{789BECAA-F478-4A4D-8B57-8EAB90A28674}" presName="hierChild4" presStyleCnt="0"/>
      <dgm:spPr/>
    </dgm:pt>
    <dgm:pt modelId="{1AB932E6-09CB-4222-9551-AD2A3F1CA305}" type="pres">
      <dgm:prSet presAssocID="{E265B1F1-9B83-4EBF-A139-6EB17E7C8EEA}" presName="Name37" presStyleLbl="parChTrans1D3" presStyleIdx="1" presStyleCnt="22"/>
      <dgm:spPr/>
    </dgm:pt>
    <dgm:pt modelId="{E3EB14F5-771A-46C9-BFD7-C6EF2E5BECB1}" type="pres">
      <dgm:prSet presAssocID="{7314C6CD-9621-4805-B00F-9B8DC7455BCC}" presName="hierRoot2" presStyleCnt="0">
        <dgm:presLayoutVars>
          <dgm:hierBranch val="init"/>
        </dgm:presLayoutVars>
      </dgm:prSet>
      <dgm:spPr/>
    </dgm:pt>
    <dgm:pt modelId="{FFBB5C3B-3CB7-43F0-ABFF-5F84746B4F6E}" type="pres">
      <dgm:prSet presAssocID="{7314C6CD-9621-4805-B00F-9B8DC7455BCC}" presName="rootComposite" presStyleCnt="0"/>
      <dgm:spPr/>
    </dgm:pt>
    <dgm:pt modelId="{AC501CAD-5109-4320-AF6D-BA772D33F5F7}" type="pres">
      <dgm:prSet presAssocID="{7314C6CD-9621-4805-B00F-9B8DC7455BCC}" presName="rootText" presStyleLbl="node3" presStyleIdx="1" presStyleCnt="22" custLinFactNeighborX="-14181" custLinFactNeighborY="-3136">
        <dgm:presLayoutVars>
          <dgm:chPref val="3"/>
        </dgm:presLayoutVars>
      </dgm:prSet>
      <dgm:spPr/>
    </dgm:pt>
    <dgm:pt modelId="{A0282424-B53D-4CB0-A3C1-17FBDFA33D48}" type="pres">
      <dgm:prSet presAssocID="{7314C6CD-9621-4805-B00F-9B8DC7455BCC}" presName="rootConnector" presStyleLbl="node3" presStyleIdx="1" presStyleCnt="22"/>
      <dgm:spPr/>
    </dgm:pt>
    <dgm:pt modelId="{AADE3FF9-2C5E-4F7D-A928-35D5B61DD8D1}" type="pres">
      <dgm:prSet presAssocID="{7314C6CD-9621-4805-B00F-9B8DC7455BCC}" presName="hierChild4" presStyleCnt="0"/>
      <dgm:spPr/>
    </dgm:pt>
    <dgm:pt modelId="{AB74E7F7-D594-42CA-978F-B5561978AF48}" type="pres">
      <dgm:prSet presAssocID="{7314C6CD-9621-4805-B00F-9B8DC7455BCC}" presName="hierChild5" presStyleCnt="0"/>
      <dgm:spPr/>
    </dgm:pt>
    <dgm:pt modelId="{49999FE4-8B52-490C-B7B3-CD6108D36F31}" type="pres">
      <dgm:prSet presAssocID="{DF1F93E1-CA40-4321-A5B0-5D236A790A42}" presName="Name37" presStyleLbl="parChTrans1D3" presStyleIdx="2" presStyleCnt="22"/>
      <dgm:spPr/>
    </dgm:pt>
    <dgm:pt modelId="{5E4312A0-E558-4DB4-832E-D241F5C556E4}" type="pres">
      <dgm:prSet presAssocID="{F66F63E6-3F45-4C50-8638-F442AD33378D}" presName="hierRoot2" presStyleCnt="0">
        <dgm:presLayoutVars>
          <dgm:hierBranch val="init"/>
        </dgm:presLayoutVars>
      </dgm:prSet>
      <dgm:spPr/>
    </dgm:pt>
    <dgm:pt modelId="{E238EEAA-620C-4A51-9127-8A2069194E0D}" type="pres">
      <dgm:prSet presAssocID="{F66F63E6-3F45-4C50-8638-F442AD33378D}" presName="rootComposite" presStyleCnt="0"/>
      <dgm:spPr/>
    </dgm:pt>
    <dgm:pt modelId="{C8B3D6E3-B1CB-48A6-8917-3DE6F07BC5A0}" type="pres">
      <dgm:prSet presAssocID="{F66F63E6-3F45-4C50-8638-F442AD33378D}" presName="rootText" presStyleLbl="node3" presStyleIdx="2" presStyleCnt="22" custLinFactNeighborX="-14880" custLinFactNeighborY="-11393">
        <dgm:presLayoutVars>
          <dgm:chPref val="3"/>
        </dgm:presLayoutVars>
      </dgm:prSet>
      <dgm:spPr/>
    </dgm:pt>
    <dgm:pt modelId="{9C872D67-B831-4F73-9060-FB7B309D9F48}" type="pres">
      <dgm:prSet presAssocID="{F66F63E6-3F45-4C50-8638-F442AD33378D}" presName="rootConnector" presStyleLbl="node3" presStyleIdx="2" presStyleCnt="22"/>
      <dgm:spPr/>
    </dgm:pt>
    <dgm:pt modelId="{DDEEAC2E-4753-43AF-A77E-A70CE3DF1AD4}" type="pres">
      <dgm:prSet presAssocID="{F66F63E6-3F45-4C50-8638-F442AD33378D}" presName="hierChild4" presStyleCnt="0"/>
      <dgm:spPr/>
    </dgm:pt>
    <dgm:pt modelId="{71E71749-7971-4D03-8306-0AD00E483050}" type="pres">
      <dgm:prSet presAssocID="{F66F63E6-3F45-4C50-8638-F442AD33378D}" presName="hierChild5" presStyleCnt="0"/>
      <dgm:spPr/>
    </dgm:pt>
    <dgm:pt modelId="{C8C25194-0AFB-4D85-B633-E637970CCE11}" type="pres">
      <dgm:prSet presAssocID="{5C4CEEDD-8D3E-49FA-A7F9-1E21C8BC55A8}" presName="Name37" presStyleLbl="parChTrans1D3" presStyleIdx="3" presStyleCnt="22"/>
      <dgm:spPr/>
    </dgm:pt>
    <dgm:pt modelId="{A7A4768C-A1A1-444A-9B2F-892D8D5C47B9}" type="pres">
      <dgm:prSet presAssocID="{3A74A4D3-C881-4C34-9C90-C3BF4CBF2064}" presName="hierRoot2" presStyleCnt="0">
        <dgm:presLayoutVars>
          <dgm:hierBranch val="init"/>
        </dgm:presLayoutVars>
      </dgm:prSet>
      <dgm:spPr/>
    </dgm:pt>
    <dgm:pt modelId="{9142AF09-0F15-4F1A-BB45-C9E72FBFDE51}" type="pres">
      <dgm:prSet presAssocID="{3A74A4D3-C881-4C34-9C90-C3BF4CBF2064}" presName="rootComposite" presStyleCnt="0"/>
      <dgm:spPr/>
    </dgm:pt>
    <dgm:pt modelId="{02F81162-48D9-4904-8187-7D85F698E441}" type="pres">
      <dgm:prSet presAssocID="{3A74A4D3-C881-4C34-9C90-C3BF4CBF2064}" presName="rootText" presStyleLbl="node3" presStyleIdx="3" presStyleCnt="22" custLinFactNeighborX="-15847" custLinFactNeighborY="-20887">
        <dgm:presLayoutVars>
          <dgm:chPref val="3"/>
        </dgm:presLayoutVars>
      </dgm:prSet>
      <dgm:spPr/>
    </dgm:pt>
    <dgm:pt modelId="{10817F2A-EF97-4184-A75B-1EF66C522FB0}" type="pres">
      <dgm:prSet presAssocID="{3A74A4D3-C881-4C34-9C90-C3BF4CBF2064}" presName="rootConnector" presStyleLbl="node3" presStyleIdx="3" presStyleCnt="22"/>
      <dgm:spPr/>
    </dgm:pt>
    <dgm:pt modelId="{039E8E96-6132-4782-AA97-D20DF1FA12BE}" type="pres">
      <dgm:prSet presAssocID="{3A74A4D3-C881-4C34-9C90-C3BF4CBF2064}" presName="hierChild4" presStyleCnt="0"/>
      <dgm:spPr/>
    </dgm:pt>
    <dgm:pt modelId="{B3746EF2-5A72-4A8D-B805-44A5FF2E694D}" type="pres">
      <dgm:prSet presAssocID="{3A74A4D3-C881-4C34-9C90-C3BF4CBF2064}" presName="hierChild5" presStyleCnt="0"/>
      <dgm:spPr/>
    </dgm:pt>
    <dgm:pt modelId="{69D1C690-6F54-4856-953B-6C5C939BB282}" type="pres">
      <dgm:prSet presAssocID="{789BECAA-F478-4A4D-8B57-8EAB90A28674}" presName="hierChild5" presStyleCnt="0"/>
      <dgm:spPr/>
    </dgm:pt>
    <dgm:pt modelId="{F18512D1-79BD-4208-BE05-688D4F20EB6D}" type="pres">
      <dgm:prSet presAssocID="{343A9179-0F98-4E93-A652-1B81F85C9849}" presName="Name37" presStyleLbl="parChTrans1D2" presStyleIdx="2" presStyleCnt="11"/>
      <dgm:spPr/>
    </dgm:pt>
    <dgm:pt modelId="{9DC19D88-9C5F-4A1A-888B-99B8728DF625}" type="pres">
      <dgm:prSet presAssocID="{8817FCCA-1C36-4D94-B5C1-F9C788940B01}" presName="hierRoot2" presStyleCnt="0">
        <dgm:presLayoutVars>
          <dgm:hierBranch val="init"/>
        </dgm:presLayoutVars>
      </dgm:prSet>
      <dgm:spPr/>
    </dgm:pt>
    <dgm:pt modelId="{EF024E5B-3C37-4FA8-A4A1-9E858F10CA85}" type="pres">
      <dgm:prSet presAssocID="{8817FCCA-1C36-4D94-B5C1-F9C788940B01}" presName="rootComposite" presStyleCnt="0"/>
      <dgm:spPr/>
    </dgm:pt>
    <dgm:pt modelId="{D64C0C42-41BE-49C3-A120-AD42972DDA43}" type="pres">
      <dgm:prSet presAssocID="{8817FCCA-1C36-4D94-B5C1-F9C788940B01}" presName="rootText" presStyleLbl="node2" presStyleIdx="2" presStyleCnt="9" custLinFactNeighborY="0">
        <dgm:presLayoutVars>
          <dgm:chPref val="3"/>
        </dgm:presLayoutVars>
      </dgm:prSet>
      <dgm:spPr/>
    </dgm:pt>
    <dgm:pt modelId="{FC0DE9E4-89B3-41D6-8812-309CFF65D0BB}" type="pres">
      <dgm:prSet presAssocID="{8817FCCA-1C36-4D94-B5C1-F9C788940B01}" presName="rootConnector" presStyleLbl="node2" presStyleIdx="2" presStyleCnt="9"/>
      <dgm:spPr/>
    </dgm:pt>
    <dgm:pt modelId="{69118BC8-FED4-4DF5-83C5-8B5A1737571D}" type="pres">
      <dgm:prSet presAssocID="{8817FCCA-1C36-4D94-B5C1-F9C788940B01}" presName="hierChild4" presStyleCnt="0"/>
      <dgm:spPr/>
    </dgm:pt>
    <dgm:pt modelId="{48948124-FACC-4FE8-87E9-064B9929E279}" type="pres">
      <dgm:prSet presAssocID="{8B3390E8-CCD2-417A-8013-FEDBC77F3F9D}" presName="Name37" presStyleLbl="parChTrans1D3" presStyleIdx="4" presStyleCnt="22"/>
      <dgm:spPr/>
    </dgm:pt>
    <dgm:pt modelId="{71535B2C-4D9B-412A-B265-80CEDA98CA9D}" type="pres">
      <dgm:prSet presAssocID="{71EA2E69-8F5C-4DF1-81B3-F168CDADD780}" presName="hierRoot2" presStyleCnt="0">
        <dgm:presLayoutVars>
          <dgm:hierBranch val="init"/>
        </dgm:presLayoutVars>
      </dgm:prSet>
      <dgm:spPr/>
    </dgm:pt>
    <dgm:pt modelId="{30064589-8408-4C6B-AF58-3662AA5CA2B4}" type="pres">
      <dgm:prSet presAssocID="{71EA2E69-8F5C-4DF1-81B3-F168CDADD780}" presName="rootComposite" presStyleCnt="0"/>
      <dgm:spPr/>
    </dgm:pt>
    <dgm:pt modelId="{8CB88871-B944-417A-AD81-CA477C1F81CA}" type="pres">
      <dgm:prSet presAssocID="{71EA2E69-8F5C-4DF1-81B3-F168CDADD780}" presName="rootText" presStyleLbl="node3" presStyleIdx="4" presStyleCnt="22">
        <dgm:presLayoutVars>
          <dgm:chPref val="3"/>
        </dgm:presLayoutVars>
      </dgm:prSet>
      <dgm:spPr/>
    </dgm:pt>
    <dgm:pt modelId="{F9595CD1-C780-4ECC-BEF0-661CE486787F}" type="pres">
      <dgm:prSet presAssocID="{71EA2E69-8F5C-4DF1-81B3-F168CDADD780}" presName="rootConnector" presStyleLbl="node3" presStyleIdx="4" presStyleCnt="22"/>
      <dgm:spPr/>
    </dgm:pt>
    <dgm:pt modelId="{B867C399-9660-4423-AD26-5A4F555202E2}" type="pres">
      <dgm:prSet presAssocID="{71EA2E69-8F5C-4DF1-81B3-F168CDADD780}" presName="hierChild4" presStyleCnt="0"/>
      <dgm:spPr/>
    </dgm:pt>
    <dgm:pt modelId="{29A5DDAC-61A0-4B75-B78E-325EBB677EAD}" type="pres">
      <dgm:prSet presAssocID="{71EA2E69-8F5C-4DF1-81B3-F168CDADD780}" presName="hierChild5" presStyleCnt="0"/>
      <dgm:spPr/>
    </dgm:pt>
    <dgm:pt modelId="{A8EB0450-01DD-4D8A-B942-59BCBB0AB428}" type="pres">
      <dgm:prSet presAssocID="{BECE8544-22F9-4A3A-B4CE-C07AD8E18B59}" presName="Name37" presStyleLbl="parChTrans1D3" presStyleIdx="5" presStyleCnt="22"/>
      <dgm:spPr/>
    </dgm:pt>
    <dgm:pt modelId="{E2DA36AB-DDC6-4165-9975-826491AAF4B2}" type="pres">
      <dgm:prSet presAssocID="{FE380B52-0A18-4AF6-8A14-14AEB403AACC}" presName="hierRoot2" presStyleCnt="0">
        <dgm:presLayoutVars>
          <dgm:hierBranch val="init"/>
        </dgm:presLayoutVars>
      </dgm:prSet>
      <dgm:spPr/>
    </dgm:pt>
    <dgm:pt modelId="{06DCD315-CCFB-4A0E-805C-08EC19340125}" type="pres">
      <dgm:prSet presAssocID="{FE380B52-0A18-4AF6-8A14-14AEB403AACC}" presName="rootComposite" presStyleCnt="0"/>
      <dgm:spPr/>
    </dgm:pt>
    <dgm:pt modelId="{DB83D333-02C0-43E2-AEF7-843396DED02F}" type="pres">
      <dgm:prSet presAssocID="{FE380B52-0A18-4AF6-8A14-14AEB403AACC}" presName="rootText" presStyleLbl="node3" presStyleIdx="5" presStyleCnt="22" custLinFactNeighborX="0" custLinFactNeighborY="-10611">
        <dgm:presLayoutVars>
          <dgm:chPref val="3"/>
        </dgm:presLayoutVars>
      </dgm:prSet>
      <dgm:spPr/>
    </dgm:pt>
    <dgm:pt modelId="{020138FD-674A-4569-9FA7-9414EF30B2A5}" type="pres">
      <dgm:prSet presAssocID="{FE380B52-0A18-4AF6-8A14-14AEB403AACC}" presName="rootConnector" presStyleLbl="node3" presStyleIdx="5" presStyleCnt="22"/>
      <dgm:spPr/>
    </dgm:pt>
    <dgm:pt modelId="{D321D686-72BF-493E-A1C3-9D8457B88053}" type="pres">
      <dgm:prSet presAssocID="{FE380B52-0A18-4AF6-8A14-14AEB403AACC}" presName="hierChild4" presStyleCnt="0"/>
      <dgm:spPr/>
    </dgm:pt>
    <dgm:pt modelId="{AC736459-85D8-4FC7-8217-DE1C2191AFB3}" type="pres">
      <dgm:prSet presAssocID="{FE380B52-0A18-4AF6-8A14-14AEB403AACC}" presName="hierChild5" presStyleCnt="0"/>
      <dgm:spPr/>
    </dgm:pt>
    <dgm:pt modelId="{2A32561F-BADB-4F39-BB39-60AF1AD49C63}" type="pres">
      <dgm:prSet presAssocID="{8817FCCA-1C36-4D94-B5C1-F9C788940B01}" presName="hierChild5" presStyleCnt="0"/>
      <dgm:spPr/>
    </dgm:pt>
    <dgm:pt modelId="{6F237CA7-D948-4C0E-8516-97363DB3497C}" type="pres">
      <dgm:prSet presAssocID="{EA4A3DA4-7AB7-4E94-8808-6A1E5ECF425F}" presName="Name37" presStyleLbl="parChTrans1D2" presStyleIdx="3" presStyleCnt="11"/>
      <dgm:spPr/>
    </dgm:pt>
    <dgm:pt modelId="{D451F51B-AD8A-4D2B-9B69-6C33954EE0FC}" type="pres">
      <dgm:prSet presAssocID="{8408E0B9-41E7-46D0-928A-B6D034EC2BB2}" presName="hierRoot2" presStyleCnt="0">
        <dgm:presLayoutVars>
          <dgm:hierBranch val="init"/>
        </dgm:presLayoutVars>
      </dgm:prSet>
      <dgm:spPr/>
    </dgm:pt>
    <dgm:pt modelId="{41F44453-EFC4-4F69-BE70-5C92604CE1CC}" type="pres">
      <dgm:prSet presAssocID="{8408E0B9-41E7-46D0-928A-B6D034EC2BB2}" presName="rootComposite" presStyleCnt="0"/>
      <dgm:spPr/>
    </dgm:pt>
    <dgm:pt modelId="{ED35FE3B-5236-463F-A193-07ED358F86A3}" type="pres">
      <dgm:prSet presAssocID="{8408E0B9-41E7-46D0-928A-B6D034EC2BB2}" presName="rootText" presStyleLbl="node2" presStyleIdx="3" presStyleCnt="9">
        <dgm:presLayoutVars>
          <dgm:chPref val="3"/>
        </dgm:presLayoutVars>
      </dgm:prSet>
      <dgm:spPr/>
    </dgm:pt>
    <dgm:pt modelId="{69D4FADD-3C23-47D1-B088-A18737371ED6}" type="pres">
      <dgm:prSet presAssocID="{8408E0B9-41E7-46D0-928A-B6D034EC2BB2}" presName="rootConnector" presStyleLbl="node2" presStyleIdx="3" presStyleCnt="9"/>
      <dgm:spPr/>
    </dgm:pt>
    <dgm:pt modelId="{1A2456F2-C5EC-4F5E-AF21-B50B4A191D00}" type="pres">
      <dgm:prSet presAssocID="{8408E0B9-41E7-46D0-928A-B6D034EC2BB2}" presName="hierChild4" presStyleCnt="0"/>
      <dgm:spPr/>
    </dgm:pt>
    <dgm:pt modelId="{4F08965D-0DFE-438F-ADA6-738FDC4F861D}" type="pres">
      <dgm:prSet presAssocID="{AC3C6109-A863-474A-ADE3-AE248DD48E91}" presName="Name37" presStyleLbl="parChTrans1D3" presStyleIdx="6" presStyleCnt="22"/>
      <dgm:spPr/>
    </dgm:pt>
    <dgm:pt modelId="{BEE1AC54-FFFD-4C5A-8174-D74E8775E9EA}" type="pres">
      <dgm:prSet presAssocID="{1C554E4F-D982-4335-B9A7-17EE60C7662B}" presName="hierRoot2" presStyleCnt="0">
        <dgm:presLayoutVars>
          <dgm:hierBranch val="init"/>
        </dgm:presLayoutVars>
      </dgm:prSet>
      <dgm:spPr/>
    </dgm:pt>
    <dgm:pt modelId="{8476B4E5-9F16-40C7-8CD1-F998DEAC6E0D}" type="pres">
      <dgm:prSet presAssocID="{1C554E4F-D982-4335-B9A7-17EE60C7662B}" presName="rootComposite" presStyleCnt="0"/>
      <dgm:spPr/>
    </dgm:pt>
    <dgm:pt modelId="{983EF771-E660-41C1-8385-394A87E7BA85}" type="pres">
      <dgm:prSet presAssocID="{1C554E4F-D982-4335-B9A7-17EE60C7662B}" presName="rootText" presStyleLbl="node3" presStyleIdx="6" presStyleCnt="22">
        <dgm:presLayoutVars>
          <dgm:chPref val="3"/>
        </dgm:presLayoutVars>
      </dgm:prSet>
      <dgm:spPr/>
    </dgm:pt>
    <dgm:pt modelId="{DE0F5CF4-0F36-4EB2-93E4-26BE6A10E179}" type="pres">
      <dgm:prSet presAssocID="{1C554E4F-D982-4335-B9A7-17EE60C7662B}" presName="rootConnector" presStyleLbl="node3" presStyleIdx="6" presStyleCnt="22"/>
      <dgm:spPr/>
    </dgm:pt>
    <dgm:pt modelId="{095C02E1-79FA-4336-80B0-7E90C5AF768A}" type="pres">
      <dgm:prSet presAssocID="{1C554E4F-D982-4335-B9A7-17EE60C7662B}" presName="hierChild4" presStyleCnt="0"/>
      <dgm:spPr/>
    </dgm:pt>
    <dgm:pt modelId="{79EB7B98-8AD3-4DBE-8AE0-867345A8393D}" type="pres">
      <dgm:prSet presAssocID="{1C554E4F-D982-4335-B9A7-17EE60C7662B}" presName="hierChild5" presStyleCnt="0"/>
      <dgm:spPr/>
    </dgm:pt>
    <dgm:pt modelId="{929CBB54-5009-44A8-A93B-0EF313E31047}" type="pres">
      <dgm:prSet presAssocID="{28E96B8D-973A-40FF-9066-4B2B5781EEA2}" presName="Name37" presStyleLbl="parChTrans1D3" presStyleIdx="7" presStyleCnt="22"/>
      <dgm:spPr/>
    </dgm:pt>
    <dgm:pt modelId="{297F4CFD-A027-456B-AE32-6B7EE2BDE6C7}" type="pres">
      <dgm:prSet presAssocID="{3D6F27F8-FCC1-4AD5-9456-40CBD5256A4A}" presName="hierRoot2" presStyleCnt="0">
        <dgm:presLayoutVars>
          <dgm:hierBranch val="init"/>
        </dgm:presLayoutVars>
      </dgm:prSet>
      <dgm:spPr/>
    </dgm:pt>
    <dgm:pt modelId="{13BB94B7-AEB9-461E-9D89-32884DB3F054}" type="pres">
      <dgm:prSet presAssocID="{3D6F27F8-FCC1-4AD5-9456-40CBD5256A4A}" presName="rootComposite" presStyleCnt="0"/>
      <dgm:spPr/>
    </dgm:pt>
    <dgm:pt modelId="{FD09B7CC-E80E-420A-A261-7D70F81EE928}" type="pres">
      <dgm:prSet presAssocID="{3D6F27F8-FCC1-4AD5-9456-40CBD5256A4A}" presName="rootText" presStyleLbl="node3" presStyleIdx="7" presStyleCnt="22">
        <dgm:presLayoutVars>
          <dgm:chPref val="3"/>
        </dgm:presLayoutVars>
      </dgm:prSet>
      <dgm:spPr/>
    </dgm:pt>
    <dgm:pt modelId="{28C5DC59-61A3-4065-833C-107A6AA993AA}" type="pres">
      <dgm:prSet presAssocID="{3D6F27F8-FCC1-4AD5-9456-40CBD5256A4A}" presName="rootConnector" presStyleLbl="node3" presStyleIdx="7" presStyleCnt="22"/>
      <dgm:spPr/>
    </dgm:pt>
    <dgm:pt modelId="{A6813E87-F1E9-4FB0-BF31-8B21B7641232}" type="pres">
      <dgm:prSet presAssocID="{3D6F27F8-FCC1-4AD5-9456-40CBD5256A4A}" presName="hierChild4" presStyleCnt="0"/>
      <dgm:spPr/>
    </dgm:pt>
    <dgm:pt modelId="{0FEB5A13-7FAF-4CBE-9E2D-D7D9F625866D}" type="pres">
      <dgm:prSet presAssocID="{3D6F27F8-FCC1-4AD5-9456-40CBD5256A4A}" presName="hierChild5" presStyleCnt="0"/>
      <dgm:spPr/>
    </dgm:pt>
    <dgm:pt modelId="{000CC112-B842-47D2-91A0-1DBF8BA6DBD6}" type="pres">
      <dgm:prSet presAssocID="{779EDCF0-6A6B-40D0-BD5B-DD731E9F7218}" presName="Name37" presStyleLbl="parChTrans1D3" presStyleIdx="8" presStyleCnt="22"/>
      <dgm:spPr/>
    </dgm:pt>
    <dgm:pt modelId="{017AAF2C-D4E0-40CA-9F31-1ACD80CCC7AF}" type="pres">
      <dgm:prSet presAssocID="{A2247238-1824-470F-B270-D4648B1DC0FF}" presName="hierRoot2" presStyleCnt="0">
        <dgm:presLayoutVars>
          <dgm:hierBranch val="init"/>
        </dgm:presLayoutVars>
      </dgm:prSet>
      <dgm:spPr/>
    </dgm:pt>
    <dgm:pt modelId="{F6BED248-6634-40BA-A247-D344DE4900D7}" type="pres">
      <dgm:prSet presAssocID="{A2247238-1824-470F-B270-D4648B1DC0FF}" presName="rootComposite" presStyleCnt="0"/>
      <dgm:spPr/>
    </dgm:pt>
    <dgm:pt modelId="{FA7E0C57-A079-4387-A15B-846C0FA36CC9}" type="pres">
      <dgm:prSet presAssocID="{A2247238-1824-470F-B270-D4648B1DC0FF}" presName="rootText" presStyleLbl="node3" presStyleIdx="8" presStyleCnt="22">
        <dgm:presLayoutVars>
          <dgm:chPref val="3"/>
        </dgm:presLayoutVars>
      </dgm:prSet>
      <dgm:spPr/>
    </dgm:pt>
    <dgm:pt modelId="{CA83E692-05B9-4BC5-A51A-2DE2344831DB}" type="pres">
      <dgm:prSet presAssocID="{A2247238-1824-470F-B270-D4648B1DC0FF}" presName="rootConnector" presStyleLbl="node3" presStyleIdx="8" presStyleCnt="22"/>
      <dgm:spPr/>
    </dgm:pt>
    <dgm:pt modelId="{572FB54F-517B-4D58-8A8A-1E13522D6634}" type="pres">
      <dgm:prSet presAssocID="{A2247238-1824-470F-B270-D4648B1DC0FF}" presName="hierChild4" presStyleCnt="0"/>
      <dgm:spPr/>
    </dgm:pt>
    <dgm:pt modelId="{7DE0FF69-51A4-435A-8FE8-C60439D2EE49}" type="pres">
      <dgm:prSet presAssocID="{A2247238-1824-470F-B270-D4648B1DC0FF}" presName="hierChild5" presStyleCnt="0"/>
      <dgm:spPr/>
    </dgm:pt>
    <dgm:pt modelId="{1EA471A7-F4C7-47EA-880C-F0B296F34331}" type="pres">
      <dgm:prSet presAssocID="{8408E0B9-41E7-46D0-928A-B6D034EC2BB2}" presName="hierChild5" presStyleCnt="0"/>
      <dgm:spPr/>
    </dgm:pt>
    <dgm:pt modelId="{5A4C6AE6-F2A4-42B1-B518-5156D8EFF738}" type="pres">
      <dgm:prSet presAssocID="{506E8A1F-D016-4CF2-AB11-F5CF06072931}" presName="Name37" presStyleLbl="parChTrans1D2" presStyleIdx="4" presStyleCnt="11"/>
      <dgm:spPr/>
    </dgm:pt>
    <dgm:pt modelId="{5B0A6A46-A220-4896-A4B1-8C98F785C393}" type="pres">
      <dgm:prSet presAssocID="{905D37F5-BDA5-4863-A687-E1B6D5BC1C17}" presName="hierRoot2" presStyleCnt="0">
        <dgm:presLayoutVars>
          <dgm:hierBranch val="init"/>
        </dgm:presLayoutVars>
      </dgm:prSet>
      <dgm:spPr/>
    </dgm:pt>
    <dgm:pt modelId="{710ED182-8B7A-4434-A639-09068901BC2E}" type="pres">
      <dgm:prSet presAssocID="{905D37F5-BDA5-4863-A687-E1B6D5BC1C17}" presName="rootComposite" presStyleCnt="0"/>
      <dgm:spPr/>
    </dgm:pt>
    <dgm:pt modelId="{10378A48-0ED9-4BA4-87FC-1736E54F2825}" type="pres">
      <dgm:prSet presAssocID="{905D37F5-BDA5-4863-A687-E1B6D5BC1C17}" presName="rootText" presStyleLbl="node2" presStyleIdx="4" presStyleCnt="9">
        <dgm:presLayoutVars>
          <dgm:chPref val="3"/>
        </dgm:presLayoutVars>
      </dgm:prSet>
      <dgm:spPr/>
    </dgm:pt>
    <dgm:pt modelId="{A60ECA0D-ECE0-447B-ADFA-CF36F14B4517}" type="pres">
      <dgm:prSet presAssocID="{905D37F5-BDA5-4863-A687-E1B6D5BC1C17}" presName="rootConnector" presStyleLbl="node2" presStyleIdx="4" presStyleCnt="9"/>
      <dgm:spPr/>
    </dgm:pt>
    <dgm:pt modelId="{4EDAE240-E8E3-4657-AC80-5996AAE005BA}" type="pres">
      <dgm:prSet presAssocID="{905D37F5-BDA5-4863-A687-E1B6D5BC1C17}" presName="hierChild4" presStyleCnt="0"/>
      <dgm:spPr/>
    </dgm:pt>
    <dgm:pt modelId="{D0EA8D2A-8231-4F83-8874-B242CEA42942}" type="pres">
      <dgm:prSet presAssocID="{EEE6B278-CCB8-4D2D-841E-9E1D2C92775E}" presName="Name37" presStyleLbl="parChTrans1D3" presStyleIdx="9" presStyleCnt="22"/>
      <dgm:spPr/>
    </dgm:pt>
    <dgm:pt modelId="{26C89D84-4228-4962-A0BE-02A0F677CE6A}" type="pres">
      <dgm:prSet presAssocID="{62994B7E-8B13-4E8F-95C6-576606831F74}" presName="hierRoot2" presStyleCnt="0">
        <dgm:presLayoutVars>
          <dgm:hierBranch val="init"/>
        </dgm:presLayoutVars>
      </dgm:prSet>
      <dgm:spPr/>
    </dgm:pt>
    <dgm:pt modelId="{AFBCBA4E-3001-4386-A12D-F0ED4325E4EE}" type="pres">
      <dgm:prSet presAssocID="{62994B7E-8B13-4E8F-95C6-576606831F74}" presName="rootComposite" presStyleCnt="0"/>
      <dgm:spPr/>
    </dgm:pt>
    <dgm:pt modelId="{AB26A8AD-9E6E-4955-A4FA-9ACC2E014ACC}" type="pres">
      <dgm:prSet presAssocID="{62994B7E-8B13-4E8F-95C6-576606831F74}" presName="rootText" presStyleLbl="node3" presStyleIdx="9" presStyleCnt="22">
        <dgm:presLayoutVars>
          <dgm:chPref val="3"/>
        </dgm:presLayoutVars>
      </dgm:prSet>
      <dgm:spPr/>
    </dgm:pt>
    <dgm:pt modelId="{ED876279-D7F2-45C3-AB85-01348068AADC}" type="pres">
      <dgm:prSet presAssocID="{62994B7E-8B13-4E8F-95C6-576606831F74}" presName="rootConnector" presStyleLbl="node3" presStyleIdx="9" presStyleCnt="22"/>
      <dgm:spPr/>
    </dgm:pt>
    <dgm:pt modelId="{2617D491-F39A-4B77-997F-4AA7B2894601}" type="pres">
      <dgm:prSet presAssocID="{62994B7E-8B13-4E8F-95C6-576606831F74}" presName="hierChild4" presStyleCnt="0"/>
      <dgm:spPr/>
    </dgm:pt>
    <dgm:pt modelId="{E0AB0826-BA5D-47DC-A54F-C89ED6A9E679}" type="pres">
      <dgm:prSet presAssocID="{F37A58E2-677A-4146-B79D-A6608D725270}" presName="Name37" presStyleLbl="parChTrans1D4" presStyleIdx="0" presStyleCnt="8"/>
      <dgm:spPr/>
    </dgm:pt>
    <dgm:pt modelId="{89585623-583D-44FB-8F82-3EC67559F3A5}" type="pres">
      <dgm:prSet presAssocID="{9771FA0F-63CA-471D-9E31-AB1B5FEB1192}" presName="hierRoot2" presStyleCnt="0">
        <dgm:presLayoutVars>
          <dgm:hierBranch val="init"/>
        </dgm:presLayoutVars>
      </dgm:prSet>
      <dgm:spPr/>
    </dgm:pt>
    <dgm:pt modelId="{0F8C821A-FC02-4FD2-A70D-3D67AE354B68}" type="pres">
      <dgm:prSet presAssocID="{9771FA0F-63CA-471D-9E31-AB1B5FEB1192}" presName="rootComposite" presStyleCnt="0"/>
      <dgm:spPr/>
    </dgm:pt>
    <dgm:pt modelId="{6955465E-F7F0-4B6B-971E-DA3A323F4C22}" type="pres">
      <dgm:prSet presAssocID="{9771FA0F-63CA-471D-9E31-AB1B5FEB1192}" presName="rootText" presStyleLbl="node4" presStyleIdx="0" presStyleCnt="8">
        <dgm:presLayoutVars>
          <dgm:chPref val="3"/>
        </dgm:presLayoutVars>
      </dgm:prSet>
      <dgm:spPr/>
    </dgm:pt>
    <dgm:pt modelId="{B6FB98CD-7491-4319-BF6B-03F3CAA497A0}" type="pres">
      <dgm:prSet presAssocID="{9771FA0F-63CA-471D-9E31-AB1B5FEB1192}" presName="rootConnector" presStyleLbl="node4" presStyleIdx="0" presStyleCnt="8"/>
      <dgm:spPr/>
    </dgm:pt>
    <dgm:pt modelId="{3B88E20C-33F5-4F5E-9EDD-3AB32D941012}" type="pres">
      <dgm:prSet presAssocID="{9771FA0F-63CA-471D-9E31-AB1B5FEB1192}" presName="hierChild4" presStyleCnt="0"/>
      <dgm:spPr/>
    </dgm:pt>
    <dgm:pt modelId="{D570A879-CD39-4754-BF8D-53B904065028}" type="pres">
      <dgm:prSet presAssocID="{9771FA0F-63CA-471D-9E31-AB1B5FEB1192}" presName="hierChild5" presStyleCnt="0"/>
      <dgm:spPr/>
    </dgm:pt>
    <dgm:pt modelId="{6B7CE8E1-8537-42CC-A6A3-0BF5F84066C8}" type="pres">
      <dgm:prSet presAssocID="{3D1C8A80-0815-4944-9CB7-B232403DADDC}" presName="Name37" presStyleLbl="parChTrans1D4" presStyleIdx="1" presStyleCnt="8"/>
      <dgm:spPr/>
    </dgm:pt>
    <dgm:pt modelId="{DEDD2DCF-EDD5-463D-9391-0DA732DCC817}" type="pres">
      <dgm:prSet presAssocID="{524D0A5B-3460-437C-B720-137D48A73E5E}" presName="hierRoot2" presStyleCnt="0">
        <dgm:presLayoutVars>
          <dgm:hierBranch val="init"/>
        </dgm:presLayoutVars>
      </dgm:prSet>
      <dgm:spPr/>
    </dgm:pt>
    <dgm:pt modelId="{829BC24E-6819-4B7C-93B5-2A2144C6C552}" type="pres">
      <dgm:prSet presAssocID="{524D0A5B-3460-437C-B720-137D48A73E5E}" presName="rootComposite" presStyleCnt="0"/>
      <dgm:spPr/>
    </dgm:pt>
    <dgm:pt modelId="{B2E79CF2-9E21-4865-A684-20F99F64146B}" type="pres">
      <dgm:prSet presAssocID="{524D0A5B-3460-437C-B720-137D48A73E5E}" presName="rootText" presStyleLbl="node4" presStyleIdx="1" presStyleCnt="8">
        <dgm:presLayoutVars>
          <dgm:chPref val="3"/>
        </dgm:presLayoutVars>
      </dgm:prSet>
      <dgm:spPr/>
    </dgm:pt>
    <dgm:pt modelId="{E5954F54-4063-4476-B8D2-A60FA48313FB}" type="pres">
      <dgm:prSet presAssocID="{524D0A5B-3460-437C-B720-137D48A73E5E}" presName="rootConnector" presStyleLbl="node4" presStyleIdx="1" presStyleCnt="8"/>
      <dgm:spPr/>
    </dgm:pt>
    <dgm:pt modelId="{47CCCE1F-B32E-4A80-9FFC-A3191989DCD2}" type="pres">
      <dgm:prSet presAssocID="{524D0A5B-3460-437C-B720-137D48A73E5E}" presName="hierChild4" presStyleCnt="0"/>
      <dgm:spPr/>
    </dgm:pt>
    <dgm:pt modelId="{728A6590-75E2-4154-93DC-5B5C56F83648}" type="pres">
      <dgm:prSet presAssocID="{524D0A5B-3460-437C-B720-137D48A73E5E}" presName="hierChild5" presStyleCnt="0"/>
      <dgm:spPr/>
    </dgm:pt>
    <dgm:pt modelId="{853446C7-6DDA-4739-BA30-9B072551FF22}" type="pres">
      <dgm:prSet presAssocID="{09720726-B7A0-4A42-9935-BA8B6D4909B5}" presName="Name37" presStyleLbl="parChTrans1D4" presStyleIdx="2" presStyleCnt="8"/>
      <dgm:spPr/>
    </dgm:pt>
    <dgm:pt modelId="{9A2B8F09-F3C1-4BE2-89E5-D748D0DF7EA1}" type="pres">
      <dgm:prSet presAssocID="{E31EF4BB-D3A5-405E-B4CE-C219793D4619}" presName="hierRoot2" presStyleCnt="0">
        <dgm:presLayoutVars>
          <dgm:hierBranch val="init"/>
        </dgm:presLayoutVars>
      </dgm:prSet>
      <dgm:spPr/>
    </dgm:pt>
    <dgm:pt modelId="{F6FFBC1E-3230-48F9-84BA-67650A23FD28}" type="pres">
      <dgm:prSet presAssocID="{E31EF4BB-D3A5-405E-B4CE-C219793D4619}" presName="rootComposite" presStyleCnt="0"/>
      <dgm:spPr/>
    </dgm:pt>
    <dgm:pt modelId="{E8C4E7FB-268C-467B-B686-55B06715366A}" type="pres">
      <dgm:prSet presAssocID="{E31EF4BB-D3A5-405E-B4CE-C219793D4619}" presName="rootText" presStyleLbl="node4" presStyleIdx="2" presStyleCnt="8">
        <dgm:presLayoutVars>
          <dgm:chPref val="3"/>
        </dgm:presLayoutVars>
      </dgm:prSet>
      <dgm:spPr/>
    </dgm:pt>
    <dgm:pt modelId="{BB4899D4-FA93-4453-9759-12E63A225F3D}" type="pres">
      <dgm:prSet presAssocID="{E31EF4BB-D3A5-405E-B4CE-C219793D4619}" presName="rootConnector" presStyleLbl="node4" presStyleIdx="2" presStyleCnt="8"/>
      <dgm:spPr/>
    </dgm:pt>
    <dgm:pt modelId="{9AF389EC-AB58-4E3C-8DBC-6ABF91B09234}" type="pres">
      <dgm:prSet presAssocID="{E31EF4BB-D3A5-405E-B4CE-C219793D4619}" presName="hierChild4" presStyleCnt="0"/>
      <dgm:spPr/>
    </dgm:pt>
    <dgm:pt modelId="{34457675-7A0A-4A75-BC55-467EFA3CA7D2}" type="pres">
      <dgm:prSet presAssocID="{E31EF4BB-D3A5-405E-B4CE-C219793D4619}" presName="hierChild5" presStyleCnt="0"/>
      <dgm:spPr/>
    </dgm:pt>
    <dgm:pt modelId="{5D0E723D-F8C8-4409-842A-12CB19A6F70A}" type="pres">
      <dgm:prSet presAssocID="{A3FA9630-5897-4F7C-8974-7577A8A23B86}" presName="Name37" presStyleLbl="parChTrans1D4" presStyleIdx="3" presStyleCnt="8"/>
      <dgm:spPr/>
    </dgm:pt>
    <dgm:pt modelId="{77D6BA49-88CF-4C2B-BC48-D4D838F2D45C}" type="pres">
      <dgm:prSet presAssocID="{C4CB5642-621C-48D3-9AAF-FDABFBE5A248}" presName="hierRoot2" presStyleCnt="0">
        <dgm:presLayoutVars>
          <dgm:hierBranch val="init"/>
        </dgm:presLayoutVars>
      </dgm:prSet>
      <dgm:spPr/>
    </dgm:pt>
    <dgm:pt modelId="{9FE21FF5-6566-4452-9938-02A417F27BA6}" type="pres">
      <dgm:prSet presAssocID="{C4CB5642-621C-48D3-9AAF-FDABFBE5A248}" presName="rootComposite" presStyleCnt="0"/>
      <dgm:spPr/>
    </dgm:pt>
    <dgm:pt modelId="{B70F8817-B639-458D-93D5-5BF05F736B30}" type="pres">
      <dgm:prSet presAssocID="{C4CB5642-621C-48D3-9AAF-FDABFBE5A248}" presName="rootText" presStyleLbl="node4" presStyleIdx="3" presStyleCnt="8">
        <dgm:presLayoutVars>
          <dgm:chPref val="3"/>
        </dgm:presLayoutVars>
      </dgm:prSet>
      <dgm:spPr/>
    </dgm:pt>
    <dgm:pt modelId="{7C9C1714-4A0C-480B-B368-B2C2C19CE59D}" type="pres">
      <dgm:prSet presAssocID="{C4CB5642-621C-48D3-9AAF-FDABFBE5A248}" presName="rootConnector" presStyleLbl="node4" presStyleIdx="3" presStyleCnt="8"/>
      <dgm:spPr/>
    </dgm:pt>
    <dgm:pt modelId="{6D4C40BB-5FAC-4662-A1BD-2FEEC9ACE5B1}" type="pres">
      <dgm:prSet presAssocID="{C4CB5642-621C-48D3-9AAF-FDABFBE5A248}" presName="hierChild4" presStyleCnt="0"/>
      <dgm:spPr/>
    </dgm:pt>
    <dgm:pt modelId="{ED37CCA8-9206-486D-B766-B569B9B09723}" type="pres">
      <dgm:prSet presAssocID="{C4CB5642-621C-48D3-9AAF-FDABFBE5A248}" presName="hierChild5" presStyleCnt="0"/>
      <dgm:spPr/>
    </dgm:pt>
    <dgm:pt modelId="{09C3E3AF-3948-448F-A509-160000DC6DDE}" type="pres">
      <dgm:prSet presAssocID="{62994B7E-8B13-4E8F-95C6-576606831F74}" presName="hierChild5" presStyleCnt="0"/>
      <dgm:spPr/>
    </dgm:pt>
    <dgm:pt modelId="{05FC1E5C-953E-417D-A026-B682DEA4325D}" type="pres">
      <dgm:prSet presAssocID="{905D37F5-BDA5-4863-A687-E1B6D5BC1C17}" presName="hierChild5" presStyleCnt="0"/>
      <dgm:spPr/>
    </dgm:pt>
    <dgm:pt modelId="{D42B74E0-B90E-4FBC-9AD6-D682697DF643}" type="pres">
      <dgm:prSet presAssocID="{69CAD770-76BD-472B-8B44-5C5191EECFF3}" presName="Name37" presStyleLbl="parChTrans1D2" presStyleIdx="5" presStyleCnt="11"/>
      <dgm:spPr/>
    </dgm:pt>
    <dgm:pt modelId="{0E2B40DF-80E1-417A-A379-75F487F41517}" type="pres">
      <dgm:prSet presAssocID="{9C6B6325-5410-47C0-B8D4-0645B4BD9EB9}" presName="hierRoot2" presStyleCnt="0">
        <dgm:presLayoutVars>
          <dgm:hierBranch val="init"/>
        </dgm:presLayoutVars>
      </dgm:prSet>
      <dgm:spPr/>
    </dgm:pt>
    <dgm:pt modelId="{8755DF93-BCF0-4382-9CE8-416D6C382EC4}" type="pres">
      <dgm:prSet presAssocID="{9C6B6325-5410-47C0-B8D4-0645B4BD9EB9}" presName="rootComposite" presStyleCnt="0"/>
      <dgm:spPr/>
    </dgm:pt>
    <dgm:pt modelId="{B981DACE-570C-48F1-9528-2AECC93EA824}" type="pres">
      <dgm:prSet presAssocID="{9C6B6325-5410-47C0-B8D4-0645B4BD9EB9}" presName="rootText" presStyleLbl="node2" presStyleIdx="5" presStyleCnt="9" custLinFactNeighborX="15396" custLinFactNeighborY="1733">
        <dgm:presLayoutVars>
          <dgm:chPref val="3"/>
        </dgm:presLayoutVars>
      </dgm:prSet>
      <dgm:spPr/>
    </dgm:pt>
    <dgm:pt modelId="{BA4ABB5D-B712-4B06-B08D-52A0EC1ACDF5}" type="pres">
      <dgm:prSet presAssocID="{9C6B6325-5410-47C0-B8D4-0645B4BD9EB9}" presName="rootConnector" presStyleLbl="node2" presStyleIdx="5" presStyleCnt="9"/>
      <dgm:spPr/>
    </dgm:pt>
    <dgm:pt modelId="{34EEDC9B-C56B-4C87-8BE5-367C3CFC23FF}" type="pres">
      <dgm:prSet presAssocID="{9C6B6325-5410-47C0-B8D4-0645B4BD9EB9}" presName="hierChild4" presStyleCnt="0"/>
      <dgm:spPr/>
    </dgm:pt>
    <dgm:pt modelId="{70B2113F-EBA5-4FE3-8A9F-E8261437DAF1}" type="pres">
      <dgm:prSet presAssocID="{FF4D63BB-4A2F-4A94-B39C-52E34B80CF3A}" presName="Name37" presStyleLbl="parChTrans1D3" presStyleIdx="10" presStyleCnt="22"/>
      <dgm:spPr/>
    </dgm:pt>
    <dgm:pt modelId="{3C900C02-9C8B-4574-845D-D80E622A5356}" type="pres">
      <dgm:prSet presAssocID="{53EA1F76-A3E9-4974-B3ED-EA04A3C85F17}" presName="hierRoot2" presStyleCnt="0">
        <dgm:presLayoutVars>
          <dgm:hierBranch val="init"/>
        </dgm:presLayoutVars>
      </dgm:prSet>
      <dgm:spPr/>
    </dgm:pt>
    <dgm:pt modelId="{A2857FBE-E7D7-4882-B1E7-D135DF34DED8}" type="pres">
      <dgm:prSet presAssocID="{53EA1F76-A3E9-4974-B3ED-EA04A3C85F17}" presName="rootComposite" presStyleCnt="0"/>
      <dgm:spPr/>
    </dgm:pt>
    <dgm:pt modelId="{77E7EE71-E9AB-42D5-9082-B5A986D082DE}" type="pres">
      <dgm:prSet presAssocID="{53EA1F76-A3E9-4974-B3ED-EA04A3C85F17}" presName="rootText" presStyleLbl="node3" presStyleIdx="10" presStyleCnt="22" custLinFactNeighborX="15402" custLinFactNeighborY="-2767">
        <dgm:presLayoutVars>
          <dgm:chPref val="3"/>
        </dgm:presLayoutVars>
      </dgm:prSet>
      <dgm:spPr/>
    </dgm:pt>
    <dgm:pt modelId="{306D74BF-73ED-4BE2-BBE9-CD36290446D9}" type="pres">
      <dgm:prSet presAssocID="{53EA1F76-A3E9-4974-B3ED-EA04A3C85F17}" presName="rootConnector" presStyleLbl="node3" presStyleIdx="10" presStyleCnt="22"/>
      <dgm:spPr/>
    </dgm:pt>
    <dgm:pt modelId="{59EFE000-29A5-4860-A93A-B1A3A18D1B79}" type="pres">
      <dgm:prSet presAssocID="{53EA1F76-A3E9-4974-B3ED-EA04A3C85F17}" presName="hierChild4" presStyleCnt="0"/>
      <dgm:spPr/>
    </dgm:pt>
    <dgm:pt modelId="{C16EB19F-9664-4D77-901D-CC4D483A9FBE}" type="pres">
      <dgm:prSet presAssocID="{919C92FA-1974-47DE-AC85-B91DBDCFFCBC}" presName="Name37" presStyleLbl="parChTrans1D4" presStyleIdx="4" presStyleCnt="8"/>
      <dgm:spPr/>
    </dgm:pt>
    <dgm:pt modelId="{A5708A38-12D6-497D-84AA-06CD6E00D59B}" type="pres">
      <dgm:prSet presAssocID="{4C6D8D00-A652-482C-A708-4E0D9BA23BD8}" presName="hierRoot2" presStyleCnt="0">
        <dgm:presLayoutVars>
          <dgm:hierBranch val="init"/>
        </dgm:presLayoutVars>
      </dgm:prSet>
      <dgm:spPr/>
    </dgm:pt>
    <dgm:pt modelId="{84A7FAF0-1C62-417F-A0FF-65784DE297A5}" type="pres">
      <dgm:prSet presAssocID="{4C6D8D00-A652-482C-A708-4E0D9BA23BD8}" presName="rootComposite" presStyleCnt="0"/>
      <dgm:spPr/>
    </dgm:pt>
    <dgm:pt modelId="{B067003C-B9AB-45DD-A15D-BED02A7F03C0}" type="pres">
      <dgm:prSet presAssocID="{4C6D8D00-A652-482C-A708-4E0D9BA23BD8}" presName="rootText" presStyleLbl="node4" presStyleIdx="4" presStyleCnt="8" custLinFactNeighborX="12305">
        <dgm:presLayoutVars>
          <dgm:chPref val="3"/>
        </dgm:presLayoutVars>
      </dgm:prSet>
      <dgm:spPr/>
    </dgm:pt>
    <dgm:pt modelId="{64AAAE1C-2E09-4148-835D-D19901C5A2B1}" type="pres">
      <dgm:prSet presAssocID="{4C6D8D00-A652-482C-A708-4E0D9BA23BD8}" presName="rootConnector" presStyleLbl="node4" presStyleIdx="4" presStyleCnt="8"/>
      <dgm:spPr/>
    </dgm:pt>
    <dgm:pt modelId="{04637174-09C9-441B-B75E-3FD26277D580}" type="pres">
      <dgm:prSet presAssocID="{4C6D8D00-A652-482C-A708-4E0D9BA23BD8}" presName="hierChild4" presStyleCnt="0"/>
      <dgm:spPr/>
    </dgm:pt>
    <dgm:pt modelId="{E97B1236-4C2C-48D8-BEED-C6CA8477549F}" type="pres">
      <dgm:prSet presAssocID="{4C6D8D00-A652-482C-A708-4E0D9BA23BD8}" presName="hierChild5" presStyleCnt="0"/>
      <dgm:spPr/>
    </dgm:pt>
    <dgm:pt modelId="{DDFA84A6-B1A3-4539-84CD-0A901748A4FA}" type="pres">
      <dgm:prSet presAssocID="{359511D1-0B06-4B4F-8154-0AF37CC5F6D3}" presName="Name37" presStyleLbl="parChTrans1D4" presStyleIdx="5" presStyleCnt="8"/>
      <dgm:spPr/>
    </dgm:pt>
    <dgm:pt modelId="{E8ADCCB7-580B-43D5-81D0-BC9134B9739B}" type="pres">
      <dgm:prSet presAssocID="{D38C40C4-27EE-4ECD-AC88-7DEF955C9DE0}" presName="hierRoot2" presStyleCnt="0">
        <dgm:presLayoutVars>
          <dgm:hierBranch val="init"/>
        </dgm:presLayoutVars>
      </dgm:prSet>
      <dgm:spPr/>
    </dgm:pt>
    <dgm:pt modelId="{1B52C8CE-E389-422A-817F-97A8FC14AFB8}" type="pres">
      <dgm:prSet presAssocID="{D38C40C4-27EE-4ECD-AC88-7DEF955C9DE0}" presName="rootComposite" presStyleCnt="0"/>
      <dgm:spPr/>
    </dgm:pt>
    <dgm:pt modelId="{2702EBC5-09CB-4456-BC75-86EC50E873F3}" type="pres">
      <dgm:prSet presAssocID="{D38C40C4-27EE-4ECD-AC88-7DEF955C9DE0}" presName="rootText" presStyleLbl="node4" presStyleIdx="5" presStyleCnt="8" custLinFactNeighborX="12305">
        <dgm:presLayoutVars>
          <dgm:chPref val="3"/>
        </dgm:presLayoutVars>
      </dgm:prSet>
      <dgm:spPr/>
    </dgm:pt>
    <dgm:pt modelId="{F13EF8F2-90C8-4010-9F25-37EEC5F346B7}" type="pres">
      <dgm:prSet presAssocID="{D38C40C4-27EE-4ECD-AC88-7DEF955C9DE0}" presName="rootConnector" presStyleLbl="node4" presStyleIdx="5" presStyleCnt="8"/>
      <dgm:spPr/>
    </dgm:pt>
    <dgm:pt modelId="{C196C1BD-F703-4401-B13A-1570ABA1EBAC}" type="pres">
      <dgm:prSet presAssocID="{D38C40C4-27EE-4ECD-AC88-7DEF955C9DE0}" presName="hierChild4" presStyleCnt="0"/>
      <dgm:spPr/>
    </dgm:pt>
    <dgm:pt modelId="{28DE7AEF-B799-4A4B-8713-51DA9A48FC67}" type="pres">
      <dgm:prSet presAssocID="{D38C40C4-27EE-4ECD-AC88-7DEF955C9DE0}" presName="hierChild5" presStyleCnt="0"/>
      <dgm:spPr/>
    </dgm:pt>
    <dgm:pt modelId="{ABA5A09B-532C-468E-A02F-0116243A2307}" type="pres">
      <dgm:prSet presAssocID="{2C6BA79D-78EC-476B-896F-B5B54FB91DCF}" presName="Name37" presStyleLbl="parChTrans1D4" presStyleIdx="6" presStyleCnt="8"/>
      <dgm:spPr/>
    </dgm:pt>
    <dgm:pt modelId="{42E037F9-9A4A-46D5-B183-B09348227B00}" type="pres">
      <dgm:prSet presAssocID="{C27E4857-89FA-4775-99D9-385ED5742DE4}" presName="hierRoot2" presStyleCnt="0">
        <dgm:presLayoutVars>
          <dgm:hierBranch val="init"/>
        </dgm:presLayoutVars>
      </dgm:prSet>
      <dgm:spPr/>
    </dgm:pt>
    <dgm:pt modelId="{8DDBE7E9-82B3-4638-BBF9-9FF1124C3C48}" type="pres">
      <dgm:prSet presAssocID="{C27E4857-89FA-4775-99D9-385ED5742DE4}" presName="rootComposite" presStyleCnt="0"/>
      <dgm:spPr/>
    </dgm:pt>
    <dgm:pt modelId="{F2B889DD-DCB7-496B-8B03-2A80DFADAA47}" type="pres">
      <dgm:prSet presAssocID="{C27E4857-89FA-4775-99D9-385ED5742DE4}" presName="rootText" presStyleLbl="node4" presStyleIdx="6" presStyleCnt="8" custLinFactNeighborX="12305">
        <dgm:presLayoutVars>
          <dgm:chPref val="3"/>
        </dgm:presLayoutVars>
      </dgm:prSet>
      <dgm:spPr/>
    </dgm:pt>
    <dgm:pt modelId="{94CD584F-6E91-472C-9A2C-1257D13B58C6}" type="pres">
      <dgm:prSet presAssocID="{C27E4857-89FA-4775-99D9-385ED5742DE4}" presName="rootConnector" presStyleLbl="node4" presStyleIdx="6" presStyleCnt="8"/>
      <dgm:spPr/>
    </dgm:pt>
    <dgm:pt modelId="{A2827B66-592E-4306-9DF1-F8F8D8F3F58E}" type="pres">
      <dgm:prSet presAssocID="{C27E4857-89FA-4775-99D9-385ED5742DE4}" presName="hierChild4" presStyleCnt="0"/>
      <dgm:spPr/>
    </dgm:pt>
    <dgm:pt modelId="{46983F73-5BAD-4B67-861D-265CA4C0B1A0}" type="pres">
      <dgm:prSet presAssocID="{C27E4857-89FA-4775-99D9-385ED5742DE4}" presName="hierChild5" presStyleCnt="0"/>
      <dgm:spPr/>
    </dgm:pt>
    <dgm:pt modelId="{DC0475C2-DDE9-40FC-B32E-9CE2CDD2EDC5}" type="pres">
      <dgm:prSet presAssocID="{000965F3-ABF6-4016-94DA-46DB707FC17A}" presName="Name37" presStyleLbl="parChTrans1D4" presStyleIdx="7" presStyleCnt="8"/>
      <dgm:spPr/>
    </dgm:pt>
    <dgm:pt modelId="{5FB20D6F-17E5-4CF5-B78D-3BF4C6A711F1}" type="pres">
      <dgm:prSet presAssocID="{DA44CD61-60EA-439A-89B8-7318C43EE90B}" presName="hierRoot2" presStyleCnt="0">
        <dgm:presLayoutVars>
          <dgm:hierBranch val="init"/>
        </dgm:presLayoutVars>
      </dgm:prSet>
      <dgm:spPr/>
    </dgm:pt>
    <dgm:pt modelId="{E431B46B-28FE-44C9-AD63-4BD341FB8FA6}" type="pres">
      <dgm:prSet presAssocID="{DA44CD61-60EA-439A-89B8-7318C43EE90B}" presName="rootComposite" presStyleCnt="0"/>
      <dgm:spPr/>
    </dgm:pt>
    <dgm:pt modelId="{89A9F377-5F13-4B8C-B162-C93BA826EEF4}" type="pres">
      <dgm:prSet presAssocID="{DA44CD61-60EA-439A-89B8-7318C43EE90B}" presName="rootText" presStyleLbl="node4" presStyleIdx="7" presStyleCnt="8" custLinFactNeighborX="12305">
        <dgm:presLayoutVars>
          <dgm:chPref val="3"/>
        </dgm:presLayoutVars>
      </dgm:prSet>
      <dgm:spPr/>
    </dgm:pt>
    <dgm:pt modelId="{D9FDAD23-4AF8-4A71-B89A-958B3E802A93}" type="pres">
      <dgm:prSet presAssocID="{DA44CD61-60EA-439A-89B8-7318C43EE90B}" presName="rootConnector" presStyleLbl="node4" presStyleIdx="7" presStyleCnt="8"/>
      <dgm:spPr/>
    </dgm:pt>
    <dgm:pt modelId="{9EB21F4F-4DBC-4932-9E78-A8FAC5A0EF53}" type="pres">
      <dgm:prSet presAssocID="{DA44CD61-60EA-439A-89B8-7318C43EE90B}" presName="hierChild4" presStyleCnt="0"/>
      <dgm:spPr/>
    </dgm:pt>
    <dgm:pt modelId="{6582D2E2-E1FC-41C9-9B58-336D0CD18E9E}" type="pres">
      <dgm:prSet presAssocID="{DA44CD61-60EA-439A-89B8-7318C43EE90B}" presName="hierChild5" presStyleCnt="0"/>
      <dgm:spPr/>
    </dgm:pt>
    <dgm:pt modelId="{F471ECCB-0FAC-4400-A0CE-B9546B937333}" type="pres">
      <dgm:prSet presAssocID="{53EA1F76-A3E9-4974-B3ED-EA04A3C85F17}" presName="hierChild5" presStyleCnt="0"/>
      <dgm:spPr/>
    </dgm:pt>
    <dgm:pt modelId="{C0B206DA-664C-437D-94FE-855B9BFAC43D}" type="pres">
      <dgm:prSet presAssocID="{9C6B6325-5410-47C0-B8D4-0645B4BD9EB9}" presName="hierChild5" presStyleCnt="0"/>
      <dgm:spPr/>
    </dgm:pt>
    <dgm:pt modelId="{57219A0F-59C2-4724-834C-1CDBA377048C}" type="pres">
      <dgm:prSet presAssocID="{2BB2DA4B-659C-454E-9E2C-6635AD48C8CA}" presName="Name37" presStyleLbl="parChTrans1D2" presStyleIdx="6" presStyleCnt="11"/>
      <dgm:spPr/>
    </dgm:pt>
    <dgm:pt modelId="{4537FC7F-997F-42C6-8D0B-2AFFAAF70349}" type="pres">
      <dgm:prSet presAssocID="{C7D7CA09-5F48-43ED-9DE9-81372B701B9E}" presName="hierRoot2" presStyleCnt="0">
        <dgm:presLayoutVars>
          <dgm:hierBranch val="init"/>
        </dgm:presLayoutVars>
      </dgm:prSet>
      <dgm:spPr/>
    </dgm:pt>
    <dgm:pt modelId="{1D7839DB-AF1E-4D8A-B7AA-D6DFCD3E4B33}" type="pres">
      <dgm:prSet presAssocID="{C7D7CA09-5F48-43ED-9DE9-81372B701B9E}" presName="rootComposite" presStyleCnt="0"/>
      <dgm:spPr/>
    </dgm:pt>
    <dgm:pt modelId="{76B25F1A-6331-4306-872E-7E2CE3DB7657}" type="pres">
      <dgm:prSet presAssocID="{C7D7CA09-5F48-43ED-9DE9-81372B701B9E}" presName="rootText" presStyleLbl="node2" presStyleIdx="6" presStyleCnt="9" custLinFactNeighborX="38904" custLinFactNeighborY="1637">
        <dgm:presLayoutVars>
          <dgm:chPref val="3"/>
        </dgm:presLayoutVars>
      </dgm:prSet>
      <dgm:spPr/>
    </dgm:pt>
    <dgm:pt modelId="{B3AFCF2D-1230-42A4-B8C5-3D3862D18D60}" type="pres">
      <dgm:prSet presAssocID="{C7D7CA09-5F48-43ED-9DE9-81372B701B9E}" presName="rootConnector" presStyleLbl="node2" presStyleIdx="6" presStyleCnt="9"/>
      <dgm:spPr/>
    </dgm:pt>
    <dgm:pt modelId="{A51C0D70-F176-48E4-AEA5-A2F019C4E8B4}" type="pres">
      <dgm:prSet presAssocID="{C7D7CA09-5F48-43ED-9DE9-81372B701B9E}" presName="hierChild4" presStyleCnt="0"/>
      <dgm:spPr/>
    </dgm:pt>
    <dgm:pt modelId="{DEE3AE7B-727D-4351-8422-7E6067FE557E}" type="pres">
      <dgm:prSet presAssocID="{8ECF137C-7C5E-4167-80F8-395D5B914D9A}" presName="Name37" presStyleLbl="parChTrans1D3" presStyleIdx="11" presStyleCnt="22"/>
      <dgm:spPr/>
    </dgm:pt>
    <dgm:pt modelId="{FBFF6D7B-CF38-429E-AF9B-1B1CBF4A6AB9}" type="pres">
      <dgm:prSet presAssocID="{AF94B77A-FAAE-4497-92A2-AFD079EBD33B}" presName="hierRoot2" presStyleCnt="0">
        <dgm:presLayoutVars>
          <dgm:hierBranch val="init"/>
        </dgm:presLayoutVars>
      </dgm:prSet>
      <dgm:spPr/>
    </dgm:pt>
    <dgm:pt modelId="{882118F5-A87F-4BEA-B834-BD3D12CD458F}" type="pres">
      <dgm:prSet presAssocID="{AF94B77A-FAAE-4497-92A2-AFD079EBD33B}" presName="rootComposite" presStyleCnt="0"/>
      <dgm:spPr/>
    </dgm:pt>
    <dgm:pt modelId="{CA21D30E-AC40-448E-8CFA-BEDBF5BBC653}" type="pres">
      <dgm:prSet presAssocID="{AF94B77A-FAAE-4497-92A2-AFD079EBD33B}" presName="rootText" presStyleLbl="node3" presStyleIdx="11" presStyleCnt="22" custLinFactNeighborX="37576" custLinFactNeighborY="-1507">
        <dgm:presLayoutVars>
          <dgm:chPref val="3"/>
        </dgm:presLayoutVars>
      </dgm:prSet>
      <dgm:spPr/>
    </dgm:pt>
    <dgm:pt modelId="{45904CDF-E703-4565-BEB3-8ACFE8332F9D}" type="pres">
      <dgm:prSet presAssocID="{AF94B77A-FAAE-4497-92A2-AFD079EBD33B}" presName="rootConnector" presStyleLbl="node3" presStyleIdx="11" presStyleCnt="22"/>
      <dgm:spPr/>
    </dgm:pt>
    <dgm:pt modelId="{6524B3B1-CAC0-473F-ADC6-792C418182EC}" type="pres">
      <dgm:prSet presAssocID="{AF94B77A-FAAE-4497-92A2-AFD079EBD33B}" presName="hierChild4" presStyleCnt="0"/>
      <dgm:spPr/>
    </dgm:pt>
    <dgm:pt modelId="{43DDEAA8-E0E6-43DB-B73C-1F468C34A2EF}" type="pres">
      <dgm:prSet presAssocID="{AF94B77A-FAAE-4497-92A2-AFD079EBD33B}" presName="hierChild5" presStyleCnt="0"/>
      <dgm:spPr/>
    </dgm:pt>
    <dgm:pt modelId="{7DEFADF6-548E-4537-B901-214F61F4909A}" type="pres">
      <dgm:prSet presAssocID="{511EF0FA-F9FF-42D4-94C9-9D039F85083E}" presName="Name37" presStyleLbl="parChTrans1D3" presStyleIdx="12" presStyleCnt="22"/>
      <dgm:spPr/>
    </dgm:pt>
    <dgm:pt modelId="{FDC24D52-24C7-42B8-B8BD-4BDBEB168D03}" type="pres">
      <dgm:prSet presAssocID="{96D4CAE8-D814-43EA-B7BC-7B6EDF99E4F0}" presName="hierRoot2" presStyleCnt="0">
        <dgm:presLayoutVars>
          <dgm:hierBranch val="init"/>
        </dgm:presLayoutVars>
      </dgm:prSet>
      <dgm:spPr/>
    </dgm:pt>
    <dgm:pt modelId="{20347244-780D-48D5-9FAA-69551A32A8E1}" type="pres">
      <dgm:prSet presAssocID="{96D4CAE8-D814-43EA-B7BC-7B6EDF99E4F0}" presName="rootComposite" presStyleCnt="0"/>
      <dgm:spPr/>
    </dgm:pt>
    <dgm:pt modelId="{4DF2B7F1-2EBF-40AB-97C9-AD6095AEA652}" type="pres">
      <dgm:prSet presAssocID="{96D4CAE8-D814-43EA-B7BC-7B6EDF99E4F0}" presName="rootText" presStyleLbl="node3" presStyleIdx="12" presStyleCnt="22" custLinFactNeighborX="36629" custLinFactNeighborY="-12724">
        <dgm:presLayoutVars>
          <dgm:chPref val="3"/>
        </dgm:presLayoutVars>
      </dgm:prSet>
      <dgm:spPr/>
    </dgm:pt>
    <dgm:pt modelId="{70FE0337-F072-47AB-A4AD-2F3C830728BA}" type="pres">
      <dgm:prSet presAssocID="{96D4CAE8-D814-43EA-B7BC-7B6EDF99E4F0}" presName="rootConnector" presStyleLbl="node3" presStyleIdx="12" presStyleCnt="22"/>
      <dgm:spPr/>
    </dgm:pt>
    <dgm:pt modelId="{4453A1CD-BE3A-40E1-B43F-A694C6CD7394}" type="pres">
      <dgm:prSet presAssocID="{96D4CAE8-D814-43EA-B7BC-7B6EDF99E4F0}" presName="hierChild4" presStyleCnt="0"/>
      <dgm:spPr/>
    </dgm:pt>
    <dgm:pt modelId="{746D4270-53A4-4E66-A0CA-48BB6D9821BF}" type="pres">
      <dgm:prSet presAssocID="{96D4CAE8-D814-43EA-B7BC-7B6EDF99E4F0}" presName="hierChild5" presStyleCnt="0"/>
      <dgm:spPr/>
    </dgm:pt>
    <dgm:pt modelId="{BB70DAAC-D785-4A93-A497-3365A71D0126}" type="pres">
      <dgm:prSet presAssocID="{BFF4B380-82DD-477B-9932-ADE751FED970}" presName="Name37" presStyleLbl="parChTrans1D3" presStyleIdx="13" presStyleCnt="22"/>
      <dgm:spPr/>
    </dgm:pt>
    <dgm:pt modelId="{CC93B2DD-C9F0-49EC-A3E2-EBE707C14721}" type="pres">
      <dgm:prSet presAssocID="{7F685370-DECC-43A3-99AA-F3A9530443A1}" presName="hierRoot2" presStyleCnt="0">
        <dgm:presLayoutVars>
          <dgm:hierBranch val="init"/>
        </dgm:presLayoutVars>
      </dgm:prSet>
      <dgm:spPr/>
    </dgm:pt>
    <dgm:pt modelId="{F06873F8-F66B-4776-915F-9FE22D92BE07}" type="pres">
      <dgm:prSet presAssocID="{7F685370-DECC-43A3-99AA-F3A9530443A1}" presName="rootComposite" presStyleCnt="0"/>
      <dgm:spPr/>
    </dgm:pt>
    <dgm:pt modelId="{C8851F8C-A873-401E-B676-8E4251AB6D60}" type="pres">
      <dgm:prSet presAssocID="{7F685370-DECC-43A3-99AA-F3A9530443A1}" presName="rootText" presStyleLbl="node3" presStyleIdx="13" presStyleCnt="22" custLinFactNeighborX="39769" custLinFactNeighborY="-20831">
        <dgm:presLayoutVars>
          <dgm:chPref val="3"/>
        </dgm:presLayoutVars>
      </dgm:prSet>
      <dgm:spPr/>
    </dgm:pt>
    <dgm:pt modelId="{C190B55A-9CE2-471B-BFB1-E9CCD5ECD40A}" type="pres">
      <dgm:prSet presAssocID="{7F685370-DECC-43A3-99AA-F3A9530443A1}" presName="rootConnector" presStyleLbl="node3" presStyleIdx="13" presStyleCnt="22"/>
      <dgm:spPr/>
    </dgm:pt>
    <dgm:pt modelId="{2ADE32F8-70CD-4C63-8B96-0BA63CF0BB74}" type="pres">
      <dgm:prSet presAssocID="{7F685370-DECC-43A3-99AA-F3A9530443A1}" presName="hierChild4" presStyleCnt="0"/>
      <dgm:spPr/>
    </dgm:pt>
    <dgm:pt modelId="{E53338A9-7D25-4822-8208-2CF3BFF1059B}" type="pres">
      <dgm:prSet presAssocID="{7F685370-DECC-43A3-99AA-F3A9530443A1}" presName="hierChild5" presStyleCnt="0"/>
      <dgm:spPr/>
    </dgm:pt>
    <dgm:pt modelId="{4F751ED8-1234-4506-B5D8-6EA35DE52F6B}" type="pres">
      <dgm:prSet presAssocID="{EABFC86E-97CE-4C9F-BFF0-919D954C806F}" presName="Name37" presStyleLbl="parChTrans1D3" presStyleIdx="14" presStyleCnt="22"/>
      <dgm:spPr/>
    </dgm:pt>
    <dgm:pt modelId="{C4D58098-F23F-44AB-85F4-98268B37AFA9}" type="pres">
      <dgm:prSet presAssocID="{7AB3CB2C-3842-4ECD-83AB-C8190284C55F}" presName="hierRoot2" presStyleCnt="0">
        <dgm:presLayoutVars>
          <dgm:hierBranch val="init"/>
        </dgm:presLayoutVars>
      </dgm:prSet>
      <dgm:spPr/>
    </dgm:pt>
    <dgm:pt modelId="{3E19F8C9-08B7-4C6E-BB7E-AAAC45E04263}" type="pres">
      <dgm:prSet presAssocID="{7AB3CB2C-3842-4ECD-83AB-C8190284C55F}" presName="rootComposite" presStyleCnt="0"/>
      <dgm:spPr/>
    </dgm:pt>
    <dgm:pt modelId="{C39690C3-C49F-4066-958A-1D4FF18AF84E}" type="pres">
      <dgm:prSet presAssocID="{7AB3CB2C-3842-4ECD-83AB-C8190284C55F}" presName="rootText" presStyleLbl="node3" presStyleIdx="14" presStyleCnt="22" custLinFactNeighborX="38822" custLinFactNeighborY="-23618">
        <dgm:presLayoutVars>
          <dgm:chPref val="3"/>
        </dgm:presLayoutVars>
      </dgm:prSet>
      <dgm:spPr>
        <a:xfrm>
          <a:off x="7567481" y="4085797"/>
          <a:ext cx="985409" cy="492704"/>
        </a:xfrm>
        <a:prstGeom prst="rect">
          <a:avLst/>
        </a:prstGeom>
      </dgm:spPr>
    </dgm:pt>
    <dgm:pt modelId="{6CD4BDDE-426B-4E05-87CA-5245734388D9}" type="pres">
      <dgm:prSet presAssocID="{7AB3CB2C-3842-4ECD-83AB-C8190284C55F}" presName="rootConnector" presStyleLbl="node3" presStyleIdx="14" presStyleCnt="22"/>
      <dgm:spPr/>
    </dgm:pt>
    <dgm:pt modelId="{AC6915FE-39ED-46EC-ADF3-7D6009466E70}" type="pres">
      <dgm:prSet presAssocID="{7AB3CB2C-3842-4ECD-83AB-C8190284C55F}" presName="hierChild4" presStyleCnt="0"/>
      <dgm:spPr/>
    </dgm:pt>
    <dgm:pt modelId="{4DC27091-8B74-49E6-A950-9B9440085E44}" type="pres">
      <dgm:prSet presAssocID="{7AB3CB2C-3842-4ECD-83AB-C8190284C55F}" presName="hierChild5" presStyleCnt="0"/>
      <dgm:spPr/>
    </dgm:pt>
    <dgm:pt modelId="{1B120405-AA93-4174-9338-77FF650D8A17}" type="pres">
      <dgm:prSet presAssocID="{C7D7CA09-5F48-43ED-9DE9-81372B701B9E}" presName="hierChild5" presStyleCnt="0"/>
      <dgm:spPr/>
    </dgm:pt>
    <dgm:pt modelId="{AE8ED61E-F24D-4FED-8113-A8C505109295}" type="pres">
      <dgm:prSet presAssocID="{B52BB5C9-D3C3-4699-909C-50B810C4706D}" presName="Name37" presStyleLbl="parChTrans1D2" presStyleIdx="7" presStyleCnt="11"/>
      <dgm:spPr/>
    </dgm:pt>
    <dgm:pt modelId="{7EB68A38-8D97-491E-ABA6-CD85384EAFFE}" type="pres">
      <dgm:prSet presAssocID="{C6432CD9-26C3-44C2-A846-35A79B07E1AB}" presName="hierRoot2" presStyleCnt="0">
        <dgm:presLayoutVars>
          <dgm:hierBranch val="init"/>
        </dgm:presLayoutVars>
      </dgm:prSet>
      <dgm:spPr/>
    </dgm:pt>
    <dgm:pt modelId="{DEEED827-6C81-4027-9D48-3C0BDDA6C6C0}" type="pres">
      <dgm:prSet presAssocID="{C6432CD9-26C3-44C2-A846-35A79B07E1AB}" presName="rootComposite" presStyleCnt="0"/>
      <dgm:spPr/>
    </dgm:pt>
    <dgm:pt modelId="{C3191A44-BADD-4D29-AC4C-D42AB4B3F3DA}" type="pres">
      <dgm:prSet presAssocID="{C6432CD9-26C3-44C2-A846-35A79B07E1AB}" presName="rootText" presStyleLbl="node2" presStyleIdx="7" presStyleCnt="9" custScaleX="91302" custLinFactNeighborX="45687" custLinFactNeighborY="1073">
        <dgm:presLayoutVars>
          <dgm:chPref val="3"/>
        </dgm:presLayoutVars>
      </dgm:prSet>
      <dgm:spPr/>
    </dgm:pt>
    <dgm:pt modelId="{134C13ED-246C-4369-B36D-8D6F40E179B8}" type="pres">
      <dgm:prSet presAssocID="{C6432CD9-26C3-44C2-A846-35A79B07E1AB}" presName="rootConnector" presStyleLbl="node2" presStyleIdx="7" presStyleCnt="9"/>
      <dgm:spPr/>
    </dgm:pt>
    <dgm:pt modelId="{4F7E2F98-CA9B-4844-A0FD-91990F067CB2}" type="pres">
      <dgm:prSet presAssocID="{C6432CD9-26C3-44C2-A846-35A79B07E1AB}" presName="hierChild4" presStyleCnt="0"/>
      <dgm:spPr/>
    </dgm:pt>
    <dgm:pt modelId="{E90785B5-DAE7-42CE-BFB9-9831740CE7CC}" type="pres">
      <dgm:prSet presAssocID="{6252B8E9-227E-4B32-89C7-EE71502BCDCB}" presName="Name37" presStyleLbl="parChTrans1D3" presStyleIdx="15" presStyleCnt="22"/>
      <dgm:spPr/>
    </dgm:pt>
    <dgm:pt modelId="{C8D0F34C-7598-4563-B68C-ED558BC064A4}" type="pres">
      <dgm:prSet presAssocID="{90D77935-9EA5-4152-B510-5B549396EB2E}" presName="hierRoot2" presStyleCnt="0">
        <dgm:presLayoutVars>
          <dgm:hierBranch val="init"/>
        </dgm:presLayoutVars>
      </dgm:prSet>
      <dgm:spPr/>
    </dgm:pt>
    <dgm:pt modelId="{A1991C23-5451-4E42-8E68-0BE81212BB62}" type="pres">
      <dgm:prSet presAssocID="{90D77935-9EA5-4152-B510-5B549396EB2E}" presName="rootComposite" presStyleCnt="0"/>
      <dgm:spPr/>
    </dgm:pt>
    <dgm:pt modelId="{FFD2F544-E7C1-449B-B47D-A2620D736DF9}" type="pres">
      <dgm:prSet presAssocID="{90D77935-9EA5-4152-B510-5B549396EB2E}" presName="rootText" presStyleLbl="node3" presStyleIdx="15" presStyleCnt="22" custLinFactNeighborX="64684" custLinFactNeighborY="-11576">
        <dgm:presLayoutVars>
          <dgm:chPref val="3"/>
        </dgm:presLayoutVars>
      </dgm:prSet>
      <dgm:spPr/>
    </dgm:pt>
    <dgm:pt modelId="{A872B493-DD6D-4C53-855D-39A46455C05A}" type="pres">
      <dgm:prSet presAssocID="{90D77935-9EA5-4152-B510-5B549396EB2E}" presName="rootConnector" presStyleLbl="node3" presStyleIdx="15" presStyleCnt="22"/>
      <dgm:spPr/>
    </dgm:pt>
    <dgm:pt modelId="{E63C814C-C2BA-46B0-88EF-A2F42C778489}" type="pres">
      <dgm:prSet presAssocID="{90D77935-9EA5-4152-B510-5B549396EB2E}" presName="hierChild4" presStyleCnt="0"/>
      <dgm:spPr/>
    </dgm:pt>
    <dgm:pt modelId="{1D83BB29-70E9-4724-B8D3-83A77FBE050B}" type="pres">
      <dgm:prSet presAssocID="{90D77935-9EA5-4152-B510-5B549396EB2E}" presName="hierChild5" presStyleCnt="0"/>
      <dgm:spPr/>
    </dgm:pt>
    <dgm:pt modelId="{B7104A54-F111-456F-BE24-45BCCBB9B691}" type="pres">
      <dgm:prSet presAssocID="{1A89B46C-874C-42AD-BE0D-7A95FFAF2B7A}" presName="Name37" presStyleLbl="parChTrans1D3" presStyleIdx="16" presStyleCnt="22"/>
      <dgm:spPr/>
    </dgm:pt>
    <dgm:pt modelId="{47678D65-76A1-470B-BBAD-FCC194B52629}" type="pres">
      <dgm:prSet presAssocID="{8F7093CE-0339-4904-BB50-87E4B06508DC}" presName="hierRoot2" presStyleCnt="0">
        <dgm:presLayoutVars>
          <dgm:hierBranch val="init"/>
        </dgm:presLayoutVars>
      </dgm:prSet>
      <dgm:spPr/>
    </dgm:pt>
    <dgm:pt modelId="{97CB00D5-FD65-402C-9EA0-A8F096529F60}" type="pres">
      <dgm:prSet presAssocID="{8F7093CE-0339-4904-BB50-87E4B06508DC}" presName="rootComposite" presStyleCnt="0"/>
      <dgm:spPr/>
    </dgm:pt>
    <dgm:pt modelId="{C11C787B-3DD9-41DD-A7A7-BDD8679E5F64}" type="pres">
      <dgm:prSet presAssocID="{8F7093CE-0339-4904-BB50-87E4B06508DC}" presName="rootText" presStyleLbl="node3" presStyleIdx="16" presStyleCnt="22" custLinFactNeighborX="64684" custLinFactNeighborY="-21049">
        <dgm:presLayoutVars>
          <dgm:chPref val="3"/>
        </dgm:presLayoutVars>
      </dgm:prSet>
      <dgm:spPr/>
    </dgm:pt>
    <dgm:pt modelId="{4682322F-2DD8-4DC8-A1F2-BCE887076227}" type="pres">
      <dgm:prSet presAssocID="{8F7093CE-0339-4904-BB50-87E4B06508DC}" presName="rootConnector" presStyleLbl="node3" presStyleIdx="16" presStyleCnt="22"/>
      <dgm:spPr/>
    </dgm:pt>
    <dgm:pt modelId="{0F17627E-4AE5-45AB-BE3C-3784309C941F}" type="pres">
      <dgm:prSet presAssocID="{8F7093CE-0339-4904-BB50-87E4B06508DC}" presName="hierChild4" presStyleCnt="0"/>
      <dgm:spPr/>
    </dgm:pt>
    <dgm:pt modelId="{FC35A82C-6153-48B9-AECD-2028A29965BB}" type="pres">
      <dgm:prSet presAssocID="{8F7093CE-0339-4904-BB50-87E4B06508DC}" presName="hierChild5" presStyleCnt="0"/>
      <dgm:spPr/>
    </dgm:pt>
    <dgm:pt modelId="{921BFD3A-113D-4BD8-9BE9-02C2016B1C02}" type="pres">
      <dgm:prSet presAssocID="{2782E766-6167-4DE4-AE2A-455A43A2B93B}" presName="Name37" presStyleLbl="parChTrans1D3" presStyleIdx="17" presStyleCnt="22"/>
      <dgm:spPr/>
    </dgm:pt>
    <dgm:pt modelId="{87C49BCE-6C13-423C-B6EC-3ADFE9E32B10}" type="pres">
      <dgm:prSet presAssocID="{57E7FAB7-8ABB-4DD2-BAD2-ACFC943A20C5}" presName="hierRoot2" presStyleCnt="0">
        <dgm:presLayoutVars>
          <dgm:hierBranch val="init"/>
        </dgm:presLayoutVars>
      </dgm:prSet>
      <dgm:spPr/>
    </dgm:pt>
    <dgm:pt modelId="{DC6090E7-7981-499C-AA47-7B9676572761}" type="pres">
      <dgm:prSet presAssocID="{57E7FAB7-8ABB-4DD2-BAD2-ACFC943A20C5}" presName="rootComposite" presStyleCnt="0"/>
      <dgm:spPr/>
    </dgm:pt>
    <dgm:pt modelId="{0A4A9C3A-4FD5-43D6-82D3-BD95D004A784}" type="pres">
      <dgm:prSet presAssocID="{57E7FAB7-8ABB-4DD2-BAD2-ACFC943A20C5}" presName="rootText" presStyleLbl="node3" presStyleIdx="17" presStyleCnt="22" custLinFactNeighborX="64684" custLinFactNeighborY="-45355">
        <dgm:presLayoutVars>
          <dgm:chPref val="3"/>
        </dgm:presLayoutVars>
      </dgm:prSet>
      <dgm:spPr/>
    </dgm:pt>
    <dgm:pt modelId="{D27FCBB6-1DD2-4F16-93BA-B2F1E440EE1F}" type="pres">
      <dgm:prSet presAssocID="{57E7FAB7-8ABB-4DD2-BAD2-ACFC943A20C5}" presName="rootConnector" presStyleLbl="node3" presStyleIdx="17" presStyleCnt="22"/>
      <dgm:spPr/>
    </dgm:pt>
    <dgm:pt modelId="{2CF6F488-7BCB-4235-93ED-8C4E8A0D5788}" type="pres">
      <dgm:prSet presAssocID="{57E7FAB7-8ABB-4DD2-BAD2-ACFC943A20C5}" presName="hierChild4" presStyleCnt="0"/>
      <dgm:spPr/>
    </dgm:pt>
    <dgm:pt modelId="{DF1CD0BA-CADA-4D80-ACE7-A58C65CB0701}" type="pres">
      <dgm:prSet presAssocID="{57E7FAB7-8ABB-4DD2-BAD2-ACFC943A20C5}" presName="hierChild5" presStyleCnt="0"/>
      <dgm:spPr/>
    </dgm:pt>
    <dgm:pt modelId="{100D9AE6-7203-461B-BC14-B715FC2591C1}" type="pres">
      <dgm:prSet presAssocID="{CE376C25-CE7E-47F9-9EB6-C6AD884DBD94}" presName="Name37" presStyleLbl="parChTrans1D3" presStyleIdx="18" presStyleCnt="22"/>
      <dgm:spPr/>
    </dgm:pt>
    <dgm:pt modelId="{3D6E8BD4-DFF2-49E7-B5C6-5E04F5B7A0C2}" type="pres">
      <dgm:prSet presAssocID="{0FF049F4-B9DD-471F-A8B2-5C1EF295A1A3}" presName="hierRoot2" presStyleCnt="0">
        <dgm:presLayoutVars>
          <dgm:hierBranch val="init"/>
        </dgm:presLayoutVars>
      </dgm:prSet>
      <dgm:spPr/>
    </dgm:pt>
    <dgm:pt modelId="{24DA9CE3-D965-4539-BF0B-501715F875A0}" type="pres">
      <dgm:prSet presAssocID="{0FF049F4-B9DD-471F-A8B2-5C1EF295A1A3}" presName="rootComposite" presStyleCnt="0"/>
      <dgm:spPr/>
    </dgm:pt>
    <dgm:pt modelId="{1D8B6194-7B58-465B-BD8C-0084641B45AC}" type="pres">
      <dgm:prSet presAssocID="{0FF049F4-B9DD-471F-A8B2-5C1EF295A1A3}" presName="rootText" presStyleLbl="node3" presStyleIdx="18" presStyleCnt="22" custLinFactNeighborX="64684" custLinFactNeighborY="-65047">
        <dgm:presLayoutVars>
          <dgm:chPref val="3"/>
        </dgm:presLayoutVars>
      </dgm:prSet>
      <dgm:spPr/>
    </dgm:pt>
    <dgm:pt modelId="{81F9A64A-6A04-4152-9761-FA6BDE8DEC6F}" type="pres">
      <dgm:prSet presAssocID="{0FF049F4-B9DD-471F-A8B2-5C1EF295A1A3}" presName="rootConnector" presStyleLbl="node3" presStyleIdx="18" presStyleCnt="22"/>
      <dgm:spPr/>
    </dgm:pt>
    <dgm:pt modelId="{67D6F917-1C91-4B7E-AE8D-FDBBD0A1E9F5}" type="pres">
      <dgm:prSet presAssocID="{0FF049F4-B9DD-471F-A8B2-5C1EF295A1A3}" presName="hierChild4" presStyleCnt="0"/>
      <dgm:spPr/>
    </dgm:pt>
    <dgm:pt modelId="{972977C7-F1F6-481C-9759-0F3CBCD7B2B7}" type="pres">
      <dgm:prSet presAssocID="{0FF049F4-B9DD-471F-A8B2-5C1EF295A1A3}" presName="hierChild5" presStyleCnt="0"/>
      <dgm:spPr/>
    </dgm:pt>
    <dgm:pt modelId="{7371F3CD-DC67-4ACB-A587-ADDC4DE5EE12}" type="pres">
      <dgm:prSet presAssocID="{C6432CD9-26C3-44C2-A846-35A79B07E1AB}" presName="hierChild5" presStyleCnt="0"/>
      <dgm:spPr/>
    </dgm:pt>
    <dgm:pt modelId="{D0DEA078-D1D6-4BA3-AE8D-0B06A654954A}" type="pres">
      <dgm:prSet presAssocID="{9B5D9C77-3B8C-45E0-88DD-0D23DAB14D3B}" presName="Name37" presStyleLbl="parChTrans1D2" presStyleIdx="8" presStyleCnt="11"/>
      <dgm:spPr/>
    </dgm:pt>
    <dgm:pt modelId="{DEA124BB-26F3-4C56-BFBE-E35C9367754C}" type="pres">
      <dgm:prSet presAssocID="{B8CAD374-1740-4456-8ADF-5C25333F39BA}" presName="hierRoot2" presStyleCnt="0">
        <dgm:presLayoutVars>
          <dgm:hierBranch val="init"/>
        </dgm:presLayoutVars>
      </dgm:prSet>
      <dgm:spPr/>
    </dgm:pt>
    <dgm:pt modelId="{AA1C830A-7F4F-4DD4-AF5E-91C032144CEC}" type="pres">
      <dgm:prSet presAssocID="{B8CAD374-1740-4456-8ADF-5C25333F39BA}" presName="rootComposite" presStyleCnt="0"/>
      <dgm:spPr/>
    </dgm:pt>
    <dgm:pt modelId="{8EA811F1-D6EB-4479-A1C5-8657293AF2CF}" type="pres">
      <dgm:prSet presAssocID="{B8CAD374-1740-4456-8ADF-5C25333F39BA}" presName="rootText" presStyleLbl="node2" presStyleIdx="8" presStyleCnt="9" custLinFactNeighborX="62632" custLinFactNeighborY="287">
        <dgm:presLayoutVars>
          <dgm:chPref val="3"/>
        </dgm:presLayoutVars>
      </dgm:prSet>
      <dgm:spPr/>
    </dgm:pt>
    <dgm:pt modelId="{7CBAB529-943B-45BE-A0F2-F0548AB6A290}" type="pres">
      <dgm:prSet presAssocID="{B8CAD374-1740-4456-8ADF-5C25333F39BA}" presName="rootConnector" presStyleLbl="node2" presStyleIdx="8" presStyleCnt="9"/>
      <dgm:spPr/>
    </dgm:pt>
    <dgm:pt modelId="{95025AE0-B9C1-47B7-84D6-56AEC8083CDB}" type="pres">
      <dgm:prSet presAssocID="{B8CAD374-1740-4456-8ADF-5C25333F39BA}" presName="hierChild4" presStyleCnt="0"/>
      <dgm:spPr/>
    </dgm:pt>
    <dgm:pt modelId="{C99C0E2D-1A36-4DB0-8C37-00F400441AE6}" type="pres">
      <dgm:prSet presAssocID="{FC360F13-E2FB-49F2-9A87-43A4F9679B2B}" presName="Name37" presStyleLbl="parChTrans1D3" presStyleIdx="19" presStyleCnt="22"/>
      <dgm:spPr/>
    </dgm:pt>
    <dgm:pt modelId="{E33BD16A-31DE-4FB6-A5C7-D6B546DF7C70}" type="pres">
      <dgm:prSet presAssocID="{65787B40-F751-4F6F-9C1A-848ECEF530FE}" presName="hierRoot2" presStyleCnt="0">
        <dgm:presLayoutVars>
          <dgm:hierBranch val="init"/>
        </dgm:presLayoutVars>
      </dgm:prSet>
      <dgm:spPr/>
    </dgm:pt>
    <dgm:pt modelId="{ADCEF3EA-2CEA-4980-B85A-BEDCDFA82B02}" type="pres">
      <dgm:prSet presAssocID="{65787B40-F751-4F6F-9C1A-848ECEF530FE}" presName="rootComposite" presStyleCnt="0"/>
      <dgm:spPr/>
    </dgm:pt>
    <dgm:pt modelId="{DA4B61A4-9D69-4895-852E-022950B83447}" type="pres">
      <dgm:prSet presAssocID="{65787B40-F751-4F6F-9C1A-848ECEF530FE}" presName="rootText" presStyleLbl="node3" presStyleIdx="19" presStyleCnt="22" custScaleX="93556" custLinFactNeighborX="89006" custLinFactNeighborY="-11576">
        <dgm:presLayoutVars>
          <dgm:chPref val="3"/>
        </dgm:presLayoutVars>
      </dgm:prSet>
      <dgm:spPr/>
    </dgm:pt>
    <dgm:pt modelId="{D9AB1F84-3890-4DA7-98FB-384E87FB0A7C}" type="pres">
      <dgm:prSet presAssocID="{65787B40-F751-4F6F-9C1A-848ECEF530FE}" presName="rootConnector" presStyleLbl="node3" presStyleIdx="19" presStyleCnt="22"/>
      <dgm:spPr/>
    </dgm:pt>
    <dgm:pt modelId="{9AB6049E-8E99-4F83-822A-CBD368F90FA8}" type="pres">
      <dgm:prSet presAssocID="{65787B40-F751-4F6F-9C1A-848ECEF530FE}" presName="hierChild4" presStyleCnt="0"/>
      <dgm:spPr/>
    </dgm:pt>
    <dgm:pt modelId="{D9B2210C-D36A-4FD2-BD7B-C921161BBB62}" type="pres">
      <dgm:prSet presAssocID="{65787B40-F751-4F6F-9C1A-848ECEF530FE}" presName="hierChild5" presStyleCnt="0"/>
      <dgm:spPr/>
    </dgm:pt>
    <dgm:pt modelId="{C7013217-1665-4B51-95BF-4F9BC77B99B6}" type="pres">
      <dgm:prSet presAssocID="{41C9189C-2B9D-4465-9DCB-D418346573F6}" presName="Name37" presStyleLbl="parChTrans1D3" presStyleIdx="20" presStyleCnt="22"/>
      <dgm:spPr/>
    </dgm:pt>
    <dgm:pt modelId="{560E5F59-8935-43F9-A738-8273ADB4DA3B}" type="pres">
      <dgm:prSet presAssocID="{06AED98D-991F-46A5-BC09-E886D09C8A10}" presName="hierRoot2" presStyleCnt="0">
        <dgm:presLayoutVars>
          <dgm:hierBranch val="init"/>
        </dgm:presLayoutVars>
      </dgm:prSet>
      <dgm:spPr/>
    </dgm:pt>
    <dgm:pt modelId="{A65EAAF7-EC87-4511-AE00-A00CD457BF2D}" type="pres">
      <dgm:prSet presAssocID="{06AED98D-991F-46A5-BC09-E886D09C8A10}" presName="rootComposite" presStyleCnt="0"/>
      <dgm:spPr/>
    </dgm:pt>
    <dgm:pt modelId="{E5A63DC6-F3B4-4833-8040-465319D0DB5D}" type="pres">
      <dgm:prSet presAssocID="{06AED98D-991F-46A5-BC09-E886D09C8A10}" presName="rootText" presStyleLbl="node3" presStyleIdx="20" presStyleCnt="22" custScaleX="91535" custLinFactNeighborX="89234" custLinFactNeighborY="-26888">
        <dgm:presLayoutVars>
          <dgm:chPref val="3"/>
        </dgm:presLayoutVars>
      </dgm:prSet>
      <dgm:spPr/>
    </dgm:pt>
    <dgm:pt modelId="{1A9E0C4A-BA18-41A1-A999-90B6E2506F12}" type="pres">
      <dgm:prSet presAssocID="{06AED98D-991F-46A5-BC09-E886D09C8A10}" presName="rootConnector" presStyleLbl="node3" presStyleIdx="20" presStyleCnt="22"/>
      <dgm:spPr/>
    </dgm:pt>
    <dgm:pt modelId="{138A189B-6B12-48BD-A2B6-8FFAD97F2C2B}" type="pres">
      <dgm:prSet presAssocID="{06AED98D-991F-46A5-BC09-E886D09C8A10}" presName="hierChild4" presStyleCnt="0"/>
      <dgm:spPr/>
    </dgm:pt>
    <dgm:pt modelId="{204674F1-B032-4E1A-8514-D7AB1A213B91}" type="pres">
      <dgm:prSet presAssocID="{06AED98D-991F-46A5-BC09-E886D09C8A10}" presName="hierChild5" presStyleCnt="0"/>
      <dgm:spPr/>
    </dgm:pt>
    <dgm:pt modelId="{BC19FBFC-E25D-45B2-8172-7615E959C726}" type="pres">
      <dgm:prSet presAssocID="{13908905-BEF5-4A1D-B4B4-A53DB6A9C627}" presName="Name37" presStyleLbl="parChTrans1D3" presStyleIdx="21" presStyleCnt="22"/>
      <dgm:spPr/>
    </dgm:pt>
    <dgm:pt modelId="{162DBC86-125B-4BA6-81C3-082444E8F6BE}" type="pres">
      <dgm:prSet presAssocID="{8D51791D-3F47-4A10-BC99-6BB02FB5123C}" presName="hierRoot2" presStyleCnt="0">
        <dgm:presLayoutVars>
          <dgm:hierBranch val="init"/>
        </dgm:presLayoutVars>
      </dgm:prSet>
      <dgm:spPr/>
    </dgm:pt>
    <dgm:pt modelId="{20F0D322-A91D-4201-9078-51ECDB1E6996}" type="pres">
      <dgm:prSet presAssocID="{8D51791D-3F47-4A10-BC99-6BB02FB5123C}" presName="rootComposite" presStyleCnt="0"/>
      <dgm:spPr/>
    </dgm:pt>
    <dgm:pt modelId="{3CAC87A4-9509-41D1-B81A-36D18C6DAB9F}" type="pres">
      <dgm:prSet presAssocID="{8D51791D-3F47-4A10-BC99-6BB02FB5123C}" presName="rootText" presStyleLbl="node3" presStyleIdx="21" presStyleCnt="22" custScaleX="90242" custLinFactNeighborX="89234" custLinFactNeighborY="-54724">
        <dgm:presLayoutVars>
          <dgm:chPref val="3"/>
        </dgm:presLayoutVars>
      </dgm:prSet>
      <dgm:spPr/>
    </dgm:pt>
    <dgm:pt modelId="{154EA100-0B20-430E-A39C-4DF63CA8563B}" type="pres">
      <dgm:prSet presAssocID="{8D51791D-3F47-4A10-BC99-6BB02FB5123C}" presName="rootConnector" presStyleLbl="node3" presStyleIdx="21" presStyleCnt="22"/>
      <dgm:spPr/>
    </dgm:pt>
    <dgm:pt modelId="{50AB147C-F683-43D2-9E73-9CB6F55A1437}" type="pres">
      <dgm:prSet presAssocID="{8D51791D-3F47-4A10-BC99-6BB02FB5123C}" presName="hierChild4" presStyleCnt="0"/>
      <dgm:spPr/>
    </dgm:pt>
    <dgm:pt modelId="{24A57D82-9A28-49D0-ADD5-B719CCDD73FE}" type="pres">
      <dgm:prSet presAssocID="{8D51791D-3F47-4A10-BC99-6BB02FB5123C}" presName="hierChild5" presStyleCnt="0"/>
      <dgm:spPr/>
    </dgm:pt>
    <dgm:pt modelId="{172B959E-B9B2-4FB7-A51E-FBA08C2808D6}" type="pres">
      <dgm:prSet presAssocID="{B8CAD374-1740-4456-8ADF-5C25333F39BA}" presName="hierChild5" presStyleCnt="0"/>
      <dgm:spPr/>
    </dgm:pt>
    <dgm:pt modelId="{5EA010DB-452D-425B-82E6-C516B7E70D5E}" type="pres">
      <dgm:prSet presAssocID="{0814A24D-52BC-4E69-BC7B-EF666618878A}" presName="hierChild3" presStyleCnt="0"/>
      <dgm:spPr/>
    </dgm:pt>
    <dgm:pt modelId="{A44F0E0A-4E71-43D9-81CF-80B3FEF208E2}" type="pres">
      <dgm:prSet presAssocID="{F15802DB-062B-4E24-958A-8663AEFCBE14}" presName="Name111" presStyleLbl="parChTrans1D2" presStyleIdx="9" presStyleCnt="11"/>
      <dgm:spPr/>
    </dgm:pt>
    <dgm:pt modelId="{A0C63ABB-46AB-4D40-B0DF-26908B87A5CF}" type="pres">
      <dgm:prSet presAssocID="{5B06EDFB-7B61-4FF0-9360-4CA02EFE2444}" presName="hierRoot3" presStyleCnt="0">
        <dgm:presLayoutVars>
          <dgm:hierBranch val="init"/>
        </dgm:presLayoutVars>
      </dgm:prSet>
      <dgm:spPr/>
    </dgm:pt>
    <dgm:pt modelId="{73985944-41D7-4210-B654-A2A4D6A79FF5}" type="pres">
      <dgm:prSet presAssocID="{5B06EDFB-7B61-4FF0-9360-4CA02EFE2444}" presName="rootComposite3" presStyleCnt="0"/>
      <dgm:spPr/>
    </dgm:pt>
    <dgm:pt modelId="{1EC249C7-A9C7-4214-A095-7A2DE5A29D1A}" type="pres">
      <dgm:prSet presAssocID="{5B06EDFB-7B61-4FF0-9360-4CA02EFE2444}" presName="rootText3" presStyleLbl="asst1" presStyleIdx="0" presStyleCnt="2" custLinFactX="11687" custLinFactNeighborX="100000" custLinFactNeighborY="1171">
        <dgm:presLayoutVars>
          <dgm:chPref val="3"/>
        </dgm:presLayoutVars>
      </dgm:prSet>
      <dgm:spPr/>
    </dgm:pt>
    <dgm:pt modelId="{7EBDB4C5-419A-40BE-92D8-670AEB8FE8F7}" type="pres">
      <dgm:prSet presAssocID="{5B06EDFB-7B61-4FF0-9360-4CA02EFE2444}" presName="rootConnector3" presStyleLbl="asst1" presStyleIdx="0" presStyleCnt="2"/>
      <dgm:spPr/>
    </dgm:pt>
    <dgm:pt modelId="{A32754E1-D64A-49C8-8F61-09DCC0F8CE1D}" type="pres">
      <dgm:prSet presAssocID="{5B06EDFB-7B61-4FF0-9360-4CA02EFE2444}" presName="hierChild6" presStyleCnt="0"/>
      <dgm:spPr/>
    </dgm:pt>
    <dgm:pt modelId="{70A15A94-DD43-489A-BB9D-583DF55B4918}" type="pres">
      <dgm:prSet presAssocID="{5B06EDFB-7B61-4FF0-9360-4CA02EFE2444}" presName="hierChild7" presStyleCnt="0"/>
      <dgm:spPr/>
    </dgm:pt>
    <dgm:pt modelId="{17B2FA94-AC07-4DDF-999B-B4FACF8E840A}" type="pres">
      <dgm:prSet presAssocID="{2BB7DDFC-E822-4E66-A240-A27E3EFEAE83}" presName="Name111" presStyleLbl="parChTrans1D2" presStyleIdx="10" presStyleCnt="11"/>
      <dgm:spPr/>
    </dgm:pt>
    <dgm:pt modelId="{8A6F1D2C-A243-4DFC-A8EB-127D4DA76857}" type="pres">
      <dgm:prSet presAssocID="{F7E2F2DF-4C96-4498-ACB9-9A96A50B0C76}" presName="hierRoot3" presStyleCnt="0">
        <dgm:presLayoutVars>
          <dgm:hierBranch val="init"/>
        </dgm:presLayoutVars>
      </dgm:prSet>
      <dgm:spPr/>
    </dgm:pt>
    <dgm:pt modelId="{B19D5393-E510-48ED-B265-ECF346E3BBE0}" type="pres">
      <dgm:prSet presAssocID="{F7E2F2DF-4C96-4498-ACB9-9A96A50B0C76}" presName="rootComposite3" presStyleCnt="0"/>
      <dgm:spPr/>
    </dgm:pt>
    <dgm:pt modelId="{AD80AB79-CC4C-48E2-B0E9-F1226CE34115}" type="pres">
      <dgm:prSet presAssocID="{F7E2F2DF-4C96-4498-ACB9-9A96A50B0C76}" presName="rootText3" presStyleLbl="asst1" presStyleIdx="1" presStyleCnt="2" custLinFactX="23574" custLinFactNeighborX="100000" custLinFactNeighborY="1692">
        <dgm:presLayoutVars>
          <dgm:chPref val="3"/>
        </dgm:presLayoutVars>
      </dgm:prSet>
      <dgm:spPr/>
    </dgm:pt>
    <dgm:pt modelId="{ACB6A4BA-B59C-4C29-8339-5575A590B7F2}" type="pres">
      <dgm:prSet presAssocID="{F7E2F2DF-4C96-4498-ACB9-9A96A50B0C76}" presName="rootConnector3" presStyleLbl="asst1" presStyleIdx="1" presStyleCnt="2"/>
      <dgm:spPr/>
    </dgm:pt>
    <dgm:pt modelId="{C2107666-8934-4CBB-A007-671FD240D9C3}" type="pres">
      <dgm:prSet presAssocID="{F7E2F2DF-4C96-4498-ACB9-9A96A50B0C76}" presName="hierChild6" presStyleCnt="0"/>
      <dgm:spPr/>
    </dgm:pt>
    <dgm:pt modelId="{6B032B2D-131F-4891-89D9-6899DF6D1D48}" type="pres">
      <dgm:prSet presAssocID="{F7E2F2DF-4C96-4498-ACB9-9A96A50B0C76}" presName="hierChild7" presStyleCnt="0"/>
      <dgm:spPr/>
    </dgm:pt>
  </dgm:ptLst>
  <dgm:cxnLst>
    <dgm:cxn modelId="{115C4500-6D58-47E5-A4FD-C7BB8605AECD}" type="presOf" srcId="{C27E4857-89FA-4775-99D9-385ED5742DE4}" destId="{F2B889DD-DCB7-496B-8B03-2A80DFADAA47}" srcOrd="0" destOrd="0" presId="urn:microsoft.com/office/officeart/2005/8/layout/orgChart1"/>
    <dgm:cxn modelId="{89FFA601-C165-493C-8DA4-342D126E139E}" type="presOf" srcId="{B8A3A0CF-7CD2-4B18-AA2B-FCBF0067F4B3}" destId="{8FD7FC54-145D-4B00-A1C1-FCA8F8BB8156}" srcOrd="1" destOrd="0" presId="urn:microsoft.com/office/officeart/2005/8/layout/orgChart1"/>
    <dgm:cxn modelId="{29850303-620D-4E1E-8DFD-DFA6221D9718}" type="presOf" srcId="{779EDCF0-6A6B-40D0-BD5B-DD731E9F7218}" destId="{000CC112-B842-47D2-91A0-1DBF8BA6DBD6}" srcOrd="0" destOrd="0" presId="urn:microsoft.com/office/officeart/2005/8/layout/orgChart1"/>
    <dgm:cxn modelId="{9FF69B04-CE2A-4166-9382-B9D6944C41AA}" type="presOf" srcId="{3D6F27F8-FCC1-4AD5-9456-40CBD5256A4A}" destId="{28C5DC59-61A3-4065-833C-107A6AA993AA}" srcOrd="1" destOrd="0" presId="urn:microsoft.com/office/officeart/2005/8/layout/orgChart1"/>
    <dgm:cxn modelId="{2A501B05-869F-45D3-8510-AD55F2A013D4}" type="presOf" srcId="{65787B40-F751-4F6F-9C1A-848ECEF530FE}" destId="{DA4B61A4-9D69-4895-852E-022950B83447}" srcOrd="0" destOrd="0" presId="urn:microsoft.com/office/officeart/2005/8/layout/orgChart1"/>
    <dgm:cxn modelId="{F032F205-12B2-4696-A0D9-4B6645B06B07}" type="presOf" srcId="{35A3D2DF-563C-4375-A532-90C501A8612C}" destId="{1280FB37-C40D-447E-9A85-EB1321E4EF50}" srcOrd="1" destOrd="0" presId="urn:microsoft.com/office/officeart/2005/8/layout/orgChart1"/>
    <dgm:cxn modelId="{C297D006-E693-4420-BE24-440496C5A7B7}" type="presOf" srcId="{5B06EDFB-7B61-4FF0-9360-4CA02EFE2444}" destId="{7EBDB4C5-419A-40BE-92D8-670AEB8FE8F7}" srcOrd="1" destOrd="0" presId="urn:microsoft.com/office/officeart/2005/8/layout/orgChart1"/>
    <dgm:cxn modelId="{28ABEA06-CBBB-47E2-BA2E-197F451FBF9E}" type="presOf" srcId="{DA44CD61-60EA-439A-89B8-7318C43EE90B}" destId="{89A9F377-5F13-4B8C-B162-C93BA826EEF4}" srcOrd="0" destOrd="0" presId="urn:microsoft.com/office/officeart/2005/8/layout/orgChart1"/>
    <dgm:cxn modelId="{969D8307-DB36-4D35-A417-57858934FD88}" srcId="{0814A24D-52BC-4E69-BC7B-EF666618878A}" destId="{5B06EDFB-7B61-4FF0-9360-4CA02EFE2444}" srcOrd="0" destOrd="0" parTransId="{F15802DB-062B-4E24-958A-8663AEFCBE14}" sibTransId="{E82DD865-0B5D-442E-9A7D-00E6E140A86B}"/>
    <dgm:cxn modelId="{0F464010-59A4-4196-A951-6C4EC6B4B3D3}" type="presOf" srcId="{6252B8E9-227E-4B32-89C7-EE71502BCDCB}" destId="{E90785B5-DAE7-42CE-BFB9-9831740CE7CC}" srcOrd="0" destOrd="0" presId="urn:microsoft.com/office/officeart/2005/8/layout/orgChart1"/>
    <dgm:cxn modelId="{0B601F12-1F48-47D1-9884-01A1E6EADCBE}" type="presOf" srcId="{8F7093CE-0339-4904-BB50-87E4B06508DC}" destId="{4682322F-2DD8-4DC8-A1F2-BCE887076227}" srcOrd="1" destOrd="0" presId="urn:microsoft.com/office/officeart/2005/8/layout/orgChart1"/>
    <dgm:cxn modelId="{1F7C2A12-CB63-444F-A2AD-B69B0CD84ABA}" type="presOf" srcId="{F7E2F2DF-4C96-4498-ACB9-9A96A50B0C76}" destId="{AD80AB79-CC4C-48E2-B0E9-F1226CE34115}" srcOrd="0" destOrd="0" presId="urn:microsoft.com/office/officeart/2005/8/layout/orgChart1"/>
    <dgm:cxn modelId="{122FC115-58C3-4752-8BE9-88A2F2311945}" srcId="{8817FCCA-1C36-4D94-B5C1-F9C788940B01}" destId="{71EA2E69-8F5C-4DF1-81B3-F168CDADD780}" srcOrd="0" destOrd="0" parTransId="{8B3390E8-CCD2-417A-8013-FEDBC77F3F9D}" sibTransId="{8B727E8F-FE9F-4471-AE36-4E4C2B01DA36}"/>
    <dgm:cxn modelId="{E0751118-0744-446A-9C52-74E2BD16684B}" type="presOf" srcId="{905D37F5-BDA5-4863-A687-E1B6D5BC1C17}" destId="{A60ECA0D-ECE0-447B-ADFA-CF36F14B4517}" srcOrd="1" destOrd="0" presId="urn:microsoft.com/office/officeart/2005/8/layout/orgChart1"/>
    <dgm:cxn modelId="{25485E18-758D-4729-A99A-5C638D422FD0}" srcId="{C6432CD9-26C3-44C2-A846-35A79B07E1AB}" destId="{0FF049F4-B9DD-471F-A8B2-5C1EF295A1A3}" srcOrd="3" destOrd="0" parTransId="{CE376C25-CE7E-47F9-9EB6-C6AD884DBD94}" sibTransId="{5EFE61FB-1AAE-40E3-A28D-4DE460D36FCB}"/>
    <dgm:cxn modelId="{8A396C19-E690-4187-9A61-BE9E94799D62}" srcId="{0814A24D-52BC-4E69-BC7B-EF666618878A}" destId="{C7D7CA09-5F48-43ED-9DE9-81372B701B9E}" srcOrd="8" destOrd="0" parTransId="{2BB2DA4B-659C-454E-9E2C-6635AD48C8CA}" sibTransId="{2982F418-C675-4EE6-8E74-A1DFFC5C2C5B}"/>
    <dgm:cxn modelId="{6123D91A-5A9E-4E98-BC3E-0D75E0BDC78B}" type="presOf" srcId="{7AB3CB2C-3842-4ECD-83AB-C8190284C55F}" destId="{6CD4BDDE-426B-4E05-87CA-5245734388D9}" srcOrd="1" destOrd="0" presId="urn:microsoft.com/office/officeart/2005/8/layout/orgChart1"/>
    <dgm:cxn modelId="{2996451B-85B2-4203-A7A5-DB1D18544D27}" type="presOf" srcId="{905D37F5-BDA5-4863-A687-E1B6D5BC1C17}" destId="{10378A48-0ED9-4BA4-87FC-1736E54F2825}" srcOrd="0" destOrd="0" presId="urn:microsoft.com/office/officeart/2005/8/layout/orgChart1"/>
    <dgm:cxn modelId="{E5ABDE1B-2450-4E11-B5EB-DA7C57C9C90E}" type="presOf" srcId="{F66F63E6-3F45-4C50-8638-F442AD33378D}" destId="{9C872D67-B831-4F73-9060-FB7B309D9F48}" srcOrd="1" destOrd="0" presId="urn:microsoft.com/office/officeart/2005/8/layout/orgChart1"/>
    <dgm:cxn modelId="{1AFF301C-3920-49A6-A690-B1027EFCF671}" srcId="{C7D7CA09-5F48-43ED-9DE9-81372B701B9E}" destId="{96D4CAE8-D814-43EA-B7BC-7B6EDF99E4F0}" srcOrd="1" destOrd="0" parTransId="{511EF0FA-F9FF-42D4-94C9-9D039F85083E}" sibTransId="{348254B7-58AD-42A2-AE2E-A1BBD1FE8F1E}"/>
    <dgm:cxn modelId="{3B9F391D-2B12-47D2-95A8-08CCD93ED370}" type="presOf" srcId="{9C6B6325-5410-47C0-B8D4-0645B4BD9EB9}" destId="{BA4ABB5D-B712-4B06-B08D-52A0EC1ACDF5}" srcOrd="1" destOrd="0" presId="urn:microsoft.com/office/officeart/2005/8/layout/orgChart1"/>
    <dgm:cxn modelId="{A237281F-9C00-422E-BD0C-D45DAA47DB65}" type="presOf" srcId="{2C6BA79D-78EC-476B-896F-B5B54FB91DCF}" destId="{ABA5A09B-532C-468E-A02F-0116243A2307}" srcOrd="0" destOrd="0" presId="urn:microsoft.com/office/officeart/2005/8/layout/orgChart1"/>
    <dgm:cxn modelId="{D051D61F-9A63-43CE-8DD9-6F87D9FEF6A5}" type="presOf" srcId="{0814A24D-52BC-4E69-BC7B-EF666618878A}" destId="{9E8780D6-6750-4639-931F-2650B81C7B48}" srcOrd="1" destOrd="0" presId="urn:microsoft.com/office/officeart/2005/8/layout/orgChart1"/>
    <dgm:cxn modelId="{65AB9420-AD60-488A-AA42-C6D4B8E3B1C7}" type="presOf" srcId="{BECE8544-22F9-4A3A-B4CE-C07AD8E18B59}" destId="{A8EB0450-01DD-4D8A-B942-59BCBB0AB428}" srcOrd="0" destOrd="0" presId="urn:microsoft.com/office/officeart/2005/8/layout/orgChart1"/>
    <dgm:cxn modelId="{D625F620-58CF-40B6-9BCA-7E2E78E761E1}" type="presOf" srcId="{4C6D8D00-A652-482C-A708-4E0D9BA23BD8}" destId="{64AAAE1C-2E09-4148-835D-D19901C5A2B1}" srcOrd="1" destOrd="0" presId="urn:microsoft.com/office/officeart/2005/8/layout/orgChart1"/>
    <dgm:cxn modelId="{24611721-5FA6-4E3B-80E7-BAB6B72C25DF}" type="presOf" srcId="{B8CAD374-1740-4456-8ADF-5C25333F39BA}" destId="{7CBAB529-943B-45BE-A0F2-F0548AB6A290}" srcOrd="1" destOrd="0" presId="urn:microsoft.com/office/officeart/2005/8/layout/orgChart1"/>
    <dgm:cxn modelId="{38C02521-8707-49C4-A4B1-8858403613CA}" type="presOf" srcId="{789BECAA-F478-4A4D-8B57-8EAB90A28674}" destId="{C3B91068-9B6F-40FF-BEED-906A77217B46}" srcOrd="1" destOrd="0" presId="urn:microsoft.com/office/officeart/2005/8/layout/orgChart1"/>
    <dgm:cxn modelId="{C979D023-ECE7-465D-BEF6-2CFA3501CB8F}" srcId="{C6432CD9-26C3-44C2-A846-35A79B07E1AB}" destId="{8F7093CE-0339-4904-BB50-87E4B06508DC}" srcOrd="1" destOrd="0" parTransId="{1A89B46C-874C-42AD-BE0D-7A95FFAF2B7A}" sibTransId="{0FD26678-57D9-4C03-9B76-2B3CF89F1EF5}"/>
    <dgm:cxn modelId="{04F1E225-1759-48AB-8C5D-FC14FC19F979}" type="presOf" srcId="{8ECF137C-7C5E-4167-80F8-395D5B914D9A}" destId="{DEE3AE7B-727D-4351-8422-7E6067FE557E}" srcOrd="0" destOrd="0" presId="urn:microsoft.com/office/officeart/2005/8/layout/orgChart1"/>
    <dgm:cxn modelId="{80BB0D26-108E-416B-AE43-615D1B97D8D2}" type="presOf" srcId="{F37A58E2-677A-4146-B79D-A6608D725270}" destId="{E0AB0826-BA5D-47DC-A54F-C89ED6A9E679}" srcOrd="0" destOrd="0" presId="urn:microsoft.com/office/officeart/2005/8/layout/orgChart1"/>
    <dgm:cxn modelId="{F3F04D2A-0C72-44FA-B723-43CFE16850A7}" type="presOf" srcId="{C4CB5642-621C-48D3-9AAF-FDABFBE5A248}" destId="{B70F8817-B639-458D-93D5-5BF05F736B30}" srcOrd="0" destOrd="0" presId="urn:microsoft.com/office/officeart/2005/8/layout/orgChart1"/>
    <dgm:cxn modelId="{2E57D02B-CFC1-49B4-BA19-39668FA09A89}" type="presOf" srcId="{0FF049F4-B9DD-471F-A8B2-5C1EF295A1A3}" destId="{81F9A64A-6A04-4152-9761-FA6BDE8DEC6F}" srcOrd="1" destOrd="0" presId="urn:microsoft.com/office/officeart/2005/8/layout/orgChart1"/>
    <dgm:cxn modelId="{EE27D930-273B-4755-A8E9-F6E196BBA198}" type="presOf" srcId="{035A7190-AF32-4A76-B7B5-6C0E3338D794}" destId="{5CA71CA5-9FC5-436C-B26D-D3FCDB1D61DF}" srcOrd="0" destOrd="0" presId="urn:microsoft.com/office/officeart/2005/8/layout/orgChart1"/>
    <dgm:cxn modelId="{6C93EC31-71E1-4809-81DC-39E9B04FEF64}" type="presOf" srcId="{506E8A1F-D016-4CF2-AB11-F5CF06072931}" destId="{5A4C6AE6-F2A4-42B1-B518-5156D8EFF738}" srcOrd="0" destOrd="0" presId="urn:microsoft.com/office/officeart/2005/8/layout/orgChart1"/>
    <dgm:cxn modelId="{F3D0C633-F410-4DE1-A189-1E678BA16C4C}" type="presOf" srcId="{D38C40C4-27EE-4ECD-AC88-7DEF955C9DE0}" destId="{F13EF8F2-90C8-4010-9F25-37EEC5F346B7}" srcOrd="1" destOrd="0" presId="urn:microsoft.com/office/officeart/2005/8/layout/orgChart1"/>
    <dgm:cxn modelId="{CCD70334-B440-499F-B5F2-C20FE25A17EB}" type="presOf" srcId="{B8A3A0CF-7CD2-4B18-AA2B-FCBF0067F4B3}" destId="{BB240101-77B2-4031-A45E-10D191375E54}" srcOrd="0" destOrd="0" presId="urn:microsoft.com/office/officeart/2005/8/layout/orgChart1"/>
    <dgm:cxn modelId="{07EDFE34-DC31-41CE-97D7-876CC50C4637}" type="presOf" srcId="{53EA1F76-A3E9-4974-B3ED-EA04A3C85F17}" destId="{306D74BF-73ED-4BE2-BBE9-CD36290446D9}" srcOrd="1" destOrd="0" presId="urn:microsoft.com/office/officeart/2005/8/layout/orgChart1"/>
    <dgm:cxn modelId="{C3529335-9386-4EE0-959D-FE042E663284}" srcId="{0814A24D-52BC-4E69-BC7B-EF666618878A}" destId="{C6432CD9-26C3-44C2-A846-35A79B07E1AB}" srcOrd="9" destOrd="0" parTransId="{B52BB5C9-D3C3-4699-909C-50B810C4706D}" sibTransId="{9093F662-6EA6-48C7-A50C-33F4C6E2F08B}"/>
    <dgm:cxn modelId="{4C263C39-FB61-4125-9645-833B92B1919C}" type="presOf" srcId="{AF94B77A-FAAE-4497-92A2-AFD079EBD33B}" destId="{CA21D30E-AC40-448E-8CFA-BEDBF5BBC653}" srcOrd="0" destOrd="0" presId="urn:microsoft.com/office/officeart/2005/8/layout/orgChart1"/>
    <dgm:cxn modelId="{3E597E3C-F449-4E37-9C58-CF0BB815E9EF}" srcId="{0814A24D-52BC-4E69-BC7B-EF666618878A}" destId="{9C6B6325-5410-47C0-B8D4-0645B4BD9EB9}" srcOrd="7" destOrd="0" parTransId="{69CAD770-76BD-472B-8B44-5C5191EECFF3}" sibTransId="{646846BF-A540-449A-8108-8C88E0C396CC}"/>
    <dgm:cxn modelId="{A5D91B3E-A377-43D4-9480-76E406FF0DE7}" type="presOf" srcId="{524D0A5B-3460-437C-B720-137D48A73E5E}" destId="{E5954F54-4063-4476-B8D2-A60FA48313FB}" srcOrd="1" destOrd="0" presId="urn:microsoft.com/office/officeart/2005/8/layout/orgChart1"/>
    <dgm:cxn modelId="{54C76C3E-31EE-4E12-90C4-F4E414637B6F}" type="presOf" srcId="{57E7FAB7-8ABB-4DD2-BAD2-ACFC943A20C5}" destId="{0A4A9C3A-4FD5-43D6-82D3-BD95D004A784}" srcOrd="0" destOrd="0" presId="urn:microsoft.com/office/officeart/2005/8/layout/orgChart1"/>
    <dgm:cxn modelId="{64557A5B-6CB6-49BA-B890-7F6F78AB3A54}" type="presOf" srcId="{8D51791D-3F47-4A10-BC99-6BB02FB5123C}" destId="{3CAC87A4-9509-41D1-B81A-36D18C6DAB9F}" srcOrd="0" destOrd="0" presId="urn:microsoft.com/office/officeart/2005/8/layout/orgChart1"/>
    <dgm:cxn modelId="{68E3085D-4E54-4076-B1ED-FAB4C5B95735}" type="presOf" srcId="{57E7FAB7-8ABB-4DD2-BAD2-ACFC943A20C5}" destId="{D27FCBB6-1DD2-4F16-93BA-B2F1E440EE1F}" srcOrd="1" destOrd="0" presId="urn:microsoft.com/office/officeart/2005/8/layout/orgChart1"/>
    <dgm:cxn modelId="{190CC65E-1446-4206-B1A1-297E5593B27A}" type="presOf" srcId="{EEE6B278-CCB8-4D2D-841E-9E1D2C92775E}" destId="{D0EA8D2A-8231-4F83-8874-B242CEA42942}" srcOrd="0" destOrd="0" presId="urn:microsoft.com/office/officeart/2005/8/layout/orgChart1"/>
    <dgm:cxn modelId="{7D6A125F-F859-4A7D-A6CB-9D72D4956F1B}" type="presOf" srcId="{4C6D8D00-A652-482C-A708-4E0D9BA23BD8}" destId="{B067003C-B9AB-45DD-A15D-BED02A7F03C0}" srcOrd="0" destOrd="0" presId="urn:microsoft.com/office/officeart/2005/8/layout/orgChart1"/>
    <dgm:cxn modelId="{9337A65F-3A85-4D24-B66E-F2F236E8DF83}" type="presOf" srcId="{71EA2E69-8F5C-4DF1-81B3-F168CDADD780}" destId="{8CB88871-B944-417A-AD81-CA477C1F81CA}" srcOrd="0" destOrd="0" presId="urn:microsoft.com/office/officeart/2005/8/layout/orgChart1"/>
    <dgm:cxn modelId="{5D101560-1D05-463B-8DBF-60ADD4751DC5}" srcId="{8408E0B9-41E7-46D0-928A-B6D034EC2BB2}" destId="{3D6F27F8-FCC1-4AD5-9456-40CBD5256A4A}" srcOrd="1" destOrd="0" parTransId="{28E96B8D-973A-40FF-9066-4B2B5781EEA2}" sibTransId="{74EDF8CA-131E-44CA-AD6B-6088D39796D3}"/>
    <dgm:cxn modelId="{8090BB60-3D33-44E3-9A88-7410F6A72A25}" srcId="{905D37F5-BDA5-4863-A687-E1B6D5BC1C17}" destId="{62994B7E-8B13-4E8F-95C6-576606831F74}" srcOrd="0" destOrd="0" parTransId="{EEE6B278-CCB8-4D2D-841E-9E1D2C92775E}" sibTransId="{A771CE44-3ED8-42B6-8F10-791FA15BECEE}"/>
    <dgm:cxn modelId="{FFF5AF41-5BB9-468E-910A-C31688C797FF}" type="presOf" srcId="{5B06EDFB-7B61-4FF0-9360-4CA02EFE2444}" destId="{1EC249C7-A9C7-4214-A095-7A2DE5A29D1A}" srcOrd="0" destOrd="0" presId="urn:microsoft.com/office/officeart/2005/8/layout/orgChart1"/>
    <dgm:cxn modelId="{AFAB3242-45A0-43CB-A067-23FF84F8C682}" type="presOf" srcId="{AF94B77A-FAAE-4497-92A2-AFD079EBD33B}" destId="{45904CDF-E703-4565-BEB3-8ACFE8332F9D}" srcOrd="1" destOrd="0" presId="urn:microsoft.com/office/officeart/2005/8/layout/orgChart1"/>
    <dgm:cxn modelId="{08496A42-25D1-463B-A312-0AB1D50753CC}" type="presOf" srcId="{C6432CD9-26C3-44C2-A846-35A79B07E1AB}" destId="{134C13ED-246C-4369-B36D-8D6F40E179B8}" srcOrd="1" destOrd="0" presId="urn:microsoft.com/office/officeart/2005/8/layout/orgChart1"/>
    <dgm:cxn modelId="{95F8F242-2589-446D-A1F6-E9DD3E8BA7F4}" srcId="{C6432CD9-26C3-44C2-A846-35A79B07E1AB}" destId="{57E7FAB7-8ABB-4DD2-BAD2-ACFC943A20C5}" srcOrd="2" destOrd="0" parTransId="{2782E766-6167-4DE4-AE2A-455A43A2B93B}" sibTransId="{532FFB96-CFA6-497B-95B7-59E0764E3A2E}"/>
    <dgm:cxn modelId="{6E98C043-1D07-4A58-984E-B645A1ECE634}" srcId="{53EA1F76-A3E9-4974-B3ED-EA04A3C85F17}" destId="{C27E4857-89FA-4775-99D9-385ED5742DE4}" srcOrd="2" destOrd="0" parTransId="{2C6BA79D-78EC-476B-896F-B5B54FB91DCF}" sibTransId="{F13F095F-53A0-4339-BAAB-9B6673DA9842}"/>
    <dgm:cxn modelId="{DA973444-C0BC-4164-8A9F-804582F19D5F}" type="presOf" srcId="{7314C6CD-9621-4805-B00F-9B8DC7455BCC}" destId="{AC501CAD-5109-4320-AF6D-BA772D33F5F7}" srcOrd="0" destOrd="0" presId="urn:microsoft.com/office/officeart/2005/8/layout/orgChart1"/>
    <dgm:cxn modelId="{96024966-EB16-45C6-A9F1-AEE608E535A1}" type="presOf" srcId="{2BB7DDFC-E822-4E66-A240-A27E3EFEAE83}" destId="{17B2FA94-AC07-4DDF-999B-B4FACF8E840A}" srcOrd="0" destOrd="0" presId="urn:microsoft.com/office/officeart/2005/8/layout/orgChart1"/>
    <dgm:cxn modelId="{4E107B67-862A-4E67-B4C5-2F12B66BB3DA}" type="presOf" srcId="{2BB2DA4B-659C-454E-9E2C-6635AD48C8CA}" destId="{57219A0F-59C2-4724-834C-1CDBA377048C}" srcOrd="0" destOrd="0" presId="urn:microsoft.com/office/officeart/2005/8/layout/orgChart1"/>
    <dgm:cxn modelId="{CC8C2F68-CC32-4139-87F2-4CE0D0E5A533}" type="presOf" srcId="{1A89B46C-874C-42AD-BE0D-7A95FFAF2B7A}" destId="{B7104A54-F111-456F-BE24-45BCCBB9B691}" srcOrd="0" destOrd="0" presId="urn:microsoft.com/office/officeart/2005/8/layout/orgChart1"/>
    <dgm:cxn modelId="{2CC46068-6F11-45E0-B65E-E4F916170FDE}" type="presOf" srcId="{A2247238-1824-470F-B270-D4648B1DC0FF}" destId="{CA83E692-05B9-4BC5-A51A-2DE2344831DB}" srcOrd="1" destOrd="0" presId="urn:microsoft.com/office/officeart/2005/8/layout/orgChart1"/>
    <dgm:cxn modelId="{896A4549-CFB9-491A-A6C9-A00D19517639}" type="presOf" srcId="{C27E4857-89FA-4775-99D9-385ED5742DE4}" destId="{94CD584F-6E91-472C-9A2C-1257D13B58C6}" srcOrd="1" destOrd="0" presId="urn:microsoft.com/office/officeart/2005/8/layout/orgChart1"/>
    <dgm:cxn modelId="{6FCA134A-C6E1-4CC5-A408-446F66E7CD07}" type="presOf" srcId="{7314C6CD-9621-4805-B00F-9B8DC7455BCC}" destId="{A0282424-B53D-4CB0-A3C1-17FBDFA33D48}" srcOrd="1" destOrd="0" presId="urn:microsoft.com/office/officeart/2005/8/layout/orgChart1"/>
    <dgm:cxn modelId="{74F1E74A-2BA4-4B96-A5CA-7755C630D134}" type="presOf" srcId="{DA44CD61-60EA-439A-89B8-7318C43EE90B}" destId="{D9FDAD23-4AF8-4A71-B89A-958B3E802A93}" srcOrd="1" destOrd="0" presId="urn:microsoft.com/office/officeart/2005/8/layout/orgChart1"/>
    <dgm:cxn modelId="{100E384B-9D36-43C1-9E84-EE0D80B7570A}" type="presOf" srcId="{E265B1F1-9B83-4EBF-A139-6EB17E7C8EEA}" destId="{1AB932E6-09CB-4222-9551-AD2A3F1CA305}" srcOrd="0" destOrd="0" presId="urn:microsoft.com/office/officeart/2005/8/layout/orgChart1"/>
    <dgm:cxn modelId="{C759894B-64DC-400C-BB39-D42FD409BB28}" type="presOf" srcId="{FC360F13-E2FB-49F2-9A87-43A4F9679B2B}" destId="{C99C0E2D-1A36-4DB0-8C37-00F400441AE6}" srcOrd="0" destOrd="0" presId="urn:microsoft.com/office/officeart/2005/8/layout/orgChart1"/>
    <dgm:cxn modelId="{F2CAAB4C-30A4-402B-A956-9DB9B5B9EF13}" srcId="{8817FCCA-1C36-4D94-B5C1-F9C788940B01}" destId="{FE380B52-0A18-4AF6-8A14-14AEB403AACC}" srcOrd="1" destOrd="0" parTransId="{BECE8544-22F9-4A3A-B4CE-C07AD8E18B59}" sibTransId="{EEB630E6-F374-4BCA-88A8-C7A7C7DB86C4}"/>
    <dgm:cxn modelId="{E07DE66D-F5DD-4B68-98C8-0F322B573E76}" type="presOf" srcId="{5C4CEEDD-8D3E-49FA-A7F9-1E21C8BC55A8}" destId="{C8C25194-0AFB-4D85-B633-E637970CCE11}" srcOrd="0" destOrd="0" presId="urn:microsoft.com/office/officeart/2005/8/layout/orgChart1"/>
    <dgm:cxn modelId="{3C13686E-FAC6-48E0-9D7E-832E802AC9C2}" type="presOf" srcId="{A2247238-1824-470F-B270-D4648B1DC0FF}" destId="{FA7E0C57-A079-4387-A15B-846C0FA36CC9}" srcOrd="0" destOrd="0" presId="urn:microsoft.com/office/officeart/2005/8/layout/orgChart1"/>
    <dgm:cxn modelId="{587C826F-F98F-4CC4-8A9D-BA80A5DAA4FD}" type="presOf" srcId="{90D77935-9EA5-4152-B510-5B549396EB2E}" destId="{FFD2F544-E7C1-449B-B47D-A2620D736DF9}" srcOrd="0" destOrd="0" presId="urn:microsoft.com/office/officeart/2005/8/layout/orgChart1"/>
    <dgm:cxn modelId="{900DB76F-FDF9-4BFA-B323-E774531CDF8F}" type="presOf" srcId="{C6432CD9-26C3-44C2-A846-35A79B07E1AB}" destId="{C3191A44-BADD-4D29-AC4C-D42AB4B3F3DA}" srcOrd="0" destOrd="0" presId="urn:microsoft.com/office/officeart/2005/8/layout/orgChart1"/>
    <dgm:cxn modelId="{C3E3FB70-0D1A-4637-8290-0B077C07E162}" srcId="{62994B7E-8B13-4E8F-95C6-576606831F74}" destId="{E31EF4BB-D3A5-405E-B4CE-C219793D4619}" srcOrd="2" destOrd="0" parTransId="{09720726-B7A0-4A42-9935-BA8B6D4909B5}" sibTransId="{A11F1CDA-2FAC-4673-A6A7-B62E0E19D120}"/>
    <dgm:cxn modelId="{8FD9BF71-94A6-4491-84D8-B79EEAC796FA}" type="presOf" srcId="{1C554E4F-D982-4335-B9A7-17EE60C7662B}" destId="{DE0F5CF4-0F36-4EB2-93E4-26BE6A10E179}" srcOrd="1" destOrd="0" presId="urn:microsoft.com/office/officeart/2005/8/layout/orgChart1"/>
    <dgm:cxn modelId="{99990F52-7000-4B6D-B091-FEF943939469}" type="presOf" srcId="{2782E766-6167-4DE4-AE2A-455A43A2B93B}" destId="{921BFD3A-113D-4BD8-9BE9-02C2016B1C02}" srcOrd="0" destOrd="0" presId="urn:microsoft.com/office/officeart/2005/8/layout/orgChart1"/>
    <dgm:cxn modelId="{953B1472-677A-499B-814F-6F586602CAB8}" type="presOf" srcId="{0FF049F4-B9DD-471F-A8B2-5C1EF295A1A3}" destId="{1D8B6194-7B58-465B-BD8C-0084641B45AC}" srcOrd="0" destOrd="0" presId="urn:microsoft.com/office/officeart/2005/8/layout/orgChart1"/>
    <dgm:cxn modelId="{ABCF3272-4DCB-4FEB-B2CD-E662C3EA7D57}" type="presOf" srcId="{E31EF4BB-D3A5-405E-B4CE-C219793D4619}" destId="{BB4899D4-FA93-4453-9759-12E63A225F3D}" srcOrd="1" destOrd="0" presId="urn:microsoft.com/office/officeart/2005/8/layout/orgChart1"/>
    <dgm:cxn modelId="{774B8A53-3537-4EBA-AEC8-C8312E6384DB}" type="presOf" srcId="{7F685370-DECC-43A3-99AA-F3A9530443A1}" destId="{C8851F8C-A873-401E-B676-8E4251AB6D60}" srcOrd="0" destOrd="0" presId="urn:microsoft.com/office/officeart/2005/8/layout/orgChart1"/>
    <dgm:cxn modelId="{986FD373-F238-44E0-94F0-E9E2FE75899C}" srcId="{B8CAD374-1740-4456-8ADF-5C25333F39BA}" destId="{65787B40-F751-4F6F-9C1A-848ECEF530FE}" srcOrd="0" destOrd="0" parTransId="{FC360F13-E2FB-49F2-9A87-43A4F9679B2B}" sibTransId="{B7A1B413-6682-4E57-AF62-B43BA63F02D0}"/>
    <dgm:cxn modelId="{6A320E75-1753-4703-A16F-668A9DA81D08}" srcId="{B8CAD374-1740-4456-8ADF-5C25333F39BA}" destId="{06AED98D-991F-46A5-BC09-E886D09C8A10}" srcOrd="1" destOrd="0" parTransId="{41C9189C-2B9D-4465-9DCB-D418346573F6}" sibTransId="{5690B015-A851-4C74-8790-18BC27EFDDD9}"/>
    <dgm:cxn modelId="{502A2855-5965-4328-8031-50BA865EE7EE}" srcId="{62994B7E-8B13-4E8F-95C6-576606831F74}" destId="{C4CB5642-621C-48D3-9AAF-FDABFBE5A248}" srcOrd="3" destOrd="0" parTransId="{A3FA9630-5897-4F7C-8974-7577A8A23B86}" sibTransId="{FBE08026-B84C-4BDD-BD1B-B76BFB050125}"/>
    <dgm:cxn modelId="{AE22DA55-6D18-4A2A-A7CB-14CA24318D08}" type="presOf" srcId="{FE380B52-0A18-4AF6-8A14-14AEB403AACC}" destId="{020138FD-674A-4569-9FA7-9414EF30B2A5}" srcOrd="1" destOrd="0" presId="urn:microsoft.com/office/officeart/2005/8/layout/orgChart1"/>
    <dgm:cxn modelId="{37CE1D56-C0D3-4FF6-8D5A-41ACF14BB798}" type="presOf" srcId="{8817FCCA-1C36-4D94-B5C1-F9C788940B01}" destId="{FC0DE9E4-89B3-41D6-8812-309CFF65D0BB}" srcOrd="1" destOrd="0" presId="urn:microsoft.com/office/officeart/2005/8/layout/orgChart1"/>
    <dgm:cxn modelId="{3CFE7859-5507-4843-9977-639810F8A8BB}" srcId="{0814A24D-52BC-4E69-BC7B-EF666618878A}" destId="{789BECAA-F478-4A4D-8B57-8EAB90A28674}" srcOrd="3" destOrd="0" parTransId="{393828AC-2945-468C-B9A3-D4880993BD48}" sibTransId="{FF3023CE-7EB7-4E53-9FB4-70D9094AF344}"/>
    <dgm:cxn modelId="{FDDBCB79-B985-4D7B-BCD6-22641DAC46F6}" type="presOf" srcId="{06AED98D-991F-46A5-BC09-E886D09C8A10}" destId="{E5A63DC6-F3B4-4833-8040-465319D0DB5D}" srcOrd="0" destOrd="0" presId="urn:microsoft.com/office/officeart/2005/8/layout/orgChart1"/>
    <dgm:cxn modelId="{15A6095A-08D2-4F3D-BC4B-E74732EE6C1F}" type="presOf" srcId="{90D77935-9EA5-4152-B510-5B549396EB2E}" destId="{A872B493-DD6D-4C53-855D-39A46455C05A}" srcOrd="1" destOrd="0" presId="urn:microsoft.com/office/officeart/2005/8/layout/orgChart1"/>
    <dgm:cxn modelId="{34F0C87F-A697-4C36-B271-257CC4B42C80}" type="presOf" srcId="{71EA2E69-8F5C-4DF1-81B3-F168CDADD780}" destId="{F9595CD1-C780-4ECC-BEF0-661CE486787F}" srcOrd="1" destOrd="0" presId="urn:microsoft.com/office/officeart/2005/8/layout/orgChart1"/>
    <dgm:cxn modelId="{2387FC7F-8E17-4C1F-A51E-5A4C13B0515B}" type="presOf" srcId="{FF4D63BB-4A2F-4A94-B39C-52E34B80CF3A}" destId="{70B2113F-EBA5-4FE3-8A9F-E8261437DAF1}" srcOrd="0" destOrd="0" presId="urn:microsoft.com/office/officeart/2005/8/layout/orgChart1"/>
    <dgm:cxn modelId="{5F95A981-BFAD-41B9-8C8C-A57878FD2295}" type="presOf" srcId="{06AED98D-991F-46A5-BC09-E886D09C8A10}" destId="{1A9E0C4A-BA18-41A1-A999-90B6E2506F12}" srcOrd="1" destOrd="0" presId="urn:microsoft.com/office/officeart/2005/8/layout/orgChart1"/>
    <dgm:cxn modelId="{CA947183-5B87-4F87-8AB8-A9EC491F4B4F}" type="presOf" srcId="{C7D7CA09-5F48-43ED-9DE9-81372B701B9E}" destId="{76B25F1A-6331-4306-872E-7E2CE3DB7657}" srcOrd="0" destOrd="0" presId="urn:microsoft.com/office/officeart/2005/8/layout/orgChart1"/>
    <dgm:cxn modelId="{61388384-64BD-4186-869A-38CFEF52108D}" srcId="{C6432CD9-26C3-44C2-A846-35A79B07E1AB}" destId="{90D77935-9EA5-4152-B510-5B549396EB2E}" srcOrd="0" destOrd="0" parTransId="{6252B8E9-227E-4B32-89C7-EE71502BCDCB}" sibTransId="{224BD282-D05F-434C-AF38-8B2F7E56B086}"/>
    <dgm:cxn modelId="{DD45E58B-67BC-414D-8174-F5CD51EA4334}" type="presOf" srcId="{8408E0B9-41E7-46D0-928A-B6D034EC2BB2}" destId="{69D4FADD-3C23-47D1-B088-A18737371ED6}" srcOrd="1" destOrd="0" presId="urn:microsoft.com/office/officeart/2005/8/layout/orgChart1"/>
    <dgm:cxn modelId="{E5E05A8C-C12E-4C82-9008-AE3D2B96F365}" type="presOf" srcId="{3A74A4D3-C881-4C34-9C90-C3BF4CBF2064}" destId="{02F81162-48D9-4904-8187-7D85F698E441}" srcOrd="0" destOrd="0" presId="urn:microsoft.com/office/officeart/2005/8/layout/orgChart1"/>
    <dgm:cxn modelId="{05A3AE8E-7BFF-43AA-9C74-42DED01348E2}" srcId="{62994B7E-8B13-4E8F-95C6-576606831F74}" destId="{524D0A5B-3460-437C-B720-137D48A73E5E}" srcOrd="1" destOrd="0" parTransId="{3D1C8A80-0815-4944-9CB7-B232403DADDC}" sibTransId="{0AA354B4-0D92-4A79-B140-BD711FDAD739}"/>
    <dgm:cxn modelId="{918E6A90-BAE7-427E-9F5D-4DEA9C317707}" type="presOf" srcId="{7AB3CB2C-3842-4ECD-83AB-C8190284C55F}" destId="{C39690C3-C49F-4066-958A-1D4FF18AF84E}" srcOrd="0" destOrd="0" presId="urn:microsoft.com/office/officeart/2005/8/layout/orgChart1"/>
    <dgm:cxn modelId="{19869C90-77A9-417A-B698-E155E80CB759}" type="presOf" srcId="{09720726-B7A0-4A42-9935-BA8B6D4909B5}" destId="{853446C7-6DDA-4739-BA30-9B072551FF22}" srcOrd="0" destOrd="0" presId="urn:microsoft.com/office/officeart/2005/8/layout/orgChart1"/>
    <dgm:cxn modelId="{DED2C091-7FC9-4E0F-8D5F-1BDBA5A75DB2}" type="presOf" srcId="{B52BB5C9-D3C3-4699-909C-50B810C4706D}" destId="{AE8ED61E-F24D-4FED-8113-A8C505109295}" srcOrd="0" destOrd="0" presId="urn:microsoft.com/office/officeart/2005/8/layout/orgChart1"/>
    <dgm:cxn modelId="{D7D2B693-38B8-4FF3-9A38-EC92F0BAFA07}" type="presOf" srcId="{13908905-BEF5-4A1D-B4B4-A53DB6A9C627}" destId="{BC19FBFC-E25D-45B2-8172-7615E959C726}" srcOrd="0" destOrd="0" presId="urn:microsoft.com/office/officeart/2005/8/layout/orgChart1"/>
    <dgm:cxn modelId="{B44E6694-E50D-4476-A71F-F820C46AF5C4}" type="presOf" srcId="{1C554E4F-D982-4335-B9A7-17EE60C7662B}" destId="{983EF771-E660-41C1-8385-394A87E7BA85}" srcOrd="0" destOrd="0" presId="urn:microsoft.com/office/officeart/2005/8/layout/orgChart1"/>
    <dgm:cxn modelId="{5CF22B96-5AEB-4674-B581-2EAC583AA904}" type="presOf" srcId="{F15802DB-062B-4E24-958A-8663AEFCBE14}" destId="{A44F0E0A-4E71-43D9-81CF-80B3FEF208E2}" srcOrd="0" destOrd="0" presId="urn:microsoft.com/office/officeart/2005/8/layout/orgChart1"/>
    <dgm:cxn modelId="{367F0B97-1EB6-450C-9374-DB21E6E34278}" type="presOf" srcId="{62994B7E-8B13-4E8F-95C6-576606831F74}" destId="{AB26A8AD-9E6E-4955-A4FA-9ACC2E014ACC}" srcOrd="0" destOrd="0" presId="urn:microsoft.com/office/officeart/2005/8/layout/orgChart1"/>
    <dgm:cxn modelId="{B33FAF97-B26A-45D5-9E54-A3E0AAB4E1C8}" type="presOf" srcId="{DF1F93E1-CA40-4321-A5B0-5D236A790A42}" destId="{49999FE4-8B52-490C-B7B3-CD6108D36F31}" srcOrd="0" destOrd="0" presId="urn:microsoft.com/office/officeart/2005/8/layout/orgChart1"/>
    <dgm:cxn modelId="{CE07A29C-CA07-456E-94C0-93AD0253473B}" type="presOf" srcId="{CE376C25-CE7E-47F9-9EB6-C6AD884DBD94}" destId="{100D9AE6-7203-461B-BC14-B715FC2591C1}" srcOrd="0" destOrd="0" presId="urn:microsoft.com/office/officeart/2005/8/layout/orgChart1"/>
    <dgm:cxn modelId="{960C779D-C127-4751-8BCA-4B4A1799D273}" type="presOf" srcId="{E31EF4BB-D3A5-405E-B4CE-C219793D4619}" destId="{E8C4E7FB-268C-467B-B686-55B06715366A}" srcOrd="0" destOrd="0" presId="urn:microsoft.com/office/officeart/2005/8/layout/orgChart1"/>
    <dgm:cxn modelId="{A41022A1-3893-439B-9428-050AEE9CA2B7}" srcId="{8408E0B9-41E7-46D0-928A-B6D034EC2BB2}" destId="{A2247238-1824-470F-B270-D4648B1DC0FF}" srcOrd="2" destOrd="0" parTransId="{779EDCF0-6A6B-40D0-BD5B-DD731E9F7218}" sibTransId="{94D4527D-8EE7-4268-9D29-974CC6576123}"/>
    <dgm:cxn modelId="{6B0236A2-D13A-4CB0-80D9-FDB93F0FADFD}" srcId="{B8CAD374-1740-4456-8ADF-5C25333F39BA}" destId="{8D51791D-3F47-4A10-BC99-6BB02FB5123C}" srcOrd="2" destOrd="0" parTransId="{13908905-BEF5-4A1D-B4B4-A53DB6A9C627}" sibTransId="{B0A59DE9-5CC7-48AD-9B8E-DCEFD8A80089}"/>
    <dgm:cxn modelId="{F98FD2A4-81A9-4DA5-85D6-CCBC5DE67E11}" type="presOf" srcId="{69CAD770-76BD-472B-8B44-5C5191EECFF3}" destId="{D42B74E0-B90E-4FBC-9AD6-D682697DF643}" srcOrd="0" destOrd="0" presId="urn:microsoft.com/office/officeart/2005/8/layout/orgChart1"/>
    <dgm:cxn modelId="{EF7904A5-4B6C-449A-A865-22D2D7FABADE}" srcId="{8408E0B9-41E7-46D0-928A-B6D034EC2BB2}" destId="{1C554E4F-D982-4335-B9A7-17EE60C7662B}" srcOrd="0" destOrd="0" parTransId="{AC3C6109-A863-474A-ADE3-AE248DD48E91}" sibTransId="{5828854E-3302-4429-B2D0-FF7F47FF8453}"/>
    <dgm:cxn modelId="{D235B5A6-3D18-4D44-BF88-A529B0194FB0}" type="presOf" srcId="{0814A24D-52BC-4E69-BC7B-EF666618878A}" destId="{B9C6CF92-A93F-4F8B-82D2-E25118CD5B71}" srcOrd="0" destOrd="0" presId="urn:microsoft.com/office/officeart/2005/8/layout/orgChart1"/>
    <dgm:cxn modelId="{A62364A7-3F13-4BB9-8728-54645D6EFF95}" srcId="{C7D7CA09-5F48-43ED-9DE9-81372B701B9E}" destId="{AF94B77A-FAAE-4497-92A2-AFD079EBD33B}" srcOrd="0" destOrd="0" parTransId="{8ECF137C-7C5E-4167-80F8-395D5B914D9A}" sibTransId="{E916789D-6A0D-47E6-85BA-4CF0597317FF}"/>
    <dgm:cxn modelId="{169C6DA7-DBF1-4266-86B9-03A37CA0C92A}" type="presOf" srcId="{8817FCCA-1C36-4D94-B5C1-F9C788940B01}" destId="{D64C0C42-41BE-49C3-A120-AD42972DDA43}" srcOrd="0" destOrd="0" presId="urn:microsoft.com/office/officeart/2005/8/layout/orgChart1"/>
    <dgm:cxn modelId="{94C5E0A7-12CB-4055-A993-4E132000EF69}" srcId="{9C6B6325-5410-47C0-B8D4-0645B4BD9EB9}" destId="{53EA1F76-A3E9-4974-B3ED-EA04A3C85F17}" srcOrd="0" destOrd="0" parTransId="{FF4D63BB-4A2F-4A94-B39C-52E34B80CF3A}" sibTransId="{97AE10DD-C098-42E2-859D-554685FD4062}"/>
    <dgm:cxn modelId="{221E93AA-95B1-4E7A-96E4-EDF5014469B1}" type="presOf" srcId="{8D51791D-3F47-4A10-BC99-6BB02FB5123C}" destId="{154EA100-0B20-430E-A39C-4DF63CA8563B}" srcOrd="1" destOrd="0" presId="urn:microsoft.com/office/officeart/2005/8/layout/orgChart1"/>
    <dgm:cxn modelId="{4043D9AB-0865-49F9-8BE2-8278FE25D120}" type="presOf" srcId="{7F685370-DECC-43A3-99AA-F3A9530443A1}" destId="{C190B55A-9CE2-471B-BFB1-E9CCD5ECD40A}" srcOrd="1" destOrd="0" presId="urn:microsoft.com/office/officeart/2005/8/layout/orgChart1"/>
    <dgm:cxn modelId="{13D62FAC-94C0-47FD-BE86-79ACE3B6FEF3}" type="presOf" srcId="{393828AC-2945-468C-B9A3-D4880993BD48}" destId="{5F9AD9F6-F9DE-48C5-931D-D6232715F4F6}" srcOrd="0" destOrd="0" presId="urn:microsoft.com/office/officeart/2005/8/layout/orgChart1"/>
    <dgm:cxn modelId="{523D69AC-E9F2-4809-8B8F-56A9A0A221AB}" srcId="{789BECAA-F478-4A4D-8B57-8EAB90A28674}" destId="{F66F63E6-3F45-4C50-8638-F442AD33378D}" srcOrd="1" destOrd="0" parTransId="{DF1F93E1-CA40-4321-A5B0-5D236A790A42}" sibTransId="{A34BCBFE-07CE-4D48-8C3B-67B881B0F55B}"/>
    <dgm:cxn modelId="{0CE9C2AC-BB42-4856-BF51-1E92EDB03430}" srcId="{53EA1F76-A3E9-4974-B3ED-EA04A3C85F17}" destId="{D38C40C4-27EE-4ECD-AC88-7DEF955C9DE0}" srcOrd="1" destOrd="0" parTransId="{359511D1-0B06-4B4F-8154-0AF37CC5F6D3}" sibTransId="{990CABAF-12C2-40E3-B788-474AA983E979}"/>
    <dgm:cxn modelId="{0D05F4AC-145D-477F-97F8-84EAE53381DA}" srcId="{35A3D2DF-563C-4375-A532-90C501A8612C}" destId="{B8A3A0CF-7CD2-4B18-AA2B-FCBF0067F4B3}" srcOrd="0" destOrd="0" parTransId="{479A40D1-96A4-45B3-8E5E-8686C7BF0BD6}" sibTransId="{A973BA26-B998-459B-890C-6B7495E92CE7}"/>
    <dgm:cxn modelId="{D9A932AD-90CD-43EF-826F-BD14839FB169}" srcId="{0814A24D-52BC-4E69-BC7B-EF666618878A}" destId="{905D37F5-BDA5-4863-A687-E1B6D5BC1C17}" srcOrd="6" destOrd="0" parTransId="{506E8A1F-D016-4CF2-AB11-F5CF06072931}" sibTransId="{761FD573-EEAD-4248-B453-20D4208D91A5}"/>
    <dgm:cxn modelId="{8FD373AE-A52E-40D3-B52A-5AB2DBD0DD4A}" srcId="{0814A24D-52BC-4E69-BC7B-EF666618878A}" destId="{35A3D2DF-563C-4375-A532-90C501A8612C}" srcOrd="2" destOrd="0" parTransId="{21775F1F-F193-48B5-AFF6-876841F01A65}" sibTransId="{F370D6EA-9D6C-440F-8E76-AA46B3538FF0}"/>
    <dgm:cxn modelId="{2B4CC8B0-1C39-4A1C-B6E1-863A124CE631}" type="presOf" srcId="{511EF0FA-F9FF-42D4-94C9-9D039F85083E}" destId="{7DEFADF6-548E-4537-B901-214F61F4909A}" srcOrd="0" destOrd="0" presId="urn:microsoft.com/office/officeart/2005/8/layout/orgChart1"/>
    <dgm:cxn modelId="{E269E6B0-E1F1-4D1A-974A-7A7AA82CAFA7}" type="presOf" srcId="{9771FA0F-63CA-471D-9E31-AB1B5FEB1192}" destId="{6955465E-F7F0-4B6B-971E-DA3A323F4C22}" srcOrd="0" destOrd="0" presId="urn:microsoft.com/office/officeart/2005/8/layout/orgChart1"/>
    <dgm:cxn modelId="{F09B6AB2-33DB-4744-BEE9-917CAB288FFD}" type="presOf" srcId="{479A40D1-96A4-45B3-8E5E-8686C7BF0BD6}" destId="{D1EFF9D3-22CA-4C8F-B62E-BE02FB449F2F}" srcOrd="0" destOrd="0" presId="urn:microsoft.com/office/officeart/2005/8/layout/orgChart1"/>
    <dgm:cxn modelId="{F03DA9B2-BB9A-4A6B-B006-7FDB8E8566C0}" type="presOf" srcId="{3A74A4D3-C881-4C34-9C90-C3BF4CBF2064}" destId="{10817F2A-EF97-4184-A75B-1EF66C522FB0}" srcOrd="1" destOrd="0" presId="urn:microsoft.com/office/officeart/2005/8/layout/orgChart1"/>
    <dgm:cxn modelId="{7E45B0B3-5438-4A28-9E86-31220F778218}" type="presOf" srcId="{3D6F27F8-FCC1-4AD5-9456-40CBD5256A4A}" destId="{FD09B7CC-E80E-420A-A261-7D70F81EE928}" srcOrd="0" destOrd="0" presId="urn:microsoft.com/office/officeart/2005/8/layout/orgChart1"/>
    <dgm:cxn modelId="{D59BD9BD-C588-4530-A571-AAD14B1E8BCD}" type="presOf" srcId="{FE380B52-0A18-4AF6-8A14-14AEB403AACC}" destId="{DB83D333-02C0-43E2-AEF7-843396DED02F}" srcOrd="0" destOrd="0" presId="urn:microsoft.com/office/officeart/2005/8/layout/orgChart1"/>
    <dgm:cxn modelId="{625AF1BD-CB50-4138-A62C-A31E4717B97B}" type="presOf" srcId="{D38C40C4-27EE-4ECD-AC88-7DEF955C9DE0}" destId="{2702EBC5-09CB-4456-BC75-86EC50E873F3}" srcOrd="0" destOrd="0" presId="urn:microsoft.com/office/officeart/2005/8/layout/orgChart1"/>
    <dgm:cxn modelId="{64B227BE-D4EC-48D0-A155-850B8518DF2C}" srcId="{789BECAA-F478-4A4D-8B57-8EAB90A28674}" destId="{7314C6CD-9621-4805-B00F-9B8DC7455BCC}" srcOrd="0" destOrd="0" parTransId="{E265B1F1-9B83-4EBF-A139-6EB17E7C8EEA}" sibTransId="{5E65434C-9D1D-438D-B54E-10EDA9907552}"/>
    <dgm:cxn modelId="{C18070BE-92D7-46A2-810C-0E50FCD07C2B}" type="presOf" srcId="{35A3D2DF-563C-4375-A532-90C501A8612C}" destId="{BA587C3E-51E5-483C-BE7C-FADA4A85A9CB}" srcOrd="0" destOrd="0" presId="urn:microsoft.com/office/officeart/2005/8/layout/orgChart1"/>
    <dgm:cxn modelId="{ED64F7BF-580D-4334-A76C-A6ED4EC27C6C}" type="presOf" srcId="{000965F3-ABF6-4016-94DA-46DB707FC17A}" destId="{DC0475C2-DDE9-40FC-B32E-9CE2CDD2EDC5}" srcOrd="0" destOrd="0" presId="urn:microsoft.com/office/officeart/2005/8/layout/orgChart1"/>
    <dgm:cxn modelId="{4B8D91C3-0D86-48BC-A9D8-FD5E9F52457D}" type="presOf" srcId="{524D0A5B-3460-437C-B720-137D48A73E5E}" destId="{B2E79CF2-9E21-4865-A684-20F99F64146B}" srcOrd="0" destOrd="0" presId="urn:microsoft.com/office/officeart/2005/8/layout/orgChart1"/>
    <dgm:cxn modelId="{986BD1C4-3E1D-45DB-A914-6FC223DF84B0}" srcId="{035A7190-AF32-4A76-B7B5-6C0E3338D794}" destId="{0814A24D-52BC-4E69-BC7B-EF666618878A}" srcOrd="0" destOrd="0" parTransId="{7940F464-1A11-4BA3-B970-F1ACEAC460D3}" sibTransId="{7C25D4C5-F912-47C4-9F5B-AAA664A91790}"/>
    <dgm:cxn modelId="{39978FC5-70C7-4926-8E8D-8AD08A1C8C19}" type="presOf" srcId="{C7D7CA09-5F48-43ED-9DE9-81372B701B9E}" destId="{B3AFCF2D-1230-42A4-B8C5-3D3862D18D60}" srcOrd="1" destOrd="0" presId="urn:microsoft.com/office/officeart/2005/8/layout/orgChart1"/>
    <dgm:cxn modelId="{67FB9EC5-4EA3-453E-8A15-8053AAB160F0}" type="presOf" srcId="{9B5D9C77-3B8C-45E0-88DD-0D23DAB14D3B}" destId="{D0DEA078-D1D6-4BA3-AE8D-0B06A654954A}" srcOrd="0" destOrd="0" presId="urn:microsoft.com/office/officeart/2005/8/layout/orgChart1"/>
    <dgm:cxn modelId="{00A22FC7-70A9-4155-AD8F-973FFAADD9A1}" type="presOf" srcId="{65787B40-F751-4F6F-9C1A-848ECEF530FE}" destId="{D9AB1F84-3890-4DA7-98FB-384E87FB0A7C}" srcOrd="1" destOrd="0" presId="urn:microsoft.com/office/officeart/2005/8/layout/orgChart1"/>
    <dgm:cxn modelId="{F67195C7-D76F-4015-96B9-C39A74931D77}" type="presOf" srcId="{41C9189C-2B9D-4465-9DCB-D418346573F6}" destId="{C7013217-1665-4B51-95BF-4F9BC77B99B6}" srcOrd="0" destOrd="0" presId="urn:microsoft.com/office/officeart/2005/8/layout/orgChart1"/>
    <dgm:cxn modelId="{27BA7AC8-1F38-438E-9ADF-ED419DF70ABA}" type="presOf" srcId="{53EA1F76-A3E9-4974-B3ED-EA04A3C85F17}" destId="{77E7EE71-E9AB-42D5-9082-B5A986D082DE}" srcOrd="0" destOrd="0" presId="urn:microsoft.com/office/officeart/2005/8/layout/orgChart1"/>
    <dgm:cxn modelId="{7A4543C9-C527-4253-9387-E472D715AB16}" type="presOf" srcId="{EA4A3DA4-7AB7-4E94-8808-6A1E5ECF425F}" destId="{6F237CA7-D948-4C0E-8516-97363DB3497C}" srcOrd="0" destOrd="0" presId="urn:microsoft.com/office/officeart/2005/8/layout/orgChart1"/>
    <dgm:cxn modelId="{5264B1CB-6203-44D7-A0F5-100FCB8A62F3}" type="presOf" srcId="{96D4CAE8-D814-43EA-B7BC-7B6EDF99E4F0}" destId="{70FE0337-F072-47AB-A4AD-2F3C830728BA}" srcOrd="1" destOrd="0" presId="urn:microsoft.com/office/officeart/2005/8/layout/orgChart1"/>
    <dgm:cxn modelId="{013DE4CB-7B28-4E6B-AB01-A21B01D4D8A6}" type="presOf" srcId="{AC3C6109-A863-474A-ADE3-AE248DD48E91}" destId="{4F08965D-0DFE-438F-ADA6-738FDC4F861D}" srcOrd="0" destOrd="0" presId="urn:microsoft.com/office/officeart/2005/8/layout/orgChart1"/>
    <dgm:cxn modelId="{739B22CC-8978-4059-82C6-942C258CD31A}" type="presOf" srcId="{359511D1-0B06-4B4F-8154-0AF37CC5F6D3}" destId="{DDFA84A6-B1A3-4539-84CD-0A901748A4FA}" srcOrd="0" destOrd="0" presId="urn:microsoft.com/office/officeart/2005/8/layout/orgChart1"/>
    <dgm:cxn modelId="{830F89D0-B195-4C38-A18D-B3D50BF007E6}" type="presOf" srcId="{28E96B8D-973A-40FF-9066-4B2B5781EEA2}" destId="{929CBB54-5009-44A8-A93B-0EF313E31047}" srcOrd="0" destOrd="0" presId="urn:microsoft.com/office/officeart/2005/8/layout/orgChart1"/>
    <dgm:cxn modelId="{31A2FFD0-3EDB-49B5-AB3E-22D344E1D742}" type="presOf" srcId="{B8CAD374-1740-4456-8ADF-5C25333F39BA}" destId="{8EA811F1-D6EB-4479-A1C5-8657293AF2CF}" srcOrd="0" destOrd="0" presId="urn:microsoft.com/office/officeart/2005/8/layout/orgChart1"/>
    <dgm:cxn modelId="{15B9D4D1-F5EE-47E3-AC96-4E16773E6E71}" srcId="{62994B7E-8B13-4E8F-95C6-576606831F74}" destId="{9771FA0F-63CA-471D-9E31-AB1B5FEB1192}" srcOrd="0" destOrd="0" parTransId="{F37A58E2-677A-4146-B79D-A6608D725270}" sibTransId="{FA0119FD-E25E-4BE0-95C0-D56171EF5280}"/>
    <dgm:cxn modelId="{71123FD6-731A-4152-88B2-F6ACEBBA7D02}" type="presOf" srcId="{F66F63E6-3F45-4C50-8638-F442AD33378D}" destId="{C8B3D6E3-B1CB-48A6-8917-3DE6F07BC5A0}" srcOrd="0" destOrd="0" presId="urn:microsoft.com/office/officeart/2005/8/layout/orgChart1"/>
    <dgm:cxn modelId="{0A725BD7-F21F-43C8-ACCB-AD253D605260}" type="presOf" srcId="{3D1C8A80-0815-4944-9CB7-B232403DADDC}" destId="{6B7CE8E1-8537-42CC-A6A3-0BF5F84066C8}" srcOrd="0" destOrd="0" presId="urn:microsoft.com/office/officeart/2005/8/layout/orgChart1"/>
    <dgm:cxn modelId="{03FC53D7-F1DB-4D53-8863-45F54F68115E}" srcId="{0814A24D-52BC-4E69-BC7B-EF666618878A}" destId="{8817FCCA-1C36-4D94-B5C1-F9C788940B01}" srcOrd="4" destOrd="0" parTransId="{343A9179-0F98-4E93-A652-1B81F85C9849}" sibTransId="{BF13D283-2F11-447D-982B-9D1ABF34A718}"/>
    <dgm:cxn modelId="{276C78D7-1CB3-4367-9656-F373BE32ED22}" type="presOf" srcId="{8F7093CE-0339-4904-BB50-87E4B06508DC}" destId="{C11C787B-3DD9-41DD-A7A7-BDD8679E5F64}" srcOrd="0" destOrd="0" presId="urn:microsoft.com/office/officeart/2005/8/layout/orgChart1"/>
    <dgm:cxn modelId="{0FD2A9D7-47DD-4BFB-BA81-C9A852E96A7E}" type="presOf" srcId="{BFF4B380-82DD-477B-9932-ADE751FED970}" destId="{BB70DAAC-D785-4A93-A497-3365A71D0126}" srcOrd="0" destOrd="0" presId="urn:microsoft.com/office/officeart/2005/8/layout/orgChart1"/>
    <dgm:cxn modelId="{0161DAD8-E6AE-41D4-B802-5E2B6FF1223B}" type="presOf" srcId="{919C92FA-1974-47DE-AC85-B91DBDCFFCBC}" destId="{C16EB19F-9664-4D77-901D-CC4D483A9FBE}" srcOrd="0" destOrd="0" presId="urn:microsoft.com/office/officeart/2005/8/layout/orgChart1"/>
    <dgm:cxn modelId="{354CE6DC-606F-4C5E-9A9B-5CE80278528B}" type="presOf" srcId="{789BECAA-F478-4A4D-8B57-8EAB90A28674}" destId="{B5A3A09D-EA1B-46FF-A797-911AE67F6296}" srcOrd="0" destOrd="0" presId="urn:microsoft.com/office/officeart/2005/8/layout/orgChart1"/>
    <dgm:cxn modelId="{86793EDF-A3EA-4F32-804D-99232F7F4A76}" type="presOf" srcId="{343A9179-0F98-4E93-A652-1B81F85C9849}" destId="{F18512D1-79BD-4208-BE05-688D4F20EB6D}" srcOrd="0" destOrd="0" presId="urn:microsoft.com/office/officeart/2005/8/layout/orgChart1"/>
    <dgm:cxn modelId="{40DB62E2-10B5-43E5-9607-D283DFD1E031}" srcId="{C7D7CA09-5F48-43ED-9DE9-81372B701B9E}" destId="{7F685370-DECC-43A3-99AA-F3A9530443A1}" srcOrd="2" destOrd="0" parTransId="{BFF4B380-82DD-477B-9932-ADE751FED970}" sibTransId="{71FEE7D8-3DE8-4B75-8370-2B66FBDDEC5D}"/>
    <dgm:cxn modelId="{0B8297E2-2E64-4419-8D81-6CD06E003219}" srcId="{53EA1F76-A3E9-4974-B3ED-EA04A3C85F17}" destId="{4C6D8D00-A652-482C-A708-4E0D9BA23BD8}" srcOrd="0" destOrd="0" parTransId="{919C92FA-1974-47DE-AC85-B91DBDCFFCBC}" sibTransId="{424B4300-14B2-4A92-8238-B5AF6BA2F342}"/>
    <dgm:cxn modelId="{CC4F77E4-34D5-4E0A-B746-C8223D3AA0F9}" type="presOf" srcId="{EABFC86E-97CE-4C9F-BFF0-919D954C806F}" destId="{4F751ED8-1234-4506-B5D8-6EA35DE52F6B}" srcOrd="0" destOrd="0" presId="urn:microsoft.com/office/officeart/2005/8/layout/orgChart1"/>
    <dgm:cxn modelId="{2DE39DE4-83D3-4315-BED7-096E5F00D81F}" srcId="{0814A24D-52BC-4E69-BC7B-EF666618878A}" destId="{F7E2F2DF-4C96-4498-ACB9-9A96A50B0C76}" srcOrd="1" destOrd="0" parTransId="{2BB7DDFC-E822-4E66-A240-A27E3EFEAE83}" sibTransId="{78AB32A2-4858-4BF9-850A-B70153F1871C}"/>
    <dgm:cxn modelId="{F73BA6E5-CB00-4F93-9029-E69B2C7EC3F8}" type="presOf" srcId="{9771FA0F-63CA-471D-9E31-AB1B5FEB1192}" destId="{B6FB98CD-7491-4319-BF6B-03F3CAA497A0}" srcOrd="1" destOrd="0" presId="urn:microsoft.com/office/officeart/2005/8/layout/orgChart1"/>
    <dgm:cxn modelId="{FD8D8FE9-F3E1-40AA-9A6B-063CC03D6D29}" srcId="{0814A24D-52BC-4E69-BC7B-EF666618878A}" destId="{B8CAD374-1740-4456-8ADF-5C25333F39BA}" srcOrd="10" destOrd="0" parTransId="{9B5D9C77-3B8C-45E0-88DD-0D23DAB14D3B}" sibTransId="{79D1E157-A857-4804-BD98-1132A2092AF7}"/>
    <dgm:cxn modelId="{378128EB-628C-4791-8E9E-16535CE388EC}" srcId="{789BECAA-F478-4A4D-8B57-8EAB90A28674}" destId="{3A74A4D3-C881-4C34-9C90-C3BF4CBF2064}" srcOrd="2" destOrd="0" parTransId="{5C4CEEDD-8D3E-49FA-A7F9-1E21C8BC55A8}" sibTransId="{E3BA83DC-2B40-4DB1-9D28-0BDAA1BED741}"/>
    <dgm:cxn modelId="{A8BFE8EB-4445-4DF5-99B8-8AD189BFD38A}" srcId="{C7D7CA09-5F48-43ED-9DE9-81372B701B9E}" destId="{7AB3CB2C-3842-4ECD-83AB-C8190284C55F}" srcOrd="3" destOrd="0" parTransId="{EABFC86E-97CE-4C9F-BFF0-919D954C806F}" sibTransId="{1EE61991-257A-4426-A01D-457E168CD728}"/>
    <dgm:cxn modelId="{1FAD31EC-ECC6-45D5-B585-7457999B9A84}" type="presOf" srcId="{9C6B6325-5410-47C0-B8D4-0645B4BD9EB9}" destId="{B981DACE-570C-48F1-9528-2AECC93EA824}" srcOrd="0" destOrd="0" presId="urn:microsoft.com/office/officeart/2005/8/layout/orgChart1"/>
    <dgm:cxn modelId="{C55A21ED-407F-45AB-8DD4-F5162CE2366A}" srcId="{53EA1F76-A3E9-4974-B3ED-EA04A3C85F17}" destId="{DA44CD61-60EA-439A-89B8-7318C43EE90B}" srcOrd="3" destOrd="0" parTransId="{000965F3-ABF6-4016-94DA-46DB707FC17A}" sibTransId="{6380CA05-ECA2-4598-8D64-00AAE8204B5A}"/>
    <dgm:cxn modelId="{D1387EED-586E-4AA0-BDD6-81B651883902}" type="presOf" srcId="{F7E2F2DF-4C96-4498-ACB9-9A96A50B0C76}" destId="{ACB6A4BA-B59C-4C29-8339-5575A590B7F2}" srcOrd="1" destOrd="0" presId="urn:microsoft.com/office/officeart/2005/8/layout/orgChart1"/>
    <dgm:cxn modelId="{3222E8EE-5503-4DF6-B2B0-18F493004079}" type="presOf" srcId="{21775F1F-F193-48B5-AFF6-876841F01A65}" destId="{0C8E03CA-904C-447C-84EB-135D98B4AF58}" srcOrd="0" destOrd="0" presId="urn:microsoft.com/office/officeart/2005/8/layout/orgChart1"/>
    <dgm:cxn modelId="{80C6F8EF-2EA2-4528-98B4-28958EF348D1}" type="presOf" srcId="{96D4CAE8-D814-43EA-B7BC-7B6EDF99E4F0}" destId="{4DF2B7F1-2EBF-40AB-97C9-AD6095AEA652}" srcOrd="0" destOrd="0" presId="urn:microsoft.com/office/officeart/2005/8/layout/orgChart1"/>
    <dgm:cxn modelId="{34BC26F2-2896-4040-809E-C2D28B36E85D}" type="presOf" srcId="{A3FA9630-5897-4F7C-8974-7577A8A23B86}" destId="{5D0E723D-F8C8-4409-842A-12CB19A6F70A}" srcOrd="0" destOrd="0" presId="urn:microsoft.com/office/officeart/2005/8/layout/orgChart1"/>
    <dgm:cxn modelId="{70F2D2F5-31EB-44B8-BE3E-07C00D220D01}" type="presOf" srcId="{8B3390E8-CCD2-417A-8013-FEDBC77F3F9D}" destId="{48948124-FACC-4FE8-87E9-064B9929E279}" srcOrd="0" destOrd="0" presId="urn:microsoft.com/office/officeart/2005/8/layout/orgChart1"/>
    <dgm:cxn modelId="{02C625F8-AF1F-446C-9713-1E574D0BC9FA}" type="presOf" srcId="{62994B7E-8B13-4E8F-95C6-576606831F74}" destId="{ED876279-D7F2-45C3-AB85-01348068AADC}" srcOrd="1" destOrd="0" presId="urn:microsoft.com/office/officeart/2005/8/layout/orgChart1"/>
    <dgm:cxn modelId="{4496B2F9-2D0C-4AC4-B17D-DEA0C52B4997}" srcId="{0814A24D-52BC-4E69-BC7B-EF666618878A}" destId="{8408E0B9-41E7-46D0-928A-B6D034EC2BB2}" srcOrd="5" destOrd="0" parTransId="{EA4A3DA4-7AB7-4E94-8808-6A1E5ECF425F}" sibTransId="{F726EA0F-AB44-4B42-8C53-86C8A26DF90B}"/>
    <dgm:cxn modelId="{51DAFFFA-77C3-4513-A6FC-7EA40F676A59}" type="presOf" srcId="{8408E0B9-41E7-46D0-928A-B6D034EC2BB2}" destId="{ED35FE3B-5236-463F-A193-07ED358F86A3}" srcOrd="0" destOrd="0" presId="urn:microsoft.com/office/officeart/2005/8/layout/orgChart1"/>
    <dgm:cxn modelId="{7A108DFB-94CB-4CA0-A1CD-C999B7CE53F9}" type="presOf" srcId="{C4CB5642-621C-48D3-9AAF-FDABFBE5A248}" destId="{7C9C1714-4A0C-480B-B368-B2C2C19CE59D}" srcOrd="1" destOrd="0" presId="urn:microsoft.com/office/officeart/2005/8/layout/orgChart1"/>
    <dgm:cxn modelId="{E77C1A43-7931-46B5-A8ED-1BB9498F4741}" type="presParOf" srcId="{5CA71CA5-9FC5-436C-B26D-D3FCDB1D61DF}" destId="{ABE01B2E-3D7D-4778-8256-C3A322693075}" srcOrd="0" destOrd="0" presId="urn:microsoft.com/office/officeart/2005/8/layout/orgChart1"/>
    <dgm:cxn modelId="{7723445D-2B7C-4D74-BD39-D1F50377837E}" type="presParOf" srcId="{ABE01B2E-3D7D-4778-8256-C3A322693075}" destId="{24CC51C2-F2AB-4AF1-8E8B-F082C8AB226E}" srcOrd="0" destOrd="0" presId="urn:microsoft.com/office/officeart/2005/8/layout/orgChart1"/>
    <dgm:cxn modelId="{34F6B22D-F010-4061-821E-37174D37562E}" type="presParOf" srcId="{24CC51C2-F2AB-4AF1-8E8B-F082C8AB226E}" destId="{B9C6CF92-A93F-4F8B-82D2-E25118CD5B71}" srcOrd="0" destOrd="0" presId="urn:microsoft.com/office/officeart/2005/8/layout/orgChart1"/>
    <dgm:cxn modelId="{E969A9A1-B76F-4CEA-AF02-258854C33434}" type="presParOf" srcId="{24CC51C2-F2AB-4AF1-8E8B-F082C8AB226E}" destId="{9E8780D6-6750-4639-931F-2650B81C7B48}" srcOrd="1" destOrd="0" presId="urn:microsoft.com/office/officeart/2005/8/layout/orgChart1"/>
    <dgm:cxn modelId="{FDC893AC-200E-47F2-A39D-60CDD89FD8DD}" type="presParOf" srcId="{ABE01B2E-3D7D-4778-8256-C3A322693075}" destId="{BF3C1C51-4819-4B90-97E7-7427116F4B2A}" srcOrd="1" destOrd="0" presId="urn:microsoft.com/office/officeart/2005/8/layout/orgChart1"/>
    <dgm:cxn modelId="{E5BCCEC1-C55F-4AB6-8452-AA9542496C40}" type="presParOf" srcId="{BF3C1C51-4819-4B90-97E7-7427116F4B2A}" destId="{0C8E03CA-904C-447C-84EB-135D98B4AF58}" srcOrd="0" destOrd="0" presId="urn:microsoft.com/office/officeart/2005/8/layout/orgChart1"/>
    <dgm:cxn modelId="{F73EB12E-1A2E-4A75-AACD-78473CED8CAA}" type="presParOf" srcId="{BF3C1C51-4819-4B90-97E7-7427116F4B2A}" destId="{6215BEF4-667D-4005-A911-6E1DF8073A35}" srcOrd="1" destOrd="0" presId="urn:microsoft.com/office/officeart/2005/8/layout/orgChart1"/>
    <dgm:cxn modelId="{6879B1B1-9755-41D1-9BBB-580DD1D0FBEC}" type="presParOf" srcId="{6215BEF4-667D-4005-A911-6E1DF8073A35}" destId="{EE97B190-2F0D-4C1C-A7B2-18D0E554B048}" srcOrd="0" destOrd="0" presId="urn:microsoft.com/office/officeart/2005/8/layout/orgChart1"/>
    <dgm:cxn modelId="{65C5547E-6FE4-46F8-9694-D0442143726F}" type="presParOf" srcId="{EE97B190-2F0D-4C1C-A7B2-18D0E554B048}" destId="{BA587C3E-51E5-483C-BE7C-FADA4A85A9CB}" srcOrd="0" destOrd="0" presId="urn:microsoft.com/office/officeart/2005/8/layout/orgChart1"/>
    <dgm:cxn modelId="{8BC9936B-DE70-4B6E-AB02-31D033B735CF}" type="presParOf" srcId="{EE97B190-2F0D-4C1C-A7B2-18D0E554B048}" destId="{1280FB37-C40D-447E-9A85-EB1321E4EF50}" srcOrd="1" destOrd="0" presId="urn:microsoft.com/office/officeart/2005/8/layout/orgChart1"/>
    <dgm:cxn modelId="{D1D2E13C-E95F-4487-A671-ACA9AF2AA1A4}" type="presParOf" srcId="{6215BEF4-667D-4005-A911-6E1DF8073A35}" destId="{0FA148F5-13FD-4B30-AD60-B3C1BF54E636}" srcOrd="1" destOrd="0" presId="urn:microsoft.com/office/officeart/2005/8/layout/orgChart1"/>
    <dgm:cxn modelId="{693D103A-3BE5-448F-915C-EFDF21B654BC}" type="presParOf" srcId="{0FA148F5-13FD-4B30-AD60-B3C1BF54E636}" destId="{D1EFF9D3-22CA-4C8F-B62E-BE02FB449F2F}" srcOrd="0" destOrd="0" presId="urn:microsoft.com/office/officeart/2005/8/layout/orgChart1"/>
    <dgm:cxn modelId="{0BA95629-31BA-4819-9574-91D27AD45F5A}" type="presParOf" srcId="{0FA148F5-13FD-4B30-AD60-B3C1BF54E636}" destId="{DF80DBCA-EA3C-4992-BF99-63CC702BE9AB}" srcOrd="1" destOrd="0" presId="urn:microsoft.com/office/officeart/2005/8/layout/orgChart1"/>
    <dgm:cxn modelId="{871A8A1F-E317-4EE2-B9A4-F92B93C48F06}" type="presParOf" srcId="{DF80DBCA-EA3C-4992-BF99-63CC702BE9AB}" destId="{0C5DC83D-46F2-4472-92DB-D6B29AC2D51E}" srcOrd="0" destOrd="0" presId="urn:microsoft.com/office/officeart/2005/8/layout/orgChart1"/>
    <dgm:cxn modelId="{8CF3CD8F-D12A-4CDC-BE97-9ECB9871AC35}" type="presParOf" srcId="{0C5DC83D-46F2-4472-92DB-D6B29AC2D51E}" destId="{BB240101-77B2-4031-A45E-10D191375E54}" srcOrd="0" destOrd="0" presId="urn:microsoft.com/office/officeart/2005/8/layout/orgChart1"/>
    <dgm:cxn modelId="{AB47293A-0C07-4BD5-89B8-63F656F2830B}" type="presParOf" srcId="{0C5DC83D-46F2-4472-92DB-D6B29AC2D51E}" destId="{8FD7FC54-145D-4B00-A1C1-FCA8F8BB8156}" srcOrd="1" destOrd="0" presId="urn:microsoft.com/office/officeart/2005/8/layout/orgChart1"/>
    <dgm:cxn modelId="{B17A6735-3AFB-47F9-A4A6-90F0AEEE3685}" type="presParOf" srcId="{DF80DBCA-EA3C-4992-BF99-63CC702BE9AB}" destId="{156F7BBC-67FB-4772-ACA8-660089C24622}" srcOrd="1" destOrd="0" presId="urn:microsoft.com/office/officeart/2005/8/layout/orgChart1"/>
    <dgm:cxn modelId="{12E3C6A5-BCD8-4CB4-B71F-D5F8042D0D8F}" type="presParOf" srcId="{DF80DBCA-EA3C-4992-BF99-63CC702BE9AB}" destId="{724A4FC4-8B67-4952-AD66-32F7BCCD0BFF}" srcOrd="2" destOrd="0" presId="urn:microsoft.com/office/officeart/2005/8/layout/orgChart1"/>
    <dgm:cxn modelId="{86171CAF-0C7B-483A-BF0F-A1BEB580315C}" type="presParOf" srcId="{6215BEF4-667D-4005-A911-6E1DF8073A35}" destId="{F33FF8DA-CE92-428A-A192-C98DBDE30E36}" srcOrd="2" destOrd="0" presId="urn:microsoft.com/office/officeart/2005/8/layout/orgChart1"/>
    <dgm:cxn modelId="{E0956287-E3FB-4C4F-A7C3-ABD29677DFB0}" type="presParOf" srcId="{BF3C1C51-4819-4B90-97E7-7427116F4B2A}" destId="{5F9AD9F6-F9DE-48C5-931D-D6232715F4F6}" srcOrd="2" destOrd="0" presId="urn:microsoft.com/office/officeart/2005/8/layout/orgChart1"/>
    <dgm:cxn modelId="{64707AB8-2FE5-422E-A3BA-CAEF8D86C0AA}" type="presParOf" srcId="{BF3C1C51-4819-4B90-97E7-7427116F4B2A}" destId="{A8C01495-704E-45D0-B6AA-D313D9983F8E}" srcOrd="3" destOrd="0" presId="urn:microsoft.com/office/officeart/2005/8/layout/orgChart1"/>
    <dgm:cxn modelId="{F72243AF-638B-4EF6-A6D9-FB1D32B3EADE}" type="presParOf" srcId="{A8C01495-704E-45D0-B6AA-D313D9983F8E}" destId="{7F26D7FC-093B-4DF9-BC4A-93E58C94B4E2}" srcOrd="0" destOrd="0" presId="urn:microsoft.com/office/officeart/2005/8/layout/orgChart1"/>
    <dgm:cxn modelId="{8589E7A2-097E-4FE9-94A7-1E09949AA39C}" type="presParOf" srcId="{7F26D7FC-093B-4DF9-BC4A-93E58C94B4E2}" destId="{B5A3A09D-EA1B-46FF-A797-911AE67F6296}" srcOrd="0" destOrd="0" presId="urn:microsoft.com/office/officeart/2005/8/layout/orgChart1"/>
    <dgm:cxn modelId="{E9447304-4FAF-4501-B13B-A0AEF1AD2C5D}" type="presParOf" srcId="{7F26D7FC-093B-4DF9-BC4A-93E58C94B4E2}" destId="{C3B91068-9B6F-40FF-BEED-906A77217B46}" srcOrd="1" destOrd="0" presId="urn:microsoft.com/office/officeart/2005/8/layout/orgChart1"/>
    <dgm:cxn modelId="{731E6096-0CB2-4412-A24D-2C4166C4564A}" type="presParOf" srcId="{A8C01495-704E-45D0-B6AA-D313D9983F8E}" destId="{AE2A880F-A9E2-4CAE-B6BD-9D9A3AE35F0A}" srcOrd="1" destOrd="0" presId="urn:microsoft.com/office/officeart/2005/8/layout/orgChart1"/>
    <dgm:cxn modelId="{10A12CC0-3828-4855-B4A1-BEB4968BF32E}" type="presParOf" srcId="{AE2A880F-A9E2-4CAE-B6BD-9D9A3AE35F0A}" destId="{1AB932E6-09CB-4222-9551-AD2A3F1CA305}" srcOrd="0" destOrd="0" presId="urn:microsoft.com/office/officeart/2005/8/layout/orgChart1"/>
    <dgm:cxn modelId="{543F26DC-A4A1-4720-8ECE-CE7710591555}" type="presParOf" srcId="{AE2A880F-A9E2-4CAE-B6BD-9D9A3AE35F0A}" destId="{E3EB14F5-771A-46C9-BFD7-C6EF2E5BECB1}" srcOrd="1" destOrd="0" presId="urn:microsoft.com/office/officeart/2005/8/layout/orgChart1"/>
    <dgm:cxn modelId="{0AAB158F-F772-4882-AC3E-AFDB91A37074}" type="presParOf" srcId="{E3EB14F5-771A-46C9-BFD7-C6EF2E5BECB1}" destId="{FFBB5C3B-3CB7-43F0-ABFF-5F84746B4F6E}" srcOrd="0" destOrd="0" presId="urn:microsoft.com/office/officeart/2005/8/layout/orgChart1"/>
    <dgm:cxn modelId="{C32C195A-2BB9-4152-B6C7-9CAA19B051E5}" type="presParOf" srcId="{FFBB5C3B-3CB7-43F0-ABFF-5F84746B4F6E}" destId="{AC501CAD-5109-4320-AF6D-BA772D33F5F7}" srcOrd="0" destOrd="0" presId="urn:microsoft.com/office/officeart/2005/8/layout/orgChart1"/>
    <dgm:cxn modelId="{4139A09D-F224-4DE8-90DB-318D033F55E5}" type="presParOf" srcId="{FFBB5C3B-3CB7-43F0-ABFF-5F84746B4F6E}" destId="{A0282424-B53D-4CB0-A3C1-17FBDFA33D48}" srcOrd="1" destOrd="0" presId="urn:microsoft.com/office/officeart/2005/8/layout/orgChart1"/>
    <dgm:cxn modelId="{390A9191-9829-4C78-AABE-6E360CD2E65D}" type="presParOf" srcId="{E3EB14F5-771A-46C9-BFD7-C6EF2E5BECB1}" destId="{AADE3FF9-2C5E-4F7D-A928-35D5B61DD8D1}" srcOrd="1" destOrd="0" presId="urn:microsoft.com/office/officeart/2005/8/layout/orgChart1"/>
    <dgm:cxn modelId="{678221DF-868D-47ED-9FAE-E38FB879A96C}" type="presParOf" srcId="{E3EB14F5-771A-46C9-BFD7-C6EF2E5BECB1}" destId="{AB74E7F7-D594-42CA-978F-B5561978AF48}" srcOrd="2" destOrd="0" presId="urn:microsoft.com/office/officeart/2005/8/layout/orgChart1"/>
    <dgm:cxn modelId="{61851120-4310-452A-8CAC-E18E137CE0C0}" type="presParOf" srcId="{AE2A880F-A9E2-4CAE-B6BD-9D9A3AE35F0A}" destId="{49999FE4-8B52-490C-B7B3-CD6108D36F31}" srcOrd="2" destOrd="0" presId="urn:microsoft.com/office/officeart/2005/8/layout/orgChart1"/>
    <dgm:cxn modelId="{81263654-5CB7-4C26-8981-7D14EF39B720}" type="presParOf" srcId="{AE2A880F-A9E2-4CAE-B6BD-9D9A3AE35F0A}" destId="{5E4312A0-E558-4DB4-832E-D241F5C556E4}" srcOrd="3" destOrd="0" presId="urn:microsoft.com/office/officeart/2005/8/layout/orgChart1"/>
    <dgm:cxn modelId="{C9ADCECF-31E6-47EE-8B91-DD7849995AD6}" type="presParOf" srcId="{5E4312A0-E558-4DB4-832E-D241F5C556E4}" destId="{E238EEAA-620C-4A51-9127-8A2069194E0D}" srcOrd="0" destOrd="0" presId="urn:microsoft.com/office/officeart/2005/8/layout/orgChart1"/>
    <dgm:cxn modelId="{F20F5A32-CD7D-4101-A9E3-6B6459DB21F1}" type="presParOf" srcId="{E238EEAA-620C-4A51-9127-8A2069194E0D}" destId="{C8B3D6E3-B1CB-48A6-8917-3DE6F07BC5A0}" srcOrd="0" destOrd="0" presId="urn:microsoft.com/office/officeart/2005/8/layout/orgChart1"/>
    <dgm:cxn modelId="{EF671A8A-893C-451F-9233-E4125E7FD138}" type="presParOf" srcId="{E238EEAA-620C-4A51-9127-8A2069194E0D}" destId="{9C872D67-B831-4F73-9060-FB7B309D9F48}" srcOrd="1" destOrd="0" presId="urn:microsoft.com/office/officeart/2005/8/layout/orgChart1"/>
    <dgm:cxn modelId="{7512C07E-A8A5-4576-A508-4BD36C21BC6B}" type="presParOf" srcId="{5E4312A0-E558-4DB4-832E-D241F5C556E4}" destId="{DDEEAC2E-4753-43AF-A77E-A70CE3DF1AD4}" srcOrd="1" destOrd="0" presId="urn:microsoft.com/office/officeart/2005/8/layout/orgChart1"/>
    <dgm:cxn modelId="{4BE9447D-580F-41B4-834F-15BE665E83AD}" type="presParOf" srcId="{5E4312A0-E558-4DB4-832E-D241F5C556E4}" destId="{71E71749-7971-4D03-8306-0AD00E483050}" srcOrd="2" destOrd="0" presId="urn:microsoft.com/office/officeart/2005/8/layout/orgChart1"/>
    <dgm:cxn modelId="{40B6B169-80B3-454F-9DE8-76D527C397AE}" type="presParOf" srcId="{AE2A880F-A9E2-4CAE-B6BD-9D9A3AE35F0A}" destId="{C8C25194-0AFB-4D85-B633-E637970CCE11}" srcOrd="4" destOrd="0" presId="urn:microsoft.com/office/officeart/2005/8/layout/orgChart1"/>
    <dgm:cxn modelId="{15A57D12-58D2-4BBC-A645-D43F42D53863}" type="presParOf" srcId="{AE2A880F-A9E2-4CAE-B6BD-9D9A3AE35F0A}" destId="{A7A4768C-A1A1-444A-9B2F-892D8D5C47B9}" srcOrd="5" destOrd="0" presId="urn:microsoft.com/office/officeart/2005/8/layout/orgChart1"/>
    <dgm:cxn modelId="{D0033C12-2126-4F6D-BB80-F1509DF913FF}" type="presParOf" srcId="{A7A4768C-A1A1-444A-9B2F-892D8D5C47B9}" destId="{9142AF09-0F15-4F1A-BB45-C9E72FBFDE51}" srcOrd="0" destOrd="0" presId="urn:microsoft.com/office/officeart/2005/8/layout/orgChart1"/>
    <dgm:cxn modelId="{7B187140-1395-4AC1-93C7-6D5B329B02C7}" type="presParOf" srcId="{9142AF09-0F15-4F1A-BB45-C9E72FBFDE51}" destId="{02F81162-48D9-4904-8187-7D85F698E441}" srcOrd="0" destOrd="0" presId="urn:microsoft.com/office/officeart/2005/8/layout/orgChart1"/>
    <dgm:cxn modelId="{D8BF85F6-BF44-4D6D-85B7-B2149DCC81ED}" type="presParOf" srcId="{9142AF09-0F15-4F1A-BB45-C9E72FBFDE51}" destId="{10817F2A-EF97-4184-A75B-1EF66C522FB0}" srcOrd="1" destOrd="0" presId="urn:microsoft.com/office/officeart/2005/8/layout/orgChart1"/>
    <dgm:cxn modelId="{ED120D82-FA7A-4714-9BB9-50DEBBBD4068}" type="presParOf" srcId="{A7A4768C-A1A1-444A-9B2F-892D8D5C47B9}" destId="{039E8E96-6132-4782-AA97-D20DF1FA12BE}" srcOrd="1" destOrd="0" presId="urn:microsoft.com/office/officeart/2005/8/layout/orgChart1"/>
    <dgm:cxn modelId="{570589F9-5BBC-495E-8675-D497E1296012}" type="presParOf" srcId="{A7A4768C-A1A1-444A-9B2F-892D8D5C47B9}" destId="{B3746EF2-5A72-4A8D-B805-44A5FF2E694D}" srcOrd="2" destOrd="0" presId="urn:microsoft.com/office/officeart/2005/8/layout/orgChart1"/>
    <dgm:cxn modelId="{396FD8A5-68BC-4C02-B52D-3EDF5EA31D9A}" type="presParOf" srcId="{A8C01495-704E-45D0-B6AA-D313D9983F8E}" destId="{69D1C690-6F54-4856-953B-6C5C939BB282}" srcOrd="2" destOrd="0" presId="urn:microsoft.com/office/officeart/2005/8/layout/orgChart1"/>
    <dgm:cxn modelId="{9B1350F4-B8DE-45A1-9CB7-9D146A071A03}" type="presParOf" srcId="{BF3C1C51-4819-4B90-97E7-7427116F4B2A}" destId="{F18512D1-79BD-4208-BE05-688D4F20EB6D}" srcOrd="4" destOrd="0" presId="urn:microsoft.com/office/officeart/2005/8/layout/orgChart1"/>
    <dgm:cxn modelId="{591400B3-495A-4AEA-A327-CA13EC1A879E}" type="presParOf" srcId="{BF3C1C51-4819-4B90-97E7-7427116F4B2A}" destId="{9DC19D88-9C5F-4A1A-888B-99B8728DF625}" srcOrd="5" destOrd="0" presId="urn:microsoft.com/office/officeart/2005/8/layout/orgChart1"/>
    <dgm:cxn modelId="{8671D4B2-C34A-4A35-9E57-E72FD3580AEC}" type="presParOf" srcId="{9DC19D88-9C5F-4A1A-888B-99B8728DF625}" destId="{EF024E5B-3C37-4FA8-A4A1-9E858F10CA85}" srcOrd="0" destOrd="0" presId="urn:microsoft.com/office/officeart/2005/8/layout/orgChart1"/>
    <dgm:cxn modelId="{D744FE09-73C3-46E5-A0AF-0CCAE2184C10}" type="presParOf" srcId="{EF024E5B-3C37-4FA8-A4A1-9E858F10CA85}" destId="{D64C0C42-41BE-49C3-A120-AD42972DDA43}" srcOrd="0" destOrd="0" presId="urn:microsoft.com/office/officeart/2005/8/layout/orgChart1"/>
    <dgm:cxn modelId="{487D583F-39B2-4CED-B962-65BAA47436BC}" type="presParOf" srcId="{EF024E5B-3C37-4FA8-A4A1-9E858F10CA85}" destId="{FC0DE9E4-89B3-41D6-8812-309CFF65D0BB}" srcOrd="1" destOrd="0" presId="urn:microsoft.com/office/officeart/2005/8/layout/orgChart1"/>
    <dgm:cxn modelId="{EA900B6C-A761-48DA-B551-A427CBB783EB}" type="presParOf" srcId="{9DC19D88-9C5F-4A1A-888B-99B8728DF625}" destId="{69118BC8-FED4-4DF5-83C5-8B5A1737571D}" srcOrd="1" destOrd="0" presId="urn:microsoft.com/office/officeart/2005/8/layout/orgChart1"/>
    <dgm:cxn modelId="{5367ADC8-2847-4FCC-B593-A83A88D6CCD5}" type="presParOf" srcId="{69118BC8-FED4-4DF5-83C5-8B5A1737571D}" destId="{48948124-FACC-4FE8-87E9-064B9929E279}" srcOrd="0" destOrd="0" presId="urn:microsoft.com/office/officeart/2005/8/layout/orgChart1"/>
    <dgm:cxn modelId="{F2B611DA-863D-4FCD-8EED-A1B7576D0ED0}" type="presParOf" srcId="{69118BC8-FED4-4DF5-83C5-8B5A1737571D}" destId="{71535B2C-4D9B-412A-B265-80CEDA98CA9D}" srcOrd="1" destOrd="0" presId="urn:microsoft.com/office/officeart/2005/8/layout/orgChart1"/>
    <dgm:cxn modelId="{93DDAF4E-D2D3-4012-B343-24AB882205C0}" type="presParOf" srcId="{71535B2C-4D9B-412A-B265-80CEDA98CA9D}" destId="{30064589-8408-4C6B-AF58-3662AA5CA2B4}" srcOrd="0" destOrd="0" presId="urn:microsoft.com/office/officeart/2005/8/layout/orgChart1"/>
    <dgm:cxn modelId="{8381BCE1-B791-4B90-8888-A6ABF1699B0F}" type="presParOf" srcId="{30064589-8408-4C6B-AF58-3662AA5CA2B4}" destId="{8CB88871-B944-417A-AD81-CA477C1F81CA}" srcOrd="0" destOrd="0" presId="urn:microsoft.com/office/officeart/2005/8/layout/orgChart1"/>
    <dgm:cxn modelId="{D3A5DC9E-DB56-4FF6-A9E4-5960EEA7AEA3}" type="presParOf" srcId="{30064589-8408-4C6B-AF58-3662AA5CA2B4}" destId="{F9595CD1-C780-4ECC-BEF0-661CE486787F}" srcOrd="1" destOrd="0" presId="urn:microsoft.com/office/officeart/2005/8/layout/orgChart1"/>
    <dgm:cxn modelId="{4955149E-98D0-4893-BB5C-E1D59B074C3B}" type="presParOf" srcId="{71535B2C-4D9B-412A-B265-80CEDA98CA9D}" destId="{B867C399-9660-4423-AD26-5A4F555202E2}" srcOrd="1" destOrd="0" presId="urn:microsoft.com/office/officeart/2005/8/layout/orgChart1"/>
    <dgm:cxn modelId="{696103C8-EA44-4011-B939-9FD8EF185191}" type="presParOf" srcId="{71535B2C-4D9B-412A-B265-80CEDA98CA9D}" destId="{29A5DDAC-61A0-4B75-B78E-325EBB677EAD}" srcOrd="2" destOrd="0" presId="urn:microsoft.com/office/officeart/2005/8/layout/orgChart1"/>
    <dgm:cxn modelId="{BDAF182D-A733-418A-AE23-45E572FB3128}" type="presParOf" srcId="{69118BC8-FED4-4DF5-83C5-8B5A1737571D}" destId="{A8EB0450-01DD-4D8A-B942-59BCBB0AB428}" srcOrd="2" destOrd="0" presId="urn:microsoft.com/office/officeart/2005/8/layout/orgChart1"/>
    <dgm:cxn modelId="{11AA743C-E054-4210-AF0A-F241E8253A9B}" type="presParOf" srcId="{69118BC8-FED4-4DF5-83C5-8B5A1737571D}" destId="{E2DA36AB-DDC6-4165-9975-826491AAF4B2}" srcOrd="3" destOrd="0" presId="urn:microsoft.com/office/officeart/2005/8/layout/orgChart1"/>
    <dgm:cxn modelId="{AF9037AF-3F8E-4769-9FFE-7F455E157288}" type="presParOf" srcId="{E2DA36AB-DDC6-4165-9975-826491AAF4B2}" destId="{06DCD315-CCFB-4A0E-805C-08EC19340125}" srcOrd="0" destOrd="0" presId="urn:microsoft.com/office/officeart/2005/8/layout/orgChart1"/>
    <dgm:cxn modelId="{9219E7FC-C108-4944-9D7D-BB8D2174934A}" type="presParOf" srcId="{06DCD315-CCFB-4A0E-805C-08EC19340125}" destId="{DB83D333-02C0-43E2-AEF7-843396DED02F}" srcOrd="0" destOrd="0" presId="urn:microsoft.com/office/officeart/2005/8/layout/orgChart1"/>
    <dgm:cxn modelId="{4AC7CCDE-6350-4745-9E67-3E477138A62F}" type="presParOf" srcId="{06DCD315-CCFB-4A0E-805C-08EC19340125}" destId="{020138FD-674A-4569-9FA7-9414EF30B2A5}" srcOrd="1" destOrd="0" presId="urn:microsoft.com/office/officeart/2005/8/layout/orgChart1"/>
    <dgm:cxn modelId="{334A3B2D-121C-46FA-B4EF-37692FE92FA1}" type="presParOf" srcId="{E2DA36AB-DDC6-4165-9975-826491AAF4B2}" destId="{D321D686-72BF-493E-A1C3-9D8457B88053}" srcOrd="1" destOrd="0" presId="urn:microsoft.com/office/officeart/2005/8/layout/orgChart1"/>
    <dgm:cxn modelId="{6A902E4C-BD4F-40EA-BA0B-958B333CCCBC}" type="presParOf" srcId="{E2DA36AB-DDC6-4165-9975-826491AAF4B2}" destId="{AC736459-85D8-4FC7-8217-DE1C2191AFB3}" srcOrd="2" destOrd="0" presId="urn:microsoft.com/office/officeart/2005/8/layout/orgChart1"/>
    <dgm:cxn modelId="{2BDA1528-EEDE-47C8-8655-40976F11D1DB}" type="presParOf" srcId="{9DC19D88-9C5F-4A1A-888B-99B8728DF625}" destId="{2A32561F-BADB-4F39-BB39-60AF1AD49C63}" srcOrd="2" destOrd="0" presId="urn:microsoft.com/office/officeart/2005/8/layout/orgChart1"/>
    <dgm:cxn modelId="{C3475DAD-7571-42AB-9712-71EDF5D9F07E}" type="presParOf" srcId="{BF3C1C51-4819-4B90-97E7-7427116F4B2A}" destId="{6F237CA7-D948-4C0E-8516-97363DB3497C}" srcOrd="6" destOrd="0" presId="urn:microsoft.com/office/officeart/2005/8/layout/orgChart1"/>
    <dgm:cxn modelId="{1A3A2F6B-7B0B-4E3D-B506-78FBC3085781}" type="presParOf" srcId="{BF3C1C51-4819-4B90-97E7-7427116F4B2A}" destId="{D451F51B-AD8A-4D2B-9B69-6C33954EE0FC}" srcOrd="7" destOrd="0" presId="urn:microsoft.com/office/officeart/2005/8/layout/orgChart1"/>
    <dgm:cxn modelId="{648A5CC5-F1C2-41B5-BA94-163E45217B16}" type="presParOf" srcId="{D451F51B-AD8A-4D2B-9B69-6C33954EE0FC}" destId="{41F44453-EFC4-4F69-BE70-5C92604CE1CC}" srcOrd="0" destOrd="0" presId="urn:microsoft.com/office/officeart/2005/8/layout/orgChart1"/>
    <dgm:cxn modelId="{BD744B44-2166-4B49-93AE-BBBA2272E98A}" type="presParOf" srcId="{41F44453-EFC4-4F69-BE70-5C92604CE1CC}" destId="{ED35FE3B-5236-463F-A193-07ED358F86A3}" srcOrd="0" destOrd="0" presId="urn:microsoft.com/office/officeart/2005/8/layout/orgChart1"/>
    <dgm:cxn modelId="{24DD2769-DABD-4816-A5EF-DC7D1B3E1E20}" type="presParOf" srcId="{41F44453-EFC4-4F69-BE70-5C92604CE1CC}" destId="{69D4FADD-3C23-47D1-B088-A18737371ED6}" srcOrd="1" destOrd="0" presId="urn:microsoft.com/office/officeart/2005/8/layout/orgChart1"/>
    <dgm:cxn modelId="{F0ED2B6A-2AC2-47C1-B460-C028FFF33D00}" type="presParOf" srcId="{D451F51B-AD8A-4D2B-9B69-6C33954EE0FC}" destId="{1A2456F2-C5EC-4F5E-AF21-B50B4A191D00}" srcOrd="1" destOrd="0" presId="urn:microsoft.com/office/officeart/2005/8/layout/orgChart1"/>
    <dgm:cxn modelId="{2D6D7B30-3E2A-4EA5-82A6-8192DC7917CC}" type="presParOf" srcId="{1A2456F2-C5EC-4F5E-AF21-B50B4A191D00}" destId="{4F08965D-0DFE-438F-ADA6-738FDC4F861D}" srcOrd="0" destOrd="0" presId="urn:microsoft.com/office/officeart/2005/8/layout/orgChart1"/>
    <dgm:cxn modelId="{517A4DA8-CC3D-4AB2-B476-389218BD92C7}" type="presParOf" srcId="{1A2456F2-C5EC-4F5E-AF21-B50B4A191D00}" destId="{BEE1AC54-FFFD-4C5A-8174-D74E8775E9EA}" srcOrd="1" destOrd="0" presId="urn:microsoft.com/office/officeart/2005/8/layout/orgChart1"/>
    <dgm:cxn modelId="{66C12D17-D39F-4FEB-8D04-E7BEBA520864}" type="presParOf" srcId="{BEE1AC54-FFFD-4C5A-8174-D74E8775E9EA}" destId="{8476B4E5-9F16-40C7-8CD1-F998DEAC6E0D}" srcOrd="0" destOrd="0" presId="urn:microsoft.com/office/officeart/2005/8/layout/orgChart1"/>
    <dgm:cxn modelId="{CCD83E8A-FC01-474F-9C64-5227C8C392EA}" type="presParOf" srcId="{8476B4E5-9F16-40C7-8CD1-F998DEAC6E0D}" destId="{983EF771-E660-41C1-8385-394A87E7BA85}" srcOrd="0" destOrd="0" presId="urn:microsoft.com/office/officeart/2005/8/layout/orgChart1"/>
    <dgm:cxn modelId="{DE9CE1FA-0E64-41E6-91B0-924D5D803F96}" type="presParOf" srcId="{8476B4E5-9F16-40C7-8CD1-F998DEAC6E0D}" destId="{DE0F5CF4-0F36-4EB2-93E4-26BE6A10E179}" srcOrd="1" destOrd="0" presId="urn:microsoft.com/office/officeart/2005/8/layout/orgChart1"/>
    <dgm:cxn modelId="{7366C2F2-CD87-4B9B-9477-D823B08EE1B0}" type="presParOf" srcId="{BEE1AC54-FFFD-4C5A-8174-D74E8775E9EA}" destId="{095C02E1-79FA-4336-80B0-7E90C5AF768A}" srcOrd="1" destOrd="0" presId="urn:microsoft.com/office/officeart/2005/8/layout/orgChart1"/>
    <dgm:cxn modelId="{FBD17598-4BEE-46EF-B20F-93C29C489A8F}" type="presParOf" srcId="{BEE1AC54-FFFD-4C5A-8174-D74E8775E9EA}" destId="{79EB7B98-8AD3-4DBE-8AE0-867345A8393D}" srcOrd="2" destOrd="0" presId="urn:microsoft.com/office/officeart/2005/8/layout/orgChart1"/>
    <dgm:cxn modelId="{71332FAA-0A05-4D7D-8ABA-A0EA6F3CF99B}" type="presParOf" srcId="{1A2456F2-C5EC-4F5E-AF21-B50B4A191D00}" destId="{929CBB54-5009-44A8-A93B-0EF313E31047}" srcOrd="2" destOrd="0" presId="urn:microsoft.com/office/officeart/2005/8/layout/orgChart1"/>
    <dgm:cxn modelId="{5569FE5F-F66E-4ECC-AF62-5B1BF5C25E74}" type="presParOf" srcId="{1A2456F2-C5EC-4F5E-AF21-B50B4A191D00}" destId="{297F4CFD-A027-456B-AE32-6B7EE2BDE6C7}" srcOrd="3" destOrd="0" presId="urn:microsoft.com/office/officeart/2005/8/layout/orgChart1"/>
    <dgm:cxn modelId="{E6E17069-5BF5-4597-844E-D690B58CBDB6}" type="presParOf" srcId="{297F4CFD-A027-456B-AE32-6B7EE2BDE6C7}" destId="{13BB94B7-AEB9-461E-9D89-32884DB3F054}" srcOrd="0" destOrd="0" presId="urn:microsoft.com/office/officeart/2005/8/layout/orgChart1"/>
    <dgm:cxn modelId="{D7595C27-9319-439D-B63D-11480E8E20CC}" type="presParOf" srcId="{13BB94B7-AEB9-461E-9D89-32884DB3F054}" destId="{FD09B7CC-E80E-420A-A261-7D70F81EE928}" srcOrd="0" destOrd="0" presId="urn:microsoft.com/office/officeart/2005/8/layout/orgChart1"/>
    <dgm:cxn modelId="{6B8747AD-2486-4220-B8A6-90956D15C3A0}" type="presParOf" srcId="{13BB94B7-AEB9-461E-9D89-32884DB3F054}" destId="{28C5DC59-61A3-4065-833C-107A6AA993AA}" srcOrd="1" destOrd="0" presId="urn:microsoft.com/office/officeart/2005/8/layout/orgChart1"/>
    <dgm:cxn modelId="{08BB9A67-06CC-400F-ACDD-F93B66EFC4AA}" type="presParOf" srcId="{297F4CFD-A027-456B-AE32-6B7EE2BDE6C7}" destId="{A6813E87-F1E9-4FB0-BF31-8B21B7641232}" srcOrd="1" destOrd="0" presId="urn:microsoft.com/office/officeart/2005/8/layout/orgChart1"/>
    <dgm:cxn modelId="{097096D2-EBBD-4127-9AD8-2962644B2863}" type="presParOf" srcId="{297F4CFD-A027-456B-AE32-6B7EE2BDE6C7}" destId="{0FEB5A13-7FAF-4CBE-9E2D-D7D9F625866D}" srcOrd="2" destOrd="0" presId="urn:microsoft.com/office/officeart/2005/8/layout/orgChart1"/>
    <dgm:cxn modelId="{D2BAD0F3-B369-47DE-A320-7BF8CB173997}" type="presParOf" srcId="{1A2456F2-C5EC-4F5E-AF21-B50B4A191D00}" destId="{000CC112-B842-47D2-91A0-1DBF8BA6DBD6}" srcOrd="4" destOrd="0" presId="urn:microsoft.com/office/officeart/2005/8/layout/orgChart1"/>
    <dgm:cxn modelId="{861B1563-73FF-4BA2-8FDC-C238D948A2B8}" type="presParOf" srcId="{1A2456F2-C5EC-4F5E-AF21-B50B4A191D00}" destId="{017AAF2C-D4E0-40CA-9F31-1ACD80CCC7AF}" srcOrd="5" destOrd="0" presId="urn:microsoft.com/office/officeart/2005/8/layout/orgChart1"/>
    <dgm:cxn modelId="{8D121E07-E4F5-4716-A33A-49465A106620}" type="presParOf" srcId="{017AAF2C-D4E0-40CA-9F31-1ACD80CCC7AF}" destId="{F6BED248-6634-40BA-A247-D344DE4900D7}" srcOrd="0" destOrd="0" presId="urn:microsoft.com/office/officeart/2005/8/layout/orgChart1"/>
    <dgm:cxn modelId="{9B509BF0-A826-4185-B8F6-6D96ACE06862}" type="presParOf" srcId="{F6BED248-6634-40BA-A247-D344DE4900D7}" destId="{FA7E0C57-A079-4387-A15B-846C0FA36CC9}" srcOrd="0" destOrd="0" presId="urn:microsoft.com/office/officeart/2005/8/layout/orgChart1"/>
    <dgm:cxn modelId="{AC094FCF-3075-4D15-BF6F-1D968FDB37F8}" type="presParOf" srcId="{F6BED248-6634-40BA-A247-D344DE4900D7}" destId="{CA83E692-05B9-4BC5-A51A-2DE2344831DB}" srcOrd="1" destOrd="0" presId="urn:microsoft.com/office/officeart/2005/8/layout/orgChart1"/>
    <dgm:cxn modelId="{7472EBF3-5033-486A-A922-EE9323B9FC97}" type="presParOf" srcId="{017AAF2C-D4E0-40CA-9F31-1ACD80CCC7AF}" destId="{572FB54F-517B-4D58-8A8A-1E13522D6634}" srcOrd="1" destOrd="0" presId="urn:microsoft.com/office/officeart/2005/8/layout/orgChart1"/>
    <dgm:cxn modelId="{114BA4EB-FAEA-40AA-B472-D4CFA7663167}" type="presParOf" srcId="{017AAF2C-D4E0-40CA-9F31-1ACD80CCC7AF}" destId="{7DE0FF69-51A4-435A-8FE8-C60439D2EE49}" srcOrd="2" destOrd="0" presId="urn:microsoft.com/office/officeart/2005/8/layout/orgChart1"/>
    <dgm:cxn modelId="{76CD6238-2E12-4ECF-A981-6A0E3D7235FE}" type="presParOf" srcId="{D451F51B-AD8A-4D2B-9B69-6C33954EE0FC}" destId="{1EA471A7-F4C7-47EA-880C-F0B296F34331}" srcOrd="2" destOrd="0" presId="urn:microsoft.com/office/officeart/2005/8/layout/orgChart1"/>
    <dgm:cxn modelId="{04A7CFBD-13E3-4959-BD7C-B95289F10B6C}" type="presParOf" srcId="{BF3C1C51-4819-4B90-97E7-7427116F4B2A}" destId="{5A4C6AE6-F2A4-42B1-B518-5156D8EFF738}" srcOrd="8" destOrd="0" presId="urn:microsoft.com/office/officeart/2005/8/layout/orgChart1"/>
    <dgm:cxn modelId="{FCBB2067-7FC8-4DB9-A376-AB8644000D5F}" type="presParOf" srcId="{BF3C1C51-4819-4B90-97E7-7427116F4B2A}" destId="{5B0A6A46-A220-4896-A4B1-8C98F785C393}" srcOrd="9" destOrd="0" presId="urn:microsoft.com/office/officeart/2005/8/layout/orgChart1"/>
    <dgm:cxn modelId="{E4775E76-6C1B-439F-B3F9-1BC6515647B6}" type="presParOf" srcId="{5B0A6A46-A220-4896-A4B1-8C98F785C393}" destId="{710ED182-8B7A-4434-A639-09068901BC2E}" srcOrd="0" destOrd="0" presId="urn:microsoft.com/office/officeart/2005/8/layout/orgChart1"/>
    <dgm:cxn modelId="{777B1FDD-5269-4973-881C-B535FD67E612}" type="presParOf" srcId="{710ED182-8B7A-4434-A639-09068901BC2E}" destId="{10378A48-0ED9-4BA4-87FC-1736E54F2825}" srcOrd="0" destOrd="0" presId="urn:microsoft.com/office/officeart/2005/8/layout/orgChart1"/>
    <dgm:cxn modelId="{D42568E7-CEC1-4D94-9DEB-22CBCED10D90}" type="presParOf" srcId="{710ED182-8B7A-4434-A639-09068901BC2E}" destId="{A60ECA0D-ECE0-447B-ADFA-CF36F14B4517}" srcOrd="1" destOrd="0" presId="urn:microsoft.com/office/officeart/2005/8/layout/orgChart1"/>
    <dgm:cxn modelId="{7288F979-2DE1-458C-9E0D-9EE0CFFA000F}" type="presParOf" srcId="{5B0A6A46-A220-4896-A4B1-8C98F785C393}" destId="{4EDAE240-E8E3-4657-AC80-5996AAE005BA}" srcOrd="1" destOrd="0" presId="urn:microsoft.com/office/officeart/2005/8/layout/orgChart1"/>
    <dgm:cxn modelId="{E1867B1A-4CEC-4772-AAE8-D3DA011FCDE8}" type="presParOf" srcId="{4EDAE240-E8E3-4657-AC80-5996AAE005BA}" destId="{D0EA8D2A-8231-4F83-8874-B242CEA42942}" srcOrd="0" destOrd="0" presId="urn:microsoft.com/office/officeart/2005/8/layout/orgChart1"/>
    <dgm:cxn modelId="{1FD13CB8-5D0A-42E6-9D75-596B8FFF0B7F}" type="presParOf" srcId="{4EDAE240-E8E3-4657-AC80-5996AAE005BA}" destId="{26C89D84-4228-4962-A0BE-02A0F677CE6A}" srcOrd="1" destOrd="0" presId="urn:microsoft.com/office/officeart/2005/8/layout/orgChart1"/>
    <dgm:cxn modelId="{115AF799-6FE2-4463-A339-66A31884987F}" type="presParOf" srcId="{26C89D84-4228-4962-A0BE-02A0F677CE6A}" destId="{AFBCBA4E-3001-4386-A12D-F0ED4325E4EE}" srcOrd="0" destOrd="0" presId="urn:microsoft.com/office/officeart/2005/8/layout/orgChart1"/>
    <dgm:cxn modelId="{5287A5EC-234D-4127-AF23-F25E2567D5C2}" type="presParOf" srcId="{AFBCBA4E-3001-4386-A12D-F0ED4325E4EE}" destId="{AB26A8AD-9E6E-4955-A4FA-9ACC2E014ACC}" srcOrd="0" destOrd="0" presId="urn:microsoft.com/office/officeart/2005/8/layout/orgChart1"/>
    <dgm:cxn modelId="{11CE9D8D-4D17-41D3-881C-762F12844539}" type="presParOf" srcId="{AFBCBA4E-3001-4386-A12D-F0ED4325E4EE}" destId="{ED876279-D7F2-45C3-AB85-01348068AADC}" srcOrd="1" destOrd="0" presId="urn:microsoft.com/office/officeart/2005/8/layout/orgChart1"/>
    <dgm:cxn modelId="{53603072-71E5-4CBD-8DF9-4B801A62445B}" type="presParOf" srcId="{26C89D84-4228-4962-A0BE-02A0F677CE6A}" destId="{2617D491-F39A-4B77-997F-4AA7B2894601}" srcOrd="1" destOrd="0" presId="urn:microsoft.com/office/officeart/2005/8/layout/orgChart1"/>
    <dgm:cxn modelId="{3AFF7539-C4EB-41F0-82C1-E2DCBED4FD40}" type="presParOf" srcId="{2617D491-F39A-4B77-997F-4AA7B2894601}" destId="{E0AB0826-BA5D-47DC-A54F-C89ED6A9E679}" srcOrd="0" destOrd="0" presId="urn:microsoft.com/office/officeart/2005/8/layout/orgChart1"/>
    <dgm:cxn modelId="{21E1DE70-BCBD-47FA-8117-71D6B97EF6FF}" type="presParOf" srcId="{2617D491-F39A-4B77-997F-4AA7B2894601}" destId="{89585623-583D-44FB-8F82-3EC67559F3A5}" srcOrd="1" destOrd="0" presId="urn:microsoft.com/office/officeart/2005/8/layout/orgChart1"/>
    <dgm:cxn modelId="{E7D199BB-A3B3-4C9C-80E9-BEDF3117A313}" type="presParOf" srcId="{89585623-583D-44FB-8F82-3EC67559F3A5}" destId="{0F8C821A-FC02-4FD2-A70D-3D67AE354B68}" srcOrd="0" destOrd="0" presId="urn:microsoft.com/office/officeart/2005/8/layout/orgChart1"/>
    <dgm:cxn modelId="{48758177-85FC-4AFA-A608-253B9E0959E5}" type="presParOf" srcId="{0F8C821A-FC02-4FD2-A70D-3D67AE354B68}" destId="{6955465E-F7F0-4B6B-971E-DA3A323F4C22}" srcOrd="0" destOrd="0" presId="urn:microsoft.com/office/officeart/2005/8/layout/orgChart1"/>
    <dgm:cxn modelId="{E8139EE9-E80F-4C98-81ED-F89DB847B540}" type="presParOf" srcId="{0F8C821A-FC02-4FD2-A70D-3D67AE354B68}" destId="{B6FB98CD-7491-4319-BF6B-03F3CAA497A0}" srcOrd="1" destOrd="0" presId="urn:microsoft.com/office/officeart/2005/8/layout/orgChart1"/>
    <dgm:cxn modelId="{076E5AAD-B414-4E40-B394-2D4A906F73B9}" type="presParOf" srcId="{89585623-583D-44FB-8F82-3EC67559F3A5}" destId="{3B88E20C-33F5-4F5E-9EDD-3AB32D941012}" srcOrd="1" destOrd="0" presId="urn:microsoft.com/office/officeart/2005/8/layout/orgChart1"/>
    <dgm:cxn modelId="{522AD6E0-3426-4DF0-8D05-F70EDCADB052}" type="presParOf" srcId="{89585623-583D-44FB-8F82-3EC67559F3A5}" destId="{D570A879-CD39-4754-BF8D-53B904065028}" srcOrd="2" destOrd="0" presId="urn:microsoft.com/office/officeart/2005/8/layout/orgChart1"/>
    <dgm:cxn modelId="{DC706B94-C768-4738-9D93-39C0B014F74E}" type="presParOf" srcId="{2617D491-F39A-4B77-997F-4AA7B2894601}" destId="{6B7CE8E1-8537-42CC-A6A3-0BF5F84066C8}" srcOrd="2" destOrd="0" presId="urn:microsoft.com/office/officeart/2005/8/layout/orgChart1"/>
    <dgm:cxn modelId="{31C577AE-E516-42D2-A46D-F14A5BD23FAD}" type="presParOf" srcId="{2617D491-F39A-4B77-997F-4AA7B2894601}" destId="{DEDD2DCF-EDD5-463D-9391-0DA732DCC817}" srcOrd="3" destOrd="0" presId="urn:microsoft.com/office/officeart/2005/8/layout/orgChart1"/>
    <dgm:cxn modelId="{89A70AAC-3E6E-40F8-AAEF-27EB30F9821A}" type="presParOf" srcId="{DEDD2DCF-EDD5-463D-9391-0DA732DCC817}" destId="{829BC24E-6819-4B7C-93B5-2A2144C6C552}" srcOrd="0" destOrd="0" presId="urn:microsoft.com/office/officeart/2005/8/layout/orgChart1"/>
    <dgm:cxn modelId="{EF240A08-A2B2-493C-85AD-15CC27A6F7D3}" type="presParOf" srcId="{829BC24E-6819-4B7C-93B5-2A2144C6C552}" destId="{B2E79CF2-9E21-4865-A684-20F99F64146B}" srcOrd="0" destOrd="0" presId="urn:microsoft.com/office/officeart/2005/8/layout/orgChart1"/>
    <dgm:cxn modelId="{283543B3-21AB-47E8-9C86-3BE49484DA5C}" type="presParOf" srcId="{829BC24E-6819-4B7C-93B5-2A2144C6C552}" destId="{E5954F54-4063-4476-B8D2-A60FA48313FB}" srcOrd="1" destOrd="0" presId="urn:microsoft.com/office/officeart/2005/8/layout/orgChart1"/>
    <dgm:cxn modelId="{57F665B5-F3AB-4888-AD1E-C314D5CCEE89}" type="presParOf" srcId="{DEDD2DCF-EDD5-463D-9391-0DA732DCC817}" destId="{47CCCE1F-B32E-4A80-9FFC-A3191989DCD2}" srcOrd="1" destOrd="0" presId="urn:microsoft.com/office/officeart/2005/8/layout/orgChart1"/>
    <dgm:cxn modelId="{2514E608-4356-4E8B-A051-DE7A1665A016}" type="presParOf" srcId="{DEDD2DCF-EDD5-463D-9391-0DA732DCC817}" destId="{728A6590-75E2-4154-93DC-5B5C56F83648}" srcOrd="2" destOrd="0" presId="urn:microsoft.com/office/officeart/2005/8/layout/orgChart1"/>
    <dgm:cxn modelId="{53D29069-1BDF-440A-8858-95F71820BCD1}" type="presParOf" srcId="{2617D491-F39A-4B77-997F-4AA7B2894601}" destId="{853446C7-6DDA-4739-BA30-9B072551FF22}" srcOrd="4" destOrd="0" presId="urn:microsoft.com/office/officeart/2005/8/layout/orgChart1"/>
    <dgm:cxn modelId="{9ABEB66C-7C37-4510-8CD5-31CE01533E7B}" type="presParOf" srcId="{2617D491-F39A-4B77-997F-4AA7B2894601}" destId="{9A2B8F09-F3C1-4BE2-89E5-D748D0DF7EA1}" srcOrd="5" destOrd="0" presId="urn:microsoft.com/office/officeart/2005/8/layout/orgChart1"/>
    <dgm:cxn modelId="{92E9F5AC-C289-427E-A174-0AF9A3EF850E}" type="presParOf" srcId="{9A2B8F09-F3C1-4BE2-89E5-D748D0DF7EA1}" destId="{F6FFBC1E-3230-48F9-84BA-67650A23FD28}" srcOrd="0" destOrd="0" presId="urn:microsoft.com/office/officeart/2005/8/layout/orgChart1"/>
    <dgm:cxn modelId="{10E38BAA-C7B2-4C7F-874B-D1DC83A3B920}" type="presParOf" srcId="{F6FFBC1E-3230-48F9-84BA-67650A23FD28}" destId="{E8C4E7FB-268C-467B-B686-55B06715366A}" srcOrd="0" destOrd="0" presId="urn:microsoft.com/office/officeart/2005/8/layout/orgChart1"/>
    <dgm:cxn modelId="{F2B037C9-560D-4C6F-B9CC-5F730307ED29}" type="presParOf" srcId="{F6FFBC1E-3230-48F9-84BA-67650A23FD28}" destId="{BB4899D4-FA93-4453-9759-12E63A225F3D}" srcOrd="1" destOrd="0" presId="urn:microsoft.com/office/officeart/2005/8/layout/orgChart1"/>
    <dgm:cxn modelId="{1A1F2EEF-023B-4703-B741-8093A947FDE6}" type="presParOf" srcId="{9A2B8F09-F3C1-4BE2-89E5-D748D0DF7EA1}" destId="{9AF389EC-AB58-4E3C-8DBC-6ABF91B09234}" srcOrd="1" destOrd="0" presId="urn:microsoft.com/office/officeart/2005/8/layout/orgChart1"/>
    <dgm:cxn modelId="{3A500741-3D9F-43DD-AF8B-D7FEE608E26D}" type="presParOf" srcId="{9A2B8F09-F3C1-4BE2-89E5-D748D0DF7EA1}" destId="{34457675-7A0A-4A75-BC55-467EFA3CA7D2}" srcOrd="2" destOrd="0" presId="urn:microsoft.com/office/officeart/2005/8/layout/orgChart1"/>
    <dgm:cxn modelId="{636261E0-FFC2-4489-8383-15B1EC5C9CE2}" type="presParOf" srcId="{2617D491-F39A-4B77-997F-4AA7B2894601}" destId="{5D0E723D-F8C8-4409-842A-12CB19A6F70A}" srcOrd="6" destOrd="0" presId="urn:microsoft.com/office/officeart/2005/8/layout/orgChart1"/>
    <dgm:cxn modelId="{84E8BDC7-A811-4252-AAE1-02B8F6711CB6}" type="presParOf" srcId="{2617D491-F39A-4B77-997F-4AA7B2894601}" destId="{77D6BA49-88CF-4C2B-BC48-D4D838F2D45C}" srcOrd="7" destOrd="0" presId="urn:microsoft.com/office/officeart/2005/8/layout/orgChart1"/>
    <dgm:cxn modelId="{22E39495-7232-48D8-AE9D-B9F97B77BF30}" type="presParOf" srcId="{77D6BA49-88CF-4C2B-BC48-D4D838F2D45C}" destId="{9FE21FF5-6566-4452-9938-02A417F27BA6}" srcOrd="0" destOrd="0" presId="urn:microsoft.com/office/officeart/2005/8/layout/orgChart1"/>
    <dgm:cxn modelId="{019EE00E-0150-4248-AF29-1B5E48939B98}" type="presParOf" srcId="{9FE21FF5-6566-4452-9938-02A417F27BA6}" destId="{B70F8817-B639-458D-93D5-5BF05F736B30}" srcOrd="0" destOrd="0" presId="urn:microsoft.com/office/officeart/2005/8/layout/orgChart1"/>
    <dgm:cxn modelId="{4415770C-491A-45AA-92F2-3230752ECBDF}" type="presParOf" srcId="{9FE21FF5-6566-4452-9938-02A417F27BA6}" destId="{7C9C1714-4A0C-480B-B368-B2C2C19CE59D}" srcOrd="1" destOrd="0" presId="urn:microsoft.com/office/officeart/2005/8/layout/orgChart1"/>
    <dgm:cxn modelId="{65962755-18F7-4A17-B0BD-9A8A38E7470A}" type="presParOf" srcId="{77D6BA49-88CF-4C2B-BC48-D4D838F2D45C}" destId="{6D4C40BB-5FAC-4662-A1BD-2FEEC9ACE5B1}" srcOrd="1" destOrd="0" presId="urn:microsoft.com/office/officeart/2005/8/layout/orgChart1"/>
    <dgm:cxn modelId="{973871D2-AB5D-4864-8E37-10214BB82821}" type="presParOf" srcId="{77D6BA49-88CF-4C2B-BC48-D4D838F2D45C}" destId="{ED37CCA8-9206-486D-B766-B569B9B09723}" srcOrd="2" destOrd="0" presId="urn:microsoft.com/office/officeart/2005/8/layout/orgChart1"/>
    <dgm:cxn modelId="{627534C4-51D4-4C4B-B46A-BFC22798847C}" type="presParOf" srcId="{26C89D84-4228-4962-A0BE-02A0F677CE6A}" destId="{09C3E3AF-3948-448F-A509-160000DC6DDE}" srcOrd="2" destOrd="0" presId="urn:microsoft.com/office/officeart/2005/8/layout/orgChart1"/>
    <dgm:cxn modelId="{7839A3E7-EAC0-4DAB-96E6-E6ED52E3506B}" type="presParOf" srcId="{5B0A6A46-A220-4896-A4B1-8C98F785C393}" destId="{05FC1E5C-953E-417D-A026-B682DEA4325D}" srcOrd="2" destOrd="0" presId="urn:microsoft.com/office/officeart/2005/8/layout/orgChart1"/>
    <dgm:cxn modelId="{9933DB8F-0290-4CDC-86D1-C556ADE6FA98}" type="presParOf" srcId="{BF3C1C51-4819-4B90-97E7-7427116F4B2A}" destId="{D42B74E0-B90E-4FBC-9AD6-D682697DF643}" srcOrd="10" destOrd="0" presId="urn:microsoft.com/office/officeart/2005/8/layout/orgChart1"/>
    <dgm:cxn modelId="{5C0B44E0-5873-42C9-821B-EFD814D10F05}" type="presParOf" srcId="{BF3C1C51-4819-4B90-97E7-7427116F4B2A}" destId="{0E2B40DF-80E1-417A-A379-75F487F41517}" srcOrd="11" destOrd="0" presId="urn:microsoft.com/office/officeart/2005/8/layout/orgChart1"/>
    <dgm:cxn modelId="{EDB39C45-BE34-45CB-A6DA-E78640C9AAB4}" type="presParOf" srcId="{0E2B40DF-80E1-417A-A379-75F487F41517}" destId="{8755DF93-BCF0-4382-9CE8-416D6C382EC4}" srcOrd="0" destOrd="0" presId="urn:microsoft.com/office/officeart/2005/8/layout/orgChart1"/>
    <dgm:cxn modelId="{FD9B4767-17E7-49D6-9597-F1D431511A25}" type="presParOf" srcId="{8755DF93-BCF0-4382-9CE8-416D6C382EC4}" destId="{B981DACE-570C-48F1-9528-2AECC93EA824}" srcOrd="0" destOrd="0" presId="urn:microsoft.com/office/officeart/2005/8/layout/orgChart1"/>
    <dgm:cxn modelId="{77F105A0-EE75-433C-9931-8E1674ADA5C4}" type="presParOf" srcId="{8755DF93-BCF0-4382-9CE8-416D6C382EC4}" destId="{BA4ABB5D-B712-4B06-B08D-52A0EC1ACDF5}" srcOrd="1" destOrd="0" presId="urn:microsoft.com/office/officeart/2005/8/layout/orgChart1"/>
    <dgm:cxn modelId="{D60E7447-7E00-439F-8406-635288E5DF3B}" type="presParOf" srcId="{0E2B40DF-80E1-417A-A379-75F487F41517}" destId="{34EEDC9B-C56B-4C87-8BE5-367C3CFC23FF}" srcOrd="1" destOrd="0" presId="urn:microsoft.com/office/officeart/2005/8/layout/orgChart1"/>
    <dgm:cxn modelId="{9F251F63-FBAD-49AF-9BAA-DEC1F4C800AB}" type="presParOf" srcId="{34EEDC9B-C56B-4C87-8BE5-367C3CFC23FF}" destId="{70B2113F-EBA5-4FE3-8A9F-E8261437DAF1}" srcOrd="0" destOrd="0" presId="urn:microsoft.com/office/officeart/2005/8/layout/orgChart1"/>
    <dgm:cxn modelId="{0B3F3BF7-6E5D-4494-BECB-CF3D2FCD3A08}" type="presParOf" srcId="{34EEDC9B-C56B-4C87-8BE5-367C3CFC23FF}" destId="{3C900C02-9C8B-4574-845D-D80E622A5356}" srcOrd="1" destOrd="0" presId="urn:microsoft.com/office/officeart/2005/8/layout/orgChart1"/>
    <dgm:cxn modelId="{2952E357-983B-4109-8B95-382B12E6BB49}" type="presParOf" srcId="{3C900C02-9C8B-4574-845D-D80E622A5356}" destId="{A2857FBE-E7D7-4882-B1E7-D135DF34DED8}" srcOrd="0" destOrd="0" presId="urn:microsoft.com/office/officeart/2005/8/layout/orgChart1"/>
    <dgm:cxn modelId="{21EE76A8-ACEE-4B8C-862A-DB495D755311}" type="presParOf" srcId="{A2857FBE-E7D7-4882-B1E7-D135DF34DED8}" destId="{77E7EE71-E9AB-42D5-9082-B5A986D082DE}" srcOrd="0" destOrd="0" presId="urn:microsoft.com/office/officeart/2005/8/layout/orgChart1"/>
    <dgm:cxn modelId="{741ECD25-9A53-4583-A689-2DE4DD01CC03}" type="presParOf" srcId="{A2857FBE-E7D7-4882-B1E7-D135DF34DED8}" destId="{306D74BF-73ED-4BE2-BBE9-CD36290446D9}" srcOrd="1" destOrd="0" presId="urn:microsoft.com/office/officeart/2005/8/layout/orgChart1"/>
    <dgm:cxn modelId="{5B9C9115-9BE5-4525-A59B-744DA72E98B7}" type="presParOf" srcId="{3C900C02-9C8B-4574-845D-D80E622A5356}" destId="{59EFE000-29A5-4860-A93A-B1A3A18D1B79}" srcOrd="1" destOrd="0" presId="urn:microsoft.com/office/officeart/2005/8/layout/orgChart1"/>
    <dgm:cxn modelId="{42245507-A10B-497C-BF33-1F2FD1356667}" type="presParOf" srcId="{59EFE000-29A5-4860-A93A-B1A3A18D1B79}" destId="{C16EB19F-9664-4D77-901D-CC4D483A9FBE}" srcOrd="0" destOrd="0" presId="urn:microsoft.com/office/officeart/2005/8/layout/orgChart1"/>
    <dgm:cxn modelId="{629BF7CA-9267-4725-BEE4-C52A1A2EE974}" type="presParOf" srcId="{59EFE000-29A5-4860-A93A-B1A3A18D1B79}" destId="{A5708A38-12D6-497D-84AA-06CD6E00D59B}" srcOrd="1" destOrd="0" presId="urn:microsoft.com/office/officeart/2005/8/layout/orgChart1"/>
    <dgm:cxn modelId="{C64FC165-0AF6-48F6-8006-D29EF4F08EB1}" type="presParOf" srcId="{A5708A38-12D6-497D-84AA-06CD6E00D59B}" destId="{84A7FAF0-1C62-417F-A0FF-65784DE297A5}" srcOrd="0" destOrd="0" presId="urn:microsoft.com/office/officeart/2005/8/layout/orgChart1"/>
    <dgm:cxn modelId="{B694958C-398C-470E-9CFC-7670DDE9D7DF}" type="presParOf" srcId="{84A7FAF0-1C62-417F-A0FF-65784DE297A5}" destId="{B067003C-B9AB-45DD-A15D-BED02A7F03C0}" srcOrd="0" destOrd="0" presId="urn:microsoft.com/office/officeart/2005/8/layout/orgChart1"/>
    <dgm:cxn modelId="{3A1ACD13-4DD4-472F-9FB7-9DB454BD3630}" type="presParOf" srcId="{84A7FAF0-1C62-417F-A0FF-65784DE297A5}" destId="{64AAAE1C-2E09-4148-835D-D19901C5A2B1}" srcOrd="1" destOrd="0" presId="urn:microsoft.com/office/officeart/2005/8/layout/orgChart1"/>
    <dgm:cxn modelId="{54DFCC4F-FCC9-4724-A84E-4D26AB80DDFE}" type="presParOf" srcId="{A5708A38-12D6-497D-84AA-06CD6E00D59B}" destId="{04637174-09C9-441B-B75E-3FD26277D580}" srcOrd="1" destOrd="0" presId="urn:microsoft.com/office/officeart/2005/8/layout/orgChart1"/>
    <dgm:cxn modelId="{F0AF76D0-CD07-49C3-807E-DE649A30E6F3}" type="presParOf" srcId="{A5708A38-12D6-497D-84AA-06CD6E00D59B}" destId="{E97B1236-4C2C-48D8-BEED-C6CA8477549F}" srcOrd="2" destOrd="0" presId="urn:microsoft.com/office/officeart/2005/8/layout/orgChart1"/>
    <dgm:cxn modelId="{9B72B5C5-53C4-4D1A-97B2-FDAD3810E609}" type="presParOf" srcId="{59EFE000-29A5-4860-A93A-B1A3A18D1B79}" destId="{DDFA84A6-B1A3-4539-84CD-0A901748A4FA}" srcOrd="2" destOrd="0" presId="urn:microsoft.com/office/officeart/2005/8/layout/orgChart1"/>
    <dgm:cxn modelId="{D8E84F47-6B47-4305-827F-475CFF4AC23A}" type="presParOf" srcId="{59EFE000-29A5-4860-A93A-B1A3A18D1B79}" destId="{E8ADCCB7-580B-43D5-81D0-BC9134B9739B}" srcOrd="3" destOrd="0" presId="urn:microsoft.com/office/officeart/2005/8/layout/orgChart1"/>
    <dgm:cxn modelId="{0EF8B60A-628F-4AD3-AE6D-B0E1A973B690}" type="presParOf" srcId="{E8ADCCB7-580B-43D5-81D0-BC9134B9739B}" destId="{1B52C8CE-E389-422A-817F-97A8FC14AFB8}" srcOrd="0" destOrd="0" presId="urn:microsoft.com/office/officeart/2005/8/layout/orgChart1"/>
    <dgm:cxn modelId="{F0791DAF-DA4F-4F6D-8A5B-9F03DC522947}" type="presParOf" srcId="{1B52C8CE-E389-422A-817F-97A8FC14AFB8}" destId="{2702EBC5-09CB-4456-BC75-86EC50E873F3}" srcOrd="0" destOrd="0" presId="urn:microsoft.com/office/officeart/2005/8/layout/orgChart1"/>
    <dgm:cxn modelId="{4C57644B-09D9-4088-8563-70E5E3DBE182}" type="presParOf" srcId="{1B52C8CE-E389-422A-817F-97A8FC14AFB8}" destId="{F13EF8F2-90C8-4010-9F25-37EEC5F346B7}" srcOrd="1" destOrd="0" presId="urn:microsoft.com/office/officeart/2005/8/layout/orgChart1"/>
    <dgm:cxn modelId="{89E91AB4-D571-49AE-B6DD-4C09879E1754}" type="presParOf" srcId="{E8ADCCB7-580B-43D5-81D0-BC9134B9739B}" destId="{C196C1BD-F703-4401-B13A-1570ABA1EBAC}" srcOrd="1" destOrd="0" presId="urn:microsoft.com/office/officeart/2005/8/layout/orgChart1"/>
    <dgm:cxn modelId="{28A0470E-DE4E-45D5-9A83-C46C7940D82D}" type="presParOf" srcId="{E8ADCCB7-580B-43D5-81D0-BC9134B9739B}" destId="{28DE7AEF-B799-4A4B-8713-51DA9A48FC67}" srcOrd="2" destOrd="0" presId="urn:microsoft.com/office/officeart/2005/8/layout/orgChart1"/>
    <dgm:cxn modelId="{245C196D-1543-4261-A640-FEBF12CC6A51}" type="presParOf" srcId="{59EFE000-29A5-4860-A93A-B1A3A18D1B79}" destId="{ABA5A09B-532C-468E-A02F-0116243A2307}" srcOrd="4" destOrd="0" presId="urn:microsoft.com/office/officeart/2005/8/layout/orgChart1"/>
    <dgm:cxn modelId="{9AD0DFB1-E800-4102-BFF3-A7DAA2C21589}" type="presParOf" srcId="{59EFE000-29A5-4860-A93A-B1A3A18D1B79}" destId="{42E037F9-9A4A-46D5-B183-B09348227B00}" srcOrd="5" destOrd="0" presId="urn:microsoft.com/office/officeart/2005/8/layout/orgChart1"/>
    <dgm:cxn modelId="{E402DDF9-99B7-4298-B227-D21A0A47B158}" type="presParOf" srcId="{42E037F9-9A4A-46D5-B183-B09348227B00}" destId="{8DDBE7E9-82B3-4638-BBF9-9FF1124C3C48}" srcOrd="0" destOrd="0" presId="urn:microsoft.com/office/officeart/2005/8/layout/orgChart1"/>
    <dgm:cxn modelId="{A93E4E57-B3F9-45C2-94AC-FBDB5276EE5B}" type="presParOf" srcId="{8DDBE7E9-82B3-4638-BBF9-9FF1124C3C48}" destId="{F2B889DD-DCB7-496B-8B03-2A80DFADAA47}" srcOrd="0" destOrd="0" presId="urn:microsoft.com/office/officeart/2005/8/layout/orgChart1"/>
    <dgm:cxn modelId="{167F9AAF-66E3-4584-A2EB-05EF9ED98D37}" type="presParOf" srcId="{8DDBE7E9-82B3-4638-BBF9-9FF1124C3C48}" destId="{94CD584F-6E91-472C-9A2C-1257D13B58C6}" srcOrd="1" destOrd="0" presId="urn:microsoft.com/office/officeart/2005/8/layout/orgChart1"/>
    <dgm:cxn modelId="{6F9EAFA3-D06E-4660-B6C9-457E2FF6EE26}" type="presParOf" srcId="{42E037F9-9A4A-46D5-B183-B09348227B00}" destId="{A2827B66-592E-4306-9DF1-F8F8D8F3F58E}" srcOrd="1" destOrd="0" presId="urn:microsoft.com/office/officeart/2005/8/layout/orgChart1"/>
    <dgm:cxn modelId="{8729F803-9CA2-4EAF-B87F-0E74A3329DB8}" type="presParOf" srcId="{42E037F9-9A4A-46D5-B183-B09348227B00}" destId="{46983F73-5BAD-4B67-861D-265CA4C0B1A0}" srcOrd="2" destOrd="0" presId="urn:microsoft.com/office/officeart/2005/8/layout/orgChart1"/>
    <dgm:cxn modelId="{1F1333E8-F5D9-4B3C-AB6D-851DEF09F8F6}" type="presParOf" srcId="{59EFE000-29A5-4860-A93A-B1A3A18D1B79}" destId="{DC0475C2-DDE9-40FC-B32E-9CE2CDD2EDC5}" srcOrd="6" destOrd="0" presId="urn:microsoft.com/office/officeart/2005/8/layout/orgChart1"/>
    <dgm:cxn modelId="{7037A777-E3D1-4C60-88FD-DB5D6CF3D886}" type="presParOf" srcId="{59EFE000-29A5-4860-A93A-B1A3A18D1B79}" destId="{5FB20D6F-17E5-4CF5-B78D-3BF4C6A711F1}" srcOrd="7" destOrd="0" presId="urn:microsoft.com/office/officeart/2005/8/layout/orgChart1"/>
    <dgm:cxn modelId="{7E3FD705-C559-43F2-A945-2414F64E8D60}" type="presParOf" srcId="{5FB20D6F-17E5-4CF5-B78D-3BF4C6A711F1}" destId="{E431B46B-28FE-44C9-AD63-4BD341FB8FA6}" srcOrd="0" destOrd="0" presId="urn:microsoft.com/office/officeart/2005/8/layout/orgChart1"/>
    <dgm:cxn modelId="{E913115D-FD52-4F75-A826-A6E9587EA557}" type="presParOf" srcId="{E431B46B-28FE-44C9-AD63-4BD341FB8FA6}" destId="{89A9F377-5F13-4B8C-B162-C93BA826EEF4}" srcOrd="0" destOrd="0" presId="urn:microsoft.com/office/officeart/2005/8/layout/orgChart1"/>
    <dgm:cxn modelId="{BDD0587D-30C3-43E6-A6C4-2687932F3E57}" type="presParOf" srcId="{E431B46B-28FE-44C9-AD63-4BD341FB8FA6}" destId="{D9FDAD23-4AF8-4A71-B89A-958B3E802A93}" srcOrd="1" destOrd="0" presId="urn:microsoft.com/office/officeart/2005/8/layout/orgChart1"/>
    <dgm:cxn modelId="{76EA58F7-8119-49C4-BCB4-A76B69B32F05}" type="presParOf" srcId="{5FB20D6F-17E5-4CF5-B78D-3BF4C6A711F1}" destId="{9EB21F4F-4DBC-4932-9E78-A8FAC5A0EF53}" srcOrd="1" destOrd="0" presId="urn:microsoft.com/office/officeart/2005/8/layout/orgChart1"/>
    <dgm:cxn modelId="{9749D53D-9144-4EF7-A759-0A7B54A55DAB}" type="presParOf" srcId="{5FB20D6F-17E5-4CF5-B78D-3BF4C6A711F1}" destId="{6582D2E2-E1FC-41C9-9B58-336D0CD18E9E}" srcOrd="2" destOrd="0" presId="urn:microsoft.com/office/officeart/2005/8/layout/orgChart1"/>
    <dgm:cxn modelId="{FC7AE714-60C9-44E4-88E0-AAE3726A527E}" type="presParOf" srcId="{3C900C02-9C8B-4574-845D-D80E622A5356}" destId="{F471ECCB-0FAC-4400-A0CE-B9546B937333}" srcOrd="2" destOrd="0" presId="urn:microsoft.com/office/officeart/2005/8/layout/orgChart1"/>
    <dgm:cxn modelId="{1293FE9F-D14B-4B06-A173-B0E8B293D3F7}" type="presParOf" srcId="{0E2B40DF-80E1-417A-A379-75F487F41517}" destId="{C0B206DA-664C-437D-94FE-855B9BFAC43D}" srcOrd="2" destOrd="0" presId="urn:microsoft.com/office/officeart/2005/8/layout/orgChart1"/>
    <dgm:cxn modelId="{11B70D4D-9DEE-4EAA-8B2D-CE39E49E5B19}" type="presParOf" srcId="{BF3C1C51-4819-4B90-97E7-7427116F4B2A}" destId="{57219A0F-59C2-4724-834C-1CDBA377048C}" srcOrd="12" destOrd="0" presId="urn:microsoft.com/office/officeart/2005/8/layout/orgChart1"/>
    <dgm:cxn modelId="{7A4B4AE9-E19D-453E-BA7C-ED4393F0CDA9}" type="presParOf" srcId="{BF3C1C51-4819-4B90-97E7-7427116F4B2A}" destId="{4537FC7F-997F-42C6-8D0B-2AFFAAF70349}" srcOrd="13" destOrd="0" presId="urn:microsoft.com/office/officeart/2005/8/layout/orgChart1"/>
    <dgm:cxn modelId="{16F10D45-4134-4C0F-9365-8AD85D68301F}" type="presParOf" srcId="{4537FC7F-997F-42C6-8D0B-2AFFAAF70349}" destId="{1D7839DB-AF1E-4D8A-B7AA-D6DFCD3E4B33}" srcOrd="0" destOrd="0" presId="urn:microsoft.com/office/officeart/2005/8/layout/orgChart1"/>
    <dgm:cxn modelId="{1B9E6475-0BFE-4CC3-8438-B3F68CB37E96}" type="presParOf" srcId="{1D7839DB-AF1E-4D8A-B7AA-D6DFCD3E4B33}" destId="{76B25F1A-6331-4306-872E-7E2CE3DB7657}" srcOrd="0" destOrd="0" presId="urn:microsoft.com/office/officeart/2005/8/layout/orgChart1"/>
    <dgm:cxn modelId="{852AFB2B-CDBB-4963-BCAD-3D4BF0AA55FD}" type="presParOf" srcId="{1D7839DB-AF1E-4D8A-B7AA-D6DFCD3E4B33}" destId="{B3AFCF2D-1230-42A4-B8C5-3D3862D18D60}" srcOrd="1" destOrd="0" presId="urn:microsoft.com/office/officeart/2005/8/layout/orgChart1"/>
    <dgm:cxn modelId="{88B4EE97-0668-4ABA-8A77-8B4E8A4A99AE}" type="presParOf" srcId="{4537FC7F-997F-42C6-8D0B-2AFFAAF70349}" destId="{A51C0D70-F176-48E4-AEA5-A2F019C4E8B4}" srcOrd="1" destOrd="0" presId="urn:microsoft.com/office/officeart/2005/8/layout/orgChart1"/>
    <dgm:cxn modelId="{9915945E-4A2D-41AA-9D67-57AB3CECBB8C}" type="presParOf" srcId="{A51C0D70-F176-48E4-AEA5-A2F019C4E8B4}" destId="{DEE3AE7B-727D-4351-8422-7E6067FE557E}" srcOrd="0" destOrd="0" presId="urn:microsoft.com/office/officeart/2005/8/layout/orgChart1"/>
    <dgm:cxn modelId="{60B40AD3-2D0D-48A2-B698-C0C46578F404}" type="presParOf" srcId="{A51C0D70-F176-48E4-AEA5-A2F019C4E8B4}" destId="{FBFF6D7B-CF38-429E-AF9B-1B1CBF4A6AB9}" srcOrd="1" destOrd="0" presId="urn:microsoft.com/office/officeart/2005/8/layout/orgChart1"/>
    <dgm:cxn modelId="{7BC0ED6B-161F-443D-8CB8-E1A645AB06D6}" type="presParOf" srcId="{FBFF6D7B-CF38-429E-AF9B-1B1CBF4A6AB9}" destId="{882118F5-A87F-4BEA-B834-BD3D12CD458F}" srcOrd="0" destOrd="0" presId="urn:microsoft.com/office/officeart/2005/8/layout/orgChart1"/>
    <dgm:cxn modelId="{A63971B4-B1BC-484A-AD76-99D68E93B7E4}" type="presParOf" srcId="{882118F5-A87F-4BEA-B834-BD3D12CD458F}" destId="{CA21D30E-AC40-448E-8CFA-BEDBF5BBC653}" srcOrd="0" destOrd="0" presId="urn:microsoft.com/office/officeart/2005/8/layout/orgChart1"/>
    <dgm:cxn modelId="{48676D46-98C0-415F-9EEF-DC56A46AFEFF}" type="presParOf" srcId="{882118F5-A87F-4BEA-B834-BD3D12CD458F}" destId="{45904CDF-E703-4565-BEB3-8ACFE8332F9D}" srcOrd="1" destOrd="0" presId="urn:microsoft.com/office/officeart/2005/8/layout/orgChart1"/>
    <dgm:cxn modelId="{B217771B-AD2E-475C-AA6E-85FD9649F462}" type="presParOf" srcId="{FBFF6D7B-CF38-429E-AF9B-1B1CBF4A6AB9}" destId="{6524B3B1-CAC0-473F-ADC6-792C418182EC}" srcOrd="1" destOrd="0" presId="urn:microsoft.com/office/officeart/2005/8/layout/orgChart1"/>
    <dgm:cxn modelId="{79E4ED4B-428C-4F4B-BAA9-9D369637E8A6}" type="presParOf" srcId="{FBFF6D7B-CF38-429E-AF9B-1B1CBF4A6AB9}" destId="{43DDEAA8-E0E6-43DB-B73C-1F468C34A2EF}" srcOrd="2" destOrd="0" presId="urn:microsoft.com/office/officeart/2005/8/layout/orgChart1"/>
    <dgm:cxn modelId="{FB378A21-B176-4AD3-AB60-B08A19B59623}" type="presParOf" srcId="{A51C0D70-F176-48E4-AEA5-A2F019C4E8B4}" destId="{7DEFADF6-548E-4537-B901-214F61F4909A}" srcOrd="2" destOrd="0" presId="urn:microsoft.com/office/officeart/2005/8/layout/orgChart1"/>
    <dgm:cxn modelId="{9BEDFB1B-BA20-4616-8828-604C5F9B3389}" type="presParOf" srcId="{A51C0D70-F176-48E4-AEA5-A2F019C4E8B4}" destId="{FDC24D52-24C7-42B8-B8BD-4BDBEB168D03}" srcOrd="3" destOrd="0" presId="urn:microsoft.com/office/officeart/2005/8/layout/orgChart1"/>
    <dgm:cxn modelId="{BE2DC123-4BDE-4732-A2E0-A3C26F6BA5A8}" type="presParOf" srcId="{FDC24D52-24C7-42B8-B8BD-4BDBEB168D03}" destId="{20347244-780D-48D5-9FAA-69551A32A8E1}" srcOrd="0" destOrd="0" presId="urn:microsoft.com/office/officeart/2005/8/layout/orgChart1"/>
    <dgm:cxn modelId="{3D5AB3CB-76E6-45BC-BACD-112C1CB82DFE}" type="presParOf" srcId="{20347244-780D-48D5-9FAA-69551A32A8E1}" destId="{4DF2B7F1-2EBF-40AB-97C9-AD6095AEA652}" srcOrd="0" destOrd="0" presId="urn:microsoft.com/office/officeart/2005/8/layout/orgChart1"/>
    <dgm:cxn modelId="{070922CD-7E8F-48E6-B6E2-8487465348F9}" type="presParOf" srcId="{20347244-780D-48D5-9FAA-69551A32A8E1}" destId="{70FE0337-F072-47AB-A4AD-2F3C830728BA}" srcOrd="1" destOrd="0" presId="urn:microsoft.com/office/officeart/2005/8/layout/orgChart1"/>
    <dgm:cxn modelId="{8557AFD3-497E-4084-BE3C-1B5BB885BED7}" type="presParOf" srcId="{FDC24D52-24C7-42B8-B8BD-4BDBEB168D03}" destId="{4453A1CD-BE3A-40E1-B43F-A694C6CD7394}" srcOrd="1" destOrd="0" presId="urn:microsoft.com/office/officeart/2005/8/layout/orgChart1"/>
    <dgm:cxn modelId="{ADFC9732-6720-454A-AFA1-2CFC19271A05}" type="presParOf" srcId="{FDC24D52-24C7-42B8-B8BD-4BDBEB168D03}" destId="{746D4270-53A4-4E66-A0CA-48BB6D9821BF}" srcOrd="2" destOrd="0" presId="urn:microsoft.com/office/officeart/2005/8/layout/orgChart1"/>
    <dgm:cxn modelId="{52E3A283-8DD7-4F27-A3B7-57D765ACB518}" type="presParOf" srcId="{A51C0D70-F176-48E4-AEA5-A2F019C4E8B4}" destId="{BB70DAAC-D785-4A93-A497-3365A71D0126}" srcOrd="4" destOrd="0" presId="urn:microsoft.com/office/officeart/2005/8/layout/orgChart1"/>
    <dgm:cxn modelId="{7C40633E-B344-42D3-9DF9-7AC54B5FE628}" type="presParOf" srcId="{A51C0D70-F176-48E4-AEA5-A2F019C4E8B4}" destId="{CC93B2DD-C9F0-49EC-A3E2-EBE707C14721}" srcOrd="5" destOrd="0" presId="urn:microsoft.com/office/officeart/2005/8/layout/orgChart1"/>
    <dgm:cxn modelId="{0C7CCD4B-9DF8-4F7D-B886-DCC098F0841F}" type="presParOf" srcId="{CC93B2DD-C9F0-49EC-A3E2-EBE707C14721}" destId="{F06873F8-F66B-4776-915F-9FE22D92BE07}" srcOrd="0" destOrd="0" presId="urn:microsoft.com/office/officeart/2005/8/layout/orgChart1"/>
    <dgm:cxn modelId="{4393C470-704B-434C-B7B3-143A6C012C4F}" type="presParOf" srcId="{F06873F8-F66B-4776-915F-9FE22D92BE07}" destId="{C8851F8C-A873-401E-B676-8E4251AB6D60}" srcOrd="0" destOrd="0" presId="urn:microsoft.com/office/officeart/2005/8/layout/orgChart1"/>
    <dgm:cxn modelId="{95DAF12A-398A-4C08-8F20-F5560A939995}" type="presParOf" srcId="{F06873F8-F66B-4776-915F-9FE22D92BE07}" destId="{C190B55A-9CE2-471B-BFB1-E9CCD5ECD40A}" srcOrd="1" destOrd="0" presId="urn:microsoft.com/office/officeart/2005/8/layout/orgChart1"/>
    <dgm:cxn modelId="{FF00DE84-7739-48AF-88A4-CC0713F1A443}" type="presParOf" srcId="{CC93B2DD-C9F0-49EC-A3E2-EBE707C14721}" destId="{2ADE32F8-70CD-4C63-8B96-0BA63CF0BB74}" srcOrd="1" destOrd="0" presId="urn:microsoft.com/office/officeart/2005/8/layout/orgChart1"/>
    <dgm:cxn modelId="{771E1267-36DE-4576-87DC-80C502078F7E}" type="presParOf" srcId="{CC93B2DD-C9F0-49EC-A3E2-EBE707C14721}" destId="{E53338A9-7D25-4822-8208-2CF3BFF1059B}" srcOrd="2" destOrd="0" presId="urn:microsoft.com/office/officeart/2005/8/layout/orgChart1"/>
    <dgm:cxn modelId="{15B91F98-21CB-41A4-91E7-BE31DB2A1500}" type="presParOf" srcId="{A51C0D70-F176-48E4-AEA5-A2F019C4E8B4}" destId="{4F751ED8-1234-4506-B5D8-6EA35DE52F6B}" srcOrd="6" destOrd="0" presId="urn:microsoft.com/office/officeart/2005/8/layout/orgChart1"/>
    <dgm:cxn modelId="{764EBCD0-507C-453E-9B6B-628612ECF67B}" type="presParOf" srcId="{A51C0D70-F176-48E4-AEA5-A2F019C4E8B4}" destId="{C4D58098-F23F-44AB-85F4-98268B37AFA9}" srcOrd="7" destOrd="0" presId="urn:microsoft.com/office/officeart/2005/8/layout/orgChart1"/>
    <dgm:cxn modelId="{9798B8DE-6788-4830-9595-762467E70A2E}" type="presParOf" srcId="{C4D58098-F23F-44AB-85F4-98268B37AFA9}" destId="{3E19F8C9-08B7-4C6E-BB7E-AAAC45E04263}" srcOrd="0" destOrd="0" presId="urn:microsoft.com/office/officeart/2005/8/layout/orgChart1"/>
    <dgm:cxn modelId="{45B7CA8E-B6AA-4707-9D0D-2F9B6B0C4BBA}" type="presParOf" srcId="{3E19F8C9-08B7-4C6E-BB7E-AAAC45E04263}" destId="{C39690C3-C49F-4066-958A-1D4FF18AF84E}" srcOrd="0" destOrd="0" presId="urn:microsoft.com/office/officeart/2005/8/layout/orgChart1"/>
    <dgm:cxn modelId="{A1A511BB-410F-43B0-AB54-B0B59EB57CE5}" type="presParOf" srcId="{3E19F8C9-08B7-4C6E-BB7E-AAAC45E04263}" destId="{6CD4BDDE-426B-4E05-87CA-5245734388D9}" srcOrd="1" destOrd="0" presId="urn:microsoft.com/office/officeart/2005/8/layout/orgChart1"/>
    <dgm:cxn modelId="{219F40CE-665E-490A-A56C-69FEFA07A401}" type="presParOf" srcId="{C4D58098-F23F-44AB-85F4-98268B37AFA9}" destId="{AC6915FE-39ED-46EC-ADF3-7D6009466E70}" srcOrd="1" destOrd="0" presId="urn:microsoft.com/office/officeart/2005/8/layout/orgChart1"/>
    <dgm:cxn modelId="{CE56352A-B853-4E7A-B7D7-063C491FFCDF}" type="presParOf" srcId="{C4D58098-F23F-44AB-85F4-98268B37AFA9}" destId="{4DC27091-8B74-49E6-A950-9B9440085E44}" srcOrd="2" destOrd="0" presId="urn:microsoft.com/office/officeart/2005/8/layout/orgChart1"/>
    <dgm:cxn modelId="{5FA5BB9C-D523-40A5-A8D4-CCDAB0285ADF}" type="presParOf" srcId="{4537FC7F-997F-42C6-8D0B-2AFFAAF70349}" destId="{1B120405-AA93-4174-9338-77FF650D8A17}" srcOrd="2" destOrd="0" presId="urn:microsoft.com/office/officeart/2005/8/layout/orgChart1"/>
    <dgm:cxn modelId="{CAD2E189-F8BE-40B1-9444-072D7BF2B08C}" type="presParOf" srcId="{BF3C1C51-4819-4B90-97E7-7427116F4B2A}" destId="{AE8ED61E-F24D-4FED-8113-A8C505109295}" srcOrd="14" destOrd="0" presId="urn:microsoft.com/office/officeart/2005/8/layout/orgChart1"/>
    <dgm:cxn modelId="{D5076C27-DCD0-4E97-90A3-1CD17838B06B}" type="presParOf" srcId="{BF3C1C51-4819-4B90-97E7-7427116F4B2A}" destId="{7EB68A38-8D97-491E-ABA6-CD85384EAFFE}" srcOrd="15" destOrd="0" presId="urn:microsoft.com/office/officeart/2005/8/layout/orgChart1"/>
    <dgm:cxn modelId="{4B05FF9C-D03E-41A2-9CE5-22A31CC22BE1}" type="presParOf" srcId="{7EB68A38-8D97-491E-ABA6-CD85384EAFFE}" destId="{DEEED827-6C81-4027-9D48-3C0BDDA6C6C0}" srcOrd="0" destOrd="0" presId="urn:microsoft.com/office/officeart/2005/8/layout/orgChart1"/>
    <dgm:cxn modelId="{7DF09682-2A0C-4A1B-8DE2-936AFB36764F}" type="presParOf" srcId="{DEEED827-6C81-4027-9D48-3C0BDDA6C6C0}" destId="{C3191A44-BADD-4D29-AC4C-D42AB4B3F3DA}" srcOrd="0" destOrd="0" presId="urn:microsoft.com/office/officeart/2005/8/layout/orgChart1"/>
    <dgm:cxn modelId="{79BB77F7-F5ED-4D38-B0A9-1FF5BDA0FC27}" type="presParOf" srcId="{DEEED827-6C81-4027-9D48-3C0BDDA6C6C0}" destId="{134C13ED-246C-4369-B36D-8D6F40E179B8}" srcOrd="1" destOrd="0" presId="urn:microsoft.com/office/officeart/2005/8/layout/orgChart1"/>
    <dgm:cxn modelId="{63762753-4217-4532-92E6-CC14249A2201}" type="presParOf" srcId="{7EB68A38-8D97-491E-ABA6-CD85384EAFFE}" destId="{4F7E2F98-CA9B-4844-A0FD-91990F067CB2}" srcOrd="1" destOrd="0" presId="urn:microsoft.com/office/officeart/2005/8/layout/orgChart1"/>
    <dgm:cxn modelId="{B1605C5D-471F-4357-97F5-EFA0488028E1}" type="presParOf" srcId="{4F7E2F98-CA9B-4844-A0FD-91990F067CB2}" destId="{E90785B5-DAE7-42CE-BFB9-9831740CE7CC}" srcOrd="0" destOrd="0" presId="urn:microsoft.com/office/officeart/2005/8/layout/orgChart1"/>
    <dgm:cxn modelId="{279EF9C2-309B-4DC4-A137-27731529C747}" type="presParOf" srcId="{4F7E2F98-CA9B-4844-A0FD-91990F067CB2}" destId="{C8D0F34C-7598-4563-B68C-ED558BC064A4}" srcOrd="1" destOrd="0" presId="urn:microsoft.com/office/officeart/2005/8/layout/orgChart1"/>
    <dgm:cxn modelId="{BA704127-B0BB-46DE-97E7-C50175FB238B}" type="presParOf" srcId="{C8D0F34C-7598-4563-B68C-ED558BC064A4}" destId="{A1991C23-5451-4E42-8E68-0BE81212BB62}" srcOrd="0" destOrd="0" presId="urn:microsoft.com/office/officeart/2005/8/layout/orgChart1"/>
    <dgm:cxn modelId="{EB4C732E-3837-4C5C-A3FD-5941A423EE20}" type="presParOf" srcId="{A1991C23-5451-4E42-8E68-0BE81212BB62}" destId="{FFD2F544-E7C1-449B-B47D-A2620D736DF9}" srcOrd="0" destOrd="0" presId="urn:microsoft.com/office/officeart/2005/8/layout/orgChart1"/>
    <dgm:cxn modelId="{D5E488F4-55A8-48DA-A62D-2C667B0ABB87}" type="presParOf" srcId="{A1991C23-5451-4E42-8E68-0BE81212BB62}" destId="{A872B493-DD6D-4C53-855D-39A46455C05A}" srcOrd="1" destOrd="0" presId="urn:microsoft.com/office/officeart/2005/8/layout/orgChart1"/>
    <dgm:cxn modelId="{67C975D3-88DF-429E-A815-2521B901E92D}" type="presParOf" srcId="{C8D0F34C-7598-4563-B68C-ED558BC064A4}" destId="{E63C814C-C2BA-46B0-88EF-A2F42C778489}" srcOrd="1" destOrd="0" presId="urn:microsoft.com/office/officeart/2005/8/layout/orgChart1"/>
    <dgm:cxn modelId="{D738B4CA-9469-4037-989D-F641CF0F5C1A}" type="presParOf" srcId="{C8D0F34C-7598-4563-B68C-ED558BC064A4}" destId="{1D83BB29-70E9-4724-B8D3-83A77FBE050B}" srcOrd="2" destOrd="0" presId="urn:microsoft.com/office/officeart/2005/8/layout/orgChart1"/>
    <dgm:cxn modelId="{4386A4E6-2372-4270-A976-F2B61DA29920}" type="presParOf" srcId="{4F7E2F98-CA9B-4844-A0FD-91990F067CB2}" destId="{B7104A54-F111-456F-BE24-45BCCBB9B691}" srcOrd="2" destOrd="0" presId="urn:microsoft.com/office/officeart/2005/8/layout/orgChart1"/>
    <dgm:cxn modelId="{29E15090-E71D-41BF-B22F-4C4362B6F2F1}" type="presParOf" srcId="{4F7E2F98-CA9B-4844-A0FD-91990F067CB2}" destId="{47678D65-76A1-470B-BBAD-FCC194B52629}" srcOrd="3" destOrd="0" presId="urn:microsoft.com/office/officeart/2005/8/layout/orgChart1"/>
    <dgm:cxn modelId="{FDA7D2C4-F500-4D42-BD86-41C47AFF1822}" type="presParOf" srcId="{47678D65-76A1-470B-BBAD-FCC194B52629}" destId="{97CB00D5-FD65-402C-9EA0-A8F096529F60}" srcOrd="0" destOrd="0" presId="urn:microsoft.com/office/officeart/2005/8/layout/orgChart1"/>
    <dgm:cxn modelId="{C97FC98F-DBE1-4A93-A26E-5286188BBE29}" type="presParOf" srcId="{97CB00D5-FD65-402C-9EA0-A8F096529F60}" destId="{C11C787B-3DD9-41DD-A7A7-BDD8679E5F64}" srcOrd="0" destOrd="0" presId="urn:microsoft.com/office/officeart/2005/8/layout/orgChart1"/>
    <dgm:cxn modelId="{59DEC5F0-72CA-4F4A-BB72-D8FFF49E4F1B}" type="presParOf" srcId="{97CB00D5-FD65-402C-9EA0-A8F096529F60}" destId="{4682322F-2DD8-4DC8-A1F2-BCE887076227}" srcOrd="1" destOrd="0" presId="urn:microsoft.com/office/officeart/2005/8/layout/orgChart1"/>
    <dgm:cxn modelId="{8BAA81CE-3A42-4A16-ABC8-9013B1454302}" type="presParOf" srcId="{47678D65-76A1-470B-BBAD-FCC194B52629}" destId="{0F17627E-4AE5-45AB-BE3C-3784309C941F}" srcOrd="1" destOrd="0" presId="urn:microsoft.com/office/officeart/2005/8/layout/orgChart1"/>
    <dgm:cxn modelId="{4CBAB701-C3C4-46B0-9737-777F0F24DB0D}" type="presParOf" srcId="{47678D65-76A1-470B-BBAD-FCC194B52629}" destId="{FC35A82C-6153-48B9-AECD-2028A29965BB}" srcOrd="2" destOrd="0" presId="urn:microsoft.com/office/officeart/2005/8/layout/orgChart1"/>
    <dgm:cxn modelId="{1145FC40-7270-40BB-8848-9C7696322ABB}" type="presParOf" srcId="{4F7E2F98-CA9B-4844-A0FD-91990F067CB2}" destId="{921BFD3A-113D-4BD8-9BE9-02C2016B1C02}" srcOrd="4" destOrd="0" presId="urn:microsoft.com/office/officeart/2005/8/layout/orgChart1"/>
    <dgm:cxn modelId="{149A2200-FECD-48B6-97B4-A784F2D72403}" type="presParOf" srcId="{4F7E2F98-CA9B-4844-A0FD-91990F067CB2}" destId="{87C49BCE-6C13-423C-B6EC-3ADFE9E32B10}" srcOrd="5" destOrd="0" presId="urn:microsoft.com/office/officeart/2005/8/layout/orgChart1"/>
    <dgm:cxn modelId="{1625343C-1FA8-4D68-A953-04F808137E9B}" type="presParOf" srcId="{87C49BCE-6C13-423C-B6EC-3ADFE9E32B10}" destId="{DC6090E7-7981-499C-AA47-7B9676572761}" srcOrd="0" destOrd="0" presId="urn:microsoft.com/office/officeart/2005/8/layout/orgChart1"/>
    <dgm:cxn modelId="{F35319FF-95A9-4ACF-AFCD-84856E171E90}" type="presParOf" srcId="{DC6090E7-7981-499C-AA47-7B9676572761}" destId="{0A4A9C3A-4FD5-43D6-82D3-BD95D004A784}" srcOrd="0" destOrd="0" presId="urn:microsoft.com/office/officeart/2005/8/layout/orgChart1"/>
    <dgm:cxn modelId="{F7F3CDF9-93D7-44D0-BC90-3A529FB39002}" type="presParOf" srcId="{DC6090E7-7981-499C-AA47-7B9676572761}" destId="{D27FCBB6-1DD2-4F16-93BA-B2F1E440EE1F}" srcOrd="1" destOrd="0" presId="urn:microsoft.com/office/officeart/2005/8/layout/orgChart1"/>
    <dgm:cxn modelId="{C14F040D-23B9-40F7-9E6A-5FDAE24FE0B9}" type="presParOf" srcId="{87C49BCE-6C13-423C-B6EC-3ADFE9E32B10}" destId="{2CF6F488-7BCB-4235-93ED-8C4E8A0D5788}" srcOrd="1" destOrd="0" presId="urn:microsoft.com/office/officeart/2005/8/layout/orgChart1"/>
    <dgm:cxn modelId="{E10EC795-B3A1-4408-B787-C4395E937445}" type="presParOf" srcId="{87C49BCE-6C13-423C-B6EC-3ADFE9E32B10}" destId="{DF1CD0BA-CADA-4D80-ACE7-A58C65CB0701}" srcOrd="2" destOrd="0" presId="urn:microsoft.com/office/officeart/2005/8/layout/orgChart1"/>
    <dgm:cxn modelId="{A69E5AEA-2D91-4437-95F5-29580DEC8C80}" type="presParOf" srcId="{4F7E2F98-CA9B-4844-A0FD-91990F067CB2}" destId="{100D9AE6-7203-461B-BC14-B715FC2591C1}" srcOrd="6" destOrd="0" presId="urn:microsoft.com/office/officeart/2005/8/layout/orgChart1"/>
    <dgm:cxn modelId="{1273B879-75E6-4A35-95F6-A7ED1DE044B0}" type="presParOf" srcId="{4F7E2F98-CA9B-4844-A0FD-91990F067CB2}" destId="{3D6E8BD4-DFF2-49E7-B5C6-5E04F5B7A0C2}" srcOrd="7" destOrd="0" presId="urn:microsoft.com/office/officeart/2005/8/layout/orgChart1"/>
    <dgm:cxn modelId="{CAF525CF-CC37-4175-A977-48FFCD788F55}" type="presParOf" srcId="{3D6E8BD4-DFF2-49E7-B5C6-5E04F5B7A0C2}" destId="{24DA9CE3-D965-4539-BF0B-501715F875A0}" srcOrd="0" destOrd="0" presId="urn:microsoft.com/office/officeart/2005/8/layout/orgChart1"/>
    <dgm:cxn modelId="{853E3E88-5C67-48D4-A79C-436CC91FDA80}" type="presParOf" srcId="{24DA9CE3-D965-4539-BF0B-501715F875A0}" destId="{1D8B6194-7B58-465B-BD8C-0084641B45AC}" srcOrd="0" destOrd="0" presId="urn:microsoft.com/office/officeart/2005/8/layout/orgChart1"/>
    <dgm:cxn modelId="{0375D343-CDA2-4F4F-AF67-F3AD5DF8E59C}" type="presParOf" srcId="{24DA9CE3-D965-4539-BF0B-501715F875A0}" destId="{81F9A64A-6A04-4152-9761-FA6BDE8DEC6F}" srcOrd="1" destOrd="0" presId="urn:microsoft.com/office/officeart/2005/8/layout/orgChart1"/>
    <dgm:cxn modelId="{7087DAFC-B9D7-4ED2-980C-1C50FA5436FE}" type="presParOf" srcId="{3D6E8BD4-DFF2-49E7-B5C6-5E04F5B7A0C2}" destId="{67D6F917-1C91-4B7E-AE8D-FDBBD0A1E9F5}" srcOrd="1" destOrd="0" presId="urn:microsoft.com/office/officeart/2005/8/layout/orgChart1"/>
    <dgm:cxn modelId="{8E632DF2-B5C8-4E1E-B166-B754D316451E}" type="presParOf" srcId="{3D6E8BD4-DFF2-49E7-B5C6-5E04F5B7A0C2}" destId="{972977C7-F1F6-481C-9759-0F3CBCD7B2B7}" srcOrd="2" destOrd="0" presId="urn:microsoft.com/office/officeart/2005/8/layout/orgChart1"/>
    <dgm:cxn modelId="{498BD4E3-27DD-48DE-9655-0D5BD2370CDD}" type="presParOf" srcId="{7EB68A38-8D97-491E-ABA6-CD85384EAFFE}" destId="{7371F3CD-DC67-4ACB-A587-ADDC4DE5EE12}" srcOrd="2" destOrd="0" presId="urn:microsoft.com/office/officeart/2005/8/layout/orgChart1"/>
    <dgm:cxn modelId="{0B5C1932-9C96-4B1C-8538-9B518579361E}" type="presParOf" srcId="{BF3C1C51-4819-4B90-97E7-7427116F4B2A}" destId="{D0DEA078-D1D6-4BA3-AE8D-0B06A654954A}" srcOrd="16" destOrd="0" presId="urn:microsoft.com/office/officeart/2005/8/layout/orgChart1"/>
    <dgm:cxn modelId="{4621069B-FAF4-42A1-B693-895ED27CDB59}" type="presParOf" srcId="{BF3C1C51-4819-4B90-97E7-7427116F4B2A}" destId="{DEA124BB-26F3-4C56-BFBE-E35C9367754C}" srcOrd="17" destOrd="0" presId="urn:microsoft.com/office/officeart/2005/8/layout/orgChart1"/>
    <dgm:cxn modelId="{9A257E66-4492-496E-AB7A-820F09BA42BF}" type="presParOf" srcId="{DEA124BB-26F3-4C56-BFBE-E35C9367754C}" destId="{AA1C830A-7F4F-4DD4-AF5E-91C032144CEC}" srcOrd="0" destOrd="0" presId="urn:microsoft.com/office/officeart/2005/8/layout/orgChart1"/>
    <dgm:cxn modelId="{B015974F-CF5E-4522-8318-FA3276158B9B}" type="presParOf" srcId="{AA1C830A-7F4F-4DD4-AF5E-91C032144CEC}" destId="{8EA811F1-D6EB-4479-A1C5-8657293AF2CF}" srcOrd="0" destOrd="0" presId="urn:microsoft.com/office/officeart/2005/8/layout/orgChart1"/>
    <dgm:cxn modelId="{676F0717-9A43-46CC-B72B-B53F47205033}" type="presParOf" srcId="{AA1C830A-7F4F-4DD4-AF5E-91C032144CEC}" destId="{7CBAB529-943B-45BE-A0F2-F0548AB6A290}" srcOrd="1" destOrd="0" presId="urn:microsoft.com/office/officeart/2005/8/layout/orgChart1"/>
    <dgm:cxn modelId="{7CCEF7DE-3EB8-4C3E-9592-AFCDFA4697C6}" type="presParOf" srcId="{DEA124BB-26F3-4C56-BFBE-E35C9367754C}" destId="{95025AE0-B9C1-47B7-84D6-56AEC8083CDB}" srcOrd="1" destOrd="0" presId="urn:microsoft.com/office/officeart/2005/8/layout/orgChart1"/>
    <dgm:cxn modelId="{8A3B561E-F46A-470E-AF49-C9BB5901A59C}" type="presParOf" srcId="{95025AE0-B9C1-47B7-84D6-56AEC8083CDB}" destId="{C99C0E2D-1A36-4DB0-8C37-00F400441AE6}" srcOrd="0" destOrd="0" presId="urn:microsoft.com/office/officeart/2005/8/layout/orgChart1"/>
    <dgm:cxn modelId="{169A9D47-813B-40D0-B104-890813D48426}" type="presParOf" srcId="{95025AE0-B9C1-47B7-84D6-56AEC8083CDB}" destId="{E33BD16A-31DE-4FB6-A5C7-D6B546DF7C70}" srcOrd="1" destOrd="0" presId="urn:microsoft.com/office/officeart/2005/8/layout/orgChart1"/>
    <dgm:cxn modelId="{A3E91D4D-76C4-4A99-8EE1-E503711BF88B}" type="presParOf" srcId="{E33BD16A-31DE-4FB6-A5C7-D6B546DF7C70}" destId="{ADCEF3EA-2CEA-4980-B85A-BEDCDFA82B02}" srcOrd="0" destOrd="0" presId="urn:microsoft.com/office/officeart/2005/8/layout/orgChart1"/>
    <dgm:cxn modelId="{C46C0F89-A072-4621-A881-983FF8E34C86}" type="presParOf" srcId="{ADCEF3EA-2CEA-4980-B85A-BEDCDFA82B02}" destId="{DA4B61A4-9D69-4895-852E-022950B83447}" srcOrd="0" destOrd="0" presId="urn:microsoft.com/office/officeart/2005/8/layout/orgChart1"/>
    <dgm:cxn modelId="{2A688B18-988F-459B-9BFD-EF15E8B43C8F}" type="presParOf" srcId="{ADCEF3EA-2CEA-4980-B85A-BEDCDFA82B02}" destId="{D9AB1F84-3890-4DA7-98FB-384E87FB0A7C}" srcOrd="1" destOrd="0" presId="urn:microsoft.com/office/officeart/2005/8/layout/orgChart1"/>
    <dgm:cxn modelId="{80CBE951-58F9-46EB-8AFC-DC258D4DAF6E}" type="presParOf" srcId="{E33BD16A-31DE-4FB6-A5C7-D6B546DF7C70}" destId="{9AB6049E-8E99-4F83-822A-CBD368F90FA8}" srcOrd="1" destOrd="0" presId="urn:microsoft.com/office/officeart/2005/8/layout/orgChart1"/>
    <dgm:cxn modelId="{703052BF-71B4-4061-A708-70B32976BFD7}" type="presParOf" srcId="{E33BD16A-31DE-4FB6-A5C7-D6B546DF7C70}" destId="{D9B2210C-D36A-4FD2-BD7B-C921161BBB62}" srcOrd="2" destOrd="0" presId="urn:microsoft.com/office/officeart/2005/8/layout/orgChart1"/>
    <dgm:cxn modelId="{BDFFE2C9-393B-44F2-B94A-AC82C73D5A47}" type="presParOf" srcId="{95025AE0-B9C1-47B7-84D6-56AEC8083CDB}" destId="{C7013217-1665-4B51-95BF-4F9BC77B99B6}" srcOrd="2" destOrd="0" presId="urn:microsoft.com/office/officeart/2005/8/layout/orgChart1"/>
    <dgm:cxn modelId="{1A0AE30D-994F-499C-8142-BCC5A3BE2E5D}" type="presParOf" srcId="{95025AE0-B9C1-47B7-84D6-56AEC8083CDB}" destId="{560E5F59-8935-43F9-A738-8273ADB4DA3B}" srcOrd="3" destOrd="0" presId="urn:microsoft.com/office/officeart/2005/8/layout/orgChart1"/>
    <dgm:cxn modelId="{2A020727-4B5C-4686-81A0-25017EDF8AE9}" type="presParOf" srcId="{560E5F59-8935-43F9-A738-8273ADB4DA3B}" destId="{A65EAAF7-EC87-4511-AE00-A00CD457BF2D}" srcOrd="0" destOrd="0" presId="urn:microsoft.com/office/officeart/2005/8/layout/orgChart1"/>
    <dgm:cxn modelId="{882F4CCE-583F-4AD4-A274-1683BB89F8D7}" type="presParOf" srcId="{A65EAAF7-EC87-4511-AE00-A00CD457BF2D}" destId="{E5A63DC6-F3B4-4833-8040-465319D0DB5D}" srcOrd="0" destOrd="0" presId="urn:microsoft.com/office/officeart/2005/8/layout/orgChart1"/>
    <dgm:cxn modelId="{9C0A68A6-CDAB-4561-B29C-BC13EE90A870}" type="presParOf" srcId="{A65EAAF7-EC87-4511-AE00-A00CD457BF2D}" destId="{1A9E0C4A-BA18-41A1-A999-90B6E2506F12}" srcOrd="1" destOrd="0" presId="urn:microsoft.com/office/officeart/2005/8/layout/orgChart1"/>
    <dgm:cxn modelId="{E973D6AF-31D2-4799-8EEB-31E61C25AD41}" type="presParOf" srcId="{560E5F59-8935-43F9-A738-8273ADB4DA3B}" destId="{138A189B-6B12-48BD-A2B6-8FFAD97F2C2B}" srcOrd="1" destOrd="0" presId="urn:microsoft.com/office/officeart/2005/8/layout/orgChart1"/>
    <dgm:cxn modelId="{D021B1A7-A4AB-446A-9605-570221B6586B}" type="presParOf" srcId="{560E5F59-8935-43F9-A738-8273ADB4DA3B}" destId="{204674F1-B032-4E1A-8514-D7AB1A213B91}" srcOrd="2" destOrd="0" presId="urn:microsoft.com/office/officeart/2005/8/layout/orgChart1"/>
    <dgm:cxn modelId="{31AC7085-3FEC-485E-BC41-584634B892DD}" type="presParOf" srcId="{95025AE0-B9C1-47B7-84D6-56AEC8083CDB}" destId="{BC19FBFC-E25D-45B2-8172-7615E959C726}" srcOrd="4" destOrd="0" presId="urn:microsoft.com/office/officeart/2005/8/layout/orgChart1"/>
    <dgm:cxn modelId="{FB5E173F-E9BF-4B89-B96C-6EC9A7D600DD}" type="presParOf" srcId="{95025AE0-B9C1-47B7-84D6-56AEC8083CDB}" destId="{162DBC86-125B-4BA6-81C3-082444E8F6BE}" srcOrd="5" destOrd="0" presId="urn:microsoft.com/office/officeart/2005/8/layout/orgChart1"/>
    <dgm:cxn modelId="{95E5318B-C70A-401E-9DC1-A8C3E71295A5}" type="presParOf" srcId="{162DBC86-125B-4BA6-81C3-082444E8F6BE}" destId="{20F0D322-A91D-4201-9078-51ECDB1E6996}" srcOrd="0" destOrd="0" presId="urn:microsoft.com/office/officeart/2005/8/layout/orgChart1"/>
    <dgm:cxn modelId="{3A1FFDB2-0201-4576-9DB2-4CFFC676F219}" type="presParOf" srcId="{20F0D322-A91D-4201-9078-51ECDB1E6996}" destId="{3CAC87A4-9509-41D1-B81A-36D18C6DAB9F}" srcOrd="0" destOrd="0" presId="urn:microsoft.com/office/officeart/2005/8/layout/orgChart1"/>
    <dgm:cxn modelId="{F80B8B68-0CB2-44FB-B0A5-CF54D0068BA3}" type="presParOf" srcId="{20F0D322-A91D-4201-9078-51ECDB1E6996}" destId="{154EA100-0B20-430E-A39C-4DF63CA8563B}" srcOrd="1" destOrd="0" presId="urn:microsoft.com/office/officeart/2005/8/layout/orgChart1"/>
    <dgm:cxn modelId="{C9190712-AD89-4384-8872-0C523A712755}" type="presParOf" srcId="{162DBC86-125B-4BA6-81C3-082444E8F6BE}" destId="{50AB147C-F683-43D2-9E73-9CB6F55A1437}" srcOrd="1" destOrd="0" presId="urn:microsoft.com/office/officeart/2005/8/layout/orgChart1"/>
    <dgm:cxn modelId="{24C4479C-39E6-422B-94AB-61D722821D86}" type="presParOf" srcId="{162DBC86-125B-4BA6-81C3-082444E8F6BE}" destId="{24A57D82-9A28-49D0-ADD5-B719CCDD73FE}" srcOrd="2" destOrd="0" presId="urn:microsoft.com/office/officeart/2005/8/layout/orgChart1"/>
    <dgm:cxn modelId="{B062978B-8E52-4D2D-BC50-5E615F6BCF1B}" type="presParOf" srcId="{DEA124BB-26F3-4C56-BFBE-E35C9367754C}" destId="{172B959E-B9B2-4FB7-A51E-FBA08C2808D6}" srcOrd="2" destOrd="0" presId="urn:microsoft.com/office/officeart/2005/8/layout/orgChart1"/>
    <dgm:cxn modelId="{1049E968-761F-4062-8ABD-A0393B6C9890}" type="presParOf" srcId="{ABE01B2E-3D7D-4778-8256-C3A322693075}" destId="{5EA010DB-452D-425B-82E6-C516B7E70D5E}" srcOrd="2" destOrd="0" presId="urn:microsoft.com/office/officeart/2005/8/layout/orgChart1"/>
    <dgm:cxn modelId="{F02020AA-3C93-4E34-A5A4-B40D6E03FE79}" type="presParOf" srcId="{5EA010DB-452D-425B-82E6-C516B7E70D5E}" destId="{A44F0E0A-4E71-43D9-81CF-80B3FEF208E2}" srcOrd="0" destOrd="0" presId="urn:microsoft.com/office/officeart/2005/8/layout/orgChart1"/>
    <dgm:cxn modelId="{1392E696-5F9C-4B69-BB4E-7DD6251492E2}" type="presParOf" srcId="{5EA010DB-452D-425B-82E6-C516B7E70D5E}" destId="{A0C63ABB-46AB-4D40-B0DF-26908B87A5CF}" srcOrd="1" destOrd="0" presId="urn:microsoft.com/office/officeart/2005/8/layout/orgChart1"/>
    <dgm:cxn modelId="{19A7A9BC-62EB-4737-BEAC-A35F2E64F598}" type="presParOf" srcId="{A0C63ABB-46AB-4D40-B0DF-26908B87A5CF}" destId="{73985944-41D7-4210-B654-A2A4D6A79FF5}" srcOrd="0" destOrd="0" presId="urn:microsoft.com/office/officeart/2005/8/layout/orgChart1"/>
    <dgm:cxn modelId="{8BB7F335-69EB-4C50-86FC-E80DD6A764E1}" type="presParOf" srcId="{73985944-41D7-4210-B654-A2A4D6A79FF5}" destId="{1EC249C7-A9C7-4214-A095-7A2DE5A29D1A}" srcOrd="0" destOrd="0" presId="urn:microsoft.com/office/officeart/2005/8/layout/orgChart1"/>
    <dgm:cxn modelId="{013948B2-23F3-4DC0-9C3F-77762B6019CE}" type="presParOf" srcId="{73985944-41D7-4210-B654-A2A4D6A79FF5}" destId="{7EBDB4C5-419A-40BE-92D8-670AEB8FE8F7}" srcOrd="1" destOrd="0" presId="urn:microsoft.com/office/officeart/2005/8/layout/orgChart1"/>
    <dgm:cxn modelId="{9CB2C033-947A-45BB-8430-65B05FC6397E}" type="presParOf" srcId="{A0C63ABB-46AB-4D40-B0DF-26908B87A5CF}" destId="{A32754E1-D64A-49C8-8F61-09DCC0F8CE1D}" srcOrd="1" destOrd="0" presId="urn:microsoft.com/office/officeart/2005/8/layout/orgChart1"/>
    <dgm:cxn modelId="{72686511-CE93-4761-B60C-970B62EEBB03}" type="presParOf" srcId="{A0C63ABB-46AB-4D40-B0DF-26908B87A5CF}" destId="{70A15A94-DD43-489A-BB9D-583DF55B4918}" srcOrd="2" destOrd="0" presId="urn:microsoft.com/office/officeart/2005/8/layout/orgChart1"/>
    <dgm:cxn modelId="{6F707860-897A-4275-B3B6-0729C456FFD3}" type="presParOf" srcId="{5EA010DB-452D-425B-82E6-C516B7E70D5E}" destId="{17B2FA94-AC07-4DDF-999B-B4FACF8E840A}" srcOrd="2" destOrd="0" presId="urn:microsoft.com/office/officeart/2005/8/layout/orgChart1"/>
    <dgm:cxn modelId="{CE27863B-BFC6-40F2-8F65-83A7E958DB93}" type="presParOf" srcId="{5EA010DB-452D-425B-82E6-C516B7E70D5E}" destId="{8A6F1D2C-A243-4DFC-A8EB-127D4DA76857}" srcOrd="3" destOrd="0" presId="urn:microsoft.com/office/officeart/2005/8/layout/orgChart1"/>
    <dgm:cxn modelId="{F9C0D810-3AA5-4C54-B713-B2B32670F21C}" type="presParOf" srcId="{8A6F1D2C-A243-4DFC-A8EB-127D4DA76857}" destId="{B19D5393-E510-48ED-B265-ECF346E3BBE0}" srcOrd="0" destOrd="0" presId="urn:microsoft.com/office/officeart/2005/8/layout/orgChart1"/>
    <dgm:cxn modelId="{D1A107D7-C585-47D9-9A9F-393AED7B1F04}" type="presParOf" srcId="{B19D5393-E510-48ED-B265-ECF346E3BBE0}" destId="{AD80AB79-CC4C-48E2-B0E9-F1226CE34115}" srcOrd="0" destOrd="0" presId="urn:microsoft.com/office/officeart/2005/8/layout/orgChart1"/>
    <dgm:cxn modelId="{E450133A-49D8-4920-BF5B-B76530DC131B}" type="presParOf" srcId="{B19D5393-E510-48ED-B265-ECF346E3BBE0}" destId="{ACB6A4BA-B59C-4C29-8339-5575A590B7F2}" srcOrd="1" destOrd="0" presId="urn:microsoft.com/office/officeart/2005/8/layout/orgChart1"/>
    <dgm:cxn modelId="{ECD2FAD3-19A6-448B-87B7-51ACF17DDCA2}" type="presParOf" srcId="{8A6F1D2C-A243-4DFC-A8EB-127D4DA76857}" destId="{C2107666-8934-4CBB-A007-671FD240D9C3}" srcOrd="1" destOrd="0" presId="urn:microsoft.com/office/officeart/2005/8/layout/orgChart1"/>
    <dgm:cxn modelId="{21CE439A-F281-4DE9-B8DD-1979F6BB316A}" type="presParOf" srcId="{8A6F1D2C-A243-4DFC-A8EB-127D4DA76857}" destId="{6B032B2D-131F-4891-89D9-6899DF6D1D48}"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855B091-E1A0-4517-B363-E4ECA2DEAE34}" type="doc">
      <dgm:prSet loTypeId="urn:microsoft.com/office/officeart/2005/8/layout/orgChart1" loCatId="hierarchy" qsTypeId="urn:microsoft.com/office/officeart/2005/8/quickstyle/3d3" qsCatId="3D" csTypeId="urn:microsoft.com/office/officeart/2005/8/colors/accent1_2" csCatId="accent1" phldr="1"/>
      <dgm:spPr/>
      <dgm:t>
        <a:bodyPr/>
        <a:lstStyle/>
        <a:p>
          <a:endParaRPr lang="en-US"/>
        </a:p>
      </dgm:t>
    </dgm:pt>
    <dgm:pt modelId="{63C3C29C-C6DC-4C92-9C8E-98F484A050F5}">
      <dgm:prSet phldrT="[Text]" custT="1"/>
      <dgm:spPr>
        <a:solidFill>
          <a:srgbClr val="002060"/>
        </a:solidFill>
      </dgm:spPr>
      <dgm:t>
        <a:bodyPr/>
        <a:lstStyle/>
        <a:p>
          <a:r>
            <a:rPr lang="en-US" sz="800"/>
            <a:t>ISRU SCL </a:t>
          </a:r>
        </a:p>
        <a:p>
          <a:r>
            <a:rPr lang="en-US" sz="800"/>
            <a:t>(Jerry Sanders)</a:t>
          </a:r>
        </a:p>
      </dgm:t>
    </dgm:pt>
    <dgm:pt modelId="{D52719B3-18EB-45E1-AB6A-1232E1427936}" type="parTrans" cxnId="{12DD4919-4D06-4198-96F7-F57446114541}">
      <dgm:prSet/>
      <dgm:spPr/>
      <dgm:t>
        <a:bodyPr/>
        <a:lstStyle/>
        <a:p>
          <a:endParaRPr lang="en-US"/>
        </a:p>
      </dgm:t>
    </dgm:pt>
    <dgm:pt modelId="{DA2351E7-1036-49D7-8EAE-E21E31D2DE12}" type="sibTrans" cxnId="{12DD4919-4D06-4198-96F7-F57446114541}">
      <dgm:prSet/>
      <dgm:spPr/>
      <dgm:t>
        <a:bodyPr/>
        <a:lstStyle/>
        <a:p>
          <a:endParaRPr lang="en-US"/>
        </a:p>
      </dgm:t>
    </dgm:pt>
    <dgm:pt modelId="{D7A70242-1EE9-4276-A837-4912CB96901D}">
      <dgm:prSet phldrT="[Text]" custT="1"/>
      <dgm:spPr>
        <a:solidFill>
          <a:srgbClr val="002060"/>
        </a:solidFill>
      </dgm:spPr>
      <dgm:t>
        <a:bodyPr/>
        <a:lstStyle/>
        <a:p>
          <a:r>
            <a:rPr lang="en-US" sz="800"/>
            <a:t>ISRU TIM </a:t>
          </a:r>
        </a:p>
        <a:p>
          <a:r>
            <a:rPr lang="en-US" sz="800"/>
            <a:t>(Omar </a:t>
          </a:r>
          <a:r>
            <a:rPr lang="en-US" sz="800" err="1"/>
            <a:t>Hatamleh</a:t>
          </a:r>
          <a:r>
            <a:rPr lang="en-US" sz="800"/>
            <a:t>)</a:t>
          </a:r>
        </a:p>
      </dgm:t>
    </dgm:pt>
    <dgm:pt modelId="{1FBD8BE4-CBD9-4099-A81B-65232E00A5B5}" type="parTrans" cxnId="{ECE9CA2F-0612-4C9D-9E6B-EC5C453BDAD6}">
      <dgm:prSet/>
      <dgm:spPr/>
      <dgm:t>
        <a:bodyPr/>
        <a:lstStyle/>
        <a:p>
          <a:endParaRPr lang="en-US"/>
        </a:p>
      </dgm:t>
    </dgm:pt>
    <dgm:pt modelId="{493497FB-CD57-49EE-9B88-F361A2E7ED3A}" type="sibTrans" cxnId="{ECE9CA2F-0612-4C9D-9E6B-EC5C453BDAD6}">
      <dgm:prSet/>
      <dgm:spPr/>
      <dgm:t>
        <a:bodyPr/>
        <a:lstStyle/>
        <a:p>
          <a:endParaRPr lang="en-US"/>
        </a:p>
      </dgm:t>
    </dgm:pt>
    <dgm:pt modelId="{01EF2A26-CE74-4A76-BA23-E5E2265A92DF}">
      <dgm:prSet phldrT="[Text]" custT="1"/>
      <dgm:spPr>
        <a:solidFill>
          <a:srgbClr val="002060"/>
        </a:solidFill>
      </dgm:spPr>
      <dgm:t>
        <a:bodyPr/>
        <a:lstStyle/>
        <a:p>
          <a:r>
            <a:rPr lang="en-US" sz="800"/>
            <a:t>Program Element </a:t>
          </a:r>
        </a:p>
        <a:p>
          <a:r>
            <a:rPr lang="en-US" sz="800"/>
            <a:t>Manager </a:t>
          </a:r>
        </a:p>
        <a:p>
          <a:r>
            <a:rPr lang="en-US" sz="800"/>
            <a:t>(</a:t>
          </a:r>
          <a:r>
            <a:rPr lang="en-US" sz="800" err="1"/>
            <a:t>QuynhGaio</a:t>
          </a:r>
          <a:r>
            <a:rPr lang="en-US" sz="800"/>
            <a:t> Nguyen</a:t>
          </a:r>
          <a:r>
            <a:rPr lang="en-US" sz="1000"/>
            <a:t>)</a:t>
          </a:r>
        </a:p>
      </dgm:t>
    </dgm:pt>
    <dgm:pt modelId="{AF15686F-4278-4C79-A3CA-75754A9ADBB3}" type="parTrans" cxnId="{3C426BED-A346-4682-8B12-C90E2773C802}">
      <dgm:prSet/>
      <dgm:spPr>
        <a:ln>
          <a:solidFill>
            <a:schemeClr val="tx1"/>
          </a:solidFill>
        </a:ln>
      </dgm:spPr>
      <dgm:t>
        <a:bodyPr/>
        <a:lstStyle/>
        <a:p>
          <a:endParaRPr lang="en-US"/>
        </a:p>
      </dgm:t>
    </dgm:pt>
    <dgm:pt modelId="{6B89F6D2-A3B1-4BC5-92B1-E7A9AB28B4EE}" type="sibTrans" cxnId="{3C426BED-A346-4682-8B12-C90E2773C802}">
      <dgm:prSet/>
      <dgm:spPr/>
      <dgm:t>
        <a:bodyPr/>
        <a:lstStyle/>
        <a:p>
          <a:endParaRPr lang="en-US"/>
        </a:p>
      </dgm:t>
    </dgm:pt>
    <dgm:pt modelId="{07450F88-E296-4FEC-9A14-2E0FDAE3069E}">
      <dgm:prSet phldrT="[Text]" custT="1"/>
      <dgm:spPr>
        <a:solidFill>
          <a:srgbClr val="002060"/>
        </a:solidFill>
      </dgm:spPr>
      <dgm:t>
        <a:bodyPr/>
        <a:lstStyle/>
        <a:p>
          <a:r>
            <a:rPr lang="en-US" sz="800"/>
            <a:t>ISRU SCL Deputy </a:t>
          </a:r>
        </a:p>
        <a:p>
          <a:r>
            <a:rPr lang="en-US" sz="800"/>
            <a:t>(Julie Kleinhenz)</a:t>
          </a:r>
        </a:p>
      </dgm:t>
    </dgm:pt>
    <dgm:pt modelId="{02E5ABC4-D48B-4560-9D37-08E687500780}" type="parTrans" cxnId="{632D77CD-FB98-47C3-84B0-93352E91E157}">
      <dgm:prSet/>
      <dgm:spPr>
        <a:ln>
          <a:solidFill>
            <a:schemeClr val="tx1"/>
          </a:solidFill>
        </a:ln>
      </dgm:spPr>
      <dgm:t>
        <a:bodyPr/>
        <a:lstStyle/>
        <a:p>
          <a:endParaRPr lang="en-US"/>
        </a:p>
      </dgm:t>
    </dgm:pt>
    <dgm:pt modelId="{9C3051C5-D9BB-4AF4-95F6-6F60C6C6D4AE}" type="sibTrans" cxnId="{632D77CD-FB98-47C3-84B0-93352E91E157}">
      <dgm:prSet/>
      <dgm:spPr/>
      <dgm:t>
        <a:bodyPr/>
        <a:lstStyle/>
        <a:p>
          <a:endParaRPr lang="en-US"/>
        </a:p>
      </dgm:t>
    </dgm:pt>
    <dgm:pt modelId="{EF708F26-1DBF-42FF-B049-4A0C2645609C}" type="pres">
      <dgm:prSet presAssocID="{1855B091-E1A0-4517-B363-E4ECA2DEAE34}" presName="hierChild1" presStyleCnt="0">
        <dgm:presLayoutVars>
          <dgm:orgChart val="1"/>
          <dgm:chPref val="1"/>
          <dgm:dir/>
          <dgm:animOne val="branch"/>
          <dgm:animLvl val="lvl"/>
          <dgm:resizeHandles/>
        </dgm:presLayoutVars>
      </dgm:prSet>
      <dgm:spPr/>
    </dgm:pt>
    <dgm:pt modelId="{5239C0C5-B0BB-462A-A7AB-D9C730B115E2}" type="pres">
      <dgm:prSet presAssocID="{63C3C29C-C6DC-4C92-9C8E-98F484A050F5}" presName="hierRoot1" presStyleCnt="0">
        <dgm:presLayoutVars>
          <dgm:hierBranch val="init"/>
        </dgm:presLayoutVars>
      </dgm:prSet>
      <dgm:spPr/>
    </dgm:pt>
    <dgm:pt modelId="{EBA67446-6DE9-4DB5-B4A5-163FC5765D9F}" type="pres">
      <dgm:prSet presAssocID="{63C3C29C-C6DC-4C92-9C8E-98F484A050F5}" presName="rootComposite1" presStyleCnt="0"/>
      <dgm:spPr/>
    </dgm:pt>
    <dgm:pt modelId="{CFF475A6-E7F9-427B-8753-662423643FA4}" type="pres">
      <dgm:prSet presAssocID="{63C3C29C-C6DC-4C92-9C8E-98F484A050F5}" presName="rootText1" presStyleLbl="node0" presStyleIdx="0" presStyleCnt="2" custScaleX="96130">
        <dgm:presLayoutVars>
          <dgm:chPref val="3"/>
        </dgm:presLayoutVars>
      </dgm:prSet>
      <dgm:spPr/>
    </dgm:pt>
    <dgm:pt modelId="{CBA8265B-430D-486D-B524-0F3AC3DF1F93}" type="pres">
      <dgm:prSet presAssocID="{63C3C29C-C6DC-4C92-9C8E-98F484A050F5}" presName="rootConnector1" presStyleLbl="node1" presStyleIdx="0" presStyleCnt="0"/>
      <dgm:spPr/>
    </dgm:pt>
    <dgm:pt modelId="{A6321FB8-2DB5-441D-B065-AB4BB0ED4916}" type="pres">
      <dgm:prSet presAssocID="{63C3C29C-C6DC-4C92-9C8E-98F484A050F5}" presName="hierChild2" presStyleCnt="0"/>
      <dgm:spPr/>
    </dgm:pt>
    <dgm:pt modelId="{91537FC8-9BA0-4D42-A8D3-BAB5A9A4FA29}" type="pres">
      <dgm:prSet presAssocID="{02E5ABC4-D48B-4560-9D37-08E687500780}" presName="Name37" presStyleLbl="parChTrans1D2" presStyleIdx="0" presStyleCnt="2"/>
      <dgm:spPr/>
    </dgm:pt>
    <dgm:pt modelId="{EAE02A57-8309-43DB-A1DC-B4BC3229817B}" type="pres">
      <dgm:prSet presAssocID="{07450F88-E296-4FEC-9A14-2E0FDAE3069E}" presName="hierRoot2" presStyleCnt="0">
        <dgm:presLayoutVars>
          <dgm:hierBranch val="init"/>
        </dgm:presLayoutVars>
      </dgm:prSet>
      <dgm:spPr/>
    </dgm:pt>
    <dgm:pt modelId="{F5E9A67B-CA3B-4ABA-A163-B0FEF8239517}" type="pres">
      <dgm:prSet presAssocID="{07450F88-E296-4FEC-9A14-2E0FDAE3069E}" presName="rootComposite" presStyleCnt="0"/>
      <dgm:spPr/>
    </dgm:pt>
    <dgm:pt modelId="{6019589D-55E2-40B6-9546-6EBE5553887E}" type="pres">
      <dgm:prSet presAssocID="{07450F88-E296-4FEC-9A14-2E0FDAE3069E}" presName="rootText" presStyleLbl="node2" presStyleIdx="0" presStyleCnt="2" custScaleX="98661" custLinFactNeighborX="434" custLinFactNeighborY="-24343">
        <dgm:presLayoutVars>
          <dgm:chPref val="3"/>
        </dgm:presLayoutVars>
      </dgm:prSet>
      <dgm:spPr/>
    </dgm:pt>
    <dgm:pt modelId="{EECAA589-CDFC-46B1-ABAF-2FE08D65E45A}" type="pres">
      <dgm:prSet presAssocID="{07450F88-E296-4FEC-9A14-2E0FDAE3069E}" presName="rootConnector" presStyleLbl="node2" presStyleIdx="0" presStyleCnt="2"/>
      <dgm:spPr/>
    </dgm:pt>
    <dgm:pt modelId="{EF98EF9D-ECB1-47DC-85AB-98DBF60BEBE0}" type="pres">
      <dgm:prSet presAssocID="{07450F88-E296-4FEC-9A14-2E0FDAE3069E}" presName="hierChild4" presStyleCnt="0"/>
      <dgm:spPr/>
    </dgm:pt>
    <dgm:pt modelId="{3BCA0DF4-8E99-47F0-A3B4-3D00A0FD808E}" type="pres">
      <dgm:prSet presAssocID="{07450F88-E296-4FEC-9A14-2E0FDAE3069E}" presName="hierChild5" presStyleCnt="0"/>
      <dgm:spPr/>
    </dgm:pt>
    <dgm:pt modelId="{9B4B27CC-7158-475A-BB0F-6CAEAA02681D}" type="pres">
      <dgm:prSet presAssocID="{63C3C29C-C6DC-4C92-9C8E-98F484A050F5}" presName="hierChild3" presStyleCnt="0"/>
      <dgm:spPr/>
    </dgm:pt>
    <dgm:pt modelId="{C916291C-19DD-4F54-A5F0-0A81BDFF79CF}" type="pres">
      <dgm:prSet presAssocID="{D7A70242-1EE9-4276-A837-4912CB96901D}" presName="hierRoot1" presStyleCnt="0">
        <dgm:presLayoutVars>
          <dgm:hierBranch val="init"/>
        </dgm:presLayoutVars>
      </dgm:prSet>
      <dgm:spPr/>
    </dgm:pt>
    <dgm:pt modelId="{C29D7771-EB06-4062-BFCC-35A337CCC283}" type="pres">
      <dgm:prSet presAssocID="{D7A70242-1EE9-4276-A837-4912CB96901D}" presName="rootComposite1" presStyleCnt="0"/>
      <dgm:spPr/>
    </dgm:pt>
    <dgm:pt modelId="{C9919584-114B-4FF8-B587-9E311429595E}" type="pres">
      <dgm:prSet presAssocID="{D7A70242-1EE9-4276-A837-4912CB96901D}" presName="rootText1" presStyleLbl="node0" presStyleIdx="1" presStyleCnt="2" custScaleX="105782">
        <dgm:presLayoutVars>
          <dgm:chPref val="3"/>
        </dgm:presLayoutVars>
      </dgm:prSet>
      <dgm:spPr/>
    </dgm:pt>
    <dgm:pt modelId="{BC656046-0431-43F5-BD68-887B4BDCE927}" type="pres">
      <dgm:prSet presAssocID="{D7A70242-1EE9-4276-A837-4912CB96901D}" presName="rootConnector1" presStyleLbl="node1" presStyleIdx="0" presStyleCnt="0"/>
      <dgm:spPr/>
    </dgm:pt>
    <dgm:pt modelId="{25C24F5B-4F66-4F0B-BC09-E2FCE5E3AF72}" type="pres">
      <dgm:prSet presAssocID="{D7A70242-1EE9-4276-A837-4912CB96901D}" presName="hierChild2" presStyleCnt="0"/>
      <dgm:spPr/>
    </dgm:pt>
    <dgm:pt modelId="{39D7908A-F10D-4CDA-9AD8-071F41B814F4}" type="pres">
      <dgm:prSet presAssocID="{AF15686F-4278-4C79-A3CA-75754A9ADBB3}" presName="Name37" presStyleLbl="parChTrans1D2" presStyleIdx="1" presStyleCnt="2"/>
      <dgm:spPr/>
    </dgm:pt>
    <dgm:pt modelId="{C525A8FC-743F-4AF4-997C-1821EF71D9C6}" type="pres">
      <dgm:prSet presAssocID="{01EF2A26-CE74-4A76-BA23-E5E2265A92DF}" presName="hierRoot2" presStyleCnt="0">
        <dgm:presLayoutVars>
          <dgm:hierBranch val="init"/>
        </dgm:presLayoutVars>
      </dgm:prSet>
      <dgm:spPr/>
    </dgm:pt>
    <dgm:pt modelId="{DF5F9015-8977-4EC8-B415-0AF210AAC8F7}" type="pres">
      <dgm:prSet presAssocID="{01EF2A26-CE74-4A76-BA23-E5E2265A92DF}" presName="rootComposite" presStyleCnt="0"/>
      <dgm:spPr/>
    </dgm:pt>
    <dgm:pt modelId="{D84DD5F6-7CC3-4FA0-9A74-9833B942AAEF}" type="pres">
      <dgm:prSet presAssocID="{01EF2A26-CE74-4A76-BA23-E5E2265A92DF}" presName="rootText" presStyleLbl="node2" presStyleIdx="1" presStyleCnt="2" custScaleX="105471" custLinFactNeighborX="434" custLinFactNeighborY="-24343">
        <dgm:presLayoutVars>
          <dgm:chPref val="3"/>
        </dgm:presLayoutVars>
      </dgm:prSet>
      <dgm:spPr/>
    </dgm:pt>
    <dgm:pt modelId="{7B742DB0-2CA2-48D4-88F8-6830E2C29855}" type="pres">
      <dgm:prSet presAssocID="{01EF2A26-CE74-4A76-BA23-E5E2265A92DF}" presName="rootConnector" presStyleLbl="node2" presStyleIdx="1" presStyleCnt="2"/>
      <dgm:spPr/>
    </dgm:pt>
    <dgm:pt modelId="{2CE45785-2D28-4F22-931D-B6C78B46342E}" type="pres">
      <dgm:prSet presAssocID="{01EF2A26-CE74-4A76-BA23-E5E2265A92DF}" presName="hierChild4" presStyleCnt="0"/>
      <dgm:spPr/>
    </dgm:pt>
    <dgm:pt modelId="{8ED48A48-C3F8-4B33-9837-AF0BCCC23B8A}" type="pres">
      <dgm:prSet presAssocID="{01EF2A26-CE74-4A76-BA23-E5E2265A92DF}" presName="hierChild5" presStyleCnt="0"/>
      <dgm:spPr/>
    </dgm:pt>
    <dgm:pt modelId="{5B846146-5A14-4408-84F0-F1832BF5002D}" type="pres">
      <dgm:prSet presAssocID="{D7A70242-1EE9-4276-A837-4912CB96901D}" presName="hierChild3" presStyleCnt="0"/>
      <dgm:spPr/>
    </dgm:pt>
  </dgm:ptLst>
  <dgm:cxnLst>
    <dgm:cxn modelId="{12DD4919-4D06-4198-96F7-F57446114541}" srcId="{1855B091-E1A0-4517-B363-E4ECA2DEAE34}" destId="{63C3C29C-C6DC-4C92-9C8E-98F484A050F5}" srcOrd="0" destOrd="0" parTransId="{D52719B3-18EB-45E1-AB6A-1232E1427936}" sibTransId="{DA2351E7-1036-49D7-8EAE-E21E31D2DE12}"/>
    <dgm:cxn modelId="{A596B21A-CB95-4CE8-AE34-E5E706D15FDB}" type="presOf" srcId="{63C3C29C-C6DC-4C92-9C8E-98F484A050F5}" destId="{CFF475A6-E7F9-427B-8753-662423643FA4}" srcOrd="0" destOrd="0" presId="urn:microsoft.com/office/officeart/2005/8/layout/orgChart1"/>
    <dgm:cxn modelId="{23E7271F-845F-4188-B81E-54B64E91B89F}" type="presOf" srcId="{07450F88-E296-4FEC-9A14-2E0FDAE3069E}" destId="{EECAA589-CDFC-46B1-ABAF-2FE08D65E45A}" srcOrd="1" destOrd="0" presId="urn:microsoft.com/office/officeart/2005/8/layout/orgChart1"/>
    <dgm:cxn modelId="{50DAA329-2D26-4640-8D46-59A7E952DB11}" type="presOf" srcId="{1855B091-E1A0-4517-B363-E4ECA2DEAE34}" destId="{EF708F26-1DBF-42FF-B049-4A0C2645609C}" srcOrd="0" destOrd="0" presId="urn:microsoft.com/office/officeart/2005/8/layout/orgChart1"/>
    <dgm:cxn modelId="{5969EB2A-3248-4AA2-BABC-40AB3A7E1E95}" type="presOf" srcId="{D7A70242-1EE9-4276-A837-4912CB96901D}" destId="{C9919584-114B-4FF8-B587-9E311429595E}" srcOrd="0" destOrd="0" presId="urn:microsoft.com/office/officeart/2005/8/layout/orgChart1"/>
    <dgm:cxn modelId="{ECE9CA2F-0612-4C9D-9E6B-EC5C453BDAD6}" srcId="{1855B091-E1A0-4517-B363-E4ECA2DEAE34}" destId="{D7A70242-1EE9-4276-A837-4912CB96901D}" srcOrd="1" destOrd="0" parTransId="{1FBD8BE4-CBD9-4099-A81B-65232E00A5B5}" sibTransId="{493497FB-CD57-49EE-9B88-F361A2E7ED3A}"/>
    <dgm:cxn modelId="{6215B132-00B7-4288-A898-A33FB7927060}" type="presOf" srcId="{02E5ABC4-D48B-4560-9D37-08E687500780}" destId="{91537FC8-9BA0-4D42-A8D3-BAB5A9A4FA29}" srcOrd="0" destOrd="0" presId="urn:microsoft.com/office/officeart/2005/8/layout/orgChart1"/>
    <dgm:cxn modelId="{82239F3C-1DCE-4A7A-9201-8AB879C92C19}" type="presOf" srcId="{63C3C29C-C6DC-4C92-9C8E-98F484A050F5}" destId="{CBA8265B-430D-486D-B524-0F3AC3DF1F93}" srcOrd="1" destOrd="0" presId="urn:microsoft.com/office/officeart/2005/8/layout/orgChart1"/>
    <dgm:cxn modelId="{7ECBDA67-34DD-46D2-9F7F-87AF36F88150}" type="presOf" srcId="{07450F88-E296-4FEC-9A14-2E0FDAE3069E}" destId="{6019589D-55E2-40B6-9546-6EBE5553887E}" srcOrd="0" destOrd="0" presId="urn:microsoft.com/office/officeart/2005/8/layout/orgChart1"/>
    <dgm:cxn modelId="{FF615F6C-BB01-4E96-A5B7-281A440953E9}" type="presOf" srcId="{D7A70242-1EE9-4276-A837-4912CB96901D}" destId="{BC656046-0431-43F5-BD68-887B4BDCE927}" srcOrd="1" destOrd="0" presId="urn:microsoft.com/office/officeart/2005/8/layout/orgChart1"/>
    <dgm:cxn modelId="{DA4FF68C-A40A-470D-86AB-24FF65CA38F3}" type="presOf" srcId="{01EF2A26-CE74-4A76-BA23-E5E2265A92DF}" destId="{7B742DB0-2CA2-48D4-88F8-6830E2C29855}" srcOrd="1" destOrd="0" presId="urn:microsoft.com/office/officeart/2005/8/layout/orgChart1"/>
    <dgm:cxn modelId="{70C571B5-D90D-4F8A-8DA5-B255B10577AB}" type="presOf" srcId="{01EF2A26-CE74-4A76-BA23-E5E2265A92DF}" destId="{D84DD5F6-7CC3-4FA0-9A74-9833B942AAEF}" srcOrd="0" destOrd="0" presId="urn:microsoft.com/office/officeart/2005/8/layout/orgChart1"/>
    <dgm:cxn modelId="{632D77CD-FB98-47C3-84B0-93352E91E157}" srcId="{63C3C29C-C6DC-4C92-9C8E-98F484A050F5}" destId="{07450F88-E296-4FEC-9A14-2E0FDAE3069E}" srcOrd="0" destOrd="0" parTransId="{02E5ABC4-D48B-4560-9D37-08E687500780}" sibTransId="{9C3051C5-D9BB-4AF4-95F6-6F60C6C6D4AE}"/>
    <dgm:cxn modelId="{3C426BED-A346-4682-8B12-C90E2773C802}" srcId="{D7A70242-1EE9-4276-A837-4912CB96901D}" destId="{01EF2A26-CE74-4A76-BA23-E5E2265A92DF}" srcOrd="0" destOrd="0" parTransId="{AF15686F-4278-4C79-A3CA-75754A9ADBB3}" sibTransId="{6B89F6D2-A3B1-4BC5-92B1-E7A9AB28B4EE}"/>
    <dgm:cxn modelId="{DA2008FF-4F17-45D8-A138-5D719D082920}" type="presOf" srcId="{AF15686F-4278-4C79-A3CA-75754A9ADBB3}" destId="{39D7908A-F10D-4CDA-9AD8-071F41B814F4}" srcOrd="0" destOrd="0" presId="urn:microsoft.com/office/officeart/2005/8/layout/orgChart1"/>
    <dgm:cxn modelId="{B07E936B-5F76-4436-B2CE-AFBA4B974136}" type="presParOf" srcId="{EF708F26-1DBF-42FF-B049-4A0C2645609C}" destId="{5239C0C5-B0BB-462A-A7AB-D9C730B115E2}" srcOrd="0" destOrd="0" presId="urn:microsoft.com/office/officeart/2005/8/layout/orgChart1"/>
    <dgm:cxn modelId="{4978B4E9-A4B2-41CA-933B-9C03C23BC352}" type="presParOf" srcId="{5239C0C5-B0BB-462A-A7AB-D9C730B115E2}" destId="{EBA67446-6DE9-4DB5-B4A5-163FC5765D9F}" srcOrd="0" destOrd="0" presId="urn:microsoft.com/office/officeart/2005/8/layout/orgChart1"/>
    <dgm:cxn modelId="{A1DA8B9E-F9E6-44E3-BFDC-F60B0FF602B4}" type="presParOf" srcId="{EBA67446-6DE9-4DB5-B4A5-163FC5765D9F}" destId="{CFF475A6-E7F9-427B-8753-662423643FA4}" srcOrd="0" destOrd="0" presId="urn:microsoft.com/office/officeart/2005/8/layout/orgChart1"/>
    <dgm:cxn modelId="{F65A4EFC-A6F5-4FBB-8BD4-66E522F0C457}" type="presParOf" srcId="{EBA67446-6DE9-4DB5-B4A5-163FC5765D9F}" destId="{CBA8265B-430D-486D-B524-0F3AC3DF1F93}" srcOrd="1" destOrd="0" presId="urn:microsoft.com/office/officeart/2005/8/layout/orgChart1"/>
    <dgm:cxn modelId="{5EEAE920-5B08-4B12-8287-EE3F446090D4}" type="presParOf" srcId="{5239C0C5-B0BB-462A-A7AB-D9C730B115E2}" destId="{A6321FB8-2DB5-441D-B065-AB4BB0ED4916}" srcOrd="1" destOrd="0" presId="urn:microsoft.com/office/officeart/2005/8/layout/orgChart1"/>
    <dgm:cxn modelId="{7414E4E1-C8BC-4CA2-A75E-CF9AD989B032}" type="presParOf" srcId="{A6321FB8-2DB5-441D-B065-AB4BB0ED4916}" destId="{91537FC8-9BA0-4D42-A8D3-BAB5A9A4FA29}" srcOrd="0" destOrd="0" presId="urn:microsoft.com/office/officeart/2005/8/layout/orgChart1"/>
    <dgm:cxn modelId="{2D8A3AA6-8279-4CC8-A35B-B4942073BD07}" type="presParOf" srcId="{A6321FB8-2DB5-441D-B065-AB4BB0ED4916}" destId="{EAE02A57-8309-43DB-A1DC-B4BC3229817B}" srcOrd="1" destOrd="0" presId="urn:microsoft.com/office/officeart/2005/8/layout/orgChart1"/>
    <dgm:cxn modelId="{A83446B8-B47F-438D-B8E1-35D95E000131}" type="presParOf" srcId="{EAE02A57-8309-43DB-A1DC-B4BC3229817B}" destId="{F5E9A67B-CA3B-4ABA-A163-B0FEF8239517}" srcOrd="0" destOrd="0" presId="urn:microsoft.com/office/officeart/2005/8/layout/orgChart1"/>
    <dgm:cxn modelId="{12D75EBD-DA38-4A79-BD4C-0FB88E18F328}" type="presParOf" srcId="{F5E9A67B-CA3B-4ABA-A163-B0FEF8239517}" destId="{6019589D-55E2-40B6-9546-6EBE5553887E}" srcOrd="0" destOrd="0" presId="urn:microsoft.com/office/officeart/2005/8/layout/orgChart1"/>
    <dgm:cxn modelId="{19206E0C-6478-4DFB-8FC5-65C33FBD2480}" type="presParOf" srcId="{F5E9A67B-CA3B-4ABA-A163-B0FEF8239517}" destId="{EECAA589-CDFC-46B1-ABAF-2FE08D65E45A}" srcOrd="1" destOrd="0" presId="urn:microsoft.com/office/officeart/2005/8/layout/orgChart1"/>
    <dgm:cxn modelId="{0DD718D8-8DFC-47AF-9EA2-51A6E5BFEF8C}" type="presParOf" srcId="{EAE02A57-8309-43DB-A1DC-B4BC3229817B}" destId="{EF98EF9D-ECB1-47DC-85AB-98DBF60BEBE0}" srcOrd="1" destOrd="0" presId="urn:microsoft.com/office/officeart/2005/8/layout/orgChart1"/>
    <dgm:cxn modelId="{3754F1EF-DA73-4757-A69A-57027F63C045}" type="presParOf" srcId="{EAE02A57-8309-43DB-A1DC-B4BC3229817B}" destId="{3BCA0DF4-8E99-47F0-A3B4-3D00A0FD808E}" srcOrd="2" destOrd="0" presId="urn:microsoft.com/office/officeart/2005/8/layout/orgChart1"/>
    <dgm:cxn modelId="{7AADA4AA-5833-45EF-82AD-66AD437780D6}" type="presParOf" srcId="{5239C0C5-B0BB-462A-A7AB-D9C730B115E2}" destId="{9B4B27CC-7158-475A-BB0F-6CAEAA02681D}" srcOrd="2" destOrd="0" presId="urn:microsoft.com/office/officeart/2005/8/layout/orgChart1"/>
    <dgm:cxn modelId="{D3FCBFAE-393F-48DB-AE21-ADC370A8EAF2}" type="presParOf" srcId="{EF708F26-1DBF-42FF-B049-4A0C2645609C}" destId="{C916291C-19DD-4F54-A5F0-0A81BDFF79CF}" srcOrd="1" destOrd="0" presId="urn:microsoft.com/office/officeart/2005/8/layout/orgChart1"/>
    <dgm:cxn modelId="{808C1AD8-48F4-437C-9BBB-4F21A240A73A}" type="presParOf" srcId="{C916291C-19DD-4F54-A5F0-0A81BDFF79CF}" destId="{C29D7771-EB06-4062-BFCC-35A337CCC283}" srcOrd="0" destOrd="0" presId="urn:microsoft.com/office/officeart/2005/8/layout/orgChart1"/>
    <dgm:cxn modelId="{067F394A-A743-4610-B992-7E4EFDA49796}" type="presParOf" srcId="{C29D7771-EB06-4062-BFCC-35A337CCC283}" destId="{C9919584-114B-4FF8-B587-9E311429595E}" srcOrd="0" destOrd="0" presId="urn:microsoft.com/office/officeart/2005/8/layout/orgChart1"/>
    <dgm:cxn modelId="{12ADE078-796B-452C-B1FB-B0AF49A69BEA}" type="presParOf" srcId="{C29D7771-EB06-4062-BFCC-35A337CCC283}" destId="{BC656046-0431-43F5-BD68-887B4BDCE927}" srcOrd="1" destOrd="0" presId="urn:microsoft.com/office/officeart/2005/8/layout/orgChart1"/>
    <dgm:cxn modelId="{3C9BEE12-CCAB-4814-BFC5-69FD3C857E3D}" type="presParOf" srcId="{C916291C-19DD-4F54-A5F0-0A81BDFF79CF}" destId="{25C24F5B-4F66-4F0B-BC09-E2FCE5E3AF72}" srcOrd="1" destOrd="0" presId="urn:microsoft.com/office/officeart/2005/8/layout/orgChart1"/>
    <dgm:cxn modelId="{493F26B8-8FCA-4D09-B5F3-3D155875F753}" type="presParOf" srcId="{25C24F5B-4F66-4F0B-BC09-E2FCE5E3AF72}" destId="{39D7908A-F10D-4CDA-9AD8-071F41B814F4}" srcOrd="0" destOrd="0" presId="urn:microsoft.com/office/officeart/2005/8/layout/orgChart1"/>
    <dgm:cxn modelId="{2C74277E-4641-4DFC-BB7A-7624B57158AC}" type="presParOf" srcId="{25C24F5B-4F66-4F0B-BC09-E2FCE5E3AF72}" destId="{C525A8FC-743F-4AF4-997C-1821EF71D9C6}" srcOrd="1" destOrd="0" presId="urn:microsoft.com/office/officeart/2005/8/layout/orgChart1"/>
    <dgm:cxn modelId="{440B0B5D-9FCC-4768-818A-0593726285CB}" type="presParOf" srcId="{C525A8FC-743F-4AF4-997C-1821EF71D9C6}" destId="{DF5F9015-8977-4EC8-B415-0AF210AAC8F7}" srcOrd="0" destOrd="0" presId="urn:microsoft.com/office/officeart/2005/8/layout/orgChart1"/>
    <dgm:cxn modelId="{1BF03D1A-DDBE-4229-822A-6EA40DA0DE7F}" type="presParOf" srcId="{DF5F9015-8977-4EC8-B415-0AF210AAC8F7}" destId="{D84DD5F6-7CC3-4FA0-9A74-9833B942AAEF}" srcOrd="0" destOrd="0" presId="urn:microsoft.com/office/officeart/2005/8/layout/orgChart1"/>
    <dgm:cxn modelId="{91FE2E04-267F-4D22-ABE9-90EFCB95B8BA}" type="presParOf" srcId="{DF5F9015-8977-4EC8-B415-0AF210AAC8F7}" destId="{7B742DB0-2CA2-48D4-88F8-6830E2C29855}" srcOrd="1" destOrd="0" presId="urn:microsoft.com/office/officeart/2005/8/layout/orgChart1"/>
    <dgm:cxn modelId="{0401CF0D-FB68-463C-88D3-DB68098931EE}" type="presParOf" srcId="{C525A8FC-743F-4AF4-997C-1821EF71D9C6}" destId="{2CE45785-2D28-4F22-931D-B6C78B46342E}" srcOrd="1" destOrd="0" presId="urn:microsoft.com/office/officeart/2005/8/layout/orgChart1"/>
    <dgm:cxn modelId="{DB790781-26DF-4779-B7C5-56BCE904F7A1}" type="presParOf" srcId="{C525A8FC-743F-4AF4-997C-1821EF71D9C6}" destId="{8ED48A48-C3F8-4B33-9837-AF0BCCC23B8A}" srcOrd="2" destOrd="0" presId="urn:microsoft.com/office/officeart/2005/8/layout/orgChart1"/>
    <dgm:cxn modelId="{EE738F8B-B668-4778-88A4-EE78A88F5AA2}" type="presParOf" srcId="{C916291C-19DD-4F54-A5F0-0A81BDFF79CF}" destId="{5B846146-5A14-4408-84F0-F1832BF5002D}" srcOrd="2" destOrd="0" presId="urn:microsoft.com/office/officeart/2005/8/layout/orgChar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855B091-E1A0-4517-B363-E4ECA2DEAE34}" type="doc">
      <dgm:prSet loTypeId="urn:microsoft.com/office/officeart/2005/8/layout/orgChart1" loCatId="hierarchy" qsTypeId="urn:microsoft.com/office/officeart/2005/8/quickstyle/3d3" qsCatId="3D" csTypeId="urn:microsoft.com/office/officeart/2005/8/colors/accent1_2" csCatId="accent1" phldr="1"/>
      <dgm:spPr/>
      <dgm:t>
        <a:bodyPr/>
        <a:lstStyle/>
        <a:p>
          <a:endParaRPr lang="en-US"/>
        </a:p>
      </dgm:t>
    </dgm:pt>
    <dgm:pt modelId="{63C3C29C-C6DC-4C92-9C8E-98F484A050F5}">
      <dgm:prSet phldrT="[Text]" custT="1"/>
      <dgm:spPr>
        <a:solidFill>
          <a:srgbClr val="002060"/>
        </a:solidFill>
      </dgm:spPr>
      <dgm:t>
        <a:bodyPr/>
        <a:lstStyle/>
        <a:p>
          <a:r>
            <a:rPr lang="en-US" sz="1000"/>
            <a:t>NASA Headquarters</a:t>
          </a:r>
        </a:p>
      </dgm:t>
    </dgm:pt>
    <dgm:pt modelId="{D52719B3-18EB-45E1-AB6A-1232E1427936}" type="parTrans" cxnId="{12DD4919-4D06-4198-96F7-F57446114541}">
      <dgm:prSet/>
      <dgm:spPr/>
      <dgm:t>
        <a:bodyPr/>
        <a:lstStyle/>
        <a:p>
          <a:endParaRPr lang="en-US"/>
        </a:p>
      </dgm:t>
    </dgm:pt>
    <dgm:pt modelId="{DA2351E7-1036-49D7-8EAE-E21E31D2DE12}" type="sibTrans" cxnId="{12DD4919-4D06-4198-96F7-F57446114541}">
      <dgm:prSet/>
      <dgm:spPr/>
      <dgm:t>
        <a:bodyPr/>
        <a:lstStyle/>
        <a:p>
          <a:endParaRPr lang="en-US"/>
        </a:p>
      </dgm:t>
    </dgm:pt>
    <dgm:pt modelId="{D7A70242-1EE9-4276-A837-4912CB96901D}">
      <dgm:prSet phldrT="[Text]" custT="1"/>
      <dgm:spPr>
        <a:solidFill>
          <a:schemeClr val="bg2">
            <a:lumMod val="60000"/>
            <a:lumOff val="40000"/>
          </a:schemeClr>
        </a:solidFill>
      </dgm:spPr>
      <dgm:t>
        <a:bodyPr/>
        <a:lstStyle/>
        <a:p>
          <a:r>
            <a:rPr lang="en-US" sz="1000"/>
            <a:t>Johnson Space Center</a:t>
          </a:r>
        </a:p>
      </dgm:t>
    </dgm:pt>
    <dgm:pt modelId="{1FBD8BE4-CBD9-4099-A81B-65232E00A5B5}" type="parTrans" cxnId="{ECE9CA2F-0612-4C9D-9E6B-EC5C453BDAD6}">
      <dgm:prSet/>
      <dgm:spPr>
        <a:ln>
          <a:solidFill>
            <a:schemeClr val="tx1"/>
          </a:solidFill>
        </a:ln>
      </dgm:spPr>
      <dgm:t>
        <a:bodyPr/>
        <a:lstStyle/>
        <a:p>
          <a:endParaRPr lang="en-US"/>
        </a:p>
      </dgm:t>
    </dgm:pt>
    <dgm:pt modelId="{493497FB-CD57-49EE-9B88-F361A2E7ED3A}" type="sibTrans" cxnId="{ECE9CA2F-0612-4C9D-9E6B-EC5C453BDAD6}">
      <dgm:prSet/>
      <dgm:spPr/>
      <dgm:t>
        <a:bodyPr/>
        <a:lstStyle/>
        <a:p>
          <a:endParaRPr lang="en-US"/>
        </a:p>
      </dgm:t>
    </dgm:pt>
    <dgm:pt modelId="{01EF2A26-CE74-4A76-BA23-E5E2265A92DF}">
      <dgm:prSet phldrT="[Text]" custT="1"/>
      <dgm:spPr>
        <a:solidFill>
          <a:schemeClr val="tx2">
            <a:lumMod val="50000"/>
          </a:schemeClr>
        </a:solidFill>
      </dgm:spPr>
      <dgm:t>
        <a:bodyPr/>
        <a:lstStyle/>
        <a:p>
          <a:r>
            <a:rPr lang="en-US" sz="1000"/>
            <a:t>Glenn Research Center</a:t>
          </a:r>
        </a:p>
      </dgm:t>
    </dgm:pt>
    <dgm:pt modelId="{AF15686F-4278-4C79-A3CA-75754A9ADBB3}" type="parTrans" cxnId="{3C426BED-A346-4682-8B12-C90E2773C802}">
      <dgm:prSet/>
      <dgm:spPr>
        <a:ln>
          <a:solidFill>
            <a:schemeClr val="tx1"/>
          </a:solidFill>
        </a:ln>
      </dgm:spPr>
      <dgm:t>
        <a:bodyPr/>
        <a:lstStyle/>
        <a:p>
          <a:endParaRPr lang="en-US"/>
        </a:p>
      </dgm:t>
    </dgm:pt>
    <dgm:pt modelId="{6B89F6D2-A3B1-4BC5-92B1-E7A9AB28B4EE}" type="sibTrans" cxnId="{3C426BED-A346-4682-8B12-C90E2773C802}">
      <dgm:prSet/>
      <dgm:spPr/>
      <dgm:t>
        <a:bodyPr/>
        <a:lstStyle/>
        <a:p>
          <a:endParaRPr lang="en-US"/>
        </a:p>
      </dgm:t>
    </dgm:pt>
    <dgm:pt modelId="{4DDB40E0-C1BF-4B6F-9923-9D87247D95B2}">
      <dgm:prSet phldrT="[Text]" custT="1"/>
      <dgm:spPr>
        <a:solidFill>
          <a:schemeClr val="tx1">
            <a:lumMod val="65000"/>
          </a:schemeClr>
        </a:solidFill>
      </dgm:spPr>
      <dgm:t>
        <a:bodyPr/>
        <a:lstStyle/>
        <a:p>
          <a:r>
            <a:rPr lang="en-US" sz="1000">
              <a:solidFill>
                <a:schemeClr val="bg1"/>
              </a:solidFill>
            </a:rPr>
            <a:t>Kennedy Space Center</a:t>
          </a:r>
        </a:p>
      </dgm:t>
    </dgm:pt>
    <dgm:pt modelId="{1C2D9576-E0DD-467E-9D02-24008F19BFEC}" type="parTrans" cxnId="{5778B91B-4162-4BE5-A1E6-6AFD698DFB45}">
      <dgm:prSet/>
      <dgm:spPr>
        <a:ln>
          <a:solidFill>
            <a:schemeClr val="tx1"/>
          </a:solidFill>
        </a:ln>
      </dgm:spPr>
      <dgm:t>
        <a:bodyPr/>
        <a:lstStyle/>
        <a:p>
          <a:endParaRPr lang="en-US"/>
        </a:p>
      </dgm:t>
    </dgm:pt>
    <dgm:pt modelId="{481CE04E-0B8A-4315-894D-2F84D59F5893}" type="sibTrans" cxnId="{5778B91B-4162-4BE5-A1E6-6AFD698DFB45}">
      <dgm:prSet/>
      <dgm:spPr/>
      <dgm:t>
        <a:bodyPr/>
        <a:lstStyle/>
        <a:p>
          <a:endParaRPr lang="en-US"/>
        </a:p>
      </dgm:t>
    </dgm:pt>
    <dgm:pt modelId="{3927BA8E-540A-4DE9-BA25-25C46ED4F723}">
      <dgm:prSet phldrT="[Text]" custT="1"/>
      <dgm:spPr>
        <a:solidFill>
          <a:schemeClr val="accent5">
            <a:lumMod val="75000"/>
          </a:schemeClr>
        </a:solidFill>
      </dgm:spPr>
      <dgm:t>
        <a:bodyPr/>
        <a:lstStyle/>
        <a:p>
          <a:r>
            <a:rPr lang="en-US" sz="1000"/>
            <a:t>Physical Sciences Inc.</a:t>
          </a:r>
        </a:p>
      </dgm:t>
    </dgm:pt>
    <dgm:pt modelId="{CA9EE7B9-F72A-4EDD-B1A7-B113E0AE10BB}" type="parTrans" cxnId="{FCFA07FE-F1F0-4142-BA6A-08B1F0087FF0}">
      <dgm:prSet/>
      <dgm:spPr>
        <a:ln>
          <a:solidFill>
            <a:schemeClr val="tx1"/>
          </a:solidFill>
        </a:ln>
      </dgm:spPr>
      <dgm:t>
        <a:bodyPr/>
        <a:lstStyle/>
        <a:p>
          <a:endParaRPr lang="en-US">
            <a:ln>
              <a:solidFill>
                <a:schemeClr val="tx1"/>
              </a:solidFill>
            </a:ln>
          </a:endParaRPr>
        </a:p>
      </dgm:t>
    </dgm:pt>
    <dgm:pt modelId="{E27AA975-B319-4936-A20E-C8DD6A4AB19D}" type="sibTrans" cxnId="{FCFA07FE-F1F0-4142-BA6A-08B1F0087FF0}">
      <dgm:prSet/>
      <dgm:spPr/>
      <dgm:t>
        <a:bodyPr/>
        <a:lstStyle/>
        <a:p>
          <a:endParaRPr lang="en-US"/>
        </a:p>
      </dgm:t>
    </dgm:pt>
    <dgm:pt modelId="{1C1A689D-4496-4082-8D20-CFAAD94E3167}">
      <dgm:prSet phldrT="[Text]" custT="1"/>
      <dgm:spPr>
        <a:solidFill>
          <a:schemeClr val="bg1">
            <a:lumMod val="75000"/>
            <a:lumOff val="25000"/>
          </a:schemeClr>
        </a:solidFill>
      </dgm:spPr>
      <dgm:t>
        <a:bodyPr/>
        <a:lstStyle/>
        <a:p>
          <a:r>
            <a:rPr lang="en-US" sz="1000">
              <a:solidFill>
                <a:srgbClr val="92D050"/>
              </a:solidFill>
            </a:rPr>
            <a:t>Sierra Space Corp.</a:t>
          </a:r>
        </a:p>
      </dgm:t>
    </dgm:pt>
    <dgm:pt modelId="{5531422C-A57D-45BA-A09B-65EFBBAA7B03}" type="parTrans" cxnId="{E3A75DC2-580B-4128-BDD5-E27E5A960FD3}">
      <dgm:prSet/>
      <dgm:spPr/>
      <dgm:t>
        <a:bodyPr/>
        <a:lstStyle/>
        <a:p>
          <a:endParaRPr lang="en-US"/>
        </a:p>
      </dgm:t>
    </dgm:pt>
    <dgm:pt modelId="{B52FE74F-E653-4739-AC48-9E61EA757C95}" type="sibTrans" cxnId="{E3A75DC2-580B-4128-BDD5-E27E5A960FD3}">
      <dgm:prSet/>
      <dgm:spPr/>
      <dgm:t>
        <a:bodyPr/>
        <a:lstStyle/>
        <a:p>
          <a:endParaRPr lang="en-US"/>
        </a:p>
      </dgm:t>
    </dgm:pt>
    <dgm:pt modelId="{EF708F26-1DBF-42FF-B049-4A0C2645609C}" type="pres">
      <dgm:prSet presAssocID="{1855B091-E1A0-4517-B363-E4ECA2DEAE34}" presName="hierChild1" presStyleCnt="0">
        <dgm:presLayoutVars>
          <dgm:orgChart val="1"/>
          <dgm:chPref val="1"/>
          <dgm:dir/>
          <dgm:animOne val="branch"/>
          <dgm:animLvl val="lvl"/>
          <dgm:resizeHandles/>
        </dgm:presLayoutVars>
      </dgm:prSet>
      <dgm:spPr/>
    </dgm:pt>
    <dgm:pt modelId="{5239C0C5-B0BB-462A-A7AB-D9C730B115E2}" type="pres">
      <dgm:prSet presAssocID="{63C3C29C-C6DC-4C92-9C8E-98F484A050F5}" presName="hierRoot1" presStyleCnt="0">
        <dgm:presLayoutVars>
          <dgm:hierBranch val="init"/>
        </dgm:presLayoutVars>
      </dgm:prSet>
      <dgm:spPr/>
    </dgm:pt>
    <dgm:pt modelId="{EBA67446-6DE9-4DB5-B4A5-163FC5765D9F}" type="pres">
      <dgm:prSet presAssocID="{63C3C29C-C6DC-4C92-9C8E-98F484A050F5}" presName="rootComposite1" presStyleCnt="0"/>
      <dgm:spPr/>
    </dgm:pt>
    <dgm:pt modelId="{CFF475A6-E7F9-427B-8753-662423643FA4}" type="pres">
      <dgm:prSet presAssocID="{63C3C29C-C6DC-4C92-9C8E-98F484A050F5}" presName="rootText1" presStyleLbl="node0" presStyleIdx="0" presStyleCnt="6">
        <dgm:presLayoutVars>
          <dgm:chPref val="3"/>
        </dgm:presLayoutVars>
      </dgm:prSet>
      <dgm:spPr/>
    </dgm:pt>
    <dgm:pt modelId="{CBA8265B-430D-486D-B524-0F3AC3DF1F93}" type="pres">
      <dgm:prSet presAssocID="{63C3C29C-C6DC-4C92-9C8E-98F484A050F5}" presName="rootConnector1" presStyleLbl="node1" presStyleIdx="0" presStyleCnt="0"/>
      <dgm:spPr/>
    </dgm:pt>
    <dgm:pt modelId="{A6321FB8-2DB5-441D-B065-AB4BB0ED4916}" type="pres">
      <dgm:prSet presAssocID="{63C3C29C-C6DC-4C92-9C8E-98F484A050F5}" presName="hierChild2" presStyleCnt="0"/>
      <dgm:spPr/>
    </dgm:pt>
    <dgm:pt modelId="{9B4B27CC-7158-475A-BB0F-6CAEAA02681D}" type="pres">
      <dgm:prSet presAssocID="{63C3C29C-C6DC-4C92-9C8E-98F484A050F5}" presName="hierChild3" presStyleCnt="0"/>
      <dgm:spPr/>
    </dgm:pt>
    <dgm:pt modelId="{C916291C-19DD-4F54-A5F0-0A81BDFF79CF}" type="pres">
      <dgm:prSet presAssocID="{D7A70242-1EE9-4276-A837-4912CB96901D}" presName="hierRoot1" presStyleCnt="0">
        <dgm:presLayoutVars>
          <dgm:hierBranch val="init"/>
        </dgm:presLayoutVars>
      </dgm:prSet>
      <dgm:spPr/>
    </dgm:pt>
    <dgm:pt modelId="{C29D7771-EB06-4062-BFCC-35A337CCC283}" type="pres">
      <dgm:prSet presAssocID="{D7A70242-1EE9-4276-A837-4912CB96901D}" presName="rootComposite1" presStyleCnt="0"/>
      <dgm:spPr/>
    </dgm:pt>
    <dgm:pt modelId="{C9919584-114B-4FF8-B587-9E311429595E}" type="pres">
      <dgm:prSet presAssocID="{D7A70242-1EE9-4276-A837-4912CB96901D}" presName="rootText1" presStyleLbl="node0" presStyleIdx="1" presStyleCnt="6">
        <dgm:presLayoutVars>
          <dgm:chPref val="3"/>
        </dgm:presLayoutVars>
      </dgm:prSet>
      <dgm:spPr/>
    </dgm:pt>
    <dgm:pt modelId="{BC656046-0431-43F5-BD68-887B4BDCE927}" type="pres">
      <dgm:prSet presAssocID="{D7A70242-1EE9-4276-A837-4912CB96901D}" presName="rootConnector1" presStyleLbl="node1" presStyleIdx="0" presStyleCnt="0"/>
      <dgm:spPr/>
    </dgm:pt>
    <dgm:pt modelId="{25C24F5B-4F66-4F0B-BC09-E2FCE5E3AF72}" type="pres">
      <dgm:prSet presAssocID="{D7A70242-1EE9-4276-A837-4912CB96901D}" presName="hierChild2" presStyleCnt="0"/>
      <dgm:spPr/>
    </dgm:pt>
    <dgm:pt modelId="{5B846146-5A14-4408-84F0-F1832BF5002D}" type="pres">
      <dgm:prSet presAssocID="{D7A70242-1EE9-4276-A837-4912CB96901D}" presName="hierChild3" presStyleCnt="0"/>
      <dgm:spPr/>
    </dgm:pt>
    <dgm:pt modelId="{39EA4E1C-9585-4D42-A63D-3E507AAFA81A}" type="pres">
      <dgm:prSet presAssocID="{01EF2A26-CE74-4A76-BA23-E5E2265A92DF}" presName="hierRoot1" presStyleCnt="0">
        <dgm:presLayoutVars>
          <dgm:hierBranch val="init"/>
        </dgm:presLayoutVars>
      </dgm:prSet>
      <dgm:spPr/>
    </dgm:pt>
    <dgm:pt modelId="{640C25F6-7883-4D26-A176-C04AF73FA96F}" type="pres">
      <dgm:prSet presAssocID="{01EF2A26-CE74-4A76-BA23-E5E2265A92DF}" presName="rootComposite1" presStyleCnt="0"/>
      <dgm:spPr/>
    </dgm:pt>
    <dgm:pt modelId="{6895ACEA-14D9-4F1A-A46D-37B9A518313C}" type="pres">
      <dgm:prSet presAssocID="{01EF2A26-CE74-4A76-BA23-E5E2265A92DF}" presName="rootText1" presStyleLbl="node0" presStyleIdx="2" presStyleCnt="6">
        <dgm:presLayoutVars>
          <dgm:chPref val="3"/>
        </dgm:presLayoutVars>
      </dgm:prSet>
      <dgm:spPr/>
    </dgm:pt>
    <dgm:pt modelId="{A692761A-330E-4361-9468-F5A0C9D1B047}" type="pres">
      <dgm:prSet presAssocID="{01EF2A26-CE74-4A76-BA23-E5E2265A92DF}" presName="rootConnector1" presStyleLbl="node1" presStyleIdx="0" presStyleCnt="0"/>
      <dgm:spPr/>
    </dgm:pt>
    <dgm:pt modelId="{8456539B-6C9E-418D-82C5-9B149237BFC8}" type="pres">
      <dgm:prSet presAssocID="{01EF2A26-CE74-4A76-BA23-E5E2265A92DF}" presName="hierChild2" presStyleCnt="0"/>
      <dgm:spPr/>
    </dgm:pt>
    <dgm:pt modelId="{683F410D-5969-4C9E-BB83-E3F47A2A12F3}" type="pres">
      <dgm:prSet presAssocID="{01EF2A26-CE74-4A76-BA23-E5E2265A92DF}" presName="hierChild3" presStyleCnt="0"/>
      <dgm:spPr/>
    </dgm:pt>
    <dgm:pt modelId="{01263A03-33FC-441F-997D-33F7B36E5444}" type="pres">
      <dgm:prSet presAssocID="{4DDB40E0-C1BF-4B6F-9923-9D87247D95B2}" presName="hierRoot1" presStyleCnt="0">
        <dgm:presLayoutVars>
          <dgm:hierBranch val="init"/>
        </dgm:presLayoutVars>
      </dgm:prSet>
      <dgm:spPr/>
    </dgm:pt>
    <dgm:pt modelId="{76A3F698-849E-41DA-A4C0-BFFE10E70A32}" type="pres">
      <dgm:prSet presAssocID="{4DDB40E0-C1BF-4B6F-9923-9D87247D95B2}" presName="rootComposite1" presStyleCnt="0"/>
      <dgm:spPr/>
    </dgm:pt>
    <dgm:pt modelId="{F32947AE-9D7C-436A-A8AE-F80A3026A00C}" type="pres">
      <dgm:prSet presAssocID="{4DDB40E0-C1BF-4B6F-9923-9D87247D95B2}" presName="rootText1" presStyleLbl="node0" presStyleIdx="3" presStyleCnt="6">
        <dgm:presLayoutVars>
          <dgm:chPref val="3"/>
        </dgm:presLayoutVars>
      </dgm:prSet>
      <dgm:spPr/>
    </dgm:pt>
    <dgm:pt modelId="{7C23CA54-0A96-4F19-BEFA-8724613B9B8A}" type="pres">
      <dgm:prSet presAssocID="{4DDB40E0-C1BF-4B6F-9923-9D87247D95B2}" presName="rootConnector1" presStyleLbl="node1" presStyleIdx="0" presStyleCnt="0"/>
      <dgm:spPr/>
    </dgm:pt>
    <dgm:pt modelId="{13AF8F4D-441D-4A1C-9A8F-F8874AE579D7}" type="pres">
      <dgm:prSet presAssocID="{4DDB40E0-C1BF-4B6F-9923-9D87247D95B2}" presName="hierChild2" presStyleCnt="0"/>
      <dgm:spPr/>
    </dgm:pt>
    <dgm:pt modelId="{53747F5A-2C17-45B2-991D-C307AA977286}" type="pres">
      <dgm:prSet presAssocID="{4DDB40E0-C1BF-4B6F-9923-9D87247D95B2}" presName="hierChild3" presStyleCnt="0"/>
      <dgm:spPr/>
    </dgm:pt>
    <dgm:pt modelId="{6ECEA71A-2D10-494D-9985-D8F109562D80}" type="pres">
      <dgm:prSet presAssocID="{3927BA8E-540A-4DE9-BA25-25C46ED4F723}" presName="hierRoot1" presStyleCnt="0">
        <dgm:presLayoutVars>
          <dgm:hierBranch val="init"/>
        </dgm:presLayoutVars>
      </dgm:prSet>
      <dgm:spPr/>
    </dgm:pt>
    <dgm:pt modelId="{F4754394-82E0-4C72-AFA1-FFD4A85CF580}" type="pres">
      <dgm:prSet presAssocID="{3927BA8E-540A-4DE9-BA25-25C46ED4F723}" presName="rootComposite1" presStyleCnt="0"/>
      <dgm:spPr/>
    </dgm:pt>
    <dgm:pt modelId="{7120EC01-0FC1-4063-916A-501D72F3F787}" type="pres">
      <dgm:prSet presAssocID="{3927BA8E-540A-4DE9-BA25-25C46ED4F723}" presName="rootText1" presStyleLbl="node0" presStyleIdx="4" presStyleCnt="6" custScaleX="102676">
        <dgm:presLayoutVars>
          <dgm:chPref val="3"/>
        </dgm:presLayoutVars>
      </dgm:prSet>
      <dgm:spPr/>
    </dgm:pt>
    <dgm:pt modelId="{927C0286-BEDA-438A-AE4A-6BC3F217E50D}" type="pres">
      <dgm:prSet presAssocID="{3927BA8E-540A-4DE9-BA25-25C46ED4F723}" presName="rootConnector1" presStyleLbl="node1" presStyleIdx="0" presStyleCnt="0"/>
      <dgm:spPr/>
    </dgm:pt>
    <dgm:pt modelId="{4953B837-6624-4677-9568-31B3CD4AFAC7}" type="pres">
      <dgm:prSet presAssocID="{3927BA8E-540A-4DE9-BA25-25C46ED4F723}" presName="hierChild2" presStyleCnt="0"/>
      <dgm:spPr/>
    </dgm:pt>
    <dgm:pt modelId="{0CA27875-87A1-49BD-B346-CCEBE9D309E5}" type="pres">
      <dgm:prSet presAssocID="{3927BA8E-540A-4DE9-BA25-25C46ED4F723}" presName="hierChild3" presStyleCnt="0"/>
      <dgm:spPr/>
    </dgm:pt>
    <dgm:pt modelId="{DC6E6B26-25FB-4D72-927B-4812AC9FDA71}" type="pres">
      <dgm:prSet presAssocID="{1C1A689D-4496-4082-8D20-CFAAD94E3167}" presName="hierRoot1" presStyleCnt="0">
        <dgm:presLayoutVars>
          <dgm:hierBranch val="init"/>
        </dgm:presLayoutVars>
      </dgm:prSet>
      <dgm:spPr/>
    </dgm:pt>
    <dgm:pt modelId="{14C74117-4C66-40FA-93D5-37F04942C9FA}" type="pres">
      <dgm:prSet presAssocID="{1C1A689D-4496-4082-8D20-CFAAD94E3167}" presName="rootComposite1" presStyleCnt="0"/>
      <dgm:spPr/>
    </dgm:pt>
    <dgm:pt modelId="{1F1DE4DB-435B-49CC-A766-D9B850FED6A4}" type="pres">
      <dgm:prSet presAssocID="{1C1A689D-4496-4082-8D20-CFAAD94E3167}" presName="rootText1" presStyleLbl="node0" presStyleIdx="5" presStyleCnt="6">
        <dgm:presLayoutVars>
          <dgm:chPref val="3"/>
        </dgm:presLayoutVars>
      </dgm:prSet>
      <dgm:spPr/>
    </dgm:pt>
    <dgm:pt modelId="{36785D22-179D-428F-98AC-E2B4F32D4E68}" type="pres">
      <dgm:prSet presAssocID="{1C1A689D-4496-4082-8D20-CFAAD94E3167}" presName="rootConnector1" presStyleLbl="node1" presStyleIdx="0" presStyleCnt="0"/>
      <dgm:spPr/>
    </dgm:pt>
    <dgm:pt modelId="{8D05C13F-5293-4B76-B92A-10378AE5704E}" type="pres">
      <dgm:prSet presAssocID="{1C1A689D-4496-4082-8D20-CFAAD94E3167}" presName="hierChild2" presStyleCnt="0"/>
      <dgm:spPr/>
    </dgm:pt>
    <dgm:pt modelId="{36613DB8-26C9-4D18-B6B4-468501A171CF}" type="pres">
      <dgm:prSet presAssocID="{1C1A689D-4496-4082-8D20-CFAAD94E3167}" presName="hierChild3" presStyleCnt="0"/>
      <dgm:spPr/>
    </dgm:pt>
  </dgm:ptLst>
  <dgm:cxnLst>
    <dgm:cxn modelId="{3327C508-745F-4875-B6B7-CEAA30C15A4F}" type="presOf" srcId="{D7A70242-1EE9-4276-A837-4912CB96901D}" destId="{C9919584-114B-4FF8-B587-9E311429595E}" srcOrd="0" destOrd="0" presId="urn:microsoft.com/office/officeart/2005/8/layout/orgChart1"/>
    <dgm:cxn modelId="{12DD4919-4D06-4198-96F7-F57446114541}" srcId="{1855B091-E1A0-4517-B363-E4ECA2DEAE34}" destId="{63C3C29C-C6DC-4C92-9C8E-98F484A050F5}" srcOrd="0" destOrd="0" parTransId="{D52719B3-18EB-45E1-AB6A-1232E1427936}" sibTransId="{DA2351E7-1036-49D7-8EAE-E21E31D2DE12}"/>
    <dgm:cxn modelId="{A596B21A-CB95-4CE8-AE34-E5E706D15FDB}" type="presOf" srcId="{63C3C29C-C6DC-4C92-9C8E-98F484A050F5}" destId="{CFF475A6-E7F9-427B-8753-662423643FA4}" srcOrd="0" destOrd="0" presId="urn:microsoft.com/office/officeart/2005/8/layout/orgChart1"/>
    <dgm:cxn modelId="{5778B91B-4162-4BE5-A1E6-6AFD698DFB45}" srcId="{1855B091-E1A0-4517-B363-E4ECA2DEAE34}" destId="{4DDB40E0-C1BF-4B6F-9923-9D87247D95B2}" srcOrd="3" destOrd="0" parTransId="{1C2D9576-E0DD-467E-9D02-24008F19BFEC}" sibTransId="{481CE04E-0B8A-4315-894D-2F84D59F5893}"/>
    <dgm:cxn modelId="{50DAA329-2D26-4640-8D46-59A7E952DB11}" type="presOf" srcId="{1855B091-E1A0-4517-B363-E4ECA2DEAE34}" destId="{EF708F26-1DBF-42FF-B049-4A0C2645609C}" srcOrd="0" destOrd="0" presId="urn:microsoft.com/office/officeart/2005/8/layout/orgChart1"/>
    <dgm:cxn modelId="{ECE9CA2F-0612-4C9D-9E6B-EC5C453BDAD6}" srcId="{1855B091-E1A0-4517-B363-E4ECA2DEAE34}" destId="{D7A70242-1EE9-4276-A837-4912CB96901D}" srcOrd="1" destOrd="0" parTransId="{1FBD8BE4-CBD9-4099-A81B-65232E00A5B5}" sibTransId="{493497FB-CD57-49EE-9B88-F361A2E7ED3A}"/>
    <dgm:cxn modelId="{BD656F34-954F-4FDE-82A9-985C88402817}" type="presOf" srcId="{1C1A689D-4496-4082-8D20-CFAAD94E3167}" destId="{36785D22-179D-428F-98AC-E2B4F32D4E68}" srcOrd="1" destOrd="0" presId="urn:microsoft.com/office/officeart/2005/8/layout/orgChart1"/>
    <dgm:cxn modelId="{82239F3C-1DCE-4A7A-9201-8AB879C92C19}" type="presOf" srcId="{63C3C29C-C6DC-4C92-9C8E-98F484A050F5}" destId="{CBA8265B-430D-486D-B524-0F3AC3DF1F93}" srcOrd="1" destOrd="0" presId="urn:microsoft.com/office/officeart/2005/8/layout/orgChart1"/>
    <dgm:cxn modelId="{FECECA3C-39EC-437A-9237-ACFC8C166409}" type="presOf" srcId="{01EF2A26-CE74-4A76-BA23-E5E2265A92DF}" destId="{6895ACEA-14D9-4F1A-A46D-37B9A518313C}" srcOrd="0" destOrd="0" presId="urn:microsoft.com/office/officeart/2005/8/layout/orgChart1"/>
    <dgm:cxn modelId="{070B5642-4603-4011-932B-BA5245E83551}" type="presOf" srcId="{4DDB40E0-C1BF-4B6F-9923-9D87247D95B2}" destId="{F32947AE-9D7C-436A-A8AE-F80A3026A00C}" srcOrd="0" destOrd="0" presId="urn:microsoft.com/office/officeart/2005/8/layout/orgChart1"/>
    <dgm:cxn modelId="{EE233F63-2F60-4C13-B9AF-4128C10C50C2}" type="presOf" srcId="{1C1A689D-4496-4082-8D20-CFAAD94E3167}" destId="{1F1DE4DB-435B-49CC-A766-D9B850FED6A4}" srcOrd="0" destOrd="0" presId="urn:microsoft.com/office/officeart/2005/8/layout/orgChart1"/>
    <dgm:cxn modelId="{48982F69-5C13-4621-9EDC-893288AD44B5}" type="presOf" srcId="{4DDB40E0-C1BF-4B6F-9923-9D87247D95B2}" destId="{7C23CA54-0A96-4F19-BEFA-8724613B9B8A}" srcOrd="1" destOrd="0" presId="urn:microsoft.com/office/officeart/2005/8/layout/orgChart1"/>
    <dgm:cxn modelId="{82232850-4D76-489F-AC42-9D090ED82CAF}" type="presOf" srcId="{01EF2A26-CE74-4A76-BA23-E5E2265A92DF}" destId="{A692761A-330E-4361-9468-F5A0C9D1B047}" srcOrd="1" destOrd="0" presId="urn:microsoft.com/office/officeart/2005/8/layout/orgChart1"/>
    <dgm:cxn modelId="{420F28AD-336F-4885-8938-C09F8A6951D4}" type="presOf" srcId="{3927BA8E-540A-4DE9-BA25-25C46ED4F723}" destId="{927C0286-BEDA-438A-AE4A-6BC3F217E50D}" srcOrd="1" destOrd="0" presId="urn:microsoft.com/office/officeart/2005/8/layout/orgChart1"/>
    <dgm:cxn modelId="{E3A75DC2-580B-4128-BDD5-E27E5A960FD3}" srcId="{1855B091-E1A0-4517-B363-E4ECA2DEAE34}" destId="{1C1A689D-4496-4082-8D20-CFAAD94E3167}" srcOrd="5" destOrd="0" parTransId="{5531422C-A57D-45BA-A09B-65EFBBAA7B03}" sibTransId="{B52FE74F-E653-4739-AC48-9E61EA757C95}"/>
    <dgm:cxn modelId="{3C426BED-A346-4682-8B12-C90E2773C802}" srcId="{1855B091-E1A0-4517-B363-E4ECA2DEAE34}" destId="{01EF2A26-CE74-4A76-BA23-E5E2265A92DF}" srcOrd="2" destOrd="0" parTransId="{AF15686F-4278-4C79-A3CA-75754A9ADBB3}" sibTransId="{6B89F6D2-A3B1-4BC5-92B1-E7A9AB28B4EE}"/>
    <dgm:cxn modelId="{92AA19F5-828C-4074-8505-563EE81C6806}" type="presOf" srcId="{3927BA8E-540A-4DE9-BA25-25C46ED4F723}" destId="{7120EC01-0FC1-4063-916A-501D72F3F787}" srcOrd="0" destOrd="0" presId="urn:microsoft.com/office/officeart/2005/8/layout/orgChart1"/>
    <dgm:cxn modelId="{E158E6F8-57D3-46F6-9A81-AE9ED53B9533}" type="presOf" srcId="{D7A70242-1EE9-4276-A837-4912CB96901D}" destId="{BC656046-0431-43F5-BD68-887B4BDCE927}" srcOrd="1" destOrd="0" presId="urn:microsoft.com/office/officeart/2005/8/layout/orgChart1"/>
    <dgm:cxn modelId="{FCFA07FE-F1F0-4142-BA6A-08B1F0087FF0}" srcId="{1855B091-E1A0-4517-B363-E4ECA2DEAE34}" destId="{3927BA8E-540A-4DE9-BA25-25C46ED4F723}" srcOrd="4" destOrd="0" parTransId="{CA9EE7B9-F72A-4EDD-B1A7-B113E0AE10BB}" sibTransId="{E27AA975-B319-4936-A20E-C8DD6A4AB19D}"/>
    <dgm:cxn modelId="{B07E936B-5F76-4436-B2CE-AFBA4B974136}" type="presParOf" srcId="{EF708F26-1DBF-42FF-B049-4A0C2645609C}" destId="{5239C0C5-B0BB-462A-A7AB-D9C730B115E2}" srcOrd="0" destOrd="0" presId="urn:microsoft.com/office/officeart/2005/8/layout/orgChart1"/>
    <dgm:cxn modelId="{4978B4E9-A4B2-41CA-933B-9C03C23BC352}" type="presParOf" srcId="{5239C0C5-B0BB-462A-A7AB-D9C730B115E2}" destId="{EBA67446-6DE9-4DB5-B4A5-163FC5765D9F}" srcOrd="0" destOrd="0" presId="urn:microsoft.com/office/officeart/2005/8/layout/orgChart1"/>
    <dgm:cxn modelId="{A1DA8B9E-F9E6-44E3-BFDC-F60B0FF602B4}" type="presParOf" srcId="{EBA67446-6DE9-4DB5-B4A5-163FC5765D9F}" destId="{CFF475A6-E7F9-427B-8753-662423643FA4}" srcOrd="0" destOrd="0" presId="urn:microsoft.com/office/officeart/2005/8/layout/orgChart1"/>
    <dgm:cxn modelId="{F65A4EFC-A6F5-4FBB-8BD4-66E522F0C457}" type="presParOf" srcId="{EBA67446-6DE9-4DB5-B4A5-163FC5765D9F}" destId="{CBA8265B-430D-486D-B524-0F3AC3DF1F93}" srcOrd="1" destOrd="0" presId="urn:microsoft.com/office/officeart/2005/8/layout/orgChart1"/>
    <dgm:cxn modelId="{5EEAE920-5B08-4B12-8287-EE3F446090D4}" type="presParOf" srcId="{5239C0C5-B0BB-462A-A7AB-D9C730B115E2}" destId="{A6321FB8-2DB5-441D-B065-AB4BB0ED4916}" srcOrd="1" destOrd="0" presId="urn:microsoft.com/office/officeart/2005/8/layout/orgChart1"/>
    <dgm:cxn modelId="{7AADA4AA-5833-45EF-82AD-66AD437780D6}" type="presParOf" srcId="{5239C0C5-B0BB-462A-A7AB-D9C730B115E2}" destId="{9B4B27CC-7158-475A-BB0F-6CAEAA02681D}" srcOrd="2" destOrd="0" presId="urn:microsoft.com/office/officeart/2005/8/layout/orgChart1"/>
    <dgm:cxn modelId="{0820C53E-3E36-4213-B73F-1740D54D97E5}" type="presParOf" srcId="{EF708F26-1DBF-42FF-B049-4A0C2645609C}" destId="{C916291C-19DD-4F54-A5F0-0A81BDFF79CF}" srcOrd="1" destOrd="0" presId="urn:microsoft.com/office/officeart/2005/8/layout/orgChart1"/>
    <dgm:cxn modelId="{34F294CE-5E14-445E-ABCF-533D049F78C0}" type="presParOf" srcId="{C916291C-19DD-4F54-A5F0-0A81BDFF79CF}" destId="{C29D7771-EB06-4062-BFCC-35A337CCC283}" srcOrd="0" destOrd="0" presId="urn:microsoft.com/office/officeart/2005/8/layout/orgChart1"/>
    <dgm:cxn modelId="{AD9646F7-F38C-4132-928D-A3D006F71379}" type="presParOf" srcId="{C29D7771-EB06-4062-BFCC-35A337CCC283}" destId="{C9919584-114B-4FF8-B587-9E311429595E}" srcOrd="0" destOrd="0" presId="urn:microsoft.com/office/officeart/2005/8/layout/orgChart1"/>
    <dgm:cxn modelId="{9EFF14F8-90C1-446C-980A-E0D127253567}" type="presParOf" srcId="{C29D7771-EB06-4062-BFCC-35A337CCC283}" destId="{BC656046-0431-43F5-BD68-887B4BDCE927}" srcOrd="1" destOrd="0" presId="urn:microsoft.com/office/officeart/2005/8/layout/orgChart1"/>
    <dgm:cxn modelId="{C85D0CEF-366D-473F-8A33-6D291917E2CC}" type="presParOf" srcId="{C916291C-19DD-4F54-A5F0-0A81BDFF79CF}" destId="{25C24F5B-4F66-4F0B-BC09-E2FCE5E3AF72}" srcOrd="1" destOrd="0" presId="urn:microsoft.com/office/officeart/2005/8/layout/orgChart1"/>
    <dgm:cxn modelId="{A2B06A53-6B26-445A-9EAA-329EE4B73FCF}" type="presParOf" srcId="{C916291C-19DD-4F54-A5F0-0A81BDFF79CF}" destId="{5B846146-5A14-4408-84F0-F1832BF5002D}" srcOrd="2" destOrd="0" presId="urn:microsoft.com/office/officeart/2005/8/layout/orgChart1"/>
    <dgm:cxn modelId="{6A40F585-840A-4CA6-8BB6-9A0332D56299}" type="presParOf" srcId="{EF708F26-1DBF-42FF-B049-4A0C2645609C}" destId="{39EA4E1C-9585-4D42-A63D-3E507AAFA81A}" srcOrd="2" destOrd="0" presId="urn:microsoft.com/office/officeart/2005/8/layout/orgChart1"/>
    <dgm:cxn modelId="{10D00ABD-15A0-4D31-82FA-0EBD1F3D43CD}" type="presParOf" srcId="{39EA4E1C-9585-4D42-A63D-3E507AAFA81A}" destId="{640C25F6-7883-4D26-A176-C04AF73FA96F}" srcOrd="0" destOrd="0" presId="urn:microsoft.com/office/officeart/2005/8/layout/orgChart1"/>
    <dgm:cxn modelId="{C2E2C099-4540-4C2F-8BA9-3F73E8E24B89}" type="presParOf" srcId="{640C25F6-7883-4D26-A176-C04AF73FA96F}" destId="{6895ACEA-14D9-4F1A-A46D-37B9A518313C}" srcOrd="0" destOrd="0" presId="urn:microsoft.com/office/officeart/2005/8/layout/orgChart1"/>
    <dgm:cxn modelId="{D92D86A6-13E6-4ADA-8597-60275D58DAD1}" type="presParOf" srcId="{640C25F6-7883-4D26-A176-C04AF73FA96F}" destId="{A692761A-330E-4361-9468-F5A0C9D1B047}" srcOrd="1" destOrd="0" presId="urn:microsoft.com/office/officeart/2005/8/layout/orgChart1"/>
    <dgm:cxn modelId="{772E44F5-CF5D-4463-9ABD-7FCB8B490762}" type="presParOf" srcId="{39EA4E1C-9585-4D42-A63D-3E507AAFA81A}" destId="{8456539B-6C9E-418D-82C5-9B149237BFC8}" srcOrd="1" destOrd="0" presId="urn:microsoft.com/office/officeart/2005/8/layout/orgChart1"/>
    <dgm:cxn modelId="{8E8C9660-1E89-4F50-91CF-77477DB73218}" type="presParOf" srcId="{39EA4E1C-9585-4D42-A63D-3E507AAFA81A}" destId="{683F410D-5969-4C9E-BB83-E3F47A2A12F3}" srcOrd="2" destOrd="0" presId="urn:microsoft.com/office/officeart/2005/8/layout/orgChart1"/>
    <dgm:cxn modelId="{7350B1C2-69A8-45B4-8A2D-81AE732056E3}" type="presParOf" srcId="{EF708F26-1DBF-42FF-B049-4A0C2645609C}" destId="{01263A03-33FC-441F-997D-33F7B36E5444}" srcOrd="3" destOrd="0" presId="urn:microsoft.com/office/officeart/2005/8/layout/orgChart1"/>
    <dgm:cxn modelId="{19483AA4-D453-478F-9E01-A94201AAABE6}" type="presParOf" srcId="{01263A03-33FC-441F-997D-33F7B36E5444}" destId="{76A3F698-849E-41DA-A4C0-BFFE10E70A32}" srcOrd="0" destOrd="0" presId="urn:microsoft.com/office/officeart/2005/8/layout/orgChart1"/>
    <dgm:cxn modelId="{C5AAE3B6-F39B-4BF1-A2E6-C24A78A5A47C}" type="presParOf" srcId="{76A3F698-849E-41DA-A4C0-BFFE10E70A32}" destId="{F32947AE-9D7C-436A-A8AE-F80A3026A00C}" srcOrd="0" destOrd="0" presId="urn:microsoft.com/office/officeart/2005/8/layout/orgChart1"/>
    <dgm:cxn modelId="{6DAE9C17-E697-45E7-AC13-940D00649ADE}" type="presParOf" srcId="{76A3F698-849E-41DA-A4C0-BFFE10E70A32}" destId="{7C23CA54-0A96-4F19-BEFA-8724613B9B8A}" srcOrd="1" destOrd="0" presId="urn:microsoft.com/office/officeart/2005/8/layout/orgChart1"/>
    <dgm:cxn modelId="{CE1F1E2E-D0C8-485B-8149-76D5CAFC9B25}" type="presParOf" srcId="{01263A03-33FC-441F-997D-33F7B36E5444}" destId="{13AF8F4D-441D-4A1C-9A8F-F8874AE579D7}" srcOrd="1" destOrd="0" presId="urn:microsoft.com/office/officeart/2005/8/layout/orgChart1"/>
    <dgm:cxn modelId="{BF6069DB-CF09-4B47-B727-853523B4FF7C}" type="presParOf" srcId="{01263A03-33FC-441F-997D-33F7B36E5444}" destId="{53747F5A-2C17-45B2-991D-C307AA977286}" srcOrd="2" destOrd="0" presId="urn:microsoft.com/office/officeart/2005/8/layout/orgChart1"/>
    <dgm:cxn modelId="{56ED8D57-382B-4DCE-A6A4-457028962BD7}" type="presParOf" srcId="{EF708F26-1DBF-42FF-B049-4A0C2645609C}" destId="{6ECEA71A-2D10-494D-9985-D8F109562D80}" srcOrd="4" destOrd="0" presId="urn:microsoft.com/office/officeart/2005/8/layout/orgChart1"/>
    <dgm:cxn modelId="{D9D7E237-8F25-4C85-B3A3-8A724540F51F}" type="presParOf" srcId="{6ECEA71A-2D10-494D-9985-D8F109562D80}" destId="{F4754394-82E0-4C72-AFA1-FFD4A85CF580}" srcOrd="0" destOrd="0" presId="urn:microsoft.com/office/officeart/2005/8/layout/orgChart1"/>
    <dgm:cxn modelId="{19A0A29E-D945-4C56-BFA9-27F8B481A689}" type="presParOf" srcId="{F4754394-82E0-4C72-AFA1-FFD4A85CF580}" destId="{7120EC01-0FC1-4063-916A-501D72F3F787}" srcOrd="0" destOrd="0" presId="urn:microsoft.com/office/officeart/2005/8/layout/orgChart1"/>
    <dgm:cxn modelId="{BB964309-DA78-4549-A4CE-D7AD11095754}" type="presParOf" srcId="{F4754394-82E0-4C72-AFA1-FFD4A85CF580}" destId="{927C0286-BEDA-438A-AE4A-6BC3F217E50D}" srcOrd="1" destOrd="0" presId="urn:microsoft.com/office/officeart/2005/8/layout/orgChart1"/>
    <dgm:cxn modelId="{A36E744D-39CF-4CD5-B0B9-03B09432B200}" type="presParOf" srcId="{6ECEA71A-2D10-494D-9985-D8F109562D80}" destId="{4953B837-6624-4677-9568-31B3CD4AFAC7}" srcOrd="1" destOrd="0" presId="urn:microsoft.com/office/officeart/2005/8/layout/orgChart1"/>
    <dgm:cxn modelId="{906A77C9-04EC-4FD0-A395-D83C7980BBB2}" type="presParOf" srcId="{6ECEA71A-2D10-494D-9985-D8F109562D80}" destId="{0CA27875-87A1-49BD-B346-CCEBE9D309E5}" srcOrd="2" destOrd="0" presId="urn:microsoft.com/office/officeart/2005/8/layout/orgChart1"/>
    <dgm:cxn modelId="{806DD763-734F-4875-B0D4-B0A8DD95E900}" type="presParOf" srcId="{EF708F26-1DBF-42FF-B049-4A0C2645609C}" destId="{DC6E6B26-25FB-4D72-927B-4812AC9FDA71}" srcOrd="5" destOrd="0" presId="urn:microsoft.com/office/officeart/2005/8/layout/orgChart1"/>
    <dgm:cxn modelId="{3015E5CB-D486-4EE6-9FB2-079E6849F423}" type="presParOf" srcId="{DC6E6B26-25FB-4D72-927B-4812AC9FDA71}" destId="{14C74117-4C66-40FA-93D5-37F04942C9FA}" srcOrd="0" destOrd="0" presId="urn:microsoft.com/office/officeart/2005/8/layout/orgChart1"/>
    <dgm:cxn modelId="{4F330F85-AE19-46AD-9BC9-50B42D5FC292}" type="presParOf" srcId="{14C74117-4C66-40FA-93D5-37F04942C9FA}" destId="{1F1DE4DB-435B-49CC-A766-D9B850FED6A4}" srcOrd="0" destOrd="0" presId="urn:microsoft.com/office/officeart/2005/8/layout/orgChart1"/>
    <dgm:cxn modelId="{72F24D20-5BFB-4F61-99ED-C965397F4004}" type="presParOf" srcId="{14C74117-4C66-40FA-93D5-37F04942C9FA}" destId="{36785D22-179D-428F-98AC-E2B4F32D4E68}" srcOrd="1" destOrd="0" presId="urn:microsoft.com/office/officeart/2005/8/layout/orgChart1"/>
    <dgm:cxn modelId="{FABFD2EB-F091-4330-B29F-2BBE9DC8A03E}" type="presParOf" srcId="{DC6E6B26-25FB-4D72-927B-4812AC9FDA71}" destId="{8D05C13F-5293-4B76-B92A-10378AE5704E}" srcOrd="1" destOrd="0" presId="urn:microsoft.com/office/officeart/2005/8/layout/orgChart1"/>
    <dgm:cxn modelId="{E16EFF41-0966-4813-9DA4-2D9C149541EB}" type="presParOf" srcId="{DC6E6B26-25FB-4D72-927B-4812AC9FDA71}" destId="{36613DB8-26C9-4D18-B6B4-468501A171CF}" srcOrd="2" destOrd="0" presId="urn:microsoft.com/office/officeart/2005/8/layout/orgChart1"/>
  </dgm:cxnLst>
  <dgm:bg>
    <a:solidFill>
      <a:schemeClr val="accent6">
        <a:lumMod val="20000"/>
        <a:lumOff val="80000"/>
      </a:schemeClr>
    </a:solidFill>
  </dgm:bg>
  <dgm:whole/>
  <dgm:extLst>
    <a:ext uri="http://schemas.microsoft.com/office/drawing/2008/diagram">
      <dsp:dataModelExt xmlns:dsp="http://schemas.microsoft.com/office/drawing/2008/diagram" relId="rId1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3BA61EF-BF86-45B1-94A1-8B5DBF8FE8F2}" type="doc">
      <dgm:prSet loTypeId="urn:microsoft.com/office/officeart/2005/8/layout/orgChart1" loCatId="hierarchy" qsTypeId="urn:microsoft.com/office/officeart/2005/8/quickstyle/3d3" qsCatId="3D" csTypeId="urn:microsoft.com/office/officeart/2005/8/colors/accent1_2" csCatId="accent1" phldr="1"/>
      <dgm:spPr/>
      <dgm:t>
        <a:bodyPr/>
        <a:lstStyle/>
        <a:p>
          <a:endParaRPr lang="en-US"/>
        </a:p>
      </dgm:t>
    </dgm:pt>
    <dgm:pt modelId="{BBF961A9-36E5-429A-BF1C-D75B7E26F8AB}">
      <dgm:prSet phldrT="[Text]" custT="1"/>
      <dgm:spPr/>
      <dgm:t>
        <a:bodyPr/>
        <a:lstStyle/>
        <a:p>
          <a:r>
            <a:rPr lang="en-US" sz="800"/>
            <a:t>LOWE PM (Koorosh Araghi)</a:t>
          </a:r>
        </a:p>
      </dgm:t>
    </dgm:pt>
    <dgm:pt modelId="{42CBA880-6A7B-4594-92FC-EC05BB3BB493}" type="parTrans" cxnId="{D6C4B8E6-0EC5-435F-BA90-57D9AEA00E5E}">
      <dgm:prSet/>
      <dgm:spPr/>
      <dgm:t>
        <a:bodyPr/>
        <a:lstStyle/>
        <a:p>
          <a:endParaRPr lang="en-US"/>
        </a:p>
      </dgm:t>
    </dgm:pt>
    <dgm:pt modelId="{F95EC440-D97A-4FDE-9A7A-D770D4B38D89}" type="sibTrans" cxnId="{D6C4B8E6-0EC5-435F-BA90-57D9AEA00E5E}">
      <dgm:prSet/>
      <dgm:spPr/>
      <dgm:t>
        <a:bodyPr/>
        <a:lstStyle/>
        <a:p>
          <a:endParaRPr lang="en-US"/>
        </a:p>
      </dgm:t>
    </dgm:pt>
    <dgm:pt modelId="{9E3A095A-D6B2-4462-9FA0-BFA4BF6CAB05}" type="pres">
      <dgm:prSet presAssocID="{93BA61EF-BF86-45B1-94A1-8B5DBF8FE8F2}" presName="hierChild1" presStyleCnt="0">
        <dgm:presLayoutVars>
          <dgm:orgChart val="1"/>
          <dgm:chPref val="1"/>
          <dgm:dir/>
          <dgm:animOne val="branch"/>
          <dgm:animLvl val="lvl"/>
          <dgm:resizeHandles/>
        </dgm:presLayoutVars>
      </dgm:prSet>
      <dgm:spPr/>
    </dgm:pt>
    <dgm:pt modelId="{2F198A63-3F27-4470-8F5F-5309AB330641}" type="pres">
      <dgm:prSet presAssocID="{BBF961A9-36E5-429A-BF1C-D75B7E26F8AB}" presName="hierRoot1" presStyleCnt="0">
        <dgm:presLayoutVars>
          <dgm:hierBranch val="init"/>
        </dgm:presLayoutVars>
      </dgm:prSet>
      <dgm:spPr/>
    </dgm:pt>
    <dgm:pt modelId="{80EA72D9-B928-4468-AA98-06D1B74B2940}" type="pres">
      <dgm:prSet presAssocID="{BBF961A9-36E5-429A-BF1C-D75B7E26F8AB}" presName="rootComposite1" presStyleCnt="0"/>
      <dgm:spPr/>
    </dgm:pt>
    <dgm:pt modelId="{70C37FF1-D7A1-4A56-98B0-112A2D2AD865}" type="pres">
      <dgm:prSet presAssocID="{BBF961A9-36E5-429A-BF1C-D75B7E26F8AB}" presName="rootText1" presStyleLbl="node0" presStyleIdx="0" presStyleCnt="1" custLinFactNeighborX="-10907" custLinFactNeighborY="-662">
        <dgm:presLayoutVars>
          <dgm:chPref val="3"/>
        </dgm:presLayoutVars>
      </dgm:prSet>
      <dgm:spPr/>
    </dgm:pt>
    <dgm:pt modelId="{17B4BC67-D5E3-42D2-AC81-8912E8AF1D75}" type="pres">
      <dgm:prSet presAssocID="{BBF961A9-36E5-429A-BF1C-D75B7E26F8AB}" presName="rootConnector1" presStyleLbl="node1" presStyleIdx="0" presStyleCnt="0"/>
      <dgm:spPr/>
    </dgm:pt>
    <dgm:pt modelId="{78910EAE-D509-47C3-963F-D69523FC7009}" type="pres">
      <dgm:prSet presAssocID="{BBF961A9-36E5-429A-BF1C-D75B7E26F8AB}" presName="hierChild2" presStyleCnt="0"/>
      <dgm:spPr/>
    </dgm:pt>
    <dgm:pt modelId="{AFBF5402-9F54-476D-A321-4D981CB825BE}" type="pres">
      <dgm:prSet presAssocID="{BBF961A9-36E5-429A-BF1C-D75B7E26F8AB}" presName="hierChild3" presStyleCnt="0"/>
      <dgm:spPr/>
    </dgm:pt>
  </dgm:ptLst>
  <dgm:cxnLst>
    <dgm:cxn modelId="{3112EF3C-58AB-43AF-B21A-798A7DB7F1F9}" type="presOf" srcId="{93BA61EF-BF86-45B1-94A1-8B5DBF8FE8F2}" destId="{9E3A095A-D6B2-4462-9FA0-BFA4BF6CAB05}" srcOrd="0" destOrd="0" presId="urn:microsoft.com/office/officeart/2005/8/layout/orgChart1"/>
    <dgm:cxn modelId="{D707DAD2-B35D-4ABD-B0BF-D1E6AD0776AC}" type="presOf" srcId="{BBF961A9-36E5-429A-BF1C-D75B7E26F8AB}" destId="{70C37FF1-D7A1-4A56-98B0-112A2D2AD865}" srcOrd="0" destOrd="0" presId="urn:microsoft.com/office/officeart/2005/8/layout/orgChart1"/>
    <dgm:cxn modelId="{D6C4B8E6-0EC5-435F-BA90-57D9AEA00E5E}" srcId="{93BA61EF-BF86-45B1-94A1-8B5DBF8FE8F2}" destId="{BBF961A9-36E5-429A-BF1C-D75B7E26F8AB}" srcOrd="0" destOrd="0" parTransId="{42CBA880-6A7B-4594-92FC-EC05BB3BB493}" sibTransId="{F95EC440-D97A-4FDE-9A7A-D770D4B38D89}"/>
    <dgm:cxn modelId="{C60ABEEC-FC74-4A7B-BBC1-582B1E5F5911}" type="presOf" srcId="{BBF961A9-36E5-429A-BF1C-D75B7E26F8AB}" destId="{17B4BC67-D5E3-42D2-AC81-8912E8AF1D75}" srcOrd="1" destOrd="0" presId="urn:microsoft.com/office/officeart/2005/8/layout/orgChart1"/>
    <dgm:cxn modelId="{D982CA4B-7321-4566-A4F3-CFC7561F1E56}" type="presParOf" srcId="{9E3A095A-D6B2-4462-9FA0-BFA4BF6CAB05}" destId="{2F198A63-3F27-4470-8F5F-5309AB330641}" srcOrd="0" destOrd="0" presId="urn:microsoft.com/office/officeart/2005/8/layout/orgChart1"/>
    <dgm:cxn modelId="{B9C908BA-456A-4044-95C5-06FE398D784B}" type="presParOf" srcId="{2F198A63-3F27-4470-8F5F-5309AB330641}" destId="{80EA72D9-B928-4468-AA98-06D1B74B2940}" srcOrd="0" destOrd="0" presId="urn:microsoft.com/office/officeart/2005/8/layout/orgChart1"/>
    <dgm:cxn modelId="{A6D2AA94-6E95-46AE-BBE0-5D2150F31735}" type="presParOf" srcId="{80EA72D9-B928-4468-AA98-06D1B74B2940}" destId="{70C37FF1-D7A1-4A56-98B0-112A2D2AD865}" srcOrd="0" destOrd="0" presId="urn:microsoft.com/office/officeart/2005/8/layout/orgChart1"/>
    <dgm:cxn modelId="{A2CC2E7F-BF93-4D6E-9EC1-8CCE7450870A}" type="presParOf" srcId="{80EA72D9-B928-4468-AA98-06D1B74B2940}" destId="{17B4BC67-D5E3-42D2-AC81-8912E8AF1D75}" srcOrd="1" destOrd="0" presId="urn:microsoft.com/office/officeart/2005/8/layout/orgChart1"/>
    <dgm:cxn modelId="{908FBC93-33C7-4D66-B066-5F1AFDF9896D}" type="presParOf" srcId="{2F198A63-3F27-4470-8F5F-5309AB330641}" destId="{78910EAE-D509-47C3-963F-D69523FC7009}" srcOrd="1" destOrd="0" presId="urn:microsoft.com/office/officeart/2005/8/layout/orgChart1"/>
    <dgm:cxn modelId="{44586233-FA7F-46F6-9D3A-4C89150B1D71}" type="presParOf" srcId="{2F198A63-3F27-4470-8F5F-5309AB330641}" destId="{AFBF5402-9F54-476D-A321-4D981CB825BE}" srcOrd="2" destOrd="0" presId="urn:microsoft.com/office/officeart/2005/8/layout/orgChart1"/>
  </dgm:cxnLst>
  <dgm:bg/>
  <dgm:whole/>
  <dgm:extLst>
    <a:ext uri="http://schemas.microsoft.com/office/drawing/2008/diagram">
      <dsp:dataModelExt xmlns:dsp="http://schemas.microsoft.com/office/drawing/2008/diagram" relId="rId2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B2FA94-AC07-4DDF-999B-B4FACF8E840A}">
      <dsp:nvSpPr>
        <dsp:cNvPr id="0" name=""/>
        <dsp:cNvSpPr/>
      </dsp:nvSpPr>
      <dsp:spPr>
        <a:xfrm>
          <a:off x="6925388" y="505230"/>
          <a:ext cx="139812" cy="383839"/>
        </a:xfrm>
        <a:custGeom>
          <a:avLst/>
          <a:gdLst/>
          <a:ahLst/>
          <a:cxnLst/>
          <a:rect l="0" t="0" r="0" b="0"/>
          <a:pathLst>
            <a:path>
              <a:moveTo>
                <a:pt x="0" y="0"/>
              </a:moveTo>
              <a:lnTo>
                <a:pt x="0" y="383839"/>
              </a:lnTo>
              <a:lnTo>
                <a:pt x="139812" y="383839"/>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44F0E0A-4E71-43D9-81CF-80B3FEF208E2}">
      <dsp:nvSpPr>
        <dsp:cNvPr id="0" name=""/>
        <dsp:cNvSpPr/>
      </dsp:nvSpPr>
      <dsp:spPr>
        <a:xfrm>
          <a:off x="6764126" y="505230"/>
          <a:ext cx="161262" cy="381454"/>
        </a:xfrm>
        <a:custGeom>
          <a:avLst/>
          <a:gdLst/>
          <a:ahLst/>
          <a:cxnLst/>
          <a:rect l="0" t="0" r="0" b="0"/>
          <a:pathLst>
            <a:path>
              <a:moveTo>
                <a:pt x="161262" y="0"/>
              </a:moveTo>
              <a:lnTo>
                <a:pt x="161262" y="381454"/>
              </a:lnTo>
              <a:lnTo>
                <a:pt x="0" y="381454"/>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19FBFC-E25D-45B2-8172-7615E959C726}">
      <dsp:nvSpPr>
        <dsp:cNvPr id="0" name=""/>
        <dsp:cNvSpPr/>
      </dsp:nvSpPr>
      <dsp:spPr>
        <a:xfrm>
          <a:off x="10590342" y="1761502"/>
          <a:ext cx="380859" cy="1469300"/>
        </a:xfrm>
        <a:custGeom>
          <a:avLst/>
          <a:gdLst/>
          <a:ahLst/>
          <a:cxnLst/>
          <a:rect l="0" t="0" r="0" b="0"/>
          <a:pathLst>
            <a:path>
              <a:moveTo>
                <a:pt x="0" y="0"/>
              </a:moveTo>
              <a:lnTo>
                <a:pt x="0" y="1469300"/>
              </a:lnTo>
              <a:lnTo>
                <a:pt x="380859" y="1469300"/>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7013217-1665-4B51-95BF-4F9BC77B99B6}">
      <dsp:nvSpPr>
        <dsp:cNvPr id="0" name=""/>
        <dsp:cNvSpPr/>
      </dsp:nvSpPr>
      <dsp:spPr>
        <a:xfrm>
          <a:off x="10590342" y="1761502"/>
          <a:ext cx="380859" cy="946724"/>
        </a:xfrm>
        <a:custGeom>
          <a:avLst/>
          <a:gdLst/>
          <a:ahLst/>
          <a:cxnLst/>
          <a:rect l="0" t="0" r="0" b="0"/>
          <a:pathLst>
            <a:path>
              <a:moveTo>
                <a:pt x="0" y="0"/>
              </a:moveTo>
              <a:lnTo>
                <a:pt x="0" y="946724"/>
              </a:lnTo>
              <a:lnTo>
                <a:pt x="380859" y="946724"/>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99C0E2D-1A36-4DB0-8C37-00F400441AE6}">
      <dsp:nvSpPr>
        <dsp:cNvPr id="0" name=""/>
        <dsp:cNvSpPr/>
      </dsp:nvSpPr>
      <dsp:spPr>
        <a:xfrm>
          <a:off x="10590342" y="1761502"/>
          <a:ext cx="378771" cy="366820"/>
        </a:xfrm>
        <a:custGeom>
          <a:avLst/>
          <a:gdLst/>
          <a:ahLst/>
          <a:cxnLst/>
          <a:rect l="0" t="0" r="0" b="0"/>
          <a:pathLst>
            <a:path>
              <a:moveTo>
                <a:pt x="0" y="0"/>
              </a:moveTo>
              <a:lnTo>
                <a:pt x="0" y="366820"/>
              </a:lnTo>
              <a:lnTo>
                <a:pt x="378771" y="366820"/>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0DEA078-D1D6-4BA3-AE8D-0B06A654954A}">
      <dsp:nvSpPr>
        <dsp:cNvPr id="0" name=""/>
        <dsp:cNvSpPr/>
      </dsp:nvSpPr>
      <dsp:spPr>
        <a:xfrm>
          <a:off x="6925388" y="505230"/>
          <a:ext cx="4031146" cy="798530"/>
        </a:xfrm>
        <a:custGeom>
          <a:avLst/>
          <a:gdLst/>
          <a:ahLst/>
          <a:cxnLst/>
          <a:rect l="0" t="0" r="0" b="0"/>
          <a:pathLst>
            <a:path>
              <a:moveTo>
                <a:pt x="0" y="0"/>
              </a:moveTo>
              <a:lnTo>
                <a:pt x="0" y="702404"/>
              </a:lnTo>
              <a:lnTo>
                <a:pt x="4031146" y="702404"/>
              </a:lnTo>
              <a:lnTo>
                <a:pt x="4031146" y="798530"/>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100D9AE6-7203-461B-BC14-B715FC2591C1}">
      <dsp:nvSpPr>
        <dsp:cNvPr id="0" name=""/>
        <dsp:cNvSpPr/>
      </dsp:nvSpPr>
      <dsp:spPr>
        <a:xfrm>
          <a:off x="9339423" y="1765100"/>
          <a:ext cx="299292" cy="2068442"/>
        </a:xfrm>
        <a:custGeom>
          <a:avLst/>
          <a:gdLst/>
          <a:ahLst/>
          <a:cxnLst/>
          <a:rect l="0" t="0" r="0" b="0"/>
          <a:pathLst>
            <a:path>
              <a:moveTo>
                <a:pt x="0" y="0"/>
              </a:moveTo>
              <a:lnTo>
                <a:pt x="0" y="2068442"/>
              </a:lnTo>
              <a:lnTo>
                <a:pt x="299292" y="2068442"/>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21BFD3A-113D-4BD8-9BE9-02C2016B1C02}">
      <dsp:nvSpPr>
        <dsp:cNvPr id="0" name=""/>
        <dsp:cNvSpPr/>
      </dsp:nvSpPr>
      <dsp:spPr>
        <a:xfrm>
          <a:off x="9339423" y="1765100"/>
          <a:ext cx="299292" cy="1508588"/>
        </a:xfrm>
        <a:custGeom>
          <a:avLst/>
          <a:gdLst/>
          <a:ahLst/>
          <a:cxnLst/>
          <a:rect l="0" t="0" r="0" b="0"/>
          <a:pathLst>
            <a:path>
              <a:moveTo>
                <a:pt x="0" y="0"/>
              </a:moveTo>
              <a:lnTo>
                <a:pt x="0" y="1508588"/>
              </a:lnTo>
              <a:lnTo>
                <a:pt x="299292" y="1508588"/>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7104A54-F111-456F-BE24-45BCCBB9B691}">
      <dsp:nvSpPr>
        <dsp:cNvPr id="0" name=""/>
        <dsp:cNvSpPr/>
      </dsp:nvSpPr>
      <dsp:spPr>
        <a:xfrm>
          <a:off x="9339423" y="1765100"/>
          <a:ext cx="299292" cy="969853"/>
        </a:xfrm>
        <a:custGeom>
          <a:avLst/>
          <a:gdLst/>
          <a:ahLst/>
          <a:cxnLst/>
          <a:rect l="0" t="0" r="0" b="0"/>
          <a:pathLst>
            <a:path>
              <a:moveTo>
                <a:pt x="0" y="0"/>
              </a:moveTo>
              <a:lnTo>
                <a:pt x="0" y="969853"/>
              </a:lnTo>
              <a:lnTo>
                <a:pt x="299292" y="969853"/>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90785B5-DAE7-42CE-BFB9-9831740CE7CC}">
      <dsp:nvSpPr>
        <dsp:cNvPr id="0" name=""/>
        <dsp:cNvSpPr/>
      </dsp:nvSpPr>
      <dsp:spPr>
        <a:xfrm>
          <a:off x="9339423" y="1765100"/>
          <a:ext cx="299292" cy="363222"/>
        </a:xfrm>
        <a:custGeom>
          <a:avLst/>
          <a:gdLst/>
          <a:ahLst/>
          <a:cxnLst/>
          <a:rect l="0" t="0" r="0" b="0"/>
          <a:pathLst>
            <a:path>
              <a:moveTo>
                <a:pt x="0" y="0"/>
              </a:moveTo>
              <a:lnTo>
                <a:pt x="0" y="363222"/>
              </a:lnTo>
              <a:lnTo>
                <a:pt x="299292" y="363222"/>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E8ED61E-F24D-4FED-8113-A8C505109295}">
      <dsp:nvSpPr>
        <dsp:cNvPr id="0" name=""/>
        <dsp:cNvSpPr/>
      </dsp:nvSpPr>
      <dsp:spPr>
        <a:xfrm>
          <a:off x="6925388" y="505230"/>
          <a:ext cx="2748376" cy="802128"/>
        </a:xfrm>
        <a:custGeom>
          <a:avLst/>
          <a:gdLst/>
          <a:ahLst/>
          <a:cxnLst/>
          <a:rect l="0" t="0" r="0" b="0"/>
          <a:pathLst>
            <a:path>
              <a:moveTo>
                <a:pt x="0" y="0"/>
              </a:moveTo>
              <a:lnTo>
                <a:pt x="0" y="706002"/>
              </a:lnTo>
              <a:lnTo>
                <a:pt x="2748376" y="706002"/>
              </a:lnTo>
              <a:lnTo>
                <a:pt x="2748376" y="802128"/>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F751ED8-1234-4506-B5D8-6EA35DE52F6B}">
      <dsp:nvSpPr>
        <dsp:cNvPr id="0" name=""/>
        <dsp:cNvSpPr/>
      </dsp:nvSpPr>
      <dsp:spPr>
        <a:xfrm>
          <a:off x="8157647" y="1767681"/>
          <a:ext cx="136571" cy="2255498"/>
        </a:xfrm>
        <a:custGeom>
          <a:avLst/>
          <a:gdLst/>
          <a:ahLst/>
          <a:cxnLst/>
          <a:rect l="0" t="0" r="0" b="0"/>
          <a:pathLst>
            <a:path>
              <a:moveTo>
                <a:pt x="0" y="0"/>
              </a:moveTo>
              <a:lnTo>
                <a:pt x="0" y="2255498"/>
              </a:lnTo>
              <a:lnTo>
                <a:pt x="136571" y="2255498"/>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B70DAAC-D785-4A93-A497-3365A71D0126}">
      <dsp:nvSpPr>
        <dsp:cNvPr id="0" name=""/>
        <dsp:cNvSpPr/>
      </dsp:nvSpPr>
      <dsp:spPr>
        <a:xfrm>
          <a:off x="8157647" y="1767681"/>
          <a:ext cx="145241" cy="1618262"/>
        </a:xfrm>
        <a:custGeom>
          <a:avLst/>
          <a:gdLst/>
          <a:ahLst/>
          <a:cxnLst/>
          <a:rect l="0" t="0" r="0" b="0"/>
          <a:pathLst>
            <a:path>
              <a:moveTo>
                <a:pt x="0" y="0"/>
              </a:moveTo>
              <a:lnTo>
                <a:pt x="0" y="1618262"/>
              </a:lnTo>
              <a:lnTo>
                <a:pt x="145241" y="1618262"/>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DEFADF6-548E-4537-B901-214F61F4909A}">
      <dsp:nvSpPr>
        <dsp:cNvPr id="0" name=""/>
        <dsp:cNvSpPr/>
      </dsp:nvSpPr>
      <dsp:spPr>
        <a:xfrm>
          <a:off x="8157647" y="1767681"/>
          <a:ext cx="116495" cy="1005379"/>
        </a:xfrm>
        <a:custGeom>
          <a:avLst/>
          <a:gdLst/>
          <a:ahLst/>
          <a:cxnLst/>
          <a:rect l="0" t="0" r="0" b="0"/>
          <a:pathLst>
            <a:path>
              <a:moveTo>
                <a:pt x="0" y="0"/>
              </a:moveTo>
              <a:lnTo>
                <a:pt x="0" y="1005379"/>
              </a:lnTo>
              <a:lnTo>
                <a:pt x="116495" y="1005379"/>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EE3AE7B-727D-4351-8422-7E6067FE557E}">
      <dsp:nvSpPr>
        <dsp:cNvPr id="0" name=""/>
        <dsp:cNvSpPr/>
      </dsp:nvSpPr>
      <dsp:spPr>
        <a:xfrm>
          <a:off x="8157647" y="1767681"/>
          <a:ext cx="125164" cy="406730"/>
        </a:xfrm>
        <a:custGeom>
          <a:avLst/>
          <a:gdLst/>
          <a:ahLst/>
          <a:cxnLst/>
          <a:rect l="0" t="0" r="0" b="0"/>
          <a:pathLst>
            <a:path>
              <a:moveTo>
                <a:pt x="0" y="0"/>
              </a:moveTo>
              <a:lnTo>
                <a:pt x="0" y="406730"/>
              </a:lnTo>
              <a:lnTo>
                <a:pt x="125164" y="406730"/>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7219A0F-59C2-4724-834C-1CDBA377048C}">
      <dsp:nvSpPr>
        <dsp:cNvPr id="0" name=""/>
        <dsp:cNvSpPr/>
      </dsp:nvSpPr>
      <dsp:spPr>
        <a:xfrm>
          <a:off x="6925388" y="505230"/>
          <a:ext cx="1598451" cy="804709"/>
        </a:xfrm>
        <a:custGeom>
          <a:avLst/>
          <a:gdLst/>
          <a:ahLst/>
          <a:cxnLst/>
          <a:rect l="0" t="0" r="0" b="0"/>
          <a:pathLst>
            <a:path>
              <a:moveTo>
                <a:pt x="0" y="0"/>
              </a:moveTo>
              <a:lnTo>
                <a:pt x="0" y="708583"/>
              </a:lnTo>
              <a:lnTo>
                <a:pt x="1598451" y="708583"/>
              </a:lnTo>
              <a:lnTo>
                <a:pt x="1598451" y="804709"/>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C0475C2-DDE9-40FC-B32E-9CE2CDD2EDC5}">
      <dsp:nvSpPr>
        <dsp:cNvPr id="0" name=""/>
        <dsp:cNvSpPr/>
      </dsp:nvSpPr>
      <dsp:spPr>
        <a:xfrm>
          <a:off x="6834755" y="2397516"/>
          <a:ext cx="108969" cy="2383767"/>
        </a:xfrm>
        <a:custGeom>
          <a:avLst/>
          <a:gdLst/>
          <a:ahLst/>
          <a:cxnLst/>
          <a:rect l="0" t="0" r="0" b="0"/>
          <a:pathLst>
            <a:path>
              <a:moveTo>
                <a:pt x="0" y="0"/>
              </a:moveTo>
              <a:lnTo>
                <a:pt x="0" y="2383767"/>
              </a:lnTo>
              <a:lnTo>
                <a:pt x="108969" y="2383767"/>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BA5A09B-532C-468E-A02F-0116243A2307}">
      <dsp:nvSpPr>
        <dsp:cNvPr id="0" name=""/>
        <dsp:cNvSpPr/>
      </dsp:nvSpPr>
      <dsp:spPr>
        <a:xfrm>
          <a:off x="6834755" y="2397516"/>
          <a:ext cx="108969" cy="1733774"/>
        </a:xfrm>
        <a:custGeom>
          <a:avLst/>
          <a:gdLst/>
          <a:ahLst/>
          <a:cxnLst/>
          <a:rect l="0" t="0" r="0" b="0"/>
          <a:pathLst>
            <a:path>
              <a:moveTo>
                <a:pt x="0" y="0"/>
              </a:moveTo>
              <a:lnTo>
                <a:pt x="0" y="1733774"/>
              </a:lnTo>
              <a:lnTo>
                <a:pt x="108969" y="1733774"/>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DFA84A6-B1A3-4539-84CD-0A901748A4FA}">
      <dsp:nvSpPr>
        <dsp:cNvPr id="0" name=""/>
        <dsp:cNvSpPr/>
      </dsp:nvSpPr>
      <dsp:spPr>
        <a:xfrm>
          <a:off x="6834755" y="2397516"/>
          <a:ext cx="108969" cy="1083780"/>
        </a:xfrm>
        <a:custGeom>
          <a:avLst/>
          <a:gdLst/>
          <a:ahLst/>
          <a:cxnLst/>
          <a:rect l="0" t="0" r="0" b="0"/>
          <a:pathLst>
            <a:path>
              <a:moveTo>
                <a:pt x="0" y="0"/>
              </a:moveTo>
              <a:lnTo>
                <a:pt x="0" y="1083780"/>
              </a:lnTo>
              <a:lnTo>
                <a:pt x="108969" y="1083780"/>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16EB19F-9664-4D77-901D-CC4D483A9FBE}">
      <dsp:nvSpPr>
        <dsp:cNvPr id="0" name=""/>
        <dsp:cNvSpPr/>
      </dsp:nvSpPr>
      <dsp:spPr>
        <a:xfrm>
          <a:off x="6834755" y="2397516"/>
          <a:ext cx="108969" cy="433787"/>
        </a:xfrm>
        <a:custGeom>
          <a:avLst/>
          <a:gdLst/>
          <a:ahLst/>
          <a:cxnLst/>
          <a:rect l="0" t="0" r="0" b="0"/>
          <a:pathLst>
            <a:path>
              <a:moveTo>
                <a:pt x="0" y="0"/>
              </a:moveTo>
              <a:lnTo>
                <a:pt x="0" y="433787"/>
              </a:lnTo>
              <a:lnTo>
                <a:pt x="108969" y="433787"/>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0B2113F-EBA5-4FE3-8A9F-E8261437DAF1}">
      <dsp:nvSpPr>
        <dsp:cNvPr id="0" name=""/>
        <dsp:cNvSpPr/>
      </dsp:nvSpPr>
      <dsp:spPr>
        <a:xfrm>
          <a:off x="7155174" y="1768121"/>
          <a:ext cx="91440" cy="171653"/>
        </a:xfrm>
        <a:custGeom>
          <a:avLst/>
          <a:gdLst/>
          <a:ahLst/>
          <a:cxnLst/>
          <a:rect l="0" t="0" r="0" b="0"/>
          <a:pathLst>
            <a:path>
              <a:moveTo>
                <a:pt x="45720" y="0"/>
              </a:moveTo>
              <a:lnTo>
                <a:pt x="45720" y="75527"/>
              </a:lnTo>
              <a:lnTo>
                <a:pt x="45774" y="75527"/>
              </a:lnTo>
              <a:lnTo>
                <a:pt x="45774" y="171653"/>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42B74E0-B90E-4FBC-9AD6-D682697DF643}">
      <dsp:nvSpPr>
        <dsp:cNvPr id="0" name=""/>
        <dsp:cNvSpPr/>
      </dsp:nvSpPr>
      <dsp:spPr>
        <a:xfrm>
          <a:off x="6925388" y="505230"/>
          <a:ext cx="275505" cy="805149"/>
        </a:xfrm>
        <a:custGeom>
          <a:avLst/>
          <a:gdLst/>
          <a:ahLst/>
          <a:cxnLst/>
          <a:rect l="0" t="0" r="0" b="0"/>
          <a:pathLst>
            <a:path>
              <a:moveTo>
                <a:pt x="0" y="0"/>
              </a:moveTo>
              <a:lnTo>
                <a:pt x="0" y="709023"/>
              </a:lnTo>
              <a:lnTo>
                <a:pt x="275505" y="709023"/>
              </a:lnTo>
              <a:lnTo>
                <a:pt x="275505" y="805149"/>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D0E723D-F8C8-4409-842A-12CB19A6F70A}">
      <dsp:nvSpPr>
        <dsp:cNvPr id="0" name=""/>
        <dsp:cNvSpPr/>
      </dsp:nvSpPr>
      <dsp:spPr>
        <a:xfrm>
          <a:off x="5586018" y="2410181"/>
          <a:ext cx="137322" cy="2371101"/>
        </a:xfrm>
        <a:custGeom>
          <a:avLst/>
          <a:gdLst/>
          <a:ahLst/>
          <a:cxnLst/>
          <a:rect l="0" t="0" r="0" b="0"/>
          <a:pathLst>
            <a:path>
              <a:moveTo>
                <a:pt x="0" y="0"/>
              </a:moveTo>
              <a:lnTo>
                <a:pt x="0" y="2371101"/>
              </a:lnTo>
              <a:lnTo>
                <a:pt x="137322" y="2371101"/>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53446C7-6DDA-4739-BA30-9B072551FF22}">
      <dsp:nvSpPr>
        <dsp:cNvPr id="0" name=""/>
        <dsp:cNvSpPr/>
      </dsp:nvSpPr>
      <dsp:spPr>
        <a:xfrm>
          <a:off x="5586018" y="2410181"/>
          <a:ext cx="137322" cy="1721108"/>
        </a:xfrm>
        <a:custGeom>
          <a:avLst/>
          <a:gdLst/>
          <a:ahLst/>
          <a:cxnLst/>
          <a:rect l="0" t="0" r="0" b="0"/>
          <a:pathLst>
            <a:path>
              <a:moveTo>
                <a:pt x="0" y="0"/>
              </a:moveTo>
              <a:lnTo>
                <a:pt x="0" y="1721108"/>
              </a:lnTo>
              <a:lnTo>
                <a:pt x="137322" y="1721108"/>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B7CE8E1-8537-42CC-A6A3-0BF5F84066C8}">
      <dsp:nvSpPr>
        <dsp:cNvPr id="0" name=""/>
        <dsp:cNvSpPr/>
      </dsp:nvSpPr>
      <dsp:spPr>
        <a:xfrm>
          <a:off x="5586018" y="2410181"/>
          <a:ext cx="137322" cy="1071115"/>
        </a:xfrm>
        <a:custGeom>
          <a:avLst/>
          <a:gdLst/>
          <a:ahLst/>
          <a:cxnLst/>
          <a:rect l="0" t="0" r="0" b="0"/>
          <a:pathLst>
            <a:path>
              <a:moveTo>
                <a:pt x="0" y="0"/>
              </a:moveTo>
              <a:lnTo>
                <a:pt x="0" y="1071115"/>
              </a:lnTo>
              <a:lnTo>
                <a:pt x="137322" y="1071115"/>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0AB0826-BA5D-47DC-A54F-C89ED6A9E679}">
      <dsp:nvSpPr>
        <dsp:cNvPr id="0" name=""/>
        <dsp:cNvSpPr/>
      </dsp:nvSpPr>
      <dsp:spPr>
        <a:xfrm>
          <a:off x="5586018" y="2410181"/>
          <a:ext cx="137322" cy="421122"/>
        </a:xfrm>
        <a:custGeom>
          <a:avLst/>
          <a:gdLst/>
          <a:ahLst/>
          <a:cxnLst/>
          <a:rect l="0" t="0" r="0" b="0"/>
          <a:pathLst>
            <a:path>
              <a:moveTo>
                <a:pt x="0" y="0"/>
              </a:moveTo>
              <a:lnTo>
                <a:pt x="0" y="421122"/>
              </a:lnTo>
              <a:lnTo>
                <a:pt x="137322" y="421122"/>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0EA8D2A-8231-4F83-8874-B242CEA42942}">
      <dsp:nvSpPr>
        <dsp:cNvPr id="0" name=""/>
        <dsp:cNvSpPr/>
      </dsp:nvSpPr>
      <dsp:spPr>
        <a:xfrm>
          <a:off x="5906491" y="1760188"/>
          <a:ext cx="91440" cy="192251"/>
        </a:xfrm>
        <a:custGeom>
          <a:avLst/>
          <a:gdLst/>
          <a:ahLst/>
          <a:cxnLst/>
          <a:rect l="0" t="0" r="0" b="0"/>
          <a:pathLst>
            <a:path>
              <a:moveTo>
                <a:pt x="45720" y="0"/>
              </a:moveTo>
              <a:lnTo>
                <a:pt x="45720" y="192251"/>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A4C6AE6-F2A4-42B1-B518-5156D8EFF738}">
      <dsp:nvSpPr>
        <dsp:cNvPr id="0" name=""/>
        <dsp:cNvSpPr/>
      </dsp:nvSpPr>
      <dsp:spPr>
        <a:xfrm>
          <a:off x="5952211" y="505230"/>
          <a:ext cx="973176" cy="797216"/>
        </a:xfrm>
        <a:custGeom>
          <a:avLst/>
          <a:gdLst/>
          <a:ahLst/>
          <a:cxnLst/>
          <a:rect l="0" t="0" r="0" b="0"/>
          <a:pathLst>
            <a:path>
              <a:moveTo>
                <a:pt x="973176" y="0"/>
              </a:moveTo>
              <a:lnTo>
                <a:pt x="973176" y="701090"/>
              </a:lnTo>
              <a:lnTo>
                <a:pt x="0" y="701090"/>
              </a:lnTo>
              <a:lnTo>
                <a:pt x="0" y="797216"/>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00CC112-B842-47D2-91A0-1DBF8BA6DBD6}">
      <dsp:nvSpPr>
        <dsp:cNvPr id="0" name=""/>
        <dsp:cNvSpPr/>
      </dsp:nvSpPr>
      <dsp:spPr>
        <a:xfrm>
          <a:off x="4249413" y="1760188"/>
          <a:ext cx="137322" cy="1721108"/>
        </a:xfrm>
        <a:custGeom>
          <a:avLst/>
          <a:gdLst/>
          <a:ahLst/>
          <a:cxnLst/>
          <a:rect l="0" t="0" r="0" b="0"/>
          <a:pathLst>
            <a:path>
              <a:moveTo>
                <a:pt x="0" y="0"/>
              </a:moveTo>
              <a:lnTo>
                <a:pt x="0" y="1721108"/>
              </a:lnTo>
              <a:lnTo>
                <a:pt x="137322" y="1721108"/>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29CBB54-5009-44A8-A93B-0EF313E31047}">
      <dsp:nvSpPr>
        <dsp:cNvPr id="0" name=""/>
        <dsp:cNvSpPr/>
      </dsp:nvSpPr>
      <dsp:spPr>
        <a:xfrm>
          <a:off x="4249413" y="1760188"/>
          <a:ext cx="137322" cy="1071115"/>
        </a:xfrm>
        <a:custGeom>
          <a:avLst/>
          <a:gdLst/>
          <a:ahLst/>
          <a:cxnLst/>
          <a:rect l="0" t="0" r="0" b="0"/>
          <a:pathLst>
            <a:path>
              <a:moveTo>
                <a:pt x="0" y="0"/>
              </a:moveTo>
              <a:lnTo>
                <a:pt x="0" y="1071115"/>
              </a:lnTo>
              <a:lnTo>
                <a:pt x="137322" y="1071115"/>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F08965D-0DFE-438F-ADA6-738FDC4F861D}">
      <dsp:nvSpPr>
        <dsp:cNvPr id="0" name=""/>
        <dsp:cNvSpPr/>
      </dsp:nvSpPr>
      <dsp:spPr>
        <a:xfrm>
          <a:off x="4249413" y="1760188"/>
          <a:ext cx="137322" cy="421122"/>
        </a:xfrm>
        <a:custGeom>
          <a:avLst/>
          <a:gdLst/>
          <a:ahLst/>
          <a:cxnLst/>
          <a:rect l="0" t="0" r="0" b="0"/>
          <a:pathLst>
            <a:path>
              <a:moveTo>
                <a:pt x="0" y="0"/>
              </a:moveTo>
              <a:lnTo>
                <a:pt x="0" y="421122"/>
              </a:lnTo>
              <a:lnTo>
                <a:pt x="137322" y="421122"/>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F237CA7-D948-4C0E-8516-97363DB3497C}">
      <dsp:nvSpPr>
        <dsp:cNvPr id="0" name=""/>
        <dsp:cNvSpPr/>
      </dsp:nvSpPr>
      <dsp:spPr>
        <a:xfrm>
          <a:off x="4615606" y="505230"/>
          <a:ext cx="2309782" cy="797216"/>
        </a:xfrm>
        <a:custGeom>
          <a:avLst/>
          <a:gdLst/>
          <a:ahLst/>
          <a:cxnLst/>
          <a:rect l="0" t="0" r="0" b="0"/>
          <a:pathLst>
            <a:path>
              <a:moveTo>
                <a:pt x="2309782" y="0"/>
              </a:moveTo>
              <a:lnTo>
                <a:pt x="2309782" y="701090"/>
              </a:lnTo>
              <a:lnTo>
                <a:pt x="0" y="701090"/>
              </a:lnTo>
              <a:lnTo>
                <a:pt x="0" y="797216"/>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8EB0450-01DD-4D8A-B942-59BCBB0AB428}">
      <dsp:nvSpPr>
        <dsp:cNvPr id="0" name=""/>
        <dsp:cNvSpPr/>
      </dsp:nvSpPr>
      <dsp:spPr>
        <a:xfrm>
          <a:off x="3141678" y="1760188"/>
          <a:ext cx="137322" cy="1022544"/>
        </a:xfrm>
        <a:custGeom>
          <a:avLst/>
          <a:gdLst/>
          <a:ahLst/>
          <a:cxnLst/>
          <a:rect l="0" t="0" r="0" b="0"/>
          <a:pathLst>
            <a:path>
              <a:moveTo>
                <a:pt x="0" y="0"/>
              </a:moveTo>
              <a:lnTo>
                <a:pt x="0" y="1022544"/>
              </a:lnTo>
              <a:lnTo>
                <a:pt x="137322" y="1022544"/>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8948124-FACC-4FE8-87E9-064B9929E279}">
      <dsp:nvSpPr>
        <dsp:cNvPr id="0" name=""/>
        <dsp:cNvSpPr/>
      </dsp:nvSpPr>
      <dsp:spPr>
        <a:xfrm>
          <a:off x="3141678" y="1760188"/>
          <a:ext cx="137322" cy="421122"/>
        </a:xfrm>
        <a:custGeom>
          <a:avLst/>
          <a:gdLst/>
          <a:ahLst/>
          <a:cxnLst/>
          <a:rect l="0" t="0" r="0" b="0"/>
          <a:pathLst>
            <a:path>
              <a:moveTo>
                <a:pt x="0" y="0"/>
              </a:moveTo>
              <a:lnTo>
                <a:pt x="0" y="421122"/>
              </a:lnTo>
              <a:lnTo>
                <a:pt x="137322" y="421122"/>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18512D1-79BD-4208-BE05-688D4F20EB6D}">
      <dsp:nvSpPr>
        <dsp:cNvPr id="0" name=""/>
        <dsp:cNvSpPr/>
      </dsp:nvSpPr>
      <dsp:spPr>
        <a:xfrm>
          <a:off x="3507871" y="505230"/>
          <a:ext cx="3417516" cy="797216"/>
        </a:xfrm>
        <a:custGeom>
          <a:avLst/>
          <a:gdLst/>
          <a:ahLst/>
          <a:cxnLst/>
          <a:rect l="0" t="0" r="0" b="0"/>
          <a:pathLst>
            <a:path>
              <a:moveTo>
                <a:pt x="3417516" y="0"/>
              </a:moveTo>
              <a:lnTo>
                <a:pt x="3417516" y="701090"/>
              </a:lnTo>
              <a:lnTo>
                <a:pt x="0" y="701090"/>
              </a:lnTo>
              <a:lnTo>
                <a:pt x="0" y="797216"/>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8C25194-0AFB-4D85-B633-E637970CCE11}">
      <dsp:nvSpPr>
        <dsp:cNvPr id="0" name=""/>
        <dsp:cNvSpPr/>
      </dsp:nvSpPr>
      <dsp:spPr>
        <a:xfrm>
          <a:off x="1908265" y="1749180"/>
          <a:ext cx="91440" cy="1636508"/>
        </a:xfrm>
        <a:custGeom>
          <a:avLst/>
          <a:gdLst/>
          <a:ahLst/>
          <a:cxnLst/>
          <a:rect l="0" t="0" r="0" b="0"/>
          <a:pathLst>
            <a:path>
              <a:moveTo>
                <a:pt x="45720" y="0"/>
              </a:moveTo>
              <a:lnTo>
                <a:pt x="45720" y="1636508"/>
              </a:lnTo>
              <a:lnTo>
                <a:pt x="117924" y="1636508"/>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9999FE4-8B52-490C-B7B3-CD6108D36F31}">
      <dsp:nvSpPr>
        <dsp:cNvPr id="0" name=""/>
        <dsp:cNvSpPr/>
      </dsp:nvSpPr>
      <dsp:spPr>
        <a:xfrm>
          <a:off x="1908265" y="1749180"/>
          <a:ext cx="91440" cy="1029973"/>
        </a:xfrm>
        <a:custGeom>
          <a:avLst/>
          <a:gdLst/>
          <a:ahLst/>
          <a:cxnLst/>
          <a:rect l="0" t="0" r="0" b="0"/>
          <a:pathLst>
            <a:path>
              <a:moveTo>
                <a:pt x="45720" y="0"/>
              </a:moveTo>
              <a:lnTo>
                <a:pt x="45720" y="1029973"/>
              </a:lnTo>
              <a:lnTo>
                <a:pt x="126776" y="1029973"/>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1AB932E6-09CB-4222-9551-AD2A3F1CA305}">
      <dsp:nvSpPr>
        <dsp:cNvPr id="0" name=""/>
        <dsp:cNvSpPr/>
      </dsp:nvSpPr>
      <dsp:spPr>
        <a:xfrm>
          <a:off x="1908265" y="1749180"/>
          <a:ext cx="91440" cy="417776"/>
        </a:xfrm>
        <a:custGeom>
          <a:avLst/>
          <a:gdLst/>
          <a:ahLst/>
          <a:cxnLst/>
          <a:rect l="0" t="0" r="0" b="0"/>
          <a:pathLst>
            <a:path>
              <a:moveTo>
                <a:pt x="45720" y="0"/>
              </a:moveTo>
              <a:lnTo>
                <a:pt x="45720" y="417776"/>
              </a:lnTo>
              <a:lnTo>
                <a:pt x="133176" y="417776"/>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F9AD9F6-F9DE-48C5-931D-D6232715F4F6}">
      <dsp:nvSpPr>
        <dsp:cNvPr id="0" name=""/>
        <dsp:cNvSpPr/>
      </dsp:nvSpPr>
      <dsp:spPr>
        <a:xfrm>
          <a:off x="2320178" y="505230"/>
          <a:ext cx="4605209" cy="786207"/>
        </a:xfrm>
        <a:custGeom>
          <a:avLst/>
          <a:gdLst/>
          <a:ahLst/>
          <a:cxnLst/>
          <a:rect l="0" t="0" r="0" b="0"/>
          <a:pathLst>
            <a:path>
              <a:moveTo>
                <a:pt x="4605209" y="0"/>
              </a:moveTo>
              <a:lnTo>
                <a:pt x="4605209" y="690082"/>
              </a:lnTo>
              <a:lnTo>
                <a:pt x="0" y="690082"/>
              </a:lnTo>
              <a:lnTo>
                <a:pt x="0" y="786207"/>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1EFF9D3-22CA-4C8F-B62E-BE02FB449F2F}">
      <dsp:nvSpPr>
        <dsp:cNvPr id="0" name=""/>
        <dsp:cNvSpPr/>
      </dsp:nvSpPr>
      <dsp:spPr>
        <a:xfrm>
          <a:off x="773836" y="1746639"/>
          <a:ext cx="126666" cy="420298"/>
        </a:xfrm>
        <a:custGeom>
          <a:avLst/>
          <a:gdLst/>
          <a:ahLst/>
          <a:cxnLst/>
          <a:rect l="0" t="0" r="0" b="0"/>
          <a:pathLst>
            <a:path>
              <a:moveTo>
                <a:pt x="0" y="0"/>
              </a:moveTo>
              <a:lnTo>
                <a:pt x="0" y="420298"/>
              </a:lnTo>
              <a:lnTo>
                <a:pt x="126666" y="420298"/>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C8E03CA-904C-447C-84EB-135D98B4AF58}">
      <dsp:nvSpPr>
        <dsp:cNvPr id="0" name=""/>
        <dsp:cNvSpPr/>
      </dsp:nvSpPr>
      <dsp:spPr>
        <a:xfrm>
          <a:off x="1140029" y="505230"/>
          <a:ext cx="5785359" cy="783667"/>
        </a:xfrm>
        <a:custGeom>
          <a:avLst/>
          <a:gdLst/>
          <a:ahLst/>
          <a:cxnLst/>
          <a:rect l="0" t="0" r="0" b="0"/>
          <a:pathLst>
            <a:path>
              <a:moveTo>
                <a:pt x="5785359" y="0"/>
              </a:moveTo>
              <a:lnTo>
                <a:pt x="5785359" y="687541"/>
              </a:lnTo>
              <a:lnTo>
                <a:pt x="0" y="687541"/>
              </a:lnTo>
              <a:lnTo>
                <a:pt x="0" y="783667"/>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9C6CF92-A93F-4F8B-82D2-E25118CD5B71}">
      <dsp:nvSpPr>
        <dsp:cNvPr id="0" name=""/>
        <dsp:cNvSpPr/>
      </dsp:nvSpPr>
      <dsp:spPr>
        <a:xfrm>
          <a:off x="6467647" y="47489"/>
          <a:ext cx="915483" cy="457741"/>
        </a:xfrm>
        <a:prstGeom prst="rect">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1.0 Project Management</a:t>
          </a:r>
        </a:p>
        <a:p>
          <a:pPr marL="0" lvl="0" indent="0" algn="ctr" defTabSz="355600">
            <a:lnSpc>
              <a:spcPct val="90000"/>
            </a:lnSpc>
            <a:spcBef>
              <a:spcPct val="0"/>
            </a:spcBef>
            <a:spcAft>
              <a:spcPct val="35000"/>
            </a:spcAft>
            <a:buNone/>
          </a:pPr>
          <a:r>
            <a:rPr lang="en-US" sz="800" kern="1200"/>
            <a:t> Aaron Paz </a:t>
          </a:r>
        </a:p>
      </dsp:txBody>
      <dsp:txXfrm>
        <a:off x="6467647" y="47489"/>
        <a:ext cx="915483" cy="457741"/>
      </dsp:txXfrm>
    </dsp:sp>
    <dsp:sp modelId="{BA587C3E-51E5-483C-BE7C-FADA4A85A9CB}">
      <dsp:nvSpPr>
        <dsp:cNvPr id="0" name=""/>
        <dsp:cNvSpPr/>
      </dsp:nvSpPr>
      <dsp:spPr>
        <a:xfrm>
          <a:off x="682288" y="1288898"/>
          <a:ext cx="915483" cy="457741"/>
        </a:xfrm>
        <a:prstGeom prst="rect">
          <a:avLst/>
        </a:prstGeom>
        <a:solidFill>
          <a:schemeClr val="bg2">
            <a:lumMod val="60000"/>
            <a:lumOff val="40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2.0 Systems Engineering</a:t>
          </a:r>
        </a:p>
        <a:p>
          <a:pPr marL="0" lvl="0" indent="0" algn="ctr" defTabSz="355600">
            <a:lnSpc>
              <a:spcPct val="90000"/>
            </a:lnSpc>
            <a:spcBef>
              <a:spcPct val="0"/>
            </a:spcBef>
            <a:spcAft>
              <a:spcPct val="35000"/>
            </a:spcAft>
            <a:buNone/>
          </a:pPr>
          <a:r>
            <a:rPr lang="en-US" sz="800" kern="1200"/>
            <a:t>Aaron Paz </a:t>
          </a:r>
        </a:p>
      </dsp:txBody>
      <dsp:txXfrm>
        <a:off x="682288" y="1288898"/>
        <a:ext cx="915483" cy="457741"/>
      </dsp:txXfrm>
    </dsp:sp>
    <dsp:sp modelId="{BB240101-77B2-4031-A45E-10D191375E54}">
      <dsp:nvSpPr>
        <dsp:cNvPr id="0" name=""/>
        <dsp:cNvSpPr/>
      </dsp:nvSpPr>
      <dsp:spPr>
        <a:xfrm>
          <a:off x="900502" y="1938067"/>
          <a:ext cx="915483" cy="457741"/>
        </a:xfrm>
        <a:prstGeom prst="rect">
          <a:avLst/>
        </a:prstGeom>
        <a:solidFill>
          <a:schemeClr val="tx1">
            <a:lumMod val="6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solidFill>
                <a:schemeClr val="bg1"/>
              </a:solidFill>
            </a:rPr>
            <a:t>2.1 KSC SE </a:t>
          </a:r>
        </a:p>
        <a:p>
          <a:pPr marL="0" lvl="0" indent="0" algn="ctr" defTabSz="355600">
            <a:lnSpc>
              <a:spcPct val="90000"/>
            </a:lnSpc>
            <a:spcBef>
              <a:spcPct val="0"/>
            </a:spcBef>
            <a:spcAft>
              <a:spcPct val="35000"/>
            </a:spcAft>
            <a:buNone/>
          </a:pPr>
          <a:r>
            <a:rPr lang="en-US" sz="800" kern="1200">
              <a:solidFill>
                <a:schemeClr val="bg1"/>
              </a:solidFill>
            </a:rPr>
            <a:t>Jonathan Martinez</a:t>
          </a:r>
        </a:p>
      </dsp:txBody>
      <dsp:txXfrm>
        <a:off x="900502" y="1938067"/>
        <a:ext cx="915483" cy="457741"/>
      </dsp:txXfrm>
    </dsp:sp>
    <dsp:sp modelId="{B5A3A09D-EA1B-46FF-A797-911AE67F6296}">
      <dsp:nvSpPr>
        <dsp:cNvPr id="0" name=""/>
        <dsp:cNvSpPr/>
      </dsp:nvSpPr>
      <dsp:spPr>
        <a:xfrm>
          <a:off x="1862437" y="1291438"/>
          <a:ext cx="915483" cy="457741"/>
        </a:xfrm>
        <a:prstGeom prst="rect">
          <a:avLst/>
        </a:prstGeom>
        <a:solidFill>
          <a:schemeClr val="bg2">
            <a:lumMod val="60000"/>
            <a:lumOff val="40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3.0 Integration</a:t>
          </a:r>
        </a:p>
        <a:p>
          <a:pPr marL="0" lvl="0" indent="0" algn="ctr" defTabSz="355600">
            <a:lnSpc>
              <a:spcPct val="90000"/>
            </a:lnSpc>
            <a:spcBef>
              <a:spcPct val="0"/>
            </a:spcBef>
            <a:spcAft>
              <a:spcPct val="35000"/>
            </a:spcAft>
            <a:buNone/>
          </a:pPr>
          <a:r>
            <a:rPr lang="en-US" sz="800" kern="1200"/>
            <a:t>Aaron Paz</a:t>
          </a:r>
        </a:p>
      </dsp:txBody>
      <dsp:txXfrm>
        <a:off x="1862437" y="1291438"/>
        <a:ext cx="915483" cy="457741"/>
      </dsp:txXfrm>
    </dsp:sp>
    <dsp:sp modelId="{AC501CAD-5109-4320-AF6D-BA772D33F5F7}">
      <dsp:nvSpPr>
        <dsp:cNvPr id="0" name=""/>
        <dsp:cNvSpPr/>
      </dsp:nvSpPr>
      <dsp:spPr>
        <a:xfrm>
          <a:off x="2041441" y="1938085"/>
          <a:ext cx="915483" cy="457741"/>
        </a:xfrm>
        <a:prstGeom prst="rect">
          <a:avLst/>
        </a:prstGeom>
        <a:solidFill>
          <a:schemeClr val="bg2">
            <a:lumMod val="60000"/>
            <a:lumOff val="40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3.1 Fluids</a:t>
          </a:r>
        </a:p>
        <a:p>
          <a:pPr marL="0" lvl="0" indent="0" algn="ctr" defTabSz="355600">
            <a:lnSpc>
              <a:spcPct val="90000"/>
            </a:lnSpc>
            <a:spcBef>
              <a:spcPct val="0"/>
            </a:spcBef>
            <a:spcAft>
              <a:spcPct val="35000"/>
            </a:spcAft>
            <a:buNone/>
          </a:pPr>
          <a:r>
            <a:rPr lang="en-US" sz="800" kern="1200"/>
            <a:t> Naina Noorani</a:t>
          </a:r>
        </a:p>
      </dsp:txBody>
      <dsp:txXfrm>
        <a:off x="2041441" y="1938085"/>
        <a:ext cx="915483" cy="457741"/>
      </dsp:txXfrm>
    </dsp:sp>
    <dsp:sp modelId="{C8B3D6E3-B1CB-48A6-8917-3DE6F07BC5A0}">
      <dsp:nvSpPr>
        <dsp:cNvPr id="0" name=""/>
        <dsp:cNvSpPr/>
      </dsp:nvSpPr>
      <dsp:spPr>
        <a:xfrm>
          <a:off x="2035042" y="2550282"/>
          <a:ext cx="915483" cy="457741"/>
        </a:xfrm>
        <a:prstGeom prst="rect">
          <a:avLst/>
        </a:prstGeom>
        <a:solidFill>
          <a:schemeClr val="bg2">
            <a:lumMod val="60000"/>
            <a:lumOff val="40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3.2 Optical</a:t>
          </a:r>
        </a:p>
        <a:p>
          <a:pPr marL="0" lvl="0" indent="0" algn="ctr" defTabSz="355600">
            <a:lnSpc>
              <a:spcPct val="90000"/>
            </a:lnSpc>
            <a:spcBef>
              <a:spcPct val="0"/>
            </a:spcBef>
            <a:spcAft>
              <a:spcPct val="35000"/>
            </a:spcAft>
            <a:buNone/>
          </a:pPr>
          <a:r>
            <a:rPr lang="en-US" sz="800" kern="1200"/>
            <a:t> Desmond O’Connor </a:t>
          </a:r>
        </a:p>
      </dsp:txBody>
      <dsp:txXfrm>
        <a:off x="2035042" y="2550282"/>
        <a:ext cx="915483" cy="457741"/>
      </dsp:txXfrm>
    </dsp:sp>
    <dsp:sp modelId="{02F81162-48D9-4904-8187-7D85F698E441}">
      <dsp:nvSpPr>
        <dsp:cNvPr id="0" name=""/>
        <dsp:cNvSpPr/>
      </dsp:nvSpPr>
      <dsp:spPr>
        <a:xfrm>
          <a:off x="2026189" y="3156817"/>
          <a:ext cx="915483" cy="457741"/>
        </a:xfrm>
        <a:prstGeom prst="rect">
          <a:avLst/>
        </a:prstGeom>
        <a:solidFill>
          <a:schemeClr val="bg2">
            <a:lumMod val="60000"/>
            <a:lumOff val="40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3.3 Thermal</a:t>
          </a:r>
        </a:p>
        <a:p>
          <a:pPr marL="0" lvl="0" indent="0" algn="ctr" defTabSz="355600">
            <a:lnSpc>
              <a:spcPct val="90000"/>
            </a:lnSpc>
            <a:spcBef>
              <a:spcPct val="0"/>
            </a:spcBef>
            <a:spcAft>
              <a:spcPct val="35000"/>
            </a:spcAft>
            <a:buNone/>
          </a:pPr>
          <a:r>
            <a:rPr lang="en-US" sz="800" kern="1200"/>
            <a:t> Lisa Erickson </a:t>
          </a:r>
        </a:p>
      </dsp:txBody>
      <dsp:txXfrm>
        <a:off x="2026189" y="3156817"/>
        <a:ext cx="915483" cy="457741"/>
      </dsp:txXfrm>
    </dsp:sp>
    <dsp:sp modelId="{D64C0C42-41BE-49C3-A120-AD42972DDA43}">
      <dsp:nvSpPr>
        <dsp:cNvPr id="0" name=""/>
        <dsp:cNvSpPr/>
      </dsp:nvSpPr>
      <dsp:spPr>
        <a:xfrm>
          <a:off x="3050130" y="1302447"/>
          <a:ext cx="915483" cy="457741"/>
        </a:xfrm>
        <a:prstGeom prst="rect">
          <a:avLst/>
        </a:prstGeom>
        <a:solidFill>
          <a:schemeClr val="bg2">
            <a:lumMod val="60000"/>
            <a:lumOff val="40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4.0 Testing </a:t>
          </a:r>
        </a:p>
        <a:p>
          <a:pPr marL="0" lvl="0" indent="0" algn="ctr" defTabSz="355600">
            <a:lnSpc>
              <a:spcPct val="90000"/>
            </a:lnSpc>
            <a:spcBef>
              <a:spcPct val="0"/>
            </a:spcBef>
            <a:spcAft>
              <a:spcPct val="35000"/>
            </a:spcAft>
            <a:buNone/>
          </a:pPr>
          <a:r>
            <a:rPr lang="en-US" sz="800" kern="1200"/>
            <a:t>Mike Reddington </a:t>
          </a:r>
        </a:p>
      </dsp:txBody>
      <dsp:txXfrm>
        <a:off x="3050130" y="1302447"/>
        <a:ext cx="915483" cy="457741"/>
      </dsp:txXfrm>
    </dsp:sp>
    <dsp:sp modelId="{8CB88871-B944-417A-AD81-CA477C1F81CA}">
      <dsp:nvSpPr>
        <dsp:cNvPr id="0" name=""/>
        <dsp:cNvSpPr/>
      </dsp:nvSpPr>
      <dsp:spPr>
        <a:xfrm>
          <a:off x="3279001" y="1952440"/>
          <a:ext cx="915483" cy="457741"/>
        </a:xfrm>
        <a:prstGeom prst="rect">
          <a:avLst/>
        </a:prstGeom>
        <a:solidFill>
          <a:schemeClr val="bg2">
            <a:lumMod val="60000"/>
            <a:lumOff val="40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4.2 TVAC Tests Thomas Viviano</a:t>
          </a:r>
        </a:p>
      </dsp:txBody>
      <dsp:txXfrm>
        <a:off x="3279001" y="1952440"/>
        <a:ext cx="915483" cy="457741"/>
      </dsp:txXfrm>
    </dsp:sp>
    <dsp:sp modelId="{DB83D333-02C0-43E2-AEF7-843396DED02F}">
      <dsp:nvSpPr>
        <dsp:cNvPr id="0" name=""/>
        <dsp:cNvSpPr/>
      </dsp:nvSpPr>
      <dsp:spPr>
        <a:xfrm>
          <a:off x="3279001" y="2553862"/>
          <a:ext cx="915483" cy="457741"/>
        </a:xfrm>
        <a:prstGeom prst="rect">
          <a:avLst/>
        </a:prstGeom>
        <a:solidFill>
          <a:schemeClr val="bg2">
            <a:lumMod val="60000"/>
            <a:lumOff val="40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4.3 Test Director Anastasia Ford </a:t>
          </a:r>
        </a:p>
      </dsp:txBody>
      <dsp:txXfrm>
        <a:off x="3279001" y="2553862"/>
        <a:ext cx="915483" cy="457741"/>
      </dsp:txXfrm>
    </dsp:sp>
    <dsp:sp modelId="{ED35FE3B-5236-463F-A193-07ED358F86A3}">
      <dsp:nvSpPr>
        <dsp:cNvPr id="0" name=""/>
        <dsp:cNvSpPr/>
      </dsp:nvSpPr>
      <dsp:spPr>
        <a:xfrm>
          <a:off x="4157864" y="1302447"/>
          <a:ext cx="915483" cy="457741"/>
        </a:xfrm>
        <a:prstGeom prst="rect">
          <a:avLst/>
        </a:prstGeom>
        <a:solidFill>
          <a:schemeClr val="tx2">
            <a:lumMod val="50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5.0 Solar Concentrator </a:t>
          </a:r>
        </a:p>
        <a:p>
          <a:pPr marL="0" lvl="0" indent="0" algn="ctr" defTabSz="355600">
            <a:lnSpc>
              <a:spcPct val="90000"/>
            </a:lnSpc>
            <a:spcBef>
              <a:spcPct val="0"/>
            </a:spcBef>
            <a:spcAft>
              <a:spcPct val="35000"/>
            </a:spcAft>
            <a:buNone/>
          </a:pPr>
          <a:r>
            <a:rPr lang="en-US" sz="800" kern="1200"/>
            <a:t>Tony Colozza</a:t>
          </a:r>
        </a:p>
      </dsp:txBody>
      <dsp:txXfrm>
        <a:off x="4157864" y="1302447"/>
        <a:ext cx="915483" cy="457741"/>
      </dsp:txXfrm>
    </dsp:sp>
    <dsp:sp modelId="{983EF771-E660-41C1-8385-394A87E7BA85}">
      <dsp:nvSpPr>
        <dsp:cNvPr id="0" name=""/>
        <dsp:cNvSpPr/>
      </dsp:nvSpPr>
      <dsp:spPr>
        <a:xfrm>
          <a:off x="4386735" y="1952440"/>
          <a:ext cx="915483" cy="457741"/>
        </a:xfrm>
        <a:prstGeom prst="rect">
          <a:avLst/>
        </a:prstGeom>
        <a:solidFill>
          <a:schemeClr val="tx2">
            <a:lumMod val="50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Mac Zborowski</a:t>
          </a:r>
        </a:p>
      </dsp:txBody>
      <dsp:txXfrm>
        <a:off x="4386735" y="1952440"/>
        <a:ext cx="915483" cy="457741"/>
      </dsp:txXfrm>
    </dsp:sp>
    <dsp:sp modelId="{FD09B7CC-E80E-420A-A261-7D70F81EE928}">
      <dsp:nvSpPr>
        <dsp:cNvPr id="0" name=""/>
        <dsp:cNvSpPr/>
      </dsp:nvSpPr>
      <dsp:spPr>
        <a:xfrm>
          <a:off x="4386735" y="2602433"/>
          <a:ext cx="915483" cy="457741"/>
        </a:xfrm>
        <a:prstGeom prst="rect">
          <a:avLst/>
        </a:prstGeom>
        <a:solidFill>
          <a:schemeClr val="tx2">
            <a:lumMod val="50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Lawrence Kren</a:t>
          </a:r>
        </a:p>
      </dsp:txBody>
      <dsp:txXfrm>
        <a:off x="4386735" y="2602433"/>
        <a:ext cx="915483" cy="457741"/>
      </dsp:txXfrm>
    </dsp:sp>
    <dsp:sp modelId="{FA7E0C57-A079-4387-A15B-846C0FA36CC9}">
      <dsp:nvSpPr>
        <dsp:cNvPr id="0" name=""/>
        <dsp:cNvSpPr/>
      </dsp:nvSpPr>
      <dsp:spPr>
        <a:xfrm>
          <a:off x="4386735" y="3252426"/>
          <a:ext cx="915483" cy="457741"/>
        </a:xfrm>
        <a:prstGeom prst="rect">
          <a:avLst/>
        </a:prstGeom>
        <a:solidFill>
          <a:schemeClr val="tx1">
            <a:lumMod val="6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solidFill>
                <a:schemeClr val="bg1"/>
              </a:solidFill>
            </a:rPr>
            <a:t>Bob Youngquist</a:t>
          </a:r>
        </a:p>
      </dsp:txBody>
      <dsp:txXfrm>
        <a:off x="4386735" y="3252426"/>
        <a:ext cx="915483" cy="457741"/>
      </dsp:txXfrm>
    </dsp:sp>
    <dsp:sp modelId="{10378A48-0ED9-4BA4-87FC-1736E54F2825}">
      <dsp:nvSpPr>
        <dsp:cNvPr id="0" name=""/>
        <dsp:cNvSpPr/>
      </dsp:nvSpPr>
      <dsp:spPr>
        <a:xfrm>
          <a:off x="5494470" y="1302447"/>
          <a:ext cx="915483" cy="457741"/>
        </a:xfrm>
        <a:prstGeom prst="rect">
          <a:avLst/>
        </a:prstGeom>
        <a:solidFill>
          <a:schemeClr val="tx2">
            <a:lumMod val="50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5.1 Optical Waveguide </a:t>
          </a:r>
        </a:p>
        <a:p>
          <a:pPr marL="0" lvl="0" indent="0" algn="ctr" defTabSz="355600">
            <a:lnSpc>
              <a:spcPct val="90000"/>
            </a:lnSpc>
            <a:spcBef>
              <a:spcPct val="0"/>
            </a:spcBef>
            <a:spcAft>
              <a:spcPct val="35000"/>
            </a:spcAft>
            <a:buNone/>
          </a:pPr>
          <a:r>
            <a:rPr lang="en-US" sz="800" kern="1200"/>
            <a:t>Luis Rodriguez</a:t>
          </a:r>
        </a:p>
      </dsp:txBody>
      <dsp:txXfrm>
        <a:off x="5494470" y="1302447"/>
        <a:ext cx="915483" cy="457741"/>
      </dsp:txXfrm>
    </dsp:sp>
    <dsp:sp modelId="{AB26A8AD-9E6E-4955-A4FA-9ACC2E014ACC}">
      <dsp:nvSpPr>
        <dsp:cNvPr id="0" name=""/>
        <dsp:cNvSpPr/>
      </dsp:nvSpPr>
      <dsp:spPr>
        <a:xfrm>
          <a:off x="5494470" y="1952440"/>
          <a:ext cx="915483" cy="457741"/>
        </a:xfrm>
        <a:prstGeom prst="rect">
          <a:avLst/>
        </a:prstGeom>
        <a:solidFill>
          <a:schemeClr val="accent5">
            <a:lumMod val="7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Optical Waveguide</a:t>
          </a:r>
        </a:p>
        <a:p>
          <a:pPr marL="0" lvl="0" indent="0" algn="ctr" defTabSz="355600">
            <a:lnSpc>
              <a:spcPct val="90000"/>
            </a:lnSpc>
            <a:spcBef>
              <a:spcPct val="0"/>
            </a:spcBef>
            <a:spcAft>
              <a:spcPct val="35000"/>
            </a:spcAft>
            <a:buNone/>
          </a:pPr>
          <a:r>
            <a:rPr lang="en-US" sz="800" kern="1200"/>
            <a:t>Bill Kessler</a:t>
          </a:r>
        </a:p>
      </dsp:txBody>
      <dsp:txXfrm>
        <a:off x="5494470" y="1952440"/>
        <a:ext cx="915483" cy="457741"/>
      </dsp:txXfrm>
    </dsp:sp>
    <dsp:sp modelId="{6955465E-F7F0-4B6B-971E-DA3A323F4C22}">
      <dsp:nvSpPr>
        <dsp:cNvPr id="0" name=""/>
        <dsp:cNvSpPr/>
      </dsp:nvSpPr>
      <dsp:spPr>
        <a:xfrm>
          <a:off x="5723341" y="2602433"/>
          <a:ext cx="915483" cy="457741"/>
        </a:xfrm>
        <a:prstGeom prst="rect">
          <a:avLst/>
        </a:prstGeom>
        <a:solidFill>
          <a:schemeClr val="accent5">
            <a:lumMod val="7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Rick Wainner</a:t>
          </a:r>
        </a:p>
      </dsp:txBody>
      <dsp:txXfrm>
        <a:off x="5723341" y="2602433"/>
        <a:ext cx="915483" cy="457741"/>
      </dsp:txXfrm>
    </dsp:sp>
    <dsp:sp modelId="{B2E79CF2-9E21-4865-A684-20F99F64146B}">
      <dsp:nvSpPr>
        <dsp:cNvPr id="0" name=""/>
        <dsp:cNvSpPr/>
      </dsp:nvSpPr>
      <dsp:spPr>
        <a:xfrm>
          <a:off x="5723341" y="3252426"/>
          <a:ext cx="915483" cy="457741"/>
        </a:xfrm>
        <a:prstGeom prst="rect">
          <a:avLst/>
        </a:prstGeom>
        <a:solidFill>
          <a:schemeClr val="accent5">
            <a:lumMod val="7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Takashi Nakamura</a:t>
          </a:r>
        </a:p>
      </dsp:txBody>
      <dsp:txXfrm>
        <a:off x="5723341" y="3252426"/>
        <a:ext cx="915483" cy="457741"/>
      </dsp:txXfrm>
    </dsp:sp>
    <dsp:sp modelId="{E8C4E7FB-268C-467B-B686-55B06715366A}">
      <dsp:nvSpPr>
        <dsp:cNvPr id="0" name=""/>
        <dsp:cNvSpPr/>
      </dsp:nvSpPr>
      <dsp:spPr>
        <a:xfrm>
          <a:off x="5723341" y="3902419"/>
          <a:ext cx="915483" cy="457741"/>
        </a:xfrm>
        <a:prstGeom prst="rect">
          <a:avLst/>
        </a:prstGeom>
        <a:solidFill>
          <a:schemeClr val="accent5">
            <a:lumMod val="7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Will Clark</a:t>
          </a:r>
        </a:p>
      </dsp:txBody>
      <dsp:txXfrm>
        <a:off x="5723341" y="3902419"/>
        <a:ext cx="915483" cy="457741"/>
      </dsp:txXfrm>
    </dsp:sp>
    <dsp:sp modelId="{B70F8817-B639-458D-93D5-5BF05F736B30}">
      <dsp:nvSpPr>
        <dsp:cNvPr id="0" name=""/>
        <dsp:cNvSpPr/>
      </dsp:nvSpPr>
      <dsp:spPr>
        <a:xfrm>
          <a:off x="5723341" y="4552412"/>
          <a:ext cx="915483" cy="457741"/>
        </a:xfrm>
        <a:prstGeom prst="rect">
          <a:avLst/>
        </a:prstGeom>
        <a:solidFill>
          <a:schemeClr val="accent5">
            <a:lumMod val="7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Kristin </a:t>
          </a:r>
          <a:r>
            <a:rPr lang="en-US" sz="800" kern="1200" err="1"/>
            <a:t>Galbally</a:t>
          </a:r>
          <a:r>
            <a:rPr lang="en-US" sz="800" kern="1200"/>
            <a:t>-Kinney</a:t>
          </a:r>
        </a:p>
      </dsp:txBody>
      <dsp:txXfrm>
        <a:off x="5723341" y="4552412"/>
        <a:ext cx="915483" cy="457741"/>
      </dsp:txXfrm>
    </dsp:sp>
    <dsp:sp modelId="{B981DACE-570C-48F1-9528-2AECC93EA824}">
      <dsp:nvSpPr>
        <dsp:cNvPr id="0" name=""/>
        <dsp:cNvSpPr/>
      </dsp:nvSpPr>
      <dsp:spPr>
        <a:xfrm>
          <a:off x="6743152" y="1310379"/>
          <a:ext cx="915483" cy="457741"/>
        </a:xfrm>
        <a:prstGeom prst="rect">
          <a:avLst/>
        </a:prstGeom>
        <a:solidFill>
          <a:schemeClr val="tx2">
            <a:lumMod val="50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6.0 Carbothermal Reactor</a:t>
          </a:r>
        </a:p>
        <a:p>
          <a:pPr marL="0" lvl="0" indent="0" algn="ctr" defTabSz="355600">
            <a:lnSpc>
              <a:spcPct val="90000"/>
            </a:lnSpc>
            <a:spcBef>
              <a:spcPct val="0"/>
            </a:spcBef>
            <a:spcAft>
              <a:spcPct val="35000"/>
            </a:spcAft>
            <a:buNone/>
          </a:pPr>
          <a:r>
            <a:rPr lang="en-US" sz="800" kern="1200"/>
            <a:t> Diane Linne </a:t>
          </a:r>
        </a:p>
      </dsp:txBody>
      <dsp:txXfrm>
        <a:off x="6743152" y="1310379"/>
        <a:ext cx="915483" cy="457741"/>
      </dsp:txXfrm>
    </dsp:sp>
    <dsp:sp modelId="{77E7EE71-E9AB-42D5-9082-B5A986D082DE}">
      <dsp:nvSpPr>
        <dsp:cNvPr id="0" name=""/>
        <dsp:cNvSpPr/>
      </dsp:nvSpPr>
      <dsp:spPr>
        <a:xfrm>
          <a:off x="6743207" y="1939774"/>
          <a:ext cx="915483" cy="457741"/>
        </a:xfrm>
        <a:prstGeom prst="rect">
          <a:avLst/>
        </a:prstGeom>
        <a:solidFill>
          <a:schemeClr val="bg1">
            <a:lumMod val="75000"/>
            <a:lumOff val="2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solidFill>
                <a:srgbClr val="92D050"/>
              </a:solidFill>
            </a:rPr>
            <a:t>Carbothermal Reactor</a:t>
          </a:r>
        </a:p>
        <a:p>
          <a:pPr marL="0" lvl="0" indent="0" algn="ctr" defTabSz="355600">
            <a:lnSpc>
              <a:spcPct val="90000"/>
            </a:lnSpc>
            <a:spcBef>
              <a:spcPct val="0"/>
            </a:spcBef>
            <a:spcAft>
              <a:spcPct val="35000"/>
            </a:spcAft>
            <a:buNone/>
          </a:pPr>
          <a:r>
            <a:rPr lang="en-US" sz="800" kern="1200">
              <a:solidFill>
                <a:srgbClr val="92D050"/>
              </a:solidFill>
            </a:rPr>
            <a:t>Brant White</a:t>
          </a:r>
        </a:p>
      </dsp:txBody>
      <dsp:txXfrm>
        <a:off x="6743207" y="1939774"/>
        <a:ext cx="915483" cy="457741"/>
      </dsp:txXfrm>
    </dsp:sp>
    <dsp:sp modelId="{B067003C-B9AB-45DD-A15D-BED02A7F03C0}">
      <dsp:nvSpPr>
        <dsp:cNvPr id="0" name=""/>
        <dsp:cNvSpPr/>
      </dsp:nvSpPr>
      <dsp:spPr>
        <a:xfrm>
          <a:off x="6943725" y="2602433"/>
          <a:ext cx="915483" cy="457741"/>
        </a:xfrm>
        <a:prstGeom prst="rect">
          <a:avLst/>
        </a:prstGeom>
        <a:solidFill>
          <a:schemeClr val="bg1">
            <a:lumMod val="75000"/>
            <a:lumOff val="2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solidFill>
                <a:srgbClr val="92D050"/>
              </a:solidFill>
            </a:rPr>
            <a:t>Rick Burkholder</a:t>
          </a:r>
        </a:p>
      </dsp:txBody>
      <dsp:txXfrm>
        <a:off x="6943725" y="2602433"/>
        <a:ext cx="915483" cy="457741"/>
      </dsp:txXfrm>
    </dsp:sp>
    <dsp:sp modelId="{2702EBC5-09CB-4456-BC75-86EC50E873F3}">
      <dsp:nvSpPr>
        <dsp:cNvPr id="0" name=""/>
        <dsp:cNvSpPr/>
      </dsp:nvSpPr>
      <dsp:spPr>
        <a:xfrm>
          <a:off x="6943725" y="3252426"/>
          <a:ext cx="915483" cy="457741"/>
        </a:xfrm>
        <a:prstGeom prst="rect">
          <a:avLst/>
        </a:prstGeom>
        <a:solidFill>
          <a:schemeClr val="bg1">
            <a:lumMod val="75000"/>
            <a:lumOff val="2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solidFill>
                <a:srgbClr val="92D050"/>
              </a:solidFill>
            </a:rPr>
            <a:t>Nathan Haggerty</a:t>
          </a:r>
        </a:p>
      </dsp:txBody>
      <dsp:txXfrm>
        <a:off x="6943725" y="3252426"/>
        <a:ext cx="915483" cy="457741"/>
      </dsp:txXfrm>
    </dsp:sp>
    <dsp:sp modelId="{F2B889DD-DCB7-496B-8B03-2A80DFADAA47}">
      <dsp:nvSpPr>
        <dsp:cNvPr id="0" name=""/>
        <dsp:cNvSpPr/>
      </dsp:nvSpPr>
      <dsp:spPr>
        <a:xfrm>
          <a:off x="6943725" y="3902419"/>
          <a:ext cx="915483" cy="457741"/>
        </a:xfrm>
        <a:prstGeom prst="rect">
          <a:avLst/>
        </a:prstGeom>
        <a:solidFill>
          <a:schemeClr val="bg1">
            <a:lumMod val="75000"/>
            <a:lumOff val="2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solidFill>
                <a:srgbClr val="92D050"/>
              </a:solidFill>
            </a:rPr>
            <a:t>Matthew Bair</a:t>
          </a:r>
        </a:p>
      </dsp:txBody>
      <dsp:txXfrm>
        <a:off x="6943725" y="3902419"/>
        <a:ext cx="915483" cy="457741"/>
      </dsp:txXfrm>
    </dsp:sp>
    <dsp:sp modelId="{89A9F377-5F13-4B8C-B162-C93BA826EEF4}">
      <dsp:nvSpPr>
        <dsp:cNvPr id="0" name=""/>
        <dsp:cNvSpPr/>
      </dsp:nvSpPr>
      <dsp:spPr>
        <a:xfrm>
          <a:off x="6943725" y="4552412"/>
          <a:ext cx="915483" cy="457741"/>
        </a:xfrm>
        <a:prstGeom prst="rect">
          <a:avLst/>
        </a:prstGeom>
        <a:solidFill>
          <a:schemeClr val="bg1">
            <a:lumMod val="75000"/>
            <a:lumOff val="2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solidFill>
                <a:srgbClr val="92D050"/>
              </a:solidFill>
            </a:rPr>
            <a:t>Pat Verstegen</a:t>
          </a:r>
        </a:p>
      </dsp:txBody>
      <dsp:txXfrm>
        <a:off x="6943725" y="4552412"/>
        <a:ext cx="915483" cy="457741"/>
      </dsp:txXfrm>
    </dsp:sp>
    <dsp:sp modelId="{76B25F1A-6331-4306-872E-7E2CE3DB7657}">
      <dsp:nvSpPr>
        <dsp:cNvPr id="0" name=""/>
        <dsp:cNvSpPr/>
      </dsp:nvSpPr>
      <dsp:spPr>
        <a:xfrm>
          <a:off x="8066099" y="1309940"/>
          <a:ext cx="915483" cy="457741"/>
        </a:xfrm>
        <a:prstGeom prst="rect">
          <a:avLst/>
        </a:prstGeom>
        <a:solidFill>
          <a:schemeClr val="tx1">
            <a:lumMod val="6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solidFill>
                <a:schemeClr val="bg1"/>
              </a:solidFill>
            </a:rPr>
            <a:t>7.0 Chemistry      </a:t>
          </a:r>
        </a:p>
        <a:p>
          <a:pPr marL="0" lvl="0" indent="0" algn="ctr" defTabSz="355600">
            <a:lnSpc>
              <a:spcPct val="90000"/>
            </a:lnSpc>
            <a:spcBef>
              <a:spcPct val="0"/>
            </a:spcBef>
            <a:spcAft>
              <a:spcPct val="35000"/>
            </a:spcAft>
            <a:buNone/>
          </a:pPr>
          <a:r>
            <a:rPr lang="en-US" sz="800" kern="1200">
              <a:solidFill>
                <a:schemeClr val="bg1"/>
              </a:solidFill>
            </a:rPr>
            <a:t>Trey Barnes</a:t>
          </a:r>
        </a:p>
      </dsp:txBody>
      <dsp:txXfrm>
        <a:off x="8066099" y="1309940"/>
        <a:ext cx="915483" cy="457741"/>
      </dsp:txXfrm>
    </dsp:sp>
    <dsp:sp modelId="{CA21D30E-AC40-448E-8CFA-BEDBF5BBC653}">
      <dsp:nvSpPr>
        <dsp:cNvPr id="0" name=""/>
        <dsp:cNvSpPr/>
      </dsp:nvSpPr>
      <dsp:spPr>
        <a:xfrm>
          <a:off x="8282812" y="1945542"/>
          <a:ext cx="915483" cy="457741"/>
        </a:xfrm>
        <a:prstGeom prst="rect">
          <a:avLst/>
        </a:prstGeom>
        <a:solidFill>
          <a:schemeClr val="tx1">
            <a:lumMod val="6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solidFill>
                <a:schemeClr val="bg1"/>
              </a:solidFill>
            </a:rPr>
            <a:t>Nilab Azim</a:t>
          </a:r>
        </a:p>
      </dsp:txBody>
      <dsp:txXfrm>
        <a:off x="8282812" y="1945542"/>
        <a:ext cx="915483" cy="457741"/>
      </dsp:txXfrm>
    </dsp:sp>
    <dsp:sp modelId="{4DF2B7F1-2EBF-40AB-97C9-AD6095AEA652}">
      <dsp:nvSpPr>
        <dsp:cNvPr id="0" name=""/>
        <dsp:cNvSpPr/>
      </dsp:nvSpPr>
      <dsp:spPr>
        <a:xfrm>
          <a:off x="8274142" y="2544190"/>
          <a:ext cx="915483" cy="457741"/>
        </a:xfrm>
        <a:prstGeom prst="rect">
          <a:avLst/>
        </a:prstGeom>
        <a:solidFill>
          <a:schemeClr val="tx1">
            <a:lumMod val="6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solidFill>
                <a:schemeClr val="bg1"/>
              </a:solidFill>
            </a:rPr>
            <a:t>Jennifer Williams </a:t>
          </a:r>
        </a:p>
      </dsp:txBody>
      <dsp:txXfrm>
        <a:off x="8274142" y="2544190"/>
        <a:ext cx="915483" cy="457741"/>
      </dsp:txXfrm>
    </dsp:sp>
    <dsp:sp modelId="{C8851F8C-A873-401E-B676-8E4251AB6D60}">
      <dsp:nvSpPr>
        <dsp:cNvPr id="0" name=""/>
        <dsp:cNvSpPr/>
      </dsp:nvSpPr>
      <dsp:spPr>
        <a:xfrm>
          <a:off x="8302888" y="3157074"/>
          <a:ext cx="915483" cy="457741"/>
        </a:xfrm>
        <a:prstGeom prst="rect">
          <a:avLst/>
        </a:prstGeom>
        <a:solidFill>
          <a:schemeClr val="tx1">
            <a:lumMod val="6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0" i="0" u="none" kern="1200">
              <a:solidFill>
                <a:schemeClr val="bg1"/>
              </a:solidFill>
            </a:rPr>
            <a:t>Joel Olson</a:t>
          </a:r>
          <a:endParaRPr lang="en-US" sz="800" kern="1200">
            <a:solidFill>
              <a:schemeClr val="bg1"/>
            </a:solidFill>
          </a:endParaRPr>
        </a:p>
      </dsp:txBody>
      <dsp:txXfrm>
        <a:off x="8302888" y="3157074"/>
        <a:ext cx="915483" cy="457741"/>
      </dsp:txXfrm>
    </dsp:sp>
    <dsp:sp modelId="{C39690C3-C49F-4066-958A-1D4FF18AF84E}">
      <dsp:nvSpPr>
        <dsp:cNvPr id="0" name=""/>
        <dsp:cNvSpPr/>
      </dsp:nvSpPr>
      <dsp:spPr>
        <a:xfrm>
          <a:off x="8294219" y="3794309"/>
          <a:ext cx="915483" cy="457741"/>
        </a:xfrm>
        <a:prstGeom prst="rect">
          <a:avLst/>
        </a:prstGeom>
        <a:solidFill>
          <a:schemeClr val="tx1">
            <a:lumMod val="6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800" b="0" i="0" u="none" kern="1200">
              <a:solidFill>
                <a:prstClr val="black"/>
              </a:solidFill>
              <a:latin typeface="Calibri"/>
              <a:ea typeface="+mn-ea"/>
              <a:cs typeface="+mn-cs"/>
            </a:rPr>
            <a:t>Ray Pitts</a:t>
          </a:r>
        </a:p>
      </dsp:txBody>
      <dsp:txXfrm>
        <a:off x="8294219" y="3794309"/>
        <a:ext cx="915483" cy="457741"/>
      </dsp:txXfrm>
    </dsp:sp>
    <dsp:sp modelId="{C3191A44-BADD-4D29-AC4C-D42AB4B3F3DA}">
      <dsp:nvSpPr>
        <dsp:cNvPr id="0" name=""/>
        <dsp:cNvSpPr/>
      </dsp:nvSpPr>
      <dsp:spPr>
        <a:xfrm>
          <a:off x="9255838" y="1307358"/>
          <a:ext cx="835854" cy="457741"/>
        </a:xfrm>
        <a:prstGeom prst="rect">
          <a:avLst/>
        </a:prstGeom>
        <a:solidFill>
          <a:schemeClr val="tx1">
            <a:lumMod val="6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solidFill>
                <a:schemeClr val="bg1"/>
              </a:solidFill>
            </a:rPr>
            <a:t>8.0 Avionics </a:t>
          </a:r>
        </a:p>
        <a:p>
          <a:pPr marL="0" lvl="0" indent="0" algn="ctr" defTabSz="355600">
            <a:lnSpc>
              <a:spcPct val="90000"/>
            </a:lnSpc>
            <a:spcBef>
              <a:spcPct val="0"/>
            </a:spcBef>
            <a:spcAft>
              <a:spcPct val="35000"/>
            </a:spcAft>
            <a:buNone/>
          </a:pPr>
          <a:r>
            <a:rPr lang="en-US" sz="800" kern="1200">
              <a:solidFill>
                <a:schemeClr val="bg1"/>
              </a:solidFill>
            </a:rPr>
            <a:t>Chris Bond</a:t>
          </a:r>
        </a:p>
      </dsp:txBody>
      <dsp:txXfrm>
        <a:off x="9255838" y="1307358"/>
        <a:ext cx="835854" cy="457741"/>
      </dsp:txXfrm>
    </dsp:sp>
    <dsp:sp modelId="{FFD2F544-E7C1-449B-B47D-A2620D736DF9}">
      <dsp:nvSpPr>
        <dsp:cNvPr id="0" name=""/>
        <dsp:cNvSpPr/>
      </dsp:nvSpPr>
      <dsp:spPr>
        <a:xfrm>
          <a:off x="9638715" y="1899452"/>
          <a:ext cx="915483" cy="457741"/>
        </a:xfrm>
        <a:prstGeom prst="rect">
          <a:avLst/>
        </a:prstGeom>
        <a:solidFill>
          <a:schemeClr val="tx1">
            <a:lumMod val="6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solidFill>
                <a:schemeClr val="bg1"/>
              </a:solidFill>
            </a:rPr>
            <a:t>Alex Decamargo</a:t>
          </a:r>
        </a:p>
      </dsp:txBody>
      <dsp:txXfrm>
        <a:off x="9638715" y="1899452"/>
        <a:ext cx="915483" cy="457741"/>
      </dsp:txXfrm>
    </dsp:sp>
    <dsp:sp modelId="{C11C787B-3DD9-41DD-A7A7-BDD8679E5F64}">
      <dsp:nvSpPr>
        <dsp:cNvPr id="0" name=""/>
        <dsp:cNvSpPr/>
      </dsp:nvSpPr>
      <dsp:spPr>
        <a:xfrm>
          <a:off x="9638715" y="2506083"/>
          <a:ext cx="915483" cy="457741"/>
        </a:xfrm>
        <a:prstGeom prst="rect">
          <a:avLst/>
        </a:prstGeom>
        <a:solidFill>
          <a:schemeClr val="tx1">
            <a:lumMod val="6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solidFill>
                <a:schemeClr val="bg1"/>
              </a:solidFill>
            </a:rPr>
            <a:t>Beau Peacock</a:t>
          </a:r>
        </a:p>
      </dsp:txBody>
      <dsp:txXfrm>
        <a:off x="9638715" y="2506083"/>
        <a:ext cx="915483" cy="457741"/>
      </dsp:txXfrm>
    </dsp:sp>
    <dsp:sp modelId="{0A4A9C3A-4FD5-43D6-82D3-BD95D004A784}">
      <dsp:nvSpPr>
        <dsp:cNvPr id="0" name=""/>
        <dsp:cNvSpPr/>
      </dsp:nvSpPr>
      <dsp:spPr>
        <a:xfrm>
          <a:off x="9638715" y="3044817"/>
          <a:ext cx="915483" cy="457741"/>
        </a:xfrm>
        <a:prstGeom prst="rect">
          <a:avLst/>
        </a:prstGeom>
        <a:solidFill>
          <a:schemeClr val="tx1">
            <a:lumMod val="6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0" i="0" u="none" kern="1200">
              <a:solidFill>
                <a:schemeClr val="bg1"/>
              </a:solidFill>
            </a:rPr>
            <a:t>Nathaniel Cain </a:t>
          </a:r>
        </a:p>
      </dsp:txBody>
      <dsp:txXfrm>
        <a:off x="9638715" y="3044817"/>
        <a:ext cx="915483" cy="457741"/>
      </dsp:txXfrm>
    </dsp:sp>
    <dsp:sp modelId="{1D8B6194-7B58-465B-BD8C-0084641B45AC}">
      <dsp:nvSpPr>
        <dsp:cNvPr id="0" name=""/>
        <dsp:cNvSpPr/>
      </dsp:nvSpPr>
      <dsp:spPr>
        <a:xfrm>
          <a:off x="9638715" y="3604672"/>
          <a:ext cx="915483" cy="457741"/>
        </a:xfrm>
        <a:prstGeom prst="rect">
          <a:avLst/>
        </a:prstGeom>
        <a:solidFill>
          <a:schemeClr val="tx1">
            <a:lumMod val="6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0" i="0" u="none" kern="1200">
              <a:solidFill>
                <a:schemeClr val="bg1"/>
              </a:solidFill>
            </a:rPr>
            <a:t>Stephen Simmons</a:t>
          </a:r>
          <a:endParaRPr lang="en-US" sz="800" kern="1200">
            <a:solidFill>
              <a:schemeClr val="bg1"/>
            </a:solidFill>
          </a:endParaRPr>
        </a:p>
      </dsp:txBody>
      <dsp:txXfrm>
        <a:off x="9638715" y="3604672"/>
        <a:ext cx="915483" cy="457741"/>
      </dsp:txXfrm>
    </dsp:sp>
    <dsp:sp modelId="{8EA811F1-D6EB-4479-A1C5-8657293AF2CF}">
      <dsp:nvSpPr>
        <dsp:cNvPr id="0" name=""/>
        <dsp:cNvSpPr/>
      </dsp:nvSpPr>
      <dsp:spPr>
        <a:xfrm>
          <a:off x="10498794" y="1303760"/>
          <a:ext cx="915483" cy="457741"/>
        </a:xfrm>
        <a:prstGeom prst="rect">
          <a:avLst/>
        </a:prstGeom>
        <a:solidFill>
          <a:schemeClr val="tx1">
            <a:lumMod val="6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solidFill>
                <a:schemeClr val="bg1"/>
              </a:solidFill>
            </a:rPr>
            <a:t>9.0 Software </a:t>
          </a:r>
        </a:p>
        <a:p>
          <a:pPr marL="0" lvl="0" indent="0" algn="ctr" defTabSz="355600">
            <a:lnSpc>
              <a:spcPct val="90000"/>
            </a:lnSpc>
            <a:spcBef>
              <a:spcPct val="0"/>
            </a:spcBef>
            <a:spcAft>
              <a:spcPct val="35000"/>
            </a:spcAft>
            <a:buNone/>
          </a:pPr>
          <a:r>
            <a:rPr lang="en-US" sz="800" kern="1200">
              <a:solidFill>
                <a:schemeClr val="bg1"/>
              </a:solidFill>
            </a:rPr>
            <a:t>Jim Kania </a:t>
          </a:r>
        </a:p>
      </dsp:txBody>
      <dsp:txXfrm>
        <a:off x="10498794" y="1303760"/>
        <a:ext cx="915483" cy="457741"/>
      </dsp:txXfrm>
    </dsp:sp>
    <dsp:sp modelId="{DA4B61A4-9D69-4895-852E-022950B83447}">
      <dsp:nvSpPr>
        <dsp:cNvPr id="0" name=""/>
        <dsp:cNvSpPr/>
      </dsp:nvSpPr>
      <dsp:spPr>
        <a:xfrm>
          <a:off x="10969114" y="1899452"/>
          <a:ext cx="856489" cy="457741"/>
        </a:xfrm>
        <a:prstGeom prst="rect">
          <a:avLst/>
        </a:prstGeom>
        <a:solidFill>
          <a:schemeClr val="tx1">
            <a:lumMod val="6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800" b="0" i="0" u="none" kern="1200">
              <a:solidFill>
                <a:prstClr val="black"/>
              </a:solidFill>
              <a:latin typeface="Calibri"/>
              <a:ea typeface="+mn-ea"/>
              <a:cs typeface="+mn-cs"/>
            </a:rPr>
            <a:t>Ryan O’Farrell</a:t>
          </a:r>
        </a:p>
      </dsp:txBody>
      <dsp:txXfrm>
        <a:off x="10969114" y="1899452"/>
        <a:ext cx="856489" cy="457741"/>
      </dsp:txXfrm>
    </dsp:sp>
    <dsp:sp modelId="{E5A63DC6-F3B4-4833-8040-465319D0DB5D}">
      <dsp:nvSpPr>
        <dsp:cNvPr id="0" name=""/>
        <dsp:cNvSpPr/>
      </dsp:nvSpPr>
      <dsp:spPr>
        <a:xfrm>
          <a:off x="10971201" y="2479355"/>
          <a:ext cx="837987" cy="457741"/>
        </a:xfrm>
        <a:prstGeom prst="rect">
          <a:avLst/>
        </a:prstGeom>
        <a:solidFill>
          <a:schemeClr val="tx1">
            <a:lumMod val="6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solidFill>
                <a:schemeClr val="bg1"/>
              </a:solidFill>
            </a:rPr>
            <a:t>Kevin Smith</a:t>
          </a:r>
        </a:p>
      </dsp:txBody>
      <dsp:txXfrm>
        <a:off x="10971201" y="2479355"/>
        <a:ext cx="837987" cy="457741"/>
      </dsp:txXfrm>
    </dsp:sp>
    <dsp:sp modelId="{3CAC87A4-9509-41D1-B81A-36D18C6DAB9F}">
      <dsp:nvSpPr>
        <dsp:cNvPr id="0" name=""/>
        <dsp:cNvSpPr/>
      </dsp:nvSpPr>
      <dsp:spPr>
        <a:xfrm>
          <a:off x="10971201" y="3001931"/>
          <a:ext cx="826150" cy="457741"/>
        </a:xfrm>
        <a:prstGeom prst="rect">
          <a:avLst/>
        </a:prstGeom>
        <a:solidFill>
          <a:schemeClr val="tx1">
            <a:lumMod val="6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solidFill>
                <a:schemeClr val="bg1"/>
              </a:solidFill>
            </a:rPr>
            <a:t>Monique Moore</a:t>
          </a:r>
        </a:p>
      </dsp:txBody>
      <dsp:txXfrm>
        <a:off x="10971201" y="3001931"/>
        <a:ext cx="826150" cy="457741"/>
      </dsp:txXfrm>
    </dsp:sp>
    <dsp:sp modelId="{1EC249C7-A9C7-4214-A095-7A2DE5A29D1A}">
      <dsp:nvSpPr>
        <dsp:cNvPr id="0" name=""/>
        <dsp:cNvSpPr/>
      </dsp:nvSpPr>
      <dsp:spPr>
        <a:xfrm>
          <a:off x="5848643" y="657814"/>
          <a:ext cx="915483" cy="457741"/>
        </a:xfrm>
        <a:prstGeom prst="rect">
          <a:avLst/>
        </a:prstGeom>
        <a:solidFill>
          <a:schemeClr val="tx2">
            <a:lumMod val="50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1.1 GRC PM </a:t>
          </a:r>
        </a:p>
        <a:p>
          <a:pPr marL="0" lvl="0" indent="0" algn="ctr" defTabSz="355600">
            <a:lnSpc>
              <a:spcPct val="90000"/>
            </a:lnSpc>
            <a:spcBef>
              <a:spcPct val="0"/>
            </a:spcBef>
            <a:spcAft>
              <a:spcPct val="35000"/>
            </a:spcAft>
            <a:buNone/>
          </a:pPr>
          <a:r>
            <a:rPr lang="en-US" sz="800" kern="1200"/>
            <a:t>Erica Montbach </a:t>
          </a:r>
        </a:p>
      </dsp:txBody>
      <dsp:txXfrm>
        <a:off x="5848643" y="657814"/>
        <a:ext cx="915483" cy="457741"/>
      </dsp:txXfrm>
    </dsp:sp>
    <dsp:sp modelId="{AD80AB79-CC4C-48E2-B0E9-F1226CE34115}">
      <dsp:nvSpPr>
        <dsp:cNvPr id="0" name=""/>
        <dsp:cNvSpPr/>
      </dsp:nvSpPr>
      <dsp:spPr>
        <a:xfrm>
          <a:off x="7065201" y="660199"/>
          <a:ext cx="915483" cy="457741"/>
        </a:xfrm>
        <a:prstGeom prst="rect">
          <a:avLst/>
        </a:prstGeom>
        <a:solidFill>
          <a:schemeClr val="tx1">
            <a:lumMod val="6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solidFill>
                <a:schemeClr val="bg1"/>
              </a:solidFill>
            </a:rPr>
            <a:t>1.2 KSC PM </a:t>
          </a:r>
        </a:p>
        <a:p>
          <a:pPr marL="0" lvl="0" indent="0" algn="ctr" defTabSz="355600">
            <a:lnSpc>
              <a:spcPct val="90000"/>
            </a:lnSpc>
            <a:spcBef>
              <a:spcPct val="0"/>
            </a:spcBef>
            <a:spcAft>
              <a:spcPct val="35000"/>
            </a:spcAft>
            <a:buNone/>
          </a:pPr>
          <a:r>
            <a:rPr lang="en-US" sz="800" kern="1200">
              <a:solidFill>
                <a:schemeClr val="bg1"/>
              </a:solidFill>
            </a:rPr>
            <a:t>Annie Meier</a:t>
          </a:r>
        </a:p>
      </dsp:txBody>
      <dsp:txXfrm>
        <a:off x="7065201" y="660199"/>
        <a:ext cx="915483" cy="4577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D7908A-F10D-4CDA-9AD8-071F41B814F4}">
      <dsp:nvSpPr>
        <dsp:cNvPr id="0" name=""/>
        <dsp:cNvSpPr/>
      </dsp:nvSpPr>
      <dsp:spPr>
        <a:xfrm>
          <a:off x="2204696" y="523536"/>
          <a:ext cx="91440" cy="92323"/>
        </a:xfrm>
        <a:custGeom>
          <a:avLst/>
          <a:gdLst/>
          <a:ahLst/>
          <a:cxnLst/>
          <a:rect l="0" t="0" r="0" b="0"/>
          <a:pathLst>
            <a:path>
              <a:moveTo>
                <a:pt x="45720" y="0"/>
              </a:moveTo>
              <a:lnTo>
                <a:pt x="50258" y="0"/>
              </a:lnTo>
              <a:lnTo>
                <a:pt x="50258" y="92323"/>
              </a:lnTo>
            </a:path>
          </a:pathLst>
        </a:custGeom>
        <a:noFill/>
        <a:ln w="25400" cap="flat" cmpd="sng" algn="ctr">
          <a:solidFill>
            <a:schemeClr val="tx1"/>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1537FC8-9BA0-4D42-A8D3-BAB5A9A4FA29}">
      <dsp:nvSpPr>
        <dsp:cNvPr id="0" name=""/>
        <dsp:cNvSpPr/>
      </dsp:nvSpPr>
      <dsp:spPr>
        <a:xfrm>
          <a:off x="917747" y="523536"/>
          <a:ext cx="91440" cy="92323"/>
        </a:xfrm>
        <a:custGeom>
          <a:avLst/>
          <a:gdLst/>
          <a:ahLst/>
          <a:cxnLst/>
          <a:rect l="0" t="0" r="0" b="0"/>
          <a:pathLst>
            <a:path>
              <a:moveTo>
                <a:pt x="45720" y="0"/>
              </a:moveTo>
              <a:lnTo>
                <a:pt x="50258" y="0"/>
              </a:lnTo>
              <a:lnTo>
                <a:pt x="50258" y="92323"/>
              </a:lnTo>
            </a:path>
          </a:pathLst>
        </a:custGeom>
        <a:noFill/>
        <a:ln w="25400" cap="flat" cmpd="sng" algn="ctr">
          <a:solidFill>
            <a:schemeClr val="tx1"/>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FF475A6-E7F9-427B-8753-662423643FA4}">
      <dsp:nvSpPr>
        <dsp:cNvPr id="0" name=""/>
        <dsp:cNvSpPr/>
      </dsp:nvSpPr>
      <dsp:spPr>
        <a:xfrm>
          <a:off x="460832" y="666"/>
          <a:ext cx="1005269" cy="522869"/>
        </a:xfrm>
        <a:prstGeom prst="rect">
          <a:avLst/>
        </a:prstGeom>
        <a:solidFill>
          <a:srgbClr val="002060"/>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ISRU SCL </a:t>
          </a:r>
        </a:p>
        <a:p>
          <a:pPr marL="0" lvl="0" indent="0" algn="ctr" defTabSz="355600">
            <a:lnSpc>
              <a:spcPct val="90000"/>
            </a:lnSpc>
            <a:spcBef>
              <a:spcPct val="0"/>
            </a:spcBef>
            <a:spcAft>
              <a:spcPct val="35000"/>
            </a:spcAft>
            <a:buNone/>
          </a:pPr>
          <a:r>
            <a:rPr lang="en-US" sz="800" kern="1200"/>
            <a:t>(Jerry Sanders)</a:t>
          </a:r>
        </a:p>
      </dsp:txBody>
      <dsp:txXfrm>
        <a:off x="460832" y="666"/>
        <a:ext cx="1005269" cy="522869"/>
      </dsp:txXfrm>
    </dsp:sp>
    <dsp:sp modelId="{6019589D-55E2-40B6-9546-6EBE5553887E}">
      <dsp:nvSpPr>
        <dsp:cNvPr id="0" name=""/>
        <dsp:cNvSpPr/>
      </dsp:nvSpPr>
      <dsp:spPr>
        <a:xfrm>
          <a:off x="452137" y="615859"/>
          <a:ext cx="1031736" cy="522869"/>
        </a:xfrm>
        <a:prstGeom prst="rect">
          <a:avLst/>
        </a:prstGeom>
        <a:solidFill>
          <a:srgbClr val="002060"/>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ISRU SCL Deputy </a:t>
          </a:r>
        </a:p>
        <a:p>
          <a:pPr marL="0" lvl="0" indent="0" algn="ctr" defTabSz="355600">
            <a:lnSpc>
              <a:spcPct val="90000"/>
            </a:lnSpc>
            <a:spcBef>
              <a:spcPct val="0"/>
            </a:spcBef>
            <a:spcAft>
              <a:spcPct val="35000"/>
            </a:spcAft>
            <a:buNone/>
          </a:pPr>
          <a:r>
            <a:rPr lang="en-US" sz="800" kern="1200"/>
            <a:t>(Julie Kleinhenz)</a:t>
          </a:r>
        </a:p>
      </dsp:txBody>
      <dsp:txXfrm>
        <a:off x="452137" y="615859"/>
        <a:ext cx="1031736" cy="522869"/>
      </dsp:txXfrm>
    </dsp:sp>
    <dsp:sp modelId="{C9919584-114B-4FF8-B587-9E311429595E}">
      <dsp:nvSpPr>
        <dsp:cNvPr id="0" name=""/>
        <dsp:cNvSpPr/>
      </dsp:nvSpPr>
      <dsp:spPr>
        <a:xfrm>
          <a:off x="1697315" y="666"/>
          <a:ext cx="1106203" cy="522869"/>
        </a:xfrm>
        <a:prstGeom prst="rect">
          <a:avLst/>
        </a:prstGeom>
        <a:solidFill>
          <a:srgbClr val="002060"/>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ISRU TIM </a:t>
          </a:r>
        </a:p>
        <a:p>
          <a:pPr marL="0" lvl="0" indent="0" algn="ctr" defTabSz="355600">
            <a:lnSpc>
              <a:spcPct val="90000"/>
            </a:lnSpc>
            <a:spcBef>
              <a:spcPct val="0"/>
            </a:spcBef>
            <a:spcAft>
              <a:spcPct val="35000"/>
            </a:spcAft>
            <a:buNone/>
          </a:pPr>
          <a:r>
            <a:rPr lang="en-US" sz="800" kern="1200"/>
            <a:t>(Omar </a:t>
          </a:r>
          <a:r>
            <a:rPr lang="en-US" sz="800" kern="1200" err="1"/>
            <a:t>Hatamleh</a:t>
          </a:r>
          <a:r>
            <a:rPr lang="en-US" sz="800" kern="1200"/>
            <a:t>)</a:t>
          </a:r>
        </a:p>
      </dsp:txBody>
      <dsp:txXfrm>
        <a:off x="1697315" y="666"/>
        <a:ext cx="1106203" cy="522869"/>
      </dsp:txXfrm>
    </dsp:sp>
    <dsp:sp modelId="{D84DD5F6-7CC3-4FA0-9A74-9833B942AAEF}">
      <dsp:nvSpPr>
        <dsp:cNvPr id="0" name=""/>
        <dsp:cNvSpPr/>
      </dsp:nvSpPr>
      <dsp:spPr>
        <a:xfrm>
          <a:off x="1703479" y="615859"/>
          <a:ext cx="1102951" cy="522869"/>
        </a:xfrm>
        <a:prstGeom prst="rect">
          <a:avLst/>
        </a:prstGeom>
        <a:solidFill>
          <a:srgbClr val="002060"/>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Program Element </a:t>
          </a:r>
        </a:p>
        <a:p>
          <a:pPr marL="0" lvl="0" indent="0" algn="ctr" defTabSz="355600">
            <a:lnSpc>
              <a:spcPct val="90000"/>
            </a:lnSpc>
            <a:spcBef>
              <a:spcPct val="0"/>
            </a:spcBef>
            <a:spcAft>
              <a:spcPct val="35000"/>
            </a:spcAft>
            <a:buNone/>
          </a:pPr>
          <a:r>
            <a:rPr lang="en-US" sz="800" kern="1200"/>
            <a:t>Manager </a:t>
          </a:r>
        </a:p>
        <a:p>
          <a:pPr marL="0" lvl="0" indent="0" algn="ctr" defTabSz="355600">
            <a:lnSpc>
              <a:spcPct val="90000"/>
            </a:lnSpc>
            <a:spcBef>
              <a:spcPct val="0"/>
            </a:spcBef>
            <a:spcAft>
              <a:spcPct val="35000"/>
            </a:spcAft>
            <a:buNone/>
          </a:pPr>
          <a:r>
            <a:rPr lang="en-US" sz="800" kern="1200"/>
            <a:t>(</a:t>
          </a:r>
          <a:r>
            <a:rPr lang="en-US" sz="800" kern="1200" err="1"/>
            <a:t>QuynhGaio</a:t>
          </a:r>
          <a:r>
            <a:rPr lang="en-US" sz="800" kern="1200"/>
            <a:t> Nguyen</a:t>
          </a:r>
          <a:r>
            <a:rPr lang="en-US" sz="1000" kern="1200"/>
            <a:t>)</a:t>
          </a:r>
        </a:p>
      </dsp:txBody>
      <dsp:txXfrm>
        <a:off x="1703479" y="615859"/>
        <a:ext cx="1102951" cy="5228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F475A6-E7F9-427B-8753-662423643FA4}">
      <dsp:nvSpPr>
        <dsp:cNvPr id="0" name=""/>
        <dsp:cNvSpPr/>
      </dsp:nvSpPr>
      <dsp:spPr>
        <a:xfrm>
          <a:off x="226" y="178167"/>
          <a:ext cx="805362" cy="402681"/>
        </a:xfrm>
        <a:prstGeom prst="rect">
          <a:avLst/>
        </a:prstGeom>
        <a:solidFill>
          <a:srgbClr val="002060"/>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a:t>NASA Headquarters</a:t>
          </a:r>
        </a:p>
      </dsp:txBody>
      <dsp:txXfrm>
        <a:off x="226" y="178167"/>
        <a:ext cx="805362" cy="402681"/>
      </dsp:txXfrm>
    </dsp:sp>
    <dsp:sp modelId="{C9919584-114B-4FF8-B587-9E311429595E}">
      <dsp:nvSpPr>
        <dsp:cNvPr id="0" name=""/>
        <dsp:cNvSpPr/>
      </dsp:nvSpPr>
      <dsp:spPr>
        <a:xfrm>
          <a:off x="974715" y="178167"/>
          <a:ext cx="805362" cy="402681"/>
        </a:xfrm>
        <a:prstGeom prst="rect">
          <a:avLst/>
        </a:prstGeom>
        <a:solidFill>
          <a:schemeClr val="bg2">
            <a:lumMod val="60000"/>
            <a:lumOff val="40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a:t>Johnson Space Center</a:t>
          </a:r>
        </a:p>
      </dsp:txBody>
      <dsp:txXfrm>
        <a:off x="974715" y="178167"/>
        <a:ext cx="805362" cy="402681"/>
      </dsp:txXfrm>
    </dsp:sp>
    <dsp:sp modelId="{6895ACEA-14D9-4F1A-A46D-37B9A518313C}">
      <dsp:nvSpPr>
        <dsp:cNvPr id="0" name=""/>
        <dsp:cNvSpPr/>
      </dsp:nvSpPr>
      <dsp:spPr>
        <a:xfrm>
          <a:off x="1949204" y="178167"/>
          <a:ext cx="805362" cy="402681"/>
        </a:xfrm>
        <a:prstGeom prst="rect">
          <a:avLst/>
        </a:prstGeom>
        <a:solidFill>
          <a:schemeClr val="tx2">
            <a:lumMod val="50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a:t>Glenn Research Center</a:t>
          </a:r>
        </a:p>
      </dsp:txBody>
      <dsp:txXfrm>
        <a:off x="1949204" y="178167"/>
        <a:ext cx="805362" cy="402681"/>
      </dsp:txXfrm>
    </dsp:sp>
    <dsp:sp modelId="{F32947AE-9D7C-436A-A8AE-F80A3026A00C}">
      <dsp:nvSpPr>
        <dsp:cNvPr id="0" name=""/>
        <dsp:cNvSpPr/>
      </dsp:nvSpPr>
      <dsp:spPr>
        <a:xfrm>
          <a:off x="2923693" y="178167"/>
          <a:ext cx="805362" cy="402681"/>
        </a:xfrm>
        <a:prstGeom prst="rect">
          <a:avLst/>
        </a:prstGeom>
        <a:solidFill>
          <a:schemeClr val="tx1">
            <a:lumMod val="6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a:solidFill>
                <a:schemeClr val="bg1"/>
              </a:solidFill>
            </a:rPr>
            <a:t>Kennedy Space Center</a:t>
          </a:r>
        </a:p>
      </dsp:txBody>
      <dsp:txXfrm>
        <a:off x="2923693" y="178167"/>
        <a:ext cx="805362" cy="402681"/>
      </dsp:txXfrm>
    </dsp:sp>
    <dsp:sp modelId="{7120EC01-0FC1-4063-916A-501D72F3F787}">
      <dsp:nvSpPr>
        <dsp:cNvPr id="0" name=""/>
        <dsp:cNvSpPr/>
      </dsp:nvSpPr>
      <dsp:spPr>
        <a:xfrm>
          <a:off x="3898183" y="178167"/>
          <a:ext cx="826914" cy="402681"/>
        </a:xfrm>
        <a:prstGeom prst="rect">
          <a:avLst/>
        </a:prstGeom>
        <a:solidFill>
          <a:schemeClr val="accent5">
            <a:lumMod val="7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a:t>Physical Sciences Inc.</a:t>
          </a:r>
        </a:p>
      </dsp:txBody>
      <dsp:txXfrm>
        <a:off x="3898183" y="178167"/>
        <a:ext cx="826914" cy="402681"/>
      </dsp:txXfrm>
    </dsp:sp>
    <dsp:sp modelId="{1F1DE4DB-435B-49CC-A766-D9B850FED6A4}">
      <dsp:nvSpPr>
        <dsp:cNvPr id="0" name=""/>
        <dsp:cNvSpPr/>
      </dsp:nvSpPr>
      <dsp:spPr>
        <a:xfrm>
          <a:off x="4894223" y="178167"/>
          <a:ext cx="805362" cy="402681"/>
        </a:xfrm>
        <a:prstGeom prst="rect">
          <a:avLst/>
        </a:prstGeom>
        <a:solidFill>
          <a:schemeClr val="bg1">
            <a:lumMod val="75000"/>
            <a:lumOff val="2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a:solidFill>
                <a:srgbClr val="92D050"/>
              </a:solidFill>
            </a:rPr>
            <a:t>Sierra Space Corp.</a:t>
          </a:r>
        </a:p>
      </dsp:txBody>
      <dsp:txXfrm>
        <a:off x="4894223" y="178167"/>
        <a:ext cx="805362" cy="4026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C37FF1-D7A1-4A56-98B0-112A2D2AD865}">
      <dsp:nvSpPr>
        <dsp:cNvPr id="0" name=""/>
        <dsp:cNvSpPr/>
      </dsp:nvSpPr>
      <dsp:spPr>
        <a:xfrm>
          <a:off x="0" y="0"/>
          <a:ext cx="946950" cy="473475"/>
        </a:xfrm>
        <a:prstGeom prst="rect">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LOWE PM (Koorosh Araghi)</a:t>
          </a:r>
        </a:p>
      </dsp:txBody>
      <dsp:txXfrm>
        <a:off x="0" y="0"/>
        <a:ext cx="946950" cy="47347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F277E75D-796E-544A-918E-932386311232}" type="datetimeFigureOut">
              <a:rPr lang="en-US"/>
              <a:pPr>
                <a:defRPr/>
              </a:pPr>
              <a:t>8/16/2022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CEB6B351-6F3D-EC46-A184-8530CFA3CBE7}" type="slidenum">
              <a:rPr lang="en-US"/>
              <a:pPr>
                <a:defRPr/>
              </a:pPr>
              <a:t>‹#›</a:t>
            </a:fld>
            <a:endParaRPr lang="en-US"/>
          </a:p>
        </p:txBody>
      </p:sp>
    </p:spTree>
    <p:extLst>
      <p:ext uri="{BB962C8B-B14F-4D97-AF65-F5344CB8AC3E}">
        <p14:creationId xmlns:p14="http://schemas.microsoft.com/office/powerpoint/2010/main" val="29066430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defRPr>
            </a:lvl1pPr>
          </a:lstStyle>
          <a:p>
            <a:pPr>
              <a:defRPr/>
            </a:pPr>
            <a:fld id="{4DFE72E3-EEB0-5E49-804D-DD1262D95E69}" type="datetimeFigureOut">
              <a:rPr lang="en-US" altLang="x-none"/>
              <a:pPr>
                <a:defRPr/>
              </a:pPr>
              <a:t>8/16/2022</a:t>
            </a:fld>
            <a:endParaRPr lang="en-US" altLang="x-none"/>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defRPr>
            </a:lvl1pPr>
          </a:lstStyle>
          <a:p>
            <a:pPr>
              <a:defRPr/>
            </a:pPr>
            <a:fld id="{83AEBCAE-0345-1F4B-AF5B-AFC84B023E8C}" type="slidenum">
              <a:rPr lang="en-US" altLang="x-none"/>
              <a:pPr>
                <a:defRPr/>
              </a:pPr>
              <a:t>‹#›</a:t>
            </a:fld>
            <a:endParaRPr lang="en-US" altLang="x-none"/>
          </a:p>
        </p:txBody>
      </p:sp>
    </p:spTree>
    <p:extLst>
      <p:ext uri="{BB962C8B-B14F-4D97-AF65-F5344CB8AC3E}">
        <p14:creationId xmlns:p14="http://schemas.microsoft.com/office/powerpoint/2010/main" val="37946341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1DDCF2-9B85-7E48-A229-6803093FC2E2}" type="slidenum">
              <a:rPr lang="en-US" smtClean="0"/>
              <a:t>1</a:t>
            </a:fld>
            <a:endParaRPr lang="en-US"/>
          </a:p>
        </p:txBody>
      </p:sp>
    </p:spTree>
    <p:extLst>
      <p:ext uri="{BB962C8B-B14F-4D97-AF65-F5344CB8AC3E}">
        <p14:creationId xmlns:p14="http://schemas.microsoft.com/office/powerpoint/2010/main" val="2661350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3AEBCAE-0345-1F4B-AF5B-AFC84B023E8C}" type="slidenum">
              <a:rPr lang="en-US" altLang="x-none" smtClean="0"/>
              <a:pPr>
                <a:defRPr/>
              </a:pPr>
              <a:t>14</a:t>
            </a:fld>
            <a:endParaRPr lang="en-US" altLang="x-none"/>
          </a:p>
        </p:txBody>
      </p:sp>
    </p:spTree>
    <p:extLst>
      <p:ext uri="{BB962C8B-B14F-4D97-AF65-F5344CB8AC3E}">
        <p14:creationId xmlns:p14="http://schemas.microsoft.com/office/powerpoint/2010/main" val="2295497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3AEBCAE-0345-1F4B-AF5B-AFC84B023E8C}" type="slidenum">
              <a:rPr lang="en-US" altLang="x-none" smtClean="0"/>
              <a:pPr>
                <a:defRPr/>
              </a:pPr>
              <a:t>17</a:t>
            </a:fld>
            <a:endParaRPr lang="en-US" altLang="x-none"/>
          </a:p>
        </p:txBody>
      </p:sp>
    </p:spTree>
    <p:extLst>
      <p:ext uri="{BB962C8B-B14F-4D97-AF65-F5344CB8AC3E}">
        <p14:creationId xmlns:p14="http://schemas.microsoft.com/office/powerpoint/2010/main" val="2241636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panose="05000000000000000000" pitchFamily="2" charset="2"/>
              <a:buNone/>
            </a:pPr>
            <a:r>
              <a:rPr lang="en-US" sz="1600"/>
              <a:t>Provide an overview of the Project/Task</a:t>
            </a:r>
          </a:p>
          <a:p>
            <a:pPr marL="971550" lvl="1" indent="-285750">
              <a:buFont typeface="Wingdings" panose="05000000000000000000" pitchFamily="2" charset="2"/>
              <a:buChar char="§"/>
            </a:pPr>
            <a:r>
              <a:rPr lang="en-US" sz="1400">
                <a:solidFill>
                  <a:srgbClr val="FF0000"/>
                </a:solidFill>
              </a:rPr>
              <a:t>The slide content is intended to remain static unless significant changes are made to the Project</a:t>
            </a:r>
          </a:p>
          <a:p>
            <a:pPr marL="971550" lvl="1" indent="-285750">
              <a:buFont typeface="Wingdings" panose="05000000000000000000" pitchFamily="2" charset="2"/>
              <a:buChar char="§"/>
            </a:pPr>
            <a:r>
              <a:rPr lang="en-US" sz="1400">
                <a:solidFill>
                  <a:srgbClr val="FF0000"/>
                </a:solidFill>
              </a:rPr>
              <a:t>Pictures are encouraged, please provide new pictures as frequently as possible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1DDCF2-9B85-7E48-A229-6803093FC2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70167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 have submitted a Project Plan, you could utilize the Organizational Chart found in section 8.3 – Management Structure</a:t>
            </a:r>
          </a:p>
        </p:txBody>
      </p:sp>
      <p:sp>
        <p:nvSpPr>
          <p:cNvPr id="4" name="Slide Number Placeholder 3"/>
          <p:cNvSpPr>
            <a:spLocks noGrp="1"/>
          </p:cNvSpPr>
          <p:nvPr>
            <p:ph type="sldNum" sz="quarter" idx="5"/>
          </p:nvPr>
        </p:nvSpPr>
        <p:spPr/>
        <p:txBody>
          <a:bodyPr/>
          <a:lstStyle/>
          <a:p>
            <a:pPr>
              <a:defRPr/>
            </a:pPr>
            <a:fld id="{83AEBCAE-0345-1F4B-AF5B-AFC84B023E8C}" type="slidenum">
              <a:rPr lang="en-US" altLang="x-none" smtClean="0"/>
              <a:pPr>
                <a:defRPr/>
              </a:pPr>
              <a:t>6</a:t>
            </a:fld>
            <a:endParaRPr lang="en-US" altLang="x-none"/>
          </a:p>
        </p:txBody>
      </p:sp>
    </p:spTree>
    <p:extLst>
      <p:ext uri="{BB962C8B-B14F-4D97-AF65-F5344CB8AC3E}">
        <p14:creationId xmlns:p14="http://schemas.microsoft.com/office/powerpoint/2010/main" val="63997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3AEBCAE-0345-1F4B-AF5B-AFC84B023E8C}" type="slidenum">
              <a:rPr lang="en-US" altLang="x-none" smtClean="0"/>
              <a:pPr>
                <a:defRPr/>
              </a:pPr>
              <a:t>8</a:t>
            </a:fld>
            <a:endParaRPr lang="en-US" altLang="x-none"/>
          </a:p>
        </p:txBody>
      </p:sp>
    </p:spTree>
    <p:extLst>
      <p:ext uri="{BB962C8B-B14F-4D97-AF65-F5344CB8AC3E}">
        <p14:creationId xmlns:p14="http://schemas.microsoft.com/office/powerpoint/2010/main" val="3759443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3AEBCAE-0345-1F4B-AF5B-AFC84B023E8C}" type="slidenum">
              <a:rPr lang="en-US" altLang="x-none" smtClean="0"/>
              <a:pPr>
                <a:defRPr/>
              </a:pPr>
              <a:t>9</a:t>
            </a:fld>
            <a:endParaRPr lang="en-US" altLang="x-none"/>
          </a:p>
        </p:txBody>
      </p:sp>
    </p:spTree>
    <p:extLst>
      <p:ext uri="{BB962C8B-B14F-4D97-AF65-F5344CB8AC3E}">
        <p14:creationId xmlns:p14="http://schemas.microsoft.com/office/powerpoint/2010/main" val="20097533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Chart purpose: show TRL/SRL/MRL advancement over the project lifecycle</a:t>
            </a:r>
            <a:r>
              <a:rPr lang="en-US" baseline="0"/>
              <a:t> </a:t>
            </a:r>
            <a:r>
              <a:rPr lang="en-US"/>
              <a:t>schedule. Show TRL advancements as whole integer increases. Show how Key and Controlled milestones align with TRL advancement. </a:t>
            </a:r>
          </a:p>
          <a:p>
            <a:pPr marL="628650" lvl="1" indent="-171450">
              <a:buFont typeface="Arial" panose="020B0604020202020204" pitchFamily="34" charset="0"/>
              <a:buChar char="•"/>
            </a:pPr>
            <a:r>
              <a:rPr lang="en-US"/>
              <a:t>TRL/SRL/MRL may not advance at each milestone. Often several milestones are required to produce a step increase in TRL/SRL/MRL. </a:t>
            </a:r>
          </a:p>
          <a:p>
            <a:pPr marL="171450" indent="-171450">
              <a:buFont typeface="Arial" panose="020B0604020202020204" pitchFamily="34" charset="0"/>
              <a:buChar char="•"/>
            </a:pPr>
            <a:r>
              <a:rPr lang="en-US"/>
              <a:t>There can be one, or more, of these charts per project as needed.  </a:t>
            </a:r>
          </a:p>
          <a:p>
            <a:pPr marL="628650" lvl="1" indent="-171450">
              <a:buFont typeface="Arial" panose="020B0604020202020204" pitchFamily="34" charset="0"/>
              <a:buChar char="•"/>
            </a:pPr>
            <a:r>
              <a:rPr lang="en-US"/>
              <a:t>For projects with fewer technical elements, the TRL/SRL/MRL data can be combined on one chart.</a:t>
            </a:r>
          </a:p>
          <a:p>
            <a:pPr marL="628650" lvl="1" indent="-171450">
              <a:buFont typeface="Arial" panose="020B0604020202020204" pitchFamily="34" charset="0"/>
              <a:buChar char="•"/>
            </a:pPr>
            <a:r>
              <a:rPr lang="en-US"/>
              <a:t>For more complex projects, the TRL/SRL/MRL progression can separated into multiple charts by project technical area. </a:t>
            </a:r>
          </a:p>
          <a:p>
            <a:pPr marL="171450" indent="-171450">
              <a:buFont typeface="Arial" panose="020B0604020202020204" pitchFamily="34" charset="0"/>
              <a:buChar char="•"/>
            </a:pPr>
            <a:r>
              <a:rPr lang="en-US"/>
              <a:t>Show TRL, SRL, and MRL data for each technical element on the same chart. </a:t>
            </a:r>
          </a:p>
          <a:p>
            <a:pPr marL="628650" lvl="1" indent="-171450">
              <a:buFont typeface="Arial" panose="020B0604020202020204" pitchFamily="34" charset="0"/>
              <a:buChar char="•"/>
            </a:pPr>
            <a:r>
              <a:rPr lang="en-US"/>
              <a:t>Delete TRL/SRL/MRL axis-labels that do not apply – e.g., remove SRL/MRL for projects/technical areas where SRL and MRL do not apply. </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3AEBCAE-0345-1F4B-AF5B-AFC84B023E8C}" type="slidenum">
              <a:rPr kumimoji="0" lang="en-US" altLang="x-none" sz="1200" b="0" i="0" u="none" strike="noStrike" kern="1200" cap="none" spc="0" normalizeH="0" baseline="0" noProof="0" smtClean="0">
                <a:ln>
                  <a:noFill/>
                </a:ln>
                <a:solidFill>
                  <a:prstClr val="black"/>
                </a:solidFill>
                <a:effectLst/>
                <a:uLnTx/>
                <a:uFillTx/>
                <a:latin typeface="Calibri" charset="0"/>
                <a:ea typeface="MS PGothic"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x-none" sz="1200" b="0" i="0" u="none" strike="noStrike" kern="1200" cap="none" spc="0" normalizeH="0" baseline="0" noProof="0">
              <a:ln>
                <a:noFill/>
              </a:ln>
              <a:solidFill>
                <a:prstClr val="black"/>
              </a:solidFill>
              <a:effectLst/>
              <a:uLnTx/>
              <a:uFillTx/>
              <a:latin typeface="Calibri" charset="0"/>
              <a:ea typeface="MS PGothic" charset="-128"/>
              <a:cs typeface="+mn-cs"/>
            </a:endParaRPr>
          </a:p>
        </p:txBody>
      </p:sp>
    </p:spTree>
    <p:extLst>
      <p:ext uri="{BB962C8B-B14F-4D97-AF65-F5344CB8AC3E}">
        <p14:creationId xmlns:p14="http://schemas.microsoft.com/office/powerpoint/2010/main" val="10445253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10"/>
          </p:nvPr>
        </p:nvSpPr>
        <p:spPr/>
        <p:txBody>
          <a:bodyPr/>
          <a:lstStyle/>
          <a:p>
            <a:pPr>
              <a:defRPr/>
            </a:pPr>
            <a:fld id="{83AEBCAE-0345-1F4B-AF5B-AFC84B023E8C}" type="slidenum">
              <a:rPr lang="en-US" altLang="x-none" smtClean="0"/>
              <a:pPr>
                <a:defRPr/>
              </a:pPr>
              <a:t>11</a:t>
            </a:fld>
            <a:endParaRPr lang="en-US" altLang="x-none"/>
          </a:p>
        </p:txBody>
      </p:sp>
    </p:spTree>
    <p:extLst>
      <p:ext uri="{BB962C8B-B14F-4D97-AF65-F5344CB8AC3E}">
        <p14:creationId xmlns:p14="http://schemas.microsoft.com/office/powerpoint/2010/main" val="1517897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10"/>
          </p:nvPr>
        </p:nvSpPr>
        <p:spPr/>
        <p:txBody>
          <a:bodyPr/>
          <a:lstStyle/>
          <a:p>
            <a:pPr>
              <a:defRPr/>
            </a:pPr>
            <a:fld id="{83AEBCAE-0345-1F4B-AF5B-AFC84B023E8C}" type="slidenum">
              <a:rPr lang="en-US" altLang="x-none" smtClean="0"/>
              <a:pPr>
                <a:defRPr/>
              </a:pPr>
              <a:t>12</a:t>
            </a:fld>
            <a:endParaRPr lang="en-US" altLang="x-none"/>
          </a:p>
        </p:txBody>
      </p:sp>
    </p:spTree>
    <p:extLst>
      <p:ext uri="{BB962C8B-B14F-4D97-AF65-F5344CB8AC3E}">
        <p14:creationId xmlns:p14="http://schemas.microsoft.com/office/powerpoint/2010/main" val="19670390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10"/>
          </p:nvPr>
        </p:nvSpPr>
        <p:spPr/>
        <p:txBody>
          <a:bodyPr/>
          <a:lstStyle/>
          <a:p>
            <a:pPr>
              <a:defRPr/>
            </a:pPr>
            <a:fld id="{83AEBCAE-0345-1F4B-AF5B-AFC84B023E8C}" type="slidenum">
              <a:rPr lang="en-US" altLang="x-none" smtClean="0"/>
              <a:pPr>
                <a:defRPr/>
              </a:pPr>
              <a:t>13</a:t>
            </a:fld>
            <a:endParaRPr lang="en-US" altLang="x-none"/>
          </a:p>
        </p:txBody>
      </p:sp>
    </p:spTree>
    <p:extLst>
      <p:ext uri="{BB962C8B-B14F-4D97-AF65-F5344CB8AC3E}">
        <p14:creationId xmlns:p14="http://schemas.microsoft.com/office/powerpoint/2010/main" val="1659426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lvl1pPr>
              <a:defRPr sz="3200" b="1" i="0" baseline="0">
                <a:solidFill>
                  <a:schemeClr val="bg1"/>
                </a:solidFill>
                <a:latin typeface="Arial Bold" charset="0"/>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sz="2400" baseline="0">
                <a:solidFill>
                  <a:schemeClr val="bg1"/>
                </a:solidFill>
                <a:latin typeface="Arial"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Slide Number Placeholder 5"/>
          <p:cNvSpPr txBox="1">
            <a:spLocks/>
          </p:cNvSpPr>
          <p:nvPr userDrawn="1"/>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algn="r" rtl="0" eaLnBrk="1" fontAlgn="auto" hangingPunct="1">
              <a:spcBef>
                <a:spcPts val="0"/>
              </a:spcBef>
              <a:spcAft>
                <a:spcPts val="0"/>
              </a:spcAft>
              <a:defRPr lang="en-US" sz="1200" kern="1200" baseline="0" smtClean="0">
                <a:solidFill>
                  <a:schemeClr val="bg1"/>
                </a:solidFill>
                <a:latin typeface="Calibri"/>
                <a:ea typeface=""/>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a:lstStyle>
          <a:p>
            <a:pPr>
              <a:defRPr/>
            </a:pPr>
            <a:fld id="{E8CC769F-ADCB-2641-BD2F-4076D1C41918}" type="slidenum">
              <a:rPr lang="uk-UA" sz="800" smtClean="0">
                <a:solidFill>
                  <a:schemeClr val="bg1">
                    <a:lumMod val="95000"/>
                    <a:lumOff val="5000"/>
                  </a:schemeClr>
                </a:solidFill>
                <a:latin typeface="Arial" charset="0"/>
              </a:rPr>
              <a:pPr>
                <a:defRPr/>
              </a:pPr>
              <a:t>‹#›</a:t>
            </a:fld>
            <a:endParaRPr lang="uk-UA" sz="1200">
              <a:solidFill>
                <a:schemeClr val="bg1">
                  <a:lumMod val="95000"/>
                  <a:lumOff val="5000"/>
                </a:schemeClr>
              </a:solidFill>
            </a:endParaRPr>
          </a:p>
        </p:txBody>
      </p:sp>
      <p:sp>
        <p:nvSpPr>
          <p:cNvPr id="4" name="TextBox 3"/>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lvl1pPr>
              <a:defRPr sz="3200" b="1" i="0" baseline="0">
                <a:solidFill>
                  <a:schemeClr val="bg1"/>
                </a:solidFill>
                <a:latin typeface="Arial Bold" charset="0"/>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sz="2400" baseline="0">
                <a:solidFill>
                  <a:schemeClr val="bg1"/>
                </a:solidFill>
                <a:latin typeface="Arial"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Slide Number Placeholder 5"/>
          <p:cNvSpPr txBox="1">
            <a:spLocks/>
          </p:cNvSpPr>
          <p:nvPr userDrawn="1"/>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algn="r" rtl="0" eaLnBrk="1" fontAlgn="auto" hangingPunct="1">
              <a:spcBef>
                <a:spcPts val="0"/>
              </a:spcBef>
              <a:spcAft>
                <a:spcPts val="0"/>
              </a:spcAft>
              <a:defRPr lang="en-US" sz="1200" kern="1200" baseline="0" smtClean="0">
                <a:solidFill>
                  <a:schemeClr val="bg1"/>
                </a:solidFill>
                <a:latin typeface="Calibri"/>
                <a:ea typeface=""/>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a:lstStyle>
          <a:p>
            <a:pPr>
              <a:defRPr/>
            </a:pPr>
            <a:fld id="{E8CC769F-ADCB-2641-BD2F-4076D1C41918}" type="slidenum">
              <a:rPr lang="uk-UA" sz="800" smtClean="0">
                <a:solidFill>
                  <a:schemeClr val="bg1">
                    <a:lumMod val="95000"/>
                    <a:lumOff val="5000"/>
                  </a:schemeClr>
                </a:solidFill>
                <a:latin typeface="Arial" charset="0"/>
              </a:rPr>
              <a:pPr>
                <a:defRPr/>
              </a:pPr>
              <a:t>‹#›</a:t>
            </a:fld>
            <a:endParaRPr lang="uk-UA" sz="1200">
              <a:solidFill>
                <a:schemeClr val="bg1">
                  <a:lumMod val="95000"/>
                  <a:lumOff val="5000"/>
                </a:schemeClr>
              </a:solidFill>
            </a:endParaRPr>
          </a:p>
        </p:txBody>
      </p:sp>
      <p:sp>
        <p:nvSpPr>
          <p:cNvPr id="4" name="TextBox 3"/>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extLst>
      <p:ext uri="{BB962C8B-B14F-4D97-AF65-F5344CB8AC3E}">
        <p14:creationId xmlns:p14="http://schemas.microsoft.com/office/powerpoint/2010/main" val="704933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34067" y="0"/>
            <a:ext cx="9144000" cy="1066800"/>
          </a:xfrm>
          <a:prstGeom prst="rect">
            <a:avLst/>
          </a:prstGeom>
        </p:spPr>
        <p:txBody>
          <a:bodyPr anchor="ctr"/>
          <a:lstStyle>
            <a:lvl1pPr>
              <a:defRPr sz="2400" baseline="0">
                <a:solidFill>
                  <a:schemeClr val="bg1"/>
                </a:solidFill>
                <a:latin typeface="Arial Bold" charset="0"/>
              </a:defRPr>
            </a:lvl1pPr>
          </a:lstStyle>
          <a:p>
            <a:r>
              <a:rPr lang="en-US"/>
              <a:t>Click to edit Master title style</a:t>
            </a:r>
          </a:p>
        </p:txBody>
      </p:sp>
      <p:sp>
        <p:nvSpPr>
          <p:cNvPr id="3" name="Content Placeholder 2"/>
          <p:cNvSpPr>
            <a:spLocks noGrp="1"/>
          </p:cNvSpPr>
          <p:nvPr>
            <p:ph idx="1"/>
          </p:nvPr>
        </p:nvSpPr>
        <p:spPr>
          <a:xfrm>
            <a:off x="609600" y="1600200"/>
            <a:ext cx="10972800" cy="1664558"/>
          </a:xfrm>
          <a:prstGeom prst="rect">
            <a:avLst/>
          </a:prstGeom>
        </p:spPr>
        <p:txBody>
          <a:bodyPr>
            <a:noAutofit/>
          </a:bodyPr>
          <a:lstStyle>
            <a:lvl1pPr marL="0" indent="0">
              <a:lnSpc>
                <a:spcPct val="95000"/>
              </a:lnSpc>
              <a:spcBef>
                <a:spcPts val="1000"/>
              </a:spcBef>
              <a:buFontTx/>
              <a:buNone/>
              <a:tabLst/>
              <a:defRPr sz="1800" b="1" i="0" baseline="0">
                <a:solidFill>
                  <a:schemeClr val="bg1"/>
                </a:solidFill>
                <a:latin typeface="arial" charset="0"/>
              </a:defRPr>
            </a:lvl1pPr>
            <a:lvl2pPr marL="279400" indent="-165100">
              <a:lnSpc>
                <a:spcPct val="95000"/>
              </a:lnSpc>
              <a:spcBef>
                <a:spcPts val="500"/>
              </a:spcBef>
              <a:buFont typeface="Arial" charset="0"/>
              <a:buChar char="•"/>
              <a:tabLst/>
              <a:defRPr sz="1800" baseline="0">
                <a:solidFill>
                  <a:schemeClr val="bg1"/>
                </a:solidFill>
                <a:latin typeface="arial" charset="0"/>
              </a:defRPr>
            </a:lvl2pPr>
            <a:lvl3pPr marL="571500" indent="-228600">
              <a:lnSpc>
                <a:spcPct val="95000"/>
              </a:lnSpc>
              <a:spcBef>
                <a:spcPts val="500"/>
              </a:spcBef>
              <a:buFont typeface=".AppleSystemUIFont" charset="-120"/>
              <a:buChar char="‒"/>
              <a:tabLst/>
              <a:defRPr sz="1800" baseline="0">
                <a:solidFill>
                  <a:schemeClr val="bg1"/>
                </a:solidFill>
                <a:latin typeface="arial" charset="0"/>
              </a:defRPr>
            </a:lvl3pPr>
            <a:lvl4pPr>
              <a:lnSpc>
                <a:spcPct val="95000"/>
              </a:lnSpc>
              <a:spcBef>
                <a:spcPts val="500"/>
              </a:spcBef>
              <a:defRPr sz="1800" baseline="0">
                <a:solidFill>
                  <a:schemeClr val="bg1"/>
                </a:solidFill>
                <a:latin typeface="arial" charset="0"/>
              </a:defRPr>
            </a:lvl4pPr>
            <a:lvl5pPr>
              <a:lnSpc>
                <a:spcPct val="95000"/>
              </a:lnSpc>
              <a:spcBef>
                <a:spcPts val="500"/>
              </a:spcBef>
              <a:defRPr sz="1800" baseline="0">
                <a:solidFill>
                  <a:schemeClr val="bg1"/>
                </a:solidFill>
                <a:latin typeface="arial"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lvl1pPr algn="r" eaLnBrk="1" fontAlgn="auto" hangingPunct="1">
              <a:spcBef>
                <a:spcPts val="0"/>
              </a:spcBef>
              <a:spcAft>
                <a:spcPts val="0"/>
              </a:spcAft>
              <a:defRPr lang="en-US" sz="1200" baseline="0" smtClean="0">
                <a:solidFill>
                  <a:schemeClr val="bg1"/>
                </a:solidFill>
                <a:latin typeface="Calibri"/>
                <a:ea typeface=""/>
              </a:defRPr>
            </a:lvl1pPr>
          </a:lstStyle>
          <a:p>
            <a:pPr>
              <a:defRPr/>
            </a:pPr>
            <a:fld id="{E8CC769F-ADCB-2641-BD2F-4076D1C41918}" type="slidenum">
              <a:rPr lang="uk-UA" sz="800" smtClean="0">
                <a:latin typeface="Arial" charset="0"/>
              </a:rPr>
              <a:pPr>
                <a:defRPr/>
              </a:pPr>
              <a:t>‹#›</a:t>
            </a:fld>
            <a:endParaRPr lang="uk-UA"/>
          </a:p>
        </p:txBody>
      </p:sp>
      <p:sp>
        <p:nvSpPr>
          <p:cNvPr id="5" name="TextBox 4"/>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extLst>
      <p:ext uri="{BB962C8B-B14F-4D97-AF65-F5344CB8AC3E}">
        <p14:creationId xmlns:p14="http://schemas.microsoft.com/office/powerpoint/2010/main" val="1467239926"/>
      </p:ext>
    </p:extLst>
  </p:cSld>
  <p:clrMapOvr>
    <a:masterClrMapping/>
  </p:clrMapOvr>
  <p:extLst>
    <p:ext uri="{DCECCB84-F9BA-43D5-87BE-67443E8EF086}">
      <p15:sldGuideLst xmlns:p15="http://schemas.microsoft.com/office/powerpoint/2012/main">
        <p15:guide id="1" orient="horz" pos="816">
          <p15:clr>
            <a:srgbClr val="FBAE40"/>
          </p15:clr>
        </p15:guide>
        <p15:guide id="2" pos="3840">
          <p15:clr>
            <a:srgbClr val="FBAE40"/>
          </p15:clr>
        </p15:guide>
        <p15:guide id="3" pos="678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xfrm>
            <a:off x="609600" y="6173788"/>
            <a:ext cx="2844800" cy="365125"/>
          </a:xfrm>
          <a:prstGeom prst="rect">
            <a:avLst/>
          </a:prstGeom>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a:solidFill>
                  <a:prstClr val="black"/>
                </a:solidFill>
                <a:latin typeface="Calibri"/>
                <a:ea typeface=""/>
              </a:defRPr>
            </a:lvl1pPr>
          </a:lstStyle>
          <a:p>
            <a:pPr>
              <a:defRPr/>
            </a:pPr>
            <a:endParaRPr lang="en-US"/>
          </a:p>
        </p:txBody>
      </p:sp>
      <p:sp>
        <p:nvSpPr>
          <p:cNvPr id="6" name="Footer Placeholder 4"/>
          <p:cNvSpPr>
            <a:spLocks noGrp="1"/>
          </p:cNvSpPr>
          <p:nvPr>
            <p:ph type="ftr" sz="quarter" idx="11"/>
          </p:nvPr>
        </p:nvSpPr>
        <p:spPr>
          <a:xfrm>
            <a:off x="4064000" y="6161924"/>
            <a:ext cx="3860800" cy="365125"/>
          </a:xfrm>
          <a:prstGeom prst="rect">
            <a:avLst/>
          </a:prstGeom>
        </p:spPr>
        <p:txBody>
          <a:bodyPr/>
          <a:lstStyle>
            <a:lvl1pPr eaLnBrk="1" fontAlgn="auto" hangingPunct="1">
              <a:spcBef>
                <a:spcPts val="0"/>
              </a:spcBef>
              <a:spcAft>
                <a:spcPts val="0"/>
              </a:spcAft>
              <a:defRPr>
                <a:solidFill>
                  <a:prstClr val="black"/>
                </a:solidFill>
                <a:latin typeface="Calibri"/>
                <a:ea typeface="ＭＳ Ｐゴシック" charset="-128"/>
                <a:cs typeface="ＭＳ Ｐゴシック" charset="-128"/>
              </a:defRPr>
            </a:lvl1pPr>
          </a:lstStyle>
          <a:p>
            <a:pPr>
              <a:defRPr/>
            </a:pPr>
            <a:endParaRPr lang="en-US"/>
          </a:p>
        </p:txBody>
      </p:sp>
      <p:sp>
        <p:nvSpPr>
          <p:cNvPr id="8" name="Slide Number Placeholder 5"/>
          <p:cNvSpPr txBox="1">
            <a:spLocks/>
          </p:cNvSpPr>
          <p:nvPr userDrawn="1"/>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algn="r" rtl="0" eaLnBrk="1" fontAlgn="auto" hangingPunct="1">
              <a:spcBef>
                <a:spcPts val="0"/>
              </a:spcBef>
              <a:spcAft>
                <a:spcPts val="0"/>
              </a:spcAft>
              <a:defRPr lang="en-US" sz="1200" kern="1200" baseline="0" smtClean="0">
                <a:solidFill>
                  <a:schemeClr val="bg1"/>
                </a:solidFill>
                <a:latin typeface="Calibri"/>
                <a:ea typeface=""/>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a:lstStyle>
          <a:p>
            <a:pPr>
              <a:defRPr/>
            </a:pPr>
            <a:fld id="{E8CC769F-ADCB-2641-BD2F-4076D1C41918}" type="slidenum">
              <a:rPr lang="uk-UA" sz="800" smtClean="0">
                <a:latin typeface="Arial" charset="0"/>
              </a:rPr>
              <a:pPr>
                <a:defRPr/>
              </a:pPr>
              <a:t>‹#›</a:t>
            </a:fld>
            <a:endParaRPr lang="uk-UA" sz="1200"/>
          </a:p>
        </p:txBody>
      </p:sp>
      <p:sp>
        <p:nvSpPr>
          <p:cNvPr id="9" name="TextBox 8"/>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extLst>
      <p:ext uri="{BB962C8B-B14F-4D97-AF65-F5344CB8AC3E}">
        <p14:creationId xmlns:p14="http://schemas.microsoft.com/office/powerpoint/2010/main" val="39473283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solidFill>
                  <a:schemeClr val="tx1"/>
                </a:solidFill>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609600" y="6126164"/>
            <a:ext cx="2844800" cy="365125"/>
          </a:xfrm>
          <a:prstGeom prst="rect">
            <a:avLst/>
          </a:prstGeom>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a:solidFill>
                  <a:prstClr val="black"/>
                </a:solidFill>
                <a:latin typeface="Calibri"/>
                <a:ea typeface=""/>
              </a:defRPr>
            </a:lvl1pPr>
          </a:lstStyle>
          <a:p>
            <a:pPr>
              <a:defRPr/>
            </a:pPr>
            <a:endParaRPr lang="en-US"/>
          </a:p>
        </p:txBody>
      </p:sp>
      <p:sp>
        <p:nvSpPr>
          <p:cNvPr id="8" name="Footer Placeholder 4"/>
          <p:cNvSpPr>
            <a:spLocks noGrp="1"/>
          </p:cNvSpPr>
          <p:nvPr>
            <p:ph type="ftr" sz="quarter" idx="11"/>
          </p:nvPr>
        </p:nvSpPr>
        <p:spPr>
          <a:xfrm>
            <a:off x="4165600" y="6126164"/>
            <a:ext cx="3860800" cy="365125"/>
          </a:xfrm>
          <a:prstGeom prst="rect">
            <a:avLst/>
          </a:prstGeom>
        </p:spPr>
        <p:txBody>
          <a:bodyPr/>
          <a:lstStyle>
            <a:lvl1pPr eaLnBrk="1" fontAlgn="auto" hangingPunct="1">
              <a:spcBef>
                <a:spcPts val="0"/>
              </a:spcBef>
              <a:spcAft>
                <a:spcPts val="0"/>
              </a:spcAft>
              <a:defRPr>
                <a:solidFill>
                  <a:prstClr val="black"/>
                </a:solidFill>
                <a:latin typeface="Calibri"/>
                <a:ea typeface="ＭＳ Ｐゴシック" charset="-128"/>
                <a:cs typeface="ＭＳ Ｐゴシック" charset="-128"/>
              </a:defRPr>
            </a:lvl1pPr>
          </a:lstStyle>
          <a:p>
            <a:pPr>
              <a:defRPr/>
            </a:pPr>
            <a:endParaRPr lang="en-US"/>
          </a:p>
        </p:txBody>
      </p:sp>
      <p:sp>
        <p:nvSpPr>
          <p:cNvPr id="10" name="Slide Number Placeholder 5"/>
          <p:cNvSpPr txBox="1">
            <a:spLocks/>
          </p:cNvSpPr>
          <p:nvPr userDrawn="1"/>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algn="r" rtl="0" eaLnBrk="1" fontAlgn="auto" hangingPunct="1">
              <a:spcBef>
                <a:spcPts val="0"/>
              </a:spcBef>
              <a:spcAft>
                <a:spcPts val="0"/>
              </a:spcAft>
              <a:defRPr lang="en-US" sz="1200" kern="1200" baseline="0" smtClean="0">
                <a:solidFill>
                  <a:schemeClr val="bg1"/>
                </a:solidFill>
                <a:latin typeface="Calibri"/>
                <a:ea typeface=""/>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a:lstStyle>
          <a:p>
            <a:pPr>
              <a:defRPr/>
            </a:pPr>
            <a:fld id="{E8CC769F-ADCB-2641-BD2F-4076D1C41918}" type="slidenum">
              <a:rPr lang="uk-UA" sz="800" smtClean="0">
                <a:latin typeface="Arial" charset="0"/>
              </a:rPr>
              <a:pPr>
                <a:defRPr/>
              </a:pPr>
              <a:t>‹#›</a:t>
            </a:fld>
            <a:endParaRPr lang="uk-UA" sz="1200"/>
          </a:p>
        </p:txBody>
      </p:sp>
      <p:sp>
        <p:nvSpPr>
          <p:cNvPr id="11" name="TextBox 10"/>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extLst>
      <p:ext uri="{BB962C8B-B14F-4D97-AF65-F5344CB8AC3E}">
        <p14:creationId xmlns:p14="http://schemas.microsoft.com/office/powerpoint/2010/main" val="2384214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lvl1pPr algn="r" eaLnBrk="1" fontAlgn="auto" hangingPunct="1">
              <a:spcBef>
                <a:spcPts val="0"/>
              </a:spcBef>
              <a:spcAft>
                <a:spcPts val="0"/>
              </a:spcAft>
              <a:defRPr lang="en-US" sz="800" baseline="0" smtClean="0">
                <a:solidFill>
                  <a:schemeClr val="tx1"/>
                </a:solidFill>
                <a:latin typeface="Arial" charset="0"/>
                <a:ea typeface=""/>
              </a:defRPr>
            </a:lvl1pPr>
          </a:lstStyle>
          <a:p>
            <a:pPr>
              <a:defRPr/>
            </a:pPr>
            <a:fld id="{75D13D49-2B6F-174C-9E1E-1013A06E5C50}" type="slidenum">
              <a:rPr lang="uk-UA" smtClean="0"/>
              <a:pPr>
                <a:defRPr/>
              </a:pPr>
              <a:t>‹#›</a:t>
            </a:fld>
            <a:endParaRPr lang="uk-UA"/>
          </a:p>
        </p:txBody>
      </p:sp>
      <p:sp>
        <p:nvSpPr>
          <p:cNvPr id="2" name="Title 1"/>
          <p:cNvSpPr>
            <a:spLocks noGrp="1"/>
          </p:cNvSpPr>
          <p:nvPr>
            <p:ph type="title"/>
          </p:nvPr>
        </p:nvSpPr>
        <p:spPr>
          <a:xfrm>
            <a:off x="1625600" y="0"/>
            <a:ext cx="9144000" cy="1066800"/>
          </a:xfrm>
          <a:prstGeom prst="rect">
            <a:avLst/>
          </a:prstGeom>
        </p:spPr>
        <p:txBody>
          <a:bodyPr anchor="ctr"/>
          <a:lstStyle>
            <a:lvl1pPr>
              <a:defRPr lang="en-US" sz="2400" baseline="0">
                <a:solidFill>
                  <a:schemeClr val="bg1"/>
                </a:solidFill>
                <a:latin typeface="Arial Bold" charset="0"/>
              </a:defRPr>
            </a:lvl1pPr>
          </a:lstStyle>
          <a:p>
            <a:pPr lvl="0"/>
            <a:r>
              <a:rPr lang="en-US"/>
              <a:t>Click to edit Master title style</a:t>
            </a:r>
          </a:p>
        </p:txBody>
      </p:sp>
      <p:sp>
        <p:nvSpPr>
          <p:cNvPr id="4" name="TextBox 3"/>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FY18</a:t>
            </a:r>
            <a:r>
              <a:rPr lang="en-US" sz="800" baseline="0">
                <a:solidFill>
                  <a:schemeClr val="bg1"/>
                </a:solidFill>
              </a:rPr>
              <a:t> Mid Year Review</a:t>
            </a:r>
            <a:endParaRPr lang="en-US" sz="800">
              <a:solidFill>
                <a:schemeClr val="bg1"/>
              </a:solidFill>
            </a:endParaRPr>
          </a:p>
        </p:txBody>
      </p:sp>
      <p:sp>
        <p:nvSpPr>
          <p:cNvPr id="5" name="TextBox 4"/>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extLst>
      <p:ext uri="{BB962C8B-B14F-4D97-AF65-F5344CB8AC3E}">
        <p14:creationId xmlns:p14="http://schemas.microsoft.com/office/powerpoint/2010/main" val="326647361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816">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tx1"/>
        </a:solidFill>
        <a:effectLst/>
      </p:bgPr>
    </p:bg>
    <p:spTree>
      <p:nvGrpSpPr>
        <p:cNvPr id="1" name=""/>
        <p:cNvGrpSpPr/>
        <p:nvPr/>
      </p:nvGrpSpPr>
      <p:grpSpPr>
        <a:xfrm>
          <a:off x="0" y="0"/>
          <a:ext cx="0" cy="0"/>
          <a:chOff x="0" y="0"/>
          <a:chExt cx="0" cy="0"/>
        </a:xfrm>
      </p:grpSpPr>
      <p:sp>
        <p:nvSpPr>
          <p:cNvPr id="5" name="Slide Number Placeholder 5"/>
          <p:cNvSpPr txBox="1">
            <a:spLocks/>
          </p:cNvSpPr>
          <p:nvPr userDrawn="1"/>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algn="r" rtl="0" eaLnBrk="1" fontAlgn="auto" hangingPunct="1">
              <a:spcBef>
                <a:spcPts val="0"/>
              </a:spcBef>
              <a:spcAft>
                <a:spcPts val="0"/>
              </a:spcAft>
              <a:defRPr lang="en-US" sz="1200" kern="1200" baseline="0" smtClean="0">
                <a:solidFill>
                  <a:schemeClr val="bg1"/>
                </a:solidFill>
                <a:latin typeface="Calibri"/>
                <a:ea typeface=""/>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a:lstStyle>
          <a:p>
            <a:pPr>
              <a:defRPr/>
            </a:pPr>
            <a:fld id="{E8CC769F-ADCB-2641-BD2F-4076D1C41918}" type="slidenum">
              <a:rPr lang="uk-UA" sz="800" smtClean="0">
                <a:latin typeface="Arial" charset="0"/>
              </a:rPr>
              <a:pPr>
                <a:defRPr/>
              </a:pPr>
              <a:t>‹#›</a:t>
            </a:fld>
            <a:endParaRPr lang="uk-UA" sz="1200"/>
          </a:p>
        </p:txBody>
      </p:sp>
      <p:sp>
        <p:nvSpPr>
          <p:cNvPr id="6" name="TextBox 5"/>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extLst>
      <p:ext uri="{BB962C8B-B14F-4D97-AF65-F5344CB8AC3E}">
        <p14:creationId xmlns:p14="http://schemas.microsoft.com/office/powerpoint/2010/main" val="6619396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1" y="1445127"/>
            <a:ext cx="4011084" cy="872288"/>
          </a:xfrm>
          <a:prstGeom prst="rect">
            <a:avLst/>
          </a:prstGeom>
        </p:spPr>
        <p:txBody>
          <a:bodyPr anchor="b"/>
          <a:lstStyle>
            <a:lvl1pPr algn="l">
              <a:defRPr sz="2000" b="1">
                <a:solidFill>
                  <a:schemeClr val="bg1"/>
                </a:solidFill>
              </a:defRPr>
            </a:lvl1pPr>
          </a:lstStyle>
          <a:p>
            <a:r>
              <a:rPr lang="en-US"/>
              <a:t>Click to edit Master title style</a:t>
            </a:r>
          </a:p>
        </p:txBody>
      </p:sp>
      <p:sp>
        <p:nvSpPr>
          <p:cNvPr id="3" name="Content Placeholder 2"/>
          <p:cNvSpPr>
            <a:spLocks noGrp="1"/>
          </p:cNvSpPr>
          <p:nvPr>
            <p:ph idx="1"/>
          </p:nvPr>
        </p:nvSpPr>
        <p:spPr>
          <a:xfrm>
            <a:off x="4766733" y="1445127"/>
            <a:ext cx="6815667" cy="4393616"/>
          </a:xfrm>
          <a:prstGeom prst="rect">
            <a:avLst/>
          </a:prstGeo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599" y="2500560"/>
            <a:ext cx="4011084" cy="3521328"/>
          </a:xfrm>
          <a:prstGeom prst="rect">
            <a:avLst/>
          </a:prstGeo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5"/>
          <p:cNvSpPr>
            <a:spLocks noGrp="1"/>
          </p:cNvSpPr>
          <p:nvPr>
            <p:ph type="sldNum" sz="quarter" idx="12"/>
          </p:nvPr>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lvl1pPr algn="r" eaLnBrk="1" fontAlgn="auto" hangingPunct="1">
              <a:spcBef>
                <a:spcPts val="0"/>
              </a:spcBef>
              <a:spcAft>
                <a:spcPts val="0"/>
              </a:spcAft>
              <a:defRPr lang="en-US" sz="1200" baseline="0" smtClean="0">
                <a:solidFill>
                  <a:schemeClr val="bg1"/>
                </a:solidFill>
                <a:latin typeface="Calibri"/>
                <a:ea typeface=""/>
              </a:defRPr>
            </a:lvl1pPr>
          </a:lstStyle>
          <a:p>
            <a:pPr>
              <a:defRPr/>
            </a:pPr>
            <a:fld id="{E8CC769F-ADCB-2641-BD2F-4076D1C41918}" type="slidenum">
              <a:rPr lang="uk-UA" sz="800" smtClean="0">
                <a:latin typeface="Arial" charset="0"/>
              </a:rPr>
              <a:pPr>
                <a:defRPr/>
              </a:pPr>
              <a:t>‹#›</a:t>
            </a:fld>
            <a:endParaRPr lang="uk-UA"/>
          </a:p>
        </p:txBody>
      </p:sp>
      <p:sp>
        <p:nvSpPr>
          <p:cNvPr id="9" name="TextBox 8"/>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extLst>
      <p:ext uri="{BB962C8B-B14F-4D97-AF65-F5344CB8AC3E}">
        <p14:creationId xmlns:p14="http://schemas.microsoft.com/office/powerpoint/2010/main" val="3770972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a:solidFill>
            <a:schemeClr val="tx1"/>
          </a:solidFill>
        </p:spPr>
        <p:txBody>
          <a:bodyPr anchor="b"/>
          <a:lstStyle>
            <a:lvl1pPr algn="l">
              <a:defRPr sz="2000" b="1">
                <a:solidFill>
                  <a:schemeClr val="bg1"/>
                </a:solidFill>
              </a:defRPr>
            </a:lvl1pPr>
          </a:lstStyle>
          <a:p>
            <a:r>
              <a:rPr lang="en-US"/>
              <a:t>Click to edit Master title style</a:t>
            </a:r>
          </a:p>
        </p:txBody>
      </p:sp>
      <p:sp>
        <p:nvSpPr>
          <p:cNvPr id="3" name="Picture Placeholder 2"/>
          <p:cNvSpPr>
            <a:spLocks noGrp="1"/>
          </p:cNvSpPr>
          <p:nvPr>
            <p:ph type="pic" idx="1"/>
          </p:nvPr>
        </p:nvSpPr>
        <p:spPr>
          <a:xfrm>
            <a:off x="2389717" y="1548063"/>
            <a:ext cx="7315200" cy="3179512"/>
          </a:xfrm>
          <a:prstGeom prst="rect">
            <a:avLst/>
          </a:prstGeom>
          <a:solidFill>
            <a:schemeClr val="tx1"/>
          </a:solidFill>
        </p:spPr>
        <p:txBody>
          <a:bodyPr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a:solidFill>
            <a:schemeClr val="tx1"/>
          </a:solidFill>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5"/>
          <p:cNvSpPr txBox="1">
            <a:spLocks/>
          </p:cNvSpPr>
          <p:nvPr userDrawn="1"/>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algn="r" rtl="0" eaLnBrk="1" fontAlgn="auto" hangingPunct="1">
              <a:spcBef>
                <a:spcPts val="0"/>
              </a:spcBef>
              <a:spcAft>
                <a:spcPts val="0"/>
              </a:spcAft>
              <a:defRPr lang="en-US" sz="1200" kern="1200" baseline="0" smtClean="0">
                <a:solidFill>
                  <a:schemeClr val="bg1"/>
                </a:solidFill>
                <a:latin typeface="Calibri"/>
                <a:ea typeface=""/>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a:lstStyle>
          <a:p>
            <a:pPr>
              <a:defRPr/>
            </a:pPr>
            <a:fld id="{E8CC769F-ADCB-2641-BD2F-4076D1C41918}" type="slidenum">
              <a:rPr lang="uk-UA" sz="800" smtClean="0">
                <a:latin typeface="Arial" charset="0"/>
              </a:rPr>
              <a:pPr>
                <a:defRPr/>
              </a:pPr>
              <a:t>‹#›</a:t>
            </a:fld>
            <a:endParaRPr lang="uk-UA" sz="1200"/>
          </a:p>
        </p:txBody>
      </p:sp>
      <p:sp>
        <p:nvSpPr>
          <p:cNvPr id="9" name="TextBox 8"/>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extLst>
      <p:ext uri="{BB962C8B-B14F-4D97-AF65-F5344CB8AC3E}">
        <p14:creationId xmlns:p14="http://schemas.microsoft.com/office/powerpoint/2010/main" val="29464293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txBox="1">
            <a:spLocks/>
          </p:cNvSpPr>
          <p:nvPr userDrawn="1"/>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algn="r" rtl="0" eaLnBrk="1" fontAlgn="auto" hangingPunct="1">
              <a:spcBef>
                <a:spcPts val="0"/>
              </a:spcBef>
              <a:spcAft>
                <a:spcPts val="0"/>
              </a:spcAft>
              <a:defRPr lang="en-US" sz="1200" kern="1200" baseline="0" smtClean="0">
                <a:solidFill>
                  <a:schemeClr val="bg1"/>
                </a:solidFill>
                <a:latin typeface="Calibri"/>
                <a:ea typeface=""/>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a:lstStyle>
          <a:p>
            <a:pPr>
              <a:defRPr/>
            </a:pPr>
            <a:fld id="{E8CC769F-ADCB-2641-BD2F-4076D1C41918}" type="slidenum">
              <a:rPr lang="uk-UA" sz="800" smtClean="0">
                <a:latin typeface="Arial" charset="0"/>
              </a:rPr>
              <a:pPr>
                <a:defRPr/>
              </a:pPr>
              <a:t>‹#›</a:t>
            </a:fld>
            <a:endParaRPr lang="uk-UA" sz="1200"/>
          </a:p>
        </p:txBody>
      </p:sp>
      <p:sp>
        <p:nvSpPr>
          <p:cNvPr id="8" name="TextBox 7"/>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extLst>
      <p:ext uri="{BB962C8B-B14F-4D97-AF65-F5344CB8AC3E}">
        <p14:creationId xmlns:p14="http://schemas.microsoft.com/office/powerpoint/2010/main" val="39486429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lvl1pPr algn="r" eaLnBrk="1" fontAlgn="auto" hangingPunct="1">
              <a:spcBef>
                <a:spcPts val="0"/>
              </a:spcBef>
              <a:spcAft>
                <a:spcPts val="0"/>
              </a:spcAft>
              <a:defRPr lang="en-US" sz="800" baseline="0" smtClean="0">
                <a:solidFill>
                  <a:schemeClr val="tx1"/>
                </a:solidFill>
                <a:latin typeface="Arial" charset="0"/>
                <a:ea typeface=""/>
              </a:defRPr>
            </a:lvl1pPr>
          </a:lstStyle>
          <a:p>
            <a:pPr>
              <a:defRPr/>
            </a:pPr>
            <a:fld id="{75D13D49-2B6F-174C-9E1E-1013A06E5C50}" type="slidenum">
              <a:rPr lang="uk-UA" smtClean="0"/>
              <a:pPr>
                <a:defRPr/>
              </a:pPr>
              <a:t>‹#›</a:t>
            </a:fld>
            <a:endParaRPr lang="uk-UA"/>
          </a:p>
        </p:txBody>
      </p:sp>
      <p:sp>
        <p:nvSpPr>
          <p:cNvPr id="4" name="Text Placeholder 2">
            <a:extLst>
              <a:ext uri="{FF2B5EF4-FFF2-40B4-BE49-F238E27FC236}">
                <a16:creationId xmlns:a16="http://schemas.microsoft.com/office/drawing/2014/main" id="{AF145354-13C8-B341-8631-CC4F1B1E7B51}"/>
              </a:ext>
            </a:extLst>
          </p:cNvPr>
          <p:cNvSpPr>
            <a:spLocks noGrp="1"/>
          </p:cNvSpPr>
          <p:nvPr>
            <p:ph idx="1" hasCustomPrompt="1"/>
          </p:nvPr>
        </p:nvSpPr>
        <p:spPr>
          <a:xfrm>
            <a:off x="347958" y="1003412"/>
            <a:ext cx="11612070" cy="5173551"/>
          </a:xfrm>
          <a:prstGeom prst="rect">
            <a:avLst/>
          </a:prstGeom>
        </p:spPr>
        <p:txBody>
          <a:bodyPr vert="horz" lIns="91440" tIns="45720" rIns="91440" bIns="45720" rtlCol="0">
            <a:normAutofit/>
          </a:bodyPr>
          <a:lstStyle/>
          <a:p>
            <a:pPr lvl="0"/>
            <a:r>
              <a:rPr lang="en-US"/>
              <a:t>Edit Master text style</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7208497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816">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34067" y="0"/>
            <a:ext cx="9144000" cy="1066800"/>
          </a:xfrm>
          <a:prstGeom prst="rect">
            <a:avLst/>
          </a:prstGeom>
        </p:spPr>
        <p:txBody>
          <a:bodyPr anchor="ctr"/>
          <a:lstStyle>
            <a:lvl1pPr>
              <a:defRPr sz="2400" baseline="0">
                <a:solidFill>
                  <a:schemeClr val="bg1"/>
                </a:solidFill>
                <a:latin typeface="Arial Bold" charset="0"/>
              </a:defRPr>
            </a:lvl1pPr>
          </a:lstStyle>
          <a:p>
            <a:r>
              <a:rPr lang="en-US"/>
              <a:t>Click to edit Master title style</a:t>
            </a:r>
          </a:p>
        </p:txBody>
      </p:sp>
      <p:sp>
        <p:nvSpPr>
          <p:cNvPr id="3" name="Content Placeholder 2"/>
          <p:cNvSpPr>
            <a:spLocks noGrp="1"/>
          </p:cNvSpPr>
          <p:nvPr>
            <p:ph idx="1"/>
          </p:nvPr>
        </p:nvSpPr>
        <p:spPr>
          <a:xfrm>
            <a:off x="609600" y="1600200"/>
            <a:ext cx="10972800" cy="1664558"/>
          </a:xfrm>
          <a:prstGeom prst="rect">
            <a:avLst/>
          </a:prstGeom>
        </p:spPr>
        <p:txBody>
          <a:bodyPr>
            <a:noAutofit/>
          </a:bodyPr>
          <a:lstStyle>
            <a:lvl1pPr marL="0" indent="0">
              <a:lnSpc>
                <a:spcPct val="95000"/>
              </a:lnSpc>
              <a:spcBef>
                <a:spcPts val="1000"/>
              </a:spcBef>
              <a:buFontTx/>
              <a:buNone/>
              <a:tabLst/>
              <a:defRPr sz="1800" b="1" i="0" baseline="0">
                <a:solidFill>
                  <a:schemeClr val="bg1"/>
                </a:solidFill>
                <a:latin typeface="arial" charset="0"/>
              </a:defRPr>
            </a:lvl1pPr>
            <a:lvl2pPr marL="279400" indent="-165100">
              <a:lnSpc>
                <a:spcPct val="95000"/>
              </a:lnSpc>
              <a:spcBef>
                <a:spcPts val="500"/>
              </a:spcBef>
              <a:buFont typeface="Arial" charset="0"/>
              <a:buChar char="•"/>
              <a:tabLst/>
              <a:defRPr sz="1800" baseline="0">
                <a:solidFill>
                  <a:schemeClr val="bg1"/>
                </a:solidFill>
                <a:latin typeface="arial" charset="0"/>
              </a:defRPr>
            </a:lvl2pPr>
            <a:lvl3pPr marL="571500" indent="-228600">
              <a:lnSpc>
                <a:spcPct val="95000"/>
              </a:lnSpc>
              <a:spcBef>
                <a:spcPts val="500"/>
              </a:spcBef>
              <a:buFont typeface=".AppleSystemUIFont" charset="-120"/>
              <a:buChar char="‒"/>
              <a:tabLst/>
              <a:defRPr sz="1800" baseline="0">
                <a:solidFill>
                  <a:schemeClr val="bg1"/>
                </a:solidFill>
                <a:latin typeface="arial" charset="0"/>
              </a:defRPr>
            </a:lvl3pPr>
            <a:lvl4pPr>
              <a:lnSpc>
                <a:spcPct val="95000"/>
              </a:lnSpc>
              <a:spcBef>
                <a:spcPts val="500"/>
              </a:spcBef>
              <a:defRPr sz="1800" baseline="0">
                <a:solidFill>
                  <a:schemeClr val="bg1"/>
                </a:solidFill>
                <a:latin typeface="arial" charset="0"/>
              </a:defRPr>
            </a:lvl4pPr>
            <a:lvl5pPr>
              <a:lnSpc>
                <a:spcPct val="95000"/>
              </a:lnSpc>
              <a:spcBef>
                <a:spcPts val="500"/>
              </a:spcBef>
              <a:defRPr sz="1800" baseline="0">
                <a:solidFill>
                  <a:schemeClr val="bg1"/>
                </a:solidFill>
                <a:latin typeface="arial"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lvl1pPr algn="r" eaLnBrk="1" fontAlgn="auto" hangingPunct="1">
              <a:spcBef>
                <a:spcPts val="0"/>
              </a:spcBef>
              <a:spcAft>
                <a:spcPts val="0"/>
              </a:spcAft>
              <a:defRPr lang="en-US" sz="1200" baseline="0" smtClean="0">
                <a:solidFill>
                  <a:schemeClr val="bg1"/>
                </a:solidFill>
                <a:latin typeface="Calibri"/>
                <a:ea typeface=""/>
              </a:defRPr>
            </a:lvl1pPr>
          </a:lstStyle>
          <a:p>
            <a:pPr>
              <a:defRPr/>
            </a:pPr>
            <a:fld id="{E8CC769F-ADCB-2641-BD2F-4076D1C41918}" type="slidenum">
              <a:rPr lang="uk-UA" sz="800" smtClean="0">
                <a:latin typeface="Arial" charset="0"/>
              </a:rPr>
              <a:pPr>
                <a:defRPr/>
              </a:pPr>
              <a:t>‹#›</a:t>
            </a:fld>
            <a:endParaRPr lang="uk-UA"/>
          </a:p>
        </p:txBody>
      </p:sp>
      <p:sp>
        <p:nvSpPr>
          <p:cNvPr id="5" name="TextBox 4"/>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cSld>
  <p:clrMapOvr>
    <a:masterClrMapping/>
  </p:clrMapOvr>
  <p:extLst>
    <p:ext uri="{DCECCB84-F9BA-43D5-87BE-67443E8EF086}">
      <p15:sldGuideLst xmlns:p15="http://schemas.microsoft.com/office/powerpoint/2012/main">
        <p15:guide id="1" orient="horz" pos="816" userDrawn="1">
          <p15:clr>
            <a:srgbClr val="FBAE40"/>
          </p15:clr>
        </p15:guide>
        <p15:guide id="2" pos="3840" userDrawn="1">
          <p15:clr>
            <a:srgbClr val="FBAE40"/>
          </p15:clr>
        </p15:guide>
        <p15:guide id="3" pos="678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lvl1pPr algn="r" eaLnBrk="1" fontAlgn="auto" hangingPunct="1">
              <a:spcBef>
                <a:spcPts val="0"/>
              </a:spcBef>
              <a:spcAft>
                <a:spcPts val="0"/>
              </a:spcAft>
              <a:defRPr lang="en-US" sz="800" baseline="0" smtClean="0">
                <a:solidFill>
                  <a:schemeClr val="tx1"/>
                </a:solidFill>
                <a:latin typeface="Arial" charset="0"/>
                <a:ea typeface=""/>
              </a:defRPr>
            </a:lvl1pPr>
          </a:lstStyle>
          <a:p>
            <a:pPr>
              <a:defRPr/>
            </a:pPr>
            <a:fld id="{75D13D49-2B6F-174C-9E1E-1013A06E5C50}" type="slidenum">
              <a:rPr lang="uk-UA" smtClean="0"/>
              <a:pPr>
                <a:defRPr/>
              </a:pPr>
              <a:t>‹#›</a:t>
            </a:fld>
            <a:endParaRPr lang="uk-UA"/>
          </a:p>
        </p:txBody>
      </p:sp>
      <p:sp>
        <p:nvSpPr>
          <p:cNvPr id="4" name="Text Placeholder 2">
            <a:extLst>
              <a:ext uri="{FF2B5EF4-FFF2-40B4-BE49-F238E27FC236}">
                <a16:creationId xmlns:a16="http://schemas.microsoft.com/office/drawing/2014/main" id="{AF145354-13C8-B341-8631-CC4F1B1E7B51}"/>
              </a:ext>
            </a:extLst>
          </p:cNvPr>
          <p:cNvSpPr>
            <a:spLocks noGrp="1"/>
          </p:cNvSpPr>
          <p:nvPr>
            <p:ph idx="1" hasCustomPrompt="1"/>
          </p:nvPr>
        </p:nvSpPr>
        <p:spPr>
          <a:xfrm>
            <a:off x="347958" y="1003412"/>
            <a:ext cx="11612070" cy="5173551"/>
          </a:xfrm>
          <a:prstGeom prst="rect">
            <a:avLst/>
          </a:prstGeom>
        </p:spPr>
        <p:txBody>
          <a:bodyPr vert="horz" lIns="91440" tIns="45720" rIns="91440" bIns="45720" rtlCol="0">
            <a:normAutofit/>
          </a:bodyPr>
          <a:lstStyle/>
          <a:p>
            <a:pPr lvl="0"/>
            <a:r>
              <a:rPr lang="en-US"/>
              <a:t>Edit Master text style</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8680634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816">
          <p15:clr>
            <a:srgbClr val="FBAE40"/>
          </p15:clr>
        </p15:guide>
        <p15:guide id="2" pos="288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lvl1pPr algn="r" eaLnBrk="1" fontAlgn="auto" hangingPunct="1">
              <a:spcBef>
                <a:spcPts val="0"/>
              </a:spcBef>
              <a:spcAft>
                <a:spcPts val="0"/>
              </a:spcAft>
              <a:defRPr lang="en-US" sz="800" baseline="0" smtClean="0">
                <a:solidFill>
                  <a:schemeClr val="tx1"/>
                </a:solidFill>
                <a:latin typeface="Arial" charset="0"/>
                <a:ea typeface=""/>
              </a:defRPr>
            </a:lvl1pPr>
          </a:lstStyle>
          <a:p>
            <a:pPr>
              <a:defRPr/>
            </a:pPr>
            <a:fld id="{75D13D49-2B6F-174C-9E1E-1013A06E5C50}" type="slidenum">
              <a:rPr lang="uk-UA" smtClean="0"/>
              <a:pPr>
                <a:defRPr/>
              </a:pPr>
              <a:t>‹#›</a:t>
            </a:fld>
            <a:endParaRPr lang="uk-UA"/>
          </a:p>
        </p:txBody>
      </p:sp>
      <p:sp>
        <p:nvSpPr>
          <p:cNvPr id="5" name="Text Placeholder 2">
            <a:extLst>
              <a:ext uri="{FF2B5EF4-FFF2-40B4-BE49-F238E27FC236}">
                <a16:creationId xmlns:a16="http://schemas.microsoft.com/office/drawing/2014/main" id="{AF145354-13C8-B341-8631-CC4F1B1E7B51}"/>
              </a:ext>
            </a:extLst>
          </p:cNvPr>
          <p:cNvSpPr>
            <a:spLocks noGrp="1"/>
          </p:cNvSpPr>
          <p:nvPr>
            <p:ph idx="1" hasCustomPrompt="1"/>
          </p:nvPr>
        </p:nvSpPr>
        <p:spPr>
          <a:xfrm>
            <a:off x="347958" y="1003412"/>
            <a:ext cx="11612070" cy="5173551"/>
          </a:xfrm>
          <a:prstGeom prst="rect">
            <a:avLst/>
          </a:prstGeom>
        </p:spPr>
        <p:txBody>
          <a:bodyPr vert="horz" lIns="91440" tIns="45720" rIns="91440" bIns="45720" rtlCol="0">
            <a:normAutofit/>
          </a:bodyPr>
          <a:lstStyle>
            <a:lvl1pPr marL="342900" indent="-342900">
              <a:buFont typeface="Wingdings" panose="05000000000000000000" pitchFamily="2" charset="2"/>
              <a:buChar char="Ø"/>
              <a:defRPr sz="2800">
                <a:latin typeface="Arial" panose="020B0604020202020204" pitchFamily="34" charset="0"/>
                <a:cs typeface="Arial" panose="020B0604020202020204" pitchFamily="34" charset="0"/>
              </a:defRPr>
            </a:lvl1pPr>
            <a:lvl2pPr marL="800100" indent="-342900">
              <a:buFont typeface="Wingdings" panose="05000000000000000000" pitchFamily="2" charset="2"/>
              <a:buChar char="§"/>
              <a:defRPr sz="2400">
                <a:latin typeface="Arial" panose="020B0604020202020204" pitchFamily="34" charset="0"/>
                <a:cs typeface="Arial" panose="020B0604020202020204" pitchFamily="34" charset="0"/>
              </a:defRPr>
            </a:lvl2pPr>
            <a:lvl3pPr marL="1257300" indent="-342900">
              <a:buFont typeface="Arial" panose="020B0604020202020204" pitchFamily="34" charset="0"/>
              <a:buChar char="•"/>
              <a:defRPr sz="2000">
                <a:latin typeface="Arial" panose="020B0604020202020204" pitchFamily="34" charset="0"/>
                <a:cs typeface="Arial" panose="020B0604020202020204" pitchFamily="34" charset="0"/>
              </a:defRPr>
            </a:lvl3pPr>
            <a:lvl4pPr marL="1714500" indent="-342900">
              <a:buFont typeface="Courier New" panose="02070309020205020404" pitchFamily="49" charset="0"/>
              <a:buChar char="o"/>
              <a:defRPr sz="1800">
                <a:latin typeface="Arial" panose="020B0604020202020204" pitchFamily="34" charset="0"/>
                <a:cs typeface="Arial" panose="020B0604020202020204" pitchFamily="34" charset="0"/>
              </a:defRPr>
            </a:lvl4pPr>
          </a:lstStyle>
          <a:p>
            <a:pPr lvl="0"/>
            <a:r>
              <a:rPr lang="en-US"/>
              <a:t>Edit Master text style</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410086730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816">
          <p15:clr>
            <a:srgbClr val="FBAE40"/>
          </p15:clr>
        </p15:guide>
        <p15:guide id="2" pos="288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lvl1pPr algn="r" eaLnBrk="1" fontAlgn="auto" hangingPunct="1">
              <a:spcBef>
                <a:spcPts val="0"/>
              </a:spcBef>
              <a:spcAft>
                <a:spcPts val="0"/>
              </a:spcAft>
              <a:defRPr lang="en-US" sz="800" baseline="0" smtClean="0">
                <a:solidFill>
                  <a:schemeClr val="tx1"/>
                </a:solidFill>
                <a:latin typeface="Arial" charset="0"/>
                <a:ea typeface=""/>
              </a:defRPr>
            </a:lvl1pPr>
          </a:lstStyle>
          <a:p>
            <a:pPr>
              <a:defRPr/>
            </a:pPr>
            <a:fld id="{75D13D49-2B6F-174C-9E1E-1013A06E5C50}" type="slidenum">
              <a:rPr lang="uk-UA" smtClean="0"/>
              <a:pPr>
                <a:defRPr/>
              </a:pPr>
              <a:t>‹#›</a:t>
            </a:fld>
            <a:endParaRPr lang="uk-UA"/>
          </a:p>
        </p:txBody>
      </p:sp>
      <p:sp>
        <p:nvSpPr>
          <p:cNvPr id="5" name="Text Placeholder 2">
            <a:extLst>
              <a:ext uri="{FF2B5EF4-FFF2-40B4-BE49-F238E27FC236}">
                <a16:creationId xmlns:a16="http://schemas.microsoft.com/office/drawing/2014/main" id="{AF145354-13C8-B341-8631-CC4F1B1E7B51}"/>
              </a:ext>
            </a:extLst>
          </p:cNvPr>
          <p:cNvSpPr>
            <a:spLocks noGrp="1"/>
          </p:cNvSpPr>
          <p:nvPr>
            <p:ph idx="1" hasCustomPrompt="1"/>
          </p:nvPr>
        </p:nvSpPr>
        <p:spPr>
          <a:xfrm>
            <a:off x="347958" y="1003412"/>
            <a:ext cx="11612070" cy="5173551"/>
          </a:xfrm>
          <a:prstGeom prst="rect">
            <a:avLst/>
          </a:prstGeom>
        </p:spPr>
        <p:txBody>
          <a:bodyPr vert="horz" lIns="91440" tIns="45720" rIns="91440" bIns="45720" rtlCol="0">
            <a:normAutofit/>
          </a:bodyPr>
          <a:lstStyle>
            <a:lvl1pPr marL="342900" indent="-342900">
              <a:buFont typeface="Wingdings" panose="05000000000000000000" pitchFamily="2" charset="2"/>
              <a:buChar char="Ø"/>
              <a:defRPr sz="2800">
                <a:latin typeface="Arial" panose="020B0604020202020204" pitchFamily="34" charset="0"/>
                <a:cs typeface="Arial" panose="020B0604020202020204" pitchFamily="34" charset="0"/>
              </a:defRPr>
            </a:lvl1pPr>
            <a:lvl2pPr marL="800100" indent="-342900">
              <a:buFont typeface="Wingdings" panose="05000000000000000000" pitchFamily="2" charset="2"/>
              <a:buChar char="§"/>
              <a:defRPr sz="2400">
                <a:latin typeface="Arial" panose="020B0604020202020204" pitchFamily="34" charset="0"/>
                <a:cs typeface="Arial" panose="020B0604020202020204" pitchFamily="34" charset="0"/>
              </a:defRPr>
            </a:lvl2pPr>
            <a:lvl3pPr marL="1257300" indent="-342900">
              <a:buFont typeface="Arial" panose="020B0604020202020204" pitchFamily="34" charset="0"/>
              <a:buChar char="•"/>
              <a:defRPr sz="2000">
                <a:latin typeface="Arial" panose="020B0604020202020204" pitchFamily="34" charset="0"/>
                <a:cs typeface="Arial" panose="020B0604020202020204" pitchFamily="34" charset="0"/>
              </a:defRPr>
            </a:lvl3pPr>
            <a:lvl4pPr marL="1714500" indent="-342900">
              <a:buFont typeface="Courier New" panose="02070309020205020404" pitchFamily="49" charset="0"/>
              <a:buChar char="o"/>
              <a:defRPr sz="1800">
                <a:latin typeface="Arial" panose="020B0604020202020204" pitchFamily="34" charset="0"/>
                <a:cs typeface="Arial" panose="020B0604020202020204" pitchFamily="34" charset="0"/>
              </a:defRPr>
            </a:lvl4pPr>
          </a:lstStyle>
          <a:p>
            <a:pPr lvl="0"/>
            <a:r>
              <a:rPr lang="en-US"/>
              <a:t>Edit Master text style</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09509032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816">
          <p15:clr>
            <a:srgbClr val="FBAE40"/>
          </p15:clr>
        </p15:guide>
        <p15:guide id="2" pos="288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lvl1pPr algn="r" eaLnBrk="1" fontAlgn="auto" hangingPunct="1">
              <a:spcBef>
                <a:spcPts val="0"/>
              </a:spcBef>
              <a:spcAft>
                <a:spcPts val="0"/>
              </a:spcAft>
              <a:defRPr lang="en-US" sz="800" baseline="0" smtClean="0">
                <a:solidFill>
                  <a:schemeClr val="tx1"/>
                </a:solidFill>
                <a:latin typeface="Arial" charset="0"/>
                <a:ea typeface=""/>
              </a:defRPr>
            </a:lvl1pPr>
          </a:lstStyle>
          <a:p>
            <a:pPr>
              <a:defRPr/>
            </a:pPr>
            <a:fld id="{75D13D49-2B6F-174C-9E1E-1013A06E5C50}" type="slidenum">
              <a:rPr lang="uk-UA" smtClean="0"/>
              <a:pPr>
                <a:defRPr/>
              </a:pPr>
              <a:t>‹#›</a:t>
            </a:fld>
            <a:endParaRPr lang="uk-UA"/>
          </a:p>
        </p:txBody>
      </p:sp>
      <p:sp>
        <p:nvSpPr>
          <p:cNvPr id="5" name="Text Placeholder 2">
            <a:extLst>
              <a:ext uri="{FF2B5EF4-FFF2-40B4-BE49-F238E27FC236}">
                <a16:creationId xmlns:a16="http://schemas.microsoft.com/office/drawing/2014/main" id="{AF145354-13C8-B341-8631-CC4F1B1E7B51}"/>
              </a:ext>
            </a:extLst>
          </p:cNvPr>
          <p:cNvSpPr>
            <a:spLocks noGrp="1"/>
          </p:cNvSpPr>
          <p:nvPr>
            <p:ph idx="1" hasCustomPrompt="1"/>
          </p:nvPr>
        </p:nvSpPr>
        <p:spPr>
          <a:xfrm>
            <a:off x="347958" y="1003412"/>
            <a:ext cx="11612070" cy="5173551"/>
          </a:xfrm>
          <a:prstGeom prst="rect">
            <a:avLst/>
          </a:prstGeom>
        </p:spPr>
        <p:txBody>
          <a:bodyPr vert="horz" lIns="91440" tIns="45720" rIns="91440" bIns="45720" rtlCol="0">
            <a:normAutofit/>
          </a:bodyPr>
          <a:lstStyle>
            <a:lvl1pPr marL="342900" indent="-342900">
              <a:buFont typeface="Wingdings" panose="05000000000000000000" pitchFamily="2" charset="2"/>
              <a:buChar char="Ø"/>
              <a:defRPr sz="2800">
                <a:latin typeface="Arial" panose="020B0604020202020204" pitchFamily="34" charset="0"/>
                <a:cs typeface="Arial" panose="020B0604020202020204" pitchFamily="34" charset="0"/>
              </a:defRPr>
            </a:lvl1pPr>
            <a:lvl2pPr marL="800100" indent="-342900">
              <a:buFont typeface="Wingdings" panose="05000000000000000000" pitchFamily="2" charset="2"/>
              <a:buChar char="§"/>
              <a:defRPr sz="2400">
                <a:latin typeface="Arial" panose="020B0604020202020204" pitchFamily="34" charset="0"/>
                <a:cs typeface="Arial" panose="020B0604020202020204" pitchFamily="34" charset="0"/>
              </a:defRPr>
            </a:lvl2pPr>
            <a:lvl3pPr marL="1257300" indent="-342900">
              <a:buFont typeface="Arial" panose="020B0604020202020204" pitchFamily="34" charset="0"/>
              <a:buChar char="•"/>
              <a:defRPr sz="2000">
                <a:latin typeface="Arial" panose="020B0604020202020204" pitchFamily="34" charset="0"/>
                <a:cs typeface="Arial" panose="020B0604020202020204" pitchFamily="34" charset="0"/>
              </a:defRPr>
            </a:lvl3pPr>
            <a:lvl4pPr marL="1657350" indent="-285750">
              <a:buFont typeface="Courier New" panose="02070309020205020404" pitchFamily="49" charset="0"/>
              <a:buChar char="o"/>
              <a:defRPr sz="1800">
                <a:latin typeface="Arial" panose="020B0604020202020204" pitchFamily="34" charset="0"/>
                <a:cs typeface="Arial" panose="020B0604020202020204" pitchFamily="34" charset="0"/>
              </a:defRPr>
            </a:lvl4pPr>
          </a:lstStyle>
          <a:p>
            <a:pPr lvl="0"/>
            <a:r>
              <a:rPr lang="en-US"/>
              <a:t>Edit Master text style</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13564872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816">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AF145354-13C8-B341-8631-CC4F1B1E7B51}"/>
              </a:ext>
            </a:extLst>
          </p:cNvPr>
          <p:cNvSpPr>
            <a:spLocks noGrp="1"/>
          </p:cNvSpPr>
          <p:nvPr>
            <p:ph idx="1" hasCustomPrompt="1"/>
          </p:nvPr>
        </p:nvSpPr>
        <p:spPr>
          <a:xfrm>
            <a:off x="347958" y="1003412"/>
            <a:ext cx="11612070" cy="5173551"/>
          </a:xfrm>
          <a:prstGeom prst="rect">
            <a:avLst/>
          </a:prstGeom>
        </p:spPr>
        <p:txBody>
          <a:bodyPr vert="horz" lIns="91440" tIns="45720" rIns="91440" bIns="45720" rtlCol="0">
            <a:normAutofit/>
          </a:bodyPr>
          <a:lstStyle>
            <a:lvl1pPr marL="339725" indent="-339725">
              <a:buFont typeface="Wingdings" panose="05000000000000000000" pitchFamily="2" charset="2"/>
              <a:buChar char="Ø"/>
              <a:defRPr sz="2800">
                <a:latin typeface="Arial" panose="020B0604020202020204" pitchFamily="34" charset="0"/>
                <a:cs typeface="Arial" panose="020B0604020202020204" pitchFamily="34" charset="0"/>
              </a:defRPr>
            </a:lvl1pPr>
            <a:lvl2pPr marL="800100" indent="-342900">
              <a:buFont typeface="Wingdings" panose="05000000000000000000" pitchFamily="2" charset="2"/>
              <a:buChar char="§"/>
              <a:defRPr sz="2400">
                <a:latin typeface="Arial" panose="020B0604020202020204" pitchFamily="34" charset="0"/>
                <a:cs typeface="Arial" panose="020B0604020202020204" pitchFamily="34" charset="0"/>
              </a:defRPr>
            </a:lvl2pPr>
            <a:lvl3pPr marL="1257300" indent="-342900">
              <a:buFont typeface="Arial" panose="020B0604020202020204" pitchFamily="34" charset="0"/>
              <a:buChar char="•"/>
              <a:defRPr sz="2000">
                <a:latin typeface="Arial" panose="020B0604020202020204" pitchFamily="34" charset="0"/>
                <a:cs typeface="Arial" panose="020B0604020202020204" pitchFamily="34" charset="0"/>
              </a:defRPr>
            </a:lvl3pPr>
            <a:lvl4pPr marL="1657350" indent="-285750">
              <a:buFont typeface="Courier New" panose="02070309020205020404" pitchFamily="49" charset="0"/>
              <a:buChar char="o"/>
              <a:defRPr sz="1800">
                <a:latin typeface="Arial" panose="020B0604020202020204" pitchFamily="34" charset="0"/>
                <a:cs typeface="Arial" panose="020B0604020202020204" pitchFamily="34" charset="0"/>
              </a:defRPr>
            </a:lvl4pPr>
          </a:lstStyle>
          <a:p>
            <a:pPr lvl="0"/>
            <a:r>
              <a:rPr lang="en-US"/>
              <a:t>Edit Master text style</a:t>
            </a:r>
          </a:p>
          <a:p>
            <a:pPr lvl="1"/>
            <a:r>
              <a:rPr lang="en-US"/>
              <a:t>Second level</a:t>
            </a:r>
          </a:p>
          <a:p>
            <a:pPr lvl="2"/>
            <a:r>
              <a:rPr lang="en-US"/>
              <a:t>Third level</a:t>
            </a:r>
          </a:p>
          <a:p>
            <a:pPr lvl="3"/>
            <a:r>
              <a:rPr lang="en-US"/>
              <a:t>Fourth level</a:t>
            </a:r>
          </a:p>
        </p:txBody>
      </p:sp>
      <p:sp>
        <p:nvSpPr>
          <p:cNvPr id="9" name="Slide Number Placeholder 5"/>
          <p:cNvSpPr>
            <a:spLocks noGrp="1"/>
          </p:cNvSpPr>
          <p:nvPr>
            <p:ph type="sldNum" sz="quarter" idx="10"/>
          </p:nvPr>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lvl1pPr algn="r" eaLnBrk="1" fontAlgn="auto" hangingPunct="1">
              <a:spcBef>
                <a:spcPts val="0"/>
              </a:spcBef>
              <a:spcAft>
                <a:spcPts val="0"/>
              </a:spcAft>
              <a:defRPr lang="en-US" sz="800" baseline="0" smtClean="0">
                <a:solidFill>
                  <a:schemeClr val="tx1"/>
                </a:solidFill>
                <a:latin typeface="Arial" charset="0"/>
                <a:ea typeface=""/>
              </a:defRPr>
            </a:lvl1pPr>
          </a:lstStyle>
          <a:p>
            <a:pPr>
              <a:defRPr/>
            </a:pPr>
            <a:fld id="{75D13D49-2B6F-174C-9E1E-1013A06E5C50}" type="slidenum">
              <a:rPr lang="uk-UA" smtClean="0"/>
              <a:pPr>
                <a:defRPr/>
              </a:pPr>
              <a:t>‹#›</a:t>
            </a:fld>
            <a:endParaRPr lang="uk-UA"/>
          </a:p>
        </p:txBody>
      </p:sp>
      <p:sp>
        <p:nvSpPr>
          <p:cNvPr id="5" name="Title 1"/>
          <p:cNvSpPr txBox="1">
            <a:spLocks/>
          </p:cNvSpPr>
          <p:nvPr userDrawn="1"/>
        </p:nvSpPr>
        <p:spPr>
          <a:xfrm>
            <a:off x="2667000" y="0"/>
            <a:ext cx="6858000" cy="1066800"/>
          </a:xfrm>
          <a:prstGeom prst="rect">
            <a:avLst/>
          </a:prstGeo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4400" kern="1200">
                <a:solidFill>
                  <a:schemeClr val="bg1"/>
                </a:solidFill>
                <a:latin typeface="+mj-lt"/>
                <a:ea typeface="+mj-ea"/>
                <a:cs typeface="+mj-cs"/>
              </a:defRPr>
            </a:lvl1pPr>
          </a:lstStyle>
          <a:p>
            <a:pPr algn="ctr"/>
            <a:r>
              <a:rPr lang="en-US" sz="4000">
                <a:solidFill>
                  <a:schemeClr val="bg1">
                    <a:lumMod val="85000"/>
                  </a:schemeClr>
                </a:solidFill>
                <a:latin typeface="Arial Bold" charset="0"/>
                <a:ea typeface="ＭＳ Ｐゴシック" charset="-128"/>
                <a:cs typeface="ＭＳ Ｐゴシック" charset="-128"/>
              </a:rPr>
              <a:t> </a:t>
            </a:r>
          </a:p>
        </p:txBody>
      </p:sp>
    </p:spTree>
    <p:extLst>
      <p:ext uri="{BB962C8B-B14F-4D97-AF65-F5344CB8AC3E}">
        <p14:creationId xmlns:p14="http://schemas.microsoft.com/office/powerpoint/2010/main" val="12318162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AF145354-13C8-B341-8631-CC4F1B1E7B51}"/>
              </a:ext>
            </a:extLst>
          </p:cNvPr>
          <p:cNvSpPr>
            <a:spLocks noGrp="1"/>
          </p:cNvSpPr>
          <p:nvPr>
            <p:ph idx="1" hasCustomPrompt="1"/>
          </p:nvPr>
        </p:nvSpPr>
        <p:spPr>
          <a:xfrm>
            <a:off x="347958" y="1003412"/>
            <a:ext cx="11612070" cy="5173551"/>
          </a:xfrm>
          <a:prstGeom prst="rect">
            <a:avLst/>
          </a:prstGeom>
        </p:spPr>
        <p:txBody>
          <a:bodyPr vert="horz" lIns="91440" tIns="45720" rIns="91440" bIns="45720" rtlCol="0">
            <a:normAutofit/>
          </a:bodyPr>
          <a:lstStyle>
            <a:lvl1pPr marL="339725" indent="-339725">
              <a:buFont typeface="Wingdings" panose="05000000000000000000" pitchFamily="2" charset="2"/>
              <a:buChar char="Ø"/>
              <a:defRPr sz="2800">
                <a:latin typeface="Arial" panose="020B0604020202020204" pitchFamily="34" charset="0"/>
                <a:cs typeface="Arial" panose="020B0604020202020204" pitchFamily="34" charset="0"/>
              </a:defRPr>
            </a:lvl1pPr>
            <a:lvl2pPr marL="800100" indent="-342900">
              <a:buFont typeface="Wingdings" panose="05000000000000000000" pitchFamily="2" charset="2"/>
              <a:buChar char="§"/>
              <a:defRPr sz="2400">
                <a:latin typeface="Arial" panose="020B0604020202020204" pitchFamily="34" charset="0"/>
                <a:cs typeface="Arial" panose="020B0604020202020204" pitchFamily="34" charset="0"/>
              </a:defRPr>
            </a:lvl2pPr>
            <a:lvl3pPr marL="1257300" indent="-342900">
              <a:buFont typeface="Arial" panose="020B0604020202020204" pitchFamily="34" charset="0"/>
              <a:buChar char="•"/>
              <a:defRPr sz="2000">
                <a:latin typeface="Arial" panose="020B0604020202020204" pitchFamily="34" charset="0"/>
                <a:cs typeface="Arial" panose="020B0604020202020204" pitchFamily="34" charset="0"/>
              </a:defRPr>
            </a:lvl3pPr>
            <a:lvl4pPr marL="1657350" indent="-285750">
              <a:buFont typeface="Courier New" panose="02070309020205020404" pitchFamily="49" charset="0"/>
              <a:buChar char="o"/>
              <a:defRPr sz="1800">
                <a:latin typeface="Arial" panose="020B0604020202020204" pitchFamily="34" charset="0"/>
                <a:cs typeface="Arial" panose="020B0604020202020204" pitchFamily="34" charset="0"/>
              </a:defRPr>
            </a:lvl4pPr>
          </a:lstStyle>
          <a:p>
            <a:pPr lvl="0"/>
            <a:r>
              <a:rPr lang="en-US"/>
              <a:t>Edit Master text style</a:t>
            </a:r>
          </a:p>
          <a:p>
            <a:pPr lvl="1"/>
            <a:r>
              <a:rPr lang="en-US"/>
              <a:t>Second level</a:t>
            </a:r>
          </a:p>
          <a:p>
            <a:pPr lvl="2"/>
            <a:r>
              <a:rPr lang="en-US"/>
              <a:t>Third level</a:t>
            </a:r>
          </a:p>
          <a:p>
            <a:pPr lvl="3"/>
            <a:r>
              <a:rPr lang="en-US"/>
              <a:t>Fourth level</a:t>
            </a:r>
          </a:p>
        </p:txBody>
      </p:sp>
      <p:sp>
        <p:nvSpPr>
          <p:cNvPr id="8" name="Slide Number Placeholder 5"/>
          <p:cNvSpPr>
            <a:spLocks noGrp="1"/>
          </p:cNvSpPr>
          <p:nvPr>
            <p:ph type="sldNum" sz="quarter" idx="10"/>
          </p:nvPr>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lvl1pPr algn="r" eaLnBrk="1" fontAlgn="auto" hangingPunct="1">
              <a:spcBef>
                <a:spcPts val="0"/>
              </a:spcBef>
              <a:spcAft>
                <a:spcPts val="0"/>
              </a:spcAft>
              <a:defRPr lang="en-US" sz="800" baseline="0" smtClean="0">
                <a:solidFill>
                  <a:schemeClr val="tx1"/>
                </a:solidFill>
                <a:latin typeface="Arial" charset="0"/>
                <a:ea typeface=""/>
              </a:defRPr>
            </a:lvl1pPr>
          </a:lstStyle>
          <a:p>
            <a:pPr>
              <a:defRPr/>
            </a:pPr>
            <a:fld id="{75D13D49-2B6F-174C-9E1E-1013A06E5C50}" type="slidenum">
              <a:rPr lang="uk-UA" smtClean="0"/>
              <a:pPr>
                <a:defRPr/>
              </a:pPr>
              <a:t>‹#›</a:t>
            </a:fld>
            <a:endParaRPr lang="uk-UA"/>
          </a:p>
        </p:txBody>
      </p:sp>
    </p:spTree>
    <p:extLst>
      <p:ext uri="{BB962C8B-B14F-4D97-AF65-F5344CB8AC3E}">
        <p14:creationId xmlns:p14="http://schemas.microsoft.com/office/powerpoint/2010/main" val="27074513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3CD3F-7001-4E4D-9A7D-F2B6D202A7A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49EEBE-2FD5-A944-9E15-460FBCC036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85CCBF2-6957-DF47-9685-8FCE790C2C6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9FC6347-AE5C-8649-989B-51862C6251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08DC05-A7F6-BE45-B52D-AF25AEF023EB}"/>
              </a:ext>
            </a:extLst>
          </p:cNvPr>
          <p:cNvSpPr>
            <a:spLocks noGrp="1"/>
          </p:cNvSpPr>
          <p:nvPr>
            <p:ph type="sldNum" sz="quarter" idx="12"/>
          </p:nvPr>
        </p:nvSpPr>
        <p:spPr/>
        <p:txBody>
          <a:bodyPr/>
          <a:lstStyle/>
          <a:p>
            <a:fld id="{41C508F0-1AA7-8449-B96D-5FDB74B9F69F}" type="slidenum">
              <a:rPr lang="en-US" smtClean="0"/>
              <a:t>‹#›</a:t>
            </a:fld>
            <a:endParaRPr lang="en-US"/>
          </a:p>
        </p:txBody>
      </p:sp>
    </p:spTree>
    <p:extLst>
      <p:ext uri="{BB962C8B-B14F-4D97-AF65-F5344CB8AC3E}">
        <p14:creationId xmlns:p14="http://schemas.microsoft.com/office/powerpoint/2010/main" val="8066439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342B4-57FC-6D43-9C26-6525D39D00E0}"/>
              </a:ext>
            </a:extLst>
          </p:cNvPr>
          <p:cNvSpPr>
            <a:spLocks noGrp="1"/>
          </p:cNvSpPr>
          <p:nvPr>
            <p:ph type="title"/>
          </p:nvPr>
        </p:nvSpPr>
        <p:spPr>
          <a:xfrm>
            <a:off x="202017" y="63798"/>
            <a:ext cx="0" cy="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66A51B40-5F63-254C-91DC-B72B59A8C93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0AF20A-B28D-1843-A046-353014303A9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D8E2CDA9-A4D6-9941-83C1-D0D499A1A8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3E09F9-2E14-424D-8B0E-7FAEF023CA85}"/>
              </a:ext>
            </a:extLst>
          </p:cNvPr>
          <p:cNvSpPr>
            <a:spLocks noGrp="1"/>
          </p:cNvSpPr>
          <p:nvPr>
            <p:ph type="sldNum" sz="quarter" idx="12"/>
          </p:nvPr>
        </p:nvSpPr>
        <p:spPr/>
        <p:txBody>
          <a:bodyPr/>
          <a:lstStyle/>
          <a:p>
            <a:fld id="{41C508F0-1AA7-8449-B96D-5FDB74B9F69F}" type="slidenum">
              <a:rPr lang="en-US" smtClean="0"/>
              <a:t>‹#›</a:t>
            </a:fld>
            <a:endParaRPr lang="en-US"/>
          </a:p>
        </p:txBody>
      </p:sp>
    </p:spTree>
    <p:extLst>
      <p:ext uri="{BB962C8B-B14F-4D97-AF65-F5344CB8AC3E}">
        <p14:creationId xmlns:p14="http://schemas.microsoft.com/office/powerpoint/2010/main" val="12041394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cSld name="5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C5BF0-1988-1F4A-B1ED-418386DD920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D2641B3-6E76-DE45-A04E-B98CA15EBDD2}"/>
              </a:ext>
            </a:extLst>
          </p:cNvPr>
          <p:cNvSpPr>
            <a:spLocks noGrp="1"/>
          </p:cNvSpPr>
          <p:nvPr>
            <p:ph type="dt" sz="half" idx="10"/>
          </p:nvPr>
        </p:nvSpPr>
        <p:spPr/>
        <p:txBody>
          <a:bodyPr/>
          <a:lstStyle/>
          <a:p>
            <a:fld id="{479890CF-BF4D-4B11-8F98-B8F8383BB9BE}" type="datetime1">
              <a:rPr lang="en-US" smtClean="0"/>
              <a:t>8/16/2022</a:t>
            </a:fld>
            <a:endParaRPr lang="en-US"/>
          </a:p>
        </p:txBody>
      </p:sp>
      <p:sp>
        <p:nvSpPr>
          <p:cNvPr id="4" name="Footer Placeholder 3">
            <a:extLst>
              <a:ext uri="{FF2B5EF4-FFF2-40B4-BE49-F238E27FC236}">
                <a16:creationId xmlns:a16="http://schemas.microsoft.com/office/drawing/2014/main" id="{BA0BCDEE-E59D-DC4C-8560-90A2629D5E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EC1A1E-38B7-944A-8949-A01017821B68}"/>
              </a:ext>
            </a:extLst>
          </p:cNvPr>
          <p:cNvSpPr>
            <a:spLocks noGrp="1"/>
          </p:cNvSpPr>
          <p:nvPr>
            <p:ph type="sldNum" sz="quarter" idx="12"/>
          </p:nvPr>
        </p:nvSpPr>
        <p:spPr/>
        <p:txBody>
          <a:bodyPr/>
          <a:lstStyle/>
          <a:p>
            <a:fld id="{41C508F0-1AA7-8449-B96D-5FDB74B9F69F}" type="slidenum">
              <a:rPr lang="en-US" smtClean="0"/>
              <a:t>‹#›</a:t>
            </a:fld>
            <a:endParaRPr lang="en-US"/>
          </a:p>
        </p:txBody>
      </p:sp>
    </p:spTree>
    <p:extLst>
      <p:ext uri="{BB962C8B-B14F-4D97-AF65-F5344CB8AC3E}">
        <p14:creationId xmlns:p14="http://schemas.microsoft.com/office/powerpoint/2010/main" val="37150836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lvl1pPr algn="r" eaLnBrk="1" fontAlgn="auto" hangingPunct="1">
              <a:spcBef>
                <a:spcPts val="0"/>
              </a:spcBef>
              <a:spcAft>
                <a:spcPts val="0"/>
              </a:spcAft>
              <a:defRPr lang="en-US" sz="800" baseline="0" smtClean="0">
                <a:solidFill>
                  <a:schemeClr val="tx1"/>
                </a:solidFill>
                <a:latin typeface="Arial" charset="0"/>
                <a:ea typeface=""/>
              </a:defRPr>
            </a:lvl1pPr>
          </a:lstStyle>
          <a:p>
            <a:pPr>
              <a:defRPr/>
            </a:pPr>
            <a:fld id="{75D13D49-2B6F-174C-9E1E-1013A06E5C50}" type="slidenum">
              <a:rPr lang="uk-UA" smtClean="0"/>
              <a:pPr>
                <a:defRPr/>
              </a:pPr>
              <a:t>‹#›</a:t>
            </a:fld>
            <a:endParaRPr lang="uk-UA"/>
          </a:p>
        </p:txBody>
      </p:sp>
      <p:sp>
        <p:nvSpPr>
          <p:cNvPr id="2" name="Title 1"/>
          <p:cNvSpPr>
            <a:spLocks noGrp="1"/>
          </p:cNvSpPr>
          <p:nvPr>
            <p:ph type="title"/>
          </p:nvPr>
        </p:nvSpPr>
        <p:spPr>
          <a:xfrm>
            <a:off x="210868" y="146433"/>
            <a:ext cx="9144000" cy="629728"/>
          </a:xfrm>
          <a:prstGeom prst="rect">
            <a:avLst/>
          </a:prstGeom>
        </p:spPr>
        <p:txBody>
          <a:bodyPr anchor="ctr"/>
          <a:lstStyle>
            <a:lvl1pPr algn="l">
              <a:defRPr lang="en-US" sz="2400" baseline="0">
                <a:solidFill>
                  <a:schemeClr val="bg1"/>
                </a:solidFill>
                <a:latin typeface="Arial Bold" charset="0"/>
              </a:defRPr>
            </a:lvl1pPr>
          </a:lstStyle>
          <a:p>
            <a:pPr lvl="0"/>
            <a:r>
              <a:rPr lang="en-US"/>
              <a:t>Click to edit Master title style</a:t>
            </a:r>
          </a:p>
        </p:txBody>
      </p:sp>
      <p:sp>
        <p:nvSpPr>
          <p:cNvPr id="4" name="TextBox 3"/>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FY18</a:t>
            </a:r>
            <a:r>
              <a:rPr lang="en-US" sz="800" baseline="0">
                <a:solidFill>
                  <a:schemeClr val="bg1"/>
                </a:solidFill>
              </a:rPr>
              <a:t> Mid Year Review</a:t>
            </a:r>
            <a:endParaRPr lang="en-US" sz="800">
              <a:solidFill>
                <a:schemeClr val="bg1"/>
              </a:solidFill>
            </a:endParaRPr>
          </a:p>
        </p:txBody>
      </p:sp>
    </p:spTree>
    <p:extLst>
      <p:ext uri="{BB962C8B-B14F-4D97-AF65-F5344CB8AC3E}">
        <p14:creationId xmlns:p14="http://schemas.microsoft.com/office/powerpoint/2010/main" val="183631084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816">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xfrm>
            <a:off x="609600" y="6173788"/>
            <a:ext cx="2844800" cy="365125"/>
          </a:xfrm>
          <a:prstGeom prst="rect">
            <a:avLst/>
          </a:prstGeom>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a:solidFill>
                  <a:prstClr val="black"/>
                </a:solidFill>
                <a:latin typeface="Calibri"/>
                <a:ea typeface=""/>
              </a:defRPr>
            </a:lvl1pPr>
          </a:lstStyle>
          <a:p>
            <a:pPr>
              <a:defRPr/>
            </a:pPr>
            <a:endParaRPr lang="en-US"/>
          </a:p>
        </p:txBody>
      </p:sp>
      <p:sp>
        <p:nvSpPr>
          <p:cNvPr id="6" name="Footer Placeholder 4"/>
          <p:cNvSpPr>
            <a:spLocks noGrp="1"/>
          </p:cNvSpPr>
          <p:nvPr>
            <p:ph type="ftr" sz="quarter" idx="11"/>
          </p:nvPr>
        </p:nvSpPr>
        <p:spPr>
          <a:xfrm>
            <a:off x="4064000" y="6161924"/>
            <a:ext cx="3860800" cy="365125"/>
          </a:xfrm>
          <a:prstGeom prst="rect">
            <a:avLst/>
          </a:prstGeom>
        </p:spPr>
        <p:txBody>
          <a:bodyPr/>
          <a:lstStyle>
            <a:lvl1pPr eaLnBrk="1" fontAlgn="auto" hangingPunct="1">
              <a:spcBef>
                <a:spcPts val="0"/>
              </a:spcBef>
              <a:spcAft>
                <a:spcPts val="0"/>
              </a:spcAft>
              <a:defRPr>
                <a:solidFill>
                  <a:prstClr val="black"/>
                </a:solidFill>
                <a:latin typeface="Calibri"/>
                <a:ea typeface="ＭＳ Ｐゴシック" charset="-128"/>
                <a:cs typeface="ＭＳ Ｐゴシック" charset="-128"/>
              </a:defRPr>
            </a:lvl1pPr>
          </a:lstStyle>
          <a:p>
            <a:pPr>
              <a:defRPr/>
            </a:pPr>
            <a:endParaRPr lang="en-US"/>
          </a:p>
        </p:txBody>
      </p:sp>
      <p:sp>
        <p:nvSpPr>
          <p:cNvPr id="8" name="Slide Number Placeholder 5"/>
          <p:cNvSpPr txBox="1">
            <a:spLocks/>
          </p:cNvSpPr>
          <p:nvPr userDrawn="1"/>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algn="r" rtl="0" eaLnBrk="1" fontAlgn="auto" hangingPunct="1">
              <a:spcBef>
                <a:spcPts val="0"/>
              </a:spcBef>
              <a:spcAft>
                <a:spcPts val="0"/>
              </a:spcAft>
              <a:defRPr lang="en-US" sz="1200" kern="1200" baseline="0" smtClean="0">
                <a:solidFill>
                  <a:schemeClr val="bg1"/>
                </a:solidFill>
                <a:latin typeface="Calibri"/>
                <a:ea typeface=""/>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a:lstStyle>
          <a:p>
            <a:pPr>
              <a:defRPr/>
            </a:pPr>
            <a:fld id="{E8CC769F-ADCB-2641-BD2F-4076D1C41918}" type="slidenum">
              <a:rPr lang="uk-UA" sz="800" smtClean="0">
                <a:latin typeface="Arial" charset="0"/>
              </a:rPr>
              <a:pPr>
                <a:defRPr/>
              </a:pPr>
              <a:t>‹#›</a:t>
            </a:fld>
            <a:endParaRPr lang="uk-UA" sz="1200"/>
          </a:p>
        </p:txBody>
      </p:sp>
      <p:sp>
        <p:nvSpPr>
          <p:cNvPr id="9" name="TextBox 8"/>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solidFill>
                  <a:schemeClr val="tx1"/>
                </a:solidFill>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609600" y="6126164"/>
            <a:ext cx="2844800" cy="365125"/>
          </a:xfrm>
          <a:prstGeom prst="rect">
            <a:avLst/>
          </a:prstGeom>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a:solidFill>
                  <a:prstClr val="black"/>
                </a:solidFill>
                <a:latin typeface="Calibri"/>
                <a:ea typeface=""/>
              </a:defRPr>
            </a:lvl1pPr>
          </a:lstStyle>
          <a:p>
            <a:pPr>
              <a:defRPr/>
            </a:pPr>
            <a:endParaRPr lang="en-US"/>
          </a:p>
        </p:txBody>
      </p:sp>
      <p:sp>
        <p:nvSpPr>
          <p:cNvPr id="8" name="Footer Placeholder 4"/>
          <p:cNvSpPr>
            <a:spLocks noGrp="1"/>
          </p:cNvSpPr>
          <p:nvPr>
            <p:ph type="ftr" sz="quarter" idx="11"/>
          </p:nvPr>
        </p:nvSpPr>
        <p:spPr>
          <a:xfrm>
            <a:off x="4165600" y="6126164"/>
            <a:ext cx="3860800" cy="365125"/>
          </a:xfrm>
          <a:prstGeom prst="rect">
            <a:avLst/>
          </a:prstGeom>
        </p:spPr>
        <p:txBody>
          <a:bodyPr/>
          <a:lstStyle>
            <a:lvl1pPr eaLnBrk="1" fontAlgn="auto" hangingPunct="1">
              <a:spcBef>
                <a:spcPts val="0"/>
              </a:spcBef>
              <a:spcAft>
                <a:spcPts val="0"/>
              </a:spcAft>
              <a:defRPr>
                <a:solidFill>
                  <a:prstClr val="black"/>
                </a:solidFill>
                <a:latin typeface="Calibri"/>
                <a:ea typeface="ＭＳ Ｐゴシック" charset="-128"/>
                <a:cs typeface="ＭＳ Ｐゴシック" charset="-128"/>
              </a:defRPr>
            </a:lvl1pPr>
          </a:lstStyle>
          <a:p>
            <a:pPr>
              <a:defRPr/>
            </a:pPr>
            <a:endParaRPr lang="en-US"/>
          </a:p>
        </p:txBody>
      </p:sp>
      <p:sp>
        <p:nvSpPr>
          <p:cNvPr id="10" name="Slide Number Placeholder 5"/>
          <p:cNvSpPr txBox="1">
            <a:spLocks/>
          </p:cNvSpPr>
          <p:nvPr userDrawn="1"/>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algn="r" rtl="0" eaLnBrk="1" fontAlgn="auto" hangingPunct="1">
              <a:spcBef>
                <a:spcPts val="0"/>
              </a:spcBef>
              <a:spcAft>
                <a:spcPts val="0"/>
              </a:spcAft>
              <a:defRPr lang="en-US" sz="1200" kern="1200" baseline="0" smtClean="0">
                <a:solidFill>
                  <a:schemeClr val="bg1"/>
                </a:solidFill>
                <a:latin typeface="Calibri"/>
                <a:ea typeface=""/>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a:lstStyle>
          <a:p>
            <a:pPr>
              <a:defRPr/>
            </a:pPr>
            <a:fld id="{E8CC769F-ADCB-2641-BD2F-4076D1C41918}" type="slidenum">
              <a:rPr lang="uk-UA" sz="800" smtClean="0">
                <a:latin typeface="Arial" charset="0"/>
              </a:rPr>
              <a:pPr>
                <a:defRPr/>
              </a:pPr>
              <a:t>‹#›</a:t>
            </a:fld>
            <a:endParaRPr lang="uk-UA" sz="1200"/>
          </a:p>
        </p:txBody>
      </p:sp>
      <p:sp>
        <p:nvSpPr>
          <p:cNvPr id="11" name="TextBox 10"/>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lvl1pPr algn="r" eaLnBrk="1" fontAlgn="auto" hangingPunct="1">
              <a:spcBef>
                <a:spcPts val="0"/>
              </a:spcBef>
              <a:spcAft>
                <a:spcPts val="0"/>
              </a:spcAft>
              <a:defRPr lang="en-US" sz="800" baseline="0" smtClean="0">
                <a:solidFill>
                  <a:schemeClr val="tx1"/>
                </a:solidFill>
                <a:latin typeface="Arial" charset="0"/>
                <a:ea typeface=""/>
              </a:defRPr>
            </a:lvl1pPr>
          </a:lstStyle>
          <a:p>
            <a:pPr>
              <a:defRPr/>
            </a:pPr>
            <a:fld id="{75D13D49-2B6F-174C-9E1E-1013A06E5C50}" type="slidenum">
              <a:rPr lang="uk-UA" smtClean="0"/>
              <a:pPr>
                <a:defRPr/>
              </a:pPr>
              <a:t>‹#›</a:t>
            </a:fld>
            <a:endParaRPr lang="uk-UA"/>
          </a:p>
        </p:txBody>
      </p:sp>
      <p:sp>
        <p:nvSpPr>
          <p:cNvPr id="2" name="Title 1"/>
          <p:cNvSpPr>
            <a:spLocks noGrp="1"/>
          </p:cNvSpPr>
          <p:nvPr>
            <p:ph type="title"/>
          </p:nvPr>
        </p:nvSpPr>
        <p:spPr>
          <a:xfrm>
            <a:off x="1625600" y="0"/>
            <a:ext cx="9144000" cy="1066800"/>
          </a:xfrm>
          <a:prstGeom prst="rect">
            <a:avLst/>
          </a:prstGeom>
        </p:spPr>
        <p:txBody>
          <a:bodyPr anchor="ctr"/>
          <a:lstStyle>
            <a:lvl1pPr>
              <a:defRPr lang="en-US" sz="2400" baseline="0">
                <a:solidFill>
                  <a:schemeClr val="bg1"/>
                </a:solidFill>
                <a:latin typeface="Arial Bold" charset="0"/>
              </a:defRPr>
            </a:lvl1pPr>
          </a:lstStyle>
          <a:p>
            <a:pPr lvl="0"/>
            <a:r>
              <a:rPr lang="en-US"/>
              <a:t>Click to edit Master title style</a:t>
            </a:r>
          </a:p>
        </p:txBody>
      </p:sp>
      <p:sp>
        <p:nvSpPr>
          <p:cNvPr id="4" name="TextBox 3"/>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FY18</a:t>
            </a:r>
            <a:r>
              <a:rPr lang="en-US" sz="800" baseline="0">
                <a:solidFill>
                  <a:schemeClr val="bg1"/>
                </a:solidFill>
              </a:rPr>
              <a:t> Mid Year Review</a:t>
            </a:r>
            <a:endParaRPr lang="en-US" sz="800">
              <a:solidFill>
                <a:schemeClr val="bg1"/>
              </a:solidFill>
            </a:endParaRPr>
          </a:p>
        </p:txBody>
      </p:sp>
      <p:sp>
        <p:nvSpPr>
          <p:cNvPr id="5" name="TextBox 4"/>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816"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tx1"/>
        </a:solidFill>
        <a:effectLst/>
      </p:bgPr>
    </p:bg>
    <p:spTree>
      <p:nvGrpSpPr>
        <p:cNvPr id="1" name=""/>
        <p:cNvGrpSpPr/>
        <p:nvPr/>
      </p:nvGrpSpPr>
      <p:grpSpPr>
        <a:xfrm>
          <a:off x="0" y="0"/>
          <a:ext cx="0" cy="0"/>
          <a:chOff x="0" y="0"/>
          <a:chExt cx="0" cy="0"/>
        </a:xfrm>
      </p:grpSpPr>
      <p:sp>
        <p:nvSpPr>
          <p:cNvPr id="5" name="Slide Number Placeholder 5"/>
          <p:cNvSpPr txBox="1">
            <a:spLocks/>
          </p:cNvSpPr>
          <p:nvPr userDrawn="1"/>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algn="r" rtl="0" eaLnBrk="1" fontAlgn="auto" hangingPunct="1">
              <a:spcBef>
                <a:spcPts val="0"/>
              </a:spcBef>
              <a:spcAft>
                <a:spcPts val="0"/>
              </a:spcAft>
              <a:defRPr lang="en-US" sz="1200" kern="1200" baseline="0" smtClean="0">
                <a:solidFill>
                  <a:schemeClr val="bg1"/>
                </a:solidFill>
                <a:latin typeface="Calibri"/>
                <a:ea typeface=""/>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a:lstStyle>
          <a:p>
            <a:pPr>
              <a:defRPr/>
            </a:pPr>
            <a:fld id="{E8CC769F-ADCB-2641-BD2F-4076D1C41918}" type="slidenum">
              <a:rPr lang="uk-UA" sz="800" smtClean="0">
                <a:latin typeface="Arial" charset="0"/>
              </a:rPr>
              <a:pPr>
                <a:defRPr/>
              </a:pPr>
              <a:t>‹#›</a:t>
            </a:fld>
            <a:endParaRPr lang="uk-UA" sz="1200"/>
          </a:p>
        </p:txBody>
      </p:sp>
      <p:sp>
        <p:nvSpPr>
          <p:cNvPr id="6" name="TextBox 5"/>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1" y="1445127"/>
            <a:ext cx="4011084" cy="872288"/>
          </a:xfrm>
          <a:prstGeom prst="rect">
            <a:avLst/>
          </a:prstGeom>
        </p:spPr>
        <p:txBody>
          <a:bodyPr anchor="b"/>
          <a:lstStyle>
            <a:lvl1pPr algn="l">
              <a:defRPr sz="2000" b="1">
                <a:solidFill>
                  <a:schemeClr val="bg1"/>
                </a:solidFill>
              </a:defRPr>
            </a:lvl1pPr>
          </a:lstStyle>
          <a:p>
            <a:r>
              <a:rPr lang="en-US"/>
              <a:t>Click to edit Master title style</a:t>
            </a:r>
          </a:p>
        </p:txBody>
      </p:sp>
      <p:sp>
        <p:nvSpPr>
          <p:cNvPr id="3" name="Content Placeholder 2"/>
          <p:cNvSpPr>
            <a:spLocks noGrp="1"/>
          </p:cNvSpPr>
          <p:nvPr>
            <p:ph idx="1"/>
          </p:nvPr>
        </p:nvSpPr>
        <p:spPr>
          <a:xfrm>
            <a:off x="4766733" y="1445127"/>
            <a:ext cx="6815667" cy="4393616"/>
          </a:xfrm>
          <a:prstGeom prst="rect">
            <a:avLst/>
          </a:prstGeo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599" y="2500560"/>
            <a:ext cx="4011084" cy="3521328"/>
          </a:xfrm>
          <a:prstGeom prst="rect">
            <a:avLst/>
          </a:prstGeo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5"/>
          <p:cNvSpPr>
            <a:spLocks noGrp="1"/>
          </p:cNvSpPr>
          <p:nvPr>
            <p:ph type="sldNum" sz="quarter" idx="12"/>
          </p:nvPr>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lvl1pPr algn="r" eaLnBrk="1" fontAlgn="auto" hangingPunct="1">
              <a:spcBef>
                <a:spcPts val="0"/>
              </a:spcBef>
              <a:spcAft>
                <a:spcPts val="0"/>
              </a:spcAft>
              <a:defRPr lang="en-US" sz="1200" baseline="0" smtClean="0">
                <a:solidFill>
                  <a:schemeClr val="bg1"/>
                </a:solidFill>
                <a:latin typeface="Calibri"/>
                <a:ea typeface=""/>
              </a:defRPr>
            </a:lvl1pPr>
          </a:lstStyle>
          <a:p>
            <a:pPr>
              <a:defRPr/>
            </a:pPr>
            <a:fld id="{E8CC769F-ADCB-2641-BD2F-4076D1C41918}" type="slidenum">
              <a:rPr lang="uk-UA" sz="800" smtClean="0">
                <a:latin typeface="Arial" charset="0"/>
              </a:rPr>
              <a:pPr>
                <a:defRPr/>
              </a:pPr>
              <a:t>‹#›</a:t>
            </a:fld>
            <a:endParaRPr lang="uk-UA"/>
          </a:p>
        </p:txBody>
      </p:sp>
      <p:sp>
        <p:nvSpPr>
          <p:cNvPr id="9" name="TextBox 8"/>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a:solidFill>
            <a:schemeClr val="tx1"/>
          </a:solidFill>
        </p:spPr>
        <p:txBody>
          <a:bodyPr anchor="b"/>
          <a:lstStyle>
            <a:lvl1pPr algn="l">
              <a:defRPr sz="2000" b="1">
                <a:solidFill>
                  <a:schemeClr val="bg1"/>
                </a:solidFill>
              </a:defRPr>
            </a:lvl1pPr>
          </a:lstStyle>
          <a:p>
            <a:r>
              <a:rPr lang="en-US"/>
              <a:t>Click to edit Master title style</a:t>
            </a:r>
          </a:p>
        </p:txBody>
      </p:sp>
      <p:sp>
        <p:nvSpPr>
          <p:cNvPr id="3" name="Picture Placeholder 2"/>
          <p:cNvSpPr>
            <a:spLocks noGrp="1"/>
          </p:cNvSpPr>
          <p:nvPr>
            <p:ph type="pic" idx="1"/>
          </p:nvPr>
        </p:nvSpPr>
        <p:spPr>
          <a:xfrm>
            <a:off x="2389717" y="1548063"/>
            <a:ext cx="7315200" cy="3179512"/>
          </a:xfrm>
          <a:prstGeom prst="rect">
            <a:avLst/>
          </a:prstGeom>
          <a:solidFill>
            <a:schemeClr val="tx1"/>
          </a:solidFill>
        </p:spPr>
        <p:txBody>
          <a:bodyPr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a:solidFill>
            <a:schemeClr val="tx1"/>
          </a:solidFill>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5"/>
          <p:cNvSpPr txBox="1">
            <a:spLocks/>
          </p:cNvSpPr>
          <p:nvPr userDrawn="1"/>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algn="r" rtl="0" eaLnBrk="1" fontAlgn="auto" hangingPunct="1">
              <a:spcBef>
                <a:spcPts val="0"/>
              </a:spcBef>
              <a:spcAft>
                <a:spcPts val="0"/>
              </a:spcAft>
              <a:defRPr lang="en-US" sz="1200" kern="1200" baseline="0" smtClean="0">
                <a:solidFill>
                  <a:schemeClr val="bg1"/>
                </a:solidFill>
                <a:latin typeface="Calibri"/>
                <a:ea typeface=""/>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a:lstStyle>
          <a:p>
            <a:pPr>
              <a:defRPr/>
            </a:pPr>
            <a:fld id="{E8CC769F-ADCB-2641-BD2F-4076D1C41918}" type="slidenum">
              <a:rPr lang="uk-UA" sz="800" smtClean="0">
                <a:latin typeface="Arial" charset="0"/>
              </a:rPr>
              <a:pPr>
                <a:defRPr/>
              </a:pPr>
              <a:t>‹#›</a:t>
            </a:fld>
            <a:endParaRPr lang="uk-UA" sz="1200"/>
          </a:p>
        </p:txBody>
      </p:sp>
      <p:sp>
        <p:nvSpPr>
          <p:cNvPr id="9" name="TextBox 8"/>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txBox="1">
            <a:spLocks/>
          </p:cNvSpPr>
          <p:nvPr userDrawn="1"/>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algn="r" rtl="0" eaLnBrk="1" fontAlgn="auto" hangingPunct="1">
              <a:spcBef>
                <a:spcPts val="0"/>
              </a:spcBef>
              <a:spcAft>
                <a:spcPts val="0"/>
              </a:spcAft>
              <a:defRPr lang="en-US" sz="1200" kern="1200" baseline="0" smtClean="0">
                <a:solidFill>
                  <a:schemeClr val="bg1"/>
                </a:solidFill>
                <a:latin typeface="Calibri"/>
                <a:ea typeface=""/>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a:lstStyle>
          <a:p>
            <a:pPr>
              <a:defRPr/>
            </a:pPr>
            <a:fld id="{E8CC769F-ADCB-2641-BD2F-4076D1C41918}" type="slidenum">
              <a:rPr lang="uk-UA" sz="800" smtClean="0">
                <a:latin typeface="Arial" charset="0"/>
              </a:rPr>
              <a:pPr>
                <a:defRPr/>
              </a:pPr>
              <a:t>‹#›</a:t>
            </a:fld>
            <a:endParaRPr lang="uk-UA" sz="1200"/>
          </a:p>
        </p:txBody>
      </p:sp>
      <p:sp>
        <p:nvSpPr>
          <p:cNvPr id="8" name="TextBox 7"/>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2.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image" Target="../media/image1.jpe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theme" Target="../theme/theme2.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image" Target="../media/image4.pn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image" Target="../media/image3.pn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theme" Target="../theme/theme3.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Picture 2" descr="Banner OCT template.jpg"/>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0" y="1"/>
            <a:ext cx="1219200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811" y="-1"/>
            <a:ext cx="12192000" cy="1127125"/>
          </a:xfrm>
          <a:prstGeom prst="rect">
            <a:avLst/>
          </a:prstGeom>
        </p:spPr>
      </p:pic>
    </p:spTree>
    <p:extLst>
      <p:ext uri="{BB962C8B-B14F-4D97-AF65-F5344CB8AC3E}">
        <p14:creationId xmlns:p14="http://schemas.microsoft.com/office/powerpoint/2010/main" val="840372861"/>
      </p:ext>
    </p:extLst>
  </p:cSld>
  <p:clrMap bg1="dk1" tx1="lt1" bg2="dk2" tx2="lt2" accent1="accent1" accent2="accent2" accent3="accent3" accent4="accent4" accent5="accent5" accent6="accent6" hlink="hlink" folHlink="folHlink"/>
  <p:sldLayoutIdLst>
    <p:sldLayoutId id="2147484425" r:id="rId1"/>
    <p:sldLayoutId id="2147484426" r:id="rId2"/>
    <p:sldLayoutId id="2147484428" r:id="rId3"/>
    <p:sldLayoutId id="2147484429" r:id="rId4"/>
    <p:sldLayoutId id="2147484430" r:id="rId5"/>
    <p:sldLayoutId id="2147484431" r:id="rId6"/>
    <p:sldLayoutId id="2147484432" r:id="rId7"/>
    <p:sldLayoutId id="2147484433" r:id="rId8"/>
    <p:sldLayoutId id="2147484434" r:id="rId9"/>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Picture 2" descr="Banner OCT template.jpg"/>
          <p:cNvPicPr>
            <a:picLocks noChangeAspect="1"/>
          </p:cNvPicPr>
          <p:nvPr userDrawn="1"/>
        </p:nvPicPr>
        <p:blipFill>
          <a:blip r:embed="rId12">
            <a:extLst>
              <a:ext uri="{28A0092B-C50C-407E-A947-70E740481C1C}">
                <a14:useLocalDpi xmlns:a14="http://schemas.microsoft.com/office/drawing/2010/main"/>
              </a:ext>
            </a:extLst>
          </a:blip>
          <a:srcRect/>
          <a:stretch>
            <a:fillRect/>
          </a:stretch>
        </p:blipFill>
        <p:spPr bwMode="auto">
          <a:xfrm>
            <a:off x="0" y="1"/>
            <a:ext cx="1219200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811" y="-1"/>
            <a:ext cx="12192000" cy="1127125"/>
          </a:xfrm>
          <a:prstGeom prst="rect">
            <a:avLst/>
          </a:prstGeom>
        </p:spPr>
      </p:pic>
    </p:spTree>
    <p:extLst>
      <p:ext uri="{BB962C8B-B14F-4D97-AF65-F5344CB8AC3E}">
        <p14:creationId xmlns:p14="http://schemas.microsoft.com/office/powerpoint/2010/main" val="612090934"/>
      </p:ext>
    </p:extLst>
  </p:cSld>
  <p:clrMap bg1="dk1" tx1="lt1" bg2="dk2" tx2="lt2" accent1="accent1" accent2="accent2" accent3="accent3" accent4="accent4" accent5="accent5" accent6="accent6" hlink="hlink" folHlink="folHlink"/>
  <p:sldLayoutIdLst>
    <p:sldLayoutId id="2147484436" r:id="rId1"/>
    <p:sldLayoutId id="2147484437" r:id="rId2"/>
    <p:sldLayoutId id="2147484438" r:id="rId3"/>
    <p:sldLayoutId id="2147484439" r:id="rId4"/>
    <p:sldLayoutId id="2147484440" r:id="rId5"/>
    <p:sldLayoutId id="2147484441" r:id="rId6"/>
    <p:sldLayoutId id="2147484442" r:id="rId7"/>
    <p:sldLayoutId id="2147484443" r:id="rId8"/>
    <p:sldLayoutId id="2147484444" r:id="rId9"/>
    <p:sldLayoutId id="2147484445" r:id="rId10"/>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F145354-13C8-B341-8631-CC4F1B1E7B51}"/>
              </a:ext>
            </a:extLst>
          </p:cNvPr>
          <p:cNvSpPr>
            <a:spLocks noGrp="1"/>
          </p:cNvSpPr>
          <p:nvPr>
            <p:ph type="body" idx="1"/>
          </p:nvPr>
        </p:nvSpPr>
        <p:spPr>
          <a:xfrm>
            <a:off x="347958" y="1003412"/>
            <a:ext cx="11612070" cy="5173551"/>
          </a:xfrm>
          <a:prstGeom prst="rect">
            <a:avLst/>
          </a:prstGeom>
        </p:spPr>
        <p:txBody>
          <a:bodyPr vert="horz" lIns="91440" tIns="45720" rIns="91440" bIns="45720" rtlCol="0">
            <a:normAutofit/>
          </a:bodyPr>
          <a:lstStyle/>
          <a:p>
            <a:pPr lvl="0"/>
            <a:r>
              <a:rPr lang="en-US"/>
              <a:t>Edit Master text style</a:t>
            </a:r>
          </a:p>
          <a:p>
            <a:pPr lvl="1"/>
            <a:r>
              <a:rPr lang="en-US"/>
              <a:t>Second level</a:t>
            </a:r>
          </a:p>
          <a:p>
            <a:pPr lvl="2"/>
            <a:r>
              <a:rPr lang="en-US"/>
              <a:t>Third level</a:t>
            </a:r>
          </a:p>
          <a:p>
            <a:pPr lvl="3"/>
            <a:r>
              <a:rPr lang="en-US"/>
              <a:t>Fourth level</a:t>
            </a:r>
          </a:p>
        </p:txBody>
      </p:sp>
      <p:pic>
        <p:nvPicPr>
          <p:cNvPr id="7" name="Picture 6">
            <a:extLst>
              <a:ext uri="{FF2B5EF4-FFF2-40B4-BE49-F238E27FC236}">
                <a16:creationId xmlns:a16="http://schemas.microsoft.com/office/drawing/2014/main" id="{027039DC-A681-294D-995F-6F3381394DEE}"/>
              </a:ext>
            </a:extLst>
          </p:cNvPr>
          <p:cNvPicPr>
            <a:picLocks noChangeAspect="1"/>
          </p:cNvPicPr>
          <p:nvPr userDrawn="1"/>
        </p:nvPicPr>
        <p:blipFill>
          <a:blip r:embed="rId12"/>
          <a:stretch>
            <a:fillRect/>
          </a:stretch>
        </p:blipFill>
        <p:spPr>
          <a:xfrm>
            <a:off x="-1" y="-1"/>
            <a:ext cx="12185909" cy="897468"/>
          </a:xfrm>
          <a:prstGeom prst="rect">
            <a:avLst/>
          </a:prstGeom>
        </p:spPr>
      </p:pic>
      <p:sp>
        <p:nvSpPr>
          <p:cNvPr id="5" name="Slide Number Placeholder 5"/>
          <p:cNvSpPr>
            <a:spLocks noGrp="1"/>
          </p:cNvSpPr>
          <p:nvPr>
            <p:ph type="sldNum" sz="quarter" idx="4"/>
          </p:nvPr>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lvl1pPr algn="r" eaLnBrk="1" fontAlgn="auto" hangingPunct="1">
              <a:spcBef>
                <a:spcPts val="0"/>
              </a:spcBef>
              <a:spcAft>
                <a:spcPts val="0"/>
              </a:spcAft>
              <a:defRPr lang="en-US" sz="800" baseline="0" smtClean="0">
                <a:solidFill>
                  <a:schemeClr val="tx1"/>
                </a:solidFill>
                <a:latin typeface="Arial" charset="0"/>
                <a:ea typeface=""/>
              </a:defRPr>
            </a:lvl1pPr>
          </a:lstStyle>
          <a:p>
            <a:pPr>
              <a:defRPr/>
            </a:pPr>
            <a:fld id="{75D13D49-2B6F-174C-9E1E-1013A06E5C50}" type="slidenum">
              <a:rPr lang="uk-UA" smtClean="0"/>
              <a:pPr>
                <a:defRPr/>
              </a:pPr>
              <a:t>‹#›</a:t>
            </a:fld>
            <a:endParaRPr lang="uk-UA"/>
          </a:p>
        </p:txBody>
      </p:sp>
      <p:pic>
        <p:nvPicPr>
          <p:cNvPr id="6" name="Picture 5"/>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1072245" y="33088"/>
            <a:ext cx="990306" cy="824176"/>
          </a:xfrm>
          <a:prstGeom prst="rect">
            <a:avLst/>
          </a:prstGeom>
        </p:spPr>
      </p:pic>
    </p:spTree>
    <p:extLst>
      <p:ext uri="{BB962C8B-B14F-4D97-AF65-F5344CB8AC3E}">
        <p14:creationId xmlns:p14="http://schemas.microsoft.com/office/powerpoint/2010/main" val="416620601"/>
      </p:ext>
    </p:extLst>
  </p:cSld>
  <p:clrMap bg1="lt1" tx1="dk1" bg2="lt2" tx2="dk2" accent1="accent1" accent2="accent2" accent3="accent3" accent4="accent4" accent5="accent5" accent6="accent6" hlink="hlink" folHlink="folHlink"/>
  <p:sldLayoutIdLst>
    <p:sldLayoutId id="2147484447" r:id="rId1"/>
    <p:sldLayoutId id="2147484448" r:id="rId2"/>
    <p:sldLayoutId id="2147484449" r:id="rId3"/>
    <p:sldLayoutId id="2147484450" r:id="rId4"/>
    <p:sldLayoutId id="2147484451" r:id="rId5"/>
    <p:sldLayoutId id="2147484452" r:id="rId6"/>
    <p:sldLayoutId id="2147484453" r:id="rId7"/>
    <p:sldLayoutId id="2147484454" r:id="rId8"/>
    <p:sldLayoutId id="2147484455" r:id="rId9"/>
    <p:sldLayoutId id="2147484456" r:id="rId10"/>
  </p:sldLayoutIdLst>
  <p:txStyles>
    <p:titleStyle>
      <a:lvl1pPr marL="0" marR="0" indent="0" algn="l" defTabSz="914400" rtl="0" eaLnBrk="1" fontAlgn="auto" latinLnBrk="0" hangingPunct="1">
        <a:lnSpc>
          <a:spcPct val="100000"/>
        </a:lnSpc>
        <a:spcBef>
          <a:spcPts val="0"/>
        </a:spcBef>
        <a:spcAft>
          <a:spcPts val="0"/>
        </a:spcAft>
        <a:buClrTx/>
        <a:buSzTx/>
        <a:buFontTx/>
        <a:buNone/>
        <a:tabLst/>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Ø"/>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18" Type="http://schemas.microsoft.com/office/2007/relationships/diagramDrawing" Target="../diagrams/drawing3.xml"/><Relationship Id="rId3" Type="http://schemas.openxmlformats.org/officeDocument/2006/relationships/image" Target="../media/image31.png"/><Relationship Id="rId21" Type="http://schemas.openxmlformats.org/officeDocument/2006/relationships/diagramQuickStyle" Target="../diagrams/quickStyle4.xml"/><Relationship Id="rId7" Type="http://schemas.openxmlformats.org/officeDocument/2006/relationships/diagramColors" Target="../diagrams/colors1.xml"/><Relationship Id="rId12" Type="http://schemas.openxmlformats.org/officeDocument/2006/relationships/diagramColors" Target="../diagrams/colors2.xml"/><Relationship Id="rId17" Type="http://schemas.openxmlformats.org/officeDocument/2006/relationships/diagramColors" Target="../diagrams/colors3.xml"/><Relationship Id="rId2" Type="http://schemas.openxmlformats.org/officeDocument/2006/relationships/notesSlide" Target="../notesSlides/notesSlide3.xml"/><Relationship Id="rId16" Type="http://schemas.openxmlformats.org/officeDocument/2006/relationships/diagramQuickStyle" Target="../diagrams/quickStyle3.xml"/><Relationship Id="rId20" Type="http://schemas.openxmlformats.org/officeDocument/2006/relationships/diagramLayout" Target="../diagrams/layout4.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5" Type="http://schemas.openxmlformats.org/officeDocument/2006/relationships/diagramLayout" Target="../diagrams/layout3.xml"/><Relationship Id="rId23" Type="http://schemas.microsoft.com/office/2007/relationships/diagramDrawing" Target="../diagrams/drawing4.xml"/><Relationship Id="rId10" Type="http://schemas.openxmlformats.org/officeDocument/2006/relationships/diagramLayout" Target="../diagrams/layout2.xml"/><Relationship Id="rId19" Type="http://schemas.openxmlformats.org/officeDocument/2006/relationships/diagramData" Target="../diagrams/data4.xml"/><Relationship Id="rId4" Type="http://schemas.openxmlformats.org/officeDocument/2006/relationships/diagramData" Target="../diagrams/data1.xml"/><Relationship Id="rId9" Type="http://schemas.openxmlformats.org/officeDocument/2006/relationships/diagramData" Target="../diagrams/data2.xml"/><Relationship Id="rId14" Type="http://schemas.openxmlformats.org/officeDocument/2006/relationships/diagramData" Target="../diagrams/data3.xml"/><Relationship Id="rId22" Type="http://schemas.openxmlformats.org/officeDocument/2006/relationships/diagramColors" Target="../diagrams/colors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8FF917-5495-2B40-9F4F-35B3547594A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1" cy="6858000"/>
          </a:xfrm>
          <a:prstGeom prst="rect">
            <a:avLst/>
          </a:prstGeom>
        </p:spPr>
      </p:pic>
      <p:sp>
        <p:nvSpPr>
          <p:cNvPr id="11" name="TextBox 10"/>
          <p:cNvSpPr txBox="1"/>
          <p:nvPr/>
        </p:nvSpPr>
        <p:spPr>
          <a:xfrm>
            <a:off x="234284" y="5486223"/>
            <a:ext cx="8468436" cy="707886"/>
          </a:xfrm>
          <a:prstGeom prst="rect">
            <a:avLst/>
          </a:prstGeom>
          <a:noFill/>
        </p:spPr>
        <p:txBody>
          <a:bodyPr wrap="square" rtlCol="0" anchor="ctr" anchorCtr="0">
            <a:spAutoFit/>
          </a:bodyPr>
          <a:lstStyle/>
          <a:p>
            <a:pPr>
              <a:lnSpc>
                <a:spcPts val="2400"/>
              </a:lnSpc>
            </a:pPr>
            <a:r>
              <a:rPr lang="en-US" sz="2400" b="1">
                <a:solidFill>
                  <a:prstClr val="white"/>
                </a:solidFill>
                <a:latin typeface="Helvetica Neue" charset="0"/>
                <a:ea typeface="Helvetica Neue" charset="0"/>
                <a:cs typeface="Helvetica Neue" charset="0"/>
              </a:rPr>
              <a:t>Space Technology Mission Directorate</a:t>
            </a:r>
          </a:p>
          <a:p>
            <a:pPr>
              <a:lnSpc>
                <a:spcPts val="2400"/>
              </a:lnSpc>
            </a:pPr>
            <a:r>
              <a:rPr lang="en-US" sz="2100" b="1">
                <a:solidFill>
                  <a:prstClr val="white"/>
                </a:solidFill>
                <a:latin typeface="Helvetica Neue" charset="0"/>
                <a:ea typeface="Helvetica Neue" charset="0"/>
                <a:cs typeface="Helvetica Neue" charset="0"/>
              </a:rPr>
              <a:t>Game Changing Development Program</a:t>
            </a:r>
          </a:p>
        </p:txBody>
      </p:sp>
      <p:pic>
        <p:nvPicPr>
          <p:cNvPr id="19" name="Picture 18"/>
          <p:cNvPicPr>
            <a:picLocks noChangeAspect="1"/>
          </p:cNvPicPr>
          <p:nvPr/>
        </p:nvPicPr>
        <p:blipFill>
          <a:blip r:embed="rId4"/>
          <a:stretch>
            <a:fillRect/>
          </a:stretch>
        </p:blipFill>
        <p:spPr>
          <a:xfrm>
            <a:off x="5866364" y="4070102"/>
            <a:ext cx="908510" cy="90788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1" name="Picture 20"/>
          <p:cNvPicPr>
            <a:picLocks noChangeAspect="1"/>
          </p:cNvPicPr>
          <p:nvPr/>
        </p:nvPicPr>
        <p:blipFill>
          <a:blip r:embed="rId5">
            <a:clrChange>
              <a:clrFrom>
                <a:srgbClr val="FEFEFE"/>
              </a:clrFrom>
              <a:clrTo>
                <a:srgbClr val="FEFEFE">
                  <a:alpha val="0"/>
                </a:srgbClr>
              </a:clrTo>
            </a:clrChange>
          </a:blip>
          <a:stretch>
            <a:fillRect/>
          </a:stretch>
        </p:blipFill>
        <p:spPr>
          <a:xfrm>
            <a:off x="2668533" y="914456"/>
            <a:ext cx="1226121" cy="1044739"/>
          </a:xfrm>
          <a:prstGeom prst="rect">
            <a:avLst/>
          </a:prstGeom>
        </p:spPr>
      </p:pic>
      <p:sp>
        <p:nvSpPr>
          <p:cNvPr id="14" name="TextBox 13"/>
          <p:cNvSpPr txBox="1"/>
          <p:nvPr/>
        </p:nvSpPr>
        <p:spPr>
          <a:xfrm>
            <a:off x="234286" y="6182795"/>
            <a:ext cx="11957713" cy="307777"/>
          </a:xfrm>
          <a:prstGeom prst="rect">
            <a:avLst/>
          </a:prstGeom>
          <a:noFill/>
        </p:spPr>
        <p:txBody>
          <a:bodyPr wrap="square" lIns="91440" tIns="45720" rIns="91440" bIns="45720" rtlCol="0" anchor="ctr" anchorCtr="0">
            <a:spAutoFit/>
          </a:bodyPr>
          <a:lstStyle/>
          <a:p>
            <a:r>
              <a:rPr lang="en-US" sz="1400">
                <a:latin typeface="Helvetica Neue"/>
                <a:ea typeface="Helvetica Neue" charset="0"/>
                <a:cs typeface="Helvetica Neue" charset="0"/>
              </a:rPr>
              <a:t>Aaron Paz|  </a:t>
            </a:r>
            <a:r>
              <a:rPr lang="en-US" sz="1400">
                <a:latin typeface="Arial"/>
                <a:ea typeface="MS PGothic"/>
                <a:cs typeface="Arial"/>
              </a:rPr>
              <a:t>Carbothermal Reduction Demonstration (CaRD)</a:t>
            </a:r>
            <a:r>
              <a:rPr lang="en-US" sz="1400">
                <a:latin typeface="Helvetica Neue"/>
                <a:ea typeface="Helvetica Neue" charset="0"/>
                <a:cs typeface="Helvetica Neue" charset="0"/>
              </a:rPr>
              <a:t>| NASA APL ISRU Technology Review |  08.17.2022</a:t>
            </a:r>
            <a:endParaRPr lang="en-US" sz="1400">
              <a:latin typeface="Helvetica Neue" charset="0"/>
              <a:ea typeface="Helvetica Neue" charset="0"/>
              <a:cs typeface="Helvetica Neue" charset="0"/>
            </a:endParaRPr>
          </a:p>
        </p:txBody>
      </p:sp>
      <p:pic>
        <p:nvPicPr>
          <p:cNvPr id="12" name="Picture 11">
            <a:extLst>
              <a:ext uri="{FF2B5EF4-FFF2-40B4-BE49-F238E27FC236}">
                <a16:creationId xmlns:a16="http://schemas.microsoft.com/office/drawing/2014/main" id="{9AC4EF11-2C49-4354-9807-4810D6B48399}"/>
              </a:ext>
            </a:extLst>
          </p:cNvPr>
          <p:cNvPicPr>
            <a:picLocks noChangeAspect="1"/>
          </p:cNvPicPr>
          <p:nvPr/>
        </p:nvPicPr>
        <p:blipFill>
          <a:blip r:embed="rId6"/>
          <a:stretch>
            <a:fillRect/>
          </a:stretch>
        </p:blipFill>
        <p:spPr>
          <a:xfrm>
            <a:off x="3402776" y="2821947"/>
            <a:ext cx="1507356" cy="143089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5" name="Picture 14">
            <a:extLst>
              <a:ext uri="{FF2B5EF4-FFF2-40B4-BE49-F238E27FC236}">
                <a16:creationId xmlns:a16="http://schemas.microsoft.com/office/drawing/2014/main" id="{75361A83-9E39-4FAC-836A-3F2153C458AE}"/>
              </a:ext>
            </a:extLst>
          </p:cNvPr>
          <p:cNvPicPr>
            <a:picLocks noChangeAspect="1"/>
          </p:cNvPicPr>
          <p:nvPr/>
        </p:nvPicPr>
        <p:blipFill rotWithShape="1">
          <a:blip r:embed="rId7"/>
          <a:srcRect l="7910" r="21298"/>
          <a:stretch/>
        </p:blipFill>
        <p:spPr>
          <a:xfrm>
            <a:off x="7483876" y="3364638"/>
            <a:ext cx="1526960" cy="1544714"/>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8" name="Picture 17">
            <a:extLst>
              <a:ext uri="{FF2B5EF4-FFF2-40B4-BE49-F238E27FC236}">
                <a16:creationId xmlns:a16="http://schemas.microsoft.com/office/drawing/2014/main" id="{5978025A-CE62-4863-BE38-E104332DE518}"/>
              </a:ext>
            </a:extLst>
          </p:cNvPr>
          <p:cNvPicPr>
            <a:picLocks noChangeAspect="1"/>
          </p:cNvPicPr>
          <p:nvPr/>
        </p:nvPicPr>
        <p:blipFill rotWithShape="1">
          <a:blip r:embed="rId8"/>
          <a:srcRect l="13705" t="43220"/>
          <a:stretch/>
        </p:blipFill>
        <p:spPr>
          <a:xfrm>
            <a:off x="8691431" y="1449061"/>
            <a:ext cx="1574625" cy="1544714"/>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 name="Picture 3">
            <a:extLst>
              <a:ext uri="{FF2B5EF4-FFF2-40B4-BE49-F238E27FC236}">
                <a16:creationId xmlns:a16="http://schemas.microsoft.com/office/drawing/2014/main" id="{F9E992F8-5DBC-84EA-614B-59AC0C092894}"/>
              </a:ext>
            </a:extLst>
          </p:cNvPr>
          <p:cNvPicPr>
            <a:picLocks noChangeAspect="1"/>
          </p:cNvPicPr>
          <p:nvPr/>
        </p:nvPicPr>
        <p:blipFill>
          <a:blip r:embed="rId9"/>
          <a:stretch>
            <a:fillRect/>
          </a:stretch>
        </p:blipFill>
        <p:spPr>
          <a:xfrm>
            <a:off x="5391537" y="1001252"/>
            <a:ext cx="1940809" cy="1915886"/>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637409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4032061122"/>
              </p:ext>
            </p:extLst>
          </p:nvPr>
        </p:nvGraphicFramePr>
        <p:xfrm>
          <a:off x="457200" y="1914525"/>
          <a:ext cx="11441652" cy="4229100"/>
        </p:xfrm>
        <a:graphic>
          <a:graphicData uri="http://schemas.openxmlformats.org/drawingml/2006/table">
            <a:tbl>
              <a:tblPr firstRow="1" bandRow="1">
                <a:tableStyleId>{5940675A-B579-460E-94D1-54222C63F5DA}</a:tableStyleId>
              </a:tblPr>
              <a:tblGrid>
                <a:gridCol w="3813884">
                  <a:extLst>
                    <a:ext uri="{9D8B030D-6E8A-4147-A177-3AD203B41FA5}">
                      <a16:colId xmlns:a16="http://schemas.microsoft.com/office/drawing/2014/main" val="4268476742"/>
                    </a:ext>
                  </a:extLst>
                </a:gridCol>
                <a:gridCol w="3813884">
                  <a:extLst>
                    <a:ext uri="{9D8B030D-6E8A-4147-A177-3AD203B41FA5}">
                      <a16:colId xmlns:a16="http://schemas.microsoft.com/office/drawing/2014/main" val="4086670375"/>
                    </a:ext>
                  </a:extLst>
                </a:gridCol>
                <a:gridCol w="3813884">
                  <a:extLst>
                    <a:ext uri="{9D8B030D-6E8A-4147-A177-3AD203B41FA5}">
                      <a16:colId xmlns:a16="http://schemas.microsoft.com/office/drawing/2014/main" val="1177463642"/>
                    </a:ext>
                  </a:extLst>
                </a:gridCol>
              </a:tblGrid>
              <a:tr h="832172">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444138103"/>
                  </a:ext>
                </a:extLst>
              </a:tr>
              <a:tr h="971896">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3842976969"/>
                  </a:ext>
                </a:extLst>
              </a:tr>
              <a:tr h="971896">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3635815080"/>
                  </a:ext>
                </a:extLst>
              </a:tr>
              <a:tr h="971896">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2983140397"/>
                  </a:ext>
                </a:extLst>
              </a:tr>
              <a:tr h="481240">
                <a:tc>
                  <a:txBody>
                    <a:bodyPr/>
                    <a:lstStyle/>
                    <a:p>
                      <a:pPr algn="ctr"/>
                      <a:r>
                        <a:rPr lang="en-US"/>
                        <a:t>FY22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tc>
                  <a:txBody>
                    <a:bodyPr/>
                    <a:lstStyle/>
                    <a:p>
                      <a:pPr algn="ctr"/>
                      <a:r>
                        <a:rPr lang="en-US"/>
                        <a:t>FY23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a:r>
                        <a:rPr lang="en-US"/>
                        <a:t>FY24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3192412700"/>
                  </a:ext>
                </a:extLst>
              </a:tr>
            </a:tbl>
          </a:graphicData>
        </a:graphic>
      </p:graphicFrame>
      <p:sp>
        <p:nvSpPr>
          <p:cNvPr id="2" name="Title 1"/>
          <p:cNvSpPr>
            <a:spLocks noGrp="1"/>
          </p:cNvSpPr>
          <p:nvPr>
            <p:ph type="title"/>
          </p:nvPr>
        </p:nvSpPr>
        <p:spPr>
          <a:xfrm>
            <a:off x="191643" y="2193"/>
            <a:ext cx="10749742" cy="1066800"/>
          </a:xfrm>
        </p:spPr>
        <p:txBody>
          <a:bodyPr/>
          <a:lstStyle/>
          <a:p>
            <a:r>
              <a:rPr lang="en-US" sz="3600">
                <a:solidFill>
                  <a:schemeClr val="bg1">
                    <a:lumMod val="85000"/>
                  </a:schemeClr>
                </a:solidFill>
              </a:rPr>
              <a:t>TRL Progression CaRD</a:t>
            </a:r>
          </a:p>
        </p:txBody>
      </p:sp>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sp>
        <p:nvSpPr>
          <p:cNvPr id="7" name="Slide Number Placeholder 6"/>
          <p:cNvSpPr>
            <a:spLocks noGrp="1"/>
          </p:cNvSpPr>
          <p:nvPr>
            <p:ph type="sldNum" sz="quarter" idx="10"/>
          </p:nvPr>
        </p:nvSpPr>
        <p:spPr>
          <a:xfrm>
            <a:off x="11799444" y="6622388"/>
            <a:ext cx="402336"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D13D49-2B6F-174C-9E1E-1013A06E5C50}" type="slidenum">
              <a:rPr kumimoji="0" lang="uk-UA" sz="800" b="0" i="0" u="none" strike="noStrike" kern="1200" cap="none" spc="0" normalizeH="0" baseline="0" noProof="0" smtClean="0">
                <a:ln>
                  <a:noFill/>
                </a:ln>
                <a:solidFill>
                  <a:prstClr val="black"/>
                </a:solidFill>
                <a:effectLst/>
                <a:uLnTx/>
                <a:uFillTx/>
                <a:latin typeface="Arial"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uk-UA" sz="800" b="0" i="0" u="none" strike="noStrike" kern="1200" cap="none" spc="0" normalizeH="0" baseline="0" noProof="0">
              <a:ln>
                <a:noFill/>
              </a:ln>
              <a:solidFill>
                <a:prstClr val="black"/>
              </a:solidFill>
              <a:effectLst/>
              <a:uLnTx/>
              <a:uFillTx/>
              <a:latin typeface="Arial" charset="0"/>
              <a:cs typeface="+mn-cs"/>
            </a:endParaRPr>
          </a:p>
        </p:txBody>
      </p:sp>
      <p:grpSp>
        <p:nvGrpSpPr>
          <p:cNvPr id="266" name="Group 265"/>
          <p:cNvGrpSpPr/>
          <p:nvPr/>
        </p:nvGrpSpPr>
        <p:grpSpPr>
          <a:xfrm>
            <a:off x="1848741" y="1268548"/>
            <a:ext cx="9008854" cy="346409"/>
            <a:chOff x="1595159" y="1277965"/>
            <a:chExt cx="9008854" cy="306697"/>
          </a:xfrm>
        </p:grpSpPr>
        <p:sp>
          <p:nvSpPr>
            <p:cNvPr id="238" name="Rectangle 237"/>
            <p:cNvSpPr/>
            <p:nvPr/>
          </p:nvSpPr>
          <p:spPr>
            <a:xfrm>
              <a:off x="1595159" y="1277965"/>
              <a:ext cx="9001683" cy="306697"/>
            </a:xfrm>
            <a:prstGeom prst="rect">
              <a:avLst/>
            </a:prstGeom>
          </p:spPr>
          <p:style>
            <a:lnRef idx="1">
              <a:schemeClr val="dk1"/>
            </a:lnRef>
            <a:fillRef idx="2">
              <a:schemeClr val="dk1"/>
            </a:fillRef>
            <a:effectRef idx="1">
              <a:schemeClr val="dk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63" name="Group 262"/>
            <p:cNvGrpSpPr/>
            <p:nvPr/>
          </p:nvGrpSpPr>
          <p:grpSpPr>
            <a:xfrm>
              <a:off x="1939988" y="1315897"/>
              <a:ext cx="1559896" cy="230832"/>
              <a:chOff x="1939988" y="1331194"/>
              <a:chExt cx="1559896" cy="230832"/>
            </a:xfrm>
          </p:grpSpPr>
          <p:sp>
            <p:nvSpPr>
              <p:cNvPr id="239" name="TextBox 238"/>
              <p:cNvSpPr txBox="1"/>
              <p:nvPr/>
            </p:nvSpPr>
            <p:spPr>
              <a:xfrm>
                <a:off x="2072568" y="1331194"/>
                <a:ext cx="1427316" cy="2308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1" i="0" u="none" strike="noStrike" kern="1200" cap="none" spc="0" normalizeH="0" baseline="0" noProof="0">
                    <a:ln>
                      <a:noFill/>
                    </a:ln>
                    <a:solidFill>
                      <a:prstClr val="black"/>
                    </a:solidFill>
                    <a:effectLst/>
                    <a:uLnTx/>
                    <a:uFillTx/>
                    <a:latin typeface="Arial" charset="0"/>
                    <a:ea typeface="MS PGothic" charset="-128"/>
                    <a:cs typeface="+mn-cs"/>
                  </a:rPr>
                  <a:t>Project Milestone</a:t>
                </a:r>
              </a:p>
            </p:txBody>
          </p:sp>
          <p:sp>
            <p:nvSpPr>
              <p:cNvPr id="242" name="Regular Pentagon 241"/>
              <p:cNvSpPr/>
              <p:nvPr/>
            </p:nvSpPr>
            <p:spPr>
              <a:xfrm flipV="1">
                <a:off x="1939988" y="1379672"/>
                <a:ext cx="142482" cy="133877"/>
              </a:xfrm>
              <a:prstGeom prst="pentagon">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64" name="Group 263"/>
            <p:cNvGrpSpPr/>
            <p:nvPr/>
          </p:nvGrpSpPr>
          <p:grpSpPr>
            <a:xfrm>
              <a:off x="4161016" y="1315897"/>
              <a:ext cx="1583648" cy="230832"/>
              <a:chOff x="4161016" y="1324190"/>
              <a:chExt cx="1583648" cy="230832"/>
            </a:xfrm>
          </p:grpSpPr>
          <p:sp>
            <p:nvSpPr>
              <p:cNvPr id="240" name="TextBox 239"/>
              <p:cNvSpPr txBox="1"/>
              <p:nvPr/>
            </p:nvSpPr>
            <p:spPr>
              <a:xfrm>
                <a:off x="4317348" y="1324190"/>
                <a:ext cx="1427316" cy="230832"/>
              </a:xfrm>
              <a:prstGeom prst="rect">
                <a:avLst/>
              </a:prstGeom>
              <a:noFill/>
            </p:spPr>
            <p:txBody>
              <a:bodyPr wrap="square" rtlCol="0" anchor="ct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1" i="0" u="none" strike="noStrike" kern="1200" cap="none" spc="0" normalizeH="0" baseline="0" noProof="0">
                    <a:ln>
                      <a:noFill/>
                    </a:ln>
                    <a:solidFill>
                      <a:prstClr val="black"/>
                    </a:solidFill>
                    <a:effectLst/>
                    <a:uLnTx/>
                    <a:uFillTx/>
                    <a:latin typeface="Arial" charset="0"/>
                    <a:ea typeface="MS PGothic" charset="-128"/>
                    <a:cs typeface="+mn-cs"/>
                  </a:rPr>
                  <a:t>GCD (Key) Milestone</a:t>
                </a:r>
              </a:p>
            </p:txBody>
          </p:sp>
          <p:sp>
            <p:nvSpPr>
              <p:cNvPr id="243" name="Diamond 242"/>
              <p:cNvSpPr/>
              <p:nvPr/>
            </p:nvSpPr>
            <p:spPr>
              <a:xfrm>
                <a:off x="4161016" y="1371026"/>
                <a:ext cx="160573" cy="137160"/>
              </a:xfrm>
              <a:prstGeom prst="diamond">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265" name="Group 264"/>
            <p:cNvGrpSpPr/>
            <p:nvPr/>
          </p:nvGrpSpPr>
          <p:grpSpPr>
            <a:xfrm>
              <a:off x="6222073" y="1315897"/>
              <a:ext cx="1556408" cy="230832"/>
              <a:chOff x="6270927" y="1379672"/>
              <a:chExt cx="1556408" cy="230832"/>
            </a:xfrm>
          </p:grpSpPr>
          <p:sp>
            <p:nvSpPr>
              <p:cNvPr id="241" name="TextBox 240"/>
              <p:cNvSpPr txBox="1"/>
              <p:nvPr/>
            </p:nvSpPr>
            <p:spPr>
              <a:xfrm>
                <a:off x="6400019" y="1379672"/>
                <a:ext cx="1427316" cy="230832"/>
              </a:xfrm>
              <a:prstGeom prst="rect">
                <a:avLst/>
              </a:prstGeom>
              <a:noFill/>
            </p:spPr>
            <p:txBody>
              <a:bodyPr wrap="square" rtlCol="0" anchor="ct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1" i="0" u="none" strike="noStrike" kern="1200" cap="none" spc="0" normalizeH="0" baseline="0" noProof="0">
                    <a:ln>
                      <a:noFill/>
                    </a:ln>
                    <a:solidFill>
                      <a:prstClr val="black"/>
                    </a:solidFill>
                    <a:effectLst/>
                    <a:uLnTx/>
                    <a:uFillTx/>
                    <a:latin typeface="Arial" charset="0"/>
                    <a:ea typeface="MS PGothic" charset="-128"/>
                    <a:cs typeface="+mn-cs"/>
                  </a:rPr>
                  <a:t>Controlled Milestone</a:t>
                </a:r>
              </a:p>
            </p:txBody>
          </p:sp>
          <p:sp>
            <p:nvSpPr>
              <p:cNvPr id="244" name="Isosceles Triangle 243"/>
              <p:cNvSpPr/>
              <p:nvPr/>
            </p:nvSpPr>
            <p:spPr>
              <a:xfrm flipV="1">
                <a:off x="6270927" y="1427566"/>
                <a:ext cx="160573" cy="137160"/>
              </a:xfrm>
              <a:prstGeom prst="triangl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cxnSp>
          <p:nvCxnSpPr>
            <p:cNvPr id="245" name="Straight Connector 244"/>
            <p:cNvCxnSpPr/>
            <p:nvPr/>
          </p:nvCxnSpPr>
          <p:spPr>
            <a:xfrm>
              <a:off x="8158134" y="1431313"/>
              <a:ext cx="713658"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46" name="TextBox 245"/>
            <p:cNvSpPr txBox="1"/>
            <p:nvPr/>
          </p:nvSpPr>
          <p:spPr>
            <a:xfrm>
              <a:off x="8877836" y="1315897"/>
              <a:ext cx="1726177" cy="2308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1" i="0" u="none" strike="noStrike" kern="1200" cap="none" spc="0" normalizeH="0" baseline="0" noProof="0">
                  <a:ln>
                    <a:noFill/>
                  </a:ln>
                  <a:solidFill>
                    <a:prstClr val="black"/>
                  </a:solidFill>
                  <a:effectLst/>
                  <a:uLnTx/>
                  <a:uFillTx/>
                  <a:latin typeface="Arial" charset="0"/>
                  <a:ea typeface="MS PGothic" charset="-128"/>
                  <a:cs typeface="+mn-cs"/>
                </a:rPr>
                <a:t>TRL/SRL/MRL Progression</a:t>
              </a:r>
            </a:p>
          </p:txBody>
        </p:sp>
      </p:grpSp>
      <p:sp>
        <p:nvSpPr>
          <p:cNvPr id="9" name="TextBox 8"/>
          <p:cNvSpPr txBox="1"/>
          <p:nvPr/>
        </p:nvSpPr>
        <p:spPr>
          <a:xfrm rot="16200000">
            <a:off x="-959693" y="3556131"/>
            <a:ext cx="2182225"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charset="0"/>
                <a:ea typeface="MS PGothic" charset="-128"/>
                <a:cs typeface="+mn-cs"/>
              </a:rPr>
              <a:t>TRL</a:t>
            </a:r>
          </a:p>
        </p:txBody>
      </p:sp>
      <p:sp>
        <p:nvSpPr>
          <p:cNvPr id="11" name="TextBox 10"/>
          <p:cNvSpPr txBox="1"/>
          <p:nvPr/>
        </p:nvSpPr>
        <p:spPr>
          <a:xfrm>
            <a:off x="154721" y="2545195"/>
            <a:ext cx="347178" cy="369332"/>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charset="0"/>
                <a:ea typeface="MS PGothic" charset="-128"/>
                <a:cs typeface="+mn-cs"/>
              </a:rPr>
              <a:t>6</a:t>
            </a:r>
          </a:p>
        </p:txBody>
      </p:sp>
      <p:sp>
        <p:nvSpPr>
          <p:cNvPr id="8" name="Rectangle 7">
            <a:extLst>
              <a:ext uri="{FF2B5EF4-FFF2-40B4-BE49-F238E27FC236}">
                <a16:creationId xmlns:a16="http://schemas.microsoft.com/office/drawing/2014/main" id="{43221C3B-692F-4206-99BF-50387F7E565D}"/>
              </a:ext>
            </a:extLst>
          </p:cNvPr>
          <p:cNvSpPr/>
          <p:nvPr/>
        </p:nvSpPr>
        <p:spPr>
          <a:xfrm>
            <a:off x="482971" y="1943403"/>
            <a:ext cx="4120860" cy="1551174"/>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F9748B7A-D439-41C5-BA66-B8B917FD88FA}"/>
              </a:ext>
            </a:extLst>
          </p:cNvPr>
          <p:cNvSpPr txBox="1"/>
          <p:nvPr/>
        </p:nvSpPr>
        <p:spPr>
          <a:xfrm>
            <a:off x="943775" y="2309364"/>
            <a:ext cx="2943926" cy="246221"/>
          </a:xfrm>
          <a:prstGeom prst="rect">
            <a:avLst/>
          </a:prstGeom>
          <a:noFill/>
          <a:ln>
            <a:noFill/>
          </a:ln>
        </p:spPr>
        <p:txBody>
          <a:bodyPr wrap="square" rtlCol="0">
            <a:spAutoFit/>
          </a:bodyPr>
          <a:lstStyle/>
          <a:p>
            <a:r>
              <a:rPr lang="en-US" sz="1000"/>
              <a:t>KCTE-3 Optical Waveguide Subsystem</a:t>
            </a:r>
          </a:p>
        </p:txBody>
      </p:sp>
      <p:cxnSp>
        <p:nvCxnSpPr>
          <p:cNvPr id="14" name="Straight Connector 13">
            <a:extLst>
              <a:ext uri="{FF2B5EF4-FFF2-40B4-BE49-F238E27FC236}">
                <a16:creationId xmlns:a16="http://schemas.microsoft.com/office/drawing/2014/main" id="{C79902E3-10EE-403C-A5F6-B990515DFF20}"/>
              </a:ext>
            </a:extLst>
          </p:cNvPr>
          <p:cNvCxnSpPr>
            <a:cxnSpLocks/>
          </p:cNvCxnSpPr>
          <p:nvPr/>
        </p:nvCxnSpPr>
        <p:spPr>
          <a:xfrm>
            <a:off x="558164" y="2580250"/>
            <a:ext cx="362090" cy="0"/>
          </a:xfrm>
          <a:prstGeom prst="line">
            <a:avLst/>
          </a:prstGeom>
          <a:ln>
            <a:solidFill>
              <a:srgbClr val="4BACC6"/>
            </a:solidFill>
          </a:ln>
        </p:spPr>
        <p:style>
          <a:lnRef idx="2">
            <a:schemeClr val="accent1"/>
          </a:lnRef>
          <a:fillRef idx="0">
            <a:schemeClr val="accent1"/>
          </a:fillRef>
          <a:effectRef idx="1">
            <a:schemeClr val="accent1"/>
          </a:effectRef>
          <a:fontRef idx="minor">
            <a:schemeClr val="tx1"/>
          </a:fontRef>
        </p:style>
      </p:cxnSp>
      <p:sp>
        <p:nvSpPr>
          <p:cNvPr id="113" name="TextBox 112">
            <a:extLst>
              <a:ext uri="{FF2B5EF4-FFF2-40B4-BE49-F238E27FC236}">
                <a16:creationId xmlns:a16="http://schemas.microsoft.com/office/drawing/2014/main" id="{13CA1968-6D4B-4D03-AB5C-8C4AC5ECF779}"/>
              </a:ext>
            </a:extLst>
          </p:cNvPr>
          <p:cNvSpPr txBox="1"/>
          <p:nvPr/>
        </p:nvSpPr>
        <p:spPr>
          <a:xfrm>
            <a:off x="154721" y="3533926"/>
            <a:ext cx="347178" cy="369332"/>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b="1">
                <a:solidFill>
                  <a:prstClr val="black"/>
                </a:solidFill>
              </a:rPr>
              <a:t>5</a:t>
            </a:r>
            <a:endParaRPr kumimoji="0" lang="en-US" sz="1800" b="1" i="0" u="none" strike="noStrike" kern="1200" cap="none" spc="0" normalizeH="0" baseline="0" noProof="0">
              <a:ln>
                <a:noFill/>
              </a:ln>
              <a:solidFill>
                <a:prstClr val="black"/>
              </a:solidFill>
              <a:effectLst/>
              <a:uLnTx/>
              <a:uFillTx/>
              <a:latin typeface="Arial" charset="0"/>
              <a:ea typeface="MS PGothic" charset="-128"/>
              <a:cs typeface="+mn-cs"/>
            </a:endParaRPr>
          </a:p>
        </p:txBody>
      </p:sp>
      <p:sp>
        <p:nvSpPr>
          <p:cNvPr id="114" name="TextBox 113">
            <a:extLst>
              <a:ext uri="{FF2B5EF4-FFF2-40B4-BE49-F238E27FC236}">
                <a16:creationId xmlns:a16="http://schemas.microsoft.com/office/drawing/2014/main" id="{69BE76C7-3BD5-4C12-99E0-C6782B9E4918}"/>
              </a:ext>
            </a:extLst>
          </p:cNvPr>
          <p:cNvSpPr txBox="1"/>
          <p:nvPr/>
        </p:nvSpPr>
        <p:spPr>
          <a:xfrm>
            <a:off x="167228" y="4520665"/>
            <a:ext cx="347178" cy="369332"/>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charset="0"/>
                <a:ea typeface="MS PGothic" charset="-128"/>
                <a:cs typeface="+mn-cs"/>
              </a:rPr>
              <a:t>4</a:t>
            </a:r>
          </a:p>
        </p:txBody>
      </p:sp>
      <p:sp>
        <p:nvSpPr>
          <p:cNvPr id="121" name="TextBox 120">
            <a:extLst>
              <a:ext uri="{FF2B5EF4-FFF2-40B4-BE49-F238E27FC236}">
                <a16:creationId xmlns:a16="http://schemas.microsoft.com/office/drawing/2014/main" id="{2EBCEBE1-7E3E-4BCE-B619-C99F129ACEFB}"/>
              </a:ext>
            </a:extLst>
          </p:cNvPr>
          <p:cNvSpPr txBox="1"/>
          <p:nvPr/>
        </p:nvSpPr>
        <p:spPr>
          <a:xfrm>
            <a:off x="943328" y="2479092"/>
            <a:ext cx="2193044" cy="246221"/>
          </a:xfrm>
          <a:prstGeom prst="rect">
            <a:avLst/>
          </a:prstGeom>
          <a:noFill/>
          <a:ln>
            <a:noFill/>
          </a:ln>
        </p:spPr>
        <p:txBody>
          <a:bodyPr wrap="square" rtlCol="0">
            <a:spAutoFit/>
          </a:bodyPr>
          <a:lstStyle/>
          <a:p>
            <a:r>
              <a:rPr lang="en-US" sz="1000"/>
              <a:t>KCTE-4 Gas Analysis Subsystem</a:t>
            </a:r>
          </a:p>
        </p:txBody>
      </p:sp>
      <p:cxnSp>
        <p:nvCxnSpPr>
          <p:cNvPr id="24" name="Straight Connector 23">
            <a:extLst>
              <a:ext uri="{FF2B5EF4-FFF2-40B4-BE49-F238E27FC236}">
                <a16:creationId xmlns:a16="http://schemas.microsoft.com/office/drawing/2014/main" id="{BC036CFD-22C3-40D5-BBE0-71DAF111139D}"/>
              </a:ext>
            </a:extLst>
          </p:cNvPr>
          <p:cNvCxnSpPr>
            <a:cxnSpLocks/>
          </p:cNvCxnSpPr>
          <p:nvPr/>
        </p:nvCxnSpPr>
        <p:spPr>
          <a:xfrm>
            <a:off x="558164" y="2428476"/>
            <a:ext cx="362090" cy="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135" name="TextBox 134">
            <a:extLst>
              <a:ext uri="{FF2B5EF4-FFF2-40B4-BE49-F238E27FC236}">
                <a16:creationId xmlns:a16="http://schemas.microsoft.com/office/drawing/2014/main" id="{6AC2901D-7CCA-45AF-B5B3-F64F2FE46B6D}"/>
              </a:ext>
            </a:extLst>
          </p:cNvPr>
          <p:cNvSpPr txBox="1"/>
          <p:nvPr/>
        </p:nvSpPr>
        <p:spPr>
          <a:xfrm>
            <a:off x="4505241" y="1966562"/>
            <a:ext cx="1629515" cy="415498"/>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50" b="0" i="0" u="none" strike="noStrike" kern="1200" cap="none" spc="0" normalizeH="0" baseline="0" noProof="0">
                <a:ln>
                  <a:noFill/>
                </a:ln>
                <a:effectLst/>
                <a:uLnTx/>
                <a:uFillTx/>
                <a:latin typeface="Arial" charset="0"/>
                <a:ea typeface="MS PGothic" charset="-128"/>
                <a:cs typeface="+mn-cs"/>
              </a:rPr>
              <a:t>Integrated </a:t>
            </a:r>
            <a:r>
              <a:rPr kumimoji="0" lang="en-US" sz="1050" b="0" i="0" u="none" strike="noStrike" kern="1200" cap="none" spc="0" normalizeH="0" baseline="0" noProof="0" err="1">
                <a:ln>
                  <a:noFill/>
                </a:ln>
                <a:effectLst/>
                <a:uLnTx/>
                <a:uFillTx/>
                <a:latin typeface="Arial" charset="0"/>
                <a:ea typeface="MS PGothic" charset="-128"/>
                <a:cs typeface="+mn-cs"/>
              </a:rPr>
              <a:t>Brassboard</a:t>
            </a:r>
            <a:r>
              <a:rPr kumimoji="0" lang="en-US" sz="1050" b="0" i="0" u="none" strike="noStrike" kern="1200" cap="none" spc="0" normalizeH="0" baseline="0" noProof="0">
                <a:ln>
                  <a:noFill/>
                </a:ln>
                <a:effectLst/>
                <a:uLnTx/>
                <a:uFillTx/>
                <a:latin typeface="Arial" charset="0"/>
                <a:ea typeface="MS PGothic" charset="-128"/>
                <a:cs typeface="+mn-cs"/>
              </a:rPr>
              <a:t> TVAC Test</a:t>
            </a:r>
          </a:p>
        </p:txBody>
      </p:sp>
      <p:sp>
        <p:nvSpPr>
          <p:cNvPr id="136" name="TextBox 135">
            <a:extLst>
              <a:ext uri="{FF2B5EF4-FFF2-40B4-BE49-F238E27FC236}">
                <a16:creationId xmlns:a16="http://schemas.microsoft.com/office/drawing/2014/main" id="{3971FBB5-1488-4B9E-83BF-05A90E60D57D}"/>
              </a:ext>
            </a:extLst>
          </p:cNvPr>
          <p:cNvSpPr txBox="1"/>
          <p:nvPr/>
        </p:nvSpPr>
        <p:spPr>
          <a:xfrm>
            <a:off x="947096" y="2135945"/>
            <a:ext cx="2943926" cy="246221"/>
          </a:xfrm>
          <a:prstGeom prst="rect">
            <a:avLst/>
          </a:prstGeom>
          <a:noFill/>
          <a:ln>
            <a:noFill/>
          </a:ln>
        </p:spPr>
        <p:txBody>
          <a:bodyPr wrap="square" rtlCol="0">
            <a:spAutoFit/>
          </a:bodyPr>
          <a:lstStyle/>
          <a:p>
            <a:r>
              <a:rPr lang="en-US" sz="1000"/>
              <a:t>KCTE-2 Solar Concentrator Subsystem</a:t>
            </a:r>
          </a:p>
        </p:txBody>
      </p:sp>
      <p:cxnSp>
        <p:nvCxnSpPr>
          <p:cNvPr id="137" name="Straight Connector 136">
            <a:extLst>
              <a:ext uri="{FF2B5EF4-FFF2-40B4-BE49-F238E27FC236}">
                <a16:creationId xmlns:a16="http://schemas.microsoft.com/office/drawing/2014/main" id="{015D55B1-8DD1-4D69-89CD-3DC26027AFE7}"/>
              </a:ext>
            </a:extLst>
          </p:cNvPr>
          <p:cNvCxnSpPr>
            <a:cxnSpLocks/>
          </p:cNvCxnSpPr>
          <p:nvPr/>
        </p:nvCxnSpPr>
        <p:spPr>
          <a:xfrm>
            <a:off x="558164" y="2256096"/>
            <a:ext cx="362090" cy="0"/>
          </a:xfrm>
          <a:prstGeom prst="line">
            <a:avLst/>
          </a:prstGeom>
          <a:ln>
            <a:solidFill>
              <a:srgbClr val="FFC000"/>
            </a:solidFill>
          </a:ln>
        </p:spPr>
        <p:style>
          <a:lnRef idx="2">
            <a:schemeClr val="accent1"/>
          </a:lnRef>
          <a:fillRef idx="0">
            <a:schemeClr val="accent1"/>
          </a:fillRef>
          <a:effectRef idx="1">
            <a:schemeClr val="accent1"/>
          </a:effectRef>
          <a:fontRef idx="minor">
            <a:schemeClr val="tx1"/>
          </a:fontRef>
        </p:style>
      </p:cxnSp>
      <p:sp>
        <p:nvSpPr>
          <p:cNvPr id="143" name="TextBox 142">
            <a:extLst>
              <a:ext uri="{FF2B5EF4-FFF2-40B4-BE49-F238E27FC236}">
                <a16:creationId xmlns:a16="http://schemas.microsoft.com/office/drawing/2014/main" id="{64268312-98E8-4880-A18B-97137463A0B5}"/>
              </a:ext>
            </a:extLst>
          </p:cNvPr>
          <p:cNvSpPr txBox="1"/>
          <p:nvPr/>
        </p:nvSpPr>
        <p:spPr>
          <a:xfrm>
            <a:off x="7377469" y="2817343"/>
            <a:ext cx="1303562" cy="738664"/>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50" b="0" i="0" u="none" strike="noStrike" kern="1200" cap="none" spc="0" normalizeH="0" baseline="0" noProof="0">
                <a:ln>
                  <a:noFill/>
                </a:ln>
                <a:effectLst/>
                <a:uLnTx/>
                <a:uFillTx/>
                <a:latin typeface="Arial" charset="0"/>
                <a:ea typeface="MS PGothic" charset="-128"/>
                <a:cs typeface="+mn-cs"/>
              </a:rPr>
              <a:t>Solar Concentrator Thermal Cycle Test</a:t>
            </a:r>
          </a:p>
        </p:txBody>
      </p:sp>
      <p:sp>
        <p:nvSpPr>
          <p:cNvPr id="144" name="Isosceles Triangle 143">
            <a:extLst>
              <a:ext uri="{FF2B5EF4-FFF2-40B4-BE49-F238E27FC236}">
                <a16:creationId xmlns:a16="http://schemas.microsoft.com/office/drawing/2014/main" id="{AFB54E1B-B4A4-4622-B887-E1AE362091F7}"/>
              </a:ext>
            </a:extLst>
          </p:cNvPr>
          <p:cNvSpPr/>
          <p:nvPr/>
        </p:nvSpPr>
        <p:spPr>
          <a:xfrm flipV="1">
            <a:off x="11492797" y="2667996"/>
            <a:ext cx="160573" cy="154920"/>
          </a:xfrm>
          <a:prstGeom prst="triangl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48" name="Straight Connector 147">
            <a:extLst>
              <a:ext uri="{FF2B5EF4-FFF2-40B4-BE49-F238E27FC236}">
                <a16:creationId xmlns:a16="http://schemas.microsoft.com/office/drawing/2014/main" id="{0A3180CD-8C9E-4477-A5C0-B533D900AE4B}"/>
              </a:ext>
            </a:extLst>
          </p:cNvPr>
          <p:cNvCxnSpPr>
            <a:cxnSpLocks/>
          </p:cNvCxnSpPr>
          <p:nvPr/>
        </p:nvCxnSpPr>
        <p:spPr>
          <a:xfrm>
            <a:off x="11573083" y="2760661"/>
            <a:ext cx="0" cy="189762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51" name="TextBox 150">
            <a:extLst>
              <a:ext uri="{FF2B5EF4-FFF2-40B4-BE49-F238E27FC236}">
                <a16:creationId xmlns:a16="http://schemas.microsoft.com/office/drawing/2014/main" id="{DBA10D1F-1A46-47AD-AF3A-2866B503B378}"/>
              </a:ext>
            </a:extLst>
          </p:cNvPr>
          <p:cNvSpPr txBox="1"/>
          <p:nvPr/>
        </p:nvSpPr>
        <p:spPr>
          <a:xfrm>
            <a:off x="10872640" y="2030382"/>
            <a:ext cx="1303562" cy="577081"/>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50" b="0" i="0" u="none" strike="noStrike" kern="1200" cap="none" spc="0" normalizeH="0" baseline="0" noProof="0">
                <a:ln>
                  <a:noFill/>
                </a:ln>
                <a:effectLst/>
                <a:uLnTx/>
                <a:uFillTx/>
                <a:latin typeface="Arial" charset="0"/>
                <a:ea typeface="MS PGothic" charset="-128"/>
                <a:cs typeface="+mn-cs"/>
              </a:rPr>
              <a:t>Integrated Prototype TVAC Test</a:t>
            </a:r>
          </a:p>
        </p:txBody>
      </p:sp>
      <p:sp>
        <p:nvSpPr>
          <p:cNvPr id="152" name="TextBox 151">
            <a:extLst>
              <a:ext uri="{FF2B5EF4-FFF2-40B4-BE49-F238E27FC236}">
                <a16:creationId xmlns:a16="http://schemas.microsoft.com/office/drawing/2014/main" id="{C4536B32-948E-48CB-A422-14671BF541F0}"/>
              </a:ext>
            </a:extLst>
          </p:cNvPr>
          <p:cNvSpPr txBox="1"/>
          <p:nvPr/>
        </p:nvSpPr>
        <p:spPr>
          <a:xfrm>
            <a:off x="947096" y="1965008"/>
            <a:ext cx="1798473" cy="246221"/>
          </a:xfrm>
          <a:prstGeom prst="rect">
            <a:avLst/>
          </a:prstGeom>
          <a:noFill/>
          <a:ln>
            <a:noFill/>
          </a:ln>
        </p:spPr>
        <p:txBody>
          <a:bodyPr wrap="square" rtlCol="0">
            <a:spAutoFit/>
          </a:bodyPr>
          <a:lstStyle/>
          <a:p>
            <a:r>
              <a:rPr lang="en-US" sz="1000"/>
              <a:t>KCTE-1 Prototype System</a:t>
            </a:r>
          </a:p>
        </p:txBody>
      </p:sp>
      <p:cxnSp>
        <p:nvCxnSpPr>
          <p:cNvPr id="153" name="Straight Connector 152">
            <a:extLst>
              <a:ext uri="{FF2B5EF4-FFF2-40B4-BE49-F238E27FC236}">
                <a16:creationId xmlns:a16="http://schemas.microsoft.com/office/drawing/2014/main" id="{06A71DB3-F373-475E-B4E5-915EE601F272}"/>
              </a:ext>
            </a:extLst>
          </p:cNvPr>
          <p:cNvCxnSpPr>
            <a:cxnSpLocks/>
          </p:cNvCxnSpPr>
          <p:nvPr/>
        </p:nvCxnSpPr>
        <p:spPr>
          <a:xfrm>
            <a:off x="558164" y="2097342"/>
            <a:ext cx="36209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82" name="Regular Pentagon 241">
            <a:extLst>
              <a:ext uri="{FF2B5EF4-FFF2-40B4-BE49-F238E27FC236}">
                <a16:creationId xmlns:a16="http://schemas.microsoft.com/office/drawing/2014/main" id="{EDDEE404-83B3-4CA7-A8D9-2BF53249D764}"/>
              </a:ext>
            </a:extLst>
          </p:cNvPr>
          <p:cNvSpPr/>
          <p:nvPr/>
        </p:nvSpPr>
        <p:spPr>
          <a:xfrm flipV="1">
            <a:off x="4584921" y="3672746"/>
            <a:ext cx="142482" cy="151212"/>
          </a:xfrm>
          <a:prstGeom prst="pentagon">
            <a:avLst/>
          </a:prstGeom>
          <a:solidFill>
            <a:srgbClr val="00BE0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3" name="TextBox 182">
            <a:extLst>
              <a:ext uri="{FF2B5EF4-FFF2-40B4-BE49-F238E27FC236}">
                <a16:creationId xmlns:a16="http://schemas.microsoft.com/office/drawing/2014/main" id="{D5BCAF50-8EA6-4F1B-A85D-E209F085C808}"/>
              </a:ext>
            </a:extLst>
          </p:cNvPr>
          <p:cNvSpPr txBox="1"/>
          <p:nvPr/>
        </p:nvSpPr>
        <p:spPr>
          <a:xfrm>
            <a:off x="4548271" y="3785777"/>
            <a:ext cx="1500595" cy="253916"/>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50" b="0" i="0" u="none" strike="noStrike" kern="1200" cap="none" spc="0" normalizeH="0" baseline="0" noProof="0">
                <a:ln>
                  <a:noFill/>
                </a:ln>
                <a:effectLst/>
                <a:uLnTx/>
                <a:uFillTx/>
                <a:latin typeface="Arial" charset="0"/>
                <a:ea typeface="MS PGothic" charset="-128"/>
                <a:cs typeface="+mn-cs"/>
              </a:rPr>
              <a:t>Laser Vacuum Test</a:t>
            </a:r>
          </a:p>
        </p:txBody>
      </p:sp>
      <p:cxnSp>
        <p:nvCxnSpPr>
          <p:cNvPr id="201" name="Straight Connector 200">
            <a:extLst>
              <a:ext uri="{FF2B5EF4-FFF2-40B4-BE49-F238E27FC236}">
                <a16:creationId xmlns:a16="http://schemas.microsoft.com/office/drawing/2014/main" id="{A089B124-A689-4F25-BA7C-619343845E3E}"/>
              </a:ext>
            </a:extLst>
          </p:cNvPr>
          <p:cNvCxnSpPr>
            <a:cxnSpLocks/>
          </p:cNvCxnSpPr>
          <p:nvPr/>
        </p:nvCxnSpPr>
        <p:spPr>
          <a:xfrm>
            <a:off x="4267114" y="3759149"/>
            <a:ext cx="1" cy="927343"/>
          </a:xfrm>
          <a:prstGeom prst="line">
            <a:avLst/>
          </a:prstGeom>
          <a:ln>
            <a:solidFill>
              <a:srgbClr val="4BACC6"/>
            </a:solidFill>
          </a:ln>
        </p:spPr>
        <p:style>
          <a:lnRef idx="2">
            <a:schemeClr val="accent1"/>
          </a:lnRef>
          <a:fillRef idx="0">
            <a:schemeClr val="accent1"/>
          </a:fillRef>
          <a:effectRef idx="1">
            <a:schemeClr val="accent1"/>
          </a:effectRef>
          <a:fontRef idx="minor">
            <a:schemeClr val="tx1"/>
          </a:fontRef>
        </p:style>
      </p:cxnSp>
      <p:sp>
        <p:nvSpPr>
          <p:cNvPr id="57" name="TextBox 56">
            <a:extLst>
              <a:ext uri="{FF2B5EF4-FFF2-40B4-BE49-F238E27FC236}">
                <a16:creationId xmlns:a16="http://schemas.microsoft.com/office/drawing/2014/main" id="{5FE3BA17-1615-48B6-ADFE-C9010A629A43}"/>
              </a:ext>
            </a:extLst>
          </p:cNvPr>
          <p:cNvSpPr txBox="1"/>
          <p:nvPr/>
        </p:nvSpPr>
        <p:spPr>
          <a:xfrm>
            <a:off x="943328" y="2649266"/>
            <a:ext cx="2193044" cy="246221"/>
          </a:xfrm>
          <a:prstGeom prst="rect">
            <a:avLst/>
          </a:prstGeom>
          <a:noFill/>
          <a:ln>
            <a:noFill/>
          </a:ln>
        </p:spPr>
        <p:txBody>
          <a:bodyPr wrap="square" rtlCol="0">
            <a:spAutoFit/>
          </a:bodyPr>
          <a:lstStyle/>
          <a:p>
            <a:r>
              <a:rPr lang="en-US" sz="1000"/>
              <a:t>KCTE-5 Lander to System Interface</a:t>
            </a:r>
          </a:p>
        </p:txBody>
      </p:sp>
      <p:sp>
        <p:nvSpPr>
          <p:cNvPr id="58" name="TextBox 57">
            <a:extLst>
              <a:ext uri="{FF2B5EF4-FFF2-40B4-BE49-F238E27FC236}">
                <a16:creationId xmlns:a16="http://schemas.microsoft.com/office/drawing/2014/main" id="{CC3A1ECF-0D16-4864-A64B-7F5265497F5E}"/>
              </a:ext>
            </a:extLst>
          </p:cNvPr>
          <p:cNvSpPr txBox="1"/>
          <p:nvPr/>
        </p:nvSpPr>
        <p:spPr>
          <a:xfrm>
            <a:off x="942171" y="2827300"/>
            <a:ext cx="3730165" cy="246221"/>
          </a:xfrm>
          <a:prstGeom prst="rect">
            <a:avLst/>
          </a:prstGeom>
          <a:noFill/>
          <a:ln>
            <a:noFill/>
          </a:ln>
        </p:spPr>
        <p:txBody>
          <a:bodyPr wrap="square" rtlCol="0">
            <a:spAutoFit/>
          </a:bodyPr>
          <a:lstStyle/>
          <a:p>
            <a:r>
              <a:rPr lang="en-US" sz="1000"/>
              <a:t>KCTE-6 Solar Concentrator to Optical Waveguide Interface</a:t>
            </a:r>
          </a:p>
        </p:txBody>
      </p:sp>
      <p:sp>
        <p:nvSpPr>
          <p:cNvPr id="59" name="TextBox 58">
            <a:extLst>
              <a:ext uri="{FF2B5EF4-FFF2-40B4-BE49-F238E27FC236}">
                <a16:creationId xmlns:a16="http://schemas.microsoft.com/office/drawing/2014/main" id="{B4170492-97D1-4BB5-BDAD-00C7555A9109}"/>
              </a:ext>
            </a:extLst>
          </p:cNvPr>
          <p:cNvSpPr txBox="1"/>
          <p:nvPr/>
        </p:nvSpPr>
        <p:spPr>
          <a:xfrm>
            <a:off x="942171" y="3032941"/>
            <a:ext cx="3874962" cy="246221"/>
          </a:xfrm>
          <a:prstGeom prst="rect">
            <a:avLst/>
          </a:prstGeom>
          <a:noFill/>
          <a:ln>
            <a:noFill/>
          </a:ln>
        </p:spPr>
        <p:txBody>
          <a:bodyPr wrap="square" rtlCol="0">
            <a:spAutoFit/>
          </a:bodyPr>
          <a:lstStyle/>
          <a:p>
            <a:r>
              <a:rPr lang="en-US" sz="1000"/>
              <a:t>KCTE-7 Optical Waveguide to Carbothermal Reactor Interface</a:t>
            </a:r>
          </a:p>
        </p:txBody>
      </p:sp>
      <p:sp>
        <p:nvSpPr>
          <p:cNvPr id="60" name="TextBox 59">
            <a:extLst>
              <a:ext uri="{FF2B5EF4-FFF2-40B4-BE49-F238E27FC236}">
                <a16:creationId xmlns:a16="http://schemas.microsoft.com/office/drawing/2014/main" id="{96A77851-1185-4335-94E9-7A6B76121962}"/>
              </a:ext>
            </a:extLst>
          </p:cNvPr>
          <p:cNvSpPr txBox="1"/>
          <p:nvPr/>
        </p:nvSpPr>
        <p:spPr>
          <a:xfrm>
            <a:off x="950062" y="3228474"/>
            <a:ext cx="3580229" cy="246221"/>
          </a:xfrm>
          <a:prstGeom prst="rect">
            <a:avLst/>
          </a:prstGeom>
          <a:noFill/>
          <a:ln>
            <a:noFill/>
          </a:ln>
        </p:spPr>
        <p:txBody>
          <a:bodyPr wrap="square" rtlCol="0">
            <a:spAutoFit/>
          </a:bodyPr>
          <a:lstStyle/>
          <a:p>
            <a:r>
              <a:rPr lang="en-US" sz="1000"/>
              <a:t>KCTE-8 Carbothermal Reactor to Gas Analysis Interface</a:t>
            </a:r>
          </a:p>
        </p:txBody>
      </p:sp>
      <p:sp>
        <p:nvSpPr>
          <p:cNvPr id="140" name="Diamond 139">
            <a:extLst>
              <a:ext uri="{FF2B5EF4-FFF2-40B4-BE49-F238E27FC236}">
                <a16:creationId xmlns:a16="http://schemas.microsoft.com/office/drawing/2014/main" id="{896ABABB-875F-4BCF-A8E3-04437A3349CB}"/>
              </a:ext>
            </a:extLst>
          </p:cNvPr>
          <p:cNvSpPr/>
          <p:nvPr/>
        </p:nvSpPr>
        <p:spPr>
          <a:xfrm>
            <a:off x="7983250" y="3583631"/>
            <a:ext cx="164505" cy="151165"/>
          </a:xfrm>
          <a:prstGeom prst="diamond">
            <a:avLst/>
          </a:prstGeom>
          <a:solidFill>
            <a:srgbClr val="FFC000"/>
          </a:soli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63" name="Straight Connector 62">
            <a:extLst>
              <a:ext uri="{FF2B5EF4-FFF2-40B4-BE49-F238E27FC236}">
                <a16:creationId xmlns:a16="http://schemas.microsoft.com/office/drawing/2014/main" id="{2659332C-D75B-4A5C-80FD-6BFE6DCE155D}"/>
              </a:ext>
            </a:extLst>
          </p:cNvPr>
          <p:cNvCxnSpPr>
            <a:cxnSpLocks/>
          </p:cNvCxnSpPr>
          <p:nvPr/>
        </p:nvCxnSpPr>
        <p:spPr>
          <a:xfrm>
            <a:off x="4634894" y="3737526"/>
            <a:ext cx="0" cy="963145"/>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75" name="Regular Pentagon 241">
            <a:extLst>
              <a:ext uri="{FF2B5EF4-FFF2-40B4-BE49-F238E27FC236}">
                <a16:creationId xmlns:a16="http://schemas.microsoft.com/office/drawing/2014/main" id="{97421C1E-FBE6-46FF-AB37-090C003BAE98}"/>
              </a:ext>
            </a:extLst>
          </p:cNvPr>
          <p:cNvSpPr/>
          <p:nvPr/>
        </p:nvSpPr>
        <p:spPr>
          <a:xfrm flipV="1">
            <a:off x="4212460" y="3665191"/>
            <a:ext cx="142482" cy="151212"/>
          </a:xfrm>
          <a:prstGeom prst="pentagon">
            <a:avLst/>
          </a:prstGeom>
          <a:solidFill>
            <a:srgbClr val="00B0F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6" name="TextBox 75">
            <a:extLst>
              <a:ext uri="{FF2B5EF4-FFF2-40B4-BE49-F238E27FC236}">
                <a16:creationId xmlns:a16="http://schemas.microsoft.com/office/drawing/2014/main" id="{58BF333A-7811-4870-A6B0-B0A1201D262B}"/>
              </a:ext>
            </a:extLst>
          </p:cNvPr>
          <p:cNvSpPr txBox="1"/>
          <p:nvPr/>
        </p:nvSpPr>
        <p:spPr>
          <a:xfrm>
            <a:off x="2936836" y="3803363"/>
            <a:ext cx="1500595" cy="253916"/>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1050"/>
              <a:t>Calibration </a:t>
            </a:r>
            <a:r>
              <a:rPr kumimoji="0" lang="en-US" sz="1050" b="0" i="0" u="none" strike="noStrike" kern="1200" cap="none" spc="0" normalizeH="0" baseline="0" noProof="0">
                <a:ln>
                  <a:noFill/>
                </a:ln>
                <a:effectLst/>
                <a:uLnTx/>
                <a:uFillTx/>
                <a:latin typeface="Arial" charset="0"/>
                <a:ea typeface="MS PGothic" charset="-128"/>
                <a:cs typeface="+mn-cs"/>
              </a:rPr>
              <a:t>Test</a:t>
            </a:r>
          </a:p>
        </p:txBody>
      </p:sp>
      <p:cxnSp>
        <p:nvCxnSpPr>
          <p:cNvPr id="77" name="Straight Connector 76">
            <a:extLst>
              <a:ext uri="{FF2B5EF4-FFF2-40B4-BE49-F238E27FC236}">
                <a16:creationId xmlns:a16="http://schemas.microsoft.com/office/drawing/2014/main" id="{AA18C7C0-66EF-4992-A101-F8AD2628FC8C}"/>
              </a:ext>
            </a:extLst>
          </p:cNvPr>
          <p:cNvCxnSpPr>
            <a:cxnSpLocks/>
          </p:cNvCxnSpPr>
          <p:nvPr/>
        </p:nvCxnSpPr>
        <p:spPr>
          <a:xfrm>
            <a:off x="587972" y="3158144"/>
            <a:ext cx="36209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80" name="Isosceles Triangle 79">
            <a:extLst>
              <a:ext uri="{FF2B5EF4-FFF2-40B4-BE49-F238E27FC236}">
                <a16:creationId xmlns:a16="http://schemas.microsoft.com/office/drawing/2014/main" id="{34D86A9C-D8DB-4ECF-B442-56A016D6EC02}"/>
              </a:ext>
            </a:extLst>
          </p:cNvPr>
          <p:cNvSpPr/>
          <p:nvPr/>
        </p:nvSpPr>
        <p:spPr>
          <a:xfrm flipV="1">
            <a:off x="5106892" y="2537880"/>
            <a:ext cx="160573" cy="154920"/>
          </a:xfrm>
          <a:prstGeom prst="triangl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81" name="Straight Connector 80">
            <a:extLst>
              <a:ext uri="{FF2B5EF4-FFF2-40B4-BE49-F238E27FC236}">
                <a16:creationId xmlns:a16="http://schemas.microsoft.com/office/drawing/2014/main" id="{96CD4F19-3EF1-4D92-AB54-0EC4F79DB322}"/>
              </a:ext>
            </a:extLst>
          </p:cNvPr>
          <p:cNvCxnSpPr>
            <a:cxnSpLocks/>
          </p:cNvCxnSpPr>
          <p:nvPr/>
        </p:nvCxnSpPr>
        <p:spPr>
          <a:xfrm>
            <a:off x="580081" y="2950410"/>
            <a:ext cx="362090" cy="0"/>
          </a:xfrm>
          <a:prstGeom prst="line">
            <a:avLst/>
          </a:prstGeom>
          <a:ln>
            <a:solidFill>
              <a:srgbClr val="3333CC"/>
            </a:solidFill>
          </a:ln>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CB25F85F-8540-4B58-9B84-7097A5F8AD3E}"/>
              </a:ext>
            </a:extLst>
          </p:cNvPr>
          <p:cNvCxnSpPr>
            <a:cxnSpLocks/>
          </p:cNvCxnSpPr>
          <p:nvPr/>
        </p:nvCxnSpPr>
        <p:spPr>
          <a:xfrm>
            <a:off x="587972" y="3356953"/>
            <a:ext cx="362090" cy="0"/>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86" name="Isosceles Triangle 85">
            <a:extLst>
              <a:ext uri="{FF2B5EF4-FFF2-40B4-BE49-F238E27FC236}">
                <a16:creationId xmlns:a16="http://schemas.microsoft.com/office/drawing/2014/main" id="{DA58DF26-2473-409D-826B-82C4B074E6DD}"/>
              </a:ext>
            </a:extLst>
          </p:cNvPr>
          <p:cNvSpPr/>
          <p:nvPr/>
        </p:nvSpPr>
        <p:spPr>
          <a:xfrm flipV="1">
            <a:off x="10545429" y="3603558"/>
            <a:ext cx="160573" cy="154920"/>
          </a:xfrm>
          <a:prstGeom prst="triangle">
            <a:avLst/>
          </a:prstGeom>
          <a:solidFill>
            <a:srgbClr val="0084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8" name="TextBox 87">
            <a:extLst>
              <a:ext uri="{FF2B5EF4-FFF2-40B4-BE49-F238E27FC236}">
                <a16:creationId xmlns:a16="http://schemas.microsoft.com/office/drawing/2014/main" id="{9B41AF67-A93E-45FA-A86B-D47211493255}"/>
              </a:ext>
            </a:extLst>
          </p:cNvPr>
          <p:cNvSpPr txBox="1"/>
          <p:nvPr/>
        </p:nvSpPr>
        <p:spPr>
          <a:xfrm>
            <a:off x="9863457" y="2040751"/>
            <a:ext cx="1303562" cy="577081"/>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50" b="0" i="0" u="none" strike="noStrike" kern="1200" cap="none" spc="0" normalizeH="0" baseline="0" noProof="0">
                <a:ln>
                  <a:noFill/>
                </a:ln>
                <a:effectLst/>
                <a:uLnTx/>
                <a:uFillTx/>
                <a:latin typeface="Arial" charset="0"/>
                <a:ea typeface="MS PGothic" charset="-128"/>
                <a:cs typeface="+mn-cs"/>
              </a:rPr>
              <a:t>Integrated Prototype Test (Ambient)</a:t>
            </a:r>
          </a:p>
        </p:txBody>
      </p:sp>
      <p:cxnSp>
        <p:nvCxnSpPr>
          <p:cNvPr id="89" name="Straight Connector 88">
            <a:extLst>
              <a:ext uri="{FF2B5EF4-FFF2-40B4-BE49-F238E27FC236}">
                <a16:creationId xmlns:a16="http://schemas.microsoft.com/office/drawing/2014/main" id="{333A3602-DD56-472A-9FA1-1C8C59C8220F}"/>
              </a:ext>
            </a:extLst>
          </p:cNvPr>
          <p:cNvCxnSpPr>
            <a:cxnSpLocks/>
          </p:cNvCxnSpPr>
          <p:nvPr/>
        </p:nvCxnSpPr>
        <p:spPr>
          <a:xfrm>
            <a:off x="558164" y="2772376"/>
            <a:ext cx="362090" cy="0"/>
          </a:xfrm>
          <a:prstGeom prst="line">
            <a:avLst/>
          </a:prstGeom>
          <a:ln>
            <a:solidFill>
              <a:srgbClr val="008400"/>
            </a:solidFill>
          </a:ln>
        </p:spPr>
        <p:style>
          <a:lnRef idx="2">
            <a:schemeClr val="accent1"/>
          </a:lnRef>
          <a:fillRef idx="0">
            <a:schemeClr val="accent1"/>
          </a:fillRef>
          <a:effectRef idx="1">
            <a:schemeClr val="accent1"/>
          </a:effectRef>
          <a:fontRef idx="minor">
            <a:schemeClr val="tx1"/>
          </a:fontRef>
        </p:style>
      </p:cxnSp>
      <p:sp>
        <p:nvSpPr>
          <p:cNvPr id="90" name="Diamond 89">
            <a:extLst>
              <a:ext uri="{FF2B5EF4-FFF2-40B4-BE49-F238E27FC236}">
                <a16:creationId xmlns:a16="http://schemas.microsoft.com/office/drawing/2014/main" id="{A03E5EBA-72EB-45F9-BC47-1BD3E69CB39F}"/>
              </a:ext>
            </a:extLst>
          </p:cNvPr>
          <p:cNvSpPr/>
          <p:nvPr/>
        </p:nvSpPr>
        <p:spPr>
          <a:xfrm>
            <a:off x="10531682" y="2682249"/>
            <a:ext cx="164505" cy="151165"/>
          </a:xfrm>
          <a:prstGeom prst="diamond">
            <a:avLst/>
          </a:prstGeom>
          <a:solidFill>
            <a:srgbClr val="3333CC"/>
          </a:solidFill>
          <a:ln>
            <a:solidFill>
              <a:srgbClr val="3333CC"/>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94" name="Straight Connector 93">
            <a:extLst>
              <a:ext uri="{FF2B5EF4-FFF2-40B4-BE49-F238E27FC236}">
                <a16:creationId xmlns:a16="http://schemas.microsoft.com/office/drawing/2014/main" id="{139745C8-EB89-4C34-A5E1-4FF8B4448A77}"/>
              </a:ext>
            </a:extLst>
          </p:cNvPr>
          <p:cNvCxnSpPr>
            <a:cxnSpLocks/>
          </p:cNvCxnSpPr>
          <p:nvPr/>
        </p:nvCxnSpPr>
        <p:spPr>
          <a:xfrm flipH="1">
            <a:off x="4215650" y="3722900"/>
            <a:ext cx="7356320" cy="8897"/>
          </a:xfrm>
          <a:prstGeom prst="line">
            <a:avLst/>
          </a:prstGeom>
          <a:ln>
            <a:solidFill>
              <a:srgbClr val="4BACC6"/>
            </a:solidFill>
          </a:ln>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F78EAFCA-EA6C-4BEF-A72A-86E55042FDB7}"/>
              </a:ext>
            </a:extLst>
          </p:cNvPr>
          <p:cNvCxnSpPr>
            <a:cxnSpLocks/>
            <a:endCxn id="182" idx="1"/>
          </p:cNvCxnSpPr>
          <p:nvPr/>
        </p:nvCxnSpPr>
        <p:spPr>
          <a:xfrm flipH="1">
            <a:off x="4584921" y="3761317"/>
            <a:ext cx="6987049" cy="4883"/>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99" name="Straight Connector 98">
            <a:extLst>
              <a:ext uri="{FF2B5EF4-FFF2-40B4-BE49-F238E27FC236}">
                <a16:creationId xmlns:a16="http://schemas.microsoft.com/office/drawing/2014/main" id="{4A4C31CB-6089-4A98-8522-56416E789BE2}"/>
              </a:ext>
            </a:extLst>
          </p:cNvPr>
          <p:cNvCxnSpPr>
            <a:cxnSpLocks/>
          </p:cNvCxnSpPr>
          <p:nvPr/>
        </p:nvCxnSpPr>
        <p:spPr>
          <a:xfrm>
            <a:off x="10613935" y="2745456"/>
            <a:ext cx="1" cy="1907678"/>
          </a:xfrm>
          <a:prstGeom prst="line">
            <a:avLst/>
          </a:prstGeom>
          <a:ln>
            <a:solidFill>
              <a:srgbClr val="3333CC"/>
            </a:solidFill>
          </a:ln>
        </p:spPr>
        <p:style>
          <a:lnRef idx="2">
            <a:schemeClr val="accent1"/>
          </a:lnRef>
          <a:fillRef idx="0">
            <a:schemeClr val="accent1"/>
          </a:fillRef>
          <a:effectRef idx="1">
            <a:schemeClr val="accent1"/>
          </a:effectRef>
          <a:fontRef idx="minor">
            <a:schemeClr val="tx1"/>
          </a:fontRef>
        </p:style>
      </p:cxnSp>
      <p:cxnSp>
        <p:nvCxnSpPr>
          <p:cNvPr id="101" name="Straight Connector 100">
            <a:extLst>
              <a:ext uri="{FF2B5EF4-FFF2-40B4-BE49-F238E27FC236}">
                <a16:creationId xmlns:a16="http://schemas.microsoft.com/office/drawing/2014/main" id="{565E2D8A-744D-48FE-8D1F-25DBE5640623}"/>
              </a:ext>
            </a:extLst>
          </p:cNvPr>
          <p:cNvCxnSpPr>
            <a:cxnSpLocks/>
          </p:cNvCxnSpPr>
          <p:nvPr/>
        </p:nvCxnSpPr>
        <p:spPr>
          <a:xfrm flipH="1">
            <a:off x="457200" y="4658288"/>
            <a:ext cx="8803852" cy="28012"/>
          </a:xfrm>
          <a:prstGeom prst="line">
            <a:avLst/>
          </a:prstGeom>
          <a:ln>
            <a:solidFill>
              <a:srgbClr val="3333CC"/>
            </a:solidFill>
          </a:ln>
        </p:spPr>
        <p:style>
          <a:lnRef idx="2">
            <a:schemeClr val="accent1"/>
          </a:lnRef>
          <a:fillRef idx="0">
            <a:schemeClr val="accent1"/>
          </a:fillRef>
          <a:effectRef idx="1">
            <a:schemeClr val="accent1"/>
          </a:effectRef>
          <a:fontRef idx="minor">
            <a:schemeClr val="tx1"/>
          </a:fontRef>
        </p:style>
      </p:cxnSp>
      <p:cxnSp>
        <p:nvCxnSpPr>
          <p:cNvPr id="104" name="Straight Connector 103">
            <a:extLst>
              <a:ext uri="{FF2B5EF4-FFF2-40B4-BE49-F238E27FC236}">
                <a16:creationId xmlns:a16="http://schemas.microsoft.com/office/drawing/2014/main" id="{EEB26B03-979A-402F-A6F7-174F2E8F83A4}"/>
              </a:ext>
            </a:extLst>
          </p:cNvPr>
          <p:cNvCxnSpPr>
            <a:cxnSpLocks/>
          </p:cNvCxnSpPr>
          <p:nvPr/>
        </p:nvCxnSpPr>
        <p:spPr>
          <a:xfrm>
            <a:off x="8053598" y="3695467"/>
            <a:ext cx="0" cy="1005204"/>
          </a:xfrm>
          <a:prstGeom prst="line">
            <a:avLst/>
          </a:prstGeom>
          <a:ln>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105" name="Straight Connector 104">
            <a:extLst>
              <a:ext uri="{FF2B5EF4-FFF2-40B4-BE49-F238E27FC236}">
                <a16:creationId xmlns:a16="http://schemas.microsoft.com/office/drawing/2014/main" id="{CAD1C08C-2696-41C6-A3E8-97E0FD113D02}"/>
              </a:ext>
            </a:extLst>
          </p:cNvPr>
          <p:cNvCxnSpPr>
            <a:cxnSpLocks/>
            <a:endCxn id="114" idx="3"/>
          </p:cNvCxnSpPr>
          <p:nvPr/>
        </p:nvCxnSpPr>
        <p:spPr>
          <a:xfrm flipH="1">
            <a:off x="514406" y="4658288"/>
            <a:ext cx="9990996" cy="47043"/>
          </a:xfrm>
          <a:prstGeom prst="line">
            <a:avLst/>
          </a:prstGeom>
          <a:ln>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2EE8F169-9AA1-4C5F-AB59-03151FBD9F69}"/>
              </a:ext>
            </a:extLst>
          </p:cNvPr>
          <p:cNvCxnSpPr>
            <a:cxnSpLocks/>
            <a:stCxn id="114" idx="3"/>
          </p:cNvCxnSpPr>
          <p:nvPr/>
        </p:nvCxnSpPr>
        <p:spPr>
          <a:xfrm flipV="1">
            <a:off x="514406" y="4657100"/>
            <a:ext cx="10111309" cy="48231"/>
          </a:xfrm>
          <a:prstGeom prst="line">
            <a:avLst/>
          </a:prstGeom>
          <a:ln>
            <a:solidFill>
              <a:srgbClr val="008400"/>
            </a:solidFill>
          </a:ln>
        </p:spPr>
        <p:style>
          <a:lnRef idx="2">
            <a:schemeClr val="accent1"/>
          </a:lnRef>
          <a:fillRef idx="0">
            <a:schemeClr val="accent1"/>
          </a:fillRef>
          <a:effectRef idx="1">
            <a:schemeClr val="accent1"/>
          </a:effectRef>
          <a:fontRef idx="minor">
            <a:schemeClr val="tx1"/>
          </a:fontRef>
        </p:style>
      </p:cxnSp>
      <p:cxnSp>
        <p:nvCxnSpPr>
          <p:cNvPr id="115" name="Straight Connector 114">
            <a:extLst>
              <a:ext uri="{FF2B5EF4-FFF2-40B4-BE49-F238E27FC236}">
                <a16:creationId xmlns:a16="http://schemas.microsoft.com/office/drawing/2014/main" id="{357D8135-3FF5-4C0B-AA8F-E947F40954A8}"/>
              </a:ext>
            </a:extLst>
          </p:cNvPr>
          <p:cNvCxnSpPr>
            <a:cxnSpLocks/>
            <a:endCxn id="86" idx="0"/>
          </p:cNvCxnSpPr>
          <p:nvPr/>
        </p:nvCxnSpPr>
        <p:spPr>
          <a:xfrm flipV="1">
            <a:off x="10625715" y="3758478"/>
            <a:ext cx="1" cy="903422"/>
          </a:xfrm>
          <a:prstGeom prst="line">
            <a:avLst/>
          </a:prstGeom>
          <a:ln>
            <a:solidFill>
              <a:srgbClr val="008400"/>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a:extLst>
              <a:ext uri="{FF2B5EF4-FFF2-40B4-BE49-F238E27FC236}">
                <a16:creationId xmlns:a16="http://schemas.microsoft.com/office/drawing/2014/main" id="{844CF0B7-D54C-4514-8836-B550C6316F30}"/>
              </a:ext>
            </a:extLst>
          </p:cNvPr>
          <p:cNvCxnSpPr>
            <a:cxnSpLocks/>
          </p:cNvCxnSpPr>
          <p:nvPr/>
        </p:nvCxnSpPr>
        <p:spPr>
          <a:xfrm flipV="1">
            <a:off x="5163991" y="2754267"/>
            <a:ext cx="6328806" cy="1362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20" name="Straight Connector 119">
            <a:extLst>
              <a:ext uri="{FF2B5EF4-FFF2-40B4-BE49-F238E27FC236}">
                <a16:creationId xmlns:a16="http://schemas.microsoft.com/office/drawing/2014/main" id="{372C64C7-88E7-4CAF-86D2-9E42380D2226}"/>
              </a:ext>
            </a:extLst>
          </p:cNvPr>
          <p:cNvCxnSpPr>
            <a:cxnSpLocks/>
          </p:cNvCxnSpPr>
          <p:nvPr/>
        </p:nvCxnSpPr>
        <p:spPr>
          <a:xfrm flipV="1">
            <a:off x="519527" y="4671130"/>
            <a:ext cx="11058677" cy="2352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7" name="Straight Connector 126">
            <a:extLst>
              <a:ext uri="{FF2B5EF4-FFF2-40B4-BE49-F238E27FC236}">
                <a16:creationId xmlns:a16="http://schemas.microsoft.com/office/drawing/2014/main" id="{1998A467-0708-4517-AE82-EEEB00A26230}"/>
              </a:ext>
            </a:extLst>
          </p:cNvPr>
          <p:cNvCxnSpPr>
            <a:cxnSpLocks/>
            <a:endCxn id="140" idx="3"/>
          </p:cNvCxnSpPr>
          <p:nvPr/>
        </p:nvCxnSpPr>
        <p:spPr>
          <a:xfrm flipH="1">
            <a:off x="8147755" y="3637987"/>
            <a:ext cx="2479794" cy="21227"/>
          </a:xfrm>
          <a:prstGeom prst="line">
            <a:avLst/>
          </a:prstGeom>
          <a:ln>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141" name="Straight Connector 140">
            <a:extLst>
              <a:ext uri="{FF2B5EF4-FFF2-40B4-BE49-F238E27FC236}">
                <a16:creationId xmlns:a16="http://schemas.microsoft.com/office/drawing/2014/main" id="{A1A39B13-2EE9-4620-8CD2-ADCC67AF60FC}"/>
              </a:ext>
            </a:extLst>
          </p:cNvPr>
          <p:cNvCxnSpPr>
            <a:cxnSpLocks/>
            <a:stCxn id="90" idx="2"/>
            <a:endCxn id="144" idx="0"/>
          </p:cNvCxnSpPr>
          <p:nvPr/>
        </p:nvCxnSpPr>
        <p:spPr>
          <a:xfrm flipV="1">
            <a:off x="10613935" y="2822916"/>
            <a:ext cx="959149" cy="10498"/>
          </a:xfrm>
          <a:prstGeom prst="line">
            <a:avLst/>
          </a:prstGeom>
          <a:ln>
            <a:solidFill>
              <a:srgbClr val="3333CC"/>
            </a:solidFill>
          </a:ln>
        </p:spPr>
        <p:style>
          <a:lnRef idx="2">
            <a:schemeClr val="accent1"/>
          </a:lnRef>
          <a:fillRef idx="0">
            <a:schemeClr val="accent1"/>
          </a:fillRef>
          <a:effectRef idx="1">
            <a:schemeClr val="accent1"/>
          </a:effectRef>
          <a:fontRef idx="minor">
            <a:schemeClr val="tx1"/>
          </a:fontRef>
        </p:style>
      </p:cxnSp>
      <p:cxnSp>
        <p:nvCxnSpPr>
          <p:cNvPr id="145" name="Straight Connector 144">
            <a:extLst>
              <a:ext uri="{FF2B5EF4-FFF2-40B4-BE49-F238E27FC236}">
                <a16:creationId xmlns:a16="http://schemas.microsoft.com/office/drawing/2014/main" id="{7FBB7D79-A13C-4B69-A429-D61F5B0ECA96}"/>
              </a:ext>
            </a:extLst>
          </p:cNvPr>
          <p:cNvCxnSpPr>
            <a:cxnSpLocks/>
          </p:cNvCxnSpPr>
          <p:nvPr/>
        </p:nvCxnSpPr>
        <p:spPr>
          <a:xfrm>
            <a:off x="10582275" y="2857500"/>
            <a:ext cx="354" cy="807691"/>
          </a:xfrm>
          <a:prstGeom prst="line">
            <a:avLst/>
          </a:prstGeom>
          <a:ln>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155" name="Straight Connector 154">
            <a:extLst>
              <a:ext uri="{FF2B5EF4-FFF2-40B4-BE49-F238E27FC236}">
                <a16:creationId xmlns:a16="http://schemas.microsoft.com/office/drawing/2014/main" id="{39C2460C-DDFA-476B-B2BF-A252192148D5}"/>
              </a:ext>
            </a:extLst>
          </p:cNvPr>
          <p:cNvCxnSpPr>
            <a:cxnSpLocks/>
          </p:cNvCxnSpPr>
          <p:nvPr/>
        </p:nvCxnSpPr>
        <p:spPr>
          <a:xfrm>
            <a:off x="11524421" y="2779772"/>
            <a:ext cx="0" cy="963145"/>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161" name="Straight Connector 160">
            <a:extLst>
              <a:ext uri="{FF2B5EF4-FFF2-40B4-BE49-F238E27FC236}">
                <a16:creationId xmlns:a16="http://schemas.microsoft.com/office/drawing/2014/main" id="{25CE6998-5A3A-4A9B-ACEA-39C6A2ABD916}"/>
              </a:ext>
            </a:extLst>
          </p:cNvPr>
          <p:cNvCxnSpPr>
            <a:cxnSpLocks/>
          </p:cNvCxnSpPr>
          <p:nvPr/>
        </p:nvCxnSpPr>
        <p:spPr>
          <a:xfrm flipH="1" flipV="1">
            <a:off x="5184651" y="3707223"/>
            <a:ext cx="1" cy="966275"/>
          </a:xfrm>
          <a:prstGeom prst="line">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6" name="Straight Connector 165">
            <a:extLst>
              <a:ext uri="{FF2B5EF4-FFF2-40B4-BE49-F238E27FC236}">
                <a16:creationId xmlns:a16="http://schemas.microsoft.com/office/drawing/2014/main" id="{AE5BF664-6F68-4103-8250-1641312162FD}"/>
              </a:ext>
            </a:extLst>
          </p:cNvPr>
          <p:cNvCxnSpPr>
            <a:cxnSpLocks/>
          </p:cNvCxnSpPr>
          <p:nvPr/>
        </p:nvCxnSpPr>
        <p:spPr>
          <a:xfrm flipH="1">
            <a:off x="5180640" y="3708173"/>
            <a:ext cx="6366969" cy="1"/>
          </a:xfrm>
          <a:prstGeom prst="line">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4" name="Straight Connector 173">
            <a:extLst>
              <a:ext uri="{FF2B5EF4-FFF2-40B4-BE49-F238E27FC236}">
                <a16:creationId xmlns:a16="http://schemas.microsoft.com/office/drawing/2014/main" id="{0FAB2FB0-10BE-4406-BA53-E62951B400A5}"/>
              </a:ext>
            </a:extLst>
          </p:cNvPr>
          <p:cNvCxnSpPr>
            <a:cxnSpLocks/>
          </p:cNvCxnSpPr>
          <p:nvPr/>
        </p:nvCxnSpPr>
        <p:spPr>
          <a:xfrm flipH="1">
            <a:off x="5168124" y="2779772"/>
            <a:ext cx="2527" cy="1873362"/>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95889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7649" y="36904"/>
            <a:ext cx="8250115" cy="1066800"/>
          </a:xfrm>
        </p:spPr>
        <p:txBody>
          <a:bodyPr/>
          <a:lstStyle/>
          <a:p>
            <a:r>
              <a:rPr lang="en-US" sz="4000">
                <a:solidFill>
                  <a:schemeClr val="bg1">
                    <a:lumMod val="85000"/>
                  </a:schemeClr>
                </a:solidFill>
              </a:rPr>
              <a:t>Accomplishments</a:t>
            </a:r>
          </a:p>
        </p:txBody>
      </p:sp>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sp>
        <p:nvSpPr>
          <p:cNvPr id="6" name="Slide Number Placeholder 5"/>
          <p:cNvSpPr>
            <a:spLocks noGrp="1"/>
          </p:cNvSpPr>
          <p:nvPr>
            <p:ph type="sldNum" sz="quarter" idx="10"/>
          </p:nvPr>
        </p:nvSpPr>
        <p:spPr/>
        <p:txBody>
          <a:bodyPr/>
          <a:lstStyle/>
          <a:p>
            <a:pPr>
              <a:defRPr/>
            </a:pPr>
            <a:fld id="{75D13D49-2B6F-174C-9E1E-1013A06E5C50}" type="slidenum">
              <a:rPr lang="uk-UA" smtClean="0"/>
              <a:pPr>
                <a:defRPr/>
              </a:pPr>
              <a:t>11</a:t>
            </a:fld>
            <a:endParaRPr lang="uk-UA"/>
          </a:p>
        </p:txBody>
      </p:sp>
      <p:sp>
        <p:nvSpPr>
          <p:cNvPr id="8" name="TextBox 7">
            <a:extLst>
              <a:ext uri="{FF2B5EF4-FFF2-40B4-BE49-F238E27FC236}">
                <a16:creationId xmlns:a16="http://schemas.microsoft.com/office/drawing/2014/main" id="{1D82B3DE-1154-47AE-B8C5-8B4276A220A7}"/>
              </a:ext>
            </a:extLst>
          </p:cNvPr>
          <p:cNvSpPr txBox="1"/>
          <p:nvPr/>
        </p:nvSpPr>
        <p:spPr>
          <a:xfrm>
            <a:off x="-95436" y="1335946"/>
            <a:ext cx="8369423" cy="3970318"/>
          </a:xfrm>
          <a:prstGeom prst="rect">
            <a:avLst/>
          </a:prstGeom>
          <a:noFill/>
        </p:spPr>
        <p:txBody>
          <a:bodyPr wrap="square">
            <a:spAutoFit/>
          </a:bodyPr>
          <a:lstStyle/>
          <a:p>
            <a:pPr lvl="1">
              <a:buFont typeface="Wingdings" panose="05000000000000000000" pitchFamily="2" charset="2"/>
              <a:buChar char="ü"/>
            </a:pPr>
            <a:r>
              <a:rPr lang="en-US" sz="1800"/>
              <a:t>Developed laser test stand with calorimeter</a:t>
            </a:r>
          </a:p>
          <a:p>
            <a:pPr lvl="1">
              <a:buFont typeface="Wingdings" panose="05000000000000000000" pitchFamily="2" charset="2"/>
              <a:buChar char="ü"/>
            </a:pPr>
            <a:r>
              <a:rPr lang="en-US" sz="1800"/>
              <a:t>Defined interface details between laser and vacuum chamber</a:t>
            </a:r>
          </a:p>
          <a:p>
            <a:pPr lvl="1">
              <a:buFont typeface="Wingdings" panose="05000000000000000000" pitchFamily="2" charset="2"/>
              <a:buChar char="ü"/>
            </a:pPr>
            <a:r>
              <a:rPr lang="en-US" sz="1800"/>
              <a:t>Laser support cart design, software, and structural analysis</a:t>
            </a:r>
          </a:p>
          <a:p>
            <a:pPr lvl="1">
              <a:buFont typeface="Wingdings" panose="05000000000000000000" pitchFamily="2" charset="2"/>
              <a:buChar char="ü"/>
            </a:pPr>
            <a:r>
              <a:rPr lang="en-US" sz="1800"/>
              <a:t>Completed carbothermal reactor testing</a:t>
            </a:r>
          </a:p>
          <a:p>
            <a:pPr lvl="1">
              <a:buFont typeface="Wingdings" panose="05000000000000000000" pitchFamily="2" charset="2"/>
              <a:buChar char="ü"/>
            </a:pPr>
            <a:r>
              <a:rPr lang="en-US" sz="1800"/>
              <a:t>Began gas analysis subsystem calibration </a:t>
            </a:r>
          </a:p>
          <a:p>
            <a:pPr lvl="1">
              <a:buFont typeface="Wingdings" panose="05000000000000000000" pitchFamily="2" charset="2"/>
              <a:buChar char="ü"/>
            </a:pPr>
            <a:r>
              <a:rPr lang="en-US" sz="1800"/>
              <a:t>Integrated CAD of vacuum test</a:t>
            </a:r>
          </a:p>
          <a:p>
            <a:pPr lvl="1">
              <a:buFont typeface="Wingdings" panose="05000000000000000000" pitchFamily="2" charset="2"/>
              <a:buChar char="ü"/>
            </a:pPr>
            <a:r>
              <a:rPr lang="en-US" sz="1800"/>
              <a:t>Completed integrated fluid system schematic</a:t>
            </a:r>
          </a:p>
          <a:p>
            <a:pPr lvl="1">
              <a:buFont typeface="Wingdings" panose="05000000000000000000" pitchFamily="2" charset="2"/>
              <a:buChar char="ü"/>
            </a:pPr>
            <a:r>
              <a:rPr lang="en-US" sz="1800"/>
              <a:t>Completed integrated electrical schematic</a:t>
            </a:r>
          </a:p>
          <a:p>
            <a:pPr lvl="1">
              <a:buFont typeface="Wingdings" panose="05000000000000000000" pitchFamily="2" charset="2"/>
              <a:buChar char="ü"/>
            </a:pPr>
            <a:r>
              <a:rPr lang="en-US" sz="1800"/>
              <a:t>Completed System Requirements Review</a:t>
            </a:r>
          </a:p>
          <a:p>
            <a:pPr lvl="1">
              <a:buFont typeface="Wingdings" panose="05000000000000000000" pitchFamily="2" charset="2"/>
              <a:buChar char="ü"/>
            </a:pPr>
            <a:r>
              <a:rPr lang="en-US" sz="1800"/>
              <a:t>Initiated composite mirror procurement </a:t>
            </a:r>
          </a:p>
          <a:p>
            <a:pPr lvl="1">
              <a:buFont typeface="Wingdings" panose="05000000000000000000" pitchFamily="2" charset="2"/>
              <a:buChar char="ü"/>
            </a:pPr>
            <a:r>
              <a:rPr lang="en-US" sz="1800"/>
              <a:t>Developed  interface details between solar concentrator and fiber optics</a:t>
            </a:r>
          </a:p>
          <a:p>
            <a:pPr lvl="1">
              <a:buFont typeface="Wingdings" panose="05000000000000000000" pitchFamily="2" charset="2"/>
              <a:buChar char="ü"/>
            </a:pPr>
            <a:r>
              <a:rPr lang="en-US" sz="1800"/>
              <a:t>Developed solar concentrator deployment concept </a:t>
            </a:r>
          </a:p>
          <a:p>
            <a:pPr lvl="1">
              <a:buFont typeface="Wingdings" panose="05000000000000000000" pitchFamily="2" charset="2"/>
              <a:buChar char="ü"/>
            </a:pPr>
            <a:r>
              <a:rPr lang="en-US" sz="1800"/>
              <a:t>Completed checkout of laser and calorimeter</a:t>
            </a:r>
          </a:p>
          <a:p>
            <a:pPr lvl="1">
              <a:buFont typeface="Wingdings" panose="05000000000000000000" pitchFamily="2" charset="2"/>
              <a:buChar char="ü"/>
            </a:pPr>
            <a:r>
              <a:rPr lang="en-US" sz="1800"/>
              <a:t>Delivered laser to PSI for optical waveguide testing</a:t>
            </a:r>
          </a:p>
        </p:txBody>
      </p:sp>
      <p:pic>
        <p:nvPicPr>
          <p:cNvPr id="7" name="Picture 6">
            <a:extLst>
              <a:ext uri="{FF2B5EF4-FFF2-40B4-BE49-F238E27FC236}">
                <a16:creationId xmlns:a16="http://schemas.microsoft.com/office/drawing/2014/main" id="{9EF4522A-8290-4439-BCED-45C68C25AA90}"/>
              </a:ext>
            </a:extLst>
          </p:cNvPr>
          <p:cNvPicPr>
            <a:picLocks noChangeAspect="1"/>
          </p:cNvPicPr>
          <p:nvPr/>
        </p:nvPicPr>
        <p:blipFill>
          <a:blip r:embed="rId4"/>
          <a:stretch>
            <a:fillRect/>
          </a:stretch>
        </p:blipFill>
        <p:spPr>
          <a:xfrm>
            <a:off x="8511984" y="1294696"/>
            <a:ext cx="2743690" cy="2533646"/>
          </a:xfrm>
          <a:prstGeom prst="rect">
            <a:avLst/>
          </a:prstGeom>
        </p:spPr>
      </p:pic>
      <p:sp>
        <p:nvSpPr>
          <p:cNvPr id="9" name="TextBox 8">
            <a:extLst>
              <a:ext uri="{FF2B5EF4-FFF2-40B4-BE49-F238E27FC236}">
                <a16:creationId xmlns:a16="http://schemas.microsoft.com/office/drawing/2014/main" id="{DD508D48-E42B-44DE-A935-2253B420184E}"/>
              </a:ext>
            </a:extLst>
          </p:cNvPr>
          <p:cNvSpPr txBox="1"/>
          <p:nvPr/>
        </p:nvSpPr>
        <p:spPr>
          <a:xfrm>
            <a:off x="8345435" y="6352401"/>
            <a:ext cx="3053133" cy="276999"/>
          </a:xfrm>
          <a:prstGeom prst="rect">
            <a:avLst/>
          </a:prstGeom>
          <a:noFill/>
        </p:spPr>
        <p:txBody>
          <a:bodyPr wrap="square" rtlCol="0">
            <a:spAutoFit/>
          </a:bodyPr>
          <a:lstStyle/>
          <a:p>
            <a:pPr algn="ctr"/>
            <a:r>
              <a:rPr lang="en-US" sz="1200" i="1" u="none"/>
              <a:t>Optical Waveguide Developed by PSI</a:t>
            </a:r>
          </a:p>
        </p:txBody>
      </p:sp>
      <p:pic>
        <p:nvPicPr>
          <p:cNvPr id="10" name="Picture 9">
            <a:extLst>
              <a:ext uri="{FF2B5EF4-FFF2-40B4-BE49-F238E27FC236}">
                <a16:creationId xmlns:a16="http://schemas.microsoft.com/office/drawing/2014/main" id="{3372D1F9-EF61-4402-92F9-FD732FFF87A4}"/>
              </a:ext>
            </a:extLst>
          </p:cNvPr>
          <p:cNvPicPr>
            <a:picLocks noChangeAspect="1"/>
          </p:cNvPicPr>
          <p:nvPr/>
        </p:nvPicPr>
        <p:blipFill>
          <a:blip r:embed="rId5"/>
          <a:stretch>
            <a:fillRect/>
          </a:stretch>
        </p:blipFill>
        <p:spPr>
          <a:xfrm>
            <a:off x="8519923" y="4391161"/>
            <a:ext cx="2735751" cy="1913851"/>
          </a:xfrm>
          <a:prstGeom prst="rect">
            <a:avLst/>
          </a:prstGeom>
        </p:spPr>
      </p:pic>
      <p:sp>
        <p:nvSpPr>
          <p:cNvPr id="11" name="TextBox 10">
            <a:extLst>
              <a:ext uri="{FF2B5EF4-FFF2-40B4-BE49-F238E27FC236}">
                <a16:creationId xmlns:a16="http://schemas.microsoft.com/office/drawing/2014/main" id="{523286FC-E14B-468E-AE5A-7E1755BEA7F5}"/>
              </a:ext>
            </a:extLst>
          </p:cNvPr>
          <p:cNvSpPr txBox="1"/>
          <p:nvPr/>
        </p:nvSpPr>
        <p:spPr>
          <a:xfrm>
            <a:off x="8273987" y="3875730"/>
            <a:ext cx="3053133" cy="276999"/>
          </a:xfrm>
          <a:prstGeom prst="rect">
            <a:avLst/>
          </a:prstGeom>
          <a:noFill/>
        </p:spPr>
        <p:txBody>
          <a:bodyPr wrap="square" rtlCol="0">
            <a:spAutoFit/>
          </a:bodyPr>
          <a:lstStyle/>
          <a:p>
            <a:pPr algn="ctr"/>
            <a:r>
              <a:rPr lang="en-US" sz="1200" i="1" u="none"/>
              <a:t>2KW laser test stand with Calorimeter</a:t>
            </a:r>
          </a:p>
        </p:txBody>
      </p:sp>
    </p:spTree>
    <p:extLst>
      <p:ext uri="{BB962C8B-B14F-4D97-AF65-F5344CB8AC3E}">
        <p14:creationId xmlns:p14="http://schemas.microsoft.com/office/powerpoint/2010/main" val="3682286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7649" y="36904"/>
            <a:ext cx="8250115" cy="1066800"/>
          </a:xfrm>
        </p:spPr>
        <p:txBody>
          <a:bodyPr/>
          <a:lstStyle/>
          <a:p>
            <a:r>
              <a:rPr lang="en-US" sz="4000">
                <a:solidFill>
                  <a:schemeClr val="bg1">
                    <a:lumMod val="85000"/>
                  </a:schemeClr>
                </a:solidFill>
              </a:rPr>
              <a:t>Accomplishments</a:t>
            </a:r>
          </a:p>
        </p:txBody>
      </p:sp>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sp>
        <p:nvSpPr>
          <p:cNvPr id="6" name="Slide Number Placeholder 5"/>
          <p:cNvSpPr>
            <a:spLocks noGrp="1"/>
          </p:cNvSpPr>
          <p:nvPr>
            <p:ph type="sldNum" sz="quarter" idx="10"/>
          </p:nvPr>
        </p:nvSpPr>
        <p:spPr/>
        <p:txBody>
          <a:bodyPr/>
          <a:lstStyle/>
          <a:p>
            <a:pPr>
              <a:defRPr/>
            </a:pPr>
            <a:fld id="{75D13D49-2B6F-174C-9E1E-1013A06E5C50}" type="slidenum">
              <a:rPr lang="uk-UA" smtClean="0"/>
              <a:pPr>
                <a:defRPr/>
              </a:pPr>
              <a:t>12</a:t>
            </a:fld>
            <a:endParaRPr lang="uk-UA"/>
          </a:p>
        </p:txBody>
      </p:sp>
      <p:sp>
        <p:nvSpPr>
          <p:cNvPr id="9" name="TextBox 8">
            <a:extLst>
              <a:ext uri="{FF2B5EF4-FFF2-40B4-BE49-F238E27FC236}">
                <a16:creationId xmlns:a16="http://schemas.microsoft.com/office/drawing/2014/main" id="{22E6267C-A035-44D1-80E2-01B73A1B5B2A}"/>
              </a:ext>
            </a:extLst>
          </p:cNvPr>
          <p:cNvSpPr txBox="1"/>
          <p:nvPr/>
        </p:nvSpPr>
        <p:spPr>
          <a:xfrm>
            <a:off x="7833707" y="6396335"/>
            <a:ext cx="3710685" cy="461665"/>
          </a:xfrm>
          <a:prstGeom prst="rect">
            <a:avLst/>
          </a:prstGeom>
          <a:noFill/>
        </p:spPr>
        <p:txBody>
          <a:bodyPr wrap="square" rtlCol="0">
            <a:spAutoFit/>
          </a:bodyPr>
          <a:lstStyle/>
          <a:p>
            <a:pPr algn="ctr"/>
            <a:r>
              <a:rPr lang="en-US" sz="1200" i="1"/>
              <a:t>Integrated </a:t>
            </a:r>
            <a:r>
              <a:rPr lang="en-US" sz="1200" i="1" err="1"/>
              <a:t>Brassboard</a:t>
            </a:r>
            <a:r>
              <a:rPr lang="en-US" sz="1200" i="1"/>
              <a:t> CAD </a:t>
            </a:r>
          </a:p>
          <a:p>
            <a:pPr algn="ctr"/>
            <a:r>
              <a:rPr lang="en-US" sz="1200" i="1"/>
              <a:t>(isometric cross section view)</a:t>
            </a:r>
          </a:p>
        </p:txBody>
      </p:sp>
      <p:pic>
        <p:nvPicPr>
          <p:cNvPr id="10" name="Picture 9">
            <a:extLst>
              <a:ext uri="{FF2B5EF4-FFF2-40B4-BE49-F238E27FC236}">
                <a16:creationId xmlns:a16="http://schemas.microsoft.com/office/drawing/2014/main" id="{62C8E1B2-C912-4E57-9F3E-F779F3730918}"/>
              </a:ext>
            </a:extLst>
          </p:cNvPr>
          <p:cNvPicPr>
            <a:picLocks noChangeAspect="1"/>
          </p:cNvPicPr>
          <p:nvPr/>
        </p:nvPicPr>
        <p:blipFill>
          <a:blip r:embed="rId4"/>
          <a:stretch>
            <a:fillRect/>
          </a:stretch>
        </p:blipFill>
        <p:spPr>
          <a:xfrm>
            <a:off x="8273987" y="1206041"/>
            <a:ext cx="2781300" cy="2066925"/>
          </a:xfrm>
          <a:prstGeom prst="rect">
            <a:avLst/>
          </a:prstGeom>
        </p:spPr>
      </p:pic>
      <p:sp>
        <p:nvSpPr>
          <p:cNvPr id="11" name="TextBox 10">
            <a:extLst>
              <a:ext uri="{FF2B5EF4-FFF2-40B4-BE49-F238E27FC236}">
                <a16:creationId xmlns:a16="http://schemas.microsoft.com/office/drawing/2014/main" id="{4D127E45-0143-48BB-9BF8-45AAAFCB6390}"/>
              </a:ext>
            </a:extLst>
          </p:cNvPr>
          <p:cNvSpPr txBox="1"/>
          <p:nvPr/>
        </p:nvSpPr>
        <p:spPr>
          <a:xfrm>
            <a:off x="8153199" y="3272966"/>
            <a:ext cx="3053133" cy="461665"/>
          </a:xfrm>
          <a:prstGeom prst="rect">
            <a:avLst/>
          </a:prstGeom>
          <a:noFill/>
        </p:spPr>
        <p:txBody>
          <a:bodyPr wrap="square" rtlCol="0">
            <a:spAutoFit/>
          </a:bodyPr>
          <a:lstStyle/>
          <a:p>
            <a:pPr algn="ctr"/>
            <a:r>
              <a:rPr lang="en-US" sz="1200" i="1" u="none"/>
              <a:t>Carbothermal Reactor Developed by Sierra Space</a:t>
            </a:r>
          </a:p>
        </p:txBody>
      </p:sp>
      <p:pic>
        <p:nvPicPr>
          <p:cNvPr id="12" name="Picture 2">
            <a:extLst>
              <a:ext uri="{FF2B5EF4-FFF2-40B4-BE49-F238E27FC236}">
                <a16:creationId xmlns:a16="http://schemas.microsoft.com/office/drawing/2014/main" id="{33B16294-CEFA-4ED5-94AE-EF61AAEEA0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3987" y="3966206"/>
            <a:ext cx="2816481" cy="2298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id="{4284AF79-7E66-41CF-9030-25A9D6E8567B}"/>
              </a:ext>
            </a:extLst>
          </p:cNvPr>
          <p:cNvSpPr txBox="1"/>
          <p:nvPr/>
        </p:nvSpPr>
        <p:spPr>
          <a:xfrm>
            <a:off x="-95436" y="1335946"/>
            <a:ext cx="8369423" cy="3970318"/>
          </a:xfrm>
          <a:prstGeom prst="rect">
            <a:avLst/>
          </a:prstGeom>
          <a:noFill/>
        </p:spPr>
        <p:txBody>
          <a:bodyPr wrap="square">
            <a:spAutoFit/>
          </a:bodyPr>
          <a:lstStyle/>
          <a:p>
            <a:pPr lvl="1">
              <a:buFont typeface="Wingdings" panose="05000000000000000000" pitchFamily="2" charset="2"/>
              <a:buChar char="ü"/>
            </a:pPr>
            <a:r>
              <a:rPr lang="en-US" sz="1800"/>
              <a:t>Developed laser test stand with calorimeter</a:t>
            </a:r>
          </a:p>
          <a:p>
            <a:pPr lvl="1">
              <a:buFont typeface="Wingdings" panose="05000000000000000000" pitchFamily="2" charset="2"/>
              <a:buChar char="ü"/>
            </a:pPr>
            <a:r>
              <a:rPr lang="en-US" sz="1800"/>
              <a:t>Defined interface details between laser and vacuum chamber</a:t>
            </a:r>
          </a:p>
          <a:p>
            <a:pPr lvl="1">
              <a:buFont typeface="Wingdings" panose="05000000000000000000" pitchFamily="2" charset="2"/>
              <a:buChar char="ü"/>
            </a:pPr>
            <a:r>
              <a:rPr lang="en-US" sz="1800"/>
              <a:t>Laser support cart design, software, and structural analysis</a:t>
            </a:r>
          </a:p>
          <a:p>
            <a:pPr lvl="1">
              <a:buFont typeface="Wingdings" panose="05000000000000000000" pitchFamily="2" charset="2"/>
              <a:buChar char="ü"/>
            </a:pPr>
            <a:r>
              <a:rPr lang="en-US" sz="1800"/>
              <a:t>Completed carbothermal reactor testing</a:t>
            </a:r>
          </a:p>
          <a:p>
            <a:pPr lvl="1">
              <a:buFont typeface="Wingdings" panose="05000000000000000000" pitchFamily="2" charset="2"/>
              <a:buChar char="ü"/>
            </a:pPr>
            <a:r>
              <a:rPr lang="en-US" sz="1800"/>
              <a:t>Began gas analysis subsystem calibration </a:t>
            </a:r>
          </a:p>
          <a:p>
            <a:pPr lvl="1">
              <a:buFont typeface="Wingdings" panose="05000000000000000000" pitchFamily="2" charset="2"/>
              <a:buChar char="ü"/>
            </a:pPr>
            <a:r>
              <a:rPr lang="en-US" sz="1800"/>
              <a:t>Integrated CAD of vacuum test</a:t>
            </a:r>
          </a:p>
          <a:p>
            <a:pPr lvl="1">
              <a:buFont typeface="Wingdings" panose="05000000000000000000" pitchFamily="2" charset="2"/>
              <a:buChar char="ü"/>
            </a:pPr>
            <a:r>
              <a:rPr lang="en-US" sz="1800"/>
              <a:t>Completed integrated fluid system schematic</a:t>
            </a:r>
          </a:p>
          <a:p>
            <a:pPr lvl="1">
              <a:buFont typeface="Wingdings" panose="05000000000000000000" pitchFamily="2" charset="2"/>
              <a:buChar char="ü"/>
            </a:pPr>
            <a:r>
              <a:rPr lang="en-US" sz="1800"/>
              <a:t>Completed integrated electrical schematic</a:t>
            </a:r>
          </a:p>
          <a:p>
            <a:pPr lvl="1">
              <a:buFont typeface="Wingdings" panose="05000000000000000000" pitchFamily="2" charset="2"/>
              <a:buChar char="ü"/>
            </a:pPr>
            <a:r>
              <a:rPr lang="en-US" sz="1800"/>
              <a:t>Completed System Requirements Review</a:t>
            </a:r>
          </a:p>
          <a:p>
            <a:pPr lvl="1">
              <a:buFont typeface="Wingdings" panose="05000000000000000000" pitchFamily="2" charset="2"/>
              <a:buChar char="ü"/>
            </a:pPr>
            <a:r>
              <a:rPr lang="en-US" sz="1800"/>
              <a:t>Initiated composite mirror procurement </a:t>
            </a:r>
          </a:p>
          <a:p>
            <a:pPr lvl="1">
              <a:buFont typeface="Wingdings" panose="05000000000000000000" pitchFamily="2" charset="2"/>
              <a:buChar char="ü"/>
            </a:pPr>
            <a:r>
              <a:rPr lang="en-US" sz="1800"/>
              <a:t>Developed  interface details between solar concentrator and fiber optics</a:t>
            </a:r>
          </a:p>
          <a:p>
            <a:pPr lvl="1">
              <a:buFont typeface="Wingdings" panose="05000000000000000000" pitchFamily="2" charset="2"/>
              <a:buChar char="ü"/>
            </a:pPr>
            <a:r>
              <a:rPr lang="en-US" sz="1800"/>
              <a:t>Developed solar concentrator deployment concept </a:t>
            </a:r>
          </a:p>
          <a:p>
            <a:pPr lvl="1">
              <a:buFont typeface="Wingdings" panose="05000000000000000000" pitchFamily="2" charset="2"/>
              <a:buChar char="ü"/>
            </a:pPr>
            <a:r>
              <a:rPr lang="en-US" sz="1800"/>
              <a:t>Completed checkout of laser and calorimeter</a:t>
            </a:r>
          </a:p>
          <a:p>
            <a:pPr lvl="1">
              <a:buFont typeface="Wingdings" panose="05000000000000000000" pitchFamily="2" charset="2"/>
              <a:buChar char="ü"/>
            </a:pPr>
            <a:r>
              <a:rPr lang="en-US" sz="1800"/>
              <a:t>Delivered laser to PSI for optical waveguide testing</a:t>
            </a:r>
          </a:p>
        </p:txBody>
      </p:sp>
    </p:spTree>
    <p:extLst>
      <p:ext uri="{BB962C8B-B14F-4D97-AF65-F5344CB8AC3E}">
        <p14:creationId xmlns:p14="http://schemas.microsoft.com/office/powerpoint/2010/main" val="2879004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7649" y="36904"/>
            <a:ext cx="8250115" cy="1066800"/>
          </a:xfrm>
        </p:spPr>
        <p:txBody>
          <a:bodyPr/>
          <a:lstStyle/>
          <a:p>
            <a:r>
              <a:rPr lang="en-US" sz="4000">
                <a:solidFill>
                  <a:schemeClr val="bg1">
                    <a:lumMod val="85000"/>
                  </a:schemeClr>
                </a:solidFill>
              </a:rPr>
              <a:t>Accomplishments</a:t>
            </a:r>
          </a:p>
        </p:txBody>
      </p:sp>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sp>
        <p:nvSpPr>
          <p:cNvPr id="6" name="Slide Number Placeholder 5"/>
          <p:cNvSpPr>
            <a:spLocks noGrp="1"/>
          </p:cNvSpPr>
          <p:nvPr>
            <p:ph type="sldNum" sz="quarter" idx="10"/>
          </p:nvPr>
        </p:nvSpPr>
        <p:spPr/>
        <p:txBody>
          <a:bodyPr/>
          <a:lstStyle/>
          <a:p>
            <a:pPr>
              <a:defRPr/>
            </a:pPr>
            <a:fld id="{75D13D49-2B6F-174C-9E1E-1013A06E5C50}" type="slidenum">
              <a:rPr lang="uk-UA" smtClean="0"/>
              <a:pPr>
                <a:defRPr/>
              </a:pPr>
              <a:t>13</a:t>
            </a:fld>
            <a:endParaRPr lang="uk-UA"/>
          </a:p>
        </p:txBody>
      </p:sp>
      <p:sp>
        <p:nvSpPr>
          <p:cNvPr id="7" name="TextBox 6">
            <a:extLst>
              <a:ext uri="{FF2B5EF4-FFF2-40B4-BE49-F238E27FC236}">
                <a16:creationId xmlns:a16="http://schemas.microsoft.com/office/drawing/2014/main" id="{E68408CA-1E05-4D03-85B3-CF6D5D912114}"/>
              </a:ext>
            </a:extLst>
          </p:cNvPr>
          <p:cNvSpPr txBox="1"/>
          <p:nvPr/>
        </p:nvSpPr>
        <p:spPr>
          <a:xfrm>
            <a:off x="7894747" y="3337201"/>
            <a:ext cx="3240611" cy="276999"/>
          </a:xfrm>
          <a:prstGeom prst="rect">
            <a:avLst/>
          </a:prstGeom>
          <a:noFill/>
        </p:spPr>
        <p:txBody>
          <a:bodyPr wrap="square" rtlCol="0">
            <a:spAutoFit/>
          </a:bodyPr>
          <a:lstStyle/>
          <a:p>
            <a:pPr algn="ctr"/>
            <a:r>
              <a:rPr lang="en-US" sz="1200" i="1"/>
              <a:t>Solar concentrator stowed</a:t>
            </a:r>
          </a:p>
        </p:txBody>
      </p:sp>
      <p:sp>
        <p:nvSpPr>
          <p:cNvPr id="9" name="TextBox 8">
            <a:extLst>
              <a:ext uri="{FF2B5EF4-FFF2-40B4-BE49-F238E27FC236}">
                <a16:creationId xmlns:a16="http://schemas.microsoft.com/office/drawing/2014/main" id="{DE705626-2CA5-4983-B111-ACD96ECBFDD1}"/>
              </a:ext>
            </a:extLst>
          </p:cNvPr>
          <p:cNvSpPr txBox="1"/>
          <p:nvPr/>
        </p:nvSpPr>
        <p:spPr>
          <a:xfrm>
            <a:off x="7659708" y="6581001"/>
            <a:ext cx="3710685" cy="276999"/>
          </a:xfrm>
          <a:prstGeom prst="rect">
            <a:avLst/>
          </a:prstGeom>
          <a:noFill/>
        </p:spPr>
        <p:txBody>
          <a:bodyPr wrap="square" rtlCol="0">
            <a:spAutoFit/>
          </a:bodyPr>
          <a:lstStyle/>
          <a:p>
            <a:pPr algn="ctr"/>
            <a:r>
              <a:rPr lang="en-US" sz="1200" i="1"/>
              <a:t>Solar concentrator deployed</a:t>
            </a:r>
          </a:p>
        </p:txBody>
      </p:sp>
      <p:pic>
        <p:nvPicPr>
          <p:cNvPr id="10" name="Picture 9">
            <a:extLst>
              <a:ext uri="{FF2B5EF4-FFF2-40B4-BE49-F238E27FC236}">
                <a16:creationId xmlns:a16="http://schemas.microsoft.com/office/drawing/2014/main" id="{10D8F067-A733-476E-B932-93C3E62D5A88}"/>
              </a:ext>
            </a:extLst>
          </p:cNvPr>
          <p:cNvPicPr>
            <a:picLocks noChangeAspect="1"/>
          </p:cNvPicPr>
          <p:nvPr/>
        </p:nvPicPr>
        <p:blipFill>
          <a:blip r:embed="rId4"/>
          <a:stretch>
            <a:fillRect/>
          </a:stretch>
        </p:blipFill>
        <p:spPr>
          <a:xfrm>
            <a:off x="8164627" y="1162143"/>
            <a:ext cx="2865877" cy="2175057"/>
          </a:xfrm>
          <a:prstGeom prst="rect">
            <a:avLst/>
          </a:prstGeom>
        </p:spPr>
      </p:pic>
      <p:pic>
        <p:nvPicPr>
          <p:cNvPr id="11" name="Picture 10">
            <a:extLst>
              <a:ext uri="{FF2B5EF4-FFF2-40B4-BE49-F238E27FC236}">
                <a16:creationId xmlns:a16="http://schemas.microsoft.com/office/drawing/2014/main" id="{719CA646-40A3-417C-AAB2-E5C6FE3CFC50}"/>
              </a:ext>
            </a:extLst>
          </p:cNvPr>
          <p:cNvPicPr>
            <a:picLocks noChangeAspect="1"/>
          </p:cNvPicPr>
          <p:nvPr/>
        </p:nvPicPr>
        <p:blipFill>
          <a:blip r:embed="rId5"/>
          <a:stretch>
            <a:fillRect/>
          </a:stretch>
        </p:blipFill>
        <p:spPr>
          <a:xfrm>
            <a:off x="8170453" y="3672815"/>
            <a:ext cx="2860051" cy="2719710"/>
          </a:xfrm>
          <a:prstGeom prst="rect">
            <a:avLst/>
          </a:prstGeom>
        </p:spPr>
      </p:pic>
      <p:sp>
        <p:nvSpPr>
          <p:cNvPr id="12" name="TextBox 11">
            <a:extLst>
              <a:ext uri="{FF2B5EF4-FFF2-40B4-BE49-F238E27FC236}">
                <a16:creationId xmlns:a16="http://schemas.microsoft.com/office/drawing/2014/main" id="{F9F2ED1A-A5BA-456F-8BE5-A7D313836EA4}"/>
              </a:ext>
            </a:extLst>
          </p:cNvPr>
          <p:cNvSpPr txBox="1"/>
          <p:nvPr/>
        </p:nvSpPr>
        <p:spPr>
          <a:xfrm>
            <a:off x="-95436" y="1335946"/>
            <a:ext cx="8369423" cy="3970318"/>
          </a:xfrm>
          <a:prstGeom prst="rect">
            <a:avLst/>
          </a:prstGeom>
          <a:noFill/>
        </p:spPr>
        <p:txBody>
          <a:bodyPr wrap="square">
            <a:spAutoFit/>
          </a:bodyPr>
          <a:lstStyle/>
          <a:p>
            <a:pPr lvl="1">
              <a:buFont typeface="Wingdings" panose="05000000000000000000" pitchFamily="2" charset="2"/>
              <a:buChar char="ü"/>
            </a:pPr>
            <a:r>
              <a:rPr lang="en-US" sz="1800"/>
              <a:t>Developed laser test stand with calorimeter</a:t>
            </a:r>
          </a:p>
          <a:p>
            <a:pPr lvl="1">
              <a:buFont typeface="Wingdings" panose="05000000000000000000" pitchFamily="2" charset="2"/>
              <a:buChar char="ü"/>
            </a:pPr>
            <a:r>
              <a:rPr lang="en-US" sz="1800"/>
              <a:t>Defined interface details between laser and vacuum chamber</a:t>
            </a:r>
          </a:p>
          <a:p>
            <a:pPr lvl="1">
              <a:buFont typeface="Wingdings" panose="05000000000000000000" pitchFamily="2" charset="2"/>
              <a:buChar char="ü"/>
            </a:pPr>
            <a:r>
              <a:rPr lang="en-US" sz="1800"/>
              <a:t>Laser support cart design, software, and structural analysis</a:t>
            </a:r>
          </a:p>
          <a:p>
            <a:pPr lvl="1">
              <a:buFont typeface="Wingdings" panose="05000000000000000000" pitchFamily="2" charset="2"/>
              <a:buChar char="ü"/>
            </a:pPr>
            <a:r>
              <a:rPr lang="en-US" sz="1800"/>
              <a:t>Completed carbothermal reactor testing</a:t>
            </a:r>
          </a:p>
          <a:p>
            <a:pPr lvl="1">
              <a:buFont typeface="Wingdings" panose="05000000000000000000" pitchFamily="2" charset="2"/>
              <a:buChar char="ü"/>
            </a:pPr>
            <a:r>
              <a:rPr lang="en-US" sz="1800"/>
              <a:t>Began gas analysis subsystem calibration </a:t>
            </a:r>
          </a:p>
          <a:p>
            <a:pPr lvl="1">
              <a:buFont typeface="Wingdings" panose="05000000000000000000" pitchFamily="2" charset="2"/>
              <a:buChar char="ü"/>
            </a:pPr>
            <a:r>
              <a:rPr lang="en-US" sz="1800"/>
              <a:t>Integrated CAD of vacuum test</a:t>
            </a:r>
          </a:p>
          <a:p>
            <a:pPr lvl="1">
              <a:buFont typeface="Wingdings" panose="05000000000000000000" pitchFamily="2" charset="2"/>
              <a:buChar char="ü"/>
            </a:pPr>
            <a:r>
              <a:rPr lang="en-US" sz="1800"/>
              <a:t>Completed integrated fluid system schematic</a:t>
            </a:r>
          </a:p>
          <a:p>
            <a:pPr lvl="1">
              <a:buFont typeface="Wingdings" panose="05000000000000000000" pitchFamily="2" charset="2"/>
              <a:buChar char="ü"/>
            </a:pPr>
            <a:r>
              <a:rPr lang="en-US" sz="1800"/>
              <a:t>Completed integrated electrical schematic</a:t>
            </a:r>
          </a:p>
          <a:p>
            <a:pPr lvl="1">
              <a:buFont typeface="Wingdings" panose="05000000000000000000" pitchFamily="2" charset="2"/>
              <a:buChar char="ü"/>
            </a:pPr>
            <a:r>
              <a:rPr lang="en-US" sz="1800"/>
              <a:t>Completed System Requirements Review</a:t>
            </a:r>
          </a:p>
          <a:p>
            <a:pPr lvl="1">
              <a:buFont typeface="Wingdings" panose="05000000000000000000" pitchFamily="2" charset="2"/>
              <a:buChar char="ü"/>
            </a:pPr>
            <a:r>
              <a:rPr lang="en-US" sz="1800"/>
              <a:t>Initiated composite mirror procurement </a:t>
            </a:r>
          </a:p>
          <a:p>
            <a:pPr lvl="1">
              <a:buFont typeface="Wingdings" panose="05000000000000000000" pitchFamily="2" charset="2"/>
              <a:buChar char="ü"/>
            </a:pPr>
            <a:r>
              <a:rPr lang="en-US" sz="1800"/>
              <a:t>Developed  interface details between solar concentrator and fiber optics</a:t>
            </a:r>
          </a:p>
          <a:p>
            <a:pPr lvl="1">
              <a:buFont typeface="Wingdings" panose="05000000000000000000" pitchFamily="2" charset="2"/>
              <a:buChar char="ü"/>
            </a:pPr>
            <a:r>
              <a:rPr lang="en-US" sz="1800"/>
              <a:t>Developed solar concentrator deployment concept </a:t>
            </a:r>
          </a:p>
          <a:p>
            <a:pPr lvl="1">
              <a:buFont typeface="Wingdings" panose="05000000000000000000" pitchFamily="2" charset="2"/>
              <a:buChar char="ü"/>
            </a:pPr>
            <a:r>
              <a:rPr lang="en-US" sz="1800"/>
              <a:t>Completed checkout of laser and calorimeter</a:t>
            </a:r>
          </a:p>
          <a:p>
            <a:pPr lvl="1">
              <a:buFont typeface="Wingdings" panose="05000000000000000000" pitchFamily="2" charset="2"/>
              <a:buChar char="ü"/>
            </a:pPr>
            <a:r>
              <a:rPr lang="en-US" sz="1800"/>
              <a:t>Delivered laser to PSI for optical waveguide testing</a:t>
            </a:r>
          </a:p>
        </p:txBody>
      </p:sp>
    </p:spTree>
    <p:extLst>
      <p:ext uri="{BB962C8B-B14F-4D97-AF65-F5344CB8AC3E}">
        <p14:creationId xmlns:p14="http://schemas.microsoft.com/office/powerpoint/2010/main" val="420400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7007" y="30283"/>
            <a:ext cx="7737985" cy="1066800"/>
          </a:xfrm>
        </p:spPr>
        <p:txBody>
          <a:bodyPr/>
          <a:lstStyle/>
          <a:p>
            <a:r>
              <a:rPr lang="en-US" sz="4000">
                <a:solidFill>
                  <a:schemeClr val="bg1">
                    <a:lumMod val="85000"/>
                  </a:schemeClr>
                </a:solidFill>
              </a:rPr>
              <a:t>Project Assessment Summary</a:t>
            </a:r>
          </a:p>
        </p:txBody>
      </p:sp>
      <p:graphicFrame>
        <p:nvGraphicFramePr>
          <p:cNvPr id="5" name="Table 4"/>
          <p:cNvGraphicFramePr>
            <a:graphicFrameLocks noGrp="1"/>
          </p:cNvGraphicFramePr>
          <p:nvPr>
            <p:extLst>
              <p:ext uri="{D42A27DB-BD31-4B8C-83A1-F6EECF244321}">
                <p14:modId xmlns:p14="http://schemas.microsoft.com/office/powerpoint/2010/main" val="2733730427"/>
              </p:ext>
            </p:extLst>
          </p:nvPr>
        </p:nvGraphicFramePr>
        <p:xfrm>
          <a:off x="440702" y="1168074"/>
          <a:ext cx="11140514" cy="4465432"/>
        </p:xfrm>
        <a:graphic>
          <a:graphicData uri="http://schemas.openxmlformats.org/drawingml/2006/table">
            <a:tbl>
              <a:tblPr/>
              <a:tblGrid>
                <a:gridCol w="1504661">
                  <a:extLst>
                    <a:ext uri="{9D8B030D-6E8A-4147-A177-3AD203B41FA5}">
                      <a16:colId xmlns:a16="http://schemas.microsoft.com/office/drawing/2014/main" val="20000"/>
                    </a:ext>
                  </a:extLst>
                </a:gridCol>
                <a:gridCol w="458243">
                  <a:extLst>
                    <a:ext uri="{9D8B030D-6E8A-4147-A177-3AD203B41FA5}">
                      <a16:colId xmlns:a16="http://schemas.microsoft.com/office/drawing/2014/main" val="3885110848"/>
                    </a:ext>
                  </a:extLst>
                </a:gridCol>
                <a:gridCol w="458243">
                  <a:extLst>
                    <a:ext uri="{9D8B030D-6E8A-4147-A177-3AD203B41FA5}">
                      <a16:colId xmlns:a16="http://schemas.microsoft.com/office/drawing/2014/main" val="3130830848"/>
                    </a:ext>
                  </a:extLst>
                </a:gridCol>
                <a:gridCol w="458243">
                  <a:extLst>
                    <a:ext uri="{9D8B030D-6E8A-4147-A177-3AD203B41FA5}">
                      <a16:colId xmlns:a16="http://schemas.microsoft.com/office/drawing/2014/main" val="260731836"/>
                    </a:ext>
                  </a:extLst>
                </a:gridCol>
                <a:gridCol w="458243">
                  <a:extLst>
                    <a:ext uri="{9D8B030D-6E8A-4147-A177-3AD203B41FA5}">
                      <a16:colId xmlns:a16="http://schemas.microsoft.com/office/drawing/2014/main" val="1853114543"/>
                    </a:ext>
                  </a:extLst>
                </a:gridCol>
                <a:gridCol w="7802881">
                  <a:extLst>
                    <a:ext uri="{9D8B030D-6E8A-4147-A177-3AD203B41FA5}">
                      <a16:colId xmlns:a16="http://schemas.microsoft.com/office/drawing/2014/main" val="20005"/>
                    </a:ext>
                  </a:extLst>
                </a:gridCol>
              </a:tblGrid>
              <a:tr h="268472">
                <a:tc rowSpan="2">
                  <a:txBody>
                    <a:bodyPr/>
                    <a:lstStyle/>
                    <a:p>
                      <a:pPr algn="ctr" rtl="0" fontAlgn="ctr"/>
                      <a:r>
                        <a:rPr lang="en-US" sz="1600" b="1" i="0" u="none" strike="noStrike">
                          <a:solidFill>
                            <a:srgbClr val="FFFFFF"/>
                          </a:solidFill>
                          <a:effectLst/>
                          <a:latin typeface="Arial" panose="020B0604020202020204" pitchFamily="34" charset="0"/>
                          <a:cs typeface="Arial" panose="020B0604020202020204" pitchFamily="34" charset="0"/>
                        </a:rPr>
                        <a:t>Project Name </a:t>
                      </a:r>
                    </a:p>
                  </a:txBody>
                  <a:tcPr marL="8193" marR="8193" marT="8193" marB="0" anchor="ctr">
                    <a:lnL w="38100" cap="flat" cmpd="sng" algn="ctr">
                      <a:solidFill>
                        <a:schemeClr val="tx1"/>
                      </a:solid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gridSpan="4">
                  <a:txBody>
                    <a:bodyPr/>
                    <a:lstStyle/>
                    <a:p>
                      <a:pPr marL="0" algn="ctr" defTabSz="457200" rtl="0" eaLnBrk="1" fontAlgn="ctr" latinLnBrk="0" hangingPunct="1"/>
                      <a:r>
                        <a:rPr lang="en-US" sz="1400" b="1" i="0" u="none" strike="noStrike" kern="1200" baseline="0">
                          <a:solidFill>
                            <a:schemeClr val="bg1"/>
                          </a:solidFill>
                          <a:effectLst/>
                          <a:latin typeface="Arial" panose="020B0604020202020204" pitchFamily="34" charset="0"/>
                          <a:ea typeface="+mn-ea"/>
                          <a:cs typeface="Arial" panose="020B0604020202020204" pitchFamily="34" charset="0"/>
                        </a:rPr>
                        <a:t>Performance </a:t>
                      </a:r>
                      <a:endParaRPr lang="en-US" sz="1400" b="1" i="0" u="none" strike="noStrike" kern="1200">
                        <a:solidFill>
                          <a:schemeClr val="bg1"/>
                        </a:solidFill>
                        <a:effectLst/>
                        <a:latin typeface="Arial" panose="020B0604020202020204" pitchFamily="34" charset="0"/>
                        <a:ea typeface="+mn-ea"/>
                        <a:cs typeface="Arial" panose="020B0604020202020204" pitchFamily="34" charset="0"/>
                      </a:endParaRPr>
                    </a:p>
                  </a:txBody>
                  <a:tcPr marL="8193" marR="8193" marT="8193" marB="0" anchor="ctr">
                    <a:lnL w="635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00"/>
                    </a:solidFill>
                  </a:tcPr>
                </a:tc>
                <a:tc hMerge="1">
                  <a:txBody>
                    <a:bodyPr/>
                    <a:lstStyle/>
                    <a:p>
                      <a:pPr marL="0" algn="ctr" defTabSz="457200" rtl="0" eaLnBrk="1" fontAlgn="ctr" latinLnBrk="0" hangingPunct="1"/>
                      <a:endParaRPr lang="en-US" sz="1200" b="0" i="0" u="none" strike="noStrike" kern="1200">
                        <a:solidFill>
                          <a:schemeClr val="bg1"/>
                        </a:solidFill>
                        <a:effectLst/>
                        <a:latin typeface="Arial" panose="020B0604020202020204" pitchFamily="34" charset="0"/>
                        <a:ea typeface="+mn-ea"/>
                        <a:cs typeface="Arial" panose="020B0604020202020204" pitchFamily="34" charset="0"/>
                      </a:endParaRPr>
                    </a:p>
                  </a:txBody>
                  <a:tcPr marL="8193" marR="8193" marT="819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00"/>
                    </a:solidFill>
                  </a:tcPr>
                </a:tc>
                <a:tc hMerge="1">
                  <a:txBody>
                    <a:bodyPr/>
                    <a:lstStyle/>
                    <a:p>
                      <a:endParaRPr lang="en-US"/>
                    </a:p>
                  </a:txBody>
                  <a:tcPr/>
                </a:tc>
                <a:tc hMerge="1">
                  <a:txBody>
                    <a:bodyPr/>
                    <a:lstStyle/>
                    <a:p>
                      <a:endParaRPr lang="en-US"/>
                    </a:p>
                  </a:txBody>
                  <a:tcPr/>
                </a:tc>
                <a:tc rowSpan="2">
                  <a:txBody>
                    <a:bodyPr/>
                    <a:lstStyle/>
                    <a:p>
                      <a:pPr algn="ctr" rtl="0" fontAlgn="ctr"/>
                      <a:r>
                        <a:rPr lang="en-US" sz="1800" b="1" i="0" u="none" strike="noStrike">
                          <a:solidFill>
                            <a:srgbClr val="FFFFFF"/>
                          </a:solidFill>
                          <a:effectLst/>
                          <a:latin typeface="Arial" panose="020B0604020202020204" pitchFamily="34" charset="0"/>
                          <a:cs typeface="Arial" panose="020B0604020202020204" pitchFamily="34" charset="0"/>
                        </a:rPr>
                        <a:t>Comments</a:t>
                      </a:r>
                    </a:p>
                  </a:txBody>
                  <a:tcPr marL="8193" marR="8193" marT="8193" marB="0" anchor="ct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0000"/>
                  </a:ext>
                </a:extLst>
              </a:tr>
              <a:tr h="242774">
                <a:tc vMerge="1">
                  <a:txBody>
                    <a:bodyPr/>
                    <a:lstStyle/>
                    <a:p>
                      <a:endParaRPr lang="en-US"/>
                    </a:p>
                  </a:txBody>
                  <a:tcPr/>
                </a:tc>
                <a:tc>
                  <a:txBody>
                    <a:bodyPr/>
                    <a:lstStyle/>
                    <a:p>
                      <a:pPr marL="0" algn="ctr" defTabSz="457200" rtl="0" eaLnBrk="1" fontAlgn="ctr" latinLnBrk="0" hangingPunct="1"/>
                      <a:r>
                        <a:rPr lang="en-US" sz="1600" b="1" i="0" u="none" strike="noStrike" kern="1200">
                          <a:solidFill>
                            <a:schemeClr val="bg1"/>
                          </a:solidFill>
                          <a:effectLst/>
                          <a:latin typeface="Arial" panose="020B0604020202020204" pitchFamily="34" charset="0"/>
                          <a:ea typeface="+mn-ea"/>
                          <a:cs typeface="Arial" panose="020B0604020202020204" pitchFamily="34" charset="0"/>
                        </a:rPr>
                        <a:t>C</a:t>
                      </a:r>
                    </a:p>
                  </a:txBody>
                  <a:tcPr marL="8193" marR="8193" marT="819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00"/>
                    </a:solidFill>
                  </a:tcPr>
                </a:tc>
                <a:tc>
                  <a:txBody>
                    <a:bodyPr/>
                    <a:lstStyle/>
                    <a:p>
                      <a:pPr marL="0" algn="ctr" defTabSz="457200" rtl="0" eaLnBrk="1" fontAlgn="ctr" latinLnBrk="0" hangingPunct="1"/>
                      <a:r>
                        <a:rPr lang="en-US" sz="1600" b="1" i="0" u="none" strike="noStrike" kern="1200">
                          <a:solidFill>
                            <a:schemeClr val="bg1"/>
                          </a:solidFill>
                          <a:effectLst/>
                          <a:latin typeface="Arial" panose="020B0604020202020204" pitchFamily="34" charset="0"/>
                          <a:ea typeface="+mn-ea"/>
                          <a:cs typeface="Arial" panose="020B0604020202020204" pitchFamily="34" charset="0"/>
                        </a:rPr>
                        <a:t>S</a:t>
                      </a:r>
                    </a:p>
                  </a:txBody>
                  <a:tcPr marL="8193" marR="8193" marT="819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00"/>
                    </a:solidFill>
                  </a:tcPr>
                </a:tc>
                <a:tc>
                  <a:txBody>
                    <a:bodyPr/>
                    <a:lstStyle/>
                    <a:p>
                      <a:pPr marL="0" algn="ctr" defTabSz="457200" rtl="0" eaLnBrk="1" fontAlgn="ctr" latinLnBrk="0" hangingPunct="1"/>
                      <a:r>
                        <a:rPr lang="en-US" sz="1600" b="1" i="0" u="none" strike="noStrike" kern="1200">
                          <a:solidFill>
                            <a:schemeClr val="bg1"/>
                          </a:solidFill>
                          <a:effectLst/>
                          <a:latin typeface="Arial" panose="020B0604020202020204" pitchFamily="34" charset="0"/>
                          <a:ea typeface="+mn-ea"/>
                          <a:cs typeface="Arial" panose="020B0604020202020204" pitchFamily="34" charset="0"/>
                        </a:rPr>
                        <a:t>T</a:t>
                      </a:r>
                    </a:p>
                  </a:txBody>
                  <a:tcPr marL="8193" marR="8193" marT="819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00"/>
                    </a:solidFill>
                  </a:tcPr>
                </a:tc>
                <a:tc>
                  <a:txBody>
                    <a:bodyPr/>
                    <a:lstStyle/>
                    <a:p>
                      <a:pPr marL="0" algn="ctr" defTabSz="457200" rtl="0" eaLnBrk="1" fontAlgn="ctr" latinLnBrk="0" hangingPunct="1"/>
                      <a:r>
                        <a:rPr lang="en-US" sz="1600" b="1" i="0" u="none" strike="noStrike" kern="1200">
                          <a:solidFill>
                            <a:schemeClr val="bg1"/>
                          </a:solidFill>
                          <a:effectLst/>
                          <a:latin typeface="Arial" panose="020B0604020202020204" pitchFamily="34" charset="0"/>
                          <a:ea typeface="+mn-ea"/>
                          <a:cs typeface="Arial" panose="020B0604020202020204" pitchFamily="34" charset="0"/>
                        </a:rPr>
                        <a:t>P</a:t>
                      </a:r>
                    </a:p>
                  </a:txBody>
                  <a:tcPr marL="8193" marR="8193" marT="819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00"/>
                    </a:solidFill>
                  </a:tcPr>
                </a:tc>
                <a:tc vMerge="1">
                  <a:txBody>
                    <a:bodyPr/>
                    <a:lstStyle/>
                    <a:p>
                      <a:endParaRPr lang="en-US"/>
                    </a:p>
                  </a:txBody>
                  <a:tcPr/>
                </a:tc>
                <a:extLst>
                  <a:ext uri="{0D108BD9-81ED-4DB2-BD59-A6C34878D82A}">
                    <a16:rowId xmlns:a16="http://schemas.microsoft.com/office/drawing/2014/main" val="167343537"/>
                  </a:ext>
                </a:extLst>
              </a:tr>
              <a:tr h="354991">
                <a:tc>
                  <a:txBody>
                    <a:bodyPr/>
                    <a:lstStyle/>
                    <a:p>
                      <a:pPr algn="ctr" rtl="0" fontAlgn="ctr"/>
                      <a:r>
                        <a:rPr lang="en-US" sz="1100" b="1" i="0" u="none" strike="noStrike">
                          <a:solidFill>
                            <a:srgbClr val="FFFFFF"/>
                          </a:solidFill>
                          <a:effectLst/>
                          <a:latin typeface="Arial" panose="020B0604020202020204" pitchFamily="34" charset="0"/>
                          <a:cs typeface="Arial" panose="020B0604020202020204" pitchFamily="34" charset="0"/>
                        </a:rPr>
                        <a:t>Oct</a:t>
                      </a:r>
                    </a:p>
                  </a:txBody>
                  <a:tcPr marL="8193" marR="8193" marT="8193"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algn="ctr" defTabSz="457200" rtl="0" eaLnBrk="1" fontAlgn="ctr" latinLnBrk="0" hangingPunct="1"/>
                      <a:endParaRPr lang="en-US" sz="1100" b="0" i="0" u="none" strike="noStrike" kern="1200">
                        <a:solidFill>
                          <a:srgbClr val="000000"/>
                        </a:solidFill>
                        <a:effectLst/>
                        <a:latin typeface="Arial" panose="020B0604020202020204" pitchFamily="34" charset="0"/>
                        <a:ea typeface="+mn-ea"/>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457200" rtl="0" eaLnBrk="1" fontAlgn="ctr" latinLnBrk="0" hangingPunct="1"/>
                      <a:r>
                        <a:rPr lang="en-US" sz="1100" b="0" i="0" u="none" strike="noStrike" kern="1200">
                          <a:solidFill>
                            <a:srgbClr val="000000"/>
                          </a:solidFill>
                          <a:effectLst/>
                          <a:latin typeface="Arial" panose="020B0604020202020204" pitchFamily="34" charset="0"/>
                          <a:ea typeface="+mn-ea"/>
                          <a:cs typeface="Arial" panose="020B0604020202020204" pitchFamily="34" charset="0"/>
                        </a:rPr>
                        <a:t>LT</a:t>
                      </a: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en-US" sz="1100">
                        <a:latin typeface="Arial" panose="020B0604020202020204" pitchFamily="34" charset="0"/>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endParaRPr lang="en-US" sz="1100">
                        <a:latin typeface="Arial" panose="020B0604020202020204" pitchFamily="34" charset="0"/>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l" rtl="0" fontAlgn="b"/>
                      <a:r>
                        <a:rPr lang="en-US" sz="1100" b="0" i="0" u="none" strike="noStrike" baseline="0">
                          <a:solidFill>
                            <a:srgbClr val="000000"/>
                          </a:solidFill>
                          <a:effectLst/>
                          <a:latin typeface="Arial" panose="020B0604020202020204" pitchFamily="34" charset="0"/>
                          <a:cs typeface="Arial" panose="020B0604020202020204" pitchFamily="34" charset="0"/>
                        </a:rPr>
                        <a:t>CR budget caused cost overruns and affected long term milestones</a:t>
                      </a:r>
                    </a:p>
                  </a:txBody>
                  <a:tcPr marL="45720" marR="45720">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95402">
                <a:tc>
                  <a:txBody>
                    <a:bodyPr/>
                    <a:lstStyle/>
                    <a:p>
                      <a:pPr algn="ctr" rtl="0" fontAlgn="ctr"/>
                      <a:r>
                        <a:rPr lang="en-US" sz="1100" b="1" i="0" u="none" strike="noStrike">
                          <a:solidFill>
                            <a:srgbClr val="FFFFFF"/>
                          </a:solidFill>
                          <a:effectLst/>
                          <a:latin typeface="Arial" panose="020B0604020202020204" pitchFamily="34" charset="0"/>
                          <a:cs typeface="Arial" panose="020B0604020202020204" pitchFamily="34" charset="0"/>
                        </a:rPr>
                        <a:t>Nov</a:t>
                      </a:r>
                    </a:p>
                  </a:txBody>
                  <a:tcPr marL="8193" marR="8193" marT="8193"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algn="ctr" defTabSz="457200" rtl="0" eaLnBrk="1" fontAlgn="ctr" latinLnBrk="0" hangingPunct="1"/>
                      <a:endParaRPr lang="en-US" sz="1100" b="0" i="0" u="none" strike="noStrike" kern="1200">
                        <a:solidFill>
                          <a:srgbClr val="000000"/>
                        </a:solidFill>
                        <a:effectLst/>
                        <a:latin typeface="Arial" panose="020B0604020202020204" pitchFamily="34" charset="0"/>
                        <a:ea typeface="+mn-ea"/>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457200" rtl="0" eaLnBrk="1" fontAlgn="ctr" latinLnBrk="0" hangingPunct="1"/>
                      <a:r>
                        <a:rPr lang="en-US" sz="1100" b="0" i="0" u="none" strike="noStrike" kern="1200">
                          <a:solidFill>
                            <a:srgbClr val="000000"/>
                          </a:solidFill>
                          <a:effectLst/>
                          <a:latin typeface="Arial" panose="020B0604020202020204" pitchFamily="34" charset="0"/>
                          <a:ea typeface="+mn-ea"/>
                          <a:cs typeface="Arial" panose="020B0604020202020204" pitchFamily="34" charset="0"/>
                        </a:rPr>
                        <a:t>LT</a:t>
                      </a: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en-US" sz="1100">
                        <a:latin typeface="Arial" panose="020B0604020202020204" pitchFamily="34" charset="0"/>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endParaRPr lang="en-US" sz="1100">
                        <a:latin typeface="Arial" panose="020B0604020202020204" pitchFamily="34" charset="0"/>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en-US" sz="1100" b="0" i="0" u="none" strike="noStrike" baseline="0">
                          <a:solidFill>
                            <a:srgbClr val="000000"/>
                          </a:solidFill>
                          <a:effectLst/>
                          <a:latin typeface="Arial" panose="020B0604020202020204" pitchFamily="34" charset="0"/>
                          <a:cs typeface="Arial" panose="020B0604020202020204" pitchFamily="34" charset="0"/>
                        </a:rPr>
                        <a:t>CR budget caused cost overruns and affected long term milestones</a:t>
                      </a:r>
                    </a:p>
                  </a:txBody>
                  <a:tcPr marL="45720" marR="45720">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0043784"/>
                  </a:ext>
                </a:extLst>
              </a:tr>
              <a:tr h="395402">
                <a:tc>
                  <a:txBody>
                    <a:bodyPr/>
                    <a:lstStyle/>
                    <a:p>
                      <a:pPr algn="ctr" rtl="0" fontAlgn="ctr"/>
                      <a:r>
                        <a:rPr lang="en-US" sz="1100" b="1" i="0" u="none" strike="noStrike">
                          <a:solidFill>
                            <a:srgbClr val="FFFFFF"/>
                          </a:solidFill>
                          <a:effectLst/>
                          <a:latin typeface="Arial" panose="020B0604020202020204" pitchFamily="34" charset="0"/>
                          <a:cs typeface="Arial" panose="020B0604020202020204" pitchFamily="34" charset="0"/>
                        </a:rPr>
                        <a:t>Dec</a:t>
                      </a:r>
                    </a:p>
                  </a:txBody>
                  <a:tcPr marL="8193" marR="8193" marT="8193"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algn="ctr" defTabSz="457200" rtl="0" eaLnBrk="1" fontAlgn="ctr" latinLnBrk="0" hangingPunct="1"/>
                      <a:endParaRPr lang="en-US" sz="1100" b="0" i="0" u="none" strike="noStrike" kern="1200">
                        <a:solidFill>
                          <a:srgbClr val="000000"/>
                        </a:solidFill>
                        <a:effectLst/>
                        <a:latin typeface="Arial" panose="020B0604020202020204" pitchFamily="34" charset="0"/>
                        <a:ea typeface="+mn-ea"/>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algn="ctr" defTabSz="457200" rtl="0" eaLnBrk="1" fontAlgn="ctr" latinLnBrk="0" hangingPunct="1"/>
                      <a:r>
                        <a:rPr lang="en-US" sz="1100" b="0" i="0" u="none" strike="noStrike" kern="1200">
                          <a:solidFill>
                            <a:srgbClr val="000000"/>
                          </a:solidFill>
                          <a:effectLst/>
                          <a:latin typeface="Arial" panose="020B0604020202020204" pitchFamily="34" charset="0"/>
                          <a:ea typeface="+mn-ea"/>
                          <a:cs typeface="Arial" panose="020B0604020202020204" pitchFamily="34" charset="0"/>
                        </a:rPr>
                        <a:t>LT</a:t>
                      </a: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en-US" sz="1100">
                        <a:latin typeface="Arial" panose="020B0604020202020204" pitchFamily="34" charset="0"/>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endParaRPr lang="en-US" sz="1100">
                        <a:latin typeface="Arial" panose="020B0604020202020204" pitchFamily="34" charset="0"/>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l" rtl="0" fontAlgn="b"/>
                      <a:r>
                        <a:rPr lang="en-US" sz="1100" b="0" i="0" u="none" strike="noStrike" baseline="0">
                          <a:solidFill>
                            <a:srgbClr val="000000"/>
                          </a:solidFill>
                          <a:effectLst/>
                          <a:latin typeface="Arial" panose="020B0604020202020204" pitchFamily="34" charset="0"/>
                          <a:cs typeface="Arial" panose="020B0604020202020204" pitchFamily="34" charset="0"/>
                        </a:rPr>
                        <a:t>Funding drop fixed cost overruns, long term milestones still affected.</a:t>
                      </a:r>
                    </a:p>
                  </a:txBody>
                  <a:tcPr marL="45720" marR="45720">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87309705"/>
                  </a:ext>
                </a:extLst>
              </a:tr>
              <a:tr h="395402">
                <a:tc>
                  <a:txBody>
                    <a:bodyPr/>
                    <a:lstStyle/>
                    <a:p>
                      <a:pPr algn="ctr" rtl="0" fontAlgn="ctr"/>
                      <a:r>
                        <a:rPr lang="en-US" sz="1100" b="1" i="0" u="none" strike="noStrike">
                          <a:solidFill>
                            <a:srgbClr val="FFFFFF"/>
                          </a:solidFill>
                          <a:effectLst/>
                          <a:latin typeface="Arial" panose="020B0604020202020204" pitchFamily="34" charset="0"/>
                          <a:cs typeface="Arial" panose="020B0604020202020204" pitchFamily="34" charset="0"/>
                        </a:rPr>
                        <a:t>Jan</a:t>
                      </a:r>
                    </a:p>
                  </a:txBody>
                  <a:tcPr marL="8193" marR="8193" marT="8193"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algn="ctr" defTabSz="457200" rtl="0" eaLnBrk="1" fontAlgn="ctr" latinLnBrk="0" hangingPunct="1"/>
                      <a:endParaRPr lang="en-US" sz="1100" b="0" i="0" u="none" strike="noStrike" kern="1200">
                        <a:solidFill>
                          <a:srgbClr val="000000"/>
                        </a:solidFill>
                        <a:effectLst/>
                        <a:latin typeface="Arial" panose="020B0604020202020204" pitchFamily="34" charset="0"/>
                        <a:ea typeface="+mn-ea"/>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457200" rtl="0" eaLnBrk="1" fontAlgn="ctr" latinLnBrk="0" hangingPunct="1"/>
                      <a:r>
                        <a:rPr lang="en-US" sz="1100" b="0" i="0" u="none" strike="noStrike" kern="1200">
                          <a:solidFill>
                            <a:srgbClr val="000000"/>
                          </a:solidFill>
                          <a:effectLst/>
                          <a:latin typeface="Arial" panose="020B0604020202020204" pitchFamily="34" charset="0"/>
                          <a:ea typeface="+mn-ea"/>
                          <a:cs typeface="Arial" panose="020B0604020202020204" pitchFamily="34" charset="0"/>
                        </a:rPr>
                        <a:t>LT</a:t>
                      </a: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en-US" sz="1100">
                        <a:latin typeface="Arial" panose="020B0604020202020204" pitchFamily="34" charset="0"/>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endParaRPr lang="en-US" sz="1100">
                        <a:latin typeface="Arial" panose="020B0604020202020204" pitchFamily="34" charset="0"/>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l" rtl="0" fontAlgn="b"/>
                      <a:r>
                        <a:rPr lang="en-US" sz="1100" b="0" i="0" u="none" strike="noStrike" baseline="0">
                          <a:solidFill>
                            <a:srgbClr val="000000"/>
                          </a:solidFill>
                          <a:effectLst/>
                          <a:latin typeface="Arial" panose="020B0604020202020204" pitchFamily="34" charset="0"/>
                          <a:cs typeface="Arial" panose="020B0604020202020204" pitchFamily="34" charset="0"/>
                        </a:rPr>
                        <a:t>PY21 funds for WYE near exhaustion</a:t>
                      </a:r>
                    </a:p>
                  </a:txBody>
                  <a:tcPr marL="45720" marR="45720">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3129543"/>
                  </a:ext>
                </a:extLst>
              </a:tr>
              <a:tr h="395402">
                <a:tc>
                  <a:txBody>
                    <a:bodyPr/>
                    <a:lstStyle/>
                    <a:p>
                      <a:pPr algn="ctr" rtl="0" fontAlgn="ctr"/>
                      <a:r>
                        <a:rPr lang="en-US" sz="1100" b="1" i="0" u="none" strike="noStrike">
                          <a:solidFill>
                            <a:srgbClr val="FFFFFF"/>
                          </a:solidFill>
                          <a:effectLst/>
                          <a:latin typeface="Arial" panose="020B0604020202020204" pitchFamily="34" charset="0"/>
                          <a:cs typeface="Arial" panose="020B0604020202020204" pitchFamily="34" charset="0"/>
                        </a:rPr>
                        <a:t>Feb</a:t>
                      </a:r>
                    </a:p>
                  </a:txBody>
                  <a:tcPr marL="8193" marR="8193" marT="8193"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algn="ctr" defTabSz="457200" rtl="0" eaLnBrk="1" fontAlgn="ctr" latinLnBrk="0" hangingPunct="1"/>
                      <a:endParaRPr lang="en-US" sz="1100" b="0" i="0" u="none" strike="noStrike" kern="1200">
                        <a:solidFill>
                          <a:srgbClr val="000000"/>
                        </a:solidFill>
                        <a:effectLst/>
                        <a:latin typeface="Arial" panose="020B0604020202020204" pitchFamily="34" charset="0"/>
                        <a:ea typeface="+mn-ea"/>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algn="ctr" defTabSz="457200" rtl="0" eaLnBrk="1" fontAlgn="ctr" latinLnBrk="0" hangingPunct="1"/>
                      <a:endParaRPr lang="en-US" sz="1100" b="0" i="0" u="none" strike="noStrike" kern="1200">
                        <a:solidFill>
                          <a:srgbClr val="000000"/>
                        </a:solidFill>
                        <a:effectLst/>
                        <a:latin typeface="Arial" panose="020B0604020202020204" pitchFamily="34" charset="0"/>
                        <a:ea typeface="+mn-ea"/>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endParaRPr lang="en-US" sz="1100">
                        <a:latin typeface="Arial" panose="020B0604020202020204" pitchFamily="34" charset="0"/>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endParaRPr lang="en-US" sz="1100">
                        <a:latin typeface="Arial" panose="020B0604020202020204" pitchFamily="34" charset="0"/>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l" rtl="0" fontAlgn="b"/>
                      <a:r>
                        <a:rPr lang="en-US" sz="1100" b="0" i="0" u="none" strike="noStrike" baseline="0">
                          <a:solidFill>
                            <a:srgbClr val="000000"/>
                          </a:solidFill>
                          <a:effectLst/>
                          <a:latin typeface="Arial" panose="020B0604020202020204" pitchFamily="34" charset="0"/>
                          <a:cs typeface="Arial" panose="020B0604020202020204" pitchFamily="34" charset="0"/>
                        </a:rPr>
                        <a:t>Enough funding was received to address overruns. Agreed to </a:t>
                      </a:r>
                      <a:r>
                        <a:rPr lang="en-US" sz="1100" b="0" i="0" u="none" strike="noStrike" baseline="0" err="1">
                          <a:solidFill>
                            <a:srgbClr val="000000"/>
                          </a:solidFill>
                          <a:effectLst/>
                          <a:latin typeface="Arial" panose="020B0604020202020204" pitchFamily="34" charset="0"/>
                          <a:cs typeface="Arial" panose="020B0604020202020204" pitchFamily="34" charset="0"/>
                        </a:rPr>
                        <a:t>rebaseline</a:t>
                      </a:r>
                      <a:r>
                        <a:rPr lang="en-US" sz="1100" b="0" i="0" u="none" strike="noStrike" baseline="0">
                          <a:solidFill>
                            <a:srgbClr val="000000"/>
                          </a:solidFill>
                          <a:effectLst/>
                          <a:latin typeface="Arial" panose="020B0604020202020204" pitchFamily="34" charset="0"/>
                          <a:cs typeface="Arial" panose="020B0604020202020204" pitchFamily="34" charset="0"/>
                        </a:rPr>
                        <a:t> long term milestones affected by CR budget in project plan. </a:t>
                      </a:r>
                    </a:p>
                  </a:txBody>
                  <a:tcPr marL="45720" marR="45720">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7110138"/>
                  </a:ext>
                </a:extLst>
              </a:tr>
              <a:tr h="395402">
                <a:tc>
                  <a:txBody>
                    <a:bodyPr/>
                    <a:lstStyle/>
                    <a:p>
                      <a:pPr algn="ctr" rtl="0" fontAlgn="ctr"/>
                      <a:r>
                        <a:rPr lang="en-US" sz="1100" b="1" i="0" u="none" strike="noStrike">
                          <a:solidFill>
                            <a:srgbClr val="FFFFFF"/>
                          </a:solidFill>
                          <a:effectLst/>
                          <a:latin typeface="Arial" panose="020B0604020202020204" pitchFamily="34" charset="0"/>
                          <a:cs typeface="Arial" panose="020B0604020202020204" pitchFamily="34" charset="0"/>
                        </a:rPr>
                        <a:t>Mar</a:t>
                      </a:r>
                    </a:p>
                  </a:txBody>
                  <a:tcPr marL="8193" marR="8193" marT="8193"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algn="ctr" defTabSz="457200" rtl="0" eaLnBrk="1" fontAlgn="ctr" latinLnBrk="0" hangingPunct="1"/>
                      <a:endParaRPr lang="en-US" sz="1100" b="0" i="0" u="none" strike="noStrike" kern="1200">
                        <a:solidFill>
                          <a:srgbClr val="000000"/>
                        </a:solidFill>
                        <a:effectLst/>
                        <a:latin typeface="Arial" panose="020B0604020202020204" pitchFamily="34" charset="0"/>
                        <a:ea typeface="+mn-ea"/>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457200" rtl="0" eaLnBrk="1" fontAlgn="ctr" latinLnBrk="0" hangingPunct="1"/>
                      <a:r>
                        <a:rPr lang="en-US" sz="1100" b="0" i="0" u="none" strike="noStrike" kern="1200">
                          <a:solidFill>
                            <a:srgbClr val="000000"/>
                          </a:solidFill>
                          <a:effectLst/>
                          <a:latin typeface="Arial" panose="020B0604020202020204" pitchFamily="34" charset="0"/>
                          <a:ea typeface="+mn-ea"/>
                          <a:cs typeface="Arial" panose="020B0604020202020204" pitchFamily="34" charset="0"/>
                        </a:rPr>
                        <a:t>NT</a:t>
                      </a: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en-US" sz="1100">
                        <a:latin typeface="Arial" panose="020B0604020202020204" pitchFamily="34" charset="0"/>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endParaRPr lang="en-US" sz="1100">
                        <a:latin typeface="Arial" panose="020B0604020202020204" pitchFamily="34" charset="0"/>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l" rtl="0" fontAlgn="b"/>
                      <a:r>
                        <a:rPr lang="en-US" sz="1100" b="0" i="0" u="none" strike="noStrike" baseline="0">
                          <a:solidFill>
                            <a:srgbClr val="000000"/>
                          </a:solidFill>
                          <a:effectLst/>
                          <a:latin typeface="Arial" panose="020B0604020202020204" pitchFamily="34" charset="0"/>
                          <a:cs typeface="Arial" panose="020B0604020202020204" pitchFamily="34" charset="0"/>
                        </a:rPr>
                        <a:t>Funds for WYE support exhausted. Integrated </a:t>
                      </a:r>
                      <a:r>
                        <a:rPr lang="en-US" sz="1100" b="0" i="0" u="none" strike="noStrike" baseline="0" err="1">
                          <a:solidFill>
                            <a:srgbClr val="000000"/>
                          </a:solidFill>
                          <a:effectLst/>
                          <a:latin typeface="Arial" panose="020B0604020202020204" pitchFamily="34" charset="0"/>
                          <a:cs typeface="Arial" panose="020B0604020202020204" pitchFamily="34" charset="0"/>
                        </a:rPr>
                        <a:t>brassboard</a:t>
                      </a:r>
                      <a:r>
                        <a:rPr lang="en-US" sz="1100" b="0" i="0" u="none" strike="noStrike" baseline="0">
                          <a:solidFill>
                            <a:srgbClr val="000000"/>
                          </a:solidFill>
                          <a:effectLst/>
                          <a:latin typeface="Arial" panose="020B0604020202020204" pitchFamily="34" charset="0"/>
                          <a:cs typeface="Arial" panose="020B0604020202020204" pitchFamily="34" charset="0"/>
                        </a:rPr>
                        <a:t> test was affected. </a:t>
                      </a:r>
                    </a:p>
                  </a:txBody>
                  <a:tcPr marL="45720" marR="45720">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22153470"/>
                  </a:ext>
                </a:extLst>
              </a:tr>
              <a:tr h="395402">
                <a:tc>
                  <a:txBody>
                    <a:bodyPr/>
                    <a:lstStyle/>
                    <a:p>
                      <a:pPr algn="ctr" rtl="0" fontAlgn="ctr"/>
                      <a:r>
                        <a:rPr lang="en-US" sz="1100" b="1" i="0" u="none" strike="noStrike">
                          <a:solidFill>
                            <a:srgbClr val="FFFFFF"/>
                          </a:solidFill>
                          <a:effectLst/>
                          <a:latin typeface="Arial" panose="020B0604020202020204" pitchFamily="34" charset="0"/>
                          <a:cs typeface="Arial" panose="020B0604020202020204" pitchFamily="34" charset="0"/>
                        </a:rPr>
                        <a:t>Apr</a:t>
                      </a:r>
                    </a:p>
                  </a:txBody>
                  <a:tcPr marL="8193" marR="8193" marT="8193"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algn="ctr" defTabSz="457200" rtl="0" eaLnBrk="1" fontAlgn="ctr" latinLnBrk="0" hangingPunct="1"/>
                      <a:endParaRPr lang="en-US" sz="1100" b="0" i="0" u="none" strike="noStrike" kern="1200">
                        <a:solidFill>
                          <a:srgbClr val="000000"/>
                        </a:solidFill>
                        <a:effectLst/>
                        <a:latin typeface="Arial" panose="020B0604020202020204" pitchFamily="34" charset="0"/>
                        <a:ea typeface="+mn-ea"/>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algn="ctr" defTabSz="457200" rtl="0" eaLnBrk="1" fontAlgn="ctr" latinLnBrk="0" hangingPunct="1"/>
                      <a:r>
                        <a:rPr lang="en-US" sz="1100" b="0" i="0" u="none" strike="noStrike" kern="1200">
                          <a:solidFill>
                            <a:srgbClr val="000000"/>
                          </a:solidFill>
                          <a:effectLst/>
                          <a:latin typeface="Arial" panose="020B0604020202020204" pitchFamily="34" charset="0"/>
                          <a:ea typeface="+mn-ea"/>
                          <a:cs typeface="Arial" panose="020B0604020202020204" pitchFamily="34" charset="0"/>
                        </a:rPr>
                        <a:t>NT</a:t>
                      </a: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en-US" sz="1100">
                        <a:latin typeface="Arial" panose="020B0604020202020204" pitchFamily="34" charset="0"/>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endParaRPr lang="en-US" sz="1100">
                        <a:latin typeface="Arial" panose="020B0604020202020204" pitchFamily="34" charset="0"/>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l" rtl="0" fontAlgn="b"/>
                      <a:r>
                        <a:rPr lang="en-US" sz="1100" b="0" i="0" u="none" strike="noStrike" baseline="0">
                          <a:solidFill>
                            <a:srgbClr val="000000"/>
                          </a:solidFill>
                          <a:effectLst/>
                          <a:latin typeface="Arial" panose="020B0604020202020204" pitchFamily="34" charset="0"/>
                          <a:cs typeface="Arial" panose="020B0604020202020204" pitchFamily="34" charset="0"/>
                        </a:rPr>
                        <a:t>Guideline was reduced. Obligations exceeded guideline. Work stoppage issued</a:t>
                      </a:r>
                    </a:p>
                  </a:txBody>
                  <a:tcPr marL="45720" marR="45720">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0910427"/>
                  </a:ext>
                </a:extLst>
              </a:tr>
              <a:tr h="395402">
                <a:tc>
                  <a:txBody>
                    <a:bodyPr/>
                    <a:lstStyle/>
                    <a:p>
                      <a:pPr algn="ctr" rtl="0" fontAlgn="ctr"/>
                      <a:r>
                        <a:rPr lang="en-US" sz="1100" b="1" i="0" u="none" strike="noStrike">
                          <a:solidFill>
                            <a:srgbClr val="FFFFFF"/>
                          </a:solidFill>
                          <a:effectLst/>
                          <a:latin typeface="Arial" panose="020B0604020202020204" pitchFamily="34" charset="0"/>
                          <a:cs typeface="Arial" panose="020B0604020202020204" pitchFamily="34" charset="0"/>
                        </a:rPr>
                        <a:t>May</a:t>
                      </a:r>
                    </a:p>
                  </a:txBody>
                  <a:tcPr marL="8193" marR="8193" marT="8193"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algn="ctr" defTabSz="457200" rtl="0" eaLnBrk="1" fontAlgn="ctr" latinLnBrk="0" hangingPunct="1"/>
                      <a:endParaRPr lang="en-US" sz="1100" b="0" i="0" u="none" strike="noStrike" kern="1200">
                        <a:solidFill>
                          <a:srgbClr val="000000"/>
                        </a:solidFill>
                        <a:effectLst/>
                        <a:latin typeface="Arial" panose="020B0604020202020204" pitchFamily="34" charset="0"/>
                        <a:ea typeface="+mn-ea"/>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457200" rtl="0" eaLnBrk="1" fontAlgn="ctr" latinLnBrk="0" hangingPunct="1"/>
                      <a:r>
                        <a:rPr lang="en-US" sz="1100" b="0" i="0" u="none" strike="noStrike" kern="1200">
                          <a:solidFill>
                            <a:srgbClr val="000000"/>
                          </a:solidFill>
                          <a:effectLst/>
                          <a:latin typeface="Arial" panose="020B0604020202020204" pitchFamily="34" charset="0"/>
                          <a:ea typeface="+mn-ea"/>
                          <a:cs typeface="Arial" panose="020B0604020202020204" pitchFamily="34" charset="0"/>
                        </a:rPr>
                        <a:t>NT</a:t>
                      </a: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en-US" sz="1100">
                        <a:latin typeface="Arial" panose="020B0604020202020204" pitchFamily="34" charset="0"/>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endParaRPr lang="en-US" sz="1100">
                        <a:latin typeface="Arial" panose="020B0604020202020204" pitchFamily="34" charset="0"/>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l" rtl="0" fontAlgn="b"/>
                      <a:r>
                        <a:rPr lang="en-US" sz="1100" b="0" i="0" u="none" strike="noStrike" baseline="0">
                          <a:solidFill>
                            <a:srgbClr val="000000"/>
                          </a:solidFill>
                          <a:effectLst/>
                          <a:latin typeface="Arial" panose="020B0604020202020204" pitchFamily="34" charset="0"/>
                          <a:cs typeface="Arial" panose="020B0604020202020204" pitchFamily="34" charset="0"/>
                        </a:rPr>
                        <a:t>Guideline was increased at the end of May, but funds were not distributed until June</a:t>
                      </a:r>
                    </a:p>
                  </a:txBody>
                  <a:tcPr marL="45720" marR="45720">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4731409"/>
                  </a:ext>
                </a:extLst>
              </a:tr>
              <a:tr h="395402">
                <a:tc>
                  <a:txBody>
                    <a:bodyPr/>
                    <a:lstStyle/>
                    <a:p>
                      <a:pPr algn="ctr" rtl="0" fontAlgn="ctr"/>
                      <a:r>
                        <a:rPr lang="en-US" sz="1100" b="1" i="0" u="none" strike="noStrike">
                          <a:solidFill>
                            <a:srgbClr val="FFFFFF"/>
                          </a:solidFill>
                          <a:effectLst/>
                          <a:latin typeface="Arial" panose="020B0604020202020204" pitchFamily="34" charset="0"/>
                          <a:cs typeface="Arial" panose="020B0604020202020204" pitchFamily="34" charset="0"/>
                        </a:rPr>
                        <a:t>June</a:t>
                      </a:r>
                    </a:p>
                  </a:txBody>
                  <a:tcPr marL="8193" marR="8193" marT="8193"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algn="ctr" defTabSz="457200" rtl="0" eaLnBrk="1" fontAlgn="ctr" latinLnBrk="0" hangingPunct="1"/>
                      <a:endParaRPr lang="en-US" sz="1100" b="0" i="0" u="none" strike="noStrike" kern="1200">
                        <a:solidFill>
                          <a:srgbClr val="000000"/>
                        </a:solidFill>
                        <a:effectLst/>
                        <a:latin typeface="Arial" panose="020B0604020202020204" pitchFamily="34" charset="0"/>
                        <a:ea typeface="+mn-ea"/>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algn="ctr" defTabSz="457200" rtl="0" eaLnBrk="1" fontAlgn="ctr" latinLnBrk="0" hangingPunct="1"/>
                      <a:endParaRPr lang="en-US" sz="1100" b="0" i="0" u="none" strike="noStrike" kern="1200">
                        <a:solidFill>
                          <a:srgbClr val="000000"/>
                        </a:solidFill>
                        <a:effectLst/>
                        <a:latin typeface="Arial" panose="020B0604020202020204" pitchFamily="34" charset="0"/>
                        <a:ea typeface="+mn-ea"/>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endParaRPr lang="en-US" sz="1100">
                        <a:latin typeface="Arial" panose="020B0604020202020204" pitchFamily="34" charset="0"/>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endParaRPr lang="en-US" sz="1100">
                        <a:latin typeface="Arial" panose="020B0604020202020204" pitchFamily="34" charset="0"/>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l" rtl="0" fontAlgn="b"/>
                      <a:r>
                        <a:rPr lang="en-US" sz="1100" b="0" i="0" u="none" strike="noStrike" baseline="0">
                          <a:solidFill>
                            <a:srgbClr val="000000"/>
                          </a:solidFill>
                          <a:effectLst/>
                          <a:latin typeface="Arial" panose="020B0604020202020204" pitchFamily="34" charset="0"/>
                          <a:cs typeface="Arial" panose="020B0604020202020204" pitchFamily="34" charset="0"/>
                        </a:rPr>
                        <a:t>Agreed to update integrated </a:t>
                      </a:r>
                      <a:r>
                        <a:rPr lang="en-US" sz="1100" b="0" i="0" u="none" strike="noStrike" baseline="0" err="1">
                          <a:solidFill>
                            <a:srgbClr val="000000"/>
                          </a:solidFill>
                          <a:effectLst/>
                          <a:latin typeface="Arial" panose="020B0604020202020204" pitchFamily="34" charset="0"/>
                          <a:cs typeface="Arial" panose="020B0604020202020204" pitchFamily="34" charset="0"/>
                        </a:rPr>
                        <a:t>brassboard</a:t>
                      </a:r>
                      <a:r>
                        <a:rPr lang="en-US" sz="1100" b="0" i="0" u="none" strike="noStrike" baseline="0">
                          <a:solidFill>
                            <a:srgbClr val="000000"/>
                          </a:solidFill>
                          <a:effectLst/>
                          <a:latin typeface="Arial" panose="020B0604020202020204" pitchFamily="34" charset="0"/>
                          <a:cs typeface="Arial" panose="020B0604020202020204" pitchFamily="34" charset="0"/>
                        </a:rPr>
                        <a:t> test completion milestone in project plan</a:t>
                      </a:r>
                    </a:p>
                  </a:txBody>
                  <a:tcPr marL="45720" marR="45720">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77169552"/>
                  </a:ext>
                </a:extLst>
              </a:tr>
              <a:tr h="395402">
                <a:tc>
                  <a:txBody>
                    <a:bodyPr/>
                    <a:lstStyle/>
                    <a:p>
                      <a:pPr algn="ctr" rtl="0" fontAlgn="ctr"/>
                      <a:r>
                        <a:rPr lang="en-US" sz="1100" b="1" i="0" u="none" strike="noStrike">
                          <a:solidFill>
                            <a:srgbClr val="FFFFFF"/>
                          </a:solidFill>
                          <a:effectLst/>
                          <a:latin typeface="Arial" panose="020B0604020202020204" pitchFamily="34" charset="0"/>
                          <a:cs typeface="Arial" panose="020B0604020202020204" pitchFamily="34" charset="0"/>
                        </a:rPr>
                        <a:t>July</a:t>
                      </a:r>
                    </a:p>
                  </a:txBody>
                  <a:tcPr marL="8193" marR="8193" marT="8193"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70C0"/>
                    </a:solidFill>
                  </a:tcPr>
                </a:tc>
                <a:tc>
                  <a:txBody>
                    <a:bodyPr/>
                    <a:lstStyle/>
                    <a:p>
                      <a:pPr marL="0" algn="ctr" defTabSz="457200" rtl="0" eaLnBrk="1" fontAlgn="ctr" latinLnBrk="0" hangingPunct="1"/>
                      <a:endParaRPr lang="en-US" sz="1100" b="0" i="0" u="none" strike="noStrike" kern="1200">
                        <a:solidFill>
                          <a:srgbClr val="000000"/>
                        </a:solidFill>
                        <a:effectLst/>
                        <a:latin typeface="Arial" panose="020B0604020202020204" pitchFamily="34" charset="0"/>
                        <a:ea typeface="+mn-ea"/>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B050"/>
                    </a:solidFill>
                  </a:tcPr>
                </a:tc>
                <a:tc>
                  <a:txBody>
                    <a:bodyPr/>
                    <a:lstStyle/>
                    <a:p>
                      <a:pPr marL="0" algn="ctr" defTabSz="457200" rtl="0" eaLnBrk="1" fontAlgn="ctr" latinLnBrk="0" hangingPunct="1"/>
                      <a:endParaRPr lang="en-US" sz="1100" b="0" i="0" u="none" strike="noStrike" kern="1200">
                        <a:solidFill>
                          <a:srgbClr val="000000"/>
                        </a:solidFill>
                        <a:effectLst/>
                        <a:latin typeface="Arial" panose="020B0604020202020204" pitchFamily="34" charset="0"/>
                        <a:ea typeface="+mn-ea"/>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B050"/>
                    </a:solidFill>
                  </a:tcPr>
                </a:tc>
                <a:tc>
                  <a:txBody>
                    <a:bodyPr/>
                    <a:lstStyle/>
                    <a:p>
                      <a:endParaRPr lang="en-US" sz="1100">
                        <a:latin typeface="Arial" panose="020B0604020202020204" pitchFamily="34" charset="0"/>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B050"/>
                    </a:solidFill>
                  </a:tcPr>
                </a:tc>
                <a:tc>
                  <a:txBody>
                    <a:bodyPr/>
                    <a:lstStyle/>
                    <a:p>
                      <a:endParaRPr lang="en-US" sz="1100">
                        <a:latin typeface="Arial" panose="020B0604020202020204" pitchFamily="34" charset="0"/>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FF00"/>
                    </a:solidFill>
                  </a:tcPr>
                </a:tc>
                <a:tc>
                  <a:txBody>
                    <a:bodyPr/>
                    <a:lstStyle/>
                    <a:p>
                      <a:pPr algn="l" rtl="0" fontAlgn="b"/>
                      <a:r>
                        <a:rPr lang="en-US" sz="1100" b="0" i="0" u="none" strike="noStrike" baseline="0">
                          <a:solidFill>
                            <a:srgbClr val="000000"/>
                          </a:solidFill>
                          <a:effectLst/>
                          <a:latin typeface="Arial" panose="020B0604020202020204" pitchFamily="34" charset="0"/>
                          <a:cs typeface="Arial" panose="020B0604020202020204" pitchFamily="34" charset="0"/>
                        </a:rPr>
                        <a:t>Uncertainty around FY23 budget could affect Phase 2E/3 for optical waveguide prototype</a:t>
                      </a:r>
                    </a:p>
                  </a:txBody>
                  <a:tcPr marL="45720" marR="45720">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223303"/>
                  </a:ext>
                </a:extLst>
              </a:tr>
            </a:tbl>
          </a:graphicData>
        </a:graphic>
      </p:graphicFrame>
      <p:pic>
        <p:nvPicPr>
          <p:cNvPr id="9" name="Picture 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sp>
        <p:nvSpPr>
          <p:cNvPr id="10" name="Slide Number Placeholder 9"/>
          <p:cNvSpPr>
            <a:spLocks noGrp="1"/>
          </p:cNvSpPr>
          <p:nvPr>
            <p:ph type="sldNum" sz="quarter" idx="10"/>
          </p:nvPr>
        </p:nvSpPr>
        <p:spPr/>
        <p:txBody>
          <a:bodyPr/>
          <a:lstStyle/>
          <a:p>
            <a:pPr>
              <a:defRPr/>
            </a:pPr>
            <a:fld id="{75D13D49-2B6F-174C-9E1E-1013A06E5C50}" type="slidenum">
              <a:rPr lang="uk-UA" smtClean="0"/>
              <a:pPr>
                <a:defRPr/>
              </a:pPr>
              <a:t>14</a:t>
            </a:fld>
            <a:endParaRPr lang="uk-UA"/>
          </a:p>
        </p:txBody>
      </p:sp>
      <p:sp>
        <p:nvSpPr>
          <p:cNvPr id="3" name="TextBox 2">
            <a:extLst>
              <a:ext uri="{FF2B5EF4-FFF2-40B4-BE49-F238E27FC236}">
                <a16:creationId xmlns:a16="http://schemas.microsoft.com/office/drawing/2014/main" id="{D1807DFB-0D39-4E4C-B33B-4ADC966A6941}"/>
              </a:ext>
            </a:extLst>
          </p:cNvPr>
          <p:cNvSpPr txBox="1"/>
          <p:nvPr/>
        </p:nvSpPr>
        <p:spPr>
          <a:xfrm>
            <a:off x="440702" y="5814874"/>
            <a:ext cx="11140514" cy="646331"/>
          </a:xfrm>
          <a:prstGeom prst="rect">
            <a:avLst/>
          </a:prstGeom>
          <a:noFill/>
        </p:spPr>
        <p:txBody>
          <a:bodyPr wrap="square" rtlCol="0">
            <a:spAutoFit/>
          </a:bodyPr>
          <a:lstStyle/>
          <a:p>
            <a:r>
              <a:rPr lang="en-US"/>
              <a:t>LT = Long term (prototype) milestones affected.</a:t>
            </a:r>
          </a:p>
          <a:p>
            <a:r>
              <a:rPr lang="en-US"/>
              <a:t>NT= Near term (</a:t>
            </a:r>
            <a:r>
              <a:rPr lang="en-US" err="1"/>
              <a:t>brassboard</a:t>
            </a:r>
            <a:r>
              <a:rPr lang="en-US"/>
              <a:t>) milestones affected</a:t>
            </a:r>
          </a:p>
        </p:txBody>
      </p:sp>
    </p:spTree>
    <p:extLst>
      <p:ext uri="{BB962C8B-B14F-4D97-AF65-F5344CB8AC3E}">
        <p14:creationId xmlns:p14="http://schemas.microsoft.com/office/powerpoint/2010/main" val="948263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EA84166-2063-4730-9F9E-CB3387C41084}"/>
              </a:ext>
            </a:extLst>
          </p:cNvPr>
          <p:cNvPicPr>
            <a:picLocks noChangeAspect="1"/>
          </p:cNvPicPr>
          <p:nvPr/>
        </p:nvPicPr>
        <p:blipFill rotWithShape="1">
          <a:blip r:embed="rId2"/>
          <a:srcRect t="12316"/>
          <a:stretch/>
        </p:blipFill>
        <p:spPr>
          <a:xfrm>
            <a:off x="1523998" y="1422288"/>
            <a:ext cx="9144000" cy="4290835"/>
          </a:xfrm>
          <a:prstGeom prst="rect">
            <a:avLst/>
          </a:prstGeom>
        </p:spPr>
      </p:pic>
      <p:sp>
        <p:nvSpPr>
          <p:cNvPr id="7" name="Oval 6">
            <a:extLst>
              <a:ext uri="{FF2B5EF4-FFF2-40B4-BE49-F238E27FC236}">
                <a16:creationId xmlns:a16="http://schemas.microsoft.com/office/drawing/2014/main" id="{D6A4C726-68A8-4A70-AEE8-EFC4CE10FB22}"/>
              </a:ext>
            </a:extLst>
          </p:cNvPr>
          <p:cNvSpPr/>
          <p:nvPr/>
        </p:nvSpPr>
        <p:spPr bwMode="auto">
          <a:xfrm>
            <a:off x="6348084" y="4852328"/>
            <a:ext cx="1066800" cy="228599"/>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50913" eaLnBrk="1" hangingPunct="1"/>
            <a:endParaRPr lang="en-US" sz="1900" u="sng">
              <a:solidFill>
                <a:schemeClr val="bg1"/>
              </a:solidFill>
              <a:ea typeface="ＭＳ Ｐゴシック" pitchFamily="-80" charset="-128"/>
              <a:cs typeface="ＭＳ Ｐゴシック" pitchFamily="-80" charset="-128"/>
            </a:endParaRPr>
          </a:p>
        </p:txBody>
      </p:sp>
      <p:sp>
        <p:nvSpPr>
          <p:cNvPr id="9" name="TextBox 8">
            <a:extLst>
              <a:ext uri="{FF2B5EF4-FFF2-40B4-BE49-F238E27FC236}">
                <a16:creationId xmlns:a16="http://schemas.microsoft.com/office/drawing/2014/main" id="{079A573D-9FD3-4281-A3CF-677A0BF0AD76}"/>
              </a:ext>
            </a:extLst>
          </p:cNvPr>
          <p:cNvSpPr txBox="1"/>
          <p:nvPr/>
        </p:nvSpPr>
        <p:spPr>
          <a:xfrm>
            <a:off x="1409702" y="1081069"/>
            <a:ext cx="9067800" cy="369332"/>
          </a:xfrm>
          <a:prstGeom prst="rect">
            <a:avLst/>
          </a:prstGeom>
          <a:noFill/>
        </p:spPr>
        <p:txBody>
          <a:bodyPr wrap="square" rtlCol="0">
            <a:spAutoFit/>
          </a:bodyPr>
          <a:lstStyle/>
          <a:p>
            <a:pPr algn="ctr"/>
            <a:r>
              <a:rPr lang="en-US" u="none">
                <a:solidFill>
                  <a:schemeClr val="bg1"/>
                </a:solidFill>
              </a:rPr>
              <a:t>Moon to Mars Planning Manifest from FY23 NASA budget request summary</a:t>
            </a:r>
          </a:p>
        </p:txBody>
      </p:sp>
      <p:sp>
        <p:nvSpPr>
          <p:cNvPr id="18" name="TextBox 17">
            <a:extLst>
              <a:ext uri="{FF2B5EF4-FFF2-40B4-BE49-F238E27FC236}">
                <a16:creationId xmlns:a16="http://schemas.microsoft.com/office/drawing/2014/main" id="{85FEF117-9FDA-4349-A0AC-CD64004C15C8}"/>
              </a:ext>
            </a:extLst>
          </p:cNvPr>
          <p:cNvSpPr txBox="1"/>
          <p:nvPr/>
        </p:nvSpPr>
        <p:spPr>
          <a:xfrm>
            <a:off x="1524002" y="5692616"/>
            <a:ext cx="2320923" cy="246221"/>
          </a:xfrm>
          <a:prstGeom prst="rect">
            <a:avLst/>
          </a:prstGeom>
          <a:noFill/>
        </p:spPr>
        <p:txBody>
          <a:bodyPr wrap="square" rtlCol="0">
            <a:spAutoFit/>
          </a:bodyPr>
          <a:lstStyle/>
          <a:p>
            <a:r>
              <a:rPr lang="en-US" sz="1000"/>
              <a:t>CT-1 Requirements for CLPS defined</a:t>
            </a:r>
          </a:p>
        </p:txBody>
      </p:sp>
      <p:cxnSp>
        <p:nvCxnSpPr>
          <p:cNvPr id="54" name="Straight Arrow Connector 53">
            <a:extLst>
              <a:ext uri="{FF2B5EF4-FFF2-40B4-BE49-F238E27FC236}">
                <a16:creationId xmlns:a16="http://schemas.microsoft.com/office/drawing/2014/main" id="{C4222342-1D61-4882-83D9-6258E2DCC06F}"/>
              </a:ext>
            </a:extLst>
          </p:cNvPr>
          <p:cNvCxnSpPr>
            <a:cxnSpLocks/>
          </p:cNvCxnSpPr>
          <p:nvPr/>
        </p:nvCxnSpPr>
        <p:spPr bwMode="auto">
          <a:xfrm>
            <a:off x="5943602" y="6051287"/>
            <a:ext cx="471995" cy="3285"/>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3" name="Rectangle 2">
            <a:extLst>
              <a:ext uri="{FF2B5EF4-FFF2-40B4-BE49-F238E27FC236}">
                <a16:creationId xmlns:a16="http://schemas.microsoft.com/office/drawing/2014/main" id="{A5B3D4A5-03F5-43F2-A1F2-9996C324ACC3}"/>
              </a:ext>
            </a:extLst>
          </p:cNvPr>
          <p:cNvSpPr/>
          <p:nvPr/>
        </p:nvSpPr>
        <p:spPr>
          <a:xfrm>
            <a:off x="1523998" y="5752730"/>
            <a:ext cx="1769618" cy="186107"/>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t>CaRD </a:t>
            </a:r>
            <a:r>
              <a:rPr lang="en-US" sz="1000" err="1"/>
              <a:t>Brassboard</a:t>
            </a:r>
            <a:endParaRPr lang="en-US" sz="1000"/>
          </a:p>
        </p:txBody>
      </p:sp>
      <p:sp>
        <p:nvSpPr>
          <p:cNvPr id="22" name="Rectangle 21">
            <a:extLst>
              <a:ext uri="{FF2B5EF4-FFF2-40B4-BE49-F238E27FC236}">
                <a16:creationId xmlns:a16="http://schemas.microsoft.com/office/drawing/2014/main" id="{C8B309C9-FB4B-43E5-9BF4-5C82478C8523}"/>
              </a:ext>
            </a:extLst>
          </p:cNvPr>
          <p:cNvSpPr/>
          <p:nvPr/>
        </p:nvSpPr>
        <p:spPr>
          <a:xfrm>
            <a:off x="1523998" y="6145015"/>
            <a:ext cx="3029000" cy="212843"/>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t>CaRD Prototype</a:t>
            </a:r>
          </a:p>
        </p:txBody>
      </p:sp>
      <p:sp>
        <p:nvSpPr>
          <p:cNvPr id="26" name="Rectangle 25">
            <a:extLst>
              <a:ext uri="{FF2B5EF4-FFF2-40B4-BE49-F238E27FC236}">
                <a16:creationId xmlns:a16="http://schemas.microsoft.com/office/drawing/2014/main" id="{D82EAA4A-3785-4F6A-AC51-FB21EC13495E}"/>
              </a:ext>
            </a:extLst>
          </p:cNvPr>
          <p:cNvSpPr/>
          <p:nvPr/>
        </p:nvSpPr>
        <p:spPr>
          <a:xfrm>
            <a:off x="4090197" y="5546443"/>
            <a:ext cx="2461524" cy="209999"/>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t>CLPS Lead Time (~3 years)</a:t>
            </a:r>
          </a:p>
        </p:txBody>
      </p:sp>
      <p:sp>
        <p:nvSpPr>
          <p:cNvPr id="27" name="Rectangle 26">
            <a:extLst>
              <a:ext uri="{FF2B5EF4-FFF2-40B4-BE49-F238E27FC236}">
                <a16:creationId xmlns:a16="http://schemas.microsoft.com/office/drawing/2014/main" id="{B2901511-04B9-45A4-8777-BBD27E673FB2}"/>
              </a:ext>
            </a:extLst>
          </p:cNvPr>
          <p:cNvSpPr/>
          <p:nvPr/>
        </p:nvSpPr>
        <p:spPr>
          <a:xfrm>
            <a:off x="8538837" y="5782197"/>
            <a:ext cx="2239229" cy="242935"/>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t>Included in CaRD project scope</a:t>
            </a:r>
          </a:p>
        </p:txBody>
      </p:sp>
      <p:sp>
        <p:nvSpPr>
          <p:cNvPr id="29" name="Rectangle 28">
            <a:extLst>
              <a:ext uri="{FF2B5EF4-FFF2-40B4-BE49-F238E27FC236}">
                <a16:creationId xmlns:a16="http://schemas.microsoft.com/office/drawing/2014/main" id="{F6749FEA-01C9-4C4B-85F6-198C3A450927}"/>
              </a:ext>
            </a:extLst>
          </p:cNvPr>
          <p:cNvSpPr/>
          <p:nvPr/>
        </p:nvSpPr>
        <p:spPr>
          <a:xfrm>
            <a:off x="8538836" y="6097917"/>
            <a:ext cx="2239230" cy="242935"/>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t>Not Included in CaRD project scope</a:t>
            </a:r>
          </a:p>
        </p:txBody>
      </p:sp>
      <p:sp>
        <p:nvSpPr>
          <p:cNvPr id="30" name="Rectangle 29">
            <a:extLst>
              <a:ext uri="{FF2B5EF4-FFF2-40B4-BE49-F238E27FC236}">
                <a16:creationId xmlns:a16="http://schemas.microsoft.com/office/drawing/2014/main" id="{29A9FD39-7468-469C-8755-C598F4B2FE34}"/>
              </a:ext>
            </a:extLst>
          </p:cNvPr>
          <p:cNvSpPr/>
          <p:nvPr/>
        </p:nvSpPr>
        <p:spPr>
          <a:xfrm>
            <a:off x="4090197" y="5769977"/>
            <a:ext cx="2461524" cy="223288"/>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t>ISRU Subscale Demo Flight Hardware</a:t>
            </a:r>
          </a:p>
        </p:txBody>
      </p:sp>
      <p:sp>
        <p:nvSpPr>
          <p:cNvPr id="31" name="Rectangle 30">
            <a:extLst>
              <a:ext uri="{FF2B5EF4-FFF2-40B4-BE49-F238E27FC236}">
                <a16:creationId xmlns:a16="http://schemas.microsoft.com/office/drawing/2014/main" id="{4F2AE23C-9AC7-4DBE-A539-F545AC748352}"/>
              </a:ext>
            </a:extLst>
          </p:cNvPr>
          <p:cNvSpPr/>
          <p:nvPr/>
        </p:nvSpPr>
        <p:spPr>
          <a:xfrm>
            <a:off x="8538835" y="6413820"/>
            <a:ext cx="2239231" cy="242935"/>
          </a:xfrm>
          <a:prstGeom prst="rect">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t>Relevant Contracts not funded by CaRD</a:t>
            </a:r>
          </a:p>
        </p:txBody>
      </p:sp>
      <p:sp>
        <p:nvSpPr>
          <p:cNvPr id="32" name="Rectangle 31">
            <a:extLst>
              <a:ext uri="{FF2B5EF4-FFF2-40B4-BE49-F238E27FC236}">
                <a16:creationId xmlns:a16="http://schemas.microsoft.com/office/drawing/2014/main" id="{388574BC-B456-486B-87A9-060450DCD3C9}"/>
              </a:ext>
            </a:extLst>
          </p:cNvPr>
          <p:cNvSpPr/>
          <p:nvPr/>
        </p:nvSpPr>
        <p:spPr>
          <a:xfrm>
            <a:off x="2343724" y="6381504"/>
            <a:ext cx="2216460" cy="186107"/>
          </a:xfrm>
          <a:prstGeom prst="rect">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t>COPR-TP (Sierra Space)</a:t>
            </a:r>
          </a:p>
        </p:txBody>
      </p:sp>
      <p:sp>
        <p:nvSpPr>
          <p:cNvPr id="33" name="Rectangle 32">
            <a:extLst>
              <a:ext uri="{FF2B5EF4-FFF2-40B4-BE49-F238E27FC236}">
                <a16:creationId xmlns:a16="http://schemas.microsoft.com/office/drawing/2014/main" id="{E4FDA613-ADD4-4AB0-9EE0-388AD488AF60}"/>
              </a:ext>
            </a:extLst>
          </p:cNvPr>
          <p:cNvSpPr/>
          <p:nvPr/>
        </p:nvSpPr>
        <p:spPr>
          <a:xfrm>
            <a:off x="1523998" y="5952274"/>
            <a:ext cx="1769618" cy="181299"/>
          </a:xfrm>
          <a:prstGeom prst="rect">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t>Waveguide SBIR Phase 2 (PSI)</a:t>
            </a:r>
          </a:p>
        </p:txBody>
      </p:sp>
      <p:cxnSp>
        <p:nvCxnSpPr>
          <p:cNvPr id="14" name="Straight Arrow Connector 13">
            <a:extLst>
              <a:ext uri="{FF2B5EF4-FFF2-40B4-BE49-F238E27FC236}">
                <a16:creationId xmlns:a16="http://schemas.microsoft.com/office/drawing/2014/main" id="{45BDEEC2-9962-413A-A057-1DC240156B34}"/>
              </a:ext>
            </a:extLst>
          </p:cNvPr>
          <p:cNvCxnSpPr>
            <a:cxnSpLocks/>
          </p:cNvCxnSpPr>
          <p:nvPr/>
        </p:nvCxnSpPr>
        <p:spPr>
          <a:xfrm flipV="1">
            <a:off x="6551721" y="5080927"/>
            <a:ext cx="0" cy="87134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7" name="Title 1">
            <a:extLst>
              <a:ext uri="{FF2B5EF4-FFF2-40B4-BE49-F238E27FC236}">
                <a16:creationId xmlns:a16="http://schemas.microsoft.com/office/drawing/2014/main" id="{198CE1E5-4AC7-4EC3-A654-194BB0988531}"/>
              </a:ext>
            </a:extLst>
          </p:cNvPr>
          <p:cNvSpPr>
            <a:spLocks noGrp="1"/>
          </p:cNvSpPr>
          <p:nvPr>
            <p:ph type="title"/>
          </p:nvPr>
        </p:nvSpPr>
        <p:spPr>
          <a:xfrm>
            <a:off x="997527" y="0"/>
            <a:ext cx="9780540" cy="1066800"/>
          </a:xfrm>
        </p:spPr>
        <p:txBody>
          <a:bodyPr/>
          <a:lstStyle/>
          <a:p>
            <a:r>
              <a:rPr lang="en-US" sz="4000">
                <a:solidFill>
                  <a:schemeClr val="tx1">
                    <a:lumMod val="85000"/>
                  </a:schemeClr>
                </a:solidFill>
              </a:rPr>
              <a:t>Infusion/Transition Plan</a:t>
            </a:r>
          </a:p>
        </p:txBody>
      </p:sp>
    </p:spTree>
    <p:extLst>
      <p:ext uri="{BB962C8B-B14F-4D97-AF65-F5344CB8AC3E}">
        <p14:creationId xmlns:p14="http://schemas.microsoft.com/office/powerpoint/2010/main" val="6939416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1C8C3059-CDE7-4B1D-B0B7-3A643F42C5CD}"/>
              </a:ext>
            </a:extLst>
          </p:cNvPr>
          <p:cNvSpPr txBox="1"/>
          <p:nvPr/>
        </p:nvSpPr>
        <p:spPr>
          <a:xfrm>
            <a:off x="795087" y="1808107"/>
            <a:ext cx="1995587" cy="646331"/>
          </a:xfrm>
          <a:prstGeom prst="rect">
            <a:avLst/>
          </a:prstGeom>
          <a:noFill/>
        </p:spPr>
        <p:txBody>
          <a:bodyPr wrap="square" rtlCol="0">
            <a:spAutoFit/>
          </a:bodyPr>
          <a:lstStyle/>
          <a:p>
            <a:r>
              <a:rPr lang="en-US" sz="1200">
                <a:solidFill>
                  <a:schemeClr val="bg1"/>
                </a:solidFill>
              </a:rPr>
              <a:t>Full Scale</a:t>
            </a:r>
          </a:p>
          <a:p>
            <a:r>
              <a:rPr lang="en-US" sz="1200">
                <a:solidFill>
                  <a:schemeClr val="bg1"/>
                </a:solidFill>
              </a:rPr>
              <a:t>10MT/</a:t>
            </a:r>
            <a:r>
              <a:rPr lang="en-US" sz="1200" err="1">
                <a:solidFill>
                  <a:schemeClr val="bg1"/>
                </a:solidFill>
              </a:rPr>
              <a:t>yr</a:t>
            </a:r>
            <a:r>
              <a:rPr lang="en-US" sz="1200">
                <a:solidFill>
                  <a:schemeClr val="bg1"/>
                </a:solidFill>
              </a:rPr>
              <a:t> </a:t>
            </a:r>
          </a:p>
          <a:p>
            <a:r>
              <a:rPr lang="en-US" sz="1200">
                <a:solidFill>
                  <a:schemeClr val="bg1"/>
                </a:solidFill>
              </a:rPr>
              <a:t>(2 kg/</a:t>
            </a:r>
            <a:r>
              <a:rPr lang="en-US" sz="1200" err="1">
                <a:solidFill>
                  <a:schemeClr val="bg1"/>
                </a:solidFill>
              </a:rPr>
              <a:t>hr</a:t>
            </a:r>
            <a:r>
              <a:rPr lang="en-US" sz="1200">
                <a:solidFill>
                  <a:schemeClr val="bg1"/>
                </a:solidFill>
              </a:rPr>
              <a:t>)</a:t>
            </a:r>
          </a:p>
        </p:txBody>
      </p:sp>
      <p:sp>
        <p:nvSpPr>
          <p:cNvPr id="23" name="TextBox 22">
            <a:extLst>
              <a:ext uri="{FF2B5EF4-FFF2-40B4-BE49-F238E27FC236}">
                <a16:creationId xmlns:a16="http://schemas.microsoft.com/office/drawing/2014/main" id="{06907C60-30E3-4B59-8A96-3B1305FA75F7}"/>
              </a:ext>
            </a:extLst>
          </p:cNvPr>
          <p:cNvSpPr txBox="1"/>
          <p:nvPr/>
        </p:nvSpPr>
        <p:spPr>
          <a:xfrm>
            <a:off x="1869286" y="2780153"/>
            <a:ext cx="1165723" cy="646331"/>
          </a:xfrm>
          <a:prstGeom prst="rect">
            <a:avLst/>
          </a:prstGeom>
          <a:noFill/>
        </p:spPr>
        <p:txBody>
          <a:bodyPr wrap="square" rtlCol="0">
            <a:spAutoFit/>
          </a:bodyPr>
          <a:lstStyle/>
          <a:p>
            <a:r>
              <a:rPr lang="en-US" sz="1200">
                <a:solidFill>
                  <a:schemeClr val="bg1"/>
                </a:solidFill>
              </a:rPr>
              <a:t>Pilot Plant </a:t>
            </a:r>
          </a:p>
          <a:p>
            <a:r>
              <a:rPr lang="en-US" sz="1200">
                <a:solidFill>
                  <a:schemeClr val="bg1"/>
                </a:solidFill>
              </a:rPr>
              <a:t>1MT/</a:t>
            </a:r>
            <a:r>
              <a:rPr lang="en-US" sz="1200" err="1">
                <a:solidFill>
                  <a:schemeClr val="bg1"/>
                </a:solidFill>
              </a:rPr>
              <a:t>yr</a:t>
            </a:r>
            <a:endParaRPr lang="en-US" sz="1200">
              <a:solidFill>
                <a:schemeClr val="bg1"/>
              </a:solidFill>
            </a:endParaRPr>
          </a:p>
          <a:p>
            <a:r>
              <a:rPr lang="en-US" sz="1200">
                <a:solidFill>
                  <a:schemeClr val="bg1"/>
                </a:solidFill>
              </a:rPr>
              <a:t>(0.2 kg/</a:t>
            </a:r>
            <a:r>
              <a:rPr lang="en-US" sz="1200" err="1">
                <a:solidFill>
                  <a:schemeClr val="bg1"/>
                </a:solidFill>
              </a:rPr>
              <a:t>hr</a:t>
            </a:r>
            <a:r>
              <a:rPr lang="en-US" sz="1200">
                <a:solidFill>
                  <a:schemeClr val="bg1"/>
                </a:solidFill>
              </a:rPr>
              <a:t>)</a:t>
            </a:r>
          </a:p>
        </p:txBody>
      </p:sp>
      <p:sp>
        <p:nvSpPr>
          <p:cNvPr id="24" name="TextBox 23">
            <a:extLst>
              <a:ext uri="{FF2B5EF4-FFF2-40B4-BE49-F238E27FC236}">
                <a16:creationId xmlns:a16="http://schemas.microsoft.com/office/drawing/2014/main" id="{C8B80737-4FCA-4E01-97B5-8E99F1C8BE10}"/>
              </a:ext>
            </a:extLst>
          </p:cNvPr>
          <p:cNvSpPr txBox="1"/>
          <p:nvPr/>
        </p:nvSpPr>
        <p:spPr>
          <a:xfrm>
            <a:off x="2932594" y="3858042"/>
            <a:ext cx="1417683" cy="461665"/>
          </a:xfrm>
          <a:prstGeom prst="rect">
            <a:avLst/>
          </a:prstGeom>
          <a:noFill/>
        </p:spPr>
        <p:txBody>
          <a:bodyPr wrap="square" rtlCol="0">
            <a:spAutoFit/>
          </a:bodyPr>
          <a:lstStyle/>
          <a:p>
            <a:r>
              <a:rPr lang="en-US" sz="1200">
                <a:solidFill>
                  <a:schemeClr val="bg1"/>
                </a:solidFill>
              </a:rPr>
              <a:t>CLPS Demo </a:t>
            </a:r>
          </a:p>
          <a:p>
            <a:r>
              <a:rPr lang="en-US" sz="1200">
                <a:solidFill>
                  <a:schemeClr val="bg1"/>
                </a:solidFill>
              </a:rPr>
              <a:t>(single melt) </a:t>
            </a:r>
          </a:p>
        </p:txBody>
      </p:sp>
      <p:sp>
        <p:nvSpPr>
          <p:cNvPr id="25" name="TextBox 24">
            <a:extLst>
              <a:ext uri="{FF2B5EF4-FFF2-40B4-BE49-F238E27FC236}">
                <a16:creationId xmlns:a16="http://schemas.microsoft.com/office/drawing/2014/main" id="{7E214406-B4B1-4EDB-B906-D8F2C360E022}"/>
              </a:ext>
            </a:extLst>
          </p:cNvPr>
          <p:cNvSpPr txBox="1"/>
          <p:nvPr/>
        </p:nvSpPr>
        <p:spPr>
          <a:xfrm>
            <a:off x="4186356" y="4710082"/>
            <a:ext cx="1266346" cy="461665"/>
          </a:xfrm>
          <a:prstGeom prst="rect">
            <a:avLst/>
          </a:prstGeom>
          <a:noFill/>
        </p:spPr>
        <p:txBody>
          <a:bodyPr wrap="square" rtlCol="0">
            <a:spAutoFit/>
          </a:bodyPr>
          <a:lstStyle/>
          <a:p>
            <a:r>
              <a:rPr lang="en-US" sz="1200">
                <a:solidFill>
                  <a:schemeClr val="bg1"/>
                </a:solidFill>
              </a:rPr>
              <a:t>Ground Demo</a:t>
            </a:r>
          </a:p>
          <a:p>
            <a:r>
              <a:rPr lang="en-US" sz="1200">
                <a:solidFill>
                  <a:schemeClr val="bg1"/>
                </a:solidFill>
              </a:rPr>
              <a:t>(single melt) </a:t>
            </a:r>
          </a:p>
        </p:txBody>
      </p:sp>
      <p:sp>
        <p:nvSpPr>
          <p:cNvPr id="28" name="TextBox 27">
            <a:extLst>
              <a:ext uri="{FF2B5EF4-FFF2-40B4-BE49-F238E27FC236}">
                <a16:creationId xmlns:a16="http://schemas.microsoft.com/office/drawing/2014/main" id="{62926860-E3E1-4776-8174-CF535996F38D}"/>
              </a:ext>
            </a:extLst>
          </p:cNvPr>
          <p:cNvSpPr txBox="1"/>
          <p:nvPr/>
        </p:nvSpPr>
        <p:spPr>
          <a:xfrm>
            <a:off x="8444425" y="3907189"/>
            <a:ext cx="1449854" cy="276999"/>
          </a:xfrm>
          <a:prstGeom prst="rect">
            <a:avLst/>
          </a:prstGeom>
          <a:noFill/>
        </p:spPr>
        <p:txBody>
          <a:bodyPr wrap="square" rtlCol="0">
            <a:spAutoFit/>
          </a:bodyPr>
          <a:lstStyle/>
          <a:p>
            <a:r>
              <a:rPr lang="en-US" sz="1200">
                <a:solidFill>
                  <a:srgbClr val="FF0000"/>
                </a:solidFill>
              </a:rPr>
              <a:t>CLPS Demo 2026</a:t>
            </a:r>
          </a:p>
        </p:txBody>
      </p:sp>
      <p:sp>
        <p:nvSpPr>
          <p:cNvPr id="34" name="TextBox 33">
            <a:extLst>
              <a:ext uri="{FF2B5EF4-FFF2-40B4-BE49-F238E27FC236}">
                <a16:creationId xmlns:a16="http://schemas.microsoft.com/office/drawing/2014/main" id="{46032CDE-3396-4129-A0A9-DCB7DAF7939B}"/>
              </a:ext>
            </a:extLst>
          </p:cNvPr>
          <p:cNvSpPr txBox="1"/>
          <p:nvPr/>
        </p:nvSpPr>
        <p:spPr>
          <a:xfrm>
            <a:off x="9795029" y="2834849"/>
            <a:ext cx="1464317" cy="276999"/>
          </a:xfrm>
          <a:prstGeom prst="rect">
            <a:avLst/>
          </a:prstGeom>
          <a:noFill/>
        </p:spPr>
        <p:txBody>
          <a:bodyPr wrap="square" rtlCol="0">
            <a:spAutoFit/>
          </a:bodyPr>
          <a:lstStyle/>
          <a:p>
            <a:r>
              <a:rPr lang="en-US" sz="1200">
                <a:solidFill>
                  <a:srgbClr val="FF0000"/>
                </a:solidFill>
              </a:rPr>
              <a:t>Pilot Plant 2029</a:t>
            </a:r>
          </a:p>
        </p:txBody>
      </p:sp>
      <p:sp>
        <p:nvSpPr>
          <p:cNvPr id="36" name="TextBox 35">
            <a:extLst>
              <a:ext uri="{FF2B5EF4-FFF2-40B4-BE49-F238E27FC236}">
                <a16:creationId xmlns:a16="http://schemas.microsoft.com/office/drawing/2014/main" id="{ECBFA3BB-E4D3-4EA6-A1C7-85D26EF28602}"/>
              </a:ext>
            </a:extLst>
          </p:cNvPr>
          <p:cNvSpPr txBox="1"/>
          <p:nvPr/>
        </p:nvSpPr>
        <p:spPr>
          <a:xfrm>
            <a:off x="10503806" y="1816360"/>
            <a:ext cx="1244238" cy="276999"/>
          </a:xfrm>
          <a:prstGeom prst="rect">
            <a:avLst/>
          </a:prstGeom>
          <a:noFill/>
        </p:spPr>
        <p:txBody>
          <a:bodyPr wrap="square" rtlCol="0">
            <a:spAutoFit/>
          </a:bodyPr>
          <a:lstStyle/>
          <a:p>
            <a:r>
              <a:rPr lang="en-US" sz="1200">
                <a:solidFill>
                  <a:srgbClr val="FF0000"/>
                </a:solidFill>
              </a:rPr>
              <a:t>Full Scale Plant</a:t>
            </a:r>
          </a:p>
        </p:txBody>
      </p:sp>
      <p:cxnSp>
        <p:nvCxnSpPr>
          <p:cNvPr id="37" name="Straight Arrow Connector 36">
            <a:extLst>
              <a:ext uri="{FF2B5EF4-FFF2-40B4-BE49-F238E27FC236}">
                <a16:creationId xmlns:a16="http://schemas.microsoft.com/office/drawing/2014/main" id="{4368629E-72FA-4A84-99A8-6864D2BBEFE8}"/>
              </a:ext>
            </a:extLst>
          </p:cNvPr>
          <p:cNvCxnSpPr/>
          <p:nvPr/>
        </p:nvCxnSpPr>
        <p:spPr>
          <a:xfrm flipV="1">
            <a:off x="1940306" y="2001026"/>
            <a:ext cx="683581" cy="643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EA918EF5-B579-4C16-95E8-FA3F4CA96E5B}"/>
              </a:ext>
            </a:extLst>
          </p:cNvPr>
          <p:cNvSpPr txBox="1"/>
          <p:nvPr/>
        </p:nvSpPr>
        <p:spPr>
          <a:xfrm>
            <a:off x="2943501" y="2364100"/>
            <a:ext cx="1688993" cy="461665"/>
          </a:xfrm>
          <a:prstGeom prst="rect">
            <a:avLst/>
          </a:prstGeom>
          <a:noFill/>
        </p:spPr>
        <p:txBody>
          <a:bodyPr wrap="square" rtlCol="0">
            <a:spAutoFit/>
          </a:bodyPr>
          <a:lstStyle/>
          <a:p>
            <a:pPr algn="ctr"/>
            <a:r>
              <a:rPr lang="en-US" sz="1200">
                <a:solidFill>
                  <a:srgbClr val="00BE00"/>
                </a:solidFill>
              </a:rPr>
              <a:t>COMPASS Study</a:t>
            </a:r>
          </a:p>
          <a:p>
            <a:pPr algn="ctr"/>
            <a:r>
              <a:rPr lang="en-US" sz="1200">
                <a:solidFill>
                  <a:srgbClr val="00BE00"/>
                </a:solidFill>
              </a:rPr>
              <a:t>3.5 MT/</a:t>
            </a:r>
            <a:r>
              <a:rPr lang="en-US" sz="1200" err="1">
                <a:solidFill>
                  <a:srgbClr val="00BE00"/>
                </a:solidFill>
              </a:rPr>
              <a:t>yr</a:t>
            </a:r>
            <a:r>
              <a:rPr lang="en-US" sz="1200">
                <a:solidFill>
                  <a:srgbClr val="00BE00"/>
                </a:solidFill>
              </a:rPr>
              <a:t> per module</a:t>
            </a:r>
          </a:p>
        </p:txBody>
      </p:sp>
      <p:cxnSp>
        <p:nvCxnSpPr>
          <p:cNvPr id="39" name="Straight Arrow Connector 38">
            <a:extLst>
              <a:ext uri="{FF2B5EF4-FFF2-40B4-BE49-F238E27FC236}">
                <a16:creationId xmlns:a16="http://schemas.microsoft.com/office/drawing/2014/main" id="{D9EF4F13-9158-4E98-9741-5B1DC12AA075}"/>
              </a:ext>
            </a:extLst>
          </p:cNvPr>
          <p:cNvCxnSpPr>
            <a:cxnSpLocks/>
          </p:cNvCxnSpPr>
          <p:nvPr/>
        </p:nvCxnSpPr>
        <p:spPr>
          <a:xfrm>
            <a:off x="4738894" y="2007462"/>
            <a:ext cx="66296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A423B0FF-F80B-47FC-AB36-AA45CBD1F54C}"/>
              </a:ext>
            </a:extLst>
          </p:cNvPr>
          <p:cNvSpPr txBox="1"/>
          <p:nvPr/>
        </p:nvSpPr>
        <p:spPr>
          <a:xfrm>
            <a:off x="5401863" y="1734214"/>
            <a:ext cx="1602620" cy="461665"/>
          </a:xfrm>
          <a:prstGeom prst="rect">
            <a:avLst/>
          </a:prstGeom>
          <a:noFill/>
        </p:spPr>
        <p:txBody>
          <a:bodyPr wrap="square" rtlCol="0">
            <a:spAutoFit/>
          </a:bodyPr>
          <a:lstStyle/>
          <a:p>
            <a:pPr algn="ctr"/>
            <a:r>
              <a:rPr lang="en-US" sz="1200">
                <a:solidFill>
                  <a:srgbClr val="FFC000"/>
                </a:solidFill>
              </a:rPr>
              <a:t>SBIR Phase 3 (GRC-Sierra Space)</a:t>
            </a:r>
          </a:p>
        </p:txBody>
      </p:sp>
      <p:cxnSp>
        <p:nvCxnSpPr>
          <p:cNvPr id="41" name="Straight Arrow Connector 40">
            <a:extLst>
              <a:ext uri="{FF2B5EF4-FFF2-40B4-BE49-F238E27FC236}">
                <a16:creationId xmlns:a16="http://schemas.microsoft.com/office/drawing/2014/main" id="{994EB7A4-0E17-441F-BE1B-3E2903979BBD}"/>
              </a:ext>
            </a:extLst>
          </p:cNvPr>
          <p:cNvCxnSpPr>
            <a:cxnSpLocks/>
            <a:stCxn id="40" idx="3"/>
          </p:cNvCxnSpPr>
          <p:nvPr/>
        </p:nvCxnSpPr>
        <p:spPr>
          <a:xfrm>
            <a:off x="7004483" y="1965047"/>
            <a:ext cx="333388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56240D77-246D-49E7-BEE2-6A0305CC44A1}"/>
              </a:ext>
            </a:extLst>
          </p:cNvPr>
          <p:cNvCxnSpPr>
            <a:cxnSpLocks/>
          </p:cNvCxnSpPr>
          <p:nvPr/>
        </p:nvCxnSpPr>
        <p:spPr>
          <a:xfrm>
            <a:off x="5344357" y="5092352"/>
            <a:ext cx="1845046" cy="1499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3" name="TextBox 42">
            <a:extLst>
              <a:ext uri="{FF2B5EF4-FFF2-40B4-BE49-F238E27FC236}">
                <a16:creationId xmlns:a16="http://schemas.microsoft.com/office/drawing/2014/main" id="{7D762D2B-18D4-4A3B-A734-05CD4B8B3438}"/>
              </a:ext>
            </a:extLst>
          </p:cNvPr>
          <p:cNvSpPr txBox="1"/>
          <p:nvPr/>
        </p:nvSpPr>
        <p:spPr>
          <a:xfrm>
            <a:off x="4782868" y="5180842"/>
            <a:ext cx="2801918" cy="830997"/>
          </a:xfrm>
          <a:prstGeom prst="rect">
            <a:avLst/>
          </a:prstGeom>
          <a:noFill/>
        </p:spPr>
        <p:txBody>
          <a:bodyPr wrap="square" rtlCol="0">
            <a:spAutoFit/>
          </a:bodyPr>
          <a:lstStyle/>
          <a:p>
            <a:pPr marL="171450" indent="-171450" algn="ctr">
              <a:buFont typeface="Arial" panose="020B0604020202020204" pitchFamily="34" charset="0"/>
              <a:buChar char="•"/>
            </a:pPr>
            <a:r>
              <a:rPr lang="en-US" sz="1200">
                <a:solidFill>
                  <a:srgbClr val="FFC000"/>
                </a:solidFill>
              </a:rPr>
              <a:t>CaRD </a:t>
            </a:r>
          </a:p>
          <a:p>
            <a:pPr marL="171450" indent="-171450" algn="ctr">
              <a:buFont typeface="Arial" panose="020B0604020202020204" pitchFamily="34" charset="0"/>
              <a:buChar char="•"/>
            </a:pPr>
            <a:r>
              <a:rPr lang="en-US" sz="1200">
                <a:solidFill>
                  <a:srgbClr val="FFC000"/>
                </a:solidFill>
              </a:rPr>
              <a:t>SBIR Phase 3 (JSC-Sierra Space)</a:t>
            </a:r>
          </a:p>
          <a:p>
            <a:pPr marL="171450" indent="-171450" algn="ctr">
              <a:buFont typeface="Arial" panose="020B0604020202020204" pitchFamily="34" charset="0"/>
              <a:buChar char="•"/>
            </a:pPr>
            <a:r>
              <a:rPr lang="en-US" sz="1200">
                <a:solidFill>
                  <a:srgbClr val="FFC000"/>
                </a:solidFill>
              </a:rPr>
              <a:t>SBIR Phase 2 (PSI)</a:t>
            </a:r>
          </a:p>
          <a:p>
            <a:pPr marL="171450" indent="-171450" algn="ctr">
              <a:buFont typeface="Arial" panose="020B0604020202020204" pitchFamily="34" charset="0"/>
              <a:buChar char="•"/>
            </a:pPr>
            <a:r>
              <a:rPr lang="en-US" sz="1200">
                <a:solidFill>
                  <a:srgbClr val="FFC000"/>
                </a:solidFill>
              </a:rPr>
              <a:t>COPR TP(Sierra Space)</a:t>
            </a:r>
            <a:endParaRPr lang="en-US" sz="1200"/>
          </a:p>
        </p:txBody>
      </p:sp>
      <p:cxnSp>
        <p:nvCxnSpPr>
          <p:cNvPr id="44" name="Straight Arrow Connector 43">
            <a:extLst>
              <a:ext uri="{FF2B5EF4-FFF2-40B4-BE49-F238E27FC236}">
                <a16:creationId xmlns:a16="http://schemas.microsoft.com/office/drawing/2014/main" id="{4AA2751F-9B73-4364-9D43-92515C322B23}"/>
              </a:ext>
            </a:extLst>
          </p:cNvPr>
          <p:cNvCxnSpPr/>
          <p:nvPr/>
        </p:nvCxnSpPr>
        <p:spPr>
          <a:xfrm>
            <a:off x="1460912" y="2454438"/>
            <a:ext cx="408374" cy="35526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FF2B5EF4-FFF2-40B4-BE49-F238E27FC236}">
                <a16:creationId xmlns:a16="http://schemas.microsoft.com/office/drawing/2014/main" id="{A351BC4C-15D6-4C71-A791-DF28173BE4EA}"/>
              </a:ext>
            </a:extLst>
          </p:cNvPr>
          <p:cNvCxnSpPr/>
          <p:nvPr/>
        </p:nvCxnSpPr>
        <p:spPr>
          <a:xfrm>
            <a:off x="2623887" y="3472651"/>
            <a:ext cx="408374" cy="35526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C67593C4-DF84-421F-B6C3-EE0701B11BA8}"/>
              </a:ext>
            </a:extLst>
          </p:cNvPr>
          <p:cNvCxnSpPr/>
          <p:nvPr/>
        </p:nvCxnSpPr>
        <p:spPr>
          <a:xfrm>
            <a:off x="3777982" y="4369464"/>
            <a:ext cx="408374" cy="35526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A3E48C5C-4B9A-457F-919A-CEAF65CEA95F}"/>
              </a:ext>
            </a:extLst>
          </p:cNvPr>
          <p:cNvCxnSpPr>
            <a:cxnSpLocks/>
          </p:cNvCxnSpPr>
          <p:nvPr/>
        </p:nvCxnSpPr>
        <p:spPr>
          <a:xfrm flipV="1">
            <a:off x="8145536" y="4199521"/>
            <a:ext cx="711788" cy="71279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8" name="Straight Arrow Connector 47">
            <a:extLst>
              <a:ext uri="{FF2B5EF4-FFF2-40B4-BE49-F238E27FC236}">
                <a16:creationId xmlns:a16="http://schemas.microsoft.com/office/drawing/2014/main" id="{85B34F8B-FFBA-487B-89B8-A3864E92AA6D}"/>
              </a:ext>
            </a:extLst>
          </p:cNvPr>
          <p:cNvCxnSpPr>
            <a:cxnSpLocks/>
            <a:stCxn id="28" idx="0"/>
          </p:cNvCxnSpPr>
          <p:nvPr/>
        </p:nvCxnSpPr>
        <p:spPr>
          <a:xfrm flipV="1">
            <a:off x="9169352" y="3267515"/>
            <a:ext cx="658765" cy="63967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D4BE899B-C08B-4A70-9289-6AFB4CC921C8}"/>
              </a:ext>
            </a:extLst>
          </p:cNvPr>
          <p:cNvCxnSpPr/>
          <p:nvPr/>
        </p:nvCxnSpPr>
        <p:spPr>
          <a:xfrm flipV="1">
            <a:off x="10417149" y="2171215"/>
            <a:ext cx="468299" cy="45711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0" name="Straight Arrow Connector 49">
            <a:extLst>
              <a:ext uri="{FF2B5EF4-FFF2-40B4-BE49-F238E27FC236}">
                <a16:creationId xmlns:a16="http://schemas.microsoft.com/office/drawing/2014/main" id="{70BFC16C-2CD5-4091-A6CE-D066CDD871D1}"/>
              </a:ext>
            </a:extLst>
          </p:cNvPr>
          <p:cNvCxnSpPr>
            <a:cxnSpLocks/>
          </p:cNvCxnSpPr>
          <p:nvPr/>
        </p:nvCxnSpPr>
        <p:spPr>
          <a:xfrm>
            <a:off x="2919595" y="2962821"/>
            <a:ext cx="2424762" cy="906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a16="http://schemas.microsoft.com/office/drawing/2014/main" id="{B51EC4F5-132B-4F24-8C5E-AE0C969D6B53}"/>
              </a:ext>
            </a:extLst>
          </p:cNvPr>
          <p:cNvCxnSpPr/>
          <p:nvPr/>
        </p:nvCxnSpPr>
        <p:spPr>
          <a:xfrm>
            <a:off x="7337930" y="2973350"/>
            <a:ext cx="2442723" cy="1613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2" name="TextBox 51">
            <a:extLst>
              <a:ext uri="{FF2B5EF4-FFF2-40B4-BE49-F238E27FC236}">
                <a16:creationId xmlns:a16="http://schemas.microsoft.com/office/drawing/2014/main" id="{98292864-EFD5-4BD0-B6A0-13BC934660B5}"/>
              </a:ext>
            </a:extLst>
          </p:cNvPr>
          <p:cNvSpPr txBox="1"/>
          <p:nvPr/>
        </p:nvSpPr>
        <p:spPr>
          <a:xfrm>
            <a:off x="5029688" y="3963722"/>
            <a:ext cx="2359241" cy="276999"/>
          </a:xfrm>
          <a:prstGeom prst="rect">
            <a:avLst/>
          </a:prstGeom>
          <a:noFill/>
        </p:spPr>
        <p:txBody>
          <a:bodyPr wrap="square" rtlCol="0">
            <a:spAutoFit/>
          </a:bodyPr>
          <a:lstStyle/>
          <a:p>
            <a:pPr algn="ctr"/>
            <a:r>
              <a:rPr lang="en-US" sz="1200">
                <a:solidFill>
                  <a:srgbClr val="FFC000"/>
                </a:solidFill>
              </a:rPr>
              <a:t>Studies/</a:t>
            </a:r>
            <a:r>
              <a:rPr lang="en-US" sz="1200">
                <a:solidFill>
                  <a:srgbClr val="FF0000"/>
                </a:solidFill>
              </a:rPr>
              <a:t>Development</a:t>
            </a:r>
          </a:p>
        </p:txBody>
      </p:sp>
      <p:cxnSp>
        <p:nvCxnSpPr>
          <p:cNvPr id="53" name="Straight Arrow Connector 52">
            <a:extLst>
              <a:ext uri="{FF2B5EF4-FFF2-40B4-BE49-F238E27FC236}">
                <a16:creationId xmlns:a16="http://schemas.microsoft.com/office/drawing/2014/main" id="{4E6BD530-8E54-4811-99C9-CD882C3571BE}"/>
              </a:ext>
            </a:extLst>
          </p:cNvPr>
          <p:cNvCxnSpPr/>
          <p:nvPr/>
        </p:nvCxnSpPr>
        <p:spPr>
          <a:xfrm>
            <a:off x="7223859" y="4063854"/>
            <a:ext cx="1189834"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5" name="TextBox 54">
            <a:extLst>
              <a:ext uri="{FF2B5EF4-FFF2-40B4-BE49-F238E27FC236}">
                <a16:creationId xmlns:a16="http://schemas.microsoft.com/office/drawing/2014/main" id="{D2669EEA-84E3-477A-B22E-342B487DCFCF}"/>
              </a:ext>
            </a:extLst>
          </p:cNvPr>
          <p:cNvSpPr txBox="1"/>
          <p:nvPr/>
        </p:nvSpPr>
        <p:spPr>
          <a:xfrm>
            <a:off x="5028578" y="2833388"/>
            <a:ext cx="2359241" cy="276999"/>
          </a:xfrm>
          <a:prstGeom prst="rect">
            <a:avLst/>
          </a:prstGeom>
          <a:noFill/>
        </p:spPr>
        <p:txBody>
          <a:bodyPr wrap="square" rtlCol="0">
            <a:spAutoFit/>
          </a:bodyPr>
          <a:lstStyle/>
          <a:p>
            <a:pPr algn="ctr"/>
            <a:r>
              <a:rPr lang="en-US" sz="1200">
                <a:solidFill>
                  <a:srgbClr val="FFC000"/>
                </a:solidFill>
              </a:rPr>
              <a:t>Studies/</a:t>
            </a:r>
            <a:r>
              <a:rPr lang="en-US" sz="1200">
                <a:solidFill>
                  <a:srgbClr val="FF0000"/>
                </a:solidFill>
              </a:rPr>
              <a:t>Development</a:t>
            </a:r>
          </a:p>
        </p:txBody>
      </p:sp>
      <p:sp>
        <p:nvSpPr>
          <p:cNvPr id="56" name="TextBox 55">
            <a:extLst>
              <a:ext uri="{FF2B5EF4-FFF2-40B4-BE49-F238E27FC236}">
                <a16:creationId xmlns:a16="http://schemas.microsoft.com/office/drawing/2014/main" id="{9E028DAC-CD25-44E1-B9F5-92CBD85DB0BE}"/>
              </a:ext>
            </a:extLst>
          </p:cNvPr>
          <p:cNvSpPr txBox="1"/>
          <p:nvPr/>
        </p:nvSpPr>
        <p:spPr>
          <a:xfrm>
            <a:off x="7189403" y="4968849"/>
            <a:ext cx="1525924" cy="276999"/>
          </a:xfrm>
          <a:prstGeom prst="rect">
            <a:avLst/>
          </a:prstGeom>
          <a:noFill/>
        </p:spPr>
        <p:txBody>
          <a:bodyPr wrap="square" rtlCol="0">
            <a:spAutoFit/>
          </a:bodyPr>
          <a:lstStyle/>
          <a:p>
            <a:pPr algn="ctr"/>
            <a:r>
              <a:rPr lang="en-US" sz="1200">
                <a:solidFill>
                  <a:srgbClr val="FFC000"/>
                </a:solidFill>
              </a:rPr>
              <a:t>Ground Demo 2024</a:t>
            </a:r>
          </a:p>
        </p:txBody>
      </p:sp>
      <p:grpSp>
        <p:nvGrpSpPr>
          <p:cNvPr id="57" name="Group 56">
            <a:extLst>
              <a:ext uri="{FF2B5EF4-FFF2-40B4-BE49-F238E27FC236}">
                <a16:creationId xmlns:a16="http://schemas.microsoft.com/office/drawing/2014/main" id="{4CCB8599-A528-4F6C-8646-07100117FF08}"/>
              </a:ext>
            </a:extLst>
          </p:cNvPr>
          <p:cNvGrpSpPr/>
          <p:nvPr/>
        </p:nvGrpSpPr>
        <p:grpSpPr>
          <a:xfrm rot="2529121">
            <a:off x="390195" y="3762545"/>
            <a:ext cx="4162065" cy="679355"/>
            <a:chOff x="674703" y="4722986"/>
            <a:chExt cx="3071674" cy="679355"/>
          </a:xfrm>
        </p:grpSpPr>
        <p:sp>
          <p:nvSpPr>
            <p:cNvPr id="58" name="Right Arrow 61">
              <a:extLst>
                <a:ext uri="{FF2B5EF4-FFF2-40B4-BE49-F238E27FC236}">
                  <a16:creationId xmlns:a16="http://schemas.microsoft.com/office/drawing/2014/main" id="{7CCC9105-193B-4263-958C-80FA6BBC985C}"/>
                </a:ext>
              </a:extLst>
            </p:cNvPr>
            <p:cNvSpPr/>
            <p:nvPr/>
          </p:nvSpPr>
          <p:spPr>
            <a:xfrm>
              <a:off x="674703" y="4722986"/>
              <a:ext cx="3071674" cy="67935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TextBox 58">
              <a:extLst>
                <a:ext uri="{FF2B5EF4-FFF2-40B4-BE49-F238E27FC236}">
                  <a16:creationId xmlns:a16="http://schemas.microsoft.com/office/drawing/2014/main" id="{02BFC5BC-FB3A-4E37-9C90-830CB0CDA37B}"/>
                </a:ext>
              </a:extLst>
            </p:cNvPr>
            <p:cNvSpPr txBox="1"/>
            <p:nvPr/>
          </p:nvSpPr>
          <p:spPr>
            <a:xfrm>
              <a:off x="1397315" y="4903344"/>
              <a:ext cx="2144311" cy="338554"/>
            </a:xfrm>
            <a:prstGeom prst="rect">
              <a:avLst/>
            </a:prstGeom>
            <a:noFill/>
          </p:spPr>
          <p:txBody>
            <a:bodyPr wrap="square" rtlCol="0">
              <a:spAutoFit/>
            </a:bodyPr>
            <a:lstStyle/>
            <a:p>
              <a:r>
                <a:rPr lang="en-US" sz="1600"/>
                <a:t>Requirements</a:t>
              </a:r>
            </a:p>
          </p:txBody>
        </p:sp>
      </p:grpSp>
      <p:grpSp>
        <p:nvGrpSpPr>
          <p:cNvPr id="60" name="Group 59">
            <a:extLst>
              <a:ext uri="{FF2B5EF4-FFF2-40B4-BE49-F238E27FC236}">
                <a16:creationId xmlns:a16="http://schemas.microsoft.com/office/drawing/2014/main" id="{286491CD-7CC7-4DBA-9747-0CEEF0D4FDA2}"/>
              </a:ext>
            </a:extLst>
          </p:cNvPr>
          <p:cNvGrpSpPr/>
          <p:nvPr/>
        </p:nvGrpSpPr>
        <p:grpSpPr>
          <a:xfrm rot="18844468">
            <a:off x="8241974" y="3675085"/>
            <a:ext cx="4091202" cy="679355"/>
            <a:chOff x="674703" y="4722986"/>
            <a:chExt cx="3071674" cy="679355"/>
          </a:xfrm>
        </p:grpSpPr>
        <p:sp>
          <p:nvSpPr>
            <p:cNvPr id="61" name="Right Arrow 65">
              <a:extLst>
                <a:ext uri="{FF2B5EF4-FFF2-40B4-BE49-F238E27FC236}">
                  <a16:creationId xmlns:a16="http://schemas.microsoft.com/office/drawing/2014/main" id="{90EBF6C4-2D02-448F-92BD-8B08450662EF}"/>
                </a:ext>
              </a:extLst>
            </p:cNvPr>
            <p:cNvSpPr/>
            <p:nvPr/>
          </p:nvSpPr>
          <p:spPr>
            <a:xfrm>
              <a:off x="674703" y="4722986"/>
              <a:ext cx="3071674" cy="67935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2" name="TextBox 61">
              <a:extLst>
                <a:ext uri="{FF2B5EF4-FFF2-40B4-BE49-F238E27FC236}">
                  <a16:creationId xmlns:a16="http://schemas.microsoft.com/office/drawing/2014/main" id="{56BA2772-E35A-4098-A699-D5D670FB130A}"/>
                </a:ext>
              </a:extLst>
            </p:cNvPr>
            <p:cNvSpPr txBox="1"/>
            <p:nvPr/>
          </p:nvSpPr>
          <p:spPr>
            <a:xfrm>
              <a:off x="1397315" y="4903344"/>
              <a:ext cx="2144311" cy="338554"/>
            </a:xfrm>
            <a:prstGeom prst="rect">
              <a:avLst/>
            </a:prstGeom>
            <a:noFill/>
          </p:spPr>
          <p:txBody>
            <a:bodyPr wrap="square" rtlCol="0">
              <a:spAutoFit/>
            </a:bodyPr>
            <a:lstStyle/>
            <a:p>
              <a:r>
                <a:rPr lang="en-US" sz="1600"/>
                <a:t>Demonstrations</a:t>
              </a:r>
            </a:p>
          </p:txBody>
        </p:sp>
      </p:grpSp>
      <p:sp>
        <p:nvSpPr>
          <p:cNvPr id="63" name="TextBox 62">
            <a:extLst>
              <a:ext uri="{FF2B5EF4-FFF2-40B4-BE49-F238E27FC236}">
                <a16:creationId xmlns:a16="http://schemas.microsoft.com/office/drawing/2014/main" id="{B90A1044-F8A5-42F0-9F08-362354537CE4}"/>
              </a:ext>
            </a:extLst>
          </p:cNvPr>
          <p:cNvSpPr txBox="1"/>
          <p:nvPr/>
        </p:nvSpPr>
        <p:spPr>
          <a:xfrm>
            <a:off x="606116" y="3779686"/>
            <a:ext cx="1165994" cy="830997"/>
          </a:xfrm>
          <a:prstGeom prst="rect">
            <a:avLst/>
          </a:prstGeom>
          <a:noFill/>
        </p:spPr>
        <p:txBody>
          <a:bodyPr wrap="square" rtlCol="0">
            <a:spAutoFit/>
          </a:bodyPr>
          <a:lstStyle/>
          <a:p>
            <a:r>
              <a:rPr lang="en-US" sz="1200">
                <a:solidFill>
                  <a:srgbClr val="00BE00"/>
                </a:solidFill>
              </a:rPr>
              <a:t>Completed</a:t>
            </a:r>
          </a:p>
          <a:p>
            <a:r>
              <a:rPr lang="en-US" sz="1200">
                <a:solidFill>
                  <a:srgbClr val="FFC000"/>
                </a:solidFill>
              </a:rPr>
              <a:t>Active</a:t>
            </a:r>
          </a:p>
          <a:p>
            <a:r>
              <a:rPr lang="en-US" sz="1200">
                <a:solidFill>
                  <a:srgbClr val="FF0000"/>
                </a:solidFill>
              </a:rPr>
              <a:t>Needed</a:t>
            </a:r>
          </a:p>
          <a:p>
            <a:endParaRPr lang="en-US" sz="1200"/>
          </a:p>
        </p:txBody>
      </p:sp>
      <p:cxnSp>
        <p:nvCxnSpPr>
          <p:cNvPr id="64" name="Straight Arrow Connector 63">
            <a:extLst>
              <a:ext uri="{FF2B5EF4-FFF2-40B4-BE49-F238E27FC236}">
                <a16:creationId xmlns:a16="http://schemas.microsoft.com/office/drawing/2014/main" id="{C881C963-E3EF-4781-8107-99486C378F7B}"/>
              </a:ext>
            </a:extLst>
          </p:cNvPr>
          <p:cNvCxnSpPr>
            <a:cxnSpLocks/>
            <a:stCxn id="40" idx="2"/>
            <a:endCxn id="55" idx="0"/>
          </p:cNvCxnSpPr>
          <p:nvPr/>
        </p:nvCxnSpPr>
        <p:spPr>
          <a:xfrm>
            <a:off x="6203173" y="2195879"/>
            <a:ext cx="5026" cy="637509"/>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65" name="Straight Arrow Connector 64">
            <a:extLst>
              <a:ext uri="{FF2B5EF4-FFF2-40B4-BE49-F238E27FC236}">
                <a16:creationId xmlns:a16="http://schemas.microsoft.com/office/drawing/2014/main" id="{BDA612DB-4357-42FB-856C-539FB677CDF8}"/>
              </a:ext>
            </a:extLst>
          </p:cNvPr>
          <p:cNvCxnSpPr>
            <a:stCxn id="55" idx="2"/>
            <a:endCxn id="52" idx="0"/>
          </p:cNvCxnSpPr>
          <p:nvPr/>
        </p:nvCxnSpPr>
        <p:spPr>
          <a:xfrm>
            <a:off x="6208199" y="3110387"/>
            <a:ext cx="1110" cy="853335"/>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66" name="Straight Arrow Connector 65">
            <a:extLst>
              <a:ext uri="{FF2B5EF4-FFF2-40B4-BE49-F238E27FC236}">
                <a16:creationId xmlns:a16="http://schemas.microsoft.com/office/drawing/2014/main" id="{C93194E4-937C-4005-A467-B6170C283335}"/>
              </a:ext>
            </a:extLst>
          </p:cNvPr>
          <p:cNvCxnSpPr>
            <a:cxnSpLocks/>
            <a:stCxn id="52" idx="2"/>
          </p:cNvCxnSpPr>
          <p:nvPr/>
        </p:nvCxnSpPr>
        <p:spPr>
          <a:xfrm>
            <a:off x="6209309" y="4240721"/>
            <a:ext cx="4410" cy="826181"/>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67" name="Straight Arrow Connector 66">
            <a:extLst>
              <a:ext uri="{FF2B5EF4-FFF2-40B4-BE49-F238E27FC236}">
                <a16:creationId xmlns:a16="http://schemas.microsoft.com/office/drawing/2014/main" id="{C0CC415F-15DD-4613-874A-7C685BBEAD82}"/>
              </a:ext>
            </a:extLst>
          </p:cNvPr>
          <p:cNvCxnSpPr/>
          <p:nvPr/>
        </p:nvCxnSpPr>
        <p:spPr>
          <a:xfrm flipH="1">
            <a:off x="4186356" y="4088874"/>
            <a:ext cx="1266346"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pic>
        <p:nvPicPr>
          <p:cNvPr id="68" name="Picture 67">
            <a:extLst>
              <a:ext uri="{FF2B5EF4-FFF2-40B4-BE49-F238E27FC236}">
                <a16:creationId xmlns:a16="http://schemas.microsoft.com/office/drawing/2014/main" id="{56FAF540-3BF5-4E4A-870B-44724302910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98675" y="1187979"/>
            <a:ext cx="812852" cy="1225056"/>
          </a:xfrm>
          <a:prstGeom prst="rect">
            <a:avLst/>
          </a:prstGeom>
        </p:spPr>
      </p:pic>
      <p:sp>
        <p:nvSpPr>
          <p:cNvPr id="69" name="Rectangle: Rounded Corners 68">
            <a:extLst>
              <a:ext uri="{FF2B5EF4-FFF2-40B4-BE49-F238E27FC236}">
                <a16:creationId xmlns:a16="http://schemas.microsoft.com/office/drawing/2014/main" id="{8B8014B4-6EC5-46E2-B56B-EEF86D993970}"/>
              </a:ext>
            </a:extLst>
          </p:cNvPr>
          <p:cNvSpPr/>
          <p:nvPr/>
        </p:nvSpPr>
        <p:spPr>
          <a:xfrm>
            <a:off x="2932594" y="1187979"/>
            <a:ext cx="1717774" cy="1621721"/>
          </a:xfrm>
          <a:prstGeom prst="roundRect">
            <a:avLst>
              <a:gd name="adj" fmla="val 8340"/>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0" name="Title 1">
            <a:extLst>
              <a:ext uri="{FF2B5EF4-FFF2-40B4-BE49-F238E27FC236}">
                <a16:creationId xmlns:a16="http://schemas.microsoft.com/office/drawing/2014/main" id="{4A6021D3-E47C-40EC-A1F4-9D8206E6F259}"/>
              </a:ext>
            </a:extLst>
          </p:cNvPr>
          <p:cNvSpPr>
            <a:spLocks noGrp="1"/>
          </p:cNvSpPr>
          <p:nvPr>
            <p:ph type="title"/>
          </p:nvPr>
        </p:nvSpPr>
        <p:spPr>
          <a:xfrm>
            <a:off x="997527" y="0"/>
            <a:ext cx="9780540" cy="1066800"/>
          </a:xfrm>
        </p:spPr>
        <p:txBody>
          <a:bodyPr/>
          <a:lstStyle/>
          <a:p>
            <a:r>
              <a:rPr lang="en-US" sz="4000">
                <a:solidFill>
                  <a:schemeClr val="tx1">
                    <a:lumMod val="85000"/>
                  </a:schemeClr>
                </a:solidFill>
              </a:rPr>
              <a:t>Infusion/Transition Plan</a:t>
            </a:r>
          </a:p>
        </p:txBody>
      </p:sp>
    </p:spTree>
    <p:extLst>
      <p:ext uri="{BB962C8B-B14F-4D97-AF65-F5344CB8AC3E}">
        <p14:creationId xmlns:p14="http://schemas.microsoft.com/office/powerpoint/2010/main" val="2121603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9513" y="22836"/>
            <a:ext cx="8250115" cy="1066800"/>
          </a:xfrm>
        </p:spPr>
        <p:txBody>
          <a:bodyPr/>
          <a:lstStyle/>
          <a:p>
            <a:r>
              <a:rPr lang="en-US" sz="4000">
                <a:solidFill>
                  <a:schemeClr val="bg1">
                    <a:lumMod val="85000"/>
                  </a:schemeClr>
                </a:solidFill>
              </a:rPr>
              <a:t>Summary </a:t>
            </a:r>
          </a:p>
        </p:txBody>
      </p:sp>
      <p:sp>
        <p:nvSpPr>
          <p:cNvPr id="4" name="Content Placeholder 2"/>
          <p:cNvSpPr txBox="1">
            <a:spLocks/>
          </p:cNvSpPr>
          <p:nvPr/>
        </p:nvSpPr>
        <p:spPr>
          <a:xfrm>
            <a:off x="140677" y="1248508"/>
            <a:ext cx="11895992" cy="4999892"/>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a:latin typeface="Arial" panose="020B0604020202020204" pitchFamily="34" charset="0"/>
                <a:cs typeface="Arial" panose="020B0604020202020204" pitchFamily="34" charset="0"/>
              </a:rPr>
              <a:t>Team is on track to complete integrated </a:t>
            </a:r>
            <a:r>
              <a:rPr lang="en-US" sz="2400" err="1">
                <a:latin typeface="Arial" panose="020B0604020202020204" pitchFamily="34" charset="0"/>
                <a:cs typeface="Arial" panose="020B0604020202020204" pitchFamily="34" charset="0"/>
              </a:rPr>
              <a:t>brassboard</a:t>
            </a:r>
            <a:r>
              <a:rPr lang="en-US" sz="2400">
                <a:latin typeface="Arial" panose="020B0604020202020204" pitchFamily="34" charset="0"/>
                <a:cs typeface="Arial" panose="020B0604020202020204" pitchFamily="34" charset="0"/>
              </a:rPr>
              <a:t> test under vacuum in early FY23</a:t>
            </a:r>
          </a:p>
          <a:p>
            <a:pPr>
              <a:buFont typeface="Wingdings" panose="05000000000000000000" pitchFamily="2" charset="2"/>
              <a:buChar char="Ø"/>
            </a:pPr>
            <a:r>
              <a:rPr lang="en-US" sz="2400">
                <a:latin typeface="Arial" panose="020B0604020202020204" pitchFamily="34" charset="0"/>
                <a:cs typeface="Arial" panose="020B0604020202020204" pitchFamily="34" charset="0"/>
              </a:rPr>
              <a:t>Despite budget issues, the team was able to meet many technical objectives for the year. However, the reduced budget will result in a scope reduction for the prototype, as well as prototype milestone slips. The project plan in development will capture the scope and schedule going forward. </a:t>
            </a:r>
          </a:p>
          <a:p>
            <a:pPr marL="0" indent="0">
              <a:buNone/>
            </a:pPr>
            <a:endParaRPr lang="en-US" sz="2400">
              <a:latin typeface="Arial" panose="020B0604020202020204" pitchFamily="34" charset="0"/>
              <a:cs typeface="Arial" panose="020B0604020202020204" pitchFamily="34" charset="0"/>
            </a:endParaRPr>
          </a:p>
          <a:p>
            <a:pPr marL="457200" lvl="1" indent="0">
              <a:buNone/>
            </a:pPr>
            <a:endParaRPr lang="en-US" sz="2400">
              <a:latin typeface="Arial" panose="020B0604020202020204" pitchFamily="34" charset="0"/>
              <a:cs typeface="Arial" panose="020B0604020202020204" pitchFamily="34" charset="0"/>
            </a:endParaRPr>
          </a:p>
          <a:p>
            <a:pPr marL="457200" lvl="1" indent="0">
              <a:buNone/>
            </a:pPr>
            <a:endParaRPr lang="en-US" sz="2400">
              <a:highlight>
                <a:srgbClr val="FFFF00"/>
              </a:highlight>
              <a:latin typeface="Arial" panose="020B0604020202020204" pitchFamily="34" charset="0"/>
              <a:cs typeface="Arial" panose="020B0604020202020204" pitchFamily="34" charset="0"/>
            </a:endParaRPr>
          </a:p>
          <a:p>
            <a:pPr marL="457200" lvl="1" indent="0">
              <a:buNone/>
            </a:pPr>
            <a:endParaRPr lang="en-US" sz="200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sp>
        <p:nvSpPr>
          <p:cNvPr id="6" name="Slide Number Placeholder 5"/>
          <p:cNvSpPr>
            <a:spLocks noGrp="1"/>
          </p:cNvSpPr>
          <p:nvPr>
            <p:ph type="sldNum" sz="quarter" idx="10"/>
          </p:nvPr>
        </p:nvSpPr>
        <p:spPr/>
        <p:txBody>
          <a:bodyPr/>
          <a:lstStyle/>
          <a:p>
            <a:pPr>
              <a:defRPr/>
            </a:pPr>
            <a:fld id="{75D13D49-2B6F-174C-9E1E-1013A06E5C50}" type="slidenum">
              <a:rPr lang="uk-UA" smtClean="0"/>
              <a:pPr>
                <a:defRPr/>
              </a:pPr>
              <a:t>17</a:t>
            </a:fld>
            <a:endParaRPr lang="uk-UA"/>
          </a:p>
        </p:txBody>
      </p:sp>
    </p:spTree>
    <p:extLst>
      <p:ext uri="{BB962C8B-B14F-4D97-AF65-F5344CB8AC3E}">
        <p14:creationId xmlns:p14="http://schemas.microsoft.com/office/powerpoint/2010/main" val="3488932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A98DD-9111-4B67-9FD2-4C790A40B373}"/>
              </a:ext>
            </a:extLst>
          </p:cNvPr>
          <p:cNvSpPr>
            <a:spLocks noGrp="1"/>
          </p:cNvSpPr>
          <p:nvPr>
            <p:ph type="title"/>
          </p:nvPr>
        </p:nvSpPr>
        <p:spPr/>
        <p:txBody>
          <a:bodyPr/>
          <a:lstStyle/>
          <a:p>
            <a:r>
              <a:rPr lang="en-US" sz="3600">
                <a:solidFill>
                  <a:schemeClr val="tx1">
                    <a:lumMod val="85000"/>
                  </a:schemeClr>
                </a:solidFill>
              </a:rPr>
              <a:t>Introduction – Oxygen from Regolith (O2FR) Demonstrations</a:t>
            </a:r>
          </a:p>
        </p:txBody>
      </p:sp>
      <p:sp>
        <p:nvSpPr>
          <p:cNvPr id="4" name="Slide Number Placeholder 3">
            <a:extLst>
              <a:ext uri="{FF2B5EF4-FFF2-40B4-BE49-F238E27FC236}">
                <a16:creationId xmlns:a16="http://schemas.microsoft.com/office/drawing/2014/main" id="{97F0EEC6-158B-45C5-B979-4C0F8EF9E26D}"/>
              </a:ext>
            </a:extLst>
          </p:cNvPr>
          <p:cNvSpPr>
            <a:spLocks noGrp="1"/>
          </p:cNvSpPr>
          <p:nvPr>
            <p:ph type="sldNum" sz="quarter" idx="10"/>
          </p:nvPr>
        </p:nvSpPr>
        <p:spPr>
          <a:xfrm>
            <a:off x="11757555" y="6629400"/>
            <a:ext cx="402336" cy="228600"/>
          </a:xfrm>
        </p:spPr>
        <p:txBody>
          <a:bodyPr/>
          <a:lstStyle/>
          <a:p>
            <a:pPr>
              <a:defRPr/>
            </a:pPr>
            <a:fld id="{E8CC769F-ADCB-2641-BD2F-4076D1C41918}" type="slidenum">
              <a:rPr lang="uk-UA" sz="800" smtClean="0">
                <a:latin typeface="Arial" charset="0"/>
              </a:rPr>
              <a:pPr>
                <a:defRPr/>
              </a:pPr>
              <a:t>2</a:t>
            </a:fld>
            <a:endParaRPr lang="uk-UA"/>
          </a:p>
        </p:txBody>
      </p:sp>
      <p:sp>
        <p:nvSpPr>
          <p:cNvPr id="42" name="Rounded Rectangle 22">
            <a:extLst>
              <a:ext uri="{FF2B5EF4-FFF2-40B4-BE49-F238E27FC236}">
                <a16:creationId xmlns:a16="http://schemas.microsoft.com/office/drawing/2014/main" id="{B0D876ED-2876-45D9-97C8-E76C3EF5C242}"/>
              </a:ext>
            </a:extLst>
          </p:cNvPr>
          <p:cNvSpPr/>
          <p:nvPr/>
        </p:nvSpPr>
        <p:spPr>
          <a:xfrm>
            <a:off x="2282566" y="1465990"/>
            <a:ext cx="6452074" cy="5309371"/>
          </a:xfrm>
          <a:prstGeom prst="roundRect">
            <a:avLst>
              <a:gd name="adj" fmla="val 2945"/>
            </a:avLst>
          </a:prstGeom>
          <a:no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44" name="TextBox 43">
            <a:extLst>
              <a:ext uri="{FF2B5EF4-FFF2-40B4-BE49-F238E27FC236}">
                <a16:creationId xmlns:a16="http://schemas.microsoft.com/office/drawing/2014/main" id="{1AC66D8D-348A-4A45-AE09-6FCD7F7385F8}"/>
              </a:ext>
            </a:extLst>
          </p:cNvPr>
          <p:cNvSpPr txBox="1"/>
          <p:nvPr/>
        </p:nvSpPr>
        <p:spPr>
          <a:xfrm>
            <a:off x="4231987" y="1105443"/>
            <a:ext cx="2777644" cy="369332"/>
          </a:xfrm>
          <a:prstGeom prst="rect">
            <a:avLst/>
          </a:prstGeom>
          <a:noFill/>
        </p:spPr>
        <p:txBody>
          <a:bodyPr wrap="square" rtlCol="0">
            <a:spAutoFit/>
          </a:bodyPr>
          <a:lstStyle/>
          <a:p>
            <a:pPr algn="ctr"/>
            <a:r>
              <a:rPr lang="en-US">
                <a:solidFill>
                  <a:schemeClr val="bg1"/>
                </a:solidFill>
              </a:rPr>
              <a:t>2010</a:t>
            </a:r>
          </a:p>
        </p:txBody>
      </p:sp>
      <p:pic>
        <p:nvPicPr>
          <p:cNvPr id="50" name="Picture 49">
            <a:extLst>
              <a:ext uri="{FF2B5EF4-FFF2-40B4-BE49-F238E27FC236}">
                <a16:creationId xmlns:a16="http://schemas.microsoft.com/office/drawing/2014/main" id="{99D9BE1B-C97F-43A5-9E4D-AE40A4A5BEC8}"/>
              </a:ext>
            </a:extLst>
          </p:cNvPr>
          <p:cNvPicPr>
            <a:picLocks noChangeAspect="1"/>
          </p:cNvPicPr>
          <p:nvPr/>
        </p:nvPicPr>
        <p:blipFill>
          <a:blip r:embed="rId2"/>
          <a:stretch>
            <a:fillRect/>
          </a:stretch>
        </p:blipFill>
        <p:spPr>
          <a:xfrm>
            <a:off x="7050438" y="1889690"/>
            <a:ext cx="1593070" cy="1019633"/>
          </a:xfrm>
          <a:prstGeom prst="rect">
            <a:avLst/>
          </a:prstGeom>
          <a:ln w="76200">
            <a:solidFill>
              <a:srgbClr val="00BE00"/>
            </a:solidFill>
          </a:ln>
        </p:spPr>
      </p:pic>
      <p:sp>
        <p:nvSpPr>
          <p:cNvPr id="51" name="TextBox 50">
            <a:extLst>
              <a:ext uri="{FF2B5EF4-FFF2-40B4-BE49-F238E27FC236}">
                <a16:creationId xmlns:a16="http://schemas.microsoft.com/office/drawing/2014/main" id="{E2445454-37A2-491D-847F-BC66A20FB2EA}"/>
              </a:ext>
            </a:extLst>
          </p:cNvPr>
          <p:cNvSpPr txBox="1"/>
          <p:nvPr/>
        </p:nvSpPr>
        <p:spPr>
          <a:xfrm>
            <a:off x="6954360" y="1598847"/>
            <a:ext cx="1780280" cy="246221"/>
          </a:xfrm>
          <a:prstGeom prst="rect">
            <a:avLst/>
          </a:prstGeom>
          <a:noFill/>
        </p:spPr>
        <p:txBody>
          <a:bodyPr wrap="square" rtlCol="0">
            <a:spAutoFit/>
          </a:bodyPr>
          <a:lstStyle/>
          <a:p>
            <a:r>
              <a:rPr lang="en-US" sz="1000" b="1">
                <a:solidFill>
                  <a:schemeClr val="bg1"/>
                </a:solidFill>
              </a:rPr>
              <a:t>Solar Concentrator - PSI</a:t>
            </a:r>
          </a:p>
        </p:txBody>
      </p:sp>
      <p:pic>
        <p:nvPicPr>
          <p:cNvPr id="52" name="Picture 51">
            <a:extLst>
              <a:ext uri="{FF2B5EF4-FFF2-40B4-BE49-F238E27FC236}">
                <a16:creationId xmlns:a16="http://schemas.microsoft.com/office/drawing/2014/main" id="{48B5782E-EE12-4FB7-9044-CB43C70C4147}"/>
              </a:ext>
            </a:extLst>
          </p:cNvPr>
          <p:cNvPicPr>
            <a:picLocks noChangeAspect="1"/>
          </p:cNvPicPr>
          <p:nvPr/>
        </p:nvPicPr>
        <p:blipFill>
          <a:blip r:embed="rId3"/>
          <a:stretch>
            <a:fillRect/>
          </a:stretch>
        </p:blipFill>
        <p:spPr>
          <a:xfrm>
            <a:off x="2579051" y="1907826"/>
            <a:ext cx="1214929" cy="1415722"/>
          </a:xfrm>
          <a:prstGeom prst="rect">
            <a:avLst/>
          </a:prstGeom>
        </p:spPr>
      </p:pic>
      <p:pic>
        <p:nvPicPr>
          <p:cNvPr id="53" name="Picture 52">
            <a:extLst>
              <a:ext uri="{FF2B5EF4-FFF2-40B4-BE49-F238E27FC236}">
                <a16:creationId xmlns:a16="http://schemas.microsoft.com/office/drawing/2014/main" id="{D1202DE4-0F59-483F-A11B-76ADEAA649E0}"/>
              </a:ext>
            </a:extLst>
          </p:cNvPr>
          <p:cNvPicPr>
            <a:picLocks noChangeAspect="1"/>
          </p:cNvPicPr>
          <p:nvPr/>
        </p:nvPicPr>
        <p:blipFill>
          <a:blip r:embed="rId4"/>
          <a:stretch>
            <a:fillRect/>
          </a:stretch>
        </p:blipFill>
        <p:spPr>
          <a:xfrm>
            <a:off x="5079000" y="1907826"/>
            <a:ext cx="1326974" cy="1779084"/>
          </a:xfrm>
          <a:prstGeom prst="rect">
            <a:avLst/>
          </a:prstGeom>
          <a:ln w="76200">
            <a:solidFill>
              <a:srgbClr val="00BE00"/>
            </a:solidFill>
          </a:ln>
        </p:spPr>
      </p:pic>
      <p:sp>
        <p:nvSpPr>
          <p:cNvPr id="54" name="TextBox 53">
            <a:extLst>
              <a:ext uri="{FF2B5EF4-FFF2-40B4-BE49-F238E27FC236}">
                <a16:creationId xmlns:a16="http://schemas.microsoft.com/office/drawing/2014/main" id="{E2A8824B-F93E-44FF-95F6-3963CB1C8EA4}"/>
              </a:ext>
            </a:extLst>
          </p:cNvPr>
          <p:cNvSpPr txBox="1"/>
          <p:nvPr/>
        </p:nvSpPr>
        <p:spPr>
          <a:xfrm>
            <a:off x="4900683" y="1483747"/>
            <a:ext cx="2108948" cy="400110"/>
          </a:xfrm>
          <a:prstGeom prst="rect">
            <a:avLst/>
          </a:prstGeom>
          <a:noFill/>
        </p:spPr>
        <p:txBody>
          <a:bodyPr wrap="square" rtlCol="0">
            <a:spAutoFit/>
          </a:bodyPr>
          <a:lstStyle/>
          <a:p>
            <a:r>
              <a:rPr lang="en-US" sz="1000" b="1">
                <a:solidFill>
                  <a:schemeClr val="bg1"/>
                </a:solidFill>
              </a:rPr>
              <a:t>Carbothermal Reduction Module- </a:t>
            </a:r>
            <a:r>
              <a:rPr lang="en-US" sz="1000" b="1" err="1">
                <a:solidFill>
                  <a:schemeClr val="bg1"/>
                </a:solidFill>
              </a:rPr>
              <a:t>Orbitec</a:t>
            </a:r>
            <a:endParaRPr lang="en-US" sz="1000" b="1">
              <a:solidFill>
                <a:schemeClr val="bg1"/>
              </a:solidFill>
            </a:endParaRPr>
          </a:p>
        </p:txBody>
      </p:sp>
      <p:cxnSp>
        <p:nvCxnSpPr>
          <p:cNvPr id="55" name="Straight Arrow Connector 54">
            <a:extLst>
              <a:ext uri="{FF2B5EF4-FFF2-40B4-BE49-F238E27FC236}">
                <a16:creationId xmlns:a16="http://schemas.microsoft.com/office/drawing/2014/main" id="{2F0B5BCD-BA0A-4D62-A0C5-87328E816C84}"/>
              </a:ext>
            </a:extLst>
          </p:cNvPr>
          <p:cNvCxnSpPr/>
          <p:nvPr/>
        </p:nvCxnSpPr>
        <p:spPr>
          <a:xfrm>
            <a:off x="3793980" y="2516701"/>
            <a:ext cx="122761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6" name="TextBox 55">
            <a:extLst>
              <a:ext uri="{FF2B5EF4-FFF2-40B4-BE49-F238E27FC236}">
                <a16:creationId xmlns:a16="http://schemas.microsoft.com/office/drawing/2014/main" id="{958846D1-3A0C-4E17-B267-E9FEA8137355}"/>
              </a:ext>
            </a:extLst>
          </p:cNvPr>
          <p:cNvSpPr txBox="1"/>
          <p:nvPr/>
        </p:nvSpPr>
        <p:spPr>
          <a:xfrm>
            <a:off x="6414251" y="2555379"/>
            <a:ext cx="680141" cy="400110"/>
          </a:xfrm>
          <a:prstGeom prst="rect">
            <a:avLst/>
          </a:prstGeom>
          <a:noFill/>
        </p:spPr>
        <p:txBody>
          <a:bodyPr wrap="square" rtlCol="0">
            <a:spAutoFit/>
          </a:bodyPr>
          <a:lstStyle/>
          <a:p>
            <a:r>
              <a:rPr lang="en-US" sz="1000" b="1">
                <a:solidFill>
                  <a:schemeClr val="bg1"/>
                </a:solidFill>
              </a:rPr>
              <a:t>Thermal Power</a:t>
            </a:r>
          </a:p>
        </p:txBody>
      </p:sp>
      <p:sp>
        <p:nvSpPr>
          <p:cNvPr id="57" name="TextBox 56">
            <a:extLst>
              <a:ext uri="{FF2B5EF4-FFF2-40B4-BE49-F238E27FC236}">
                <a16:creationId xmlns:a16="http://schemas.microsoft.com/office/drawing/2014/main" id="{D43F5820-7A32-4E9C-B33F-1DF573F9F023}"/>
              </a:ext>
            </a:extLst>
          </p:cNvPr>
          <p:cNvSpPr txBox="1"/>
          <p:nvPr/>
        </p:nvSpPr>
        <p:spPr>
          <a:xfrm>
            <a:off x="2616800" y="1673446"/>
            <a:ext cx="1172761" cy="246221"/>
          </a:xfrm>
          <a:prstGeom prst="rect">
            <a:avLst/>
          </a:prstGeom>
          <a:noFill/>
        </p:spPr>
        <p:txBody>
          <a:bodyPr wrap="square" rtlCol="0">
            <a:spAutoFit/>
          </a:bodyPr>
          <a:lstStyle/>
          <a:p>
            <a:r>
              <a:rPr lang="en-US" sz="1000" b="1">
                <a:solidFill>
                  <a:schemeClr val="bg1"/>
                </a:solidFill>
              </a:rPr>
              <a:t>Excavator - CSA</a:t>
            </a:r>
          </a:p>
        </p:txBody>
      </p:sp>
      <p:cxnSp>
        <p:nvCxnSpPr>
          <p:cNvPr id="58" name="Straight Arrow Connector 57">
            <a:extLst>
              <a:ext uri="{FF2B5EF4-FFF2-40B4-BE49-F238E27FC236}">
                <a16:creationId xmlns:a16="http://schemas.microsoft.com/office/drawing/2014/main" id="{40E0572B-D1E4-43AE-83C1-02B18DCDB763}"/>
              </a:ext>
            </a:extLst>
          </p:cNvPr>
          <p:cNvCxnSpPr>
            <a:cxnSpLocks/>
          </p:cNvCxnSpPr>
          <p:nvPr/>
        </p:nvCxnSpPr>
        <p:spPr>
          <a:xfrm flipH="1">
            <a:off x="6522834" y="2525520"/>
            <a:ext cx="43152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C7E0279F-AD5F-48EB-BD02-DFD830D86029}"/>
              </a:ext>
            </a:extLst>
          </p:cNvPr>
          <p:cNvSpPr txBox="1"/>
          <p:nvPr/>
        </p:nvSpPr>
        <p:spPr>
          <a:xfrm>
            <a:off x="3869533" y="2550772"/>
            <a:ext cx="817644" cy="246221"/>
          </a:xfrm>
          <a:prstGeom prst="rect">
            <a:avLst/>
          </a:prstGeom>
          <a:noFill/>
        </p:spPr>
        <p:txBody>
          <a:bodyPr wrap="square" rtlCol="0">
            <a:spAutoFit/>
          </a:bodyPr>
          <a:lstStyle/>
          <a:p>
            <a:r>
              <a:rPr lang="en-US" sz="1000" b="1">
                <a:solidFill>
                  <a:schemeClr val="bg1"/>
                </a:solidFill>
              </a:rPr>
              <a:t>Regolith</a:t>
            </a:r>
          </a:p>
        </p:txBody>
      </p:sp>
      <p:cxnSp>
        <p:nvCxnSpPr>
          <p:cNvPr id="60" name="Straight Arrow Connector 59">
            <a:extLst>
              <a:ext uri="{FF2B5EF4-FFF2-40B4-BE49-F238E27FC236}">
                <a16:creationId xmlns:a16="http://schemas.microsoft.com/office/drawing/2014/main" id="{FA54FEBC-A52A-4F25-878E-340EB94EE82E}"/>
              </a:ext>
            </a:extLst>
          </p:cNvPr>
          <p:cNvCxnSpPr/>
          <p:nvPr/>
        </p:nvCxnSpPr>
        <p:spPr>
          <a:xfrm flipV="1">
            <a:off x="3210563" y="3323548"/>
            <a:ext cx="3091" cy="78303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1" name="TextBox 60">
            <a:extLst>
              <a:ext uri="{FF2B5EF4-FFF2-40B4-BE49-F238E27FC236}">
                <a16:creationId xmlns:a16="http://schemas.microsoft.com/office/drawing/2014/main" id="{819502E4-08E2-49C1-8ECB-7277B82F0C01}"/>
              </a:ext>
            </a:extLst>
          </p:cNvPr>
          <p:cNvSpPr txBox="1"/>
          <p:nvPr/>
        </p:nvSpPr>
        <p:spPr>
          <a:xfrm>
            <a:off x="2426359" y="3571700"/>
            <a:ext cx="788797" cy="246221"/>
          </a:xfrm>
          <a:prstGeom prst="rect">
            <a:avLst/>
          </a:prstGeom>
          <a:noFill/>
        </p:spPr>
        <p:txBody>
          <a:bodyPr wrap="square" rtlCol="0">
            <a:spAutoFit/>
          </a:bodyPr>
          <a:lstStyle/>
          <a:p>
            <a:r>
              <a:rPr lang="en-US" sz="1000" b="1">
                <a:solidFill>
                  <a:schemeClr val="bg1"/>
                </a:solidFill>
              </a:rPr>
              <a:t>Hydrogen</a:t>
            </a:r>
          </a:p>
        </p:txBody>
      </p:sp>
      <p:pic>
        <p:nvPicPr>
          <p:cNvPr id="62" name="Picture 61">
            <a:extLst>
              <a:ext uri="{FF2B5EF4-FFF2-40B4-BE49-F238E27FC236}">
                <a16:creationId xmlns:a16="http://schemas.microsoft.com/office/drawing/2014/main" id="{401EA754-5D16-4E7A-9FF5-F196D58705B4}"/>
              </a:ext>
            </a:extLst>
          </p:cNvPr>
          <p:cNvPicPr>
            <a:picLocks noChangeAspect="1"/>
          </p:cNvPicPr>
          <p:nvPr/>
        </p:nvPicPr>
        <p:blipFill rotWithShape="1">
          <a:blip r:embed="rId5"/>
          <a:srcRect l="12291" r="15693"/>
          <a:stretch/>
        </p:blipFill>
        <p:spPr>
          <a:xfrm>
            <a:off x="2524758" y="3798648"/>
            <a:ext cx="1548713" cy="1407454"/>
          </a:xfrm>
          <a:prstGeom prst="rect">
            <a:avLst/>
          </a:prstGeom>
        </p:spPr>
      </p:pic>
      <p:cxnSp>
        <p:nvCxnSpPr>
          <p:cNvPr id="63" name="Straight Arrow Connector 62">
            <a:extLst>
              <a:ext uri="{FF2B5EF4-FFF2-40B4-BE49-F238E27FC236}">
                <a16:creationId xmlns:a16="http://schemas.microsoft.com/office/drawing/2014/main" id="{E792ED8C-712D-4FC8-88E1-05EE1995C184}"/>
              </a:ext>
            </a:extLst>
          </p:cNvPr>
          <p:cNvCxnSpPr/>
          <p:nvPr/>
        </p:nvCxnSpPr>
        <p:spPr>
          <a:xfrm flipH="1">
            <a:off x="4090465" y="3192704"/>
            <a:ext cx="969787" cy="61731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4" name="TextBox 63">
            <a:extLst>
              <a:ext uri="{FF2B5EF4-FFF2-40B4-BE49-F238E27FC236}">
                <a16:creationId xmlns:a16="http://schemas.microsoft.com/office/drawing/2014/main" id="{976BB312-1514-408D-A3FE-E890BCEB94A8}"/>
              </a:ext>
            </a:extLst>
          </p:cNvPr>
          <p:cNvSpPr txBox="1"/>
          <p:nvPr/>
        </p:nvSpPr>
        <p:spPr>
          <a:xfrm>
            <a:off x="4079889" y="3294735"/>
            <a:ext cx="642004" cy="246221"/>
          </a:xfrm>
          <a:prstGeom prst="rect">
            <a:avLst/>
          </a:prstGeom>
          <a:noFill/>
        </p:spPr>
        <p:txBody>
          <a:bodyPr wrap="square" rtlCol="0">
            <a:spAutoFit/>
          </a:bodyPr>
          <a:lstStyle/>
          <a:p>
            <a:r>
              <a:rPr lang="en-US" sz="1000" b="1">
                <a:solidFill>
                  <a:schemeClr val="bg1"/>
                </a:solidFill>
              </a:rPr>
              <a:t>Water</a:t>
            </a:r>
          </a:p>
        </p:txBody>
      </p:sp>
      <p:sp>
        <p:nvSpPr>
          <p:cNvPr id="65" name="TextBox 64">
            <a:extLst>
              <a:ext uri="{FF2B5EF4-FFF2-40B4-BE49-F238E27FC236}">
                <a16:creationId xmlns:a16="http://schemas.microsoft.com/office/drawing/2014/main" id="{A1C8608F-E600-457A-8DC3-05603D22F97B}"/>
              </a:ext>
            </a:extLst>
          </p:cNvPr>
          <p:cNvSpPr txBox="1"/>
          <p:nvPr/>
        </p:nvSpPr>
        <p:spPr>
          <a:xfrm>
            <a:off x="2514374" y="5216855"/>
            <a:ext cx="1536628" cy="400110"/>
          </a:xfrm>
          <a:prstGeom prst="rect">
            <a:avLst/>
          </a:prstGeom>
          <a:noFill/>
        </p:spPr>
        <p:txBody>
          <a:bodyPr wrap="square" rtlCol="0">
            <a:spAutoFit/>
          </a:bodyPr>
          <a:lstStyle/>
          <a:p>
            <a:r>
              <a:rPr lang="en-US" sz="1000" b="1">
                <a:solidFill>
                  <a:schemeClr val="bg1"/>
                </a:solidFill>
              </a:rPr>
              <a:t>Water Electrolyzer – NASA</a:t>
            </a:r>
          </a:p>
        </p:txBody>
      </p:sp>
      <p:sp>
        <p:nvSpPr>
          <p:cNvPr id="66" name="TextBox 65">
            <a:extLst>
              <a:ext uri="{FF2B5EF4-FFF2-40B4-BE49-F238E27FC236}">
                <a16:creationId xmlns:a16="http://schemas.microsoft.com/office/drawing/2014/main" id="{F858DC65-EBAA-4B7E-835E-DC14B48BDDF5}"/>
              </a:ext>
            </a:extLst>
          </p:cNvPr>
          <p:cNvSpPr txBox="1"/>
          <p:nvPr/>
        </p:nvSpPr>
        <p:spPr>
          <a:xfrm>
            <a:off x="7846223" y="2983727"/>
            <a:ext cx="767117" cy="400110"/>
          </a:xfrm>
          <a:prstGeom prst="rect">
            <a:avLst/>
          </a:prstGeom>
          <a:noFill/>
        </p:spPr>
        <p:txBody>
          <a:bodyPr wrap="square" rtlCol="0">
            <a:spAutoFit/>
          </a:bodyPr>
          <a:lstStyle/>
          <a:p>
            <a:r>
              <a:rPr lang="en-US" sz="1000" b="1">
                <a:solidFill>
                  <a:schemeClr val="bg1"/>
                </a:solidFill>
              </a:rPr>
              <a:t>Thermal Power</a:t>
            </a:r>
          </a:p>
        </p:txBody>
      </p:sp>
      <p:cxnSp>
        <p:nvCxnSpPr>
          <p:cNvPr id="67" name="Straight Arrow Connector 66">
            <a:extLst>
              <a:ext uri="{FF2B5EF4-FFF2-40B4-BE49-F238E27FC236}">
                <a16:creationId xmlns:a16="http://schemas.microsoft.com/office/drawing/2014/main" id="{B1AAFD15-1D5D-43AE-B44A-276E9359D443}"/>
              </a:ext>
            </a:extLst>
          </p:cNvPr>
          <p:cNvCxnSpPr>
            <a:cxnSpLocks/>
            <a:stCxn id="51" idx="2"/>
          </p:cNvCxnSpPr>
          <p:nvPr/>
        </p:nvCxnSpPr>
        <p:spPr>
          <a:xfrm flipH="1">
            <a:off x="7761316" y="1845068"/>
            <a:ext cx="83184" cy="64304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68" name="Picture 67">
            <a:extLst>
              <a:ext uri="{FF2B5EF4-FFF2-40B4-BE49-F238E27FC236}">
                <a16:creationId xmlns:a16="http://schemas.microsoft.com/office/drawing/2014/main" id="{58071ACE-9273-44A6-8C9D-AFF890A2AD0B}"/>
              </a:ext>
            </a:extLst>
          </p:cNvPr>
          <p:cNvPicPr>
            <a:picLocks noChangeAspect="1"/>
          </p:cNvPicPr>
          <p:nvPr/>
        </p:nvPicPr>
        <p:blipFill>
          <a:blip r:embed="rId6"/>
          <a:stretch>
            <a:fillRect/>
          </a:stretch>
        </p:blipFill>
        <p:spPr>
          <a:xfrm>
            <a:off x="7094393" y="3926624"/>
            <a:ext cx="1578105" cy="934329"/>
          </a:xfrm>
          <a:prstGeom prst="rect">
            <a:avLst/>
          </a:prstGeom>
        </p:spPr>
      </p:pic>
      <p:cxnSp>
        <p:nvCxnSpPr>
          <p:cNvPr id="69" name="Straight Arrow Connector 68">
            <a:extLst>
              <a:ext uri="{FF2B5EF4-FFF2-40B4-BE49-F238E27FC236}">
                <a16:creationId xmlns:a16="http://schemas.microsoft.com/office/drawing/2014/main" id="{4D264EF0-2AEC-4B76-AD0E-F5D4928CEE00}"/>
              </a:ext>
            </a:extLst>
          </p:cNvPr>
          <p:cNvCxnSpPr/>
          <p:nvPr/>
        </p:nvCxnSpPr>
        <p:spPr>
          <a:xfrm>
            <a:off x="4063707" y="4481385"/>
            <a:ext cx="576914" cy="943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0" name="TextBox 69">
            <a:extLst>
              <a:ext uri="{FF2B5EF4-FFF2-40B4-BE49-F238E27FC236}">
                <a16:creationId xmlns:a16="http://schemas.microsoft.com/office/drawing/2014/main" id="{E5786576-8A6C-412D-956C-DB4227262567}"/>
              </a:ext>
            </a:extLst>
          </p:cNvPr>
          <p:cNvSpPr txBox="1"/>
          <p:nvPr/>
        </p:nvSpPr>
        <p:spPr>
          <a:xfrm>
            <a:off x="4036043" y="4481385"/>
            <a:ext cx="685849" cy="246221"/>
          </a:xfrm>
          <a:prstGeom prst="rect">
            <a:avLst/>
          </a:prstGeom>
          <a:noFill/>
        </p:spPr>
        <p:txBody>
          <a:bodyPr wrap="square" rtlCol="0">
            <a:spAutoFit/>
          </a:bodyPr>
          <a:lstStyle/>
          <a:p>
            <a:r>
              <a:rPr lang="en-US" sz="1000" b="1">
                <a:solidFill>
                  <a:schemeClr val="bg1"/>
                </a:solidFill>
              </a:rPr>
              <a:t>Oxygen</a:t>
            </a:r>
          </a:p>
        </p:txBody>
      </p:sp>
      <p:sp>
        <p:nvSpPr>
          <p:cNvPr id="71" name="TextBox 70">
            <a:extLst>
              <a:ext uri="{FF2B5EF4-FFF2-40B4-BE49-F238E27FC236}">
                <a16:creationId xmlns:a16="http://schemas.microsoft.com/office/drawing/2014/main" id="{60A1E791-38D6-4A43-8E1E-A7EDE5F24DBA}"/>
              </a:ext>
            </a:extLst>
          </p:cNvPr>
          <p:cNvSpPr txBox="1"/>
          <p:nvPr/>
        </p:nvSpPr>
        <p:spPr>
          <a:xfrm>
            <a:off x="4648666" y="5191356"/>
            <a:ext cx="1619547" cy="246221"/>
          </a:xfrm>
          <a:prstGeom prst="rect">
            <a:avLst/>
          </a:prstGeom>
          <a:noFill/>
        </p:spPr>
        <p:txBody>
          <a:bodyPr wrap="square" rtlCol="0">
            <a:spAutoFit/>
          </a:bodyPr>
          <a:lstStyle/>
          <a:p>
            <a:r>
              <a:rPr lang="en-US" sz="1000" b="1" err="1">
                <a:solidFill>
                  <a:schemeClr val="bg1"/>
                </a:solidFill>
              </a:rPr>
              <a:t>Cryocart</a:t>
            </a:r>
            <a:r>
              <a:rPr lang="en-US" sz="1000" b="1">
                <a:solidFill>
                  <a:schemeClr val="bg1"/>
                </a:solidFill>
              </a:rPr>
              <a:t>–NASA </a:t>
            </a:r>
          </a:p>
        </p:txBody>
      </p:sp>
      <p:cxnSp>
        <p:nvCxnSpPr>
          <p:cNvPr id="72" name="Straight Arrow Connector 71">
            <a:extLst>
              <a:ext uri="{FF2B5EF4-FFF2-40B4-BE49-F238E27FC236}">
                <a16:creationId xmlns:a16="http://schemas.microsoft.com/office/drawing/2014/main" id="{EC2CEEAA-B5FB-4B2B-82FF-FB9E1A8E4C3E}"/>
              </a:ext>
            </a:extLst>
          </p:cNvPr>
          <p:cNvCxnSpPr/>
          <p:nvPr/>
        </p:nvCxnSpPr>
        <p:spPr>
          <a:xfrm flipH="1">
            <a:off x="7844662" y="2955489"/>
            <a:ext cx="12510" cy="94931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3" name="TextBox 72">
            <a:extLst>
              <a:ext uri="{FF2B5EF4-FFF2-40B4-BE49-F238E27FC236}">
                <a16:creationId xmlns:a16="http://schemas.microsoft.com/office/drawing/2014/main" id="{5FA06CA0-7E41-4986-B321-7D0E99BDC45E}"/>
              </a:ext>
            </a:extLst>
          </p:cNvPr>
          <p:cNvSpPr txBox="1"/>
          <p:nvPr/>
        </p:nvSpPr>
        <p:spPr>
          <a:xfrm>
            <a:off x="7125012" y="4882774"/>
            <a:ext cx="1593070" cy="246221"/>
          </a:xfrm>
          <a:prstGeom prst="rect">
            <a:avLst/>
          </a:prstGeom>
          <a:noFill/>
        </p:spPr>
        <p:txBody>
          <a:bodyPr wrap="square" rtlCol="0">
            <a:spAutoFit/>
          </a:bodyPr>
          <a:lstStyle/>
          <a:p>
            <a:r>
              <a:rPr lang="en-US" sz="1000" b="1">
                <a:solidFill>
                  <a:schemeClr val="bg1"/>
                </a:solidFill>
              </a:rPr>
              <a:t>Sintered Landing Pad</a:t>
            </a:r>
          </a:p>
        </p:txBody>
      </p:sp>
      <p:pic>
        <p:nvPicPr>
          <p:cNvPr id="74" name="Picture 73">
            <a:extLst>
              <a:ext uri="{FF2B5EF4-FFF2-40B4-BE49-F238E27FC236}">
                <a16:creationId xmlns:a16="http://schemas.microsoft.com/office/drawing/2014/main" id="{AF03317B-E77B-4F12-819F-A18BC88DA761}"/>
              </a:ext>
            </a:extLst>
          </p:cNvPr>
          <p:cNvPicPr>
            <a:picLocks noChangeAspect="1"/>
          </p:cNvPicPr>
          <p:nvPr/>
        </p:nvPicPr>
        <p:blipFill>
          <a:blip r:embed="rId7"/>
          <a:stretch>
            <a:fillRect/>
          </a:stretch>
        </p:blipFill>
        <p:spPr>
          <a:xfrm>
            <a:off x="4636438" y="3803182"/>
            <a:ext cx="1619547" cy="1402920"/>
          </a:xfrm>
          <a:prstGeom prst="rect">
            <a:avLst/>
          </a:prstGeom>
        </p:spPr>
      </p:pic>
      <p:cxnSp>
        <p:nvCxnSpPr>
          <p:cNvPr id="75" name="Straight Arrow Connector 74">
            <a:extLst>
              <a:ext uri="{FF2B5EF4-FFF2-40B4-BE49-F238E27FC236}">
                <a16:creationId xmlns:a16="http://schemas.microsoft.com/office/drawing/2014/main" id="{9DDF6C23-FF9A-4C4D-857E-B056026A980B}"/>
              </a:ext>
            </a:extLst>
          </p:cNvPr>
          <p:cNvCxnSpPr/>
          <p:nvPr/>
        </p:nvCxnSpPr>
        <p:spPr>
          <a:xfrm>
            <a:off x="6255985" y="4510613"/>
            <a:ext cx="843051"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6" name="TextBox 75">
            <a:extLst>
              <a:ext uri="{FF2B5EF4-FFF2-40B4-BE49-F238E27FC236}">
                <a16:creationId xmlns:a16="http://schemas.microsoft.com/office/drawing/2014/main" id="{B0AF2E8E-1909-4135-9966-D62DC2757532}"/>
              </a:ext>
            </a:extLst>
          </p:cNvPr>
          <p:cNvSpPr txBox="1"/>
          <p:nvPr/>
        </p:nvSpPr>
        <p:spPr>
          <a:xfrm>
            <a:off x="6522834" y="4536702"/>
            <a:ext cx="431526" cy="246221"/>
          </a:xfrm>
          <a:prstGeom prst="rect">
            <a:avLst/>
          </a:prstGeom>
          <a:noFill/>
        </p:spPr>
        <p:txBody>
          <a:bodyPr wrap="square" rtlCol="0">
            <a:spAutoFit/>
          </a:bodyPr>
          <a:lstStyle/>
          <a:p>
            <a:r>
              <a:rPr lang="en-US" sz="1000" b="1">
                <a:solidFill>
                  <a:schemeClr val="bg1"/>
                </a:solidFill>
              </a:rPr>
              <a:t>Fire</a:t>
            </a:r>
          </a:p>
        </p:txBody>
      </p:sp>
      <p:cxnSp>
        <p:nvCxnSpPr>
          <p:cNvPr id="77" name="Straight Arrow Connector 76">
            <a:extLst>
              <a:ext uri="{FF2B5EF4-FFF2-40B4-BE49-F238E27FC236}">
                <a16:creationId xmlns:a16="http://schemas.microsoft.com/office/drawing/2014/main" id="{E2690987-A03C-43CE-ABAB-40678B9FBAFC}"/>
              </a:ext>
            </a:extLst>
          </p:cNvPr>
          <p:cNvCxnSpPr/>
          <p:nvPr/>
        </p:nvCxnSpPr>
        <p:spPr>
          <a:xfrm>
            <a:off x="3537268" y="3358158"/>
            <a:ext cx="0" cy="44049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8" name="TextBox 77">
            <a:extLst>
              <a:ext uri="{FF2B5EF4-FFF2-40B4-BE49-F238E27FC236}">
                <a16:creationId xmlns:a16="http://schemas.microsoft.com/office/drawing/2014/main" id="{34919BA4-E2E6-4D26-88B8-782499B2E304}"/>
              </a:ext>
            </a:extLst>
          </p:cNvPr>
          <p:cNvSpPr txBox="1"/>
          <p:nvPr/>
        </p:nvSpPr>
        <p:spPr>
          <a:xfrm>
            <a:off x="3511054" y="3563799"/>
            <a:ext cx="642004" cy="246221"/>
          </a:xfrm>
          <a:prstGeom prst="rect">
            <a:avLst/>
          </a:prstGeom>
          <a:noFill/>
        </p:spPr>
        <p:txBody>
          <a:bodyPr wrap="square" rtlCol="0">
            <a:spAutoFit/>
          </a:bodyPr>
          <a:lstStyle/>
          <a:p>
            <a:r>
              <a:rPr lang="en-US" sz="1000" b="1">
                <a:solidFill>
                  <a:schemeClr val="bg1"/>
                </a:solidFill>
              </a:rPr>
              <a:t>Water</a:t>
            </a:r>
          </a:p>
        </p:txBody>
      </p:sp>
      <p:cxnSp>
        <p:nvCxnSpPr>
          <p:cNvPr id="79" name="Straight Arrow Connector 78">
            <a:extLst>
              <a:ext uri="{FF2B5EF4-FFF2-40B4-BE49-F238E27FC236}">
                <a16:creationId xmlns:a16="http://schemas.microsoft.com/office/drawing/2014/main" id="{34610FA3-0665-4B40-91D4-F7FA6EC7AABD}"/>
              </a:ext>
            </a:extLst>
          </p:cNvPr>
          <p:cNvCxnSpPr/>
          <p:nvPr/>
        </p:nvCxnSpPr>
        <p:spPr>
          <a:xfrm>
            <a:off x="4072355" y="5203430"/>
            <a:ext cx="503003" cy="7072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0" name="TextBox 79">
            <a:extLst>
              <a:ext uri="{FF2B5EF4-FFF2-40B4-BE49-F238E27FC236}">
                <a16:creationId xmlns:a16="http://schemas.microsoft.com/office/drawing/2014/main" id="{05742141-A8EF-4A54-946D-EF0D996A36DA}"/>
              </a:ext>
            </a:extLst>
          </p:cNvPr>
          <p:cNvSpPr txBox="1"/>
          <p:nvPr/>
        </p:nvSpPr>
        <p:spPr>
          <a:xfrm>
            <a:off x="3622590" y="5557060"/>
            <a:ext cx="814715" cy="246221"/>
          </a:xfrm>
          <a:prstGeom prst="rect">
            <a:avLst/>
          </a:prstGeom>
          <a:noFill/>
        </p:spPr>
        <p:txBody>
          <a:bodyPr wrap="square" rtlCol="0">
            <a:spAutoFit/>
          </a:bodyPr>
          <a:lstStyle/>
          <a:p>
            <a:r>
              <a:rPr lang="en-US" sz="1000" b="1">
                <a:solidFill>
                  <a:schemeClr val="bg1"/>
                </a:solidFill>
              </a:rPr>
              <a:t>Hydrogen</a:t>
            </a:r>
          </a:p>
        </p:txBody>
      </p:sp>
      <p:pic>
        <p:nvPicPr>
          <p:cNvPr id="81" name="Picture 80">
            <a:extLst>
              <a:ext uri="{FF2B5EF4-FFF2-40B4-BE49-F238E27FC236}">
                <a16:creationId xmlns:a16="http://schemas.microsoft.com/office/drawing/2014/main" id="{780B0086-E987-4BF3-8DC6-36D8B232CA06}"/>
              </a:ext>
            </a:extLst>
          </p:cNvPr>
          <p:cNvPicPr>
            <a:picLocks noChangeAspect="1"/>
          </p:cNvPicPr>
          <p:nvPr/>
        </p:nvPicPr>
        <p:blipFill>
          <a:blip r:embed="rId8"/>
          <a:stretch>
            <a:fillRect/>
          </a:stretch>
        </p:blipFill>
        <p:spPr>
          <a:xfrm>
            <a:off x="4575358" y="5477410"/>
            <a:ext cx="1690579" cy="770129"/>
          </a:xfrm>
          <a:prstGeom prst="rect">
            <a:avLst/>
          </a:prstGeom>
        </p:spPr>
      </p:pic>
      <p:sp>
        <p:nvSpPr>
          <p:cNvPr id="82" name="TextBox 81">
            <a:extLst>
              <a:ext uri="{FF2B5EF4-FFF2-40B4-BE49-F238E27FC236}">
                <a16:creationId xmlns:a16="http://schemas.microsoft.com/office/drawing/2014/main" id="{571CF80D-C608-46EE-A49E-450A2E9520D5}"/>
              </a:ext>
            </a:extLst>
          </p:cNvPr>
          <p:cNvSpPr txBox="1"/>
          <p:nvPr/>
        </p:nvSpPr>
        <p:spPr>
          <a:xfrm>
            <a:off x="4748044" y="6243087"/>
            <a:ext cx="1467786" cy="246221"/>
          </a:xfrm>
          <a:prstGeom prst="rect">
            <a:avLst/>
          </a:prstGeom>
          <a:noFill/>
        </p:spPr>
        <p:txBody>
          <a:bodyPr wrap="square" rtlCol="0">
            <a:spAutoFit/>
          </a:bodyPr>
          <a:lstStyle/>
          <a:p>
            <a:r>
              <a:rPr lang="en-US" sz="1000" b="1">
                <a:solidFill>
                  <a:schemeClr val="bg1"/>
                </a:solidFill>
              </a:rPr>
              <a:t>H2 Storage - NASA</a:t>
            </a:r>
          </a:p>
        </p:txBody>
      </p:sp>
      <p:cxnSp>
        <p:nvCxnSpPr>
          <p:cNvPr id="83" name="Straight Arrow Connector 82">
            <a:extLst>
              <a:ext uri="{FF2B5EF4-FFF2-40B4-BE49-F238E27FC236}">
                <a16:creationId xmlns:a16="http://schemas.microsoft.com/office/drawing/2014/main" id="{5961685A-ED4B-430E-A868-5CC0BBC508AD}"/>
              </a:ext>
            </a:extLst>
          </p:cNvPr>
          <p:cNvCxnSpPr/>
          <p:nvPr/>
        </p:nvCxnSpPr>
        <p:spPr>
          <a:xfrm>
            <a:off x="6254920" y="5880130"/>
            <a:ext cx="774877"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84" name="Picture 83">
            <a:extLst>
              <a:ext uri="{FF2B5EF4-FFF2-40B4-BE49-F238E27FC236}">
                <a16:creationId xmlns:a16="http://schemas.microsoft.com/office/drawing/2014/main" id="{EA6A4E35-F086-4F30-94D7-AB0ED6C64CA0}"/>
              </a:ext>
            </a:extLst>
          </p:cNvPr>
          <p:cNvPicPr>
            <a:picLocks noChangeAspect="1"/>
          </p:cNvPicPr>
          <p:nvPr/>
        </p:nvPicPr>
        <p:blipFill>
          <a:blip r:embed="rId9"/>
          <a:stretch>
            <a:fillRect/>
          </a:stretch>
        </p:blipFill>
        <p:spPr>
          <a:xfrm>
            <a:off x="7050438" y="5249415"/>
            <a:ext cx="1295860" cy="1198227"/>
          </a:xfrm>
          <a:prstGeom prst="rect">
            <a:avLst/>
          </a:prstGeom>
        </p:spPr>
      </p:pic>
      <p:sp>
        <p:nvSpPr>
          <p:cNvPr id="85" name="TextBox 84">
            <a:extLst>
              <a:ext uri="{FF2B5EF4-FFF2-40B4-BE49-F238E27FC236}">
                <a16:creationId xmlns:a16="http://schemas.microsoft.com/office/drawing/2014/main" id="{D98D3688-57CC-4D3F-A2FA-7A43837CE642}"/>
              </a:ext>
            </a:extLst>
          </p:cNvPr>
          <p:cNvSpPr txBox="1"/>
          <p:nvPr/>
        </p:nvSpPr>
        <p:spPr>
          <a:xfrm>
            <a:off x="7094392" y="6456019"/>
            <a:ext cx="1401053" cy="246221"/>
          </a:xfrm>
          <a:prstGeom prst="rect">
            <a:avLst/>
          </a:prstGeom>
          <a:noFill/>
        </p:spPr>
        <p:txBody>
          <a:bodyPr wrap="square" rtlCol="0">
            <a:spAutoFit/>
          </a:bodyPr>
          <a:lstStyle/>
          <a:p>
            <a:r>
              <a:rPr lang="en-US" sz="1000" b="1">
                <a:solidFill>
                  <a:schemeClr val="bg1"/>
                </a:solidFill>
              </a:rPr>
              <a:t>Fuel Cell - CSA</a:t>
            </a:r>
          </a:p>
        </p:txBody>
      </p:sp>
      <p:sp>
        <p:nvSpPr>
          <p:cNvPr id="87" name="TextBox 86">
            <a:extLst>
              <a:ext uri="{FF2B5EF4-FFF2-40B4-BE49-F238E27FC236}">
                <a16:creationId xmlns:a16="http://schemas.microsoft.com/office/drawing/2014/main" id="{7ADA71D9-38A7-4CB6-97D9-541FB1A757B6}"/>
              </a:ext>
            </a:extLst>
          </p:cNvPr>
          <p:cNvSpPr txBox="1"/>
          <p:nvPr/>
        </p:nvSpPr>
        <p:spPr>
          <a:xfrm>
            <a:off x="9022296" y="1707290"/>
            <a:ext cx="2654462" cy="1569660"/>
          </a:xfrm>
          <a:prstGeom prst="rect">
            <a:avLst/>
          </a:prstGeom>
          <a:noFill/>
        </p:spPr>
        <p:txBody>
          <a:bodyPr wrap="square" rtlCol="0">
            <a:spAutoFit/>
          </a:bodyPr>
          <a:lstStyle/>
          <a:p>
            <a:r>
              <a:rPr lang="en-US" sz="1200" b="1">
                <a:solidFill>
                  <a:schemeClr val="bg1"/>
                </a:solidFill>
              </a:rPr>
              <a:t>CaRD project intends to raise the TRL of an integrated solar concentrator/carbothermal reactor/gas analysis system in order to propose a flight demonstration that uses actual lunar regolith and solar flux at the lunar poles </a:t>
            </a:r>
          </a:p>
        </p:txBody>
      </p:sp>
      <p:sp>
        <p:nvSpPr>
          <p:cNvPr id="89" name="Rounded Rectangle 22">
            <a:extLst>
              <a:ext uri="{FF2B5EF4-FFF2-40B4-BE49-F238E27FC236}">
                <a16:creationId xmlns:a16="http://schemas.microsoft.com/office/drawing/2014/main" id="{FA36DF30-32FD-4CFA-8C7E-0306C6A30135}"/>
              </a:ext>
            </a:extLst>
          </p:cNvPr>
          <p:cNvSpPr/>
          <p:nvPr/>
        </p:nvSpPr>
        <p:spPr>
          <a:xfrm>
            <a:off x="8859637" y="1465989"/>
            <a:ext cx="3006400" cy="5319220"/>
          </a:xfrm>
          <a:prstGeom prst="roundRect">
            <a:avLst>
              <a:gd name="adj" fmla="val 5826"/>
            </a:avLst>
          </a:prstGeom>
          <a:no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90" name="TextBox 89">
            <a:extLst>
              <a:ext uri="{FF2B5EF4-FFF2-40B4-BE49-F238E27FC236}">
                <a16:creationId xmlns:a16="http://schemas.microsoft.com/office/drawing/2014/main" id="{265DBA23-F27E-4BB3-86E9-1F5F62418D1E}"/>
              </a:ext>
            </a:extLst>
          </p:cNvPr>
          <p:cNvSpPr txBox="1"/>
          <p:nvPr/>
        </p:nvSpPr>
        <p:spPr>
          <a:xfrm>
            <a:off x="9088393" y="1106505"/>
            <a:ext cx="2777644" cy="369332"/>
          </a:xfrm>
          <a:prstGeom prst="rect">
            <a:avLst/>
          </a:prstGeom>
          <a:noFill/>
        </p:spPr>
        <p:txBody>
          <a:bodyPr wrap="square" rtlCol="0">
            <a:spAutoFit/>
          </a:bodyPr>
          <a:lstStyle/>
          <a:p>
            <a:pPr algn="ctr"/>
            <a:r>
              <a:rPr lang="en-US">
                <a:solidFill>
                  <a:schemeClr val="bg1"/>
                </a:solidFill>
              </a:rPr>
              <a:t>CaRD</a:t>
            </a:r>
          </a:p>
        </p:txBody>
      </p:sp>
      <p:sp>
        <p:nvSpPr>
          <p:cNvPr id="46" name="Rounded Rectangle 24">
            <a:extLst>
              <a:ext uri="{FF2B5EF4-FFF2-40B4-BE49-F238E27FC236}">
                <a16:creationId xmlns:a16="http://schemas.microsoft.com/office/drawing/2014/main" id="{EEAC0BCA-62CC-41B8-BFD5-AE14D7BD487B}"/>
              </a:ext>
            </a:extLst>
          </p:cNvPr>
          <p:cNvSpPr/>
          <p:nvPr/>
        </p:nvSpPr>
        <p:spPr>
          <a:xfrm>
            <a:off x="141877" y="1465989"/>
            <a:ext cx="2002636" cy="5309371"/>
          </a:xfrm>
          <a:prstGeom prst="roundRect">
            <a:avLst>
              <a:gd name="adj" fmla="val 7336"/>
            </a:avLst>
          </a:prstGeom>
          <a:no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47" name="TextBox 46">
            <a:extLst>
              <a:ext uri="{FF2B5EF4-FFF2-40B4-BE49-F238E27FC236}">
                <a16:creationId xmlns:a16="http://schemas.microsoft.com/office/drawing/2014/main" id="{E42BEF8C-1023-4D42-B39B-6D525195ADE6}"/>
              </a:ext>
            </a:extLst>
          </p:cNvPr>
          <p:cNvSpPr txBox="1"/>
          <p:nvPr/>
        </p:nvSpPr>
        <p:spPr>
          <a:xfrm>
            <a:off x="323463" y="1105443"/>
            <a:ext cx="1729946" cy="369332"/>
          </a:xfrm>
          <a:prstGeom prst="rect">
            <a:avLst/>
          </a:prstGeom>
          <a:noFill/>
        </p:spPr>
        <p:txBody>
          <a:bodyPr wrap="square" rtlCol="0">
            <a:spAutoFit/>
          </a:bodyPr>
          <a:lstStyle/>
          <a:p>
            <a:pPr algn="ctr"/>
            <a:r>
              <a:rPr lang="en-US">
                <a:solidFill>
                  <a:schemeClr val="bg1"/>
                </a:solidFill>
              </a:rPr>
              <a:t>2008 </a:t>
            </a:r>
          </a:p>
        </p:txBody>
      </p:sp>
      <p:pic>
        <p:nvPicPr>
          <p:cNvPr id="48" name="Picture 47">
            <a:extLst>
              <a:ext uri="{FF2B5EF4-FFF2-40B4-BE49-F238E27FC236}">
                <a16:creationId xmlns:a16="http://schemas.microsoft.com/office/drawing/2014/main" id="{E05C56D0-C30A-47D6-8465-C35061FCD2F9}"/>
              </a:ext>
            </a:extLst>
          </p:cNvPr>
          <p:cNvPicPr>
            <a:picLocks noChangeAspect="1"/>
          </p:cNvPicPr>
          <p:nvPr/>
        </p:nvPicPr>
        <p:blipFill>
          <a:blip r:embed="rId10"/>
          <a:stretch>
            <a:fillRect/>
          </a:stretch>
        </p:blipFill>
        <p:spPr>
          <a:xfrm>
            <a:off x="340894" y="4334548"/>
            <a:ext cx="1502095" cy="1923736"/>
          </a:xfrm>
          <a:prstGeom prst="rect">
            <a:avLst/>
          </a:prstGeom>
        </p:spPr>
      </p:pic>
      <p:pic>
        <p:nvPicPr>
          <p:cNvPr id="49" name="Picture 48">
            <a:extLst>
              <a:ext uri="{FF2B5EF4-FFF2-40B4-BE49-F238E27FC236}">
                <a16:creationId xmlns:a16="http://schemas.microsoft.com/office/drawing/2014/main" id="{FD66637C-DD9F-4E22-98F2-107E320504A8}"/>
              </a:ext>
            </a:extLst>
          </p:cNvPr>
          <p:cNvPicPr>
            <a:picLocks noChangeAspect="1"/>
          </p:cNvPicPr>
          <p:nvPr/>
        </p:nvPicPr>
        <p:blipFill>
          <a:blip r:embed="rId11"/>
          <a:stretch>
            <a:fillRect/>
          </a:stretch>
        </p:blipFill>
        <p:spPr>
          <a:xfrm>
            <a:off x="341772" y="1928015"/>
            <a:ext cx="1538522" cy="1731489"/>
          </a:xfrm>
          <a:prstGeom prst="rect">
            <a:avLst/>
          </a:prstGeom>
        </p:spPr>
      </p:pic>
      <p:sp>
        <p:nvSpPr>
          <p:cNvPr id="86" name="TextBox 85">
            <a:extLst>
              <a:ext uri="{FF2B5EF4-FFF2-40B4-BE49-F238E27FC236}">
                <a16:creationId xmlns:a16="http://schemas.microsoft.com/office/drawing/2014/main" id="{8ABB22BB-DE56-47B8-894A-2FFE97863819}"/>
              </a:ext>
            </a:extLst>
          </p:cNvPr>
          <p:cNvSpPr txBox="1"/>
          <p:nvPr/>
        </p:nvSpPr>
        <p:spPr>
          <a:xfrm>
            <a:off x="257835" y="3659504"/>
            <a:ext cx="1946650" cy="246221"/>
          </a:xfrm>
          <a:prstGeom prst="rect">
            <a:avLst/>
          </a:prstGeom>
          <a:noFill/>
        </p:spPr>
        <p:txBody>
          <a:bodyPr wrap="square" rtlCol="0">
            <a:spAutoFit/>
          </a:bodyPr>
          <a:lstStyle/>
          <a:p>
            <a:r>
              <a:rPr lang="en-US" sz="1000" b="1">
                <a:solidFill>
                  <a:schemeClr val="bg1"/>
                </a:solidFill>
              </a:rPr>
              <a:t>PILOT-Lockheed Martin </a:t>
            </a:r>
          </a:p>
        </p:txBody>
      </p:sp>
      <p:sp>
        <p:nvSpPr>
          <p:cNvPr id="92" name="TextBox 91">
            <a:extLst>
              <a:ext uri="{FF2B5EF4-FFF2-40B4-BE49-F238E27FC236}">
                <a16:creationId xmlns:a16="http://schemas.microsoft.com/office/drawing/2014/main" id="{6DC4671D-9BFA-4632-ADB9-F61AB4766880}"/>
              </a:ext>
            </a:extLst>
          </p:cNvPr>
          <p:cNvSpPr txBox="1"/>
          <p:nvPr/>
        </p:nvSpPr>
        <p:spPr>
          <a:xfrm>
            <a:off x="340894" y="6243087"/>
            <a:ext cx="1502095" cy="246221"/>
          </a:xfrm>
          <a:prstGeom prst="rect">
            <a:avLst/>
          </a:prstGeom>
          <a:noFill/>
        </p:spPr>
        <p:txBody>
          <a:bodyPr wrap="square" rtlCol="0">
            <a:spAutoFit/>
          </a:bodyPr>
          <a:lstStyle/>
          <a:p>
            <a:pPr algn="ctr"/>
            <a:r>
              <a:rPr lang="en-US" sz="1000" b="1" err="1">
                <a:solidFill>
                  <a:schemeClr val="bg1"/>
                </a:solidFill>
              </a:rPr>
              <a:t>ROxygen</a:t>
            </a:r>
            <a:r>
              <a:rPr lang="en-US" sz="1000" b="1">
                <a:solidFill>
                  <a:schemeClr val="bg1"/>
                </a:solidFill>
              </a:rPr>
              <a:t>-NASA</a:t>
            </a:r>
          </a:p>
        </p:txBody>
      </p:sp>
      <p:pic>
        <p:nvPicPr>
          <p:cNvPr id="91" name="Picture 90">
            <a:extLst>
              <a:ext uri="{FF2B5EF4-FFF2-40B4-BE49-F238E27FC236}">
                <a16:creationId xmlns:a16="http://schemas.microsoft.com/office/drawing/2014/main" id="{18FD68A9-A167-4D9B-A787-8E1DF9A239F0}"/>
              </a:ext>
            </a:extLst>
          </p:cNvPr>
          <p:cNvPicPr>
            <a:picLocks noChangeAspect="1"/>
          </p:cNvPicPr>
          <p:nvPr/>
        </p:nvPicPr>
        <p:blipFill>
          <a:blip r:embed="rId12"/>
          <a:stretch>
            <a:fillRect/>
          </a:stretch>
        </p:blipFill>
        <p:spPr>
          <a:xfrm>
            <a:off x="9018220" y="3888605"/>
            <a:ext cx="2654462" cy="2524209"/>
          </a:xfrm>
          <a:prstGeom prst="rect">
            <a:avLst/>
          </a:prstGeom>
        </p:spPr>
      </p:pic>
    </p:spTree>
    <p:extLst>
      <p:ext uri="{BB962C8B-B14F-4D97-AF65-F5344CB8AC3E}">
        <p14:creationId xmlns:p14="http://schemas.microsoft.com/office/powerpoint/2010/main" val="717550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1BB2A40-7192-400F-9ECF-DB28C8577D6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55988" y="2412663"/>
            <a:ext cx="3780154" cy="2481586"/>
          </a:xfrm>
          <a:prstGeom prst="rect">
            <a:avLst/>
          </a:prstGeom>
        </p:spPr>
      </p:pic>
      <p:sp>
        <p:nvSpPr>
          <p:cNvPr id="4" name="Slide Number Placeholder 3">
            <a:extLst>
              <a:ext uri="{FF2B5EF4-FFF2-40B4-BE49-F238E27FC236}">
                <a16:creationId xmlns:a16="http://schemas.microsoft.com/office/drawing/2014/main" id="{84D268B4-220D-4615-951B-8148C668B16E}"/>
              </a:ext>
            </a:extLst>
          </p:cNvPr>
          <p:cNvSpPr>
            <a:spLocks noGrp="1"/>
          </p:cNvSpPr>
          <p:nvPr>
            <p:ph type="sldNum" sz="quarter" idx="10"/>
          </p:nvPr>
        </p:nvSpPr>
        <p:spPr/>
        <p:txBody>
          <a:bodyPr/>
          <a:lstStyle/>
          <a:p>
            <a:pPr>
              <a:defRPr/>
            </a:pPr>
            <a:fld id="{E8CC769F-ADCB-2641-BD2F-4076D1C41918}" type="slidenum">
              <a:rPr lang="uk-UA" sz="800" smtClean="0">
                <a:latin typeface="Arial" charset="0"/>
              </a:rPr>
              <a:pPr>
                <a:defRPr/>
              </a:pPr>
              <a:t>3</a:t>
            </a:fld>
            <a:endParaRPr lang="uk-UA"/>
          </a:p>
        </p:txBody>
      </p:sp>
      <p:sp>
        <p:nvSpPr>
          <p:cNvPr id="62" name="Arc 61">
            <a:extLst>
              <a:ext uri="{FF2B5EF4-FFF2-40B4-BE49-F238E27FC236}">
                <a16:creationId xmlns:a16="http://schemas.microsoft.com/office/drawing/2014/main" id="{F0494E4A-E3C3-4823-9424-6852F6391F21}"/>
              </a:ext>
            </a:extLst>
          </p:cNvPr>
          <p:cNvSpPr/>
          <p:nvPr/>
        </p:nvSpPr>
        <p:spPr>
          <a:xfrm rot="7168782">
            <a:off x="1629886" y="3006473"/>
            <a:ext cx="1820961" cy="810938"/>
          </a:xfrm>
          <a:prstGeom prst="arc">
            <a:avLst>
              <a:gd name="adj1" fmla="val 12255304"/>
              <a:gd name="adj2" fmla="val 21021621"/>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bg1"/>
              </a:solidFill>
            </a:endParaRPr>
          </a:p>
        </p:txBody>
      </p:sp>
      <p:sp>
        <p:nvSpPr>
          <p:cNvPr id="63" name="Rounded Rectangle 33">
            <a:extLst>
              <a:ext uri="{FF2B5EF4-FFF2-40B4-BE49-F238E27FC236}">
                <a16:creationId xmlns:a16="http://schemas.microsoft.com/office/drawing/2014/main" id="{E35C52D3-1173-4CB9-9FAC-9424A9474CF1}"/>
              </a:ext>
            </a:extLst>
          </p:cNvPr>
          <p:cNvSpPr/>
          <p:nvPr/>
        </p:nvSpPr>
        <p:spPr>
          <a:xfrm>
            <a:off x="2154276" y="4309589"/>
            <a:ext cx="1417585" cy="95286"/>
          </a:xfrm>
          <a:prstGeom prst="round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65" name="Straight Arrow Connector 64">
            <a:extLst>
              <a:ext uri="{FF2B5EF4-FFF2-40B4-BE49-F238E27FC236}">
                <a16:creationId xmlns:a16="http://schemas.microsoft.com/office/drawing/2014/main" id="{D1B0C0B4-7B86-4811-AF3F-9AD2F14D2E4F}"/>
              </a:ext>
            </a:extLst>
          </p:cNvPr>
          <p:cNvCxnSpPr>
            <a:cxnSpLocks/>
          </p:cNvCxnSpPr>
          <p:nvPr/>
        </p:nvCxnSpPr>
        <p:spPr>
          <a:xfrm flipH="1" flipV="1">
            <a:off x="1843842" y="2211831"/>
            <a:ext cx="82851" cy="380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C6084DC7-B8AC-43C0-87CF-1BB9AFC1EB28}"/>
              </a:ext>
            </a:extLst>
          </p:cNvPr>
          <p:cNvCxnSpPr>
            <a:cxnSpLocks/>
          </p:cNvCxnSpPr>
          <p:nvPr/>
        </p:nvCxnSpPr>
        <p:spPr>
          <a:xfrm flipH="1" flipV="1">
            <a:off x="2826966" y="3450813"/>
            <a:ext cx="593846" cy="2192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8" name="Freeform 68">
            <a:extLst>
              <a:ext uri="{FF2B5EF4-FFF2-40B4-BE49-F238E27FC236}">
                <a16:creationId xmlns:a16="http://schemas.microsoft.com/office/drawing/2014/main" id="{F2794F57-7F2D-4272-BCB1-3974D1B4DFB5}"/>
              </a:ext>
            </a:extLst>
          </p:cNvPr>
          <p:cNvSpPr/>
          <p:nvPr/>
        </p:nvSpPr>
        <p:spPr>
          <a:xfrm>
            <a:off x="2719863" y="3645854"/>
            <a:ext cx="145842" cy="679405"/>
          </a:xfrm>
          <a:custGeom>
            <a:avLst/>
            <a:gdLst>
              <a:gd name="connsiteX0" fmla="*/ 0 w 278781"/>
              <a:gd name="connsiteY0" fmla="*/ 412595 h 1293542"/>
              <a:gd name="connsiteX1" fmla="*/ 144966 w 278781"/>
              <a:gd name="connsiteY1" fmla="*/ 223025 h 1293542"/>
              <a:gd name="connsiteX2" fmla="*/ 278781 w 278781"/>
              <a:gd name="connsiteY2" fmla="*/ 0 h 1293542"/>
              <a:gd name="connsiteX3" fmla="*/ 256478 w 278781"/>
              <a:gd name="connsiteY3" fmla="*/ 1293542 h 1293542"/>
              <a:gd name="connsiteX4" fmla="*/ 0 w 278781"/>
              <a:gd name="connsiteY4" fmla="*/ 1293542 h 1293542"/>
              <a:gd name="connsiteX5" fmla="*/ 0 w 278781"/>
              <a:gd name="connsiteY5" fmla="*/ 412595 h 1293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8781" h="1293542">
                <a:moveTo>
                  <a:pt x="0" y="412595"/>
                </a:moveTo>
                <a:lnTo>
                  <a:pt x="144966" y="223025"/>
                </a:lnTo>
                <a:lnTo>
                  <a:pt x="278781" y="0"/>
                </a:lnTo>
                <a:lnTo>
                  <a:pt x="256478" y="1293542"/>
                </a:lnTo>
                <a:lnTo>
                  <a:pt x="0" y="1293542"/>
                </a:lnTo>
                <a:lnTo>
                  <a:pt x="0" y="412595"/>
                </a:lnTo>
                <a:close/>
              </a:path>
            </a:pathLst>
          </a:cu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9" name="Oval 68">
            <a:extLst>
              <a:ext uri="{FF2B5EF4-FFF2-40B4-BE49-F238E27FC236}">
                <a16:creationId xmlns:a16="http://schemas.microsoft.com/office/drawing/2014/main" id="{2F650CAE-7B0A-46CE-BDCE-F415B89427B6}"/>
              </a:ext>
            </a:extLst>
          </p:cNvPr>
          <p:cNvSpPr/>
          <p:nvPr/>
        </p:nvSpPr>
        <p:spPr>
          <a:xfrm>
            <a:off x="3073998" y="2915637"/>
            <a:ext cx="82915" cy="8324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0" name="Oval 69">
            <a:extLst>
              <a:ext uri="{FF2B5EF4-FFF2-40B4-BE49-F238E27FC236}">
                <a16:creationId xmlns:a16="http://schemas.microsoft.com/office/drawing/2014/main" id="{372F3610-0D1F-4FA1-9BE3-B0826F672E3B}"/>
              </a:ext>
            </a:extLst>
          </p:cNvPr>
          <p:cNvSpPr/>
          <p:nvPr/>
        </p:nvSpPr>
        <p:spPr>
          <a:xfrm>
            <a:off x="2163031" y="4189110"/>
            <a:ext cx="82915" cy="8324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1" name="Oval 70">
            <a:extLst>
              <a:ext uri="{FF2B5EF4-FFF2-40B4-BE49-F238E27FC236}">
                <a16:creationId xmlns:a16="http://schemas.microsoft.com/office/drawing/2014/main" id="{7444645A-4F1F-492C-A5CA-FCBADF893C09}"/>
              </a:ext>
            </a:extLst>
          </p:cNvPr>
          <p:cNvSpPr/>
          <p:nvPr/>
        </p:nvSpPr>
        <p:spPr>
          <a:xfrm>
            <a:off x="2445784" y="2244649"/>
            <a:ext cx="82915" cy="8324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3" name="Rounded Rectangle 79">
            <a:extLst>
              <a:ext uri="{FF2B5EF4-FFF2-40B4-BE49-F238E27FC236}">
                <a16:creationId xmlns:a16="http://schemas.microsoft.com/office/drawing/2014/main" id="{8D118BE6-5FED-44C8-BACC-AA158195F3CE}"/>
              </a:ext>
            </a:extLst>
          </p:cNvPr>
          <p:cNvSpPr/>
          <p:nvPr/>
        </p:nvSpPr>
        <p:spPr>
          <a:xfrm rot="18982659">
            <a:off x="2789215" y="2195534"/>
            <a:ext cx="32532" cy="856028"/>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76" name="Straight Arrow Connector 75">
            <a:extLst>
              <a:ext uri="{FF2B5EF4-FFF2-40B4-BE49-F238E27FC236}">
                <a16:creationId xmlns:a16="http://schemas.microsoft.com/office/drawing/2014/main" id="{8817A8CC-A751-4A14-A24A-B85DDC688E9B}"/>
              </a:ext>
            </a:extLst>
          </p:cNvPr>
          <p:cNvCxnSpPr>
            <a:cxnSpLocks/>
          </p:cNvCxnSpPr>
          <p:nvPr/>
        </p:nvCxnSpPr>
        <p:spPr>
          <a:xfrm flipH="1">
            <a:off x="2786208" y="2469887"/>
            <a:ext cx="506423" cy="9693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8" name="Oval 77">
            <a:extLst>
              <a:ext uri="{FF2B5EF4-FFF2-40B4-BE49-F238E27FC236}">
                <a16:creationId xmlns:a16="http://schemas.microsoft.com/office/drawing/2014/main" id="{EF6A5C45-353B-46B7-9016-96B5D798E5FB}"/>
              </a:ext>
            </a:extLst>
          </p:cNvPr>
          <p:cNvSpPr/>
          <p:nvPr/>
        </p:nvSpPr>
        <p:spPr>
          <a:xfrm>
            <a:off x="2780153" y="2585462"/>
            <a:ext cx="82915" cy="8324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80" name="Straight Arrow Connector 79">
            <a:extLst>
              <a:ext uri="{FF2B5EF4-FFF2-40B4-BE49-F238E27FC236}">
                <a16:creationId xmlns:a16="http://schemas.microsoft.com/office/drawing/2014/main" id="{8B6DC2F6-CAA6-4208-8C52-AB4CFEECEB97}"/>
              </a:ext>
            </a:extLst>
          </p:cNvPr>
          <p:cNvCxnSpPr>
            <a:cxnSpLocks/>
            <a:stCxn id="86" idx="1"/>
          </p:cNvCxnSpPr>
          <p:nvPr/>
        </p:nvCxnSpPr>
        <p:spPr>
          <a:xfrm flipH="1" flipV="1">
            <a:off x="2445984" y="3864218"/>
            <a:ext cx="365452" cy="18555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1" name="Rounded Rectangle 88">
            <a:extLst>
              <a:ext uri="{FF2B5EF4-FFF2-40B4-BE49-F238E27FC236}">
                <a16:creationId xmlns:a16="http://schemas.microsoft.com/office/drawing/2014/main" id="{081D8841-6071-4301-9F15-2B528441F885}"/>
              </a:ext>
            </a:extLst>
          </p:cNvPr>
          <p:cNvSpPr/>
          <p:nvPr/>
        </p:nvSpPr>
        <p:spPr>
          <a:xfrm>
            <a:off x="2487241" y="4404875"/>
            <a:ext cx="631789" cy="45280"/>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2" name="Rounded Rectangle 89">
            <a:extLst>
              <a:ext uri="{FF2B5EF4-FFF2-40B4-BE49-F238E27FC236}">
                <a16:creationId xmlns:a16="http://schemas.microsoft.com/office/drawing/2014/main" id="{FDA28A38-F589-45A7-AD1C-F73C40D47FB1}"/>
              </a:ext>
            </a:extLst>
          </p:cNvPr>
          <p:cNvSpPr/>
          <p:nvPr/>
        </p:nvSpPr>
        <p:spPr>
          <a:xfrm>
            <a:off x="2475571" y="4625731"/>
            <a:ext cx="631789" cy="45280"/>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3" name="Rounded Rectangle 90">
            <a:extLst>
              <a:ext uri="{FF2B5EF4-FFF2-40B4-BE49-F238E27FC236}">
                <a16:creationId xmlns:a16="http://schemas.microsoft.com/office/drawing/2014/main" id="{852E83CE-EEDF-46EF-A0F3-5BD9DCE9590F}"/>
              </a:ext>
            </a:extLst>
          </p:cNvPr>
          <p:cNvSpPr/>
          <p:nvPr/>
        </p:nvSpPr>
        <p:spPr>
          <a:xfrm>
            <a:off x="2673661" y="4449876"/>
            <a:ext cx="227794" cy="178919"/>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4" name="Oval 83">
            <a:extLst>
              <a:ext uri="{FF2B5EF4-FFF2-40B4-BE49-F238E27FC236}">
                <a16:creationId xmlns:a16="http://schemas.microsoft.com/office/drawing/2014/main" id="{E37E8F84-1386-499C-BE6F-639B98AD4708}"/>
              </a:ext>
            </a:extLst>
          </p:cNvPr>
          <p:cNvSpPr/>
          <p:nvPr/>
        </p:nvSpPr>
        <p:spPr>
          <a:xfrm>
            <a:off x="2672311" y="4221174"/>
            <a:ext cx="227794" cy="228702"/>
          </a:xfrm>
          <a:prstGeom prst="ellips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5" name="Rectangle 84">
            <a:extLst>
              <a:ext uri="{FF2B5EF4-FFF2-40B4-BE49-F238E27FC236}">
                <a16:creationId xmlns:a16="http://schemas.microsoft.com/office/drawing/2014/main" id="{DF1D3942-746D-45AA-ADEE-2AA9196957F2}"/>
              </a:ext>
            </a:extLst>
          </p:cNvPr>
          <p:cNvSpPr/>
          <p:nvPr/>
        </p:nvSpPr>
        <p:spPr>
          <a:xfrm>
            <a:off x="2756819" y="4327635"/>
            <a:ext cx="65213" cy="34575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6" name="TextBox 85">
            <a:extLst>
              <a:ext uri="{FF2B5EF4-FFF2-40B4-BE49-F238E27FC236}">
                <a16:creationId xmlns:a16="http://schemas.microsoft.com/office/drawing/2014/main" id="{7CB465CF-9DA4-4EED-818B-3E06C93EEE3D}"/>
              </a:ext>
            </a:extLst>
          </p:cNvPr>
          <p:cNvSpPr txBox="1"/>
          <p:nvPr/>
        </p:nvSpPr>
        <p:spPr>
          <a:xfrm>
            <a:off x="2811436" y="3818938"/>
            <a:ext cx="962788" cy="461665"/>
          </a:xfrm>
          <a:prstGeom prst="rect">
            <a:avLst/>
          </a:prstGeom>
          <a:noFill/>
        </p:spPr>
        <p:txBody>
          <a:bodyPr wrap="square" rtlCol="0">
            <a:spAutoFit/>
          </a:bodyPr>
          <a:lstStyle/>
          <a:p>
            <a:r>
              <a:rPr lang="en-US" sz="1200">
                <a:solidFill>
                  <a:schemeClr val="bg1"/>
                </a:solidFill>
              </a:rPr>
              <a:t>Tracking Mechanism</a:t>
            </a:r>
          </a:p>
        </p:txBody>
      </p:sp>
      <p:cxnSp>
        <p:nvCxnSpPr>
          <p:cNvPr id="87" name="Straight Connector 86">
            <a:extLst>
              <a:ext uri="{FF2B5EF4-FFF2-40B4-BE49-F238E27FC236}">
                <a16:creationId xmlns:a16="http://schemas.microsoft.com/office/drawing/2014/main" id="{DAA43A12-4A64-4EE7-A8F1-A18F20299C30}"/>
              </a:ext>
            </a:extLst>
          </p:cNvPr>
          <p:cNvCxnSpPr>
            <a:cxnSpLocks/>
            <a:endCxn id="89" idx="6"/>
          </p:cNvCxnSpPr>
          <p:nvPr/>
        </p:nvCxnSpPr>
        <p:spPr>
          <a:xfrm flipH="1">
            <a:off x="2019119" y="2291052"/>
            <a:ext cx="369604" cy="2051061"/>
          </a:xfrm>
          <a:prstGeom prst="line">
            <a:avLst/>
          </a:prstGeom>
          <a:ln>
            <a:solidFill>
              <a:srgbClr val="C0000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0B6F5E15-C4E1-4A57-867D-2EA4D1510084}"/>
              </a:ext>
            </a:extLst>
          </p:cNvPr>
          <p:cNvCxnSpPr>
            <a:cxnSpLocks/>
            <a:endCxn id="89" idx="2"/>
          </p:cNvCxnSpPr>
          <p:nvPr/>
        </p:nvCxnSpPr>
        <p:spPr>
          <a:xfrm>
            <a:off x="1514838" y="2777128"/>
            <a:ext cx="411855" cy="1564985"/>
          </a:xfrm>
          <a:prstGeom prst="line">
            <a:avLst/>
          </a:prstGeom>
          <a:ln>
            <a:solidFill>
              <a:srgbClr val="C0000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9" name="Oval 88">
            <a:extLst>
              <a:ext uri="{FF2B5EF4-FFF2-40B4-BE49-F238E27FC236}">
                <a16:creationId xmlns:a16="http://schemas.microsoft.com/office/drawing/2014/main" id="{FDE44C9B-4CCB-45B6-A8B7-0AA11459EEC2}"/>
              </a:ext>
            </a:extLst>
          </p:cNvPr>
          <p:cNvSpPr/>
          <p:nvPr/>
        </p:nvSpPr>
        <p:spPr>
          <a:xfrm>
            <a:off x="1926693" y="4318335"/>
            <a:ext cx="92426" cy="47555"/>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0" name="Rounded Rectangle 106">
            <a:extLst>
              <a:ext uri="{FF2B5EF4-FFF2-40B4-BE49-F238E27FC236}">
                <a16:creationId xmlns:a16="http://schemas.microsoft.com/office/drawing/2014/main" id="{558CDC36-63AE-49CF-8E7D-0417290FD7DA}"/>
              </a:ext>
            </a:extLst>
          </p:cNvPr>
          <p:cNvSpPr/>
          <p:nvPr/>
        </p:nvSpPr>
        <p:spPr>
          <a:xfrm>
            <a:off x="1926693" y="4342113"/>
            <a:ext cx="92426" cy="276073"/>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1" name="Rounded Rectangle 107">
            <a:extLst>
              <a:ext uri="{FF2B5EF4-FFF2-40B4-BE49-F238E27FC236}">
                <a16:creationId xmlns:a16="http://schemas.microsoft.com/office/drawing/2014/main" id="{F1ECDD15-455A-4274-8B8C-11D9F883E677}"/>
              </a:ext>
            </a:extLst>
          </p:cNvPr>
          <p:cNvSpPr/>
          <p:nvPr/>
        </p:nvSpPr>
        <p:spPr>
          <a:xfrm>
            <a:off x="1571445" y="4394732"/>
            <a:ext cx="806549" cy="61550"/>
          </a:xfrm>
          <a:prstGeom prst="round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7" name="TextBox 96">
            <a:extLst>
              <a:ext uri="{FF2B5EF4-FFF2-40B4-BE49-F238E27FC236}">
                <a16:creationId xmlns:a16="http://schemas.microsoft.com/office/drawing/2014/main" id="{4EE5AFCB-C88A-4FB6-B5E2-2A14D8D2BAE7}"/>
              </a:ext>
            </a:extLst>
          </p:cNvPr>
          <p:cNvSpPr txBox="1"/>
          <p:nvPr/>
        </p:nvSpPr>
        <p:spPr>
          <a:xfrm>
            <a:off x="1447615" y="5452895"/>
            <a:ext cx="2317435" cy="646331"/>
          </a:xfrm>
          <a:prstGeom prst="rect">
            <a:avLst/>
          </a:prstGeom>
          <a:noFill/>
        </p:spPr>
        <p:txBody>
          <a:bodyPr wrap="square" lIns="91440" tIns="45720" rIns="91440" bIns="45720" rtlCol="0" anchor="t">
            <a:spAutoFit/>
          </a:bodyPr>
          <a:lstStyle/>
          <a:p>
            <a:r>
              <a:rPr lang="en-US" sz="1200">
                <a:solidFill>
                  <a:schemeClr val="bg1"/>
                </a:solidFill>
                <a:latin typeface="Arial"/>
                <a:ea typeface="MS PGothic"/>
                <a:cs typeface="Arial"/>
              </a:rPr>
              <a:t>2.Optical waveguide (fiber optic bundle) carries concentrated light to reactor</a:t>
            </a:r>
          </a:p>
        </p:txBody>
      </p:sp>
      <p:sp>
        <p:nvSpPr>
          <p:cNvPr id="98" name="Oval 97">
            <a:extLst>
              <a:ext uri="{FF2B5EF4-FFF2-40B4-BE49-F238E27FC236}">
                <a16:creationId xmlns:a16="http://schemas.microsoft.com/office/drawing/2014/main" id="{206A30DD-5953-4BC5-A2AA-4E2B1EA111FE}"/>
              </a:ext>
            </a:extLst>
          </p:cNvPr>
          <p:cNvSpPr/>
          <p:nvPr/>
        </p:nvSpPr>
        <p:spPr>
          <a:xfrm>
            <a:off x="2675228" y="3681750"/>
            <a:ext cx="227794" cy="228702"/>
          </a:xfrm>
          <a:prstGeom prst="ellips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100" name="Straight Arrow Connector 99">
            <a:extLst>
              <a:ext uri="{FF2B5EF4-FFF2-40B4-BE49-F238E27FC236}">
                <a16:creationId xmlns:a16="http://schemas.microsoft.com/office/drawing/2014/main" id="{7A43DB1E-E386-4DC9-8CB1-B448A7071A5D}"/>
              </a:ext>
            </a:extLst>
          </p:cNvPr>
          <p:cNvCxnSpPr>
            <a:cxnSpLocks/>
          </p:cNvCxnSpPr>
          <p:nvPr/>
        </p:nvCxnSpPr>
        <p:spPr>
          <a:xfrm flipV="1">
            <a:off x="1692277" y="4342205"/>
            <a:ext cx="172769" cy="47583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85D694A1-31B2-4D28-BF43-99F6B7DAF685}"/>
              </a:ext>
            </a:extLst>
          </p:cNvPr>
          <p:cNvCxnSpPr>
            <a:cxnSpLocks/>
          </p:cNvCxnSpPr>
          <p:nvPr/>
        </p:nvCxnSpPr>
        <p:spPr>
          <a:xfrm flipV="1">
            <a:off x="924745" y="4438409"/>
            <a:ext cx="608688" cy="6210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7CC00F11-6170-4A22-8206-392C55E3637F}"/>
              </a:ext>
            </a:extLst>
          </p:cNvPr>
          <p:cNvCxnSpPr>
            <a:cxnSpLocks/>
          </p:cNvCxnSpPr>
          <p:nvPr/>
        </p:nvCxnSpPr>
        <p:spPr>
          <a:xfrm>
            <a:off x="12712" y="3146409"/>
            <a:ext cx="1316300" cy="0"/>
          </a:xfrm>
          <a:prstGeom prst="straightConnector1">
            <a:avLst/>
          </a:prstGeom>
          <a:ln>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964CC969-9C73-4E14-9821-F0083A47D8AB}"/>
              </a:ext>
            </a:extLst>
          </p:cNvPr>
          <p:cNvCxnSpPr>
            <a:cxnSpLocks/>
          </p:cNvCxnSpPr>
          <p:nvPr/>
        </p:nvCxnSpPr>
        <p:spPr>
          <a:xfrm>
            <a:off x="12712" y="3315199"/>
            <a:ext cx="1316300" cy="0"/>
          </a:xfrm>
          <a:prstGeom prst="straightConnector1">
            <a:avLst/>
          </a:prstGeom>
          <a:ln>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6" name="Straight Arrow Connector 105">
            <a:extLst>
              <a:ext uri="{FF2B5EF4-FFF2-40B4-BE49-F238E27FC236}">
                <a16:creationId xmlns:a16="http://schemas.microsoft.com/office/drawing/2014/main" id="{D98DA46F-3C4E-402F-86BE-9C8BD5489F6F}"/>
              </a:ext>
            </a:extLst>
          </p:cNvPr>
          <p:cNvCxnSpPr>
            <a:cxnSpLocks/>
          </p:cNvCxnSpPr>
          <p:nvPr/>
        </p:nvCxnSpPr>
        <p:spPr>
          <a:xfrm>
            <a:off x="12712" y="3483989"/>
            <a:ext cx="1316300" cy="0"/>
          </a:xfrm>
          <a:prstGeom prst="straightConnector1">
            <a:avLst/>
          </a:prstGeom>
          <a:ln>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a:extLst>
              <a:ext uri="{FF2B5EF4-FFF2-40B4-BE49-F238E27FC236}">
                <a16:creationId xmlns:a16="http://schemas.microsoft.com/office/drawing/2014/main" id="{5B35F5AD-FCE3-4109-B18A-F393C66505E7}"/>
              </a:ext>
            </a:extLst>
          </p:cNvPr>
          <p:cNvCxnSpPr>
            <a:cxnSpLocks/>
          </p:cNvCxnSpPr>
          <p:nvPr/>
        </p:nvCxnSpPr>
        <p:spPr>
          <a:xfrm>
            <a:off x="12712" y="3652779"/>
            <a:ext cx="1316300" cy="0"/>
          </a:xfrm>
          <a:prstGeom prst="straightConnector1">
            <a:avLst/>
          </a:prstGeom>
          <a:ln>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2E644196-E3AA-4F2C-93F9-A078FA3EB702}"/>
              </a:ext>
            </a:extLst>
          </p:cNvPr>
          <p:cNvCxnSpPr>
            <a:cxnSpLocks/>
          </p:cNvCxnSpPr>
          <p:nvPr/>
        </p:nvCxnSpPr>
        <p:spPr>
          <a:xfrm>
            <a:off x="12712" y="3821569"/>
            <a:ext cx="1316300" cy="0"/>
          </a:xfrm>
          <a:prstGeom prst="straightConnector1">
            <a:avLst/>
          </a:prstGeom>
          <a:ln>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6E0BFB9C-DFC1-4EEA-99EC-538F7602DFC3}"/>
              </a:ext>
            </a:extLst>
          </p:cNvPr>
          <p:cNvCxnSpPr>
            <a:cxnSpLocks/>
          </p:cNvCxnSpPr>
          <p:nvPr/>
        </p:nvCxnSpPr>
        <p:spPr>
          <a:xfrm>
            <a:off x="12712" y="3990359"/>
            <a:ext cx="1316300" cy="0"/>
          </a:xfrm>
          <a:prstGeom prst="straightConnector1">
            <a:avLst/>
          </a:prstGeom>
          <a:ln>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10" name="TextBox 109">
            <a:extLst>
              <a:ext uri="{FF2B5EF4-FFF2-40B4-BE49-F238E27FC236}">
                <a16:creationId xmlns:a16="http://schemas.microsoft.com/office/drawing/2014/main" id="{377FDF5B-A8A7-48D6-83EC-7AAE20E691D1}"/>
              </a:ext>
            </a:extLst>
          </p:cNvPr>
          <p:cNvSpPr txBox="1"/>
          <p:nvPr/>
        </p:nvSpPr>
        <p:spPr>
          <a:xfrm>
            <a:off x="202531" y="2869410"/>
            <a:ext cx="960519" cy="276999"/>
          </a:xfrm>
          <a:prstGeom prst="rect">
            <a:avLst/>
          </a:prstGeom>
          <a:noFill/>
        </p:spPr>
        <p:txBody>
          <a:bodyPr wrap="none" rtlCol="0">
            <a:spAutoFit/>
          </a:bodyPr>
          <a:lstStyle/>
          <a:p>
            <a:r>
              <a:rPr lang="en-US" sz="1200">
                <a:solidFill>
                  <a:schemeClr val="bg1"/>
                </a:solidFill>
              </a:rPr>
              <a:t>Solar Light </a:t>
            </a:r>
          </a:p>
        </p:txBody>
      </p:sp>
      <p:cxnSp>
        <p:nvCxnSpPr>
          <p:cNvPr id="111" name="Straight Arrow Connector 110">
            <a:extLst>
              <a:ext uri="{FF2B5EF4-FFF2-40B4-BE49-F238E27FC236}">
                <a16:creationId xmlns:a16="http://schemas.microsoft.com/office/drawing/2014/main" id="{55CC0C68-8201-4BCD-BDDC-34C96900C573}"/>
              </a:ext>
            </a:extLst>
          </p:cNvPr>
          <p:cNvCxnSpPr>
            <a:cxnSpLocks/>
            <a:stCxn id="62" idx="0"/>
          </p:cNvCxnSpPr>
          <p:nvPr/>
        </p:nvCxnSpPr>
        <p:spPr>
          <a:xfrm flipH="1" flipV="1">
            <a:off x="1514838" y="2777027"/>
            <a:ext cx="1590428" cy="218829"/>
          </a:xfrm>
          <a:prstGeom prst="straightConnector1">
            <a:avLst/>
          </a:prstGeom>
          <a:ln>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DD262804-9A7C-48BA-A480-F4AE0291A5D1}"/>
              </a:ext>
            </a:extLst>
          </p:cNvPr>
          <p:cNvCxnSpPr>
            <a:cxnSpLocks/>
            <a:stCxn id="62" idx="2"/>
          </p:cNvCxnSpPr>
          <p:nvPr/>
        </p:nvCxnSpPr>
        <p:spPr>
          <a:xfrm flipV="1">
            <a:off x="2248521" y="2286272"/>
            <a:ext cx="147048" cy="1937751"/>
          </a:xfrm>
          <a:prstGeom prst="straightConnector1">
            <a:avLst/>
          </a:prstGeom>
          <a:ln>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13" name="Arc 112">
            <a:extLst>
              <a:ext uri="{FF2B5EF4-FFF2-40B4-BE49-F238E27FC236}">
                <a16:creationId xmlns:a16="http://schemas.microsoft.com/office/drawing/2014/main" id="{C0D219B6-B63E-48F3-B4F3-94DE7818A032}"/>
              </a:ext>
            </a:extLst>
          </p:cNvPr>
          <p:cNvSpPr/>
          <p:nvPr/>
        </p:nvSpPr>
        <p:spPr>
          <a:xfrm rot="20099100">
            <a:off x="1205900" y="2392615"/>
            <a:ext cx="1820961" cy="810938"/>
          </a:xfrm>
          <a:prstGeom prst="arc">
            <a:avLst>
              <a:gd name="adj1" fmla="val 12640232"/>
              <a:gd name="adj2" fmla="val 19628500"/>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bg1"/>
              </a:solidFill>
            </a:endParaRPr>
          </a:p>
        </p:txBody>
      </p:sp>
      <p:cxnSp>
        <p:nvCxnSpPr>
          <p:cNvPr id="119" name="Straight Arrow Connector 118">
            <a:extLst>
              <a:ext uri="{FF2B5EF4-FFF2-40B4-BE49-F238E27FC236}">
                <a16:creationId xmlns:a16="http://schemas.microsoft.com/office/drawing/2014/main" id="{711CFA74-D747-4A1F-BEF7-7C7932AC3EAB}"/>
              </a:ext>
            </a:extLst>
          </p:cNvPr>
          <p:cNvCxnSpPr>
            <a:cxnSpLocks/>
          </p:cNvCxnSpPr>
          <p:nvPr/>
        </p:nvCxnSpPr>
        <p:spPr>
          <a:xfrm>
            <a:off x="8715940" y="4671011"/>
            <a:ext cx="714367"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0" name="TextBox 119">
            <a:extLst>
              <a:ext uri="{FF2B5EF4-FFF2-40B4-BE49-F238E27FC236}">
                <a16:creationId xmlns:a16="http://schemas.microsoft.com/office/drawing/2014/main" id="{C9BA4842-ED7E-43C0-8D37-6E7951D66DB1}"/>
              </a:ext>
            </a:extLst>
          </p:cNvPr>
          <p:cNvSpPr txBox="1"/>
          <p:nvPr/>
        </p:nvSpPr>
        <p:spPr>
          <a:xfrm>
            <a:off x="8626501" y="4147770"/>
            <a:ext cx="832015" cy="461665"/>
          </a:xfrm>
          <a:prstGeom prst="rect">
            <a:avLst/>
          </a:prstGeom>
          <a:noFill/>
        </p:spPr>
        <p:txBody>
          <a:bodyPr wrap="square" rtlCol="0">
            <a:spAutoFit/>
          </a:bodyPr>
          <a:lstStyle/>
          <a:p>
            <a:pPr algn="ctr"/>
            <a:r>
              <a:rPr lang="en-US" sz="1200">
                <a:solidFill>
                  <a:schemeClr val="bg1"/>
                </a:solidFill>
              </a:rPr>
              <a:t>Reaction </a:t>
            </a:r>
          </a:p>
          <a:p>
            <a:pPr algn="ctr"/>
            <a:r>
              <a:rPr lang="en-US" sz="1200">
                <a:solidFill>
                  <a:schemeClr val="bg1"/>
                </a:solidFill>
              </a:rPr>
              <a:t>Products</a:t>
            </a:r>
          </a:p>
        </p:txBody>
      </p:sp>
      <p:pic>
        <p:nvPicPr>
          <p:cNvPr id="121" name="Picture 120">
            <a:extLst>
              <a:ext uri="{FF2B5EF4-FFF2-40B4-BE49-F238E27FC236}">
                <a16:creationId xmlns:a16="http://schemas.microsoft.com/office/drawing/2014/main" id="{531A2A8D-7790-4CC5-BCFA-EEE0166D817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018607" y="3386016"/>
            <a:ext cx="1470898" cy="1327509"/>
          </a:xfrm>
          <a:prstGeom prst="rect">
            <a:avLst/>
          </a:prstGeom>
        </p:spPr>
      </p:pic>
      <p:sp>
        <p:nvSpPr>
          <p:cNvPr id="122" name="TextBox 121">
            <a:extLst>
              <a:ext uri="{FF2B5EF4-FFF2-40B4-BE49-F238E27FC236}">
                <a16:creationId xmlns:a16="http://schemas.microsoft.com/office/drawing/2014/main" id="{56D97E80-5DD3-4236-8B0B-82825144010D}"/>
              </a:ext>
            </a:extLst>
          </p:cNvPr>
          <p:cNvSpPr txBox="1"/>
          <p:nvPr/>
        </p:nvSpPr>
        <p:spPr>
          <a:xfrm>
            <a:off x="9966702" y="4826942"/>
            <a:ext cx="1470898" cy="276999"/>
          </a:xfrm>
          <a:prstGeom prst="rect">
            <a:avLst/>
          </a:prstGeom>
          <a:noFill/>
        </p:spPr>
        <p:txBody>
          <a:bodyPr wrap="square" rtlCol="0">
            <a:spAutoFit/>
          </a:bodyPr>
          <a:lstStyle/>
          <a:p>
            <a:pPr algn="ctr"/>
            <a:r>
              <a:rPr lang="en-US" sz="1200">
                <a:solidFill>
                  <a:schemeClr val="bg1"/>
                </a:solidFill>
              </a:rPr>
              <a:t>Gas Analysis</a:t>
            </a:r>
          </a:p>
        </p:txBody>
      </p:sp>
      <p:sp>
        <p:nvSpPr>
          <p:cNvPr id="123" name="TextBox 122">
            <a:extLst>
              <a:ext uri="{FF2B5EF4-FFF2-40B4-BE49-F238E27FC236}">
                <a16:creationId xmlns:a16="http://schemas.microsoft.com/office/drawing/2014/main" id="{81B5696C-C6E4-45C3-9068-B0E165D794D7}"/>
              </a:ext>
            </a:extLst>
          </p:cNvPr>
          <p:cNvSpPr txBox="1"/>
          <p:nvPr/>
        </p:nvSpPr>
        <p:spPr>
          <a:xfrm>
            <a:off x="4647299" y="5447769"/>
            <a:ext cx="3995444" cy="646331"/>
          </a:xfrm>
          <a:prstGeom prst="rect">
            <a:avLst/>
          </a:prstGeom>
          <a:noFill/>
        </p:spPr>
        <p:txBody>
          <a:bodyPr wrap="square" lIns="91440" tIns="45720" rIns="91440" bIns="45720" rtlCol="0" anchor="t">
            <a:spAutoFit/>
          </a:bodyPr>
          <a:lstStyle/>
          <a:p>
            <a:pPr algn="ctr"/>
            <a:r>
              <a:rPr lang="en-US" sz="1200">
                <a:solidFill>
                  <a:schemeClr val="bg1"/>
                </a:solidFill>
                <a:latin typeface="Arial"/>
                <a:ea typeface="MS PGothic"/>
                <a:cs typeface="Arial"/>
              </a:rPr>
              <a:t>3. Concentrated light melts regolith. Carbothermic reaction removes oxygen from silicate minerals in the form of CO</a:t>
            </a:r>
          </a:p>
        </p:txBody>
      </p:sp>
      <p:sp>
        <p:nvSpPr>
          <p:cNvPr id="125" name="TextBox 124">
            <a:extLst>
              <a:ext uri="{FF2B5EF4-FFF2-40B4-BE49-F238E27FC236}">
                <a16:creationId xmlns:a16="http://schemas.microsoft.com/office/drawing/2014/main" id="{21399AE0-A3C4-4A4E-88FE-2BF26841A42C}"/>
              </a:ext>
            </a:extLst>
          </p:cNvPr>
          <p:cNvSpPr txBox="1"/>
          <p:nvPr/>
        </p:nvSpPr>
        <p:spPr>
          <a:xfrm>
            <a:off x="1372722" y="1558795"/>
            <a:ext cx="2074461" cy="646331"/>
          </a:xfrm>
          <a:prstGeom prst="rect">
            <a:avLst/>
          </a:prstGeom>
          <a:noFill/>
          <a:ln>
            <a:noFill/>
          </a:ln>
        </p:spPr>
        <p:txBody>
          <a:bodyPr wrap="square" lIns="0" rtlCol="0" anchor="ctr" anchorCtr="0">
            <a:spAutoFit/>
          </a:bodyPr>
          <a:lstStyle/>
          <a:p>
            <a:pPr marL="228600" indent="-228600" algn="ctr">
              <a:buAutoNum type="arabicPeriod"/>
            </a:pPr>
            <a:r>
              <a:rPr lang="en-US" sz="1200">
                <a:solidFill>
                  <a:schemeClr val="bg1"/>
                </a:solidFill>
              </a:rPr>
              <a:t>Solar concentrator focuses light and directs it into optical waveguide </a:t>
            </a:r>
          </a:p>
        </p:txBody>
      </p:sp>
      <p:sp>
        <p:nvSpPr>
          <p:cNvPr id="128" name="TextBox 127">
            <a:extLst>
              <a:ext uri="{FF2B5EF4-FFF2-40B4-BE49-F238E27FC236}">
                <a16:creationId xmlns:a16="http://schemas.microsoft.com/office/drawing/2014/main" id="{F6247D91-04A1-4FA6-9959-7DEF69AB3418}"/>
              </a:ext>
            </a:extLst>
          </p:cNvPr>
          <p:cNvSpPr txBox="1"/>
          <p:nvPr/>
        </p:nvSpPr>
        <p:spPr>
          <a:xfrm>
            <a:off x="9418712" y="5347979"/>
            <a:ext cx="2557759" cy="646331"/>
          </a:xfrm>
          <a:prstGeom prst="rect">
            <a:avLst/>
          </a:prstGeom>
          <a:noFill/>
        </p:spPr>
        <p:txBody>
          <a:bodyPr wrap="square" rtlCol="0">
            <a:spAutoFit/>
          </a:bodyPr>
          <a:lstStyle/>
          <a:p>
            <a:pPr algn="ctr"/>
            <a:r>
              <a:rPr lang="en-US" sz="1200">
                <a:solidFill>
                  <a:schemeClr val="bg1"/>
                </a:solidFill>
              </a:rPr>
              <a:t>4. Mass spectrometer is used to determine the amount of CO produced from the reaction</a:t>
            </a:r>
          </a:p>
        </p:txBody>
      </p:sp>
      <p:sp>
        <p:nvSpPr>
          <p:cNvPr id="129" name="Rectangle: Rounded Corners 128">
            <a:extLst>
              <a:ext uri="{FF2B5EF4-FFF2-40B4-BE49-F238E27FC236}">
                <a16:creationId xmlns:a16="http://schemas.microsoft.com/office/drawing/2014/main" id="{7F6F1A0B-B3AF-4511-97CA-4E3E5499361F}"/>
              </a:ext>
            </a:extLst>
          </p:cNvPr>
          <p:cNvSpPr/>
          <p:nvPr/>
        </p:nvSpPr>
        <p:spPr>
          <a:xfrm>
            <a:off x="1372722" y="1558795"/>
            <a:ext cx="2383154" cy="4567708"/>
          </a:xfrm>
          <a:prstGeom prst="roundRect">
            <a:avLst/>
          </a:prstGeom>
          <a:ln>
            <a:solidFill>
              <a:schemeClr val="tx1">
                <a:lumMod val="50000"/>
              </a:schemeClr>
            </a:solidFill>
          </a:ln>
        </p:spPr>
        <p:txBody>
          <a:bodyPr wrap="square" rtlCol="0" anchor="ctr">
            <a:spAutoFit/>
          </a:bodyPr>
          <a:lstStyle/>
          <a:p>
            <a:pPr algn="l"/>
            <a:endParaRPr lang="en-US" b="1">
              <a:solidFill>
                <a:schemeClr val="bg1"/>
              </a:solidFill>
              <a:latin typeface="Arial" panose="020B0604020202020204" pitchFamily="34" charset="0"/>
            </a:endParaRPr>
          </a:p>
        </p:txBody>
      </p:sp>
      <p:cxnSp>
        <p:nvCxnSpPr>
          <p:cNvPr id="131" name="Straight Arrow Connector 130">
            <a:extLst>
              <a:ext uri="{FF2B5EF4-FFF2-40B4-BE49-F238E27FC236}">
                <a16:creationId xmlns:a16="http://schemas.microsoft.com/office/drawing/2014/main" id="{C4B22543-D69B-431B-92AF-0045EAEB8D0D}"/>
              </a:ext>
            </a:extLst>
          </p:cNvPr>
          <p:cNvCxnSpPr>
            <a:cxnSpLocks/>
          </p:cNvCxnSpPr>
          <p:nvPr/>
        </p:nvCxnSpPr>
        <p:spPr>
          <a:xfrm>
            <a:off x="3887434" y="4696797"/>
            <a:ext cx="569963"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 name="Rectangle: Rounded Corners 6">
            <a:extLst>
              <a:ext uri="{FF2B5EF4-FFF2-40B4-BE49-F238E27FC236}">
                <a16:creationId xmlns:a16="http://schemas.microsoft.com/office/drawing/2014/main" id="{F6E204D1-4882-405E-BDF2-74838AA19B26}"/>
              </a:ext>
            </a:extLst>
          </p:cNvPr>
          <p:cNvSpPr/>
          <p:nvPr/>
        </p:nvSpPr>
        <p:spPr>
          <a:xfrm>
            <a:off x="4561839" y="1558795"/>
            <a:ext cx="4080904" cy="4567704"/>
          </a:xfrm>
          <a:prstGeom prst="roundRect">
            <a:avLst>
              <a:gd name="adj" fmla="val 7921"/>
            </a:avLst>
          </a:prstGeom>
          <a:ln>
            <a:solidFill>
              <a:schemeClr val="tx1">
                <a:lumMod val="50000"/>
              </a:schemeClr>
            </a:solidFill>
          </a:ln>
        </p:spPr>
        <p:txBody>
          <a:bodyPr wrap="square" rtlCol="0" anchor="ctr">
            <a:spAutoFit/>
          </a:bodyPr>
          <a:lstStyle/>
          <a:p>
            <a:pPr algn="l"/>
            <a:endParaRPr lang="en-US" b="1">
              <a:solidFill>
                <a:schemeClr val="bg1"/>
              </a:solidFill>
              <a:latin typeface="Arial" panose="020B0604020202020204" pitchFamily="34" charset="0"/>
            </a:endParaRPr>
          </a:p>
        </p:txBody>
      </p:sp>
      <p:sp>
        <p:nvSpPr>
          <p:cNvPr id="9" name="Rectangle 8">
            <a:extLst>
              <a:ext uri="{FF2B5EF4-FFF2-40B4-BE49-F238E27FC236}">
                <a16:creationId xmlns:a16="http://schemas.microsoft.com/office/drawing/2014/main" id="{6AADD251-D1A3-44C4-83DE-57E2B036F907}"/>
              </a:ext>
            </a:extLst>
          </p:cNvPr>
          <p:cNvSpPr/>
          <p:nvPr/>
        </p:nvSpPr>
        <p:spPr>
          <a:xfrm>
            <a:off x="6428310" y="2427789"/>
            <a:ext cx="836055" cy="307635"/>
          </a:xfrm>
          <a:prstGeom prst="rect">
            <a:avLst/>
          </a:prstGeom>
          <a:solidFill>
            <a:schemeClr val="tx1"/>
          </a:solidFill>
          <a:ln>
            <a:solidFill>
              <a:schemeClr val="tx1"/>
            </a:solidFill>
          </a:ln>
        </p:spPr>
        <p:txBody>
          <a:bodyPr wrap="square" rtlCol="0" anchor="ctr">
            <a:spAutoFit/>
          </a:bodyPr>
          <a:lstStyle/>
          <a:p>
            <a:pPr algn="l"/>
            <a:endParaRPr lang="en-US" b="1">
              <a:solidFill>
                <a:schemeClr val="bg1"/>
              </a:solidFill>
              <a:latin typeface="Arial" panose="020B0604020202020204" pitchFamily="34" charset="0"/>
            </a:endParaRPr>
          </a:p>
        </p:txBody>
      </p:sp>
      <p:sp>
        <p:nvSpPr>
          <p:cNvPr id="66" name="Rectangle 65">
            <a:extLst>
              <a:ext uri="{FF2B5EF4-FFF2-40B4-BE49-F238E27FC236}">
                <a16:creationId xmlns:a16="http://schemas.microsoft.com/office/drawing/2014/main" id="{CF583AFD-2526-46D3-814E-AE3D33F84876}"/>
              </a:ext>
            </a:extLst>
          </p:cNvPr>
          <p:cNvSpPr/>
          <p:nvPr/>
        </p:nvSpPr>
        <p:spPr>
          <a:xfrm>
            <a:off x="6724224" y="2714632"/>
            <a:ext cx="279736" cy="307635"/>
          </a:xfrm>
          <a:prstGeom prst="rect">
            <a:avLst/>
          </a:prstGeom>
          <a:solidFill>
            <a:schemeClr val="tx1"/>
          </a:solidFill>
          <a:ln>
            <a:solidFill>
              <a:schemeClr val="tx1"/>
            </a:solidFill>
          </a:ln>
        </p:spPr>
        <p:txBody>
          <a:bodyPr wrap="square" rtlCol="0" anchor="ctr">
            <a:spAutoFit/>
          </a:bodyPr>
          <a:lstStyle/>
          <a:p>
            <a:pPr algn="l"/>
            <a:endParaRPr lang="en-US" b="1">
              <a:solidFill>
                <a:schemeClr val="bg1"/>
              </a:solidFill>
              <a:latin typeface="Arial" panose="020B0604020202020204" pitchFamily="34" charset="0"/>
            </a:endParaRPr>
          </a:p>
        </p:txBody>
      </p:sp>
      <p:sp>
        <p:nvSpPr>
          <p:cNvPr id="77" name="Rectangle: Rounded Corners 76">
            <a:extLst>
              <a:ext uri="{FF2B5EF4-FFF2-40B4-BE49-F238E27FC236}">
                <a16:creationId xmlns:a16="http://schemas.microsoft.com/office/drawing/2014/main" id="{DC7A8248-3F29-4036-A5EE-79CB4DB5698D}"/>
              </a:ext>
            </a:extLst>
          </p:cNvPr>
          <p:cNvSpPr/>
          <p:nvPr/>
        </p:nvSpPr>
        <p:spPr>
          <a:xfrm>
            <a:off x="9516862" y="1558799"/>
            <a:ext cx="2361460" cy="4567704"/>
          </a:xfrm>
          <a:prstGeom prst="roundRect">
            <a:avLst>
              <a:gd name="adj" fmla="val 7921"/>
            </a:avLst>
          </a:prstGeom>
          <a:ln>
            <a:solidFill>
              <a:schemeClr val="tx1">
                <a:lumMod val="50000"/>
              </a:schemeClr>
            </a:solidFill>
          </a:ln>
        </p:spPr>
        <p:txBody>
          <a:bodyPr wrap="square" rtlCol="0" anchor="ctr">
            <a:spAutoFit/>
          </a:bodyPr>
          <a:lstStyle/>
          <a:p>
            <a:pPr algn="l"/>
            <a:endParaRPr lang="en-US" b="1">
              <a:solidFill>
                <a:schemeClr val="bg1"/>
              </a:solidFill>
              <a:latin typeface="Arial" panose="020B0604020202020204" pitchFamily="34" charset="0"/>
            </a:endParaRPr>
          </a:p>
        </p:txBody>
      </p:sp>
      <p:sp>
        <p:nvSpPr>
          <p:cNvPr id="79" name="TextBox 78">
            <a:extLst>
              <a:ext uri="{FF2B5EF4-FFF2-40B4-BE49-F238E27FC236}">
                <a16:creationId xmlns:a16="http://schemas.microsoft.com/office/drawing/2014/main" id="{3C5B0D0C-C60D-4F53-8C86-E7D7976C1AB2}"/>
              </a:ext>
            </a:extLst>
          </p:cNvPr>
          <p:cNvSpPr txBox="1"/>
          <p:nvPr/>
        </p:nvSpPr>
        <p:spPr>
          <a:xfrm>
            <a:off x="3785647" y="4381939"/>
            <a:ext cx="761294" cy="276999"/>
          </a:xfrm>
          <a:prstGeom prst="rect">
            <a:avLst/>
          </a:prstGeom>
          <a:noFill/>
        </p:spPr>
        <p:txBody>
          <a:bodyPr wrap="square" rtlCol="0">
            <a:spAutoFit/>
          </a:bodyPr>
          <a:lstStyle/>
          <a:p>
            <a:pPr algn="ctr"/>
            <a:r>
              <a:rPr lang="en-US" sz="1200">
                <a:solidFill>
                  <a:schemeClr val="bg1"/>
                </a:solidFill>
              </a:rPr>
              <a:t>Light</a:t>
            </a:r>
          </a:p>
        </p:txBody>
      </p:sp>
      <p:sp>
        <p:nvSpPr>
          <p:cNvPr id="21" name="TextBox 20">
            <a:extLst>
              <a:ext uri="{FF2B5EF4-FFF2-40B4-BE49-F238E27FC236}">
                <a16:creationId xmlns:a16="http://schemas.microsoft.com/office/drawing/2014/main" id="{AC4F5C10-F898-487E-AE78-A89C8A48516D}"/>
              </a:ext>
            </a:extLst>
          </p:cNvPr>
          <p:cNvSpPr txBox="1"/>
          <p:nvPr/>
        </p:nvSpPr>
        <p:spPr>
          <a:xfrm>
            <a:off x="5199748" y="4833918"/>
            <a:ext cx="3195961" cy="261610"/>
          </a:xfrm>
          <a:prstGeom prst="rect">
            <a:avLst/>
          </a:prstGeom>
          <a:noFill/>
          <a:ln>
            <a:noFill/>
          </a:ln>
        </p:spPr>
        <p:txBody>
          <a:bodyPr wrap="square" lIns="0" rtlCol="0" anchor="ctr" anchorCtr="0">
            <a:spAutoFit/>
          </a:bodyPr>
          <a:lstStyle/>
          <a:p>
            <a:pPr algn="ctr"/>
            <a:r>
              <a:rPr lang="en-US" sz="1100">
                <a:solidFill>
                  <a:schemeClr val="bg1"/>
                </a:solidFill>
              </a:rPr>
              <a:t>Image: Section view of 2010 field demo reactor</a:t>
            </a:r>
          </a:p>
        </p:txBody>
      </p:sp>
      <p:sp>
        <p:nvSpPr>
          <p:cNvPr id="24" name="Freeform: Shape 23">
            <a:extLst>
              <a:ext uri="{FF2B5EF4-FFF2-40B4-BE49-F238E27FC236}">
                <a16:creationId xmlns:a16="http://schemas.microsoft.com/office/drawing/2014/main" id="{396654C8-A93C-4AF4-98E1-ADCE9ACFAAD3}"/>
              </a:ext>
            </a:extLst>
          </p:cNvPr>
          <p:cNvSpPr/>
          <p:nvPr/>
        </p:nvSpPr>
        <p:spPr>
          <a:xfrm>
            <a:off x="1981410" y="1671124"/>
            <a:ext cx="4874099" cy="3776991"/>
          </a:xfrm>
          <a:custGeom>
            <a:avLst/>
            <a:gdLst>
              <a:gd name="connsiteX0" fmla="*/ 0 w 4101484"/>
              <a:gd name="connsiteY0" fmla="*/ 2950400 h 3776991"/>
              <a:gd name="connsiteX1" fmla="*/ 923278 w 4101484"/>
              <a:gd name="connsiteY1" fmla="*/ 3598469 h 3776991"/>
              <a:gd name="connsiteX2" fmla="*/ 3551068 w 4101484"/>
              <a:gd name="connsiteY2" fmla="*/ 100668 h 3776991"/>
              <a:gd name="connsiteX3" fmla="*/ 4101484 w 4101484"/>
              <a:gd name="connsiteY3" fmla="*/ 1290275 h 3776991"/>
            </a:gdLst>
            <a:ahLst/>
            <a:cxnLst>
              <a:cxn ang="0">
                <a:pos x="connsiteX0" y="connsiteY0"/>
              </a:cxn>
              <a:cxn ang="0">
                <a:pos x="connsiteX1" y="connsiteY1"/>
              </a:cxn>
              <a:cxn ang="0">
                <a:pos x="connsiteX2" y="connsiteY2"/>
              </a:cxn>
              <a:cxn ang="0">
                <a:pos x="connsiteX3" y="connsiteY3"/>
              </a:cxn>
            </a:cxnLst>
            <a:rect l="l" t="t" r="r" b="b"/>
            <a:pathLst>
              <a:path w="4101484" h="3776991">
                <a:moveTo>
                  <a:pt x="0" y="2950400"/>
                </a:moveTo>
                <a:cubicBezTo>
                  <a:pt x="165716" y="3511912"/>
                  <a:pt x="331433" y="4073424"/>
                  <a:pt x="923278" y="3598469"/>
                </a:cubicBezTo>
                <a:cubicBezTo>
                  <a:pt x="1515123" y="3123514"/>
                  <a:pt x="3021367" y="485367"/>
                  <a:pt x="3551068" y="100668"/>
                </a:cubicBezTo>
                <a:cubicBezTo>
                  <a:pt x="4080769" y="-284031"/>
                  <a:pt x="4091126" y="503122"/>
                  <a:pt x="4101484" y="1290275"/>
                </a:cubicBezTo>
              </a:path>
            </a:pathLst>
          </a:custGeom>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a:p>
        </p:txBody>
      </p:sp>
      <p:sp>
        <p:nvSpPr>
          <p:cNvPr id="60" name="TextBox 59">
            <a:extLst>
              <a:ext uri="{FF2B5EF4-FFF2-40B4-BE49-F238E27FC236}">
                <a16:creationId xmlns:a16="http://schemas.microsoft.com/office/drawing/2014/main" id="{99034377-7872-4AAC-8737-7D32C006518D}"/>
              </a:ext>
            </a:extLst>
          </p:cNvPr>
          <p:cNvSpPr txBox="1"/>
          <p:nvPr/>
        </p:nvSpPr>
        <p:spPr>
          <a:xfrm>
            <a:off x="1696552" y="232764"/>
            <a:ext cx="879889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ysClr val="window" lastClr="FFFFFF">
                    <a:lumMod val="85000"/>
                  </a:sysClr>
                </a:solidFill>
                <a:effectLst/>
                <a:uLnTx/>
                <a:uFillTx/>
                <a:latin typeface="Arial Bold" charset="0"/>
                <a:ea typeface="ＭＳ Ｐゴシック" charset="-128"/>
                <a:cs typeface="ＭＳ Ｐゴシック" charset="-128"/>
              </a:rPr>
              <a:t>Introduction – Simplified CaRD </a:t>
            </a:r>
            <a:r>
              <a:rPr kumimoji="0" lang="en-US" sz="3600" b="0" i="0" u="none" strike="noStrike" kern="1200" cap="none" spc="0" normalizeH="0" baseline="0" noProof="0" err="1">
                <a:ln>
                  <a:noFill/>
                </a:ln>
                <a:solidFill>
                  <a:sysClr val="window" lastClr="FFFFFF">
                    <a:lumMod val="85000"/>
                  </a:sysClr>
                </a:solidFill>
                <a:effectLst/>
                <a:uLnTx/>
                <a:uFillTx/>
                <a:latin typeface="Arial Bold" charset="0"/>
                <a:ea typeface="ＭＳ Ｐゴシック" charset="-128"/>
                <a:cs typeface="ＭＳ Ｐゴシック" charset="-128"/>
              </a:rPr>
              <a:t>Conops</a:t>
            </a:r>
            <a:endParaRPr kumimoji="0" lang="en-US" sz="3600" b="0" i="0" u="none" strike="noStrike" kern="1200" cap="none" spc="0" normalizeH="0" baseline="0" noProof="0">
              <a:ln>
                <a:noFill/>
              </a:ln>
              <a:solidFill>
                <a:sysClr val="window" lastClr="FFFFFF">
                  <a:lumMod val="85000"/>
                </a:sysClr>
              </a:solidFill>
              <a:effectLst/>
              <a:uLnTx/>
              <a:uFillTx/>
              <a:latin typeface="Arial Bold" charset="0"/>
              <a:ea typeface="ＭＳ Ｐゴシック" charset="-128"/>
              <a:cs typeface="ＭＳ Ｐゴシック" charset="-128"/>
            </a:endParaRPr>
          </a:p>
        </p:txBody>
      </p:sp>
    </p:spTree>
    <p:extLst>
      <p:ext uri="{BB962C8B-B14F-4D97-AF65-F5344CB8AC3E}">
        <p14:creationId xmlns:p14="http://schemas.microsoft.com/office/powerpoint/2010/main" val="2017059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4D268B4-220D-4615-951B-8148C668B16E}"/>
              </a:ext>
            </a:extLst>
          </p:cNvPr>
          <p:cNvSpPr>
            <a:spLocks noGrp="1"/>
          </p:cNvSpPr>
          <p:nvPr>
            <p:ph type="sldNum" sz="quarter" idx="10"/>
          </p:nvPr>
        </p:nvSpPr>
        <p:spPr/>
        <p:txBody>
          <a:bodyPr/>
          <a:lstStyle/>
          <a:p>
            <a:pPr>
              <a:defRPr/>
            </a:pPr>
            <a:fld id="{E8CC769F-ADCB-2641-BD2F-4076D1C41918}" type="slidenum">
              <a:rPr lang="uk-UA" sz="800" smtClean="0">
                <a:latin typeface="Arial" charset="0"/>
              </a:rPr>
              <a:pPr>
                <a:defRPr/>
              </a:pPr>
              <a:t>4</a:t>
            </a:fld>
            <a:endParaRPr lang="uk-UA"/>
          </a:p>
        </p:txBody>
      </p:sp>
      <p:sp>
        <p:nvSpPr>
          <p:cNvPr id="60" name="TextBox 59">
            <a:extLst>
              <a:ext uri="{FF2B5EF4-FFF2-40B4-BE49-F238E27FC236}">
                <a16:creationId xmlns:a16="http://schemas.microsoft.com/office/drawing/2014/main" id="{99034377-7872-4AAC-8737-7D32C006518D}"/>
              </a:ext>
            </a:extLst>
          </p:cNvPr>
          <p:cNvSpPr txBox="1"/>
          <p:nvPr/>
        </p:nvSpPr>
        <p:spPr>
          <a:xfrm>
            <a:off x="1696552" y="232764"/>
            <a:ext cx="879889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ysClr val="window" lastClr="FFFFFF">
                    <a:lumMod val="85000"/>
                  </a:sysClr>
                </a:solidFill>
                <a:effectLst/>
                <a:uLnTx/>
                <a:uFillTx/>
                <a:latin typeface="Arial Bold" charset="0"/>
                <a:ea typeface="ＭＳ Ｐゴシック" charset="-128"/>
                <a:cs typeface="ＭＳ Ｐゴシック" charset="-128"/>
              </a:rPr>
              <a:t>Introduction – Why Carbothermal?</a:t>
            </a:r>
          </a:p>
        </p:txBody>
      </p:sp>
      <p:sp>
        <p:nvSpPr>
          <p:cNvPr id="2" name="TextBox 1">
            <a:extLst>
              <a:ext uri="{FF2B5EF4-FFF2-40B4-BE49-F238E27FC236}">
                <a16:creationId xmlns:a16="http://schemas.microsoft.com/office/drawing/2014/main" id="{909D7528-631A-447C-8EEE-4829ED5E9DC8}"/>
              </a:ext>
            </a:extLst>
          </p:cNvPr>
          <p:cNvSpPr txBox="1"/>
          <p:nvPr/>
        </p:nvSpPr>
        <p:spPr>
          <a:xfrm>
            <a:off x="156897" y="1076556"/>
            <a:ext cx="12187545" cy="1107996"/>
          </a:xfrm>
          <a:prstGeom prst="rect">
            <a:avLst/>
          </a:prstGeom>
          <a:noFill/>
        </p:spPr>
        <p:txBody>
          <a:bodyPr wrap="square" rtlCol="0">
            <a:spAutoFit/>
          </a:bodyPr>
          <a:lstStyle/>
          <a:p>
            <a:r>
              <a:rPr lang="en-US">
                <a:solidFill>
                  <a:schemeClr val="bg1"/>
                </a:solidFill>
              </a:rPr>
              <a:t>Carbothermal Reduction is the only O2FR method with the following combination of factors</a:t>
            </a:r>
          </a:p>
          <a:p>
            <a:pPr marL="342900" indent="-342900">
              <a:buFont typeface="Wingdings" panose="05000000000000000000" pitchFamily="2" charset="2"/>
              <a:buChar char="ü"/>
            </a:pPr>
            <a:r>
              <a:rPr lang="en-US" sz="1600">
                <a:solidFill>
                  <a:schemeClr val="bg1"/>
                </a:solidFill>
              </a:rPr>
              <a:t>Has demonstrated automated transportation of regolith into and out of the reaction zone</a:t>
            </a:r>
          </a:p>
          <a:p>
            <a:pPr marL="342900" indent="-342900">
              <a:buFont typeface="Wingdings" panose="05000000000000000000" pitchFamily="2" charset="2"/>
              <a:buChar char="ü"/>
            </a:pPr>
            <a:r>
              <a:rPr lang="en-US" sz="1600">
                <a:solidFill>
                  <a:schemeClr val="bg1"/>
                </a:solidFill>
              </a:rPr>
              <a:t>Has been demonstrated at a relevant scale</a:t>
            </a:r>
          </a:p>
          <a:p>
            <a:pPr marL="342900" indent="-342900">
              <a:buFont typeface="Wingdings" panose="05000000000000000000" pitchFamily="2" charset="2"/>
              <a:buChar char="ü"/>
            </a:pPr>
            <a:r>
              <a:rPr lang="en-US" sz="1600">
                <a:solidFill>
                  <a:schemeClr val="bg1"/>
                </a:solidFill>
              </a:rPr>
              <a:t>Can be applied anywhere on the lunar surface</a:t>
            </a:r>
          </a:p>
        </p:txBody>
      </p:sp>
      <p:sp>
        <p:nvSpPr>
          <p:cNvPr id="262" name="Rectangle 261">
            <a:extLst>
              <a:ext uri="{FF2B5EF4-FFF2-40B4-BE49-F238E27FC236}">
                <a16:creationId xmlns:a16="http://schemas.microsoft.com/office/drawing/2014/main" id="{E1530AFC-10AD-4504-9E22-4DA00F4B9504}"/>
              </a:ext>
            </a:extLst>
          </p:cNvPr>
          <p:cNvSpPr/>
          <p:nvPr/>
        </p:nvSpPr>
        <p:spPr bwMode="auto">
          <a:xfrm>
            <a:off x="3396631" y="2955089"/>
            <a:ext cx="931718" cy="481445"/>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sp>
        <p:nvSpPr>
          <p:cNvPr id="263" name="Title 1">
            <a:extLst>
              <a:ext uri="{FF2B5EF4-FFF2-40B4-BE49-F238E27FC236}">
                <a16:creationId xmlns:a16="http://schemas.microsoft.com/office/drawing/2014/main" id="{878E8117-C35A-4968-A192-0B6B73DE9A00}"/>
              </a:ext>
            </a:extLst>
          </p:cNvPr>
          <p:cNvSpPr txBox="1">
            <a:spLocks/>
          </p:cNvSpPr>
          <p:nvPr/>
        </p:nvSpPr>
        <p:spPr>
          <a:xfrm>
            <a:off x="65531" y="2258214"/>
            <a:ext cx="1951870" cy="578460"/>
          </a:xfrm>
          <a:prstGeom prst="rect">
            <a:avLst/>
          </a:prstGeom>
        </p:spPr>
        <p:txBody>
          <a:bodyPr anchor="ctr">
            <a:noAutofit/>
          </a:bodyPr>
          <a:lstStyle>
            <a:lvl1pPr algn="ctr" defTabSz="457200" rtl="0" eaLnBrk="0" fontAlgn="base" hangingPunct="0">
              <a:spcBef>
                <a:spcPct val="0"/>
              </a:spcBef>
              <a:spcAft>
                <a:spcPct val="0"/>
              </a:spcAft>
              <a:defRPr lang="en-US" sz="2400" kern="1200" baseline="0">
                <a:solidFill>
                  <a:schemeClr val="bg1"/>
                </a:solidFill>
                <a:latin typeface="Arial Bold" charset="0"/>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rial Bold" charset="0"/>
                <a:ea typeface="ＭＳ Ｐゴシック" charset="-128"/>
              </a:rPr>
              <a:t>End-to-end</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rial Bold" charset="0"/>
                <a:ea typeface="ＭＳ Ｐゴシック" charset="-128"/>
              </a:rPr>
              <a:t>Lunar Carbothermal O2FR Process</a:t>
            </a:r>
          </a:p>
        </p:txBody>
      </p:sp>
      <p:grpSp>
        <p:nvGrpSpPr>
          <p:cNvPr id="264" name="Group 263">
            <a:extLst>
              <a:ext uri="{FF2B5EF4-FFF2-40B4-BE49-F238E27FC236}">
                <a16:creationId xmlns:a16="http://schemas.microsoft.com/office/drawing/2014/main" id="{58E47B9F-7B99-4F49-A89A-1E3839B11DF9}"/>
              </a:ext>
            </a:extLst>
          </p:cNvPr>
          <p:cNvGrpSpPr/>
          <p:nvPr/>
        </p:nvGrpSpPr>
        <p:grpSpPr>
          <a:xfrm>
            <a:off x="9231102" y="3760221"/>
            <a:ext cx="1009650" cy="481445"/>
            <a:chOff x="3499579" y="4312605"/>
            <a:chExt cx="1346200" cy="641927"/>
          </a:xfrm>
        </p:grpSpPr>
        <p:sp>
          <p:nvSpPr>
            <p:cNvPr id="265" name="TextBox 264">
              <a:extLst>
                <a:ext uri="{FF2B5EF4-FFF2-40B4-BE49-F238E27FC236}">
                  <a16:creationId xmlns:a16="http://schemas.microsoft.com/office/drawing/2014/main" id="{4C25DCF9-1348-467C-B56A-2BBA05FF337A}"/>
                </a:ext>
              </a:extLst>
            </p:cNvPr>
            <p:cNvSpPr txBox="1"/>
            <p:nvPr/>
          </p:nvSpPr>
          <p:spPr>
            <a:xfrm>
              <a:off x="3499579" y="4402736"/>
              <a:ext cx="1346200" cy="492443"/>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O2 Liquefaction &amp; Maintenance</a:t>
              </a:r>
            </a:p>
          </p:txBody>
        </p:sp>
        <p:sp>
          <p:nvSpPr>
            <p:cNvPr id="266" name="Rectangle 265">
              <a:extLst>
                <a:ext uri="{FF2B5EF4-FFF2-40B4-BE49-F238E27FC236}">
                  <a16:creationId xmlns:a16="http://schemas.microsoft.com/office/drawing/2014/main" id="{74F818D1-7B58-4615-B10F-2858D5CC9E84}"/>
                </a:ext>
              </a:extLst>
            </p:cNvPr>
            <p:cNvSpPr/>
            <p:nvPr/>
          </p:nvSpPr>
          <p:spPr bwMode="auto">
            <a:xfrm>
              <a:off x="3551534" y="4312605"/>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grpSp>
        <p:nvGrpSpPr>
          <p:cNvPr id="267" name="Group 266">
            <a:extLst>
              <a:ext uri="{FF2B5EF4-FFF2-40B4-BE49-F238E27FC236}">
                <a16:creationId xmlns:a16="http://schemas.microsoft.com/office/drawing/2014/main" id="{D309F31D-77C7-4117-93EF-477E6705E273}"/>
              </a:ext>
            </a:extLst>
          </p:cNvPr>
          <p:cNvGrpSpPr/>
          <p:nvPr/>
        </p:nvGrpSpPr>
        <p:grpSpPr>
          <a:xfrm>
            <a:off x="8020790" y="3764090"/>
            <a:ext cx="1009650" cy="481445"/>
            <a:chOff x="1570400" y="5066933"/>
            <a:chExt cx="1346200" cy="641927"/>
          </a:xfrm>
        </p:grpSpPr>
        <p:sp>
          <p:nvSpPr>
            <p:cNvPr id="268" name="TextBox 267">
              <a:extLst>
                <a:ext uri="{FF2B5EF4-FFF2-40B4-BE49-F238E27FC236}">
                  <a16:creationId xmlns:a16="http://schemas.microsoft.com/office/drawing/2014/main" id="{A9F3C673-F8AB-4446-9D34-5CBC15536E4E}"/>
                </a:ext>
              </a:extLst>
            </p:cNvPr>
            <p:cNvSpPr txBox="1"/>
            <p:nvPr/>
          </p:nvSpPr>
          <p:spPr>
            <a:xfrm>
              <a:off x="1570400" y="5249397"/>
              <a:ext cx="1346200" cy="307776"/>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O2 Dryer</a:t>
              </a:r>
            </a:p>
          </p:txBody>
        </p:sp>
        <p:sp>
          <p:nvSpPr>
            <p:cNvPr id="269" name="Rectangle 268">
              <a:extLst>
                <a:ext uri="{FF2B5EF4-FFF2-40B4-BE49-F238E27FC236}">
                  <a16:creationId xmlns:a16="http://schemas.microsoft.com/office/drawing/2014/main" id="{AD3A94F9-780A-4927-95E4-03C1C5EACB94}"/>
                </a:ext>
              </a:extLst>
            </p:cNvPr>
            <p:cNvSpPr/>
            <p:nvPr/>
          </p:nvSpPr>
          <p:spPr bwMode="auto">
            <a:xfrm>
              <a:off x="1622355" y="5066933"/>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grpSp>
        <p:nvGrpSpPr>
          <p:cNvPr id="270" name="Group 269">
            <a:extLst>
              <a:ext uri="{FF2B5EF4-FFF2-40B4-BE49-F238E27FC236}">
                <a16:creationId xmlns:a16="http://schemas.microsoft.com/office/drawing/2014/main" id="{41B59283-E0E4-4A8D-8B09-75C300DF3488}"/>
              </a:ext>
            </a:extLst>
          </p:cNvPr>
          <p:cNvGrpSpPr/>
          <p:nvPr/>
        </p:nvGrpSpPr>
        <p:grpSpPr>
          <a:xfrm>
            <a:off x="2072555" y="2951861"/>
            <a:ext cx="1009650" cy="481445"/>
            <a:chOff x="1958900" y="3917373"/>
            <a:chExt cx="1346200" cy="641927"/>
          </a:xfrm>
        </p:grpSpPr>
        <p:sp>
          <p:nvSpPr>
            <p:cNvPr id="271" name="TextBox 270">
              <a:extLst>
                <a:ext uri="{FF2B5EF4-FFF2-40B4-BE49-F238E27FC236}">
                  <a16:creationId xmlns:a16="http://schemas.microsoft.com/office/drawing/2014/main" id="{15A8779E-C422-4CCA-839F-4BF448A2AFA7}"/>
                </a:ext>
              </a:extLst>
            </p:cNvPr>
            <p:cNvSpPr txBox="1"/>
            <p:nvPr/>
          </p:nvSpPr>
          <p:spPr>
            <a:xfrm>
              <a:off x="1958900" y="4099837"/>
              <a:ext cx="1346200" cy="307776"/>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Inlet Hopper</a:t>
              </a:r>
            </a:p>
          </p:txBody>
        </p:sp>
        <p:sp>
          <p:nvSpPr>
            <p:cNvPr id="272" name="Rectangle 271">
              <a:extLst>
                <a:ext uri="{FF2B5EF4-FFF2-40B4-BE49-F238E27FC236}">
                  <a16:creationId xmlns:a16="http://schemas.microsoft.com/office/drawing/2014/main" id="{869B1258-88BD-4F35-83DE-F011AED7712E}"/>
                </a:ext>
              </a:extLst>
            </p:cNvPr>
            <p:cNvSpPr/>
            <p:nvPr/>
          </p:nvSpPr>
          <p:spPr bwMode="auto">
            <a:xfrm>
              <a:off x="2023918" y="3917373"/>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grpSp>
        <p:nvGrpSpPr>
          <p:cNvPr id="273" name="Group 272">
            <a:extLst>
              <a:ext uri="{FF2B5EF4-FFF2-40B4-BE49-F238E27FC236}">
                <a16:creationId xmlns:a16="http://schemas.microsoft.com/office/drawing/2014/main" id="{8A60900D-4FD5-4C01-A279-A300BE0C432A}"/>
              </a:ext>
            </a:extLst>
          </p:cNvPr>
          <p:cNvGrpSpPr/>
          <p:nvPr/>
        </p:nvGrpSpPr>
        <p:grpSpPr>
          <a:xfrm>
            <a:off x="793724" y="2948350"/>
            <a:ext cx="1009650" cy="481445"/>
            <a:chOff x="1958900" y="3917373"/>
            <a:chExt cx="1346200" cy="641927"/>
          </a:xfrm>
        </p:grpSpPr>
        <p:sp>
          <p:nvSpPr>
            <p:cNvPr id="274" name="TextBox 273">
              <a:extLst>
                <a:ext uri="{FF2B5EF4-FFF2-40B4-BE49-F238E27FC236}">
                  <a16:creationId xmlns:a16="http://schemas.microsoft.com/office/drawing/2014/main" id="{91918E0E-0C1C-4600-A74D-4DB8208564E7}"/>
                </a:ext>
              </a:extLst>
            </p:cNvPr>
            <p:cNvSpPr txBox="1"/>
            <p:nvPr/>
          </p:nvSpPr>
          <p:spPr>
            <a:xfrm>
              <a:off x="1958900" y="4125070"/>
              <a:ext cx="1346200" cy="307776"/>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Soil Excavation</a:t>
              </a:r>
            </a:p>
          </p:txBody>
        </p:sp>
        <p:sp>
          <p:nvSpPr>
            <p:cNvPr id="275" name="Rectangle 274">
              <a:extLst>
                <a:ext uri="{FF2B5EF4-FFF2-40B4-BE49-F238E27FC236}">
                  <a16:creationId xmlns:a16="http://schemas.microsoft.com/office/drawing/2014/main" id="{467AE23E-0EB9-48E4-A699-8792838F2008}"/>
                </a:ext>
              </a:extLst>
            </p:cNvPr>
            <p:cNvSpPr/>
            <p:nvPr/>
          </p:nvSpPr>
          <p:spPr bwMode="auto">
            <a:xfrm>
              <a:off x="2023918" y="3917373"/>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cxnSp>
        <p:nvCxnSpPr>
          <p:cNvPr id="276" name="Straight Arrow Connector 275">
            <a:extLst>
              <a:ext uri="{FF2B5EF4-FFF2-40B4-BE49-F238E27FC236}">
                <a16:creationId xmlns:a16="http://schemas.microsoft.com/office/drawing/2014/main" id="{6389EC76-0463-4A0D-AE8B-44BD49CE33BC}"/>
              </a:ext>
            </a:extLst>
          </p:cNvPr>
          <p:cNvCxnSpPr>
            <a:cxnSpLocks/>
            <a:stCxn id="275" idx="3"/>
            <a:endCxn id="272" idx="1"/>
          </p:cNvCxnSpPr>
          <p:nvPr/>
        </p:nvCxnSpPr>
        <p:spPr bwMode="auto">
          <a:xfrm>
            <a:off x="1774207" y="3189073"/>
            <a:ext cx="347113" cy="3511"/>
          </a:xfrm>
          <a:prstGeom prst="straightConnector1">
            <a:avLst/>
          </a:prstGeom>
          <a:noFill/>
          <a:ln w="28575" cap="flat" cmpd="sng" algn="ctr">
            <a:solidFill>
              <a:sysClr val="windowText" lastClr="000000"/>
            </a:solidFill>
            <a:prstDash val="solid"/>
            <a:round/>
            <a:headEnd type="none" w="med" len="med"/>
            <a:tailEnd type="triangle"/>
          </a:ln>
          <a:effectLst>
            <a:outerShdw blurRad="63500" dist="17961" dir="2700000" algn="ctr" rotWithShape="0">
              <a:sysClr val="windowText" lastClr="000000">
                <a:alpha val="74998"/>
              </a:sysClr>
            </a:outerShdw>
          </a:effectLst>
        </p:spPr>
      </p:cxnSp>
      <p:grpSp>
        <p:nvGrpSpPr>
          <p:cNvPr id="277" name="Group 276">
            <a:extLst>
              <a:ext uri="{FF2B5EF4-FFF2-40B4-BE49-F238E27FC236}">
                <a16:creationId xmlns:a16="http://schemas.microsoft.com/office/drawing/2014/main" id="{02B6EC1F-7550-46C9-B0A4-39CA61C8CBA9}"/>
              </a:ext>
            </a:extLst>
          </p:cNvPr>
          <p:cNvGrpSpPr/>
          <p:nvPr/>
        </p:nvGrpSpPr>
        <p:grpSpPr>
          <a:xfrm>
            <a:off x="6482896" y="3762944"/>
            <a:ext cx="973910" cy="481445"/>
            <a:chOff x="1570400" y="5066933"/>
            <a:chExt cx="1346200" cy="641927"/>
          </a:xfrm>
        </p:grpSpPr>
        <p:sp>
          <p:nvSpPr>
            <p:cNvPr id="278" name="TextBox 277">
              <a:extLst>
                <a:ext uri="{FF2B5EF4-FFF2-40B4-BE49-F238E27FC236}">
                  <a16:creationId xmlns:a16="http://schemas.microsoft.com/office/drawing/2014/main" id="{6B7D5273-998F-46AA-9DA0-0269324AAC75}"/>
                </a:ext>
              </a:extLst>
            </p:cNvPr>
            <p:cNvSpPr txBox="1"/>
            <p:nvPr/>
          </p:nvSpPr>
          <p:spPr>
            <a:xfrm>
              <a:off x="1570400" y="5185229"/>
              <a:ext cx="1346200" cy="492443"/>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Water Electrolysis</a:t>
              </a:r>
            </a:p>
          </p:txBody>
        </p:sp>
        <p:sp>
          <p:nvSpPr>
            <p:cNvPr id="279" name="Rectangle 278">
              <a:extLst>
                <a:ext uri="{FF2B5EF4-FFF2-40B4-BE49-F238E27FC236}">
                  <a16:creationId xmlns:a16="http://schemas.microsoft.com/office/drawing/2014/main" id="{C2D574B6-047C-41DD-9141-51359F3AC5A7}"/>
                </a:ext>
              </a:extLst>
            </p:cNvPr>
            <p:cNvSpPr/>
            <p:nvPr/>
          </p:nvSpPr>
          <p:spPr bwMode="auto">
            <a:xfrm>
              <a:off x="1622355" y="5066933"/>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cxnSp>
        <p:nvCxnSpPr>
          <p:cNvPr id="280" name="Elbow Connector 25">
            <a:extLst>
              <a:ext uri="{FF2B5EF4-FFF2-40B4-BE49-F238E27FC236}">
                <a16:creationId xmlns:a16="http://schemas.microsoft.com/office/drawing/2014/main" id="{88BDBC0D-7F25-4FC5-9177-ED93D20974D1}"/>
              </a:ext>
            </a:extLst>
          </p:cNvPr>
          <p:cNvCxnSpPr>
            <a:stCxn id="279" idx="3"/>
            <a:endCxn id="269" idx="1"/>
          </p:cNvCxnSpPr>
          <p:nvPr/>
        </p:nvCxnSpPr>
        <p:spPr bwMode="auto">
          <a:xfrm>
            <a:off x="7419219" y="4003667"/>
            <a:ext cx="640537" cy="1146"/>
          </a:xfrm>
          <a:prstGeom prst="bentConnector3">
            <a:avLst>
              <a:gd name="adj1" fmla="val 50000"/>
            </a:avLst>
          </a:prstGeom>
          <a:solidFill>
            <a:srgbClr val="4F81BD"/>
          </a:solidFill>
          <a:ln w="28575" cap="flat" cmpd="sng" algn="ctr">
            <a:solidFill>
              <a:sysClr val="windowText" lastClr="000000"/>
            </a:solidFill>
            <a:prstDash val="solid"/>
            <a:round/>
            <a:headEnd type="none" w="med" len="med"/>
            <a:tailEnd type="triangle"/>
          </a:ln>
          <a:effectLst/>
        </p:spPr>
      </p:cxnSp>
      <p:grpSp>
        <p:nvGrpSpPr>
          <p:cNvPr id="281" name="Group 280">
            <a:extLst>
              <a:ext uri="{FF2B5EF4-FFF2-40B4-BE49-F238E27FC236}">
                <a16:creationId xmlns:a16="http://schemas.microsoft.com/office/drawing/2014/main" id="{62434D2F-D29A-4121-8E01-87F15C1B91A2}"/>
              </a:ext>
            </a:extLst>
          </p:cNvPr>
          <p:cNvGrpSpPr/>
          <p:nvPr/>
        </p:nvGrpSpPr>
        <p:grpSpPr>
          <a:xfrm>
            <a:off x="6491573" y="2920172"/>
            <a:ext cx="1009650" cy="481445"/>
            <a:chOff x="4755539" y="1388465"/>
            <a:chExt cx="1346200" cy="641927"/>
          </a:xfrm>
        </p:grpSpPr>
        <p:sp>
          <p:nvSpPr>
            <p:cNvPr id="282" name="TextBox 281">
              <a:extLst>
                <a:ext uri="{FF2B5EF4-FFF2-40B4-BE49-F238E27FC236}">
                  <a16:creationId xmlns:a16="http://schemas.microsoft.com/office/drawing/2014/main" id="{253F8550-EE33-441F-AA99-55945031F80F}"/>
                </a:ext>
              </a:extLst>
            </p:cNvPr>
            <p:cNvSpPr txBox="1"/>
            <p:nvPr/>
          </p:nvSpPr>
          <p:spPr>
            <a:xfrm>
              <a:off x="4755539" y="1544758"/>
              <a:ext cx="1346200" cy="307776"/>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Condenser</a:t>
              </a:r>
            </a:p>
          </p:txBody>
        </p:sp>
        <p:sp>
          <p:nvSpPr>
            <p:cNvPr id="283" name="Rectangle 282">
              <a:extLst>
                <a:ext uri="{FF2B5EF4-FFF2-40B4-BE49-F238E27FC236}">
                  <a16:creationId xmlns:a16="http://schemas.microsoft.com/office/drawing/2014/main" id="{268EB201-CB33-418A-B159-9F1D5B897B79}"/>
                </a:ext>
              </a:extLst>
            </p:cNvPr>
            <p:cNvSpPr/>
            <p:nvPr/>
          </p:nvSpPr>
          <p:spPr bwMode="auto">
            <a:xfrm>
              <a:off x="4773889" y="1388465"/>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cxnSp>
        <p:nvCxnSpPr>
          <p:cNvPr id="284" name="Straight Arrow Connector 283">
            <a:extLst>
              <a:ext uri="{FF2B5EF4-FFF2-40B4-BE49-F238E27FC236}">
                <a16:creationId xmlns:a16="http://schemas.microsoft.com/office/drawing/2014/main" id="{9C148063-8613-43B8-80E5-43E6ED031604}"/>
              </a:ext>
            </a:extLst>
          </p:cNvPr>
          <p:cNvCxnSpPr>
            <a:cxnSpLocks/>
            <a:endCxn id="279" idx="1"/>
          </p:cNvCxnSpPr>
          <p:nvPr/>
        </p:nvCxnSpPr>
        <p:spPr bwMode="auto">
          <a:xfrm flipV="1">
            <a:off x="6085824" y="4003667"/>
            <a:ext cx="436039" cy="4469"/>
          </a:xfrm>
          <a:prstGeom prst="straightConnector1">
            <a:avLst/>
          </a:prstGeom>
          <a:noFill/>
          <a:ln w="28575" cap="flat" cmpd="sng" algn="ctr">
            <a:solidFill>
              <a:sysClr val="windowText" lastClr="000000"/>
            </a:solidFill>
            <a:prstDash val="solid"/>
            <a:round/>
            <a:headEnd type="none" w="med" len="med"/>
            <a:tailEnd type="triangle"/>
          </a:ln>
          <a:effectLst>
            <a:outerShdw blurRad="63500" dist="17961" dir="2700000" algn="ctr" rotWithShape="0">
              <a:sysClr val="windowText" lastClr="000000">
                <a:alpha val="74998"/>
              </a:sysClr>
            </a:outerShdw>
          </a:effectLst>
        </p:spPr>
      </p:cxnSp>
      <p:cxnSp>
        <p:nvCxnSpPr>
          <p:cNvPr id="285" name="Straight Connector 284">
            <a:extLst>
              <a:ext uri="{FF2B5EF4-FFF2-40B4-BE49-F238E27FC236}">
                <a16:creationId xmlns:a16="http://schemas.microsoft.com/office/drawing/2014/main" id="{AF913B67-1C40-49F0-9844-CE38E1B37513}"/>
              </a:ext>
            </a:extLst>
          </p:cNvPr>
          <p:cNvCxnSpPr/>
          <p:nvPr/>
        </p:nvCxnSpPr>
        <p:spPr bwMode="auto">
          <a:xfrm>
            <a:off x="5493520" y="3428331"/>
            <a:ext cx="209690" cy="14204"/>
          </a:xfrm>
          <a:prstGeom prst="line">
            <a:avLst/>
          </a:prstGeom>
          <a:solidFill>
            <a:srgbClr val="4F81BD"/>
          </a:solidFill>
          <a:ln w="57150" cap="flat" cmpd="sng" algn="ctr">
            <a:solidFill>
              <a:sysClr val="window" lastClr="FFFFFF"/>
            </a:solidFill>
            <a:prstDash val="solid"/>
            <a:round/>
            <a:headEnd type="none" w="med" len="med"/>
            <a:tailEnd type="none" w="med" len="med"/>
          </a:ln>
          <a:effectLst/>
        </p:spPr>
      </p:cxnSp>
      <p:cxnSp>
        <p:nvCxnSpPr>
          <p:cNvPr id="286" name="Straight Arrow Connector 285">
            <a:extLst>
              <a:ext uri="{FF2B5EF4-FFF2-40B4-BE49-F238E27FC236}">
                <a16:creationId xmlns:a16="http://schemas.microsoft.com/office/drawing/2014/main" id="{0622ADD3-8917-4C8F-9F22-B32A6B734E5C}"/>
              </a:ext>
            </a:extLst>
          </p:cNvPr>
          <p:cNvCxnSpPr>
            <a:stCxn id="269" idx="3"/>
            <a:endCxn id="266" idx="1"/>
          </p:cNvCxnSpPr>
          <p:nvPr/>
        </p:nvCxnSpPr>
        <p:spPr>
          <a:xfrm flipV="1">
            <a:off x="8991474" y="4000944"/>
            <a:ext cx="278594" cy="3869"/>
          </a:xfrm>
          <a:prstGeom prst="straightConnector1">
            <a:avLst/>
          </a:prstGeom>
          <a:noFill/>
          <a:ln w="254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grpSp>
        <p:nvGrpSpPr>
          <p:cNvPr id="287" name="Group 286">
            <a:extLst>
              <a:ext uri="{FF2B5EF4-FFF2-40B4-BE49-F238E27FC236}">
                <a16:creationId xmlns:a16="http://schemas.microsoft.com/office/drawing/2014/main" id="{0279586E-3B90-43E8-B5FD-D95596096E99}"/>
              </a:ext>
            </a:extLst>
          </p:cNvPr>
          <p:cNvGrpSpPr/>
          <p:nvPr/>
        </p:nvGrpSpPr>
        <p:grpSpPr>
          <a:xfrm>
            <a:off x="3347867" y="3693765"/>
            <a:ext cx="1009650" cy="481445"/>
            <a:chOff x="1958900" y="3917373"/>
            <a:chExt cx="1346200" cy="641927"/>
          </a:xfrm>
        </p:grpSpPr>
        <p:sp>
          <p:nvSpPr>
            <p:cNvPr id="288" name="TextBox 287">
              <a:extLst>
                <a:ext uri="{FF2B5EF4-FFF2-40B4-BE49-F238E27FC236}">
                  <a16:creationId xmlns:a16="http://schemas.microsoft.com/office/drawing/2014/main" id="{97E5B887-6171-4B85-A1CE-6FB82A530290}"/>
                </a:ext>
              </a:extLst>
            </p:cNvPr>
            <p:cNvSpPr txBox="1"/>
            <p:nvPr/>
          </p:nvSpPr>
          <p:spPr>
            <a:xfrm>
              <a:off x="1958900" y="4099837"/>
              <a:ext cx="1346200" cy="307776"/>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Outlet Hopper</a:t>
              </a:r>
            </a:p>
          </p:txBody>
        </p:sp>
        <p:sp>
          <p:nvSpPr>
            <p:cNvPr id="289" name="Rectangle 288">
              <a:extLst>
                <a:ext uri="{FF2B5EF4-FFF2-40B4-BE49-F238E27FC236}">
                  <a16:creationId xmlns:a16="http://schemas.microsoft.com/office/drawing/2014/main" id="{A9B5D1B4-C5DF-4E11-A5E7-8F1757FF95D8}"/>
                </a:ext>
              </a:extLst>
            </p:cNvPr>
            <p:cNvSpPr/>
            <p:nvPr/>
          </p:nvSpPr>
          <p:spPr bwMode="auto">
            <a:xfrm>
              <a:off x="2023918" y="3917373"/>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grpSp>
        <p:nvGrpSpPr>
          <p:cNvPr id="290" name="Group 289">
            <a:extLst>
              <a:ext uri="{FF2B5EF4-FFF2-40B4-BE49-F238E27FC236}">
                <a16:creationId xmlns:a16="http://schemas.microsoft.com/office/drawing/2014/main" id="{02017580-F3F7-4755-9BAB-BE0F57480D84}"/>
              </a:ext>
            </a:extLst>
          </p:cNvPr>
          <p:cNvGrpSpPr/>
          <p:nvPr/>
        </p:nvGrpSpPr>
        <p:grpSpPr>
          <a:xfrm>
            <a:off x="2074383" y="3693648"/>
            <a:ext cx="1016565" cy="481445"/>
            <a:chOff x="1955125" y="3917373"/>
            <a:chExt cx="1346200" cy="641927"/>
          </a:xfrm>
        </p:grpSpPr>
        <p:sp>
          <p:nvSpPr>
            <p:cNvPr id="291" name="TextBox 290">
              <a:extLst>
                <a:ext uri="{FF2B5EF4-FFF2-40B4-BE49-F238E27FC236}">
                  <a16:creationId xmlns:a16="http://schemas.microsoft.com/office/drawing/2014/main" id="{FA0EE012-D8FE-42AF-9AB7-7579D6FB6CE4}"/>
                </a:ext>
              </a:extLst>
            </p:cNvPr>
            <p:cNvSpPr txBox="1"/>
            <p:nvPr/>
          </p:nvSpPr>
          <p:spPr>
            <a:xfrm>
              <a:off x="1955125" y="3974616"/>
              <a:ext cx="1346200" cy="492443"/>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Spent Soil Disposal</a:t>
              </a:r>
            </a:p>
          </p:txBody>
        </p:sp>
        <p:sp>
          <p:nvSpPr>
            <p:cNvPr id="292" name="Rectangle 291">
              <a:extLst>
                <a:ext uri="{FF2B5EF4-FFF2-40B4-BE49-F238E27FC236}">
                  <a16:creationId xmlns:a16="http://schemas.microsoft.com/office/drawing/2014/main" id="{C387EB6A-7602-4145-A340-74E9DD0957A4}"/>
                </a:ext>
              </a:extLst>
            </p:cNvPr>
            <p:cNvSpPr/>
            <p:nvPr/>
          </p:nvSpPr>
          <p:spPr bwMode="auto">
            <a:xfrm>
              <a:off x="2023918" y="3917373"/>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cxnSp>
        <p:nvCxnSpPr>
          <p:cNvPr id="293" name="Straight Arrow Connector 292">
            <a:extLst>
              <a:ext uri="{FF2B5EF4-FFF2-40B4-BE49-F238E27FC236}">
                <a16:creationId xmlns:a16="http://schemas.microsoft.com/office/drawing/2014/main" id="{929D0A2C-F95B-4A85-A50B-EFB47CBBD3B7}"/>
              </a:ext>
            </a:extLst>
          </p:cNvPr>
          <p:cNvCxnSpPr>
            <a:stCxn id="289" idx="1"/>
            <a:endCxn id="292" idx="3"/>
          </p:cNvCxnSpPr>
          <p:nvPr/>
        </p:nvCxnSpPr>
        <p:spPr>
          <a:xfrm flipH="1" flipV="1">
            <a:off x="3064429" y="3934371"/>
            <a:ext cx="332202" cy="117"/>
          </a:xfrm>
          <a:prstGeom prst="straightConnector1">
            <a:avLst/>
          </a:prstGeom>
          <a:noFill/>
          <a:ln w="254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grpSp>
        <p:nvGrpSpPr>
          <p:cNvPr id="294" name="Group 293">
            <a:extLst>
              <a:ext uri="{FF2B5EF4-FFF2-40B4-BE49-F238E27FC236}">
                <a16:creationId xmlns:a16="http://schemas.microsoft.com/office/drawing/2014/main" id="{FC8C71EE-6FDB-4F79-A666-7A87E86743CF}"/>
              </a:ext>
            </a:extLst>
          </p:cNvPr>
          <p:cNvGrpSpPr/>
          <p:nvPr/>
        </p:nvGrpSpPr>
        <p:grpSpPr>
          <a:xfrm>
            <a:off x="5117487" y="3767984"/>
            <a:ext cx="1009650" cy="481445"/>
            <a:chOff x="1958900" y="3917373"/>
            <a:chExt cx="1346200" cy="641927"/>
          </a:xfrm>
        </p:grpSpPr>
        <p:sp>
          <p:nvSpPr>
            <p:cNvPr id="295" name="TextBox 294">
              <a:extLst>
                <a:ext uri="{FF2B5EF4-FFF2-40B4-BE49-F238E27FC236}">
                  <a16:creationId xmlns:a16="http://schemas.microsoft.com/office/drawing/2014/main" id="{6956D98B-A326-4552-AA73-18B8F224815C}"/>
                </a:ext>
              </a:extLst>
            </p:cNvPr>
            <p:cNvSpPr txBox="1"/>
            <p:nvPr/>
          </p:nvSpPr>
          <p:spPr>
            <a:xfrm>
              <a:off x="1958900" y="4099837"/>
              <a:ext cx="1346200" cy="307776"/>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Water Cleanup</a:t>
              </a:r>
            </a:p>
          </p:txBody>
        </p:sp>
        <p:sp>
          <p:nvSpPr>
            <p:cNvPr id="296" name="Rectangle 295">
              <a:extLst>
                <a:ext uri="{FF2B5EF4-FFF2-40B4-BE49-F238E27FC236}">
                  <a16:creationId xmlns:a16="http://schemas.microsoft.com/office/drawing/2014/main" id="{23480585-DF1E-4E95-846A-95060AFE3B9B}"/>
                </a:ext>
              </a:extLst>
            </p:cNvPr>
            <p:cNvSpPr/>
            <p:nvPr/>
          </p:nvSpPr>
          <p:spPr bwMode="auto">
            <a:xfrm>
              <a:off x="2023918" y="3917373"/>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cxnSp>
        <p:nvCxnSpPr>
          <p:cNvPr id="297" name="Straight Arrow Connector 296">
            <a:extLst>
              <a:ext uri="{FF2B5EF4-FFF2-40B4-BE49-F238E27FC236}">
                <a16:creationId xmlns:a16="http://schemas.microsoft.com/office/drawing/2014/main" id="{3626BD6F-E3E3-40D0-8EFB-3C9829EF3E42}"/>
              </a:ext>
            </a:extLst>
          </p:cNvPr>
          <p:cNvCxnSpPr>
            <a:stCxn id="279" idx="0"/>
            <a:endCxn id="319" idx="2"/>
          </p:cNvCxnSpPr>
          <p:nvPr/>
        </p:nvCxnSpPr>
        <p:spPr>
          <a:xfrm flipH="1" flipV="1">
            <a:off x="5649938" y="3401616"/>
            <a:ext cx="1319913" cy="361328"/>
          </a:xfrm>
          <a:prstGeom prst="straightConnector1">
            <a:avLst/>
          </a:prstGeom>
          <a:noFill/>
          <a:ln w="254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sp>
        <p:nvSpPr>
          <p:cNvPr id="298" name="TextBox 297">
            <a:extLst>
              <a:ext uri="{FF2B5EF4-FFF2-40B4-BE49-F238E27FC236}">
                <a16:creationId xmlns:a16="http://schemas.microsoft.com/office/drawing/2014/main" id="{724C327D-D93A-45B0-B8A4-D6737CE71D20}"/>
              </a:ext>
            </a:extLst>
          </p:cNvPr>
          <p:cNvSpPr txBox="1"/>
          <p:nvPr/>
        </p:nvSpPr>
        <p:spPr>
          <a:xfrm>
            <a:off x="3370982" y="3023328"/>
            <a:ext cx="1009650" cy="369332"/>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Carbothermal Reactor</a:t>
            </a:r>
          </a:p>
        </p:txBody>
      </p:sp>
      <p:cxnSp>
        <p:nvCxnSpPr>
          <p:cNvPr id="299" name="Straight Arrow Connector 298">
            <a:extLst>
              <a:ext uri="{FF2B5EF4-FFF2-40B4-BE49-F238E27FC236}">
                <a16:creationId xmlns:a16="http://schemas.microsoft.com/office/drawing/2014/main" id="{08D9DD0C-FDB8-4E89-B953-307E72EDB613}"/>
              </a:ext>
            </a:extLst>
          </p:cNvPr>
          <p:cNvCxnSpPr>
            <a:cxnSpLocks/>
          </p:cNvCxnSpPr>
          <p:nvPr/>
        </p:nvCxnSpPr>
        <p:spPr bwMode="auto">
          <a:xfrm>
            <a:off x="3053037" y="3192516"/>
            <a:ext cx="343594" cy="3228"/>
          </a:xfrm>
          <a:prstGeom prst="straightConnector1">
            <a:avLst/>
          </a:prstGeom>
          <a:noFill/>
          <a:ln w="28575" cap="flat" cmpd="sng" algn="ctr">
            <a:solidFill>
              <a:sysClr val="windowText" lastClr="000000"/>
            </a:solidFill>
            <a:prstDash val="solid"/>
            <a:round/>
            <a:headEnd type="none" w="med" len="med"/>
            <a:tailEnd type="triangle"/>
          </a:ln>
          <a:effectLst>
            <a:outerShdw blurRad="63500" dist="17961" dir="2700000" algn="ctr" rotWithShape="0">
              <a:sysClr val="windowText" lastClr="000000">
                <a:alpha val="74998"/>
              </a:sysClr>
            </a:outerShdw>
          </a:effectLst>
        </p:spPr>
      </p:cxnSp>
      <p:cxnSp>
        <p:nvCxnSpPr>
          <p:cNvPr id="300" name="Straight Arrow Connector 299">
            <a:extLst>
              <a:ext uri="{FF2B5EF4-FFF2-40B4-BE49-F238E27FC236}">
                <a16:creationId xmlns:a16="http://schemas.microsoft.com/office/drawing/2014/main" id="{C0087077-B69E-40D7-908E-1B314FC7502F}"/>
              </a:ext>
            </a:extLst>
          </p:cNvPr>
          <p:cNvCxnSpPr>
            <a:stCxn id="262" idx="2"/>
            <a:endCxn id="289" idx="0"/>
          </p:cNvCxnSpPr>
          <p:nvPr/>
        </p:nvCxnSpPr>
        <p:spPr>
          <a:xfrm>
            <a:off x="3862490" y="3436534"/>
            <a:ext cx="0" cy="257231"/>
          </a:xfrm>
          <a:prstGeom prst="straightConnector1">
            <a:avLst/>
          </a:prstGeom>
          <a:noFill/>
          <a:ln w="254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301" name="Straight Connector 300">
            <a:extLst>
              <a:ext uri="{FF2B5EF4-FFF2-40B4-BE49-F238E27FC236}">
                <a16:creationId xmlns:a16="http://schemas.microsoft.com/office/drawing/2014/main" id="{556B110D-0A76-4A71-9971-F41E46C9796A}"/>
              </a:ext>
            </a:extLst>
          </p:cNvPr>
          <p:cNvCxnSpPr/>
          <p:nvPr/>
        </p:nvCxnSpPr>
        <p:spPr>
          <a:xfrm flipH="1">
            <a:off x="6404977" y="3408119"/>
            <a:ext cx="573818" cy="149585"/>
          </a:xfrm>
          <a:prstGeom prst="line">
            <a:avLst/>
          </a:prstGeom>
          <a:noFill/>
          <a:ln w="25400" cap="flat" cmpd="sng" algn="ctr">
            <a:solidFill>
              <a:sysClr val="windowText" lastClr="000000"/>
            </a:solidFill>
            <a:prstDash val="solid"/>
          </a:ln>
          <a:effectLst>
            <a:outerShdw blurRad="40000" dist="20000" dir="5400000" rotWithShape="0">
              <a:srgbClr val="000000">
                <a:alpha val="38000"/>
              </a:srgbClr>
            </a:outerShdw>
          </a:effectLst>
        </p:spPr>
      </p:cxnSp>
      <p:cxnSp>
        <p:nvCxnSpPr>
          <p:cNvPr id="302" name="Straight Arrow Connector 301">
            <a:extLst>
              <a:ext uri="{FF2B5EF4-FFF2-40B4-BE49-F238E27FC236}">
                <a16:creationId xmlns:a16="http://schemas.microsoft.com/office/drawing/2014/main" id="{5E2F87A8-3CF5-4829-913B-5C739ABDBA35}"/>
              </a:ext>
            </a:extLst>
          </p:cNvPr>
          <p:cNvCxnSpPr/>
          <p:nvPr/>
        </p:nvCxnSpPr>
        <p:spPr>
          <a:xfrm flipH="1">
            <a:off x="5662414" y="3615256"/>
            <a:ext cx="556800" cy="142880"/>
          </a:xfrm>
          <a:prstGeom prst="straightConnector1">
            <a:avLst/>
          </a:prstGeom>
          <a:noFill/>
          <a:ln w="254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303" name="Straight Arrow Connector 302">
            <a:extLst>
              <a:ext uri="{FF2B5EF4-FFF2-40B4-BE49-F238E27FC236}">
                <a16:creationId xmlns:a16="http://schemas.microsoft.com/office/drawing/2014/main" id="{979921F9-62A5-4782-AA9C-EBF450653070}"/>
              </a:ext>
            </a:extLst>
          </p:cNvPr>
          <p:cNvCxnSpPr/>
          <p:nvPr/>
        </p:nvCxnSpPr>
        <p:spPr>
          <a:xfrm>
            <a:off x="6132072" y="3160893"/>
            <a:ext cx="373264" cy="0"/>
          </a:xfrm>
          <a:prstGeom prst="straightConnector1">
            <a:avLst/>
          </a:prstGeom>
          <a:noFill/>
          <a:ln w="254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sp>
        <p:nvSpPr>
          <p:cNvPr id="304" name="TextBox 303">
            <a:extLst>
              <a:ext uri="{FF2B5EF4-FFF2-40B4-BE49-F238E27FC236}">
                <a16:creationId xmlns:a16="http://schemas.microsoft.com/office/drawing/2014/main" id="{C3560C70-E4B3-424A-BCA2-A301E9D66001}"/>
              </a:ext>
            </a:extLst>
          </p:cNvPr>
          <p:cNvSpPr txBox="1"/>
          <p:nvPr/>
        </p:nvSpPr>
        <p:spPr>
          <a:xfrm>
            <a:off x="6104237" y="3144440"/>
            <a:ext cx="427684" cy="265457"/>
          </a:xfrm>
          <a:prstGeom prst="rect">
            <a:avLst/>
          </a:prstGeom>
          <a:noFill/>
        </p:spPr>
        <p:txBody>
          <a:bodyPr wrap="square" rtlCol="0">
            <a:spAutoFit/>
          </a:bodyPr>
          <a:lstStyle/>
          <a:p>
            <a:pPr algn="ctr">
              <a:lnSpc>
                <a:spcPct val="150000"/>
              </a:lnSpc>
            </a:pPr>
            <a:r>
              <a:rPr lang="en-US" sz="750">
                <a:solidFill>
                  <a:prstClr val="black"/>
                </a:solidFill>
                <a:ea typeface="Verdana" panose="020B0604030504040204" pitchFamily="34" charset="0"/>
                <a:cs typeface="Arial" panose="020B0604020202020204" pitchFamily="34" charset="0"/>
              </a:rPr>
              <a:t>H</a:t>
            </a:r>
            <a:r>
              <a:rPr lang="en-US" sz="750" baseline="-25000">
                <a:solidFill>
                  <a:prstClr val="black"/>
                </a:solidFill>
                <a:ea typeface="Verdana" panose="020B0604030504040204" pitchFamily="34" charset="0"/>
                <a:cs typeface="Arial" panose="020B0604020202020204" pitchFamily="34" charset="0"/>
              </a:rPr>
              <a:t>2</a:t>
            </a:r>
            <a:r>
              <a:rPr lang="en-US" sz="750">
                <a:solidFill>
                  <a:prstClr val="black"/>
                </a:solidFill>
                <a:ea typeface="Verdana" panose="020B0604030504040204" pitchFamily="34" charset="0"/>
                <a:cs typeface="Arial" panose="020B0604020202020204" pitchFamily="34" charset="0"/>
              </a:rPr>
              <a:t>O</a:t>
            </a:r>
          </a:p>
        </p:txBody>
      </p:sp>
      <p:sp>
        <p:nvSpPr>
          <p:cNvPr id="305" name="TextBox 304">
            <a:extLst>
              <a:ext uri="{FF2B5EF4-FFF2-40B4-BE49-F238E27FC236}">
                <a16:creationId xmlns:a16="http://schemas.microsoft.com/office/drawing/2014/main" id="{C4DCC623-B52A-4CC1-8A92-0AB208721C0C}"/>
              </a:ext>
            </a:extLst>
          </p:cNvPr>
          <p:cNvSpPr txBox="1"/>
          <p:nvPr/>
        </p:nvSpPr>
        <p:spPr>
          <a:xfrm>
            <a:off x="6092789" y="2906891"/>
            <a:ext cx="401650" cy="244106"/>
          </a:xfrm>
          <a:prstGeom prst="rect">
            <a:avLst/>
          </a:prstGeom>
          <a:noFill/>
        </p:spPr>
        <p:txBody>
          <a:bodyPr wrap="square" rtlCol="0">
            <a:spAutoFit/>
          </a:bodyPr>
          <a:lstStyle/>
          <a:p>
            <a:pPr algn="ctr">
              <a:lnSpc>
                <a:spcPct val="150000"/>
              </a:lnSpc>
            </a:pPr>
            <a:r>
              <a:rPr lang="en-US" sz="750">
                <a:solidFill>
                  <a:prstClr val="black"/>
                </a:solidFill>
                <a:ea typeface="Verdana" panose="020B0604030504040204" pitchFamily="34" charset="0"/>
                <a:cs typeface="Arial" panose="020B0604020202020204" pitchFamily="34" charset="0"/>
              </a:rPr>
              <a:t>CH</a:t>
            </a:r>
            <a:r>
              <a:rPr lang="en-US" sz="750" baseline="-25000">
                <a:solidFill>
                  <a:prstClr val="black"/>
                </a:solidFill>
                <a:ea typeface="Verdana" panose="020B0604030504040204" pitchFamily="34" charset="0"/>
                <a:cs typeface="Arial" panose="020B0604020202020204" pitchFamily="34" charset="0"/>
              </a:rPr>
              <a:t>4</a:t>
            </a:r>
          </a:p>
        </p:txBody>
      </p:sp>
      <p:sp>
        <p:nvSpPr>
          <p:cNvPr id="306" name="TextBox 305">
            <a:extLst>
              <a:ext uri="{FF2B5EF4-FFF2-40B4-BE49-F238E27FC236}">
                <a16:creationId xmlns:a16="http://schemas.microsoft.com/office/drawing/2014/main" id="{FEF06F6D-D5A9-4F27-BD1B-3AB27084BA93}"/>
              </a:ext>
            </a:extLst>
          </p:cNvPr>
          <p:cNvSpPr txBox="1"/>
          <p:nvPr/>
        </p:nvSpPr>
        <p:spPr>
          <a:xfrm>
            <a:off x="6733795" y="3528601"/>
            <a:ext cx="345815" cy="244106"/>
          </a:xfrm>
          <a:prstGeom prst="rect">
            <a:avLst/>
          </a:prstGeom>
          <a:noFill/>
        </p:spPr>
        <p:txBody>
          <a:bodyPr wrap="square" rtlCol="0">
            <a:spAutoFit/>
          </a:bodyPr>
          <a:lstStyle/>
          <a:p>
            <a:pPr algn="ctr">
              <a:lnSpc>
                <a:spcPct val="150000"/>
              </a:lnSpc>
            </a:pPr>
            <a:r>
              <a:rPr lang="en-US" sz="750">
                <a:solidFill>
                  <a:prstClr val="black"/>
                </a:solidFill>
                <a:ea typeface="Verdana" panose="020B0604030504040204" pitchFamily="34" charset="0"/>
                <a:cs typeface="Arial" panose="020B0604020202020204" pitchFamily="34" charset="0"/>
              </a:rPr>
              <a:t>H</a:t>
            </a:r>
            <a:r>
              <a:rPr lang="en-US" sz="750" baseline="-25000">
                <a:solidFill>
                  <a:prstClr val="black"/>
                </a:solidFill>
                <a:ea typeface="Verdana" panose="020B0604030504040204" pitchFamily="34" charset="0"/>
                <a:cs typeface="Arial" panose="020B0604020202020204" pitchFamily="34" charset="0"/>
              </a:rPr>
              <a:t>2</a:t>
            </a:r>
          </a:p>
        </p:txBody>
      </p:sp>
      <p:sp>
        <p:nvSpPr>
          <p:cNvPr id="307" name="TextBox 306">
            <a:extLst>
              <a:ext uri="{FF2B5EF4-FFF2-40B4-BE49-F238E27FC236}">
                <a16:creationId xmlns:a16="http://schemas.microsoft.com/office/drawing/2014/main" id="{D5641C04-910D-439B-A776-A1E7C7983763}"/>
              </a:ext>
            </a:extLst>
          </p:cNvPr>
          <p:cNvSpPr txBox="1"/>
          <p:nvPr/>
        </p:nvSpPr>
        <p:spPr>
          <a:xfrm>
            <a:off x="5421860" y="3500334"/>
            <a:ext cx="496559" cy="265457"/>
          </a:xfrm>
          <a:prstGeom prst="rect">
            <a:avLst/>
          </a:prstGeom>
          <a:noFill/>
        </p:spPr>
        <p:txBody>
          <a:bodyPr wrap="square" rtlCol="0">
            <a:spAutoFit/>
          </a:bodyPr>
          <a:lstStyle/>
          <a:p>
            <a:pPr algn="ctr">
              <a:lnSpc>
                <a:spcPct val="150000"/>
              </a:lnSpc>
            </a:pPr>
            <a:r>
              <a:rPr lang="en-US" sz="750">
                <a:solidFill>
                  <a:prstClr val="black"/>
                </a:solidFill>
                <a:ea typeface="Verdana" panose="020B0604030504040204" pitchFamily="34" charset="0"/>
                <a:cs typeface="Arial" panose="020B0604020202020204" pitchFamily="34" charset="0"/>
              </a:rPr>
              <a:t>H</a:t>
            </a:r>
            <a:r>
              <a:rPr lang="en-US" sz="750" baseline="-25000">
                <a:solidFill>
                  <a:prstClr val="black"/>
                </a:solidFill>
                <a:ea typeface="Verdana" panose="020B0604030504040204" pitchFamily="34" charset="0"/>
                <a:cs typeface="Arial" panose="020B0604020202020204" pitchFamily="34" charset="0"/>
              </a:rPr>
              <a:t>2</a:t>
            </a:r>
            <a:r>
              <a:rPr lang="en-US" sz="750">
                <a:solidFill>
                  <a:prstClr val="black"/>
                </a:solidFill>
                <a:ea typeface="Verdana" panose="020B0604030504040204" pitchFamily="34" charset="0"/>
                <a:cs typeface="Arial" panose="020B0604020202020204" pitchFamily="34" charset="0"/>
              </a:rPr>
              <a:t>O</a:t>
            </a:r>
          </a:p>
        </p:txBody>
      </p:sp>
      <p:sp>
        <p:nvSpPr>
          <p:cNvPr id="308" name="TextBox 307">
            <a:extLst>
              <a:ext uri="{FF2B5EF4-FFF2-40B4-BE49-F238E27FC236}">
                <a16:creationId xmlns:a16="http://schemas.microsoft.com/office/drawing/2014/main" id="{684910B5-2645-4C7A-AA96-977B07C9E599}"/>
              </a:ext>
            </a:extLst>
          </p:cNvPr>
          <p:cNvSpPr txBox="1"/>
          <p:nvPr/>
        </p:nvSpPr>
        <p:spPr>
          <a:xfrm>
            <a:off x="7395999" y="3983092"/>
            <a:ext cx="354793" cy="244106"/>
          </a:xfrm>
          <a:prstGeom prst="rect">
            <a:avLst/>
          </a:prstGeom>
          <a:noFill/>
        </p:spPr>
        <p:txBody>
          <a:bodyPr wrap="square" rtlCol="0">
            <a:spAutoFit/>
          </a:bodyPr>
          <a:lstStyle/>
          <a:p>
            <a:pPr algn="ctr">
              <a:lnSpc>
                <a:spcPct val="150000"/>
              </a:lnSpc>
            </a:pPr>
            <a:r>
              <a:rPr lang="en-US" sz="750">
                <a:solidFill>
                  <a:prstClr val="black"/>
                </a:solidFill>
                <a:ea typeface="Verdana" panose="020B0604030504040204" pitchFamily="34" charset="0"/>
                <a:cs typeface="Arial" panose="020B0604020202020204" pitchFamily="34" charset="0"/>
              </a:rPr>
              <a:t>O</a:t>
            </a:r>
            <a:r>
              <a:rPr lang="en-US" sz="750" baseline="-25000">
                <a:solidFill>
                  <a:prstClr val="black"/>
                </a:solidFill>
                <a:ea typeface="Verdana" panose="020B0604030504040204" pitchFamily="34" charset="0"/>
                <a:cs typeface="Arial" panose="020B0604020202020204" pitchFamily="34" charset="0"/>
              </a:rPr>
              <a:t>2</a:t>
            </a:r>
          </a:p>
        </p:txBody>
      </p:sp>
      <p:sp>
        <p:nvSpPr>
          <p:cNvPr id="309" name="TextBox 308">
            <a:extLst>
              <a:ext uri="{FF2B5EF4-FFF2-40B4-BE49-F238E27FC236}">
                <a16:creationId xmlns:a16="http://schemas.microsoft.com/office/drawing/2014/main" id="{3568FBD0-CDEB-43FE-9778-56766AC69BF5}"/>
              </a:ext>
            </a:extLst>
          </p:cNvPr>
          <p:cNvSpPr txBox="1"/>
          <p:nvPr/>
        </p:nvSpPr>
        <p:spPr>
          <a:xfrm>
            <a:off x="4275437" y="2892326"/>
            <a:ext cx="1019292" cy="244106"/>
          </a:xfrm>
          <a:prstGeom prst="rect">
            <a:avLst/>
          </a:prstGeom>
          <a:noFill/>
        </p:spPr>
        <p:txBody>
          <a:bodyPr wrap="square" rtlCol="0">
            <a:spAutoFit/>
          </a:bodyPr>
          <a:lstStyle/>
          <a:p>
            <a:pPr algn="ctr">
              <a:lnSpc>
                <a:spcPct val="150000"/>
              </a:lnSpc>
            </a:pPr>
            <a:r>
              <a:rPr lang="en-US" sz="750">
                <a:solidFill>
                  <a:prstClr val="black"/>
                </a:solidFill>
                <a:ea typeface="Verdana" panose="020B0604030504040204" pitchFamily="34" charset="0"/>
                <a:cs typeface="Arial" panose="020B0604020202020204" pitchFamily="34" charset="0"/>
              </a:rPr>
              <a:t>CH</a:t>
            </a:r>
            <a:r>
              <a:rPr lang="en-US" sz="750" baseline="-25000">
                <a:solidFill>
                  <a:prstClr val="black"/>
                </a:solidFill>
                <a:ea typeface="Verdana" panose="020B0604030504040204" pitchFamily="34" charset="0"/>
                <a:cs typeface="Arial" panose="020B0604020202020204" pitchFamily="34" charset="0"/>
              </a:rPr>
              <a:t>4, </a:t>
            </a:r>
            <a:r>
              <a:rPr lang="en-US" sz="750">
                <a:solidFill>
                  <a:prstClr val="black"/>
                </a:solidFill>
                <a:ea typeface="Verdana" panose="020B0604030504040204" pitchFamily="34" charset="0"/>
                <a:cs typeface="Arial" panose="020B0604020202020204" pitchFamily="34" charset="0"/>
              </a:rPr>
              <a:t>CO, H</a:t>
            </a:r>
            <a:r>
              <a:rPr lang="en-US" sz="750" baseline="-25000">
                <a:solidFill>
                  <a:prstClr val="black"/>
                </a:solidFill>
                <a:ea typeface="Verdana" panose="020B0604030504040204" pitchFamily="34" charset="0"/>
                <a:cs typeface="Arial" panose="020B0604020202020204" pitchFamily="34" charset="0"/>
              </a:rPr>
              <a:t>2,</a:t>
            </a:r>
            <a:r>
              <a:rPr lang="en-US" sz="750">
                <a:solidFill>
                  <a:prstClr val="black"/>
                </a:solidFill>
                <a:ea typeface="Verdana" panose="020B0604030504040204" pitchFamily="34" charset="0"/>
                <a:cs typeface="Arial" panose="020B0604020202020204" pitchFamily="34" charset="0"/>
              </a:rPr>
              <a:t> CO</a:t>
            </a:r>
            <a:r>
              <a:rPr lang="en-US" sz="750" baseline="-25000">
                <a:solidFill>
                  <a:prstClr val="black"/>
                </a:solidFill>
                <a:ea typeface="Verdana" panose="020B0604030504040204" pitchFamily="34" charset="0"/>
                <a:cs typeface="Arial" panose="020B0604020202020204" pitchFamily="34" charset="0"/>
              </a:rPr>
              <a:t>2</a:t>
            </a:r>
          </a:p>
        </p:txBody>
      </p:sp>
      <p:cxnSp>
        <p:nvCxnSpPr>
          <p:cNvPr id="310" name="Elbow Connector 66">
            <a:extLst>
              <a:ext uri="{FF2B5EF4-FFF2-40B4-BE49-F238E27FC236}">
                <a16:creationId xmlns:a16="http://schemas.microsoft.com/office/drawing/2014/main" id="{94151A36-A499-4432-AA6A-E9F2EA869C00}"/>
              </a:ext>
            </a:extLst>
          </p:cNvPr>
          <p:cNvCxnSpPr>
            <a:stCxn id="283" idx="0"/>
            <a:endCxn id="262" idx="0"/>
          </p:cNvCxnSpPr>
          <p:nvPr/>
        </p:nvCxnSpPr>
        <p:spPr>
          <a:xfrm rot="16200000" flipH="1" flipV="1">
            <a:off x="5399384" y="1383277"/>
            <a:ext cx="34917" cy="3108705"/>
          </a:xfrm>
          <a:prstGeom prst="bentConnector3">
            <a:avLst>
              <a:gd name="adj1" fmla="val -1019337"/>
            </a:avLst>
          </a:prstGeom>
          <a:noFill/>
          <a:ln w="25400" cap="flat" cmpd="sng" algn="ctr">
            <a:solidFill>
              <a:srgbClr val="000000"/>
            </a:solidFill>
            <a:prstDash val="solid"/>
            <a:tailEnd type="triangle"/>
          </a:ln>
          <a:effectLst>
            <a:outerShdw blurRad="40000" dist="20000" dir="5400000" rotWithShape="0">
              <a:srgbClr val="000000">
                <a:alpha val="38000"/>
              </a:srgbClr>
            </a:outerShdw>
          </a:effectLst>
        </p:spPr>
      </p:cxnSp>
      <p:sp>
        <p:nvSpPr>
          <p:cNvPr id="311" name="TextBox 310">
            <a:extLst>
              <a:ext uri="{FF2B5EF4-FFF2-40B4-BE49-F238E27FC236}">
                <a16:creationId xmlns:a16="http://schemas.microsoft.com/office/drawing/2014/main" id="{9EC740EA-80BE-4710-BB7F-201799DF9D9D}"/>
              </a:ext>
            </a:extLst>
          </p:cNvPr>
          <p:cNvSpPr txBox="1"/>
          <p:nvPr/>
        </p:nvSpPr>
        <p:spPr>
          <a:xfrm>
            <a:off x="5178880" y="2508826"/>
            <a:ext cx="401650" cy="244106"/>
          </a:xfrm>
          <a:prstGeom prst="rect">
            <a:avLst/>
          </a:prstGeom>
          <a:noFill/>
        </p:spPr>
        <p:txBody>
          <a:bodyPr wrap="square" rtlCol="0">
            <a:spAutoFit/>
          </a:bodyPr>
          <a:lstStyle/>
          <a:p>
            <a:pPr algn="ctr">
              <a:lnSpc>
                <a:spcPct val="150000"/>
              </a:lnSpc>
            </a:pPr>
            <a:r>
              <a:rPr lang="en-US" sz="750">
                <a:solidFill>
                  <a:prstClr val="black"/>
                </a:solidFill>
                <a:ea typeface="Verdana" panose="020B0604030504040204" pitchFamily="34" charset="0"/>
                <a:cs typeface="Arial" panose="020B0604020202020204" pitchFamily="34" charset="0"/>
              </a:rPr>
              <a:t>CH</a:t>
            </a:r>
            <a:r>
              <a:rPr lang="en-US" sz="750" baseline="-25000">
                <a:solidFill>
                  <a:prstClr val="black"/>
                </a:solidFill>
                <a:ea typeface="Verdana" panose="020B0604030504040204" pitchFamily="34" charset="0"/>
                <a:cs typeface="Arial" panose="020B0604020202020204" pitchFamily="34" charset="0"/>
              </a:rPr>
              <a:t>4</a:t>
            </a:r>
          </a:p>
        </p:txBody>
      </p:sp>
      <p:sp>
        <p:nvSpPr>
          <p:cNvPr id="312" name="TextBox 311">
            <a:extLst>
              <a:ext uri="{FF2B5EF4-FFF2-40B4-BE49-F238E27FC236}">
                <a16:creationId xmlns:a16="http://schemas.microsoft.com/office/drawing/2014/main" id="{6A2F888E-9A10-4C5F-AA43-C5DBCEA8AEB9}"/>
              </a:ext>
            </a:extLst>
          </p:cNvPr>
          <p:cNvSpPr txBox="1"/>
          <p:nvPr/>
        </p:nvSpPr>
        <p:spPr>
          <a:xfrm>
            <a:off x="8030232" y="2317867"/>
            <a:ext cx="3111174" cy="230832"/>
          </a:xfrm>
          <a:prstGeom prst="rect">
            <a:avLst/>
          </a:prstGeom>
          <a:noFill/>
        </p:spPr>
        <p:txBody>
          <a:bodyPr wrap="square" rtlCol="0">
            <a:spAutoFit/>
          </a:bodyPr>
          <a:lstStyle/>
          <a:p>
            <a:r>
              <a:rPr lang="en-US" sz="900">
                <a:solidFill>
                  <a:prstClr val="black"/>
                </a:solidFill>
                <a:latin typeface="Arial"/>
                <a:cs typeface="Arial"/>
              </a:rPr>
              <a:t>Common to Mars ISRU, Carbothermal and ECLSS</a:t>
            </a:r>
          </a:p>
        </p:txBody>
      </p:sp>
      <p:sp>
        <p:nvSpPr>
          <p:cNvPr id="313" name="Rectangle 312">
            <a:extLst>
              <a:ext uri="{FF2B5EF4-FFF2-40B4-BE49-F238E27FC236}">
                <a16:creationId xmlns:a16="http://schemas.microsoft.com/office/drawing/2014/main" id="{47BDA75C-7ED5-41F0-9542-7372D0DEE064}"/>
              </a:ext>
            </a:extLst>
          </p:cNvPr>
          <p:cNvSpPr/>
          <p:nvPr/>
        </p:nvSpPr>
        <p:spPr>
          <a:xfrm>
            <a:off x="5178692" y="2892325"/>
            <a:ext cx="2260258" cy="1362429"/>
          </a:xfrm>
          <a:prstGeom prst="rect">
            <a:avLst/>
          </a:prstGeom>
          <a:noFill/>
          <a:ln w="12700" cap="flat" cmpd="sng" algn="ctr">
            <a:solidFill>
              <a:srgbClr val="0000FF"/>
            </a:solidFill>
            <a:prstDash val="lgDash"/>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314" name="Rectangle 313">
            <a:extLst>
              <a:ext uri="{FF2B5EF4-FFF2-40B4-BE49-F238E27FC236}">
                <a16:creationId xmlns:a16="http://schemas.microsoft.com/office/drawing/2014/main" id="{9A0BA085-72F3-4ACC-A4F6-59ECEA3ACB06}"/>
              </a:ext>
            </a:extLst>
          </p:cNvPr>
          <p:cNvSpPr/>
          <p:nvPr/>
        </p:nvSpPr>
        <p:spPr>
          <a:xfrm>
            <a:off x="8041900" y="3753614"/>
            <a:ext cx="2159886" cy="501579"/>
          </a:xfrm>
          <a:prstGeom prst="rect">
            <a:avLst/>
          </a:prstGeom>
          <a:noFill/>
          <a:ln w="19050" cap="flat" cmpd="sng" algn="ctr">
            <a:solidFill>
              <a:srgbClr val="00B050"/>
            </a:solidFill>
            <a:prstDash val="dash"/>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315" name="Rectangle 314">
            <a:extLst>
              <a:ext uri="{FF2B5EF4-FFF2-40B4-BE49-F238E27FC236}">
                <a16:creationId xmlns:a16="http://schemas.microsoft.com/office/drawing/2014/main" id="{7E8CA2DE-C306-489B-B505-71B8189FD6C3}"/>
              </a:ext>
            </a:extLst>
          </p:cNvPr>
          <p:cNvSpPr/>
          <p:nvPr/>
        </p:nvSpPr>
        <p:spPr>
          <a:xfrm>
            <a:off x="8036103" y="2827488"/>
            <a:ext cx="3331902" cy="238707"/>
          </a:xfrm>
          <a:prstGeom prst="rect">
            <a:avLst/>
          </a:prstGeom>
          <a:noFill/>
          <a:ln w="19050" cap="flat" cmpd="sng" algn="ctr">
            <a:solidFill>
              <a:srgbClr val="00B050"/>
            </a:solidFill>
            <a:prstDash val="dash"/>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316" name="Rectangle 315">
            <a:extLst>
              <a:ext uri="{FF2B5EF4-FFF2-40B4-BE49-F238E27FC236}">
                <a16:creationId xmlns:a16="http://schemas.microsoft.com/office/drawing/2014/main" id="{02C8EA7A-EE7A-481F-AF5E-D51654C1671E}"/>
              </a:ext>
            </a:extLst>
          </p:cNvPr>
          <p:cNvSpPr/>
          <p:nvPr/>
        </p:nvSpPr>
        <p:spPr>
          <a:xfrm>
            <a:off x="8036530" y="2313459"/>
            <a:ext cx="3331475" cy="247832"/>
          </a:xfrm>
          <a:prstGeom prst="rect">
            <a:avLst/>
          </a:prstGeom>
          <a:noFill/>
          <a:ln w="19050" cap="flat" cmpd="sng" algn="ctr">
            <a:solidFill>
              <a:srgbClr val="0000FF"/>
            </a:solidFill>
            <a:prstDash val="dash"/>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nvGrpSpPr>
          <p:cNvPr id="317" name="Group 316">
            <a:extLst>
              <a:ext uri="{FF2B5EF4-FFF2-40B4-BE49-F238E27FC236}">
                <a16:creationId xmlns:a16="http://schemas.microsoft.com/office/drawing/2014/main" id="{62FBC505-8722-4F9E-BA6E-F18FDEC29A3B}"/>
              </a:ext>
            </a:extLst>
          </p:cNvPr>
          <p:cNvGrpSpPr/>
          <p:nvPr/>
        </p:nvGrpSpPr>
        <p:grpSpPr>
          <a:xfrm>
            <a:off x="5176809" y="2920171"/>
            <a:ext cx="970804" cy="481445"/>
            <a:chOff x="3059640" y="1352600"/>
            <a:chExt cx="1346200" cy="641927"/>
          </a:xfrm>
        </p:grpSpPr>
        <p:sp>
          <p:nvSpPr>
            <p:cNvPr id="318" name="TextBox 317">
              <a:extLst>
                <a:ext uri="{FF2B5EF4-FFF2-40B4-BE49-F238E27FC236}">
                  <a16:creationId xmlns:a16="http://schemas.microsoft.com/office/drawing/2014/main" id="{2BE4075F-D95E-4E04-AB33-5A23E68B2B18}"/>
                </a:ext>
              </a:extLst>
            </p:cNvPr>
            <p:cNvSpPr txBox="1"/>
            <p:nvPr/>
          </p:nvSpPr>
          <p:spPr>
            <a:xfrm>
              <a:off x="3059640" y="1467160"/>
              <a:ext cx="1346200" cy="492443"/>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Sabatier Reactor</a:t>
              </a:r>
            </a:p>
          </p:txBody>
        </p:sp>
        <p:sp>
          <p:nvSpPr>
            <p:cNvPr id="319" name="Rectangle 318">
              <a:extLst>
                <a:ext uri="{FF2B5EF4-FFF2-40B4-BE49-F238E27FC236}">
                  <a16:creationId xmlns:a16="http://schemas.microsoft.com/office/drawing/2014/main" id="{80F9CCDC-D0D1-4315-8994-B04F694462FF}"/>
                </a:ext>
              </a:extLst>
            </p:cNvPr>
            <p:cNvSpPr/>
            <p:nvPr/>
          </p:nvSpPr>
          <p:spPr bwMode="auto">
            <a:xfrm>
              <a:off x="3094576" y="1352600"/>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pic>
        <p:nvPicPr>
          <p:cNvPr id="320" name="Picture 319">
            <a:extLst>
              <a:ext uri="{FF2B5EF4-FFF2-40B4-BE49-F238E27FC236}">
                <a16:creationId xmlns:a16="http://schemas.microsoft.com/office/drawing/2014/main" id="{F6567E05-EDF6-416B-8434-3329A75527A6}"/>
              </a:ext>
            </a:extLst>
          </p:cNvPr>
          <p:cNvPicPr>
            <a:picLocks noChangeAspect="1"/>
          </p:cNvPicPr>
          <p:nvPr/>
        </p:nvPicPr>
        <p:blipFill rotWithShape="1">
          <a:blip r:embed="rId2"/>
          <a:srcRect l="5445" r="6991"/>
          <a:stretch/>
        </p:blipFill>
        <p:spPr>
          <a:xfrm>
            <a:off x="855639" y="3506556"/>
            <a:ext cx="935236" cy="635436"/>
          </a:xfrm>
          <a:prstGeom prst="rect">
            <a:avLst/>
          </a:prstGeom>
        </p:spPr>
      </p:pic>
      <p:pic>
        <p:nvPicPr>
          <p:cNvPr id="321" name="Picture 320">
            <a:extLst>
              <a:ext uri="{FF2B5EF4-FFF2-40B4-BE49-F238E27FC236}">
                <a16:creationId xmlns:a16="http://schemas.microsoft.com/office/drawing/2014/main" id="{A2AD9BD9-B19D-49F5-86D2-9BD93080A07A}"/>
              </a:ext>
            </a:extLst>
          </p:cNvPr>
          <p:cNvPicPr>
            <a:picLocks noChangeAspect="1"/>
          </p:cNvPicPr>
          <p:nvPr/>
        </p:nvPicPr>
        <p:blipFill>
          <a:blip r:embed="rId3"/>
          <a:stretch>
            <a:fillRect/>
          </a:stretch>
        </p:blipFill>
        <p:spPr>
          <a:xfrm>
            <a:off x="10313657" y="3738673"/>
            <a:ext cx="396168" cy="494812"/>
          </a:xfrm>
          <a:prstGeom prst="rect">
            <a:avLst/>
          </a:prstGeom>
        </p:spPr>
      </p:pic>
      <p:grpSp>
        <p:nvGrpSpPr>
          <p:cNvPr id="322" name="Group 321">
            <a:extLst>
              <a:ext uri="{FF2B5EF4-FFF2-40B4-BE49-F238E27FC236}">
                <a16:creationId xmlns:a16="http://schemas.microsoft.com/office/drawing/2014/main" id="{6718AAA3-FCC7-41A3-A474-62CE15BA4243}"/>
              </a:ext>
            </a:extLst>
          </p:cNvPr>
          <p:cNvGrpSpPr/>
          <p:nvPr/>
        </p:nvGrpSpPr>
        <p:grpSpPr>
          <a:xfrm>
            <a:off x="2072555" y="2272485"/>
            <a:ext cx="1009650" cy="481445"/>
            <a:chOff x="1989720" y="3917373"/>
            <a:chExt cx="1346200" cy="641927"/>
          </a:xfrm>
        </p:grpSpPr>
        <p:sp>
          <p:nvSpPr>
            <p:cNvPr id="323" name="TextBox 322">
              <a:extLst>
                <a:ext uri="{FF2B5EF4-FFF2-40B4-BE49-F238E27FC236}">
                  <a16:creationId xmlns:a16="http://schemas.microsoft.com/office/drawing/2014/main" id="{FF05C7E8-7027-47D7-B8A5-5124F949F964}"/>
                </a:ext>
              </a:extLst>
            </p:cNvPr>
            <p:cNvSpPr txBox="1"/>
            <p:nvPr/>
          </p:nvSpPr>
          <p:spPr>
            <a:xfrm>
              <a:off x="1989720" y="4008358"/>
              <a:ext cx="1346200" cy="307776"/>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Methane Gas</a:t>
              </a:r>
            </a:p>
          </p:txBody>
        </p:sp>
        <p:sp>
          <p:nvSpPr>
            <p:cNvPr id="324" name="Rectangle 323">
              <a:extLst>
                <a:ext uri="{FF2B5EF4-FFF2-40B4-BE49-F238E27FC236}">
                  <a16:creationId xmlns:a16="http://schemas.microsoft.com/office/drawing/2014/main" id="{2BF8341D-8AC1-4366-BD71-08A3F8ED1CC7}"/>
                </a:ext>
              </a:extLst>
            </p:cNvPr>
            <p:cNvSpPr/>
            <p:nvPr/>
          </p:nvSpPr>
          <p:spPr bwMode="auto">
            <a:xfrm>
              <a:off x="2023918" y="3917373"/>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cxnSp>
        <p:nvCxnSpPr>
          <p:cNvPr id="325" name="Straight Arrow Connector 324">
            <a:extLst>
              <a:ext uri="{FF2B5EF4-FFF2-40B4-BE49-F238E27FC236}">
                <a16:creationId xmlns:a16="http://schemas.microsoft.com/office/drawing/2014/main" id="{7ACE0B45-F43F-4549-8CEC-0F04D2179026}"/>
              </a:ext>
            </a:extLst>
          </p:cNvPr>
          <p:cNvCxnSpPr/>
          <p:nvPr/>
        </p:nvCxnSpPr>
        <p:spPr>
          <a:xfrm>
            <a:off x="3053037" y="2762986"/>
            <a:ext cx="345306" cy="219392"/>
          </a:xfrm>
          <a:prstGeom prst="straightConnector1">
            <a:avLst/>
          </a:prstGeom>
          <a:noFill/>
          <a:ln w="254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pic>
        <p:nvPicPr>
          <p:cNvPr id="326" name="Picture 325">
            <a:extLst>
              <a:ext uri="{FF2B5EF4-FFF2-40B4-BE49-F238E27FC236}">
                <a16:creationId xmlns:a16="http://schemas.microsoft.com/office/drawing/2014/main" id="{806B4627-552D-4C74-AF60-F831FB3C041F}"/>
              </a:ext>
            </a:extLst>
          </p:cNvPr>
          <p:cNvPicPr>
            <a:picLocks noChangeAspect="1"/>
          </p:cNvPicPr>
          <p:nvPr/>
        </p:nvPicPr>
        <p:blipFill>
          <a:blip r:embed="rId4"/>
          <a:stretch>
            <a:fillRect/>
          </a:stretch>
        </p:blipFill>
        <p:spPr>
          <a:xfrm>
            <a:off x="4500236" y="3277576"/>
            <a:ext cx="554105" cy="318800"/>
          </a:xfrm>
          <a:prstGeom prst="rect">
            <a:avLst/>
          </a:prstGeom>
        </p:spPr>
      </p:pic>
      <p:sp>
        <p:nvSpPr>
          <p:cNvPr id="327" name="TextBox 326">
            <a:extLst>
              <a:ext uri="{FF2B5EF4-FFF2-40B4-BE49-F238E27FC236}">
                <a16:creationId xmlns:a16="http://schemas.microsoft.com/office/drawing/2014/main" id="{E4211E37-03C3-4261-964F-0E1CC6475388}"/>
              </a:ext>
            </a:extLst>
          </p:cNvPr>
          <p:cNvSpPr txBox="1"/>
          <p:nvPr/>
        </p:nvSpPr>
        <p:spPr>
          <a:xfrm>
            <a:off x="8034207" y="2714849"/>
            <a:ext cx="3002836"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latin typeface="Arial"/>
                <a:cs typeface="Arial"/>
              </a:rPr>
              <a:t>Common to Mars ISRU and Carbothermal</a:t>
            </a:r>
            <a:r>
              <a:rPr kumimoji="0" lang="en-US" sz="1800" b="0" i="0" u="none" strike="noStrike" kern="0" cap="none" spc="0" normalizeH="0" baseline="0" noProof="0">
                <a:ln>
                  <a:noFill/>
                </a:ln>
                <a:solidFill>
                  <a:prstClr val="black"/>
                </a:solidFill>
                <a:effectLst/>
                <a:uLnTx/>
                <a:uFillTx/>
                <a:latin typeface="Arial"/>
                <a:cs typeface="Arial"/>
              </a:rPr>
              <a:t>	</a:t>
            </a:r>
            <a:endParaRPr kumimoji="0" lang="en-US" sz="1800" b="0" i="0" u="none" strike="noStrike" kern="0" cap="none" spc="0" normalizeH="0" baseline="0" noProof="0">
              <a:ln>
                <a:noFill/>
              </a:ln>
              <a:solidFill>
                <a:prstClr val="black"/>
              </a:solidFill>
              <a:effectLst/>
              <a:uLnTx/>
              <a:uFillTx/>
            </a:endParaRPr>
          </a:p>
        </p:txBody>
      </p:sp>
      <p:cxnSp>
        <p:nvCxnSpPr>
          <p:cNvPr id="328" name="Straight Arrow Connector 327">
            <a:extLst>
              <a:ext uri="{FF2B5EF4-FFF2-40B4-BE49-F238E27FC236}">
                <a16:creationId xmlns:a16="http://schemas.microsoft.com/office/drawing/2014/main" id="{A597365D-6134-43DC-AF1F-699ABE1BA4EF}"/>
              </a:ext>
            </a:extLst>
          </p:cNvPr>
          <p:cNvCxnSpPr>
            <a:stCxn id="262" idx="3"/>
            <a:endCxn id="318" idx="1"/>
          </p:cNvCxnSpPr>
          <p:nvPr/>
        </p:nvCxnSpPr>
        <p:spPr>
          <a:xfrm flipV="1">
            <a:off x="4328349" y="3190757"/>
            <a:ext cx="848460" cy="5055"/>
          </a:xfrm>
          <a:prstGeom prst="straightConnector1">
            <a:avLst/>
          </a:prstGeom>
          <a:noFill/>
          <a:ln w="254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sp>
        <p:nvSpPr>
          <p:cNvPr id="329" name="Title 1">
            <a:extLst>
              <a:ext uri="{FF2B5EF4-FFF2-40B4-BE49-F238E27FC236}">
                <a16:creationId xmlns:a16="http://schemas.microsoft.com/office/drawing/2014/main" id="{DDEE4F54-3BEE-438B-A3C5-2A33C8CAD793}"/>
              </a:ext>
            </a:extLst>
          </p:cNvPr>
          <p:cNvSpPr txBox="1">
            <a:spLocks/>
          </p:cNvSpPr>
          <p:nvPr/>
        </p:nvSpPr>
        <p:spPr>
          <a:xfrm>
            <a:off x="42502" y="4521030"/>
            <a:ext cx="2489851" cy="544096"/>
          </a:xfrm>
          <a:prstGeom prst="rect">
            <a:avLst/>
          </a:prstGeom>
        </p:spPr>
        <p:txBody>
          <a:bodyPr anchor="ctr">
            <a:noAutofit/>
          </a:bodyPr>
          <a:lstStyle>
            <a:lvl1pPr algn="ctr" defTabSz="457200" rtl="0" eaLnBrk="0" fontAlgn="base" hangingPunct="0">
              <a:spcBef>
                <a:spcPct val="0"/>
              </a:spcBef>
              <a:spcAft>
                <a:spcPct val="0"/>
              </a:spcAft>
              <a:defRPr lang="en-US" sz="2400" kern="1200" baseline="0">
                <a:solidFill>
                  <a:schemeClr val="bg1"/>
                </a:solidFill>
                <a:latin typeface="Arial Bold" charset="0"/>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rial Bold" charset="0"/>
                <a:ea typeface="ＭＳ Ｐゴシック" charset="-128"/>
              </a:rPr>
              <a:t>End-to-end</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rial Bold" charset="0"/>
                <a:ea typeface="ＭＳ Ｐゴシック" charset="-128"/>
              </a:rPr>
              <a:t>Mars Propellant Production Process</a:t>
            </a:r>
          </a:p>
        </p:txBody>
      </p:sp>
      <p:grpSp>
        <p:nvGrpSpPr>
          <p:cNvPr id="330" name="Group 329">
            <a:extLst>
              <a:ext uri="{FF2B5EF4-FFF2-40B4-BE49-F238E27FC236}">
                <a16:creationId xmlns:a16="http://schemas.microsoft.com/office/drawing/2014/main" id="{CB8AD780-FFB8-4A92-A06C-3F66DF12BE5B}"/>
              </a:ext>
            </a:extLst>
          </p:cNvPr>
          <p:cNvGrpSpPr/>
          <p:nvPr/>
        </p:nvGrpSpPr>
        <p:grpSpPr>
          <a:xfrm>
            <a:off x="9230505" y="5325072"/>
            <a:ext cx="1009650" cy="481445"/>
            <a:chOff x="3499579" y="4312605"/>
            <a:chExt cx="1346200" cy="641927"/>
          </a:xfrm>
        </p:grpSpPr>
        <p:sp>
          <p:nvSpPr>
            <p:cNvPr id="331" name="TextBox 330">
              <a:extLst>
                <a:ext uri="{FF2B5EF4-FFF2-40B4-BE49-F238E27FC236}">
                  <a16:creationId xmlns:a16="http://schemas.microsoft.com/office/drawing/2014/main" id="{DBB76AA1-A647-421B-A22F-E768BA7BA74F}"/>
                </a:ext>
              </a:extLst>
            </p:cNvPr>
            <p:cNvSpPr txBox="1"/>
            <p:nvPr/>
          </p:nvSpPr>
          <p:spPr>
            <a:xfrm>
              <a:off x="3499579" y="4402736"/>
              <a:ext cx="1346200" cy="492443"/>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O2 Liquefaction &amp; Maintenance</a:t>
              </a:r>
            </a:p>
          </p:txBody>
        </p:sp>
        <p:sp>
          <p:nvSpPr>
            <p:cNvPr id="332" name="Rectangle 331">
              <a:extLst>
                <a:ext uri="{FF2B5EF4-FFF2-40B4-BE49-F238E27FC236}">
                  <a16:creationId xmlns:a16="http://schemas.microsoft.com/office/drawing/2014/main" id="{7C8A5DF6-E6F4-4035-8516-F5A0B8340C90}"/>
                </a:ext>
              </a:extLst>
            </p:cNvPr>
            <p:cNvSpPr/>
            <p:nvPr/>
          </p:nvSpPr>
          <p:spPr bwMode="auto">
            <a:xfrm>
              <a:off x="3551534" y="4312605"/>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grpSp>
        <p:nvGrpSpPr>
          <p:cNvPr id="333" name="Group 332">
            <a:extLst>
              <a:ext uri="{FF2B5EF4-FFF2-40B4-BE49-F238E27FC236}">
                <a16:creationId xmlns:a16="http://schemas.microsoft.com/office/drawing/2014/main" id="{1BCAA6B8-1079-46CC-BC7D-C6535EB4C455}"/>
              </a:ext>
            </a:extLst>
          </p:cNvPr>
          <p:cNvGrpSpPr/>
          <p:nvPr/>
        </p:nvGrpSpPr>
        <p:grpSpPr>
          <a:xfrm>
            <a:off x="8020193" y="5328941"/>
            <a:ext cx="1009650" cy="481445"/>
            <a:chOff x="1570400" y="5066933"/>
            <a:chExt cx="1346200" cy="641927"/>
          </a:xfrm>
        </p:grpSpPr>
        <p:sp>
          <p:nvSpPr>
            <p:cNvPr id="334" name="TextBox 333">
              <a:extLst>
                <a:ext uri="{FF2B5EF4-FFF2-40B4-BE49-F238E27FC236}">
                  <a16:creationId xmlns:a16="http://schemas.microsoft.com/office/drawing/2014/main" id="{194132B2-12F0-460E-BAA2-76640D8E04C9}"/>
                </a:ext>
              </a:extLst>
            </p:cNvPr>
            <p:cNvSpPr txBox="1"/>
            <p:nvPr/>
          </p:nvSpPr>
          <p:spPr>
            <a:xfrm>
              <a:off x="1570400" y="5249397"/>
              <a:ext cx="1346200" cy="307776"/>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O2 Dryer</a:t>
              </a:r>
            </a:p>
          </p:txBody>
        </p:sp>
        <p:sp>
          <p:nvSpPr>
            <p:cNvPr id="335" name="Rectangle 334">
              <a:extLst>
                <a:ext uri="{FF2B5EF4-FFF2-40B4-BE49-F238E27FC236}">
                  <a16:creationId xmlns:a16="http://schemas.microsoft.com/office/drawing/2014/main" id="{662E3F0A-7621-49E7-94EB-045650BF330E}"/>
                </a:ext>
              </a:extLst>
            </p:cNvPr>
            <p:cNvSpPr/>
            <p:nvPr/>
          </p:nvSpPr>
          <p:spPr bwMode="auto">
            <a:xfrm>
              <a:off x="1622355" y="5066933"/>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grpSp>
        <p:nvGrpSpPr>
          <p:cNvPr id="336" name="Group 335">
            <a:extLst>
              <a:ext uri="{FF2B5EF4-FFF2-40B4-BE49-F238E27FC236}">
                <a16:creationId xmlns:a16="http://schemas.microsoft.com/office/drawing/2014/main" id="{12952D86-6E8A-4143-8EA6-AD30DFDA1369}"/>
              </a:ext>
            </a:extLst>
          </p:cNvPr>
          <p:cNvGrpSpPr/>
          <p:nvPr/>
        </p:nvGrpSpPr>
        <p:grpSpPr>
          <a:xfrm>
            <a:off x="2080296" y="5375782"/>
            <a:ext cx="1009650" cy="481445"/>
            <a:chOff x="1958900" y="3917373"/>
            <a:chExt cx="1346200" cy="641927"/>
          </a:xfrm>
        </p:grpSpPr>
        <p:sp>
          <p:nvSpPr>
            <p:cNvPr id="337" name="TextBox 336">
              <a:extLst>
                <a:ext uri="{FF2B5EF4-FFF2-40B4-BE49-F238E27FC236}">
                  <a16:creationId xmlns:a16="http://schemas.microsoft.com/office/drawing/2014/main" id="{26EBE2A5-0684-46ED-A547-34606D759328}"/>
                </a:ext>
              </a:extLst>
            </p:cNvPr>
            <p:cNvSpPr txBox="1"/>
            <p:nvPr/>
          </p:nvSpPr>
          <p:spPr>
            <a:xfrm>
              <a:off x="1958900" y="4099837"/>
              <a:ext cx="1346200" cy="307776"/>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Inlet Hopper</a:t>
              </a:r>
            </a:p>
          </p:txBody>
        </p:sp>
        <p:sp>
          <p:nvSpPr>
            <p:cNvPr id="338" name="Rectangle 337">
              <a:extLst>
                <a:ext uri="{FF2B5EF4-FFF2-40B4-BE49-F238E27FC236}">
                  <a16:creationId xmlns:a16="http://schemas.microsoft.com/office/drawing/2014/main" id="{FF0D3458-E95C-4147-987F-B848F1644646}"/>
                </a:ext>
              </a:extLst>
            </p:cNvPr>
            <p:cNvSpPr/>
            <p:nvPr/>
          </p:nvSpPr>
          <p:spPr bwMode="auto">
            <a:xfrm>
              <a:off x="2023918" y="3917373"/>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grpSp>
        <p:nvGrpSpPr>
          <p:cNvPr id="339" name="Group 338">
            <a:extLst>
              <a:ext uri="{FF2B5EF4-FFF2-40B4-BE49-F238E27FC236}">
                <a16:creationId xmlns:a16="http://schemas.microsoft.com/office/drawing/2014/main" id="{CCB10026-0360-4219-BA21-CC13E0298B1D}"/>
              </a:ext>
            </a:extLst>
          </p:cNvPr>
          <p:cNvGrpSpPr/>
          <p:nvPr/>
        </p:nvGrpSpPr>
        <p:grpSpPr>
          <a:xfrm>
            <a:off x="801465" y="5372271"/>
            <a:ext cx="1009650" cy="481445"/>
            <a:chOff x="1958900" y="3917373"/>
            <a:chExt cx="1346200" cy="641927"/>
          </a:xfrm>
        </p:grpSpPr>
        <p:sp>
          <p:nvSpPr>
            <p:cNvPr id="340" name="TextBox 339">
              <a:extLst>
                <a:ext uri="{FF2B5EF4-FFF2-40B4-BE49-F238E27FC236}">
                  <a16:creationId xmlns:a16="http://schemas.microsoft.com/office/drawing/2014/main" id="{40298509-2C1B-4C80-869B-9846AAA627B7}"/>
                </a:ext>
              </a:extLst>
            </p:cNvPr>
            <p:cNvSpPr txBox="1"/>
            <p:nvPr/>
          </p:nvSpPr>
          <p:spPr>
            <a:xfrm>
              <a:off x="1958900" y="4125070"/>
              <a:ext cx="1346200" cy="307776"/>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Soil Excavation</a:t>
              </a:r>
            </a:p>
          </p:txBody>
        </p:sp>
        <p:sp>
          <p:nvSpPr>
            <p:cNvPr id="341" name="Rectangle 340">
              <a:extLst>
                <a:ext uri="{FF2B5EF4-FFF2-40B4-BE49-F238E27FC236}">
                  <a16:creationId xmlns:a16="http://schemas.microsoft.com/office/drawing/2014/main" id="{CB5D16DA-AB90-4133-95AA-E68E038264D4}"/>
                </a:ext>
              </a:extLst>
            </p:cNvPr>
            <p:cNvSpPr/>
            <p:nvPr/>
          </p:nvSpPr>
          <p:spPr bwMode="auto">
            <a:xfrm>
              <a:off x="2023918" y="3917373"/>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cxnSp>
        <p:nvCxnSpPr>
          <p:cNvPr id="342" name="Straight Arrow Connector 341">
            <a:extLst>
              <a:ext uri="{FF2B5EF4-FFF2-40B4-BE49-F238E27FC236}">
                <a16:creationId xmlns:a16="http://schemas.microsoft.com/office/drawing/2014/main" id="{6EF521E8-A05B-490D-BCDF-ACC7FAB14B29}"/>
              </a:ext>
            </a:extLst>
          </p:cNvPr>
          <p:cNvCxnSpPr>
            <a:cxnSpLocks/>
            <a:stCxn id="341" idx="3"/>
            <a:endCxn id="338" idx="1"/>
          </p:cNvCxnSpPr>
          <p:nvPr/>
        </p:nvCxnSpPr>
        <p:spPr bwMode="auto">
          <a:xfrm>
            <a:off x="1781948" y="5612994"/>
            <a:ext cx="347113" cy="3511"/>
          </a:xfrm>
          <a:prstGeom prst="straightConnector1">
            <a:avLst/>
          </a:prstGeom>
          <a:noFill/>
          <a:ln w="28575" cap="flat" cmpd="sng" algn="ctr">
            <a:solidFill>
              <a:sysClr val="windowText" lastClr="000000"/>
            </a:solidFill>
            <a:prstDash val="solid"/>
            <a:round/>
            <a:headEnd type="none" w="med" len="med"/>
            <a:tailEnd type="triangle"/>
          </a:ln>
          <a:effectLst>
            <a:outerShdw blurRad="63500" dist="17961" dir="2700000" algn="ctr" rotWithShape="0">
              <a:sysClr val="windowText" lastClr="000000">
                <a:alpha val="74998"/>
              </a:sysClr>
            </a:outerShdw>
          </a:effectLst>
        </p:spPr>
      </p:cxnSp>
      <p:grpSp>
        <p:nvGrpSpPr>
          <p:cNvPr id="343" name="Group 342">
            <a:extLst>
              <a:ext uri="{FF2B5EF4-FFF2-40B4-BE49-F238E27FC236}">
                <a16:creationId xmlns:a16="http://schemas.microsoft.com/office/drawing/2014/main" id="{A483FF71-E0E2-4661-B276-21E471DCD2FC}"/>
              </a:ext>
            </a:extLst>
          </p:cNvPr>
          <p:cNvGrpSpPr/>
          <p:nvPr/>
        </p:nvGrpSpPr>
        <p:grpSpPr>
          <a:xfrm>
            <a:off x="6482299" y="5327795"/>
            <a:ext cx="973910" cy="481445"/>
            <a:chOff x="1570400" y="5066933"/>
            <a:chExt cx="1346200" cy="641927"/>
          </a:xfrm>
        </p:grpSpPr>
        <p:sp>
          <p:nvSpPr>
            <p:cNvPr id="344" name="TextBox 343">
              <a:extLst>
                <a:ext uri="{FF2B5EF4-FFF2-40B4-BE49-F238E27FC236}">
                  <a16:creationId xmlns:a16="http://schemas.microsoft.com/office/drawing/2014/main" id="{64388D84-4738-4AF1-A626-2227919F4194}"/>
                </a:ext>
              </a:extLst>
            </p:cNvPr>
            <p:cNvSpPr txBox="1"/>
            <p:nvPr/>
          </p:nvSpPr>
          <p:spPr>
            <a:xfrm>
              <a:off x="1570400" y="5185229"/>
              <a:ext cx="1346200" cy="492443"/>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Water Electrolysis</a:t>
              </a:r>
            </a:p>
          </p:txBody>
        </p:sp>
        <p:sp>
          <p:nvSpPr>
            <p:cNvPr id="345" name="Rectangle 344">
              <a:extLst>
                <a:ext uri="{FF2B5EF4-FFF2-40B4-BE49-F238E27FC236}">
                  <a16:creationId xmlns:a16="http://schemas.microsoft.com/office/drawing/2014/main" id="{8BAC3752-872A-41B5-9712-B6A8810BDBBF}"/>
                </a:ext>
              </a:extLst>
            </p:cNvPr>
            <p:cNvSpPr/>
            <p:nvPr/>
          </p:nvSpPr>
          <p:spPr bwMode="auto">
            <a:xfrm>
              <a:off x="1622355" y="5066933"/>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cxnSp>
        <p:nvCxnSpPr>
          <p:cNvPr id="346" name="Elbow Connector 117">
            <a:extLst>
              <a:ext uri="{FF2B5EF4-FFF2-40B4-BE49-F238E27FC236}">
                <a16:creationId xmlns:a16="http://schemas.microsoft.com/office/drawing/2014/main" id="{651053EA-A19F-4D81-9AF1-451B5AE9149E}"/>
              </a:ext>
            </a:extLst>
          </p:cNvPr>
          <p:cNvCxnSpPr>
            <a:stCxn id="345" idx="3"/>
            <a:endCxn id="335" idx="1"/>
          </p:cNvCxnSpPr>
          <p:nvPr/>
        </p:nvCxnSpPr>
        <p:spPr bwMode="auto">
          <a:xfrm>
            <a:off x="7418622" y="5568518"/>
            <a:ext cx="640537" cy="1146"/>
          </a:xfrm>
          <a:prstGeom prst="bentConnector3">
            <a:avLst>
              <a:gd name="adj1" fmla="val 50000"/>
            </a:avLst>
          </a:prstGeom>
          <a:solidFill>
            <a:srgbClr val="4F81BD"/>
          </a:solidFill>
          <a:ln w="28575" cap="flat" cmpd="sng" algn="ctr">
            <a:solidFill>
              <a:sysClr val="windowText" lastClr="000000"/>
            </a:solidFill>
            <a:prstDash val="solid"/>
            <a:round/>
            <a:headEnd type="none" w="med" len="med"/>
            <a:tailEnd type="triangle"/>
          </a:ln>
          <a:effectLst/>
        </p:spPr>
      </p:cxnSp>
      <p:grpSp>
        <p:nvGrpSpPr>
          <p:cNvPr id="347" name="Group 346">
            <a:extLst>
              <a:ext uri="{FF2B5EF4-FFF2-40B4-BE49-F238E27FC236}">
                <a16:creationId xmlns:a16="http://schemas.microsoft.com/office/drawing/2014/main" id="{542ACC02-7EF9-43F1-ABFC-F82738714820}"/>
              </a:ext>
            </a:extLst>
          </p:cNvPr>
          <p:cNvGrpSpPr/>
          <p:nvPr/>
        </p:nvGrpSpPr>
        <p:grpSpPr>
          <a:xfrm>
            <a:off x="6490976" y="4485023"/>
            <a:ext cx="1009650" cy="481445"/>
            <a:chOff x="4755539" y="1388465"/>
            <a:chExt cx="1346200" cy="641927"/>
          </a:xfrm>
        </p:grpSpPr>
        <p:sp>
          <p:nvSpPr>
            <p:cNvPr id="348" name="TextBox 347">
              <a:extLst>
                <a:ext uri="{FF2B5EF4-FFF2-40B4-BE49-F238E27FC236}">
                  <a16:creationId xmlns:a16="http://schemas.microsoft.com/office/drawing/2014/main" id="{4353C8E0-05FC-4574-9D0B-EDE477F68BDB}"/>
                </a:ext>
              </a:extLst>
            </p:cNvPr>
            <p:cNvSpPr txBox="1"/>
            <p:nvPr/>
          </p:nvSpPr>
          <p:spPr>
            <a:xfrm>
              <a:off x="4755539" y="1544758"/>
              <a:ext cx="1346200" cy="307776"/>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Condenser</a:t>
              </a:r>
            </a:p>
          </p:txBody>
        </p:sp>
        <p:sp>
          <p:nvSpPr>
            <p:cNvPr id="349" name="Rectangle 348">
              <a:extLst>
                <a:ext uri="{FF2B5EF4-FFF2-40B4-BE49-F238E27FC236}">
                  <a16:creationId xmlns:a16="http://schemas.microsoft.com/office/drawing/2014/main" id="{5D79DFDE-CE1A-4B2A-9853-575C78D1B47D}"/>
                </a:ext>
              </a:extLst>
            </p:cNvPr>
            <p:cNvSpPr/>
            <p:nvPr/>
          </p:nvSpPr>
          <p:spPr bwMode="auto">
            <a:xfrm>
              <a:off x="4773889" y="1388465"/>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cxnSp>
        <p:nvCxnSpPr>
          <p:cNvPr id="350" name="Straight Arrow Connector 349">
            <a:extLst>
              <a:ext uri="{FF2B5EF4-FFF2-40B4-BE49-F238E27FC236}">
                <a16:creationId xmlns:a16="http://schemas.microsoft.com/office/drawing/2014/main" id="{BC6DF71E-C48C-41AD-A964-B57A0CF2539C}"/>
              </a:ext>
            </a:extLst>
          </p:cNvPr>
          <p:cNvCxnSpPr>
            <a:cxnSpLocks/>
            <a:endCxn id="345" idx="1"/>
          </p:cNvCxnSpPr>
          <p:nvPr/>
        </p:nvCxnSpPr>
        <p:spPr bwMode="auto">
          <a:xfrm flipV="1">
            <a:off x="6085227" y="5568518"/>
            <a:ext cx="436039" cy="4469"/>
          </a:xfrm>
          <a:prstGeom prst="straightConnector1">
            <a:avLst/>
          </a:prstGeom>
          <a:noFill/>
          <a:ln w="28575" cap="flat" cmpd="sng" algn="ctr">
            <a:solidFill>
              <a:sysClr val="windowText" lastClr="000000"/>
            </a:solidFill>
            <a:prstDash val="solid"/>
            <a:round/>
            <a:headEnd type="none" w="med" len="med"/>
            <a:tailEnd type="triangle"/>
          </a:ln>
          <a:effectLst>
            <a:outerShdw blurRad="63500" dist="17961" dir="2700000" algn="ctr" rotWithShape="0">
              <a:sysClr val="windowText" lastClr="000000">
                <a:alpha val="74998"/>
              </a:sysClr>
            </a:outerShdw>
          </a:effectLst>
        </p:spPr>
      </p:cxnSp>
      <p:cxnSp>
        <p:nvCxnSpPr>
          <p:cNvPr id="351" name="Straight Connector 350">
            <a:extLst>
              <a:ext uri="{FF2B5EF4-FFF2-40B4-BE49-F238E27FC236}">
                <a16:creationId xmlns:a16="http://schemas.microsoft.com/office/drawing/2014/main" id="{26264690-DA2C-405A-B08F-2D03BADB99C4}"/>
              </a:ext>
            </a:extLst>
          </p:cNvPr>
          <p:cNvCxnSpPr/>
          <p:nvPr/>
        </p:nvCxnSpPr>
        <p:spPr bwMode="auto">
          <a:xfrm>
            <a:off x="5492923" y="4993182"/>
            <a:ext cx="209690" cy="14204"/>
          </a:xfrm>
          <a:prstGeom prst="line">
            <a:avLst/>
          </a:prstGeom>
          <a:solidFill>
            <a:srgbClr val="4F81BD"/>
          </a:solidFill>
          <a:ln w="57150" cap="flat" cmpd="sng" algn="ctr">
            <a:solidFill>
              <a:sysClr val="window" lastClr="FFFFFF"/>
            </a:solidFill>
            <a:prstDash val="solid"/>
            <a:round/>
            <a:headEnd type="none" w="med" len="med"/>
            <a:tailEnd type="none" w="med" len="med"/>
          </a:ln>
          <a:effectLst/>
        </p:spPr>
      </p:cxnSp>
      <p:cxnSp>
        <p:nvCxnSpPr>
          <p:cNvPr id="352" name="Straight Arrow Connector 351">
            <a:extLst>
              <a:ext uri="{FF2B5EF4-FFF2-40B4-BE49-F238E27FC236}">
                <a16:creationId xmlns:a16="http://schemas.microsoft.com/office/drawing/2014/main" id="{8C169EA0-8007-4104-BC5E-D88FA3078660}"/>
              </a:ext>
            </a:extLst>
          </p:cNvPr>
          <p:cNvCxnSpPr>
            <a:stCxn id="335" idx="3"/>
            <a:endCxn id="332" idx="1"/>
          </p:cNvCxnSpPr>
          <p:nvPr/>
        </p:nvCxnSpPr>
        <p:spPr>
          <a:xfrm flipV="1">
            <a:off x="8990877" y="5565795"/>
            <a:ext cx="278594" cy="3869"/>
          </a:xfrm>
          <a:prstGeom prst="straightConnector1">
            <a:avLst/>
          </a:prstGeom>
          <a:noFill/>
          <a:ln w="254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grpSp>
        <p:nvGrpSpPr>
          <p:cNvPr id="353" name="Group 352">
            <a:extLst>
              <a:ext uri="{FF2B5EF4-FFF2-40B4-BE49-F238E27FC236}">
                <a16:creationId xmlns:a16="http://schemas.microsoft.com/office/drawing/2014/main" id="{C8912AA9-1623-4ABE-AC43-D169B498A43F}"/>
              </a:ext>
            </a:extLst>
          </p:cNvPr>
          <p:cNvGrpSpPr/>
          <p:nvPr/>
        </p:nvGrpSpPr>
        <p:grpSpPr>
          <a:xfrm>
            <a:off x="3355608" y="6117686"/>
            <a:ext cx="1009650" cy="481445"/>
            <a:chOff x="1958900" y="3917373"/>
            <a:chExt cx="1346200" cy="641927"/>
          </a:xfrm>
        </p:grpSpPr>
        <p:sp>
          <p:nvSpPr>
            <p:cNvPr id="354" name="TextBox 353">
              <a:extLst>
                <a:ext uri="{FF2B5EF4-FFF2-40B4-BE49-F238E27FC236}">
                  <a16:creationId xmlns:a16="http://schemas.microsoft.com/office/drawing/2014/main" id="{25CBB6A4-BFA6-480A-9EC3-D405CD072C28}"/>
                </a:ext>
              </a:extLst>
            </p:cNvPr>
            <p:cNvSpPr txBox="1"/>
            <p:nvPr/>
          </p:nvSpPr>
          <p:spPr>
            <a:xfrm>
              <a:off x="1958900" y="4099837"/>
              <a:ext cx="1346200" cy="307776"/>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Outlet Hopper</a:t>
              </a:r>
            </a:p>
          </p:txBody>
        </p:sp>
        <p:sp>
          <p:nvSpPr>
            <p:cNvPr id="355" name="Rectangle 354">
              <a:extLst>
                <a:ext uri="{FF2B5EF4-FFF2-40B4-BE49-F238E27FC236}">
                  <a16:creationId xmlns:a16="http://schemas.microsoft.com/office/drawing/2014/main" id="{3F3D0D20-2C86-4045-AB91-AA3E20651492}"/>
                </a:ext>
              </a:extLst>
            </p:cNvPr>
            <p:cNvSpPr/>
            <p:nvPr/>
          </p:nvSpPr>
          <p:spPr bwMode="auto">
            <a:xfrm>
              <a:off x="2023918" y="3917373"/>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grpSp>
        <p:nvGrpSpPr>
          <p:cNvPr id="356" name="Group 355">
            <a:extLst>
              <a:ext uri="{FF2B5EF4-FFF2-40B4-BE49-F238E27FC236}">
                <a16:creationId xmlns:a16="http://schemas.microsoft.com/office/drawing/2014/main" id="{2DF4D12C-8A98-4C37-9FDF-64A2FA1C722E}"/>
              </a:ext>
            </a:extLst>
          </p:cNvPr>
          <p:cNvGrpSpPr/>
          <p:nvPr/>
        </p:nvGrpSpPr>
        <p:grpSpPr>
          <a:xfrm>
            <a:off x="2082124" y="6117569"/>
            <a:ext cx="1016565" cy="481445"/>
            <a:chOff x="1955125" y="3917373"/>
            <a:chExt cx="1346200" cy="641927"/>
          </a:xfrm>
        </p:grpSpPr>
        <p:sp>
          <p:nvSpPr>
            <p:cNvPr id="357" name="TextBox 356">
              <a:extLst>
                <a:ext uri="{FF2B5EF4-FFF2-40B4-BE49-F238E27FC236}">
                  <a16:creationId xmlns:a16="http://schemas.microsoft.com/office/drawing/2014/main" id="{C5DE57BA-901A-4184-B32B-A126935499C3}"/>
                </a:ext>
              </a:extLst>
            </p:cNvPr>
            <p:cNvSpPr txBox="1"/>
            <p:nvPr/>
          </p:nvSpPr>
          <p:spPr>
            <a:xfrm>
              <a:off x="1955125" y="3974616"/>
              <a:ext cx="1346200" cy="492443"/>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Spent Soil Disposal</a:t>
              </a:r>
            </a:p>
          </p:txBody>
        </p:sp>
        <p:sp>
          <p:nvSpPr>
            <p:cNvPr id="358" name="Rectangle 357">
              <a:extLst>
                <a:ext uri="{FF2B5EF4-FFF2-40B4-BE49-F238E27FC236}">
                  <a16:creationId xmlns:a16="http://schemas.microsoft.com/office/drawing/2014/main" id="{90C5208C-4ED8-4C68-A667-6A13C43BB9CF}"/>
                </a:ext>
              </a:extLst>
            </p:cNvPr>
            <p:cNvSpPr/>
            <p:nvPr/>
          </p:nvSpPr>
          <p:spPr bwMode="auto">
            <a:xfrm>
              <a:off x="2023918" y="3917373"/>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cxnSp>
        <p:nvCxnSpPr>
          <p:cNvPr id="359" name="Straight Arrow Connector 358">
            <a:extLst>
              <a:ext uri="{FF2B5EF4-FFF2-40B4-BE49-F238E27FC236}">
                <a16:creationId xmlns:a16="http://schemas.microsoft.com/office/drawing/2014/main" id="{AF1BE9BB-D0BE-4F09-A2CE-91B80827C3EA}"/>
              </a:ext>
            </a:extLst>
          </p:cNvPr>
          <p:cNvCxnSpPr>
            <a:stCxn id="355" idx="1"/>
            <a:endCxn id="358" idx="3"/>
          </p:cNvCxnSpPr>
          <p:nvPr/>
        </p:nvCxnSpPr>
        <p:spPr>
          <a:xfrm flipH="1" flipV="1">
            <a:off x="3072170" y="6358292"/>
            <a:ext cx="332202" cy="117"/>
          </a:xfrm>
          <a:prstGeom prst="straightConnector1">
            <a:avLst/>
          </a:prstGeom>
          <a:noFill/>
          <a:ln w="254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grpSp>
        <p:nvGrpSpPr>
          <p:cNvPr id="360" name="Group 359">
            <a:extLst>
              <a:ext uri="{FF2B5EF4-FFF2-40B4-BE49-F238E27FC236}">
                <a16:creationId xmlns:a16="http://schemas.microsoft.com/office/drawing/2014/main" id="{2930CF5A-ABCA-4C71-AF43-A9EC4D2D014D}"/>
              </a:ext>
            </a:extLst>
          </p:cNvPr>
          <p:cNvGrpSpPr/>
          <p:nvPr/>
        </p:nvGrpSpPr>
        <p:grpSpPr>
          <a:xfrm>
            <a:off x="5116890" y="5332835"/>
            <a:ext cx="1009650" cy="481445"/>
            <a:chOff x="1958900" y="3917373"/>
            <a:chExt cx="1346200" cy="641927"/>
          </a:xfrm>
        </p:grpSpPr>
        <p:sp>
          <p:nvSpPr>
            <p:cNvPr id="361" name="TextBox 360">
              <a:extLst>
                <a:ext uri="{FF2B5EF4-FFF2-40B4-BE49-F238E27FC236}">
                  <a16:creationId xmlns:a16="http://schemas.microsoft.com/office/drawing/2014/main" id="{B7EE5E91-F833-4EB2-8531-3C36AC90A593}"/>
                </a:ext>
              </a:extLst>
            </p:cNvPr>
            <p:cNvSpPr txBox="1"/>
            <p:nvPr/>
          </p:nvSpPr>
          <p:spPr>
            <a:xfrm>
              <a:off x="1958900" y="4099837"/>
              <a:ext cx="1346200" cy="307776"/>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Water Cleanup</a:t>
              </a:r>
            </a:p>
          </p:txBody>
        </p:sp>
        <p:sp>
          <p:nvSpPr>
            <p:cNvPr id="362" name="Rectangle 361">
              <a:extLst>
                <a:ext uri="{FF2B5EF4-FFF2-40B4-BE49-F238E27FC236}">
                  <a16:creationId xmlns:a16="http://schemas.microsoft.com/office/drawing/2014/main" id="{324D0F68-FDB4-4F8B-8520-D9B05FDE9B98}"/>
                </a:ext>
              </a:extLst>
            </p:cNvPr>
            <p:cNvSpPr/>
            <p:nvPr/>
          </p:nvSpPr>
          <p:spPr bwMode="auto">
            <a:xfrm>
              <a:off x="2023918" y="3917373"/>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cxnSp>
        <p:nvCxnSpPr>
          <p:cNvPr id="363" name="Straight Arrow Connector 362">
            <a:extLst>
              <a:ext uri="{FF2B5EF4-FFF2-40B4-BE49-F238E27FC236}">
                <a16:creationId xmlns:a16="http://schemas.microsoft.com/office/drawing/2014/main" id="{05B886E3-39C0-4D52-8CB4-B176ED84BAA7}"/>
              </a:ext>
            </a:extLst>
          </p:cNvPr>
          <p:cNvCxnSpPr>
            <a:stCxn id="345" idx="0"/>
            <a:endCxn id="381" idx="2"/>
          </p:cNvCxnSpPr>
          <p:nvPr/>
        </p:nvCxnSpPr>
        <p:spPr>
          <a:xfrm flipH="1" flipV="1">
            <a:off x="5649341" y="4966467"/>
            <a:ext cx="1319913" cy="361328"/>
          </a:xfrm>
          <a:prstGeom prst="straightConnector1">
            <a:avLst/>
          </a:prstGeom>
          <a:noFill/>
          <a:ln w="254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grpSp>
        <p:nvGrpSpPr>
          <p:cNvPr id="364" name="Group 363">
            <a:extLst>
              <a:ext uri="{FF2B5EF4-FFF2-40B4-BE49-F238E27FC236}">
                <a16:creationId xmlns:a16="http://schemas.microsoft.com/office/drawing/2014/main" id="{F5DF7AD0-6A6E-4465-959C-F6EBA28F462D}"/>
              </a:ext>
            </a:extLst>
          </p:cNvPr>
          <p:cNvGrpSpPr/>
          <p:nvPr/>
        </p:nvGrpSpPr>
        <p:grpSpPr>
          <a:xfrm>
            <a:off x="3378723" y="5379010"/>
            <a:ext cx="1009650" cy="481445"/>
            <a:chOff x="1989720" y="3917373"/>
            <a:chExt cx="1346200" cy="641927"/>
          </a:xfrm>
        </p:grpSpPr>
        <p:sp>
          <p:nvSpPr>
            <p:cNvPr id="365" name="TextBox 364">
              <a:extLst>
                <a:ext uri="{FF2B5EF4-FFF2-40B4-BE49-F238E27FC236}">
                  <a16:creationId xmlns:a16="http://schemas.microsoft.com/office/drawing/2014/main" id="{5BDA554D-4B48-4B0B-8A88-2A0ED89273AD}"/>
                </a:ext>
              </a:extLst>
            </p:cNvPr>
            <p:cNvSpPr txBox="1"/>
            <p:nvPr/>
          </p:nvSpPr>
          <p:spPr>
            <a:xfrm>
              <a:off x="1989720" y="4008358"/>
              <a:ext cx="1346200" cy="307776"/>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Regolith Dryer</a:t>
              </a:r>
            </a:p>
          </p:txBody>
        </p:sp>
        <p:sp>
          <p:nvSpPr>
            <p:cNvPr id="366" name="Rectangle 365">
              <a:extLst>
                <a:ext uri="{FF2B5EF4-FFF2-40B4-BE49-F238E27FC236}">
                  <a16:creationId xmlns:a16="http://schemas.microsoft.com/office/drawing/2014/main" id="{CBB48A30-88B3-4546-BC93-3817ABE6AD48}"/>
                </a:ext>
              </a:extLst>
            </p:cNvPr>
            <p:cNvSpPr/>
            <p:nvPr/>
          </p:nvSpPr>
          <p:spPr bwMode="auto">
            <a:xfrm>
              <a:off x="2023918" y="3917373"/>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cxnSp>
        <p:nvCxnSpPr>
          <p:cNvPr id="367" name="Straight Arrow Connector 366">
            <a:extLst>
              <a:ext uri="{FF2B5EF4-FFF2-40B4-BE49-F238E27FC236}">
                <a16:creationId xmlns:a16="http://schemas.microsoft.com/office/drawing/2014/main" id="{501D4A80-E693-4A78-B935-D864455943BB}"/>
              </a:ext>
            </a:extLst>
          </p:cNvPr>
          <p:cNvCxnSpPr>
            <a:cxnSpLocks/>
          </p:cNvCxnSpPr>
          <p:nvPr/>
        </p:nvCxnSpPr>
        <p:spPr bwMode="auto">
          <a:xfrm>
            <a:off x="3060778" y="5616437"/>
            <a:ext cx="343594" cy="3228"/>
          </a:xfrm>
          <a:prstGeom prst="straightConnector1">
            <a:avLst/>
          </a:prstGeom>
          <a:noFill/>
          <a:ln w="28575" cap="flat" cmpd="sng" algn="ctr">
            <a:solidFill>
              <a:sysClr val="windowText" lastClr="000000"/>
            </a:solidFill>
            <a:prstDash val="solid"/>
            <a:round/>
            <a:headEnd type="none" w="med" len="med"/>
            <a:tailEnd type="triangle"/>
          </a:ln>
          <a:effectLst>
            <a:outerShdw blurRad="63500" dist="17961" dir="2700000" algn="ctr" rotWithShape="0">
              <a:sysClr val="windowText" lastClr="000000">
                <a:alpha val="74998"/>
              </a:sysClr>
            </a:outerShdw>
          </a:effectLst>
        </p:spPr>
      </p:cxnSp>
      <p:cxnSp>
        <p:nvCxnSpPr>
          <p:cNvPr id="368" name="Straight Arrow Connector 367">
            <a:extLst>
              <a:ext uri="{FF2B5EF4-FFF2-40B4-BE49-F238E27FC236}">
                <a16:creationId xmlns:a16="http://schemas.microsoft.com/office/drawing/2014/main" id="{9490E24B-9FEF-483D-8615-C9C24570D8AE}"/>
              </a:ext>
            </a:extLst>
          </p:cNvPr>
          <p:cNvCxnSpPr>
            <a:stCxn id="366" idx="2"/>
            <a:endCxn id="355" idx="0"/>
          </p:cNvCxnSpPr>
          <p:nvPr/>
        </p:nvCxnSpPr>
        <p:spPr>
          <a:xfrm>
            <a:off x="3870231" y="5860455"/>
            <a:ext cx="0" cy="257231"/>
          </a:xfrm>
          <a:prstGeom prst="straightConnector1">
            <a:avLst/>
          </a:prstGeom>
          <a:noFill/>
          <a:ln w="254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369" name="Straight Connector 368">
            <a:extLst>
              <a:ext uri="{FF2B5EF4-FFF2-40B4-BE49-F238E27FC236}">
                <a16:creationId xmlns:a16="http://schemas.microsoft.com/office/drawing/2014/main" id="{9B041D43-4F7B-4057-80B3-D9F2B6C20C3D}"/>
              </a:ext>
            </a:extLst>
          </p:cNvPr>
          <p:cNvCxnSpPr/>
          <p:nvPr/>
        </p:nvCxnSpPr>
        <p:spPr>
          <a:xfrm flipH="1">
            <a:off x="6404380" y="4972970"/>
            <a:ext cx="573818" cy="149585"/>
          </a:xfrm>
          <a:prstGeom prst="line">
            <a:avLst/>
          </a:prstGeom>
          <a:noFill/>
          <a:ln w="25400" cap="flat" cmpd="sng" algn="ctr">
            <a:solidFill>
              <a:sysClr val="windowText" lastClr="000000"/>
            </a:solidFill>
            <a:prstDash val="solid"/>
          </a:ln>
          <a:effectLst>
            <a:outerShdw blurRad="40000" dist="20000" dir="5400000" rotWithShape="0">
              <a:srgbClr val="000000">
                <a:alpha val="38000"/>
              </a:srgbClr>
            </a:outerShdw>
          </a:effectLst>
        </p:spPr>
      </p:cxnSp>
      <p:cxnSp>
        <p:nvCxnSpPr>
          <p:cNvPr id="370" name="Straight Arrow Connector 369">
            <a:extLst>
              <a:ext uri="{FF2B5EF4-FFF2-40B4-BE49-F238E27FC236}">
                <a16:creationId xmlns:a16="http://schemas.microsoft.com/office/drawing/2014/main" id="{E3447F9F-2B12-4C0B-B01E-BC911974278D}"/>
              </a:ext>
            </a:extLst>
          </p:cNvPr>
          <p:cNvCxnSpPr/>
          <p:nvPr/>
        </p:nvCxnSpPr>
        <p:spPr>
          <a:xfrm flipH="1">
            <a:off x="5661817" y="5180107"/>
            <a:ext cx="556800" cy="142880"/>
          </a:xfrm>
          <a:prstGeom prst="straightConnector1">
            <a:avLst/>
          </a:prstGeom>
          <a:noFill/>
          <a:ln w="254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371" name="Straight Arrow Connector 370">
            <a:extLst>
              <a:ext uri="{FF2B5EF4-FFF2-40B4-BE49-F238E27FC236}">
                <a16:creationId xmlns:a16="http://schemas.microsoft.com/office/drawing/2014/main" id="{1FF6271E-67C8-479A-A926-19047D10C832}"/>
              </a:ext>
            </a:extLst>
          </p:cNvPr>
          <p:cNvCxnSpPr/>
          <p:nvPr/>
        </p:nvCxnSpPr>
        <p:spPr>
          <a:xfrm>
            <a:off x="6131475" y="4725744"/>
            <a:ext cx="373264" cy="0"/>
          </a:xfrm>
          <a:prstGeom prst="straightConnector1">
            <a:avLst/>
          </a:prstGeom>
          <a:noFill/>
          <a:ln w="254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sp>
        <p:nvSpPr>
          <p:cNvPr id="372" name="TextBox 371">
            <a:extLst>
              <a:ext uri="{FF2B5EF4-FFF2-40B4-BE49-F238E27FC236}">
                <a16:creationId xmlns:a16="http://schemas.microsoft.com/office/drawing/2014/main" id="{AC6011F3-D142-43B9-A4EE-36C944ADEC32}"/>
              </a:ext>
            </a:extLst>
          </p:cNvPr>
          <p:cNvSpPr txBox="1"/>
          <p:nvPr/>
        </p:nvSpPr>
        <p:spPr>
          <a:xfrm>
            <a:off x="6103640" y="4709291"/>
            <a:ext cx="427684" cy="265457"/>
          </a:xfrm>
          <a:prstGeom prst="rect">
            <a:avLst/>
          </a:prstGeom>
          <a:noFill/>
        </p:spPr>
        <p:txBody>
          <a:bodyPr wrap="square" rtlCol="0">
            <a:spAutoFit/>
          </a:bodyPr>
          <a:lstStyle/>
          <a:p>
            <a:pPr algn="ctr">
              <a:lnSpc>
                <a:spcPct val="150000"/>
              </a:lnSpc>
            </a:pPr>
            <a:r>
              <a:rPr lang="en-US" sz="750">
                <a:solidFill>
                  <a:prstClr val="black"/>
                </a:solidFill>
                <a:ea typeface="Verdana" panose="020B0604030504040204" pitchFamily="34" charset="0"/>
                <a:cs typeface="Arial" panose="020B0604020202020204" pitchFamily="34" charset="0"/>
              </a:rPr>
              <a:t>H</a:t>
            </a:r>
            <a:r>
              <a:rPr lang="en-US" sz="750" baseline="-25000">
                <a:solidFill>
                  <a:prstClr val="black"/>
                </a:solidFill>
                <a:ea typeface="Verdana" panose="020B0604030504040204" pitchFamily="34" charset="0"/>
                <a:cs typeface="Arial" panose="020B0604020202020204" pitchFamily="34" charset="0"/>
              </a:rPr>
              <a:t>2</a:t>
            </a:r>
            <a:r>
              <a:rPr lang="en-US" sz="750">
                <a:solidFill>
                  <a:prstClr val="black"/>
                </a:solidFill>
                <a:ea typeface="Verdana" panose="020B0604030504040204" pitchFamily="34" charset="0"/>
                <a:cs typeface="Arial" panose="020B0604020202020204" pitchFamily="34" charset="0"/>
              </a:rPr>
              <a:t>O</a:t>
            </a:r>
          </a:p>
        </p:txBody>
      </p:sp>
      <p:sp>
        <p:nvSpPr>
          <p:cNvPr id="373" name="TextBox 372">
            <a:extLst>
              <a:ext uri="{FF2B5EF4-FFF2-40B4-BE49-F238E27FC236}">
                <a16:creationId xmlns:a16="http://schemas.microsoft.com/office/drawing/2014/main" id="{DD22E359-2E05-41B2-92D8-16D004CB65FD}"/>
              </a:ext>
            </a:extLst>
          </p:cNvPr>
          <p:cNvSpPr txBox="1"/>
          <p:nvPr/>
        </p:nvSpPr>
        <p:spPr>
          <a:xfrm>
            <a:off x="6092192" y="4471742"/>
            <a:ext cx="401650" cy="244106"/>
          </a:xfrm>
          <a:prstGeom prst="rect">
            <a:avLst/>
          </a:prstGeom>
          <a:noFill/>
        </p:spPr>
        <p:txBody>
          <a:bodyPr wrap="square" rtlCol="0">
            <a:spAutoFit/>
          </a:bodyPr>
          <a:lstStyle/>
          <a:p>
            <a:pPr algn="ctr">
              <a:lnSpc>
                <a:spcPct val="150000"/>
              </a:lnSpc>
            </a:pPr>
            <a:r>
              <a:rPr lang="en-US" sz="750">
                <a:solidFill>
                  <a:prstClr val="black"/>
                </a:solidFill>
                <a:ea typeface="Verdana" panose="020B0604030504040204" pitchFamily="34" charset="0"/>
                <a:cs typeface="Arial" panose="020B0604020202020204" pitchFamily="34" charset="0"/>
              </a:rPr>
              <a:t>CH</a:t>
            </a:r>
            <a:r>
              <a:rPr lang="en-US" sz="750" baseline="-25000">
                <a:solidFill>
                  <a:prstClr val="black"/>
                </a:solidFill>
                <a:ea typeface="Verdana" panose="020B0604030504040204" pitchFamily="34" charset="0"/>
                <a:cs typeface="Arial" panose="020B0604020202020204" pitchFamily="34" charset="0"/>
              </a:rPr>
              <a:t>4</a:t>
            </a:r>
          </a:p>
        </p:txBody>
      </p:sp>
      <p:sp>
        <p:nvSpPr>
          <p:cNvPr id="374" name="TextBox 373">
            <a:extLst>
              <a:ext uri="{FF2B5EF4-FFF2-40B4-BE49-F238E27FC236}">
                <a16:creationId xmlns:a16="http://schemas.microsoft.com/office/drawing/2014/main" id="{DBBD3BFE-9FCE-41A1-8BC4-7AB3D8AD135B}"/>
              </a:ext>
            </a:extLst>
          </p:cNvPr>
          <p:cNvSpPr txBox="1"/>
          <p:nvPr/>
        </p:nvSpPr>
        <p:spPr>
          <a:xfrm>
            <a:off x="6733198" y="5093452"/>
            <a:ext cx="345815" cy="244106"/>
          </a:xfrm>
          <a:prstGeom prst="rect">
            <a:avLst/>
          </a:prstGeom>
          <a:noFill/>
        </p:spPr>
        <p:txBody>
          <a:bodyPr wrap="square" rtlCol="0">
            <a:spAutoFit/>
          </a:bodyPr>
          <a:lstStyle/>
          <a:p>
            <a:pPr algn="ctr">
              <a:lnSpc>
                <a:spcPct val="150000"/>
              </a:lnSpc>
            </a:pPr>
            <a:r>
              <a:rPr lang="en-US" sz="750">
                <a:solidFill>
                  <a:prstClr val="black"/>
                </a:solidFill>
                <a:ea typeface="Verdana" panose="020B0604030504040204" pitchFamily="34" charset="0"/>
                <a:cs typeface="Arial" panose="020B0604020202020204" pitchFamily="34" charset="0"/>
              </a:rPr>
              <a:t>H</a:t>
            </a:r>
            <a:r>
              <a:rPr lang="en-US" sz="750" baseline="-25000">
                <a:solidFill>
                  <a:prstClr val="black"/>
                </a:solidFill>
                <a:ea typeface="Verdana" panose="020B0604030504040204" pitchFamily="34" charset="0"/>
                <a:cs typeface="Arial" panose="020B0604020202020204" pitchFamily="34" charset="0"/>
              </a:rPr>
              <a:t>2</a:t>
            </a:r>
          </a:p>
        </p:txBody>
      </p:sp>
      <p:sp>
        <p:nvSpPr>
          <p:cNvPr id="375" name="TextBox 374">
            <a:extLst>
              <a:ext uri="{FF2B5EF4-FFF2-40B4-BE49-F238E27FC236}">
                <a16:creationId xmlns:a16="http://schemas.microsoft.com/office/drawing/2014/main" id="{EACAADCE-A2E4-4162-BA81-4AF9FECF7FBA}"/>
              </a:ext>
            </a:extLst>
          </p:cNvPr>
          <p:cNvSpPr txBox="1"/>
          <p:nvPr/>
        </p:nvSpPr>
        <p:spPr>
          <a:xfrm>
            <a:off x="5421263" y="5065185"/>
            <a:ext cx="496559" cy="265457"/>
          </a:xfrm>
          <a:prstGeom prst="rect">
            <a:avLst/>
          </a:prstGeom>
          <a:noFill/>
        </p:spPr>
        <p:txBody>
          <a:bodyPr wrap="square" rtlCol="0">
            <a:spAutoFit/>
          </a:bodyPr>
          <a:lstStyle/>
          <a:p>
            <a:pPr algn="ctr">
              <a:lnSpc>
                <a:spcPct val="150000"/>
              </a:lnSpc>
            </a:pPr>
            <a:r>
              <a:rPr lang="en-US" sz="750">
                <a:solidFill>
                  <a:prstClr val="black"/>
                </a:solidFill>
                <a:ea typeface="Verdana" panose="020B0604030504040204" pitchFamily="34" charset="0"/>
                <a:cs typeface="Arial" panose="020B0604020202020204" pitchFamily="34" charset="0"/>
              </a:rPr>
              <a:t>H</a:t>
            </a:r>
            <a:r>
              <a:rPr lang="en-US" sz="750" baseline="-25000">
                <a:solidFill>
                  <a:prstClr val="black"/>
                </a:solidFill>
                <a:ea typeface="Verdana" panose="020B0604030504040204" pitchFamily="34" charset="0"/>
                <a:cs typeface="Arial" panose="020B0604020202020204" pitchFamily="34" charset="0"/>
              </a:rPr>
              <a:t>2</a:t>
            </a:r>
            <a:r>
              <a:rPr lang="en-US" sz="750">
                <a:solidFill>
                  <a:prstClr val="black"/>
                </a:solidFill>
                <a:ea typeface="Verdana" panose="020B0604030504040204" pitchFamily="34" charset="0"/>
                <a:cs typeface="Arial" panose="020B0604020202020204" pitchFamily="34" charset="0"/>
              </a:rPr>
              <a:t>O</a:t>
            </a:r>
          </a:p>
        </p:txBody>
      </p:sp>
      <p:sp>
        <p:nvSpPr>
          <p:cNvPr id="376" name="TextBox 375">
            <a:extLst>
              <a:ext uri="{FF2B5EF4-FFF2-40B4-BE49-F238E27FC236}">
                <a16:creationId xmlns:a16="http://schemas.microsoft.com/office/drawing/2014/main" id="{D4EAF969-6215-4064-81AE-E9D5A706E7E1}"/>
              </a:ext>
            </a:extLst>
          </p:cNvPr>
          <p:cNvSpPr txBox="1"/>
          <p:nvPr/>
        </p:nvSpPr>
        <p:spPr>
          <a:xfrm>
            <a:off x="7395402" y="5547943"/>
            <a:ext cx="354793" cy="244106"/>
          </a:xfrm>
          <a:prstGeom prst="rect">
            <a:avLst/>
          </a:prstGeom>
          <a:noFill/>
        </p:spPr>
        <p:txBody>
          <a:bodyPr wrap="square" rtlCol="0">
            <a:spAutoFit/>
          </a:bodyPr>
          <a:lstStyle/>
          <a:p>
            <a:pPr algn="ctr">
              <a:lnSpc>
                <a:spcPct val="150000"/>
              </a:lnSpc>
            </a:pPr>
            <a:r>
              <a:rPr lang="en-US" sz="750">
                <a:solidFill>
                  <a:prstClr val="black"/>
                </a:solidFill>
                <a:ea typeface="Verdana" panose="020B0604030504040204" pitchFamily="34" charset="0"/>
                <a:cs typeface="Arial" panose="020B0604020202020204" pitchFamily="34" charset="0"/>
              </a:rPr>
              <a:t>O</a:t>
            </a:r>
            <a:r>
              <a:rPr lang="en-US" sz="750" baseline="-25000">
                <a:solidFill>
                  <a:prstClr val="black"/>
                </a:solidFill>
                <a:ea typeface="Verdana" panose="020B0604030504040204" pitchFamily="34" charset="0"/>
                <a:cs typeface="Arial" panose="020B0604020202020204" pitchFamily="34" charset="0"/>
              </a:rPr>
              <a:t>2</a:t>
            </a:r>
          </a:p>
        </p:txBody>
      </p:sp>
      <p:sp>
        <p:nvSpPr>
          <p:cNvPr id="377" name="Rectangle 376">
            <a:extLst>
              <a:ext uri="{FF2B5EF4-FFF2-40B4-BE49-F238E27FC236}">
                <a16:creationId xmlns:a16="http://schemas.microsoft.com/office/drawing/2014/main" id="{98749DDF-EEC8-4E22-8419-EF54E0E98ADD}"/>
              </a:ext>
            </a:extLst>
          </p:cNvPr>
          <p:cNvSpPr/>
          <p:nvPr/>
        </p:nvSpPr>
        <p:spPr>
          <a:xfrm>
            <a:off x="5178095" y="4463347"/>
            <a:ext cx="2260258" cy="1356257"/>
          </a:xfrm>
          <a:prstGeom prst="rect">
            <a:avLst/>
          </a:prstGeom>
          <a:noFill/>
          <a:ln w="12700" cap="flat" cmpd="sng" algn="ctr">
            <a:solidFill>
              <a:srgbClr val="0000FF"/>
            </a:solidFill>
            <a:prstDash val="lgDash"/>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378" name="Rectangle 377">
            <a:extLst>
              <a:ext uri="{FF2B5EF4-FFF2-40B4-BE49-F238E27FC236}">
                <a16:creationId xmlns:a16="http://schemas.microsoft.com/office/drawing/2014/main" id="{34FB1A97-96E2-4C63-BF0D-42FDA3ECD91B}"/>
              </a:ext>
            </a:extLst>
          </p:cNvPr>
          <p:cNvSpPr/>
          <p:nvPr/>
        </p:nvSpPr>
        <p:spPr>
          <a:xfrm>
            <a:off x="8041303" y="5318465"/>
            <a:ext cx="2159886" cy="501579"/>
          </a:xfrm>
          <a:prstGeom prst="rect">
            <a:avLst/>
          </a:prstGeom>
          <a:noFill/>
          <a:ln w="19050" cap="flat" cmpd="sng" algn="ctr">
            <a:solidFill>
              <a:srgbClr val="00B050"/>
            </a:solidFill>
            <a:prstDash val="dash"/>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nvGrpSpPr>
          <p:cNvPr id="379" name="Group 378">
            <a:extLst>
              <a:ext uri="{FF2B5EF4-FFF2-40B4-BE49-F238E27FC236}">
                <a16:creationId xmlns:a16="http://schemas.microsoft.com/office/drawing/2014/main" id="{EECBCBA6-B3BF-4036-9C78-92AB758BC730}"/>
              </a:ext>
            </a:extLst>
          </p:cNvPr>
          <p:cNvGrpSpPr/>
          <p:nvPr/>
        </p:nvGrpSpPr>
        <p:grpSpPr>
          <a:xfrm>
            <a:off x="5176212" y="4485022"/>
            <a:ext cx="970804" cy="481445"/>
            <a:chOff x="3059640" y="1352600"/>
            <a:chExt cx="1346200" cy="641927"/>
          </a:xfrm>
        </p:grpSpPr>
        <p:sp>
          <p:nvSpPr>
            <p:cNvPr id="380" name="TextBox 379">
              <a:extLst>
                <a:ext uri="{FF2B5EF4-FFF2-40B4-BE49-F238E27FC236}">
                  <a16:creationId xmlns:a16="http://schemas.microsoft.com/office/drawing/2014/main" id="{9A4DEF67-15C1-4DDD-B87C-94BCED8C2584}"/>
                </a:ext>
              </a:extLst>
            </p:cNvPr>
            <p:cNvSpPr txBox="1"/>
            <p:nvPr/>
          </p:nvSpPr>
          <p:spPr>
            <a:xfrm>
              <a:off x="3059640" y="1467160"/>
              <a:ext cx="1346200" cy="492443"/>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Sabatier Reactor</a:t>
              </a:r>
            </a:p>
          </p:txBody>
        </p:sp>
        <p:sp>
          <p:nvSpPr>
            <p:cNvPr id="381" name="Rectangle 380">
              <a:extLst>
                <a:ext uri="{FF2B5EF4-FFF2-40B4-BE49-F238E27FC236}">
                  <a16:creationId xmlns:a16="http://schemas.microsoft.com/office/drawing/2014/main" id="{3AAF4BE5-2A74-488A-8678-7D9072BF49D1}"/>
                </a:ext>
              </a:extLst>
            </p:cNvPr>
            <p:cNvSpPr/>
            <p:nvPr/>
          </p:nvSpPr>
          <p:spPr bwMode="auto">
            <a:xfrm>
              <a:off x="3094576" y="1352600"/>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cxnSp>
        <p:nvCxnSpPr>
          <p:cNvPr id="382" name="Straight Arrow Connector 381">
            <a:extLst>
              <a:ext uri="{FF2B5EF4-FFF2-40B4-BE49-F238E27FC236}">
                <a16:creationId xmlns:a16="http://schemas.microsoft.com/office/drawing/2014/main" id="{9AE380AE-E571-4EE7-B387-F70722C19CF3}"/>
              </a:ext>
            </a:extLst>
          </p:cNvPr>
          <p:cNvCxnSpPr>
            <a:stCxn id="366" idx="3"/>
            <a:endCxn id="380" idx="1"/>
          </p:cNvCxnSpPr>
          <p:nvPr/>
        </p:nvCxnSpPr>
        <p:spPr>
          <a:xfrm flipV="1">
            <a:off x="4336090" y="5614678"/>
            <a:ext cx="848460" cy="5055"/>
          </a:xfrm>
          <a:prstGeom prst="straightConnector1">
            <a:avLst/>
          </a:prstGeom>
          <a:noFill/>
          <a:ln w="254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383" name="Straight Connector 382">
            <a:extLst>
              <a:ext uri="{FF2B5EF4-FFF2-40B4-BE49-F238E27FC236}">
                <a16:creationId xmlns:a16="http://schemas.microsoft.com/office/drawing/2014/main" id="{CB9E057E-4D74-478C-A87D-890B66D8FEE4}"/>
              </a:ext>
            </a:extLst>
          </p:cNvPr>
          <p:cNvCxnSpPr/>
          <p:nvPr/>
        </p:nvCxnSpPr>
        <p:spPr>
          <a:xfrm>
            <a:off x="-1581" y="4348936"/>
            <a:ext cx="12187545" cy="0"/>
          </a:xfrm>
          <a:prstGeom prst="line">
            <a:avLst/>
          </a:prstGeom>
          <a:noFill/>
          <a:ln w="25400" cap="flat" cmpd="sng" algn="ctr">
            <a:solidFill>
              <a:sysClr val="windowText" lastClr="000000"/>
            </a:solidFill>
            <a:prstDash val="solid"/>
          </a:ln>
          <a:effectLst>
            <a:outerShdw blurRad="40000" dist="20000" dir="5400000" rotWithShape="0">
              <a:srgbClr val="000000">
                <a:alpha val="38000"/>
              </a:srgbClr>
            </a:outerShdw>
          </a:effectLst>
        </p:spPr>
      </p:cxnSp>
      <p:grpSp>
        <p:nvGrpSpPr>
          <p:cNvPr id="384" name="Group 383">
            <a:extLst>
              <a:ext uri="{FF2B5EF4-FFF2-40B4-BE49-F238E27FC236}">
                <a16:creationId xmlns:a16="http://schemas.microsoft.com/office/drawing/2014/main" id="{81C1C869-D7D5-49DB-8E4B-E5046768FE27}"/>
              </a:ext>
            </a:extLst>
          </p:cNvPr>
          <p:cNvGrpSpPr/>
          <p:nvPr/>
        </p:nvGrpSpPr>
        <p:grpSpPr>
          <a:xfrm>
            <a:off x="9223164" y="4495827"/>
            <a:ext cx="1009650" cy="498500"/>
            <a:chOff x="3499579" y="4289865"/>
            <a:chExt cx="1346200" cy="664667"/>
          </a:xfrm>
        </p:grpSpPr>
        <p:sp>
          <p:nvSpPr>
            <p:cNvPr id="385" name="TextBox 384">
              <a:extLst>
                <a:ext uri="{FF2B5EF4-FFF2-40B4-BE49-F238E27FC236}">
                  <a16:creationId xmlns:a16="http://schemas.microsoft.com/office/drawing/2014/main" id="{E7AF85C9-2437-4581-B4E4-156A9B83133C}"/>
                </a:ext>
              </a:extLst>
            </p:cNvPr>
            <p:cNvSpPr txBox="1"/>
            <p:nvPr/>
          </p:nvSpPr>
          <p:spPr>
            <a:xfrm>
              <a:off x="3499579" y="4289865"/>
              <a:ext cx="1346200" cy="492443"/>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CH</a:t>
              </a:r>
              <a:r>
                <a:rPr kumimoji="0" lang="en-US" sz="900" b="0" i="0" u="none" strike="noStrike" kern="0" cap="none" spc="0" normalizeH="0" baseline="-25000" noProof="0">
                  <a:ln>
                    <a:noFill/>
                  </a:ln>
                  <a:solidFill>
                    <a:prstClr val="black"/>
                  </a:solidFill>
                  <a:effectLst/>
                  <a:uLnTx/>
                  <a:uFillTx/>
                </a:rPr>
                <a:t>4</a:t>
              </a:r>
              <a:r>
                <a:rPr kumimoji="0" lang="en-US" sz="900" b="0" i="0" u="none" strike="noStrike" kern="0" cap="none" spc="0" normalizeH="0" baseline="0" noProof="0">
                  <a:ln>
                    <a:noFill/>
                  </a:ln>
                  <a:solidFill>
                    <a:prstClr val="black"/>
                  </a:solidFill>
                  <a:effectLst/>
                  <a:uLnTx/>
                  <a:uFillTx/>
                </a:rPr>
                <a:t> Liquefaction &amp; Maintenance</a:t>
              </a:r>
            </a:p>
          </p:txBody>
        </p:sp>
        <p:sp>
          <p:nvSpPr>
            <p:cNvPr id="386" name="Rectangle 385">
              <a:extLst>
                <a:ext uri="{FF2B5EF4-FFF2-40B4-BE49-F238E27FC236}">
                  <a16:creationId xmlns:a16="http://schemas.microsoft.com/office/drawing/2014/main" id="{BB9898D3-4BB9-4C1A-8EB2-50A10DD0CA17}"/>
                </a:ext>
              </a:extLst>
            </p:cNvPr>
            <p:cNvSpPr/>
            <p:nvPr/>
          </p:nvSpPr>
          <p:spPr bwMode="auto">
            <a:xfrm>
              <a:off x="3551534" y="4312605"/>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grpSp>
        <p:nvGrpSpPr>
          <p:cNvPr id="387" name="Group 386">
            <a:extLst>
              <a:ext uri="{FF2B5EF4-FFF2-40B4-BE49-F238E27FC236}">
                <a16:creationId xmlns:a16="http://schemas.microsoft.com/office/drawing/2014/main" id="{FA1C9B45-D023-4D0E-A5AC-177844CAB7CF}"/>
              </a:ext>
            </a:extLst>
          </p:cNvPr>
          <p:cNvGrpSpPr/>
          <p:nvPr/>
        </p:nvGrpSpPr>
        <p:grpSpPr>
          <a:xfrm>
            <a:off x="8012852" y="4516751"/>
            <a:ext cx="1009650" cy="481445"/>
            <a:chOff x="1570400" y="5066933"/>
            <a:chExt cx="1346200" cy="641927"/>
          </a:xfrm>
        </p:grpSpPr>
        <p:sp>
          <p:nvSpPr>
            <p:cNvPr id="388" name="TextBox 387">
              <a:extLst>
                <a:ext uri="{FF2B5EF4-FFF2-40B4-BE49-F238E27FC236}">
                  <a16:creationId xmlns:a16="http://schemas.microsoft.com/office/drawing/2014/main" id="{0CD156FF-F0F4-4D59-B8E9-9928D8B64CE1}"/>
                </a:ext>
              </a:extLst>
            </p:cNvPr>
            <p:cNvSpPr txBox="1"/>
            <p:nvPr/>
          </p:nvSpPr>
          <p:spPr>
            <a:xfrm>
              <a:off x="1570400" y="5249397"/>
              <a:ext cx="1346200" cy="307776"/>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CH</a:t>
              </a:r>
              <a:r>
                <a:rPr kumimoji="0" lang="en-US" sz="900" b="0" i="0" u="none" strike="noStrike" kern="0" cap="none" spc="0" normalizeH="0" baseline="-25000" noProof="0">
                  <a:ln>
                    <a:noFill/>
                  </a:ln>
                  <a:solidFill>
                    <a:prstClr val="black"/>
                  </a:solidFill>
                  <a:effectLst/>
                  <a:uLnTx/>
                  <a:uFillTx/>
                </a:rPr>
                <a:t>4</a:t>
              </a:r>
              <a:r>
                <a:rPr kumimoji="0" lang="en-US" sz="900" b="0" i="0" u="none" strike="noStrike" kern="0" cap="none" spc="0" normalizeH="0" baseline="0" noProof="0">
                  <a:ln>
                    <a:noFill/>
                  </a:ln>
                  <a:solidFill>
                    <a:prstClr val="black"/>
                  </a:solidFill>
                  <a:effectLst/>
                  <a:uLnTx/>
                  <a:uFillTx/>
                </a:rPr>
                <a:t> Dryer</a:t>
              </a:r>
            </a:p>
          </p:txBody>
        </p:sp>
        <p:sp>
          <p:nvSpPr>
            <p:cNvPr id="389" name="Rectangle 388">
              <a:extLst>
                <a:ext uri="{FF2B5EF4-FFF2-40B4-BE49-F238E27FC236}">
                  <a16:creationId xmlns:a16="http://schemas.microsoft.com/office/drawing/2014/main" id="{5BA4DE2D-50AF-4DE1-A976-E43ABAF4B84C}"/>
                </a:ext>
              </a:extLst>
            </p:cNvPr>
            <p:cNvSpPr/>
            <p:nvPr/>
          </p:nvSpPr>
          <p:spPr bwMode="auto">
            <a:xfrm>
              <a:off x="1622355" y="5066933"/>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cxnSp>
        <p:nvCxnSpPr>
          <p:cNvPr id="390" name="Straight Arrow Connector 389">
            <a:extLst>
              <a:ext uri="{FF2B5EF4-FFF2-40B4-BE49-F238E27FC236}">
                <a16:creationId xmlns:a16="http://schemas.microsoft.com/office/drawing/2014/main" id="{A5ACB065-6260-4611-A3CD-7099EA0E429A}"/>
              </a:ext>
            </a:extLst>
          </p:cNvPr>
          <p:cNvCxnSpPr>
            <a:stCxn id="389" idx="3"/>
            <a:endCxn id="386" idx="1"/>
          </p:cNvCxnSpPr>
          <p:nvPr/>
        </p:nvCxnSpPr>
        <p:spPr>
          <a:xfrm flipV="1">
            <a:off x="8983536" y="4753605"/>
            <a:ext cx="278594" cy="3869"/>
          </a:xfrm>
          <a:prstGeom prst="straightConnector1">
            <a:avLst/>
          </a:prstGeom>
          <a:noFill/>
          <a:ln w="254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391" name="Straight Arrow Connector 390">
            <a:extLst>
              <a:ext uri="{FF2B5EF4-FFF2-40B4-BE49-F238E27FC236}">
                <a16:creationId xmlns:a16="http://schemas.microsoft.com/office/drawing/2014/main" id="{DE8372DE-28F1-4319-BD27-FD024A790574}"/>
              </a:ext>
            </a:extLst>
          </p:cNvPr>
          <p:cNvCxnSpPr>
            <a:endCxn id="389" idx="1"/>
          </p:cNvCxnSpPr>
          <p:nvPr/>
        </p:nvCxnSpPr>
        <p:spPr>
          <a:xfrm flipV="1">
            <a:off x="7436457" y="4757474"/>
            <a:ext cx="615361" cy="5911"/>
          </a:xfrm>
          <a:prstGeom prst="straightConnector1">
            <a:avLst/>
          </a:prstGeom>
          <a:noFill/>
          <a:ln w="254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sp>
        <p:nvSpPr>
          <p:cNvPr id="392" name="TextBox 391">
            <a:extLst>
              <a:ext uri="{FF2B5EF4-FFF2-40B4-BE49-F238E27FC236}">
                <a16:creationId xmlns:a16="http://schemas.microsoft.com/office/drawing/2014/main" id="{28C7277A-7F56-47FB-8C23-5D3C8D8044F7}"/>
              </a:ext>
            </a:extLst>
          </p:cNvPr>
          <p:cNvSpPr txBox="1"/>
          <p:nvPr/>
        </p:nvSpPr>
        <p:spPr>
          <a:xfrm>
            <a:off x="7404237" y="4750709"/>
            <a:ext cx="401650" cy="265457"/>
          </a:xfrm>
          <a:prstGeom prst="rect">
            <a:avLst/>
          </a:prstGeom>
          <a:noFill/>
        </p:spPr>
        <p:txBody>
          <a:bodyPr wrap="square" rtlCol="0">
            <a:spAutoFit/>
          </a:bodyPr>
          <a:lstStyle/>
          <a:p>
            <a:pPr algn="ctr">
              <a:lnSpc>
                <a:spcPct val="150000"/>
              </a:lnSpc>
            </a:pPr>
            <a:r>
              <a:rPr lang="en-US" sz="750">
                <a:solidFill>
                  <a:prstClr val="black"/>
                </a:solidFill>
                <a:ea typeface="Verdana" panose="020B0604030504040204" pitchFamily="34" charset="0"/>
                <a:cs typeface="Arial" panose="020B0604020202020204" pitchFamily="34" charset="0"/>
              </a:rPr>
              <a:t>CH</a:t>
            </a:r>
            <a:r>
              <a:rPr lang="en-US" sz="750" baseline="-25000">
                <a:solidFill>
                  <a:prstClr val="black"/>
                </a:solidFill>
                <a:ea typeface="Verdana" panose="020B0604030504040204" pitchFamily="34" charset="0"/>
                <a:cs typeface="Arial" panose="020B0604020202020204" pitchFamily="34" charset="0"/>
              </a:rPr>
              <a:t>4</a:t>
            </a:r>
          </a:p>
        </p:txBody>
      </p:sp>
      <p:pic>
        <p:nvPicPr>
          <p:cNvPr id="393" name="Picture 392">
            <a:extLst>
              <a:ext uri="{FF2B5EF4-FFF2-40B4-BE49-F238E27FC236}">
                <a16:creationId xmlns:a16="http://schemas.microsoft.com/office/drawing/2014/main" id="{48F77FDA-D0CC-43CE-A303-7AD81810C592}"/>
              </a:ext>
            </a:extLst>
          </p:cNvPr>
          <p:cNvPicPr>
            <a:picLocks noChangeAspect="1"/>
          </p:cNvPicPr>
          <p:nvPr/>
        </p:nvPicPr>
        <p:blipFill>
          <a:blip r:embed="rId5"/>
          <a:stretch>
            <a:fillRect/>
          </a:stretch>
        </p:blipFill>
        <p:spPr>
          <a:xfrm>
            <a:off x="10300534" y="4517842"/>
            <a:ext cx="432956" cy="497496"/>
          </a:xfrm>
          <a:prstGeom prst="rect">
            <a:avLst/>
          </a:prstGeom>
        </p:spPr>
      </p:pic>
      <p:pic>
        <p:nvPicPr>
          <p:cNvPr id="394" name="Picture 393">
            <a:extLst>
              <a:ext uri="{FF2B5EF4-FFF2-40B4-BE49-F238E27FC236}">
                <a16:creationId xmlns:a16="http://schemas.microsoft.com/office/drawing/2014/main" id="{E00AA2EA-C22C-490D-92A1-72EF179CA1AD}"/>
              </a:ext>
            </a:extLst>
          </p:cNvPr>
          <p:cNvPicPr>
            <a:picLocks noChangeAspect="1"/>
          </p:cNvPicPr>
          <p:nvPr/>
        </p:nvPicPr>
        <p:blipFill>
          <a:blip r:embed="rId6"/>
          <a:stretch>
            <a:fillRect/>
          </a:stretch>
        </p:blipFill>
        <p:spPr>
          <a:xfrm>
            <a:off x="7543337" y="4425388"/>
            <a:ext cx="313300" cy="294502"/>
          </a:xfrm>
          <a:prstGeom prst="rect">
            <a:avLst/>
          </a:prstGeom>
        </p:spPr>
      </p:pic>
      <p:pic>
        <p:nvPicPr>
          <p:cNvPr id="395" name="Picture 394">
            <a:extLst>
              <a:ext uri="{FF2B5EF4-FFF2-40B4-BE49-F238E27FC236}">
                <a16:creationId xmlns:a16="http://schemas.microsoft.com/office/drawing/2014/main" id="{1B837557-FD02-4B9C-819A-51A3DD7E6157}"/>
              </a:ext>
            </a:extLst>
          </p:cNvPr>
          <p:cNvPicPr>
            <a:picLocks noChangeAspect="1"/>
          </p:cNvPicPr>
          <p:nvPr/>
        </p:nvPicPr>
        <p:blipFill>
          <a:blip r:embed="rId7"/>
          <a:stretch>
            <a:fillRect/>
          </a:stretch>
        </p:blipFill>
        <p:spPr>
          <a:xfrm>
            <a:off x="858270" y="6016542"/>
            <a:ext cx="904723" cy="573633"/>
          </a:xfrm>
          <a:prstGeom prst="rect">
            <a:avLst/>
          </a:prstGeom>
        </p:spPr>
      </p:pic>
      <p:sp>
        <p:nvSpPr>
          <p:cNvPr id="396" name="TextBox 395">
            <a:extLst>
              <a:ext uri="{FF2B5EF4-FFF2-40B4-BE49-F238E27FC236}">
                <a16:creationId xmlns:a16="http://schemas.microsoft.com/office/drawing/2014/main" id="{BEBE1FFC-1804-48E8-BE27-2B9B87BD8F74}"/>
              </a:ext>
            </a:extLst>
          </p:cNvPr>
          <p:cNvSpPr txBox="1"/>
          <p:nvPr/>
        </p:nvSpPr>
        <p:spPr>
          <a:xfrm>
            <a:off x="4545020" y="4502593"/>
            <a:ext cx="432413" cy="265457"/>
          </a:xfrm>
          <a:prstGeom prst="rect">
            <a:avLst/>
          </a:prstGeom>
          <a:noFill/>
        </p:spPr>
        <p:txBody>
          <a:bodyPr wrap="square" rtlCol="0">
            <a:spAutoFit/>
          </a:bodyPr>
          <a:lstStyle/>
          <a:p>
            <a:pPr algn="ctr">
              <a:lnSpc>
                <a:spcPct val="150000"/>
              </a:lnSpc>
            </a:pPr>
            <a:r>
              <a:rPr lang="en-US" sz="750">
                <a:solidFill>
                  <a:prstClr val="black"/>
                </a:solidFill>
                <a:ea typeface="Verdana" panose="020B0604030504040204" pitchFamily="34" charset="0"/>
                <a:cs typeface="Arial" panose="020B0604020202020204" pitchFamily="34" charset="0"/>
              </a:rPr>
              <a:t>CO2</a:t>
            </a:r>
          </a:p>
        </p:txBody>
      </p:sp>
      <p:cxnSp>
        <p:nvCxnSpPr>
          <p:cNvPr id="397" name="Straight Arrow Connector 396">
            <a:extLst>
              <a:ext uri="{FF2B5EF4-FFF2-40B4-BE49-F238E27FC236}">
                <a16:creationId xmlns:a16="http://schemas.microsoft.com/office/drawing/2014/main" id="{3788FC34-8CFA-4BAD-89EC-A89D2748A81D}"/>
              </a:ext>
            </a:extLst>
          </p:cNvPr>
          <p:cNvCxnSpPr>
            <a:cxnSpLocks/>
            <a:endCxn id="381" idx="1"/>
          </p:cNvCxnSpPr>
          <p:nvPr/>
        </p:nvCxnSpPr>
        <p:spPr bwMode="auto">
          <a:xfrm>
            <a:off x="4315937" y="4718147"/>
            <a:ext cx="885469" cy="7598"/>
          </a:xfrm>
          <a:prstGeom prst="straightConnector1">
            <a:avLst/>
          </a:prstGeom>
          <a:noFill/>
          <a:ln w="28575" cap="flat" cmpd="sng" algn="ctr">
            <a:solidFill>
              <a:sysClr val="windowText" lastClr="000000"/>
            </a:solidFill>
            <a:prstDash val="solid"/>
            <a:round/>
            <a:headEnd type="none" w="med" len="med"/>
            <a:tailEnd type="triangle"/>
          </a:ln>
          <a:effectLst>
            <a:outerShdw blurRad="63500" dist="17961" dir="2700000" algn="ctr" rotWithShape="0">
              <a:sysClr val="windowText" lastClr="000000">
                <a:alpha val="74998"/>
              </a:sysClr>
            </a:outerShdw>
          </a:effectLst>
        </p:spPr>
      </p:cxnSp>
      <p:grpSp>
        <p:nvGrpSpPr>
          <p:cNvPr id="398" name="Group 397">
            <a:extLst>
              <a:ext uri="{FF2B5EF4-FFF2-40B4-BE49-F238E27FC236}">
                <a16:creationId xmlns:a16="http://schemas.microsoft.com/office/drawing/2014/main" id="{0B9EF138-ADF4-4118-84FA-5F9E3D4DD7F5}"/>
              </a:ext>
            </a:extLst>
          </p:cNvPr>
          <p:cNvGrpSpPr/>
          <p:nvPr/>
        </p:nvGrpSpPr>
        <p:grpSpPr>
          <a:xfrm>
            <a:off x="3375602" y="4482629"/>
            <a:ext cx="1009650" cy="481445"/>
            <a:chOff x="4755539" y="1388465"/>
            <a:chExt cx="1346200" cy="641927"/>
          </a:xfrm>
        </p:grpSpPr>
        <p:sp>
          <p:nvSpPr>
            <p:cNvPr id="399" name="TextBox 398">
              <a:extLst>
                <a:ext uri="{FF2B5EF4-FFF2-40B4-BE49-F238E27FC236}">
                  <a16:creationId xmlns:a16="http://schemas.microsoft.com/office/drawing/2014/main" id="{044D50C8-86C2-4AFE-AA1F-BEB25F19D336}"/>
                </a:ext>
              </a:extLst>
            </p:cNvPr>
            <p:cNvSpPr txBox="1"/>
            <p:nvPr/>
          </p:nvSpPr>
          <p:spPr>
            <a:xfrm>
              <a:off x="4755539" y="1544758"/>
              <a:ext cx="1346200" cy="307776"/>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CO</a:t>
              </a:r>
              <a:r>
                <a:rPr kumimoji="0" lang="en-US" sz="900" b="0" i="0" u="none" strike="noStrike" kern="0" cap="none" spc="0" normalizeH="0" baseline="-25000" noProof="0">
                  <a:ln>
                    <a:noFill/>
                  </a:ln>
                  <a:solidFill>
                    <a:prstClr val="black"/>
                  </a:solidFill>
                  <a:effectLst/>
                  <a:uLnTx/>
                  <a:uFillTx/>
                </a:rPr>
                <a:t>2 </a:t>
              </a:r>
              <a:r>
                <a:rPr kumimoji="0" lang="en-US" sz="900" b="0" i="0" u="none" strike="noStrike" kern="0" cap="none" spc="0" normalizeH="0" baseline="0" noProof="0">
                  <a:ln>
                    <a:noFill/>
                  </a:ln>
                  <a:solidFill>
                    <a:prstClr val="black"/>
                  </a:solidFill>
                  <a:effectLst/>
                  <a:uLnTx/>
                  <a:uFillTx/>
                </a:rPr>
                <a:t>Collection</a:t>
              </a:r>
            </a:p>
          </p:txBody>
        </p:sp>
        <p:sp>
          <p:nvSpPr>
            <p:cNvPr id="400" name="Rectangle 399">
              <a:extLst>
                <a:ext uri="{FF2B5EF4-FFF2-40B4-BE49-F238E27FC236}">
                  <a16:creationId xmlns:a16="http://schemas.microsoft.com/office/drawing/2014/main" id="{CBF56E27-14B6-4AB9-8CCB-2EFF716DAA18}"/>
                </a:ext>
              </a:extLst>
            </p:cNvPr>
            <p:cNvSpPr/>
            <p:nvPr/>
          </p:nvSpPr>
          <p:spPr bwMode="auto">
            <a:xfrm>
              <a:off x="4773889" y="1388465"/>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cxnSp>
        <p:nvCxnSpPr>
          <p:cNvPr id="401" name="Straight Arrow Connector 400">
            <a:extLst>
              <a:ext uri="{FF2B5EF4-FFF2-40B4-BE49-F238E27FC236}">
                <a16:creationId xmlns:a16="http://schemas.microsoft.com/office/drawing/2014/main" id="{057CB43D-93BA-4207-9D3D-610682F0FCA2}"/>
              </a:ext>
            </a:extLst>
          </p:cNvPr>
          <p:cNvCxnSpPr>
            <a:cxnSpLocks/>
            <a:stCxn id="404" idx="3"/>
            <a:endCxn id="400" idx="1"/>
          </p:cNvCxnSpPr>
          <p:nvPr/>
        </p:nvCxnSpPr>
        <p:spPr bwMode="auto">
          <a:xfrm flipV="1">
            <a:off x="3058185" y="4723352"/>
            <a:ext cx="331180" cy="688"/>
          </a:xfrm>
          <a:prstGeom prst="straightConnector1">
            <a:avLst/>
          </a:prstGeom>
          <a:noFill/>
          <a:ln w="28575" cap="flat" cmpd="sng" algn="ctr">
            <a:solidFill>
              <a:sysClr val="windowText" lastClr="000000"/>
            </a:solidFill>
            <a:prstDash val="solid"/>
            <a:round/>
            <a:headEnd type="none" w="med" len="med"/>
            <a:tailEnd type="triangle"/>
          </a:ln>
          <a:effectLst>
            <a:outerShdw blurRad="63500" dist="17961" dir="2700000" algn="ctr" rotWithShape="0">
              <a:sysClr val="windowText" lastClr="000000">
                <a:alpha val="74998"/>
              </a:sysClr>
            </a:outerShdw>
          </a:effectLst>
        </p:spPr>
      </p:cxnSp>
      <p:grpSp>
        <p:nvGrpSpPr>
          <p:cNvPr id="402" name="Group 401">
            <a:extLst>
              <a:ext uri="{FF2B5EF4-FFF2-40B4-BE49-F238E27FC236}">
                <a16:creationId xmlns:a16="http://schemas.microsoft.com/office/drawing/2014/main" id="{D365CF0C-453E-4E53-B0F7-6B31861F9C22}"/>
              </a:ext>
            </a:extLst>
          </p:cNvPr>
          <p:cNvGrpSpPr/>
          <p:nvPr/>
        </p:nvGrpSpPr>
        <p:grpSpPr>
          <a:xfrm>
            <a:off x="2112704" y="4483317"/>
            <a:ext cx="1009650" cy="481445"/>
            <a:chOff x="4755539" y="1388465"/>
            <a:chExt cx="1346200" cy="641927"/>
          </a:xfrm>
        </p:grpSpPr>
        <p:sp>
          <p:nvSpPr>
            <p:cNvPr id="403" name="TextBox 402">
              <a:extLst>
                <a:ext uri="{FF2B5EF4-FFF2-40B4-BE49-F238E27FC236}">
                  <a16:creationId xmlns:a16="http://schemas.microsoft.com/office/drawing/2014/main" id="{1A6E5669-FC40-4331-BC32-2B6A2B8D993E}"/>
                </a:ext>
              </a:extLst>
            </p:cNvPr>
            <p:cNvSpPr txBox="1"/>
            <p:nvPr/>
          </p:nvSpPr>
          <p:spPr>
            <a:xfrm>
              <a:off x="4755539" y="1544758"/>
              <a:ext cx="1346200" cy="307776"/>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Dust Filtration</a:t>
              </a:r>
            </a:p>
          </p:txBody>
        </p:sp>
        <p:sp>
          <p:nvSpPr>
            <p:cNvPr id="404" name="Rectangle 403">
              <a:extLst>
                <a:ext uri="{FF2B5EF4-FFF2-40B4-BE49-F238E27FC236}">
                  <a16:creationId xmlns:a16="http://schemas.microsoft.com/office/drawing/2014/main" id="{98427E1A-2ADC-413D-A628-8D8D0CC69454}"/>
                </a:ext>
              </a:extLst>
            </p:cNvPr>
            <p:cNvSpPr/>
            <p:nvPr/>
          </p:nvSpPr>
          <p:spPr bwMode="auto">
            <a:xfrm>
              <a:off x="4773889" y="1388465"/>
              <a:ext cx="1242290" cy="641927"/>
            </a:xfrm>
            <a:prstGeom prst="rect">
              <a:avLst/>
            </a:prstGeom>
            <a:noFill/>
            <a:ln w="9525" cap="flat" cmpd="sng" algn="ctr">
              <a:solidFill>
                <a:sysClr val="windowText" lastClr="000000"/>
              </a:solidFill>
              <a:prstDash val="solid"/>
              <a:round/>
              <a:headEnd type="none" w="med" len="med"/>
              <a:tailEnd type="none" w="med" len="med"/>
            </a:ln>
            <a:effectLst>
              <a:outerShdw blurRad="63500" dist="17961" dir="2700000" algn="ctr" rotWithShape="0">
                <a:sysClr val="windowText" lastClr="000000">
                  <a:alpha val="74998"/>
                </a:sysClr>
              </a:outerShdw>
            </a:effectLst>
          </p:spPr>
          <p:txBody>
            <a:bodyPr vert="horz" wrap="square" lIns="68580" tIns="34290" rIns="68580" bIns="34290" numCol="1" rtlCol="0" anchor="t" anchorCtr="0" compatLnSpc="1">
              <a:prstTxWarp prst="textNoShape">
                <a:avLst/>
              </a:prstTxWarp>
            </a:bodyPr>
            <a:lstStyle/>
            <a:p>
              <a:pPr marL="0" marR="0" lvl="0" indent="0" defTabSz="914400" eaLnBrk="1" fontAlgn="auto" latinLnBrk="0" hangingPunct="1">
                <a:lnSpc>
                  <a:spcPct val="100000"/>
                </a:lnSpc>
                <a:spcBef>
                  <a:spcPct val="2000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Helvetica Neue Black Condensed" charset="0"/>
                <a:ea typeface="ＭＳ Ｐゴシック" pitchFamily="-80" charset="-128"/>
                <a:cs typeface="ＭＳ Ｐゴシック" pitchFamily="-80" charset="-128"/>
              </a:endParaRPr>
            </a:p>
          </p:txBody>
        </p:sp>
      </p:grpSp>
      <p:pic>
        <p:nvPicPr>
          <p:cNvPr id="405" name="Picture 404">
            <a:extLst>
              <a:ext uri="{FF2B5EF4-FFF2-40B4-BE49-F238E27FC236}">
                <a16:creationId xmlns:a16="http://schemas.microsoft.com/office/drawing/2014/main" id="{7A711D77-F1DE-4743-92F2-F9BDFA7C6533}"/>
              </a:ext>
            </a:extLst>
          </p:cNvPr>
          <p:cNvPicPr>
            <a:picLocks noChangeAspect="1"/>
          </p:cNvPicPr>
          <p:nvPr/>
        </p:nvPicPr>
        <p:blipFill>
          <a:blip r:embed="rId4"/>
          <a:stretch>
            <a:fillRect/>
          </a:stretch>
        </p:blipFill>
        <p:spPr>
          <a:xfrm>
            <a:off x="4475700" y="4788095"/>
            <a:ext cx="554105" cy="318800"/>
          </a:xfrm>
          <a:prstGeom prst="rect">
            <a:avLst/>
          </a:prstGeom>
        </p:spPr>
      </p:pic>
      <p:sp>
        <p:nvSpPr>
          <p:cNvPr id="406" name="TextBox 405">
            <a:extLst>
              <a:ext uri="{FF2B5EF4-FFF2-40B4-BE49-F238E27FC236}">
                <a16:creationId xmlns:a16="http://schemas.microsoft.com/office/drawing/2014/main" id="{3E6515F3-123E-4466-983A-2A7FA5CA8FA5}"/>
              </a:ext>
            </a:extLst>
          </p:cNvPr>
          <p:cNvSpPr txBox="1"/>
          <p:nvPr/>
        </p:nvSpPr>
        <p:spPr>
          <a:xfrm>
            <a:off x="4518460" y="5598668"/>
            <a:ext cx="496559" cy="265457"/>
          </a:xfrm>
          <a:prstGeom prst="rect">
            <a:avLst/>
          </a:prstGeom>
          <a:noFill/>
        </p:spPr>
        <p:txBody>
          <a:bodyPr wrap="square" rtlCol="0">
            <a:spAutoFit/>
          </a:bodyPr>
          <a:lstStyle/>
          <a:p>
            <a:pPr algn="ctr">
              <a:lnSpc>
                <a:spcPct val="150000"/>
              </a:lnSpc>
            </a:pPr>
            <a:r>
              <a:rPr lang="en-US" sz="750">
                <a:solidFill>
                  <a:prstClr val="black"/>
                </a:solidFill>
                <a:ea typeface="Verdana" panose="020B0604030504040204" pitchFamily="34" charset="0"/>
                <a:cs typeface="Arial" panose="020B0604020202020204" pitchFamily="34" charset="0"/>
              </a:rPr>
              <a:t>H</a:t>
            </a:r>
            <a:r>
              <a:rPr lang="en-US" sz="750" baseline="-25000">
                <a:solidFill>
                  <a:prstClr val="black"/>
                </a:solidFill>
                <a:ea typeface="Verdana" panose="020B0604030504040204" pitchFamily="34" charset="0"/>
                <a:cs typeface="Arial" panose="020B0604020202020204" pitchFamily="34" charset="0"/>
              </a:rPr>
              <a:t>2</a:t>
            </a:r>
            <a:r>
              <a:rPr lang="en-US" sz="750">
                <a:solidFill>
                  <a:prstClr val="black"/>
                </a:solidFill>
                <a:ea typeface="Verdana" panose="020B0604030504040204" pitchFamily="34" charset="0"/>
                <a:cs typeface="Arial" panose="020B0604020202020204" pitchFamily="34" charset="0"/>
              </a:rPr>
              <a:t>O</a:t>
            </a:r>
          </a:p>
        </p:txBody>
      </p:sp>
      <p:pic>
        <p:nvPicPr>
          <p:cNvPr id="407" name="Picture 406">
            <a:extLst>
              <a:ext uri="{FF2B5EF4-FFF2-40B4-BE49-F238E27FC236}">
                <a16:creationId xmlns:a16="http://schemas.microsoft.com/office/drawing/2014/main" id="{D3ABD169-637B-4CAE-BDF7-A602398F5F12}"/>
              </a:ext>
            </a:extLst>
          </p:cNvPr>
          <p:cNvPicPr>
            <a:picLocks noChangeAspect="1"/>
          </p:cNvPicPr>
          <p:nvPr/>
        </p:nvPicPr>
        <p:blipFill>
          <a:blip r:embed="rId3"/>
          <a:stretch>
            <a:fillRect/>
          </a:stretch>
        </p:blipFill>
        <p:spPr>
          <a:xfrm>
            <a:off x="10337321" y="5300976"/>
            <a:ext cx="396168" cy="494812"/>
          </a:xfrm>
          <a:prstGeom prst="rect">
            <a:avLst/>
          </a:prstGeom>
        </p:spPr>
      </p:pic>
      <p:cxnSp>
        <p:nvCxnSpPr>
          <p:cNvPr id="408" name="Straight Connector 407">
            <a:extLst>
              <a:ext uri="{FF2B5EF4-FFF2-40B4-BE49-F238E27FC236}">
                <a16:creationId xmlns:a16="http://schemas.microsoft.com/office/drawing/2014/main" id="{F1FFBD97-7B56-4201-9942-8168DD47D3EF}"/>
              </a:ext>
            </a:extLst>
          </p:cNvPr>
          <p:cNvCxnSpPr/>
          <p:nvPr/>
        </p:nvCxnSpPr>
        <p:spPr>
          <a:xfrm>
            <a:off x="-1581" y="2207319"/>
            <a:ext cx="12187545" cy="0"/>
          </a:xfrm>
          <a:prstGeom prst="line">
            <a:avLst/>
          </a:prstGeom>
          <a:noFill/>
          <a:ln w="25400" cap="flat" cmpd="sng" algn="ctr">
            <a:solidFill>
              <a:sysClr val="windowText" lastClr="000000"/>
            </a:solidFill>
            <a:prstDash val="solid"/>
          </a:ln>
          <a:effectLst>
            <a:outerShdw blurRad="40000" dist="20000" dir="5400000" rotWithShape="0">
              <a:srgbClr val="000000">
                <a:alpha val="38000"/>
              </a:srgbClr>
            </a:outerShdw>
          </a:effectLst>
        </p:spPr>
      </p:cxnSp>
      <p:pic>
        <p:nvPicPr>
          <p:cNvPr id="409" name="Picture 408">
            <a:extLst>
              <a:ext uri="{FF2B5EF4-FFF2-40B4-BE49-F238E27FC236}">
                <a16:creationId xmlns:a16="http://schemas.microsoft.com/office/drawing/2014/main" id="{443DD0DC-59A5-46C4-AAFB-6E05E8F3DF9A}"/>
              </a:ext>
            </a:extLst>
          </p:cNvPr>
          <p:cNvPicPr>
            <a:picLocks noChangeAspect="1"/>
          </p:cNvPicPr>
          <p:nvPr/>
        </p:nvPicPr>
        <p:blipFill>
          <a:blip r:embed="rId6"/>
          <a:stretch>
            <a:fillRect/>
          </a:stretch>
        </p:blipFill>
        <p:spPr>
          <a:xfrm>
            <a:off x="3450764" y="2636381"/>
            <a:ext cx="313300" cy="294502"/>
          </a:xfrm>
          <a:prstGeom prst="rect">
            <a:avLst/>
          </a:prstGeom>
        </p:spPr>
      </p:pic>
      <p:sp>
        <p:nvSpPr>
          <p:cNvPr id="410" name="Rectangle 409">
            <a:extLst>
              <a:ext uri="{FF2B5EF4-FFF2-40B4-BE49-F238E27FC236}">
                <a16:creationId xmlns:a16="http://schemas.microsoft.com/office/drawing/2014/main" id="{B138CCD9-934D-4135-9A8C-7766124C752E}"/>
              </a:ext>
            </a:extLst>
          </p:cNvPr>
          <p:cNvSpPr/>
          <p:nvPr/>
        </p:nvSpPr>
        <p:spPr>
          <a:xfrm>
            <a:off x="815013" y="2913435"/>
            <a:ext cx="2267191" cy="558018"/>
          </a:xfrm>
          <a:prstGeom prst="rect">
            <a:avLst/>
          </a:prstGeom>
          <a:noFill/>
          <a:ln w="19050" cap="flat" cmpd="sng" algn="ctr">
            <a:solidFill>
              <a:srgbClr val="00B050"/>
            </a:solidFill>
            <a:prstDash val="dash"/>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411" name="Rectangle 410">
            <a:extLst>
              <a:ext uri="{FF2B5EF4-FFF2-40B4-BE49-F238E27FC236}">
                <a16:creationId xmlns:a16="http://schemas.microsoft.com/office/drawing/2014/main" id="{D2ECACB3-5EDF-4C9F-90FF-D6ACE4CE0C52}"/>
              </a:ext>
            </a:extLst>
          </p:cNvPr>
          <p:cNvSpPr/>
          <p:nvPr/>
        </p:nvSpPr>
        <p:spPr>
          <a:xfrm>
            <a:off x="815013" y="5340656"/>
            <a:ext cx="2267191" cy="558018"/>
          </a:xfrm>
          <a:prstGeom prst="rect">
            <a:avLst/>
          </a:prstGeom>
          <a:noFill/>
          <a:ln w="19050" cap="flat" cmpd="sng" algn="ctr">
            <a:solidFill>
              <a:srgbClr val="00B050"/>
            </a:solidFill>
            <a:prstDash val="dash"/>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412" name="Arc 411">
            <a:extLst>
              <a:ext uri="{FF2B5EF4-FFF2-40B4-BE49-F238E27FC236}">
                <a16:creationId xmlns:a16="http://schemas.microsoft.com/office/drawing/2014/main" id="{CE4C8606-B551-4CDA-958E-8833624AC22D}"/>
              </a:ext>
            </a:extLst>
          </p:cNvPr>
          <p:cNvSpPr/>
          <p:nvPr/>
        </p:nvSpPr>
        <p:spPr>
          <a:xfrm rot="20417762">
            <a:off x="6232352" y="5062857"/>
            <a:ext cx="194428" cy="199971"/>
          </a:xfrm>
          <a:prstGeom prst="arc">
            <a:avLst>
              <a:gd name="adj1" fmla="val 11197809"/>
              <a:gd name="adj2" fmla="val 0"/>
            </a:avLst>
          </a:prstGeom>
          <a:noFill/>
          <a:ln w="25400" cap="flat" cmpd="sng" algn="ctr">
            <a:solidFill>
              <a:sysClr val="windowText" lastClr="000000"/>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413" name="Arc 412">
            <a:extLst>
              <a:ext uri="{FF2B5EF4-FFF2-40B4-BE49-F238E27FC236}">
                <a16:creationId xmlns:a16="http://schemas.microsoft.com/office/drawing/2014/main" id="{11CD6DFD-F86D-4AEE-9805-17A4426B2C1A}"/>
              </a:ext>
            </a:extLst>
          </p:cNvPr>
          <p:cNvSpPr/>
          <p:nvPr/>
        </p:nvSpPr>
        <p:spPr>
          <a:xfrm rot="20417762">
            <a:off x="6223064" y="3492820"/>
            <a:ext cx="194428" cy="199971"/>
          </a:xfrm>
          <a:prstGeom prst="arc">
            <a:avLst>
              <a:gd name="adj1" fmla="val 11197809"/>
              <a:gd name="adj2" fmla="val 0"/>
            </a:avLst>
          </a:prstGeom>
          <a:noFill/>
          <a:ln w="25400" cap="flat" cmpd="sng" algn="ctr">
            <a:solidFill>
              <a:sysClr val="windowText" lastClr="000000"/>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415" name="TextBox 414">
            <a:extLst>
              <a:ext uri="{FF2B5EF4-FFF2-40B4-BE49-F238E27FC236}">
                <a16:creationId xmlns:a16="http://schemas.microsoft.com/office/drawing/2014/main" id="{6609CDC6-4D99-48F6-A0BF-FA982FB31FDD}"/>
              </a:ext>
            </a:extLst>
          </p:cNvPr>
          <p:cNvSpPr txBox="1"/>
          <p:nvPr/>
        </p:nvSpPr>
        <p:spPr>
          <a:xfrm>
            <a:off x="5112367" y="1623391"/>
            <a:ext cx="4157104" cy="584775"/>
          </a:xfrm>
          <a:prstGeom prst="rect">
            <a:avLst/>
          </a:prstGeom>
          <a:noFill/>
        </p:spPr>
        <p:txBody>
          <a:bodyPr wrap="square">
            <a:spAutoFit/>
          </a:bodyPr>
          <a:lstStyle/>
          <a:p>
            <a:pPr marL="342900" indent="-342900">
              <a:buFont typeface="Wingdings" panose="05000000000000000000" pitchFamily="2" charset="2"/>
              <a:buChar char="ü"/>
            </a:pPr>
            <a:r>
              <a:rPr lang="en-US" sz="1600">
                <a:solidFill>
                  <a:schemeClr val="bg1"/>
                </a:solidFill>
              </a:rPr>
              <a:t>Has commonality with Mars ISRU</a:t>
            </a:r>
          </a:p>
          <a:p>
            <a:pPr marL="342900" indent="-342900">
              <a:buFont typeface="Wingdings" panose="05000000000000000000" pitchFamily="2" charset="2"/>
              <a:buChar char="ü"/>
            </a:pPr>
            <a:r>
              <a:rPr lang="en-US" sz="1600">
                <a:solidFill>
                  <a:schemeClr val="bg1"/>
                </a:solidFill>
              </a:rPr>
              <a:t>Has commonality with ECLSS</a:t>
            </a:r>
          </a:p>
        </p:txBody>
      </p:sp>
    </p:spTree>
    <p:extLst>
      <p:ext uri="{BB962C8B-B14F-4D97-AF65-F5344CB8AC3E}">
        <p14:creationId xmlns:p14="http://schemas.microsoft.com/office/powerpoint/2010/main" val="2085752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690079" y="108709"/>
            <a:ext cx="543868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ysClr val="window" lastClr="FFFFFF">
                    <a:lumMod val="85000"/>
                  </a:sysClr>
                </a:solidFill>
                <a:effectLst/>
                <a:uLnTx/>
                <a:uFillTx/>
                <a:latin typeface="Arial Bold" charset="0"/>
                <a:ea typeface="ＭＳ Ｐゴシック" charset="-128"/>
                <a:cs typeface="ＭＳ Ｐゴシック" charset="-128"/>
              </a:rPr>
              <a:t>Project Overview</a:t>
            </a:r>
          </a:p>
        </p:txBody>
      </p:sp>
      <p:sp>
        <p:nvSpPr>
          <p:cNvPr id="25" name="Content Placeholder 2"/>
          <p:cNvSpPr txBox="1">
            <a:spLocks/>
          </p:cNvSpPr>
          <p:nvPr/>
        </p:nvSpPr>
        <p:spPr>
          <a:xfrm>
            <a:off x="145618" y="971825"/>
            <a:ext cx="11043997" cy="4952110"/>
          </a:xfrm>
          <a:prstGeom prst="rect">
            <a:avLst/>
          </a:prstGeom>
        </p:spPr>
        <p:txBody>
          <a:bodyPr lIns="91440" tIns="45720" rIns="91440" bIns="45720" anchor="t"/>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marR="0" lvl="0" indent="-342900" algn="l" defTabSz="457200" rtl="0" eaLnBrk="0" fontAlgn="base" latinLnBrk="0" hangingPunct="0">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charset="-128"/>
                <a:cs typeface="Arial" panose="020B0604020202020204" pitchFamily="34" charset="0"/>
              </a:rPr>
              <a:t>Technology Product Capability </a:t>
            </a: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ＭＳ Ｐゴシック" charset="-128"/>
                <a:cs typeface="Arial" panose="020B0604020202020204" pitchFamily="34" charset="0"/>
              </a:rPr>
              <a:t> </a:t>
            </a:r>
          </a:p>
          <a:p>
            <a:pPr marL="737870" marR="0" lvl="1" indent="-280670" algn="l" defTabSz="914400" rtl="0" eaLnBrk="0" fontAlgn="base" latinLnBrk="0" hangingPunct="0">
              <a:lnSpc>
                <a:spcPct val="100000"/>
              </a:lnSpc>
              <a:spcBef>
                <a:spcPts val="0"/>
              </a:spcBef>
              <a:spcAft>
                <a:spcPts val="1200"/>
              </a:spcAft>
              <a:buClrTx/>
              <a:buSzTx/>
              <a:buFont typeface="Wingdings" panose="05000000000000000000" pitchFamily="2" charset="2"/>
              <a:buChar char="§"/>
              <a:tabLst/>
              <a:defRPr/>
            </a:pP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ＭＳ Ｐゴシック" charset="-128"/>
                <a:cs typeface="Arial" panose="020B0604020202020204" pitchFamily="34" charset="0"/>
              </a:rPr>
              <a:t>Oxygen from Regolith (O2FR) technology development effort that can transition to mid-size CLPS payload upon completion of the project</a:t>
            </a:r>
          </a:p>
          <a:p>
            <a:pPr marL="737870" marR="0" lvl="1" indent="-280670" algn="l" defTabSz="914400" rtl="0" eaLnBrk="0" fontAlgn="base" latinLnBrk="0" hangingPunct="0">
              <a:lnSpc>
                <a:spcPct val="100000"/>
              </a:lnSpc>
              <a:spcBef>
                <a:spcPts val="0"/>
              </a:spcBef>
              <a:spcAft>
                <a:spcPts val="1200"/>
              </a:spcAft>
              <a:buClrTx/>
              <a:buSzTx/>
              <a:buFont typeface="Wingdings" panose="05000000000000000000" pitchFamily="2" charset="2"/>
              <a:buChar char="§"/>
              <a:tabLst/>
              <a:defRPr/>
            </a:pPr>
            <a:r>
              <a:rPr kumimoji="0" lang="en-US" sz="1600" b="0" i="0" u="none" strike="noStrike" kern="1200" cap="none" spc="0" normalizeH="0" baseline="0" noProof="0">
                <a:ln>
                  <a:noFill/>
                </a:ln>
                <a:solidFill>
                  <a:prstClr val="black"/>
                </a:solidFill>
                <a:effectLst/>
                <a:uLnTx/>
                <a:uFillTx/>
                <a:latin typeface="Arial"/>
                <a:ea typeface="ＭＳ Ｐゴシック"/>
                <a:cs typeface="Arial"/>
              </a:rPr>
              <a:t>Integrated demonstration of solar concentrator, carbothermal reactor, and gas analysis system in a relevant environment</a:t>
            </a:r>
          </a:p>
          <a:p>
            <a:pPr marL="342900" marR="0" lvl="0" indent="-342900" algn="l" defTabSz="457200" rtl="0" eaLnBrk="0" fontAlgn="base" latinLnBrk="0" hangingPunct="0">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charset="-128"/>
                <a:cs typeface="Arial" panose="020B0604020202020204" pitchFamily="34" charset="0"/>
              </a:rPr>
              <a:t>Technical Capabilities </a:t>
            </a:r>
            <a:endParaRPr kumimoji="0" lang="en-US" sz="1600" b="0" i="0" u="none" strike="noStrike" kern="1200" cap="none" spc="0" normalizeH="0" baseline="0" noProof="0">
              <a:ln>
                <a:noFill/>
              </a:ln>
              <a:solidFill>
                <a:prstClr val="black"/>
              </a:solidFill>
              <a:effectLst/>
              <a:uLnTx/>
              <a:uFillTx/>
              <a:latin typeface="Arial" panose="020B0604020202020204" pitchFamily="34" charset="0"/>
              <a:ea typeface="ＭＳ Ｐゴシック" charset="-128"/>
              <a:cs typeface="Arial" panose="020B0604020202020204" pitchFamily="34" charset="0"/>
            </a:endParaRPr>
          </a:p>
          <a:p>
            <a:pPr marL="742950" marR="0" lvl="1" indent="-285750" algn="l" defTabSz="457200" rtl="0" eaLnBrk="0" fontAlgn="base" latinLnBrk="0" hangingPunct="0">
              <a:lnSpc>
                <a:spcPct val="100000"/>
              </a:lnSpc>
              <a:spcBef>
                <a:spcPts val="0"/>
              </a:spcBef>
              <a:spcAft>
                <a:spcPts val="1200"/>
              </a:spcAft>
              <a:buClrTx/>
              <a:buSzTx/>
              <a:buFont typeface="Wingdings" panose="05000000000000000000" pitchFamily="2" charset="2"/>
              <a:buChar char="§"/>
              <a:tabLst/>
              <a:defRPr/>
            </a:pP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ＭＳ Ｐゴシック" charset="-128"/>
                <a:cs typeface="Arial" panose="020B0604020202020204" pitchFamily="34" charset="0"/>
              </a:rPr>
              <a:t>Light-weight deployable solar concentrator heats regolith beyond melting point</a:t>
            </a:r>
          </a:p>
          <a:p>
            <a:pPr marL="742950" marR="0" lvl="1" indent="-285750" algn="l" defTabSz="457200" rtl="0" eaLnBrk="0" fontAlgn="base" latinLnBrk="0" hangingPunct="0">
              <a:lnSpc>
                <a:spcPct val="100000"/>
              </a:lnSpc>
              <a:spcBef>
                <a:spcPts val="0"/>
              </a:spcBef>
              <a:spcAft>
                <a:spcPts val="1200"/>
              </a:spcAft>
              <a:buClrTx/>
              <a:buSzTx/>
              <a:buFont typeface="Wingdings" panose="05000000000000000000" pitchFamily="2" charset="2"/>
              <a:buChar char="§"/>
              <a:tabLst/>
              <a:defRPr/>
            </a:pP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ＭＳ Ｐゴシック" charset="-128"/>
                <a:cs typeface="Arial" panose="020B0604020202020204" pitchFamily="34" charset="0"/>
              </a:rPr>
              <a:t>Concentrated solar energy is routed through fiber optic cable (developed through SBIR program) to carbothermal reactor</a:t>
            </a:r>
          </a:p>
          <a:p>
            <a:pPr marL="742950" marR="0" lvl="1" indent="-285750" algn="l" defTabSz="457200" rtl="0" eaLnBrk="0" fontAlgn="base" latinLnBrk="0" hangingPunct="0">
              <a:lnSpc>
                <a:spcPct val="100000"/>
              </a:lnSpc>
              <a:spcBef>
                <a:spcPts val="0"/>
              </a:spcBef>
              <a:spcAft>
                <a:spcPts val="1200"/>
              </a:spcAft>
              <a:buClrTx/>
              <a:buSzTx/>
              <a:buFont typeface="Wingdings" panose="05000000000000000000" pitchFamily="2" charset="2"/>
              <a:buChar char="§"/>
              <a:tabLst/>
              <a:defRPr/>
            </a:pP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ＭＳ Ｐゴシック" charset="-128"/>
                <a:cs typeface="Arial" panose="020B0604020202020204" pitchFamily="34" charset="0"/>
              </a:rPr>
              <a:t>Automated O2FR process (developed through Tipping Point) receives concentrated solar energy where regolith is melted</a:t>
            </a:r>
          </a:p>
          <a:p>
            <a:pPr marL="742950" marR="0" lvl="1" indent="-285750" algn="l" defTabSz="457200" rtl="0" eaLnBrk="0" fontAlgn="base" latinLnBrk="0" hangingPunct="0">
              <a:lnSpc>
                <a:spcPct val="100000"/>
              </a:lnSpc>
              <a:spcBef>
                <a:spcPts val="0"/>
              </a:spcBef>
              <a:spcAft>
                <a:spcPts val="1200"/>
              </a:spcAft>
              <a:buClrTx/>
              <a:buSzTx/>
              <a:buFont typeface="Wingdings" panose="05000000000000000000" pitchFamily="2" charset="2"/>
              <a:buChar char="§"/>
              <a:tabLst/>
              <a:defRPr/>
            </a:pP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ＭＳ Ｐゴシック" charset="-128"/>
                <a:cs typeface="Arial" panose="020B0604020202020204" pitchFamily="34" charset="0"/>
              </a:rPr>
              <a:t>Reaction products are analyzed using modified COTS mass spectrometer </a:t>
            </a:r>
          </a:p>
          <a:p>
            <a:pPr marL="342900" marR="0" lvl="0" indent="-342900" algn="l" defTabSz="457200" rtl="0" eaLnBrk="0" fontAlgn="base" latinLnBrk="0" hangingPunct="0">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charset="-128"/>
                <a:cs typeface="Arial" panose="020B0604020202020204" pitchFamily="34" charset="0"/>
              </a:rPr>
              <a:t>Exploration &amp; Science Applicability </a:t>
            </a:r>
            <a:endParaRPr kumimoji="0" lang="en-US" sz="1000" b="0" i="0" u="none" strike="noStrike" kern="1200" cap="none" spc="0" normalizeH="0" baseline="0" noProof="0">
              <a:ln>
                <a:noFill/>
              </a:ln>
              <a:solidFill>
                <a:prstClr val="black"/>
              </a:solidFill>
              <a:effectLst/>
              <a:uLnTx/>
              <a:uFillTx/>
              <a:latin typeface="Arial" panose="020B0604020202020204" pitchFamily="34" charset="0"/>
              <a:ea typeface="ＭＳ Ｐゴシック" charset="-128"/>
              <a:cs typeface="Arial" panose="020B0604020202020204" pitchFamily="34" charset="0"/>
            </a:endParaRPr>
          </a:p>
          <a:p>
            <a:pPr marL="742950" marR="0" lvl="1" indent="-285750" algn="l" defTabSz="457200" rtl="0" eaLnBrk="0" fontAlgn="base" latinLnBrk="0" hangingPunct="0">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a:ln>
                  <a:noFill/>
                </a:ln>
                <a:solidFill>
                  <a:prstClr val="black"/>
                </a:solidFill>
                <a:effectLst/>
                <a:uLnTx/>
                <a:uFillTx/>
                <a:latin typeface="Arial"/>
                <a:ea typeface="ＭＳ Ｐゴシック"/>
                <a:cs typeface="Arial"/>
              </a:rPr>
              <a:t>This technology has the potential to produce several times its own weight in oxygen once deployed on the lunar surface, enabling long term habitability of the moon with minimal dependence on earth resupply</a:t>
            </a:r>
          </a:p>
          <a:p>
            <a:pPr marL="742950" marR="0" lvl="1" indent="-285750" algn="l" defTabSz="457200" rtl="0" eaLnBrk="0" fontAlgn="base" latinLnBrk="0" hangingPunct="0">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ＭＳ Ｐゴシック" charset="-128"/>
                <a:cs typeface="Arial" panose="020B0604020202020204" pitchFamily="34" charset="0"/>
              </a:rPr>
              <a:t>Prospecting missions are not required to begin deploying this technology at a useful scale on the lunar surface</a:t>
            </a:r>
          </a:p>
          <a:p>
            <a:pPr marL="742950" marR="0" lvl="1" indent="-285750" algn="l" defTabSz="457200" rtl="0" eaLnBrk="0" fontAlgn="base" latinLnBrk="0" hangingPunct="0">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ＭＳ Ｐゴシック" charset="-128"/>
                <a:cs typeface="Arial" panose="020B0604020202020204" pitchFamily="34" charset="0"/>
              </a:rPr>
              <a:t>Carbothermal reduction has commonality with Mars ISRU and ECLSS systems</a:t>
            </a:r>
          </a:p>
        </p:txBody>
      </p:sp>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C508F0-1AA7-8449-B96D-5FDB74B9F69F}" type="slidenum">
              <a:rPr kumimoji="0" lang="en-US" sz="800" b="0" i="0" u="none" strike="noStrike" kern="1200" cap="none" spc="0" normalizeH="0" baseline="0" noProof="0" smtClean="0">
                <a:ln>
                  <a:noFill/>
                </a:ln>
                <a:solidFill>
                  <a:prstClr val="black"/>
                </a:solidFill>
                <a:effectLst/>
                <a:uLnTx/>
                <a:uFillTx/>
                <a:latin typeface="Arial"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800" b="0" i="0" u="none" strike="noStrike" kern="1200" cap="none" spc="0" normalizeH="0" baseline="0" noProof="0">
              <a:ln>
                <a:noFill/>
              </a:ln>
              <a:solidFill>
                <a:prstClr val="black"/>
              </a:solidFill>
              <a:effectLst/>
              <a:uLnTx/>
              <a:uFillTx/>
              <a:latin typeface="Arial" charset="0"/>
              <a:cs typeface="+mn-cs"/>
            </a:endParaRPr>
          </a:p>
        </p:txBody>
      </p:sp>
    </p:spTree>
    <p:extLst>
      <p:ext uri="{BB962C8B-B14F-4D97-AF65-F5344CB8AC3E}">
        <p14:creationId xmlns:p14="http://schemas.microsoft.com/office/powerpoint/2010/main" val="4023294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C7325-E5EF-45DF-8077-7885BF1D7D8C}"/>
              </a:ext>
            </a:extLst>
          </p:cNvPr>
          <p:cNvSpPr>
            <a:spLocks noGrp="1"/>
          </p:cNvSpPr>
          <p:nvPr>
            <p:ph type="title"/>
          </p:nvPr>
        </p:nvSpPr>
        <p:spPr>
          <a:xfrm>
            <a:off x="1532471" y="0"/>
            <a:ext cx="9144000" cy="1066800"/>
          </a:xfrm>
          <a:noFill/>
        </p:spPr>
        <p:txBody>
          <a:bodyPr wrap="square" rtlCol="0">
            <a:spAutoFit/>
          </a:bodyPr>
          <a:lstStyle/>
          <a:p>
            <a:pPr algn="l"/>
            <a:r>
              <a:rPr lang="en-US" sz="3600">
                <a:solidFill>
                  <a:sysClr val="window" lastClr="FFFFFF">
                    <a:lumMod val="85000"/>
                  </a:sysClr>
                </a:solidFill>
              </a:rPr>
              <a:t>Team Members / Project Org Slide</a:t>
            </a:r>
          </a:p>
        </p:txBody>
      </p:sp>
      <p:sp>
        <p:nvSpPr>
          <p:cNvPr id="4" name="Slide Number Placeholder 3">
            <a:extLst>
              <a:ext uri="{FF2B5EF4-FFF2-40B4-BE49-F238E27FC236}">
                <a16:creationId xmlns:a16="http://schemas.microsoft.com/office/drawing/2014/main" id="{325BD230-56F1-4459-802B-A77D5DF9B512}"/>
              </a:ext>
            </a:extLst>
          </p:cNvPr>
          <p:cNvSpPr>
            <a:spLocks noGrp="1"/>
          </p:cNvSpPr>
          <p:nvPr>
            <p:ph type="sldNum" sz="quarter" idx="10"/>
          </p:nvPr>
        </p:nvSpPr>
        <p:spPr/>
        <p:txBody>
          <a:bodyPr/>
          <a:lstStyle/>
          <a:p>
            <a:pPr>
              <a:defRPr/>
            </a:pPr>
            <a:fld id="{E8CC769F-ADCB-2641-BD2F-4076D1C41918}" type="slidenum">
              <a:rPr lang="uk-UA" sz="800" smtClean="0">
                <a:latin typeface="Arial" charset="0"/>
              </a:rPr>
              <a:pPr>
                <a:defRPr/>
              </a:pPr>
              <a:t>6</a:t>
            </a:fld>
            <a:endParaRPr lang="uk-UA"/>
          </a:p>
        </p:txBody>
      </p:sp>
      <p:pic>
        <p:nvPicPr>
          <p:cNvPr id="5" name="Picture 4">
            <a:extLst>
              <a:ext uri="{FF2B5EF4-FFF2-40B4-BE49-F238E27FC236}">
                <a16:creationId xmlns:a16="http://schemas.microsoft.com/office/drawing/2014/main" id="{CCF03E78-DE22-4D6B-A7A6-E955E441C67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96083" y="121312"/>
            <a:ext cx="990306" cy="824176"/>
          </a:xfrm>
          <a:prstGeom prst="rect">
            <a:avLst/>
          </a:prstGeom>
        </p:spPr>
      </p:pic>
      <p:graphicFrame>
        <p:nvGraphicFramePr>
          <p:cNvPr id="8" name="Diagram 7">
            <a:extLst>
              <a:ext uri="{FF2B5EF4-FFF2-40B4-BE49-F238E27FC236}">
                <a16:creationId xmlns:a16="http://schemas.microsoft.com/office/drawing/2014/main" id="{326E2474-70E8-4DFF-AEBF-331A07937850}"/>
              </a:ext>
            </a:extLst>
          </p:cNvPr>
          <p:cNvGraphicFramePr/>
          <p:nvPr>
            <p:extLst>
              <p:ext uri="{D42A27DB-BD31-4B8C-83A1-F6EECF244321}">
                <p14:modId xmlns:p14="http://schemas.microsoft.com/office/powerpoint/2010/main" val="3206649037"/>
              </p:ext>
            </p:extLst>
          </p:nvPr>
        </p:nvGraphicFramePr>
        <p:xfrm>
          <a:off x="249019" y="1616785"/>
          <a:ext cx="11845430" cy="50126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cxnSp>
        <p:nvCxnSpPr>
          <p:cNvPr id="11" name="Straight Arrow Connector 10">
            <a:extLst>
              <a:ext uri="{FF2B5EF4-FFF2-40B4-BE49-F238E27FC236}">
                <a16:creationId xmlns:a16="http://schemas.microsoft.com/office/drawing/2014/main" id="{FB0B8432-B65C-496C-AAA4-852F2F122216}"/>
              </a:ext>
            </a:extLst>
          </p:cNvPr>
          <p:cNvCxnSpPr>
            <a:cxnSpLocks/>
          </p:cNvCxnSpPr>
          <p:nvPr/>
        </p:nvCxnSpPr>
        <p:spPr>
          <a:xfrm>
            <a:off x="5542984" y="2015459"/>
            <a:ext cx="1155422"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graphicFrame>
        <p:nvGraphicFramePr>
          <p:cNvPr id="12" name="Diagram 11">
            <a:extLst>
              <a:ext uri="{FF2B5EF4-FFF2-40B4-BE49-F238E27FC236}">
                <a16:creationId xmlns:a16="http://schemas.microsoft.com/office/drawing/2014/main" id="{442DFDB7-BE21-48A6-AE49-F46ACA01D9C6}"/>
              </a:ext>
            </a:extLst>
          </p:cNvPr>
          <p:cNvGraphicFramePr/>
          <p:nvPr>
            <p:extLst>
              <p:ext uri="{D42A27DB-BD31-4B8C-83A1-F6EECF244321}">
                <p14:modId xmlns:p14="http://schemas.microsoft.com/office/powerpoint/2010/main" val="3866337901"/>
              </p:ext>
            </p:extLst>
          </p:nvPr>
        </p:nvGraphicFramePr>
        <p:xfrm>
          <a:off x="606379" y="1410755"/>
          <a:ext cx="3251118" cy="126667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3" name="TextBox 12">
            <a:extLst>
              <a:ext uri="{FF2B5EF4-FFF2-40B4-BE49-F238E27FC236}">
                <a16:creationId xmlns:a16="http://schemas.microsoft.com/office/drawing/2014/main" id="{5FC37D25-6080-4DFA-872C-1258B8A37FAA}"/>
              </a:ext>
            </a:extLst>
          </p:cNvPr>
          <p:cNvSpPr txBox="1"/>
          <p:nvPr/>
        </p:nvSpPr>
        <p:spPr>
          <a:xfrm>
            <a:off x="1664709" y="1141305"/>
            <a:ext cx="1473191" cy="246221"/>
          </a:xfrm>
          <a:prstGeom prst="rect">
            <a:avLst/>
          </a:prstGeom>
          <a:noFill/>
        </p:spPr>
        <p:txBody>
          <a:bodyPr wrap="square" rtlCol="0">
            <a:spAutoFit/>
          </a:bodyPr>
          <a:lstStyle/>
          <a:p>
            <a:r>
              <a:rPr lang="en-US" sz="1000">
                <a:solidFill>
                  <a:schemeClr val="bg1"/>
                </a:solidFill>
              </a:rPr>
              <a:t>STMD Interfaces</a:t>
            </a:r>
          </a:p>
        </p:txBody>
      </p:sp>
      <p:sp>
        <p:nvSpPr>
          <p:cNvPr id="14" name="Rounded Rectangle 22">
            <a:extLst>
              <a:ext uri="{FF2B5EF4-FFF2-40B4-BE49-F238E27FC236}">
                <a16:creationId xmlns:a16="http://schemas.microsoft.com/office/drawing/2014/main" id="{3531C1BE-7F26-4DFB-9F9E-B3226C3CBED3}"/>
              </a:ext>
            </a:extLst>
          </p:cNvPr>
          <p:cNvSpPr/>
          <p:nvPr/>
        </p:nvSpPr>
        <p:spPr>
          <a:xfrm>
            <a:off x="845752" y="1147641"/>
            <a:ext cx="2772372" cy="1472631"/>
          </a:xfrm>
          <a:prstGeom prst="roundRect">
            <a:avLst>
              <a:gd name="adj" fmla="val 8491"/>
            </a:avLst>
          </a:prstGeom>
          <a:no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15" name="Diagram 14">
            <a:extLst>
              <a:ext uri="{FF2B5EF4-FFF2-40B4-BE49-F238E27FC236}">
                <a16:creationId xmlns:a16="http://schemas.microsoft.com/office/drawing/2014/main" id="{FA561923-8584-4003-96E2-516269D95309}"/>
              </a:ext>
            </a:extLst>
          </p:cNvPr>
          <p:cNvGraphicFramePr/>
          <p:nvPr>
            <p:extLst>
              <p:ext uri="{D42A27DB-BD31-4B8C-83A1-F6EECF244321}">
                <p14:modId xmlns:p14="http://schemas.microsoft.com/office/powerpoint/2010/main" val="2279277189"/>
              </p:ext>
            </p:extLst>
          </p:nvPr>
        </p:nvGraphicFramePr>
        <p:xfrm>
          <a:off x="16783" y="6055999"/>
          <a:ext cx="5699813" cy="759016"/>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graphicFrame>
        <p:nvGraphicFramePr>
          <p:cNvPr id="20" name="Diagram 19">
            <a:extLst>
              <a:ext uri="{FF2B5EF4-FFF2-40B4-BE49-F238E27FC236}">
                <a16:creationId xmlns:a16="http://schemas.microsoft.com/office/drawing/2014/main" id="{DAA29DE3-6544-4C7F-8F9D-BF7081F19B95}"/>
              </a:ext>
            </a:extLst>
          </p:cNvPr>
          <p:cNvGraphicFramePr/>
          <p:nvPr>
            <p:extLst>
              <p:ext uri="{D42A27DB-BD31-4B8C-83A1-F6EECF244321}">
                <p14:modId xmlns:p14="http://schemas.microsoft.com/office/powerpoint/2010/main" val="4139193712"/>
              </p:ext>
            </p:extLst>
          </p:nvPr>
        </p:nvGraphicFramePr>
        <p:xfrm>
          <a:off x="4552254" y="1883956"/>
          <a:ext cx="990730" cy="473608"/>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cxnSp>
        <p:nvCxnSpPr>
          <p:cNvPr id="21" name="Straight Arrow Connector 20">
            <a:extLst>
              <a:ext uri="{FF2B5EF4-FFF2-40B4-BE49-F238E27FC236}">
                <a16:creationId xmlns:a16="http://schemas.microsoft.com/office/drawing/2014/main" id="{F8F2C9B1-F6DB-4AC8-BB2D-F321A616B085}"/>
              </a:ext>
            </a:extLst>
          </p:cNvPr>
          <p:cNvCxnSpPr>
            <a:cxnSpLocks/>
          </p:cNvCxnSpPr>
          <p:nvPr/>
        </p:nvCxnSpPr>
        <p:spPr>
          <a:xfrm>
            <a:off x="3618124" y="2015459"/>
            <a:ext cx="933956"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2" name="Elbow Connector 11">
            <a:extLst>
              <a:ext uri="{FF2B5EF4-FFF2-40B4-BE49-F238E27FC236}">
                <a16:creationId xmlns:a16="http://schemas.microsoft.com/office/drawing/2014/main" id="{2423A0C9-4DF3-4551-9FEB-371B88FE01F9}"/>
              </a:ext>
            </a:extLst>
          </p:cNvPr>
          <p:cNvCxnSpPr>
            <a:cxnSpLocks/>
          </p:cNvCxnSpPr>
          <p:nvPr/>
        </p:nvCxnSpPr>
        <p:spPr>
          <a:xfrm flipV="1">
            <a:off x="3618124" y="1697050"/>
            <a:ext cx="3080282" cy="1292"/>
          </a:xfrm>
          <a:prstGeom prst="bentConnector3">
            <a:avLst>
              <a:gd name="adj1" fmla="val 50000"/>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76198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66C9DAF-B0A5-4CB1-8ACC-B3FE24D54F1D}"/>
              </a:ext>
            </a:extLst>
          </p:cNvPr>
          <p:cNvSpPr>
            <a:spLocks noGrp="1"/>
          </p:cNvSpPr>
          <p:nvPr>
            <p:ph type="sldNum" sz="quarter" idx="10"/>
          </p:nvPr>
        </p:nvSpPr>
        <p:spPr>
          <a:xfrm>
            <a:off x="11789664" y="6629400"/>
            <a:ext cx="402336" cy="228600"/>
          </a:xfrm>
        </p:spPr>
        <p:txBody>
          <a:bodyPr/>
          <a:lstStyle/>
          <a:p>
            <a:pPr>
              <a:defRPr/>
            </a:pPr>
            <a:fld id="{E8CC769F-ADCB-2641-BD2F-4076D1C41918}" type="slidenum">
              <a:rPr lang="uk-UA" sz="800" smtClean="0">
                <a:latin typeface="Arial" charset="0"/>
              </a:rPr>
              <a:pPr>
                <a:defRPr/>
              </a:pPr>
              <a:t>7</a:t>
            </a:fld>
            <a:endParaRPr lang="uk-UA"/>
          </a:p>
        </p:txBody>
      </p:sp>
      <p:sp>
        <p:nvSpPr>
          <p:cNvPr id="5" name="Title 1">
            <a:extLst>
              <a:ext uri="{FF2B5EF4-FFF2-40B4-BE49-F238E27FC236}">
                <a16:creationId xmlns:a16="http://schemas.microsoft.com/office/drawing/2014/main" id="{5189F0BF-9053-4A82-9B42-8AC6E5F03C1F}"/>
              </a:ext>
            </a:extLst>
          </p:cNvPr>
          <p:cNvSpPr txBox="1">
            <a:spLocks/>
          </p:cNvSpPr>
          <p:nvPr/>
        </p:nvSpPr>
        <p:spPr>
          <a:xfrm>
            <a:off x="192156" y="6033348"/>
            <a:ext cx="11807687" cy="555032"/>
          </a:xfrm>
          <a:prstGeom prst="rect">
            <a:avLst/>
          </a:prstGeom>
          <a:solidFill>
            <a:srgbClr val="4362B7"/>
          </a:solidFill>
          <a:ln>
            <a:solidFill>
              <a:srgbClr val="84B1E7"/>
            </a:solidFill>
          </a:ln>
          <a:scene3d>
            <a:camera prst="orthographicFront"/>
            <a:lightRig rig="threePt" dir="t"/>
          </a:scene3d>
          <a:sp3d>
            <a:bevelT/>
            <a:bevelB/>
          </a:sp3d>
        </p:spPr>
        <p:txBody>
          <a:bodyPr lIns="68572" tIns="34286" rIns="68572" bIns="34286" anchor="ctr"/>
          <a:lstStyle>
            <a:lvl1pPr algn="ctr" defTabSz="457146" rtl="0" eaLnBrk="0" fontAlgn="base" hangingPunct="0">
              <a:spcBef>
                <a:spcPct val="0"/>
              </a:spcBef>
              <a:spcAft>
                <a:spcPct val="0"/>
              </a:spcAft>
              <a:defRPr sz="2800" kern="1200">
                <a:solidFill>
                  <a:schemeClr val="bg1"/>
                </a:solidFill>
                <a:latin typeface="Arial" pitchFamily="34" charset="0"/>
                <a:ea typeface="ＭＳ Ｐゴシック" charset="-128"/>
                <a:cs typeface="Arial" pitchFamily="34" charset="0"/>
              </a:defRPr>
            </a:lvl1pPr>
            <a:lvl2pPr algn="ctr" defTabSz="457146"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2pPr>
            <a:lvl3pPr algn="ctr" defTabSz="457146"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3pPr>
            <a:lvl4pPr algn="ctr" defTabSz="457146"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4pPr>
            <a:lvl5pPr algn="ctr" defTabSz="457146"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5pPr>
            <a:lvl6pPr marL="457146" algn="ctr" defTabSz="457146"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6pPr>
            <a:lvl7pPr marL="914293" algn="ctr" defTabSz="457146"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7pPr>
            <a:lvl8pPr marL="1371440" algn="ctr" defTabSz="457146"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8pPr>
            <a:lvl9pPr marL="1828586" algn="ctr" defTabSz="457146"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9pPr>
          </a:lstStyle>
          <a:p>
            <a:pPr marL="0" marR="0" lvl="0" indent="0" algn="ctr" defTabSz="457146" rtl="0" eaLnBrk="0" fontAlgn="base" latinLnBrk="0" hangingPunct="0">
              <a:lnSpc>
                <a:spcPct val="100000"/>
              </a:lnSpc>
              <a:spcBef>
                <a:spcPct val="0"/>
              </a:spcBef>
              <a:spcAft>
                <a:spcPct val="0"/>
              </a:spcAft>
              <a:buClrTx/>
              <a:buSzTx/>
              <a:buFontTx/>
              <a:buNone/>
              <a:tabLst/>
              <a:defRPr/>
            </a:pPr>
            <a:r>
              <a:rPr kumimoji="0" lang="en-US" sz="1650" b="1" i="0" u="none" strike="noStrike" kern="1200" cap="none" spc="0" normalizeH="0" baseline="0" noProof="0">
                <a:ln>
                  <a:noFill/>
                </a:ln>
                <a:solidFill>
                  <a:prstClr val="white"/>
                </a:solidFill>
                <a:effectLst/>
                <a:uLnTx/>
                <a:uFillTx/>
                <a:latin typeface="Arial Bold" charset="0"/>
                <a:ea typeface="ＭＳ Ｐゴシック" charset="-128"/>
                <a:cs typeface="Arial" pitchFamily="34" charset="0"/>
              </a:rPr>
              <a:t>Collaborative multidisciplinary partnerships to </a:t>
            </a:r>
            <a:r>
              <a:rPr kumimoji="0" lang="en-US" sz="1650" b="1" i="0" u="none" strike="noStrike" kern="1200" cap="none" spc="0" normalizeH="0" baseline="0" noProof="0">
                <a:ln>
                  <a:noFill/>
                </a:ln>
                <a:solidFill>
                  <a:prstClr val="white"/>
                </a:solidFill>
                <a:effectLst/>
                <a:uLnTx/>
                <a:uFillTx/>
                <a:latin typeface="Arial Bold" panose="020B0704020202020204" pitchFamily="34" charset="0"/>
                <a:cs typeface="Arial Bold" panose="020B0704020202020204" pitchFamily="34" charset="0"/>
              </a:rPr>
              <a:t>leverage</a:t>
            </a:r>
            <a:r>
              <a:rPr kumimoji="0" lang="en-US" sz="1650" b="1" i="0" u="none" strike="noStrike" kern="1200" cap="none" spc="0" normalizeH="0" baseline="0" noProof="0">
                <a:ln>
                  <a:noFill/>
                </a:ln>
                <a:solidFill>
                  <a:prstClr val="white"/>
                </a:solidFill>
                <a:effectLst/>
                <a:uLnTx/>
                <a:uFillTx/>
                <a:latin typeface="Arial Bold" charset="0"/>
                <a:ea typeface="ＭＳ Ｐゴシック" charset="-128"/>
                <a:cs typeface="Arial" pitchFamily="34" charset="0"/>
              </a:rPr>
              <a:t> fiscal resources, ideas, knowledge &amp; expertise.</a:t>
            </a:r>
          </a:p>
        </p:txBody>
      </p:sp>
      <p:sp>
        <p:nvSpPr>
          <p:cNvPr id="7" name="TextBox 6">
            <a:extLst>
              <a:ext uri="{FF2B5EF4-FFF2-40B4-BE49-F238E27FC236}">
                <a16:creationId xmlns:a16="http://schemas.microsoft.com/office/drawing/2014/main" id="{37BB432B-EBB5-446F-A4EA-6A8244E3C7AE}"/>
              </a:ext>
            </a:extLst>
          </p:cNvPr>
          <p:cNvSpPr txBox="1"/>
          <p:nvPr/>
        </p:nvSpPr>
        <p:spPr>
          <a:xfrm>
            <a:off x="8116385" y="1159357"/>
            <a:ext cx="3853940" cy="830997"/>
          </a:xfrm>
          <a:prstGeom prst="rect">
            <a:avLst/>
          </a:prstGeom>
          <a:noFill/>
        </p:spPr>
        <p:txBody>
          <a:bodyPr wrap="none" rtlCol="0">
            <a:spAutoFit/>
          </a:bodyPr>
          <a:lstStyle/>
          <a:p>
            <a:pPr marL="0" marR="0" lvl="0" indent="0" algn="ctr" defTabSz="462861"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79646">
                    <a:lumMod val="75000"/>
                  </a:srgbClr>
                </a:solidFill>
                <a:effectLst/>
                <a:uLnTx/>
                <a:uFillTx/>
                <a:latin typeface="Arial" panose="020B0604020202020204" pitchFamily="34" charset="0"/>
                <a:cs typeface="Arial" panose="020B0604020202020204" pitchFamily="34" charset="0"/>
              </a:rPr>
              <a:t>SBIR/STTR</a:t>
            </a:r>
            <a:endParaRPr kumimoji="0" 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171450" lvl="0" indent="-171450" defTabSz="462861">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Physical Sciences Inc. </a:t>
            </a:r>
            <a:r>
              <a:rPr lang="en-US" sz="1200">
                <a:solidFill>
                  <a:prstClr val="black"/>
                </a:solidFill>
                <a:latin typeface="Arial" panose="020B0604020202020204" pitchFamily="34" charset="0"/>
                <a:cs typeface="Arial" panose="020B0604020202020204" pitchFamily="34" charset="0"/>
              </a:rPr>
              <a:t>(Phase 2 </a:t>
            </a:r>
            <a:r>
              <a:rPr lang="en-US" sz="1200">
                <a:solidFill>
                  <a:schemeClr val="bg1"/>
                </a:solidFill>
              </a:rPr>
              <a:t>80NSSC20C0201)</a:t>
            </a:r>
          </a:p>
          <a:p>
            <a:pPr marL="171450" lvl="0" indent="-171450" defTabSz="462861">
              <a:buFont typeface="Arial" panose="020B0604020202020204" pitchFamily="34" charset="0"/>
              <a:buChar char="•"/>
              <a:defRPr/>
            </a:pPr>
            <a:r>
              <a:rPr kumimoji="0" lang="en-US" sz="1200" b="0"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Sierra </a:t>
            </a:r>
            <a:r>
              <a:rPr lang="en-US" sz="1200">
                <a:solidFill>
                  <a:schemeClr val="bg1"/>
                </a:solidFill>
                <a:latin typeface="Arial" panose="020B0604020202020204" pitchFamily="34" charset="0"/>
                <a:cs typeface="Arial" panose="020B0604020202020204" pitchFamily="34" charset="0"/>
              </a:rPr>
              <a:t>Space (Phase 3 </a:t>
            </a:r>
            <a:r>
              <a:rPr lang="en-US" sz="1200">
                <a:solidFill>
                  <a:schemeClr val="bg1"/>
                </a:solidFill>
              </a:rPr>
              <a:t>80NSSC20C0048)</a:t>
            </a:r>
          </a:p>
          <a:p>
            <a:pPr lvl="0" defTabSz="462861">
              <a:defRPr/>
            </a:pPr>
            <a:endParaRPr kumimoji="0" lang="en-US" sz="1200" b="0"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386AFA9F-003B-4D50-A637-37076077AF17}"/>
              </a:ext>
            </a:extLst>
          </p:cNvPr>
          <p:cNvSpPr/>
          <p:nvPr/>
        </p:nvSpPr>
        <p:spPr>
          <a:xfrm>
            <a:off x="5137128" y="1208377"/>
            <a:ext cx="863149" cy="1015663"/>
          </a:xfrm>
          <a:prstGeom prst="rect">
            <a:avLst/>
          </a:prstGeom>
        </p:spPr>
        <p:txBody>
          <a:bodyPr wrap="square">
            <a:spAutoFit/>
          </a:bodyPr>
          <a:lstStyle/>
          <a:p>
            <a:pPr marL="0" marR="0" lvl="0" indent="0" algn="ctr" defTabSz="462861"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0000"/>
                </a:solidFill>
                <a:effectLst/>
                <a:uLnTx/>
                <a:uFillTx/>
                <a:latin typeface="Arial" panose="020B0604020202020204" pitchFamily="34" charset="0"/>
                <a:cs typeface="Arial" panose="020B0604020202020204" pitchFamily="34" charset="0"/>
              </a:rPr>
              <a:t>NASA Centers</a:t>
            </a:r>
          </a:p>
          <a:p>
            <a:pPr marL="171450" marR="0" lvl="0" indent="-171450" algn="l" defTabSz="462861"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sz="1200">
                <a:solidFill>
                  <a:prstClr val="black"/>
                </a:solidFill>
                <a:latin typeface="Arial" panose="020B0604020202020204" pitchFamily="34" charset="0"/>
                <a:cs typeface="Arial" panose="020B0604020202020204" pitchFamily="34" charset="0"/>
              </a:rPr>
              <a:t>GRC</a:t>
            </a:r>
          </a:p>
          <a:p>
            <a:pPr marL="171450" marR="0" lvl="0" indent="-171450" algn="l" defTabSz="462861"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J</a:t>
            </a:r>
            <a:r>
              <a:rPr lang="en-US" sz="1200">
                <a:solidFill>
                  <a:prstClr val="black"/>
                </a:solidFill>
                <a:latin typeface="Arial" panose="020B0604020202020204" pitchFamily="34" charset="0"/>
                <a:cs typeface="Arial" panose="020B0604020202020204" pitchFamily="34" charset="0"/>
              </a:rPr>
              <a:t>SC</a:t>
            </a:r>
            <a:endParaRPr kumimoji="0" 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462861"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sz="1200">
                <a:solidFill>
                  <a:prstClr val="black"/>
                </a:solidFill>
                <a:latin typeface="Arial" panose="020B0604020202020204" pitchFamily="34" charset="0"/>
                <a:cs typeface="Arial" panose="020B0604020202020204" pitchFamily="34" charset="0"/>
              </a:rPr>
              <a:t>KS</a:t>
            </a:r>
            <a:r>
              <a:rPr kumimoji="0" 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C</a:t>
            </a:r>
            <a:endParaRPr kumimoji="0" lang="en-US" sz="12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D458609F-D32C-4244-BB0E-F1F5610863F9}"/>
              </a:ext>
            </a:extLst>
          </p:cNvPr>
          <p:cNvSpPr/>
          <p:nvPr/>
        </p:nvSpPr>
        <p:spPr>
          <a:xfrm>
            <a:off x="6009154" y="1210666"/>
            <a:ext cx="1745325" cy="646331"/>
          </a:xfrm>
          <a:prstGeom prst="rect">
            <a:avLst/>
          </a:prstGeom>
        </p:spPr>
        <p:txBody>
          <a:bodyPr wrap="square">
            <a:spAutoFit/>
          </a:bodyPr>
          <a:lstStyle/>
          <a:p>
            <a:pPr marL="0" marR="0" lvl="0" indent="0" algn="ctr" defTabSz="462861"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C000"/>
                </a:solidFill>
                <a:effectLst/>
                <a:uLnTx/>
                <a:uFillTx/>
                <a:latin typeface="Arial" panose="020B0604020202020204" pitchFamily="34" charset="0"/>
                <a:cs typeface="Arial" panose="020B0604020202020204" pitchFamily="34" charset="0"/>
              </a:rPr>
              <a:t>Public/Private Partnerships</a:t>
            </a:r>
          </a:p>
          <a:p>
            <a:pPr marL="171450" marR="0" lvl="0" indent="-171450" algn="l" defTabSz="462861"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Sierra Space</a:t>
            </a:r>
          </a:p>
        </p:txBody>
      </p:sp>
      <p:sp>
        <p:nvSpPr>
          <p:cNvPr id="10" name="Freeform 9">
            <a:extLst>
              <a:ext uri="{FF2B5EF4-FFF2-40B4-BE49-F238E27FC236}">
                <a16:creationId xmlns:a16="http://schemas.microsoft.com/office/drawing/2014/main" id="{E2D32C39-538B-4F8B-B85A-655BA2A93D9B}"/>
              </a:ext>
            </a:extLst>
          </p:cNvPr>
          <p:cNvSpPr>
            <a:spLocks/>
          </p:cNvSpPr>
          <p:nvPr/>
        </p:nvSpPr>
        <p:spPr bwMode="auto">
          <a:xfrm>
            <a:off x="10864624" y="3347113"/>
            <a:ext cx="216940" cy="365976"/>
          </a:xfrm>
          <a:custGeom>
            <a:avLst/>
            <a:gdLst>
              <a:gd name="T0" fmla="*/ 9933 w 179"/>
              <a:gd name="T1" fmla="*/ 0 h 294"/>
              <a:gd name="T2" fmla="*/ 0 w 179"/>
              <a:gd name="T3" fmla="*/ 2354 h 294"/>
              <a:gd name="T4" fmla="*/ 0 w 179"/>
              <a:gd name="T5" fmla="*/ 5886 h 294"/>
              <a:gd name="T6" fmla="*/ 9933 w 179"/>
              <a:gd name="T7" fmla="*/ 2354 h 294"/>
              <a:gd name="T8" fmla="*/ 9933 w 179"/>
              <a:gd name="T9" fmla="*/ 0 h 294"/>
              <a:gd name="T10" fmla="*/ 0 60000 65536"/>
              <a:gd name="T11" fmla="*/ 0 60000 65536"/>
              <a:gd name="T12" fmla="*/ 0 60000 65536"/>
              <a:gd name="T13" fmla="*/ 0 60000 65536"/>
              <a:gd name="T14" fmla="*/ 0 60000 65536"/>
              <a:gd name="T15" fmla="*/ 0 w 179"/>
              <a:gd name="T16" fmla="*/ 0 h 294"/>
              <a:gd name="T17" fmla="*/ 179 w 179"/>
              <a:gd name="T18" fmla="*/ 294 h 294"/>
            </a:gdLst>
            <a:ahLst/>
            <a:cxnLst>
              <a:cxn ang="T10">
                <a:pos x="T0" y="T1"/>
              </a:cxn>
              <a:cxn ang="T11">
                <a:pos x="T2" y="T3"/>
              </a:cxn>
              <a:cxn ang="T12">
                <a:pos x="T4" y="T5"/>
              </a:cxn>
              <a:cxn ang="T13">
                <a:pos x="T6" y="T7"/>
              </a:cxn>
              <a:cxn ang="T14">
                <a:pos x="T8" y="T9"/>
              </a:cxn>
            </a:cxnLst>
            <a:rect l="T15" t="T16" r="T17" b="T18"/>
            <a:pathLst>
              <a:path w="179" h="294">
                <a:moveTo>
                  <a:pt x="179" y="0"/>
                </a:moveTo>
                <a:lnTo>
                  <a:pt x="0" y="139"/>
                </a:lnTo>
                <a:lnTo>
                  <a:pt x="0" y="294"/>
                </a:lnTo>
                <a:lnTo>
                  <a:pt x="179" y="157"/>
                </a:lnTo>
                <a:lnTo>
                  <a:pt x="179"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1" name="Freeform 10">
            <a:extLst>
              <a:ext uri="{FF2B5EF4-FFF2-40B4-BE49-F238E27FC236}">
                <a16:creationId xmlns:a16="http://schemas.microsoft.com/office/drawing/2014/main" id="{3E915C13-A2C0-4015-9FFC-43BC54D9AFA6}"/>
              </a:ext>
            </a:extLst>
          </p:cNvPr>
          <p:cNvSpPr>
            <a:spLocks/>
          </p:cNvSpPr>
          <p:nvPr/>
        </p:nvSpPr>
        <p:spPr bwMode="auto">
          <a:xfrm>
            <a:off x="8913721" y="4987290"/>
            <a:ext cx="215389" cy="268606"/>
          </a:xfrm>
          <a:custGeom>
            <a:avLst/>
            <a:gdLst>
              <a:gd name="T0" fmla="*/ 0 w 175"/>
              <a:gd name="T1" fmla="*/ 0 h 215"/>
              <a:gd name="T2" fmla="*/ 10087 w 175"/>
              <a:gd name="T3" fmla="*/ 2363 h 215"/>
              <a:gd name="T4" fmla="*/ 10087 w 175"/>
              <a:gd name="T5" fmla="*/ 4726 h 215"/>
              <a:gd name="T6" fmla="*/ 0 w 175"/>
              <a:gd name="T7" fmla="*/ 3544 h 215"/>
              <a:gd name="T8" fmla="*/ 0 w 175"/>
              <a:gd name="T9" fmla="*/ 0 h 215"/>
              <a:gd name="T10" fmla="*/ 0 60000 65536"/>
              <a:gd name="T11" fmla="*/ 0 60000 65536"/>
              <a:gd name="T12" fmla="*/ 0 60000 65536"/>
              <a:gd name="T13" fmla="*/ 0 60000 65536"/>
              <a:gd name="T14" fmla="*/ 0 60000 65536"/>
              <a:gd name="T15" fmla="*/ 0 w 175"/>
              <a:gd name="T16" fmla="*/ 0 h 215"/>
              <a:gd name="T17" fmla="*/ 175 w 175"/>
              <a:gd name="T18" fmla="*/ 215 h 215"/>
            </a:gdLst>
            <a:ahLst/>
            <a:cxnLst>
              <a:cxn ang="T10">
                <a:pos x="T0" y="T1"/>
              </a:cxn>
              <a:cxn ang="T11">
                <a:pos x="T2" y="T3"/>
              </a:cxn>
              <a:cxn ang="T12">
                <a:pos x="T4" y="T5"/>
              </a:cxn>
              <a:cxn ang="T13">
                <a:pos x="T6" y="T7"/>
              </a:cxn>
              <a:cxn ang="T14">
                <a:pos x="T8" y="T9"/>
              </a:cxn>
            </a:cxnLst>
            <a:rect l="T15" t="T16" r="T17" b="T18"/>
            <a:pathLst>
              <a:path w="175" h="215">
                <a:moveTo>
                  <a:pt x="0" y="0"/>
                </a:moveTo>
                <a:lnTo>
                  <a:pt x="175" y="62"/>
                </a:lnTo>
                <a:lnTo>
                  <a:pt x="175" y="215"/>
                </a:lnTo>
                <a:lnTo>
                  <a:pt x="0" y="153"/>
                </a:lnTo>
                <a:lnTo>
                  <a:pt x="0"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2" name="Freeform 11">
            <a:extLst>
              <a:ext uri="{FF2B5EF4-FFF2-40B4-BE49-F238E27FC236}">
                <a16:creationId xmlns:a16="http://schemas.microsoft.com/office/drawing/2014/main" id="{759D4626-D44A-4C2D-B3E7-D30983A51AF1}"/>
              </a:ext>
            </a:extLst>
          </p:cNvPr>
          <p:cNvSpPr>
            <a:spLocks/>
          </p:cNvSpPr>
          <p:nvPr/>
        </p:nvSpPr>
        <p:spPr bwMode="auto">
          <a:xfrm>
            <a:off x="9838812" y="5286117"/>
            <a:ext cx="29442" cy="194741"/>
          </a:xfrm>
          <a:custGeom>
            <a:avLst/>
            <a:gdLst>
              <a:gd name="T0" fmla="*/ 0 w 24"/>
              <a:gd name="T1" fmla="*/ 0 h 156"/>
              <a:gd name="T2" fmla="*/ 0 w 24"/>
              <a:gd name="T3" fmla="*/ 2361 h 156"/>
              <a:gd name="T4" fmla="*/ 3770 w 24"/>
              <a:gd name="T5" fmla="*/ 2361 h 156"/>
              <a:gd name="T6" fmla="*/ 3770 w 24"/>
              <a:gd name="T7" fmla="*/ 2361 h 156"/>
              <a:gd name="T8" fmla="*/ 0 w 24"/>
              <a:gd name="T9" fmla="*/ 0 h 156"/>
              <a:gd name="T10" fmla="*/ 0 60000 65536"/>
              <a:gd name="T11" fmla="*/ 0 60000 65536"/>
              <a:gd name="T12" fmla="*/ 0 60000 65536"/>
              <a:gd name="T13" fmla="*/ 0 60000 65536"/>
              <a:gd name="T14" fmla="*/ 0 60000 65536"/>
              <a:gd name="T15" fmla="*/ 0 w 24"/>
              <a:gd name="T16" fmla="*/ 0 h 156"/>
              <a:gd name="T17" fmla="*/ 24 w 24"/>
              <a:gd name="T18" fmla="*/ 156 h 156"/>
            </a:gdLst>
            <a:ahLst/>
            <a:cxnLst>
              <a:cxn ang="T10">
                <a:pos x="T0" y="T1"/>
              </a:cxn>
              <a:cxn ang="T11">
                <a:pos x="T2" y="T3"/>
              </a:cxn>
              <a:cxn ang="T12">
                <a:pos x="T4" y="T5"/>
              </a:cxn>
              <a:cxn ang="T13">
                <a:pos x="T6" y="T7"/>
              </a:cxn>
              <a:cxn ang="T14">
                <a:pos x="T8" y="T9"/>
              </a:cxn>
            </a:cxnLst>
            <a:rect l="T15" t="T16" r="T17" b="T18"/>
            <a:pathLst>
              <a:path w="24" h="156">
                <a:moveTo>
                  <a:pt x="0" y="0"/>
                </a:moveTo>
                <a:lnTo>
                  <a:pt x="0" y="156"/>
                </a:lnTo>
                <a:lnTo>
                  <a:pt x="24" y="156"/>
                </a:lnTo>
                <a:lnTo>
                  <a:pt x="24" y="2"/>
                </a:lnTo>
                <a:lnTo>
                  <a:pt x="0"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3" name="Freeform 12">
            <a:extLst>
              <a:ext uri="{FF2B5EF4-FFF2-40B4-BE49-F238E27FC236}">
                <a16:creationId xmlns:a16="http://schemas.microsoft.com/office/drawing/2014/main" id="{1DC4B519-065F-4286-AB06-BEE92C02FE50}"/>
              </a:ext>
            </a:extLst>
          </p:cNvPr>
          <p:cNvSpPr>
            <a:spLocks/>
          </p:cNvSpPr>
          <p:nvPr/>
        </p:nvSpPr>
        <p:spPr bwMode="auto">
          <a:xfrm>
            <a:off x="9866702" y="5287796"/>
            <a:ext cx="24793" cy="371013"/>
          </a:xfrm>
          <a:custGeom>
            <a:avLst/>
            <a:gdLst>
              <a:gd name="T0" fmla="*/ 0 w 21"/>
              <a:gd name="T1" fmla="*/ 0 h 299"/>
              <a:gd name="T2" fmla="*/ 3629 w 21"/>
              <a:gd name="T3" fmla="*/ 2347 h 299"/>
              <a:gd name="T4" fmla="*/ 3629 w 21"/>
              <a:gd name="T5" fmla="*/ 5867 h 299"/>
              <a:gd name="T6" fmla="*/ 0 w 21"/>
              <a:gd name="T7" fmla="*/ 2347 h 299"/>
              <a:gd name="T8" fmla="*/ 0 w 21"/>
              <a:gd name="T9" fmla="*/ 0 h 299"/>
              <a:gd name="T10" fmla="*/ 0 60000 65536"/>
              <a:gd name="T11" fmla="*/ 0 60000 65536"/>
              <a:gd name="T12" fmla="*/ 0 60000 65536"/>
              <a:gd name="T13" fmla="*/ 0 60000 65536"/>
              <a:gd name="T14" fmla="*/ 0 60000 65536"/>
              <a:gd name="T15" fmla="*/ 0 w 21"/>
              <a:gd name="T16" fmla="*/ 0 h 299"/>
              <a:gd name="T17" fmla="*/ 21 w 21"/>
              <a:gd name="T18" fmla="*/ 299 h 299"/>
            </a:gdLst>
            <a:ahLst/>
            <a:cxnLst>
              <a:cxn ang="T10">
                <a:pos x="T0" y="T1"/>
              </a:cxn>
              <a:cxn ang="T11">
                <a:pos x="T2" y="T3"/>
              </a:cxn>
              <a:cxn ang="T12">
                <a:pos x="T4" y="T5"/>
              </a:cxn>
              <a:cxn ang="T13">
                <a:pos x="T6" y="T7"/>
              </a:cxn>
              <a:cxn ang="T14">
                <a:pos x="T8" y="T9"/>
              </a:cxn>
            </a:cxnLst>
            <a:rect l="T15" t="T16" r="T17" b="T18"/>
            <a:pathLst>
              <a:path w="21" h="299">
                <a:moveTo>
                  <a:pt x="0" y="0"/>
                </a:moveTo>
                <a:lnTo>
                  <a:pt x="21" y="149"/>
                </a:lnTo>
                <a:lnTo>
                  <a:pt x="21" y="299"/>
                </a:lnTo>
                <a:lnTo>
                  <a:pt x="0" y="154"/>
                </a:lnTo>
                <a:lnTo>
                  <a:pt x="0"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4" name="Freeform 13">
            <a:extLst>
              <a:ext uri="{FF2B5EF4-FFF2-40B4-BE49-F238E27FC236}">
                <a16:creationId xmlns:a16="http://schemas.microsoft.com/office/drawing/2014/main" id="{578E07F8-42C1-4E8D-9E08-D37004E86D9E}"/>
              </a:ext>
            </a:extLst>
          </p:cNvPr>
          <p:cNvSpPr>
            <a:spLocks/>
          </p:cNvSpPr>
          <p:nvPr/>
        </p:nvSpPr>
        <p:spPr bwMode="auto">
          <a:xfrm>
            <a:off x="10043356" y="4597812"/>
            <a:ext cx="102271" cy="305541"/>
          </a:xfrm>
          <a:custGeom>
            <a:avLst/>
            <a:gdLst>
              <a:gd name="T0" fmla="*/ 0 w 85"/>
              <a:gd name="T1" fmla="*/ 2349 h 246"/>
              <a:gd name="T2" fmla="*/ 3698 w 85"/>
              <a:gd name="T3" fmla="*/ 0 h 246"/>
              <a:gd name="T4" fmla="*/ 3698 w 85"/>
              <a:gd name="T5" fmla="*/ 2349 h 246"/>
              <a:gd name="T6" fmla="*/ 0 w 85"/>
              <a:gd name="T7" fmla="*/ 4698 h 246"/>
              <a:gd name="T8" fmla="*/ 0 w 85"/>
              <a:gd name="T9" fmla="*/ 2349 h 246"/>
              <a:gd name="T10" fmla="*/ 0 60000 65536"/>
              <a:gd name="T11" fmla="*/ 0 60000 65536"/>
              <a:gd name="T12" fmla="*/ 0 60000 65536"/>
              <a:gd name="T13" fmla="*/ 0 60000 65536"/>
              <a:gd name="T14" fmla="*/ 0 60000 65536"/>
              <a:gd name="T15" fmla="*/ 0 w 85"/>
              <a:gd name="T16" fmla="*/ 0 h 246"/>
              <a:gd name="T17" fmla="*/ 85 w 85"/>
              <a:gd name="T18" fmla="*/ 246 h 246"/>
            </a:gdLst>
            <a:ahLst/>
            <a:cxnLst>
              <a:cxn ang="T10">
                <a:pos x="T0" y="T1"/>
              </a:cxn>
              <a:cxn ang="T11">
                <a:pos x="T2" y="T3"/>
              </a:cxn>
              <a:cxn ang="T12">
                <a:pos x="T4" y="T5"/>
              </a:cxn>
              <a:cxn ang="T13">
                <a:pos x="T6" y="T7"/>
              </a:cxn>
              <a:cxn ang="T14">
                <a:pos x="T8" y="T9"/>
              </a:cxn>
            </a:cxnLst>
            <a:rect l="T15" t="T16" r="T17" b="T18"/>
            <a:pathLst>
              <a:path w="85" h="246">
                <a:moveTo>
                  <a:pt x="0" y="89"/>
                </a:moveTo>
                <a:lnTo>
                  <a:pt x="85" y="0"/>
                </a:lnTo>
                <a:lnTo>
                  <a:pt x="85" y="156"/>
                </a:lnTo>
                <a:lnTo>
                  <a:pt x="0" y="246"/>
                </a:lnTo>
                <a:lnTo>
                  <a:pt x="0" y="89"/>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5" name="Freeform 14">
            <a:extLst>
              <a:ext uri="{FF2B5EF4-FFF2-40B4-BE49-F238E27FC236}">
                <a16:creationId xmlns:a16="http://schemas.microsoft.com/office/drawing/2014/main" id="{E7FA36BE-CC30-400A-A4AE-67AF39BA425F}"/>
              </a:ext>
            </a:extLst>
          </p:cNvPr>
          <p:cNvSpPr>
            <a:spLocks/>
          </p:cNvSpPr>
          <p:nvPr/>
        </p:nvSpPr>
        <p:spPr bwMode="auto">
          <a:xfrm>
            <a:off x="10193664" y="4488689"/>
            <a:ext cx="114667" cy="226637"/>
          </a:xfrm>
          <a:custGeom>
            <a:avLst/>
            <a:gdLst>
              <a:gd name="T0" fmla="*/ 0 w 95"/>
              <a:gd name="T1" fmla="*/ 2329 h 184"/>
              <a:gd name="T2" fmla="*/ 4946 w 95"/>
              <a:gd name="T3" fmla="*/ 0 h 184"/>
              <a:gd name="T4" fmla="*/ 4946 w 95"/>
              <a:gd name="T5" fmla="*/ 2329 h 184"/>
              <a:gd name="T6" fmla="*/ 0 w 95"/>
              <a:gd name="T7" fmla="*/ 3494 h 184"/>
              <a:gd name="T8" fmla="*/ 0 w 95"/>
              <a:gd name="T9" fmla="*/ 2329 h 184"/>
              <a:gd name="T10" fmla="*/ 0 60000 65536"/>
              <a:gd name="T11" fmla="*/ 0 60000 65536"/>
              <a:gd name="T12" fmla="*/ 0 60000 65536"/>
              <a:gd name="T13" fmla="*/ 0 60000 65536"/>
              <a:gd name="T14" fmla="*/ 0 60000 65536"/>
              <a:gd name="T15" fmla="*/ 0 w 95"/>
              <a:gd name="T16" fmla="*/ 0 h 184"/>
              <a:gd name="T17" fmla="*/ 95 w 95"/>
              <a:gd name="T18" fmla="*/ 184 h 184"/>
            </a:gdLst>
            <a:ahLst/>
            <a:cxnLst>
              <a:cxn ang="T10">
                <a:pos x="T0" y="T1"/>
              </a:cxn>
              <a:cxn ang="T11">
                <a:pos x="T2" y="T3"/>
              </a:cxn>
              <a:cxn ang="T12">
                <a:pos x="T4" y="T5"/>
              </a:cxn>
              <a:cxn ang="T13">
                <a:pos x="T6" y="T7"/>
              </a:cxn>
              <a:cxn ang="T14">
                <a:pos x="T8" y="T9"/>
              </a:cxn>
            </a:cxnLst>
            <a:rect l="T15" t="T16" r="T17" b="T18"/>
            <a:pathLst>
              <a:path w="95" h="184">
                <a:moveTo>
                  <a:pt x="0" y="28"/>
                </a:moveTo>
                <a:lnTo>
                  <a:pt x="95" y="0"/>
                </a:lnTo>
                <a:lnTo>
                  <a:pt x="95" y="154"/>
                </a:lnTo>
                <a:lnTo>
                  <a:pt x="0" y="184"/>
                </a:lnTo>
                <a:lnTo>
                  <a:pt x="0" y="28"/>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6" name="Freeform 15">
            <a:extLst>
              <a:ext uri="{FF2B5EF4-FFF2-40B4-BE49-F238E27FC236}">
                <a16:creationId xmlns:a16="http://schemas.microsoft.com/office/drawing/2014/main" id="{35C23AFF-9F01-4AB4-B63B-83947426FB46}"/>
              </a:ext>
            </a:extLst>
          </p:cNvPr>
          <p:cNvSpPr>
            <a:spLocks/>
          </p:cNvSpPr>
          <p:nvPr/>
        </p:nvSpPr>
        <p:spPr bwMode="auto">
          <a:xfrm>
            <a:off x="10441592" y="3969943"/>
            <a:ext cx="60433" cy="273644"/>
          </a:xfrm>
          <a:custGeom>
            <a:avLst/>
            <a:gdLst>
              <a:gd name="T0" fmla="*/ 0 w 49"/>
              <a:gd name="T1" fmla="*/ 2352 h 220"/>
              <a:gd name="T2" fmla="*/ 3791 w 49"/>
              <a:gd name="T3" fmla="*/ 0 h 220"/>
              <a:gd name="T4" fmla="*/ 3791 w 49"/>
              <a:gd name="T5" fmla="*/ 2352 h 220"/>
              <a:gd name="T6" fmla="*/ 0 w 49"/>
              <a:gd name="T7" fmla="*/ 4705 h 220"/>
              <a:gd name="T8" fmla="*/ 0 w 49"/>
              <a:gd name="T9" fmla="*/ 2352 h 220"/>
              <a:gd name="T10" fmla="*/ 0 60000 65536"/>
              <a:gd name="T11" fmla="*/ 0 60000 65536"/>
              <a:gd name="T12" fmla="*/ 0 60000 65536"/>
              <a:gd name="T13" fmla="*/ 0 60000 65536"/>
              <a:gd name="T14" fmla="*/ 0 60000 65536"/>
              <a:gd name="T15" fmla="*/ 0 w 49"/>
              <a:gd name="T16" fmla="*/ 0 h 220"/>
              <a:gd name="T17" fmla="*/ 49 w 49"/>
              <a:gd name="T18" fmla="*/ 220 h 220"/>
            </a:gdLst>
            <a:ahLst/>
            <a:cxnLst>
              <a:cxn ang="T10">
                <a:pos x="T0" y="T1"/>
              </a:cxn>
              <a:cxn ang="T11">
                <a:pos x="T2" y="T3"/>
              </a:cxn>
              <a:cxn ang="T12">
                <a:pos x="T4" y="T5"/>
              </a:cxn>
              <a:cxn ang="T13">
                <a:pos x="T6" y="T7"/>
              </a:cxn>
              <a:cxn ang="T14">
                <a:pos x="T8" y="T9"/>
              </a:cxn>
            </a:cxnLst>
            <a:rect l="T15" t="T16" r="T17" b="T18"/>
            <a:pathLst>
              <a:path w="49" h="220">
                <a:moveTo>
                  <a:pt x="0" y="63"/>
                </a:moveTo>
                <a:lnTo>
                  <a:pt x="49" y="0"/>
                </a:lnTo>
                <a:lnTo>
                  <a:pt x="49" y="155"/>
                </a:lnTo>
                <a:lnTo>
                  <a:pt x="0" y="220"/>
                </a:lnTo>
                <a:lnTo>
                  <a:pt x="0" y="63"/>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7" name="Freeform 16">
            <a:extLst>
              <a:ext uri="{FF2B5EF4-FFF2-40B4-BE49-F238E27FC236}">
                <a16:creationId xmlns:a16="http://schemas.microsoft.com/office/drawing/2014/main" id="{DF534B9E-097A-428A-81EF-FDF93F80C7E1}"/>
              </a:ext>
            </a:extLst>
          </p:cNvPr>
          <p:cNvSpPr>
            <a:spLocks/>
          </p:cNvSpPr>
          <p:nvPr/>
        </p:nvSpPr>
        <p:spPr bwMode="auto">
          <a:xfrm>
            <a:off x="10788697" y="3750020"/>
            <a:ext cx="63532" cy="214885"/>
          </a:xfrm>
          <a:custGeom>
            <a:avLst/>
            <a:gdLst>
              <a:gd name="T0" fmla="*/ 0 w 54"/>
              <a:gd name="T1" fmla="*/ 2349 h 173"/>
              <a:gd name="T2" fmla="*/ 3616 w 54"/>
              <a:gd name="T3" fmla="*/ 0 h 173"/>
              <a:gd name="T4" fmla="*/ 3616 w 54"/>
              <a:gd name="T5" fmla="*/ 2349 h 173"/>
              <a:gd name="T6" fmla="*/ 0 w 54"/>
              <a:gd name="T7" fmla="*/ 3524 h 173"/>
              <a:gd name="T8" fmla="*/ 0 w 54"/>
              <a:gd name="T9" fmla="*/ 2349 h 173"/>
              <a:gd name="T10" fmla="*/ 0 60000 65536"/>
              <a:gd name="T11" fmla="*/ 0 60000 65536"/>
              <a:gd name="T12" fmla="*/ 0 60000 65536"/>
              <a:gd name="T13" fmla="*/ 0 60000 65536"/>
              <a:gd name="T14" fmla="*/ 0 60000 65536"/>
              <a:gd name="T15" fmla="*/ 0 w 54"/>
              <a:gd name="T16" fmla="*/ 0 h 173"/>
              <a:gd name="T17" fmla="*/ 54 w 54"/>
              <a:gd name="T18" fmla="*/ 173 h 173"/>
            </a:gdLst>
            <a:ahLst/>
            <a:cxnLst>
              <a:cxn ang="T10">
                <a:pos x="T0" y="T1"/>
              </a:cxn>
              <a:cxn ang="T11">
                <a:pos x="T2" y="T3"/>
              </a:cxn>
              <a:cxn ang="T12">
                <a:pos x="T4" y="T5"/>
              </a:cxn>
              <a:cxn ang="T13">
                <a:pos x="T6" y="T7"/>
              </a:cxn>
              <a:cxn ang="T14">
                <a:pos x="T8" y="T9"/>
              </a:cxn>
            </a:cxnLst>
            <a:rect l="T15" t="T16" r="T17" b="T18"/>
            <a:pathLst>
              <a:path w="54" h="173">
                <a:moveTo>
                  <a:pt x="0" y="20"/>
                </a:moveTo>
                <a:lnTo>
                  <a:pt x="54" y="0"/>
                </a:lnTo>
                <a:lnTo>
                  <a:pt x="54" y="153"/>
                </a:lnTo>
                <a:lnTo>
                  <a:pt x="0" y="173"/>
                </a:lnTo>
                <a:lnTo>
                  <a:pt x="0" y="2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8" name="Freeform 17">
            <a:extLst>
              <a:ext uri="{FF2B5EF4-FFF2-40B4-BE49-F238E27FC236}">
                <a16:creationId xmlns:a16="http://schemas.microsoft.com/office/drawing/2014/main" id="{AF6BC1C0-F9FF-4AA3-9FB9-88F8B71DF376}"/>
              </a:ext>
            </a:extLst>
          </p:cNvPr>
          <p:cNvSpPr>
            <a:spLocks/>
          </p:cNvSpPr>
          <p:nvPr/>
        </p:nvSpPr>
        <p:spPr bwMode="auto">
          <a:xfrm>
            <a:off x="10554710" y="3786953"/>
            <a:ext cx="173551" cy="214885"/>
          </a:xfrm>
          <a:custGeom>
            <a:avLst/>
            <a:gdLst>
              <a:gd name="T0" fmla="*/ 7460 w 143"/>
              <a:gd name="T1" fmla="*/ 0 h 173"/>
              <a:gd name="T2" fmla="*/ 6217 w 143"/>
              <a:gd name="T3" fmla="*/ 2349 h 173"/>
              <a:gd name="T4" fmla="*/ 0 w 143"/>
              <a:gd name="T5" fmla="*/ 2349 h 173"/>
              <a:gd name="T6" fmla="*/ 0 w 143"/>
              <a:gd name="T7" fmla="*/ 3524 h 173"/>
              <a:gd name="T8" fmla="*/ 6217 w 143"/>
              <a:gd name="T9" fmla="*/ 3524 h 173"/>
              <a:gd name="T10" fmla="*/ 7460 w 143"/>
              <a:gd name="T11" fmla="*/ 3524 h 173"/>
              <a:gd name="T12" fmla="*/ 7460 w 143"/>
              <a:gd name="T13" fmla="*/ 0 h 173"/>
              <a:gd name="T14" fmla="*/ 0 60000 65536"/>
              <a:gd name="T15" fmla="*/ 0 60000 65536"/>
              <a:gd name="T16" fmla="*/ 0 60000 65536"/>
              <a:gd name="T17" fmla="*/ 0 60000 65536"/>
              <a:gd name="T18" fmla="*/ 0 60000 65536"/>
              <a:gd name="T19" fmla="*/ 0 60000 65536"/>
              <a:gd name="T20" fmla="*/ 0 60000 65536"/>
              <a:gd name="T21" fmla="*/ 0 w 143"/>
              <a:gd name="T22" fmla="*/ 0 h 173"/>
              <a:gd name="T23" fmla="*/ 143 w 143"/>
              <a:gd name="T24" fmla="*/ 173 h 17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3" h="173">
                <a:moveTo>
                  <a:pt x="143" y="0"/>
                </a:moveTo>
                <a:lnTo>
                  <a:pt x="113" y="4"/>
                </a:lnTo>
                <a:lnTo>
                  <a:pt x="0" y="20"/>
                </a:lnTo>
                <a:lnTo>
                  <a:pt x="0" y="173"/>
                </a:lnTo>
                <a:lnTo>
                  <a:pt x="115" y="159"/>
                </a:lnTo>
                <a:lnTo>
                  <a:pt x="143" y="155"/>
                </a:lnTo>
                <a:lnTo>
                  <a:pt x="143"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9" name="Freeform 18">
            <a:extLst>
              <a:ext uri="{FF2B5EF4-FFF2-40B4-BE49-F238E27FC236}">
                <a16:creationId xmlns:a16="http://schemas.microsoft.com/office/drawing/2014/main" id="{48F4C122-F925-4D75-9A77-039DF0A611D9}"/>
              </a:ext>
            </a:extLst>
          </p:cNvPr>
          <p:cNvSpPr>
            <a:spLocks/>
          </p:cNvSpPr>
          <p:nvPr/>
        </p:nvSpPr>
        <p:spPr bwMode="auto">
          <a:xfrm>
            <a:off x="8007225" y="4910067"/>
            <a:ext cx="72831" cy="324008"/>
          </a:xfrm>
          <a:custGeom>
            <a:avLst/>
            <a:gdLst>
              <a:gd name="T0" fmla="*/ 0 w 59"/>
              <a:gd name="T1" fmla="*/ 0 h 262"/>
              <a:gd name="T2" fmla="*/ 3794 w 59"/>
              <a:gd name="T3" fmla="*/ 2339 h 262"/>
              <a:gd name="T4" fmla="*/ 3794 w 59"/>
              <a:gd name="T5" fmla="*/ 5847 h 262"/>
              <a:gd name="T6" fmla="*/ 0 w 59"/>
              <a:gd name="T7" fmla="*/ 2339 h 262"/>
              <a:gd name="T8" fmla="*/ 0 w 59"/>
              <a:gd name="T9" fmla="*/ 0 h 262"/>
              <a:gd name="T10" fmla="*/ 0 60000 65536"/>
              <a:gd name="T11" fmla="*/ 0 60000 65536"/>
              <a:gd name="T12" fmla="*/ 0 60000 65536"/>
              <a:gd name="T13" fmla="*/ 0 60000 65536"/>
              <a:gd name="T14" fmla="*/ 0 60000 65536"/>
              <a:gd name="T15" fmla="*/ 0 w 59"/>
              <a:gd name="T16" fmla="*/ 0 h 262"/>
              <a:gd name="T17" fmla="*/ 59 w 59"/>
              <a:gd name="T18" fmla="*/ 262 h 262"/>
            </a:gdLst>
            <a:ahLst/>
            <a:cxnLst>
              <a:cxn ang="T10">
                <a:pos x="T0" y="T1"/>
              </a:cxn>
              <a:cxn ang="T11">
                <a:pos x="T2" y="T3"/>
              </a:cxn>
              <a:cxn ang="T12">
                <a:pos x="T4" y="T5"/>
              </a:cxn>
              <a:cxn ang="T13">
                <a:pos x="T6" y="T7"/>
              </a:cxn>
              <a:cxn ang="T14">
                <a:pos x="T8" y="T9"/>
              </a:cxn>
            </a:cxnLst>
            <a:rect l="T15" t="T16" r="T17" b="T18"/>
            <a:pathLst>
              <a:path w="59" h="262">
                <a:moveTo>
                  <a:pt x="0" y="0"/>
                </a:moveTo>
                <a:lnTo>
                  <a:pt x="59" y="108"/>
                </a:lnTo>
                <a:lnTo>
                  <a:pt x="59" y="262"/>
                </a:lnTo>
                <a:lnTo>
                  <a:pt x="0" y="153"/>
                </a:lnTo>
                <a:lnTo>
                  <a:pt x="0"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20" name="Freeform 19">
            <a:extLst>
              <a:ext uri="{FF2B5EF4-FFF2-40B4-BE49-F238E27FC236}">
                <a16:creationId xmlns:a16="http://schemas.microsoft.com/office/drawing/2014/main" id="{2C9BF08E-FFD3-4437-A84B-1F7C8FD10DE8}"/>
              </a:ext>
            </a:extLst>
          </p:cNvPr>
          <p:cNvSpPr>
            <a:spLocks/>
          </p:cNvSpPr>
          <p:nvPr/>
        </p:nvSpPr>
        <p:spPr bwMode="auto">
          <a:xfrm>
            <a:off x="8214867" y="5030939"/>
            <a:ext cx="100723" cy="223282"/>
          </a:xfrm>
          <a:custGeom>
            <a:avLst/>
            <a:gdLst>
              <a:gd name="T0" fmla="*/ 0 w 84"/>
              <a:gd name="T1" fmla="*/ 0 h 180"/>
              <a:gd name="T2" fmla="*/ 3685 w 84"/>
              <a:gd name="T3" fmla="*/ 2346 h 180"/>
              <a:gd name="T4" fmla="*/ 3685 w 84"/>
              <a:gd name="T5" fmla="*/ 3519 h 180"/>
              <a:gd name="T6" fmla="*/ 0 w 84"/>
              <a:gd name="T7" fmla="*/ 2346 h 180"/>
              <a:gd name="T8" fmla="*/ 0 w 84"/>
              <a:gd name="T9" fmla="*/ 0 h 180"/>
              <a:gd name="T10" fmla="*/ 0 60000 65536"/>
              <a:gd name="T11" fmla="*/ 0 60000 65536"/>
              <a:gd name="T12" fmla="*/ 0 60000 65536"/>
              <a:gd name="T13" fmla="*/ 0 60000 65536"/>
              <a:gd name="T14" fmla="*/ 0 60000 65536"/>
              <a:gd name="T15" fmla="*/ 0 w 84"/>
              <a:gd name="T16" fmla="*/ 0 h 180"/>
              <a:gd name="T17" fmla="*/ 84 w 84"/>
              <a:gd name="T18" fmla="*/ 180 h 180"/>
            </a:gdLst>
            <a:ahLst/>
            <a:cxnLst>
              <a:cxn ang="T10">
                <a:pos x="T0" y="T1"/>
              </a:cxn>
              <a:cxn ang="T11">
                <a:pos x="T2" y="T3"/>
              </a:cxn>
              <a:cxn ang="T12">
                <a:pos x="T4" y="T5"/>
              </a:cxn>
              <a:cxn ang="T13">
                <a:pos x="T6" y="T7"/>
              </a:cxn>
              <a:cxn ang="T14">
                <a:pos x="T8" y="T9"/>
              </a:cxn>
            </a:cxnLst>
            <a:rect l="T15" t="T16" r="T17" b="T18"/>
            <a:pathLst>
              <a:path w="84" h="180">
                <a:moveTo>
                  <a:pt x="0" y="0"/>
                </a:moveTo>
                <a:lnTo>
                  <a:pt x="84" y="29"/>
                </a:lnTo>
                <a:lnTo>
                  <a:pt x="84" y="180"/>
                </a:lnTo>
                <a:lnTo>
                  <a:pt x="0" y="153"/>
                </a:lnTo>
                <a:lnTo>
                  <a:pt x="0"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21" name="Freeform 169">
            <a:extLst>
              <a:ext uri="{FF2B5EF4-FFF2-40B4-BE49-F238E27FC236}">
                <a16:creationId xmlns:a16="http://schemas.microsoft.com/office/drawing/2014/main" id="{215704DE-62E7-446D-AFE0-46F5102CFD82}"/>
              </a:ext>
            </a:extLst>
          </p:cNvPr>
          <p:cNvSpPr>
            <a:spLocks/>
          </p:cNvSpPr>
          <p:nvPr/>
        </p:nvSpPr>
        <p:spPr bwMode="auto">
          <a:xfrm>
            <a:off x="9504105" y="4940284"/>
            <a:ext cx="86776" cy="268606"/>
          </a:xfrm>
          <a:custGeom>
            <a:avLst/>
            <a:gdLst>
              <a:gd name="T0" fmla="*/ 0 w 71"/>
              <a:gd name="T1" fmla="*/ 0 h 217"/>
              <a:gd name="T2" fmla="*/ 0 w 71"/>
              <a:gd name="T3" fmla="*/ 2341 h 217"/>
              <a:gd name="T4" fmla="*/ 2504 w 71"/>
              <a:gd name="T5" fmla="*/ 4682 h 217"/>
              <a:gd name="T6" fmla="*/ 2504 w 71"/>
              <a:gd name="T7" fmla="*/ 2341 h 217"/>
              <a:gd name="T8" fmla="*/ 0 w 71"/>
              <a:gd name="T9" fmla="*/ 0 h 217"/>
              <a:gd name="T10" fmla="*/ 0 60000 65536"/>
              <a:gd name="T11" fmla="*/ 0 60000 65536"/>
              <a:gd name="T12" fmla="*/ 0 60000 65536"/>
              <a:gd name="T13" fmla="*/ 0 60000 65536"/>
              <a:gd name="T14" fmla="*/ 0 60000 65536"/>
              <a:gd name="T15" fmla="*/ 0 w 71"/>
              <a:gd name="T16" fmla="*/ 0 h 217"/>
              <a:gd name="T17" fmla="*/ 71 w 71"/>
              <a:gd name="T18" fmla="*/ 217 h 217"/>
            </a:gdLst>
            <a:ahLst/>
            <a:cxnLst>
              <a:cxn ang="T10">
                <a:pos x="T0" y="T1"/>
              </a:cxn>
              <a:cxn ang="T11">
                <a:pos x="T2" y="T3"/>
              </a:cxn>
              <a:cxn ang="T12">
                <a:pos x="T4" y="T5"/>
              </a:cxn>
              <a:cxn ang="T13">
                <a:pos x="T6" y="T7"/>
              </a:cxn>
              <a:cxn ang="T14">
                <a:pos x="T8" y="T9"/>
              </a:cxn>
            </a:cxnLst>
            <a:rect l="T15" t="T16" r="T17" b="T18"/>
            <a:pathLst>
              <a:path w="71" h="217">
                <a:moveTo>
                  <a:pt x="0" y="0"/>
                </a:moveTo>
                <a:lnTo>
                  <a:pt x="0" y="153"/>
                </a:lnTo>
                <a:lnTo>
                  <a:pt x="71" y="217"/>
                </a:lnTo>
                <a:lnTo>
                  <a:pt x="71" y="60"/>
                </a:lnTo>
                <a:lnTo>
                  <a:pt x="0"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22" name="Freeform 170">
            <a:extLst>
              <a:ext uri="{FF2B5EF4-FFF2-40B4-BE49-F238E27FC236}">
                <a16:creationId xmlns:a16="http://schemas.microsoft.com/office/drawing/2014/main" id="{A35473EB-D250-4212-9A05-2262070B61E5}"/>
              </a:ext>
            </a:extLst>
          </p:cNvPr>
          <p:cNvSpPr>
            <a:spLocks/>
          </p:cNvSpPr>
          <p:nvPr/>
        </p:nvSpPr>
        <p:spPr bwMode="auto">
          <a:xfrm>
            <a:off x="9772179" y="5176997"/>
            <a:ext cx="68181" cy="298825"/>
          </a:xfrm>
          <a:custGeom>
            <a:avLst/>
            <a:gdLst>
              <a:gd name="T0" fmla="*/ 0 w 57"/>
              <a:gd name="T1" fmla="*/ 0 h 242"/>
              <a:gd name="T2" fmla="*/ 3676 w 57"/>
              <a:gd name="T3" fmla="*/ 2335 h 242"/>
              <a:gd name="T4" fmla="*/ 3676 w 57"/>
              <a:gd name="T5" fmla="*/ 4671 h 242"/>
              <a:gd name="T6" fmla="*/ 0 w 57"/>
              <a:gd name="T7" fmla="*/ 2335 h 242"/>
              <a:gd name="T8" fmla="*/ 0 w 57"/>
              <a:gd name="T9" fmla="*/ 0 h 242"/>
              <a:gd name="T10" fmla="*/ 0 60000 65536"/>
              <a:gd name="T11" fmla="*/ 0 60000 65536"/>
              <a:gd name="T12" fmla="*/ 0 60000 65536"/>
              <a:gd name="T13" fmla="*/ 0 60000 65536"/>
              <a:gd name="T14" fmla="*/ 0 60000 65536"/>
              <a:gd name="T15" fmla="*/ 0 w 57"/>
              <a:gd name="T16" fmla="*/ 0 h 242"/>
              <a:gd name="T17" fmla="*/ 57 w 57"/>
              <a:gd name="T18" fmla="*/ 242 h 242"/>
            </a:gdLst>
            <a:ahLst/>
            <a:cxnLst>
              <a:cxn ang="T10">
                <a:pos x="T0" y="T1"/>
              </a:cxn>
              <a:cxn ang="T11">
                <a:pos x="T2" y="T3"/>
              </a:cxn>
              <a:cxn ang="T12">
                <a:pos x="T4" y="T5"/>
              </a:cxn>
              <a:cxn ang="T13">
                <a:pos x="T6" y="T7"/>
              </a:cxn>
              <a:cxn ang="T14">
                <a:pos x="T8" y="T9"/>
              </a:cxn>
            </a:cxnLst>
            <a:rect l="T15" t="T16" r="T17" b="T18"/>
            <a:pathLst>
              <a:path w="57" h="242">
                <a:moveTo>
                  <a:pt x="0" y="0"/>
                </a:moveTo>
                <a:lnTo>
                  <a:pt x="57" y="86"/>
                </a:lnTo>
                <a:lnTo>
                  <a:pt x="57" y="242"/>
                </a:lnTo>
                <a:lnTo>
                  <a:pt x="0" y="154"/>
                </a:lnTo>
                <a:lnTo>
                  <a:pt x="0"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23" name="Freeform 171">
            <a:extLst>
              <a:ext uri="{FF2B5EF4-FFF2-40B4-BE49-F238E27FC236}">
                <a16:creationId xmlns:a16="http://schemas.microsoft.com/office/drawing/2014/main" id="{33D17CF0-9017-45D8-A667-9A623A318AAC}"/>
              </a:ext>
            </a:extLst>
          </p:cNvPr>
          <p:cNvSpPr>
            <a:spLocks/>
          </p:cNvSpPr>
          <p:nvPr/>
        </p:nvSpPr>
        <p:spPr bwMode="auto">
          <a:xfrm>
            <a:off x="9697800" y="4988968"/>
            <a:ext cx="91424" cy="273644"/>
          </a:xfrm>
          <a:custGeom>
            <a:avLst/>
            <a:gdLst>
              <a:gd name="T0" fmla="*/ 0 w 74"/>
              <a:gd name="T1" fmla="*/ 0 h 220"/>
              <a:gd name="T2" fmla="*/ 5063 w 74"/>
              <a:gd name="T3" fmla="*/ 2352 h 220"/>
              <a:gd name="T4" fmla="*/ 3797 w 74"/>
              <a:gd name="T5" fmla="*/ 2352 h 220"/>
              <a:gd name="T6" fmla="*/ 3797 w 74"/>
              <a:gd name="T7" fmla="*/ 4705 h 220"/>
              <a:gd name="T8" fmla="*/ 0 w 74"/>
              <a:gd name="T9" fmla="*/ 2352 h 220"/>
              <a:gd name="T10" fmla="*/ 0 w 74"/>
              <a:gd name="T11" fmla="*/ 0 h 220"/>
              <a:gd name="T12" fmla="*/ 0 60000 65536"/>
              <a:gd name="T13" fmla="*/ 0 60000 65536"/>
              <a:gd name="T14" fmla="*/ 0 60000 65536"/>
              <a:gd name="T15" fmla="*/ 0 60000 65536"/>
              <a:gd name="T16" fmla="*/ 0 60000 65536"/>
              <a:gd name="T17" fmla="*/ 0 60000 65536"/>
              <a:gd name="T18" fmla="*/ 0 w 74"/>
              <a:gd name="T19" fmla="*/ 0 h 220"/>
              <a:gd name="T20" fmla="*/ 74 w 74"/>
              <a:gd name="T21" fmla="*/ 220 h 220"/>
            </a:gdLst>
            <a:ahLst/>
            <a:cxnLst>
              <a:cxn ang="T12">
                <a:pos x="T0" y="T1"/>
              </a:cxn>
              <a:cxn ang="T13">
                <a:pos x="T2" y="T3"/>
              </a:cxn>
              <a:cxn ang="T14">
                <a:pos x="T4" y="T5"/>
              </a:cxn>
              <a:cxn ang="T15">
                <a:pos x="T6" y="T7"/>
              </a:cxn>
              <a:cxn ang="T16">
                <a:pos x="T8" y="T9"/>
              </a:cxn>
              <a:cxn ang="T17">
                <a:pos x="T10" y="T11"/>
              </a:cxn>
            </a:cxnLst>
            <a:rect l="T18" t="T19" r="T20" b="T21"/>
            <a:pathLst>
              <a:path w="74" h="220">
                <a:moveTo>
                  <a:pt x="0" y="0"/>
                </a:moveTo>
                <a:lnTo>
                  <a:pt x="74" y="79"/>
                </a:lnTo>
                <a:lnTo>
                  <a:pt x="58" y="151"/>
                </a:lnTo>
                <a:lnTo>
                  <a:pt x="58" y="220"/>
                </a:lnTo>
                <a:lnTo>
                  <a:pt x="0" y="153"/>
                </a:lnTo>
                <a:lnTo>
                  <a:pt x="0"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24" name="Freeform 172">
            <a:extLst>
              <a:ext uri="{FF2B5EF4-FFF2-40B4-BE49-F238E27FC236}">
                <a16:creationId xmlns:a16="http://schemas.microsoft.com/office/drawing/2014/main" id="{7B410B32-57D7-45A2-82EE-678D428147AC}"/>
              </a:ext>
            </a:extLst>
          </p:cNvPr>
          <p:cNvSpPr>
            <a:spLocks/>
          </p:cNvSpPr>
          <p:nvPr/>
        </p:nvSpPr>
        <p:spPr bwMode="auto">
          <a:xfrm>
            <a:off x="9129111" y="5062837"/>
            <a:ext cx="161155" cy="194741"/>
          </a:xfrm>
          <a:custGeom>
            <a:avLst/>
            <a:gdLst>
              <a:gd name="T0" fmla="*/ 0 w 135"/>
              <a:gd name="T1" fmla="*/ 0 h 159"/>
              <a:gd name="T2" fmla="*/ 0 w 135"/>
              <a:gd name="T3" fmla="*/ 2316 h 159"/>
              <a:gd name="T4" fmla="*/ 7338 w 135"/>
              <a:gd name="T5" fmla="*/ 2316 h 159"/>
              <a:gd name="T6" fmla="*/ 7338 w 135"/>
              <a:gd name="T7" fmla="*/ 2316 h 159"/>
              <a:gd name="T8" fmla="*/ 0 w 135"/>
              <a:gd name="T9" fmla="*/ 0 h 159"/>
              <a:gd name="T10" fmla="*/ 0 60000 65536"/>
              <a:gd name="T11" fmla="*/ 0 60000 65536"/>
              <a:gd name="T12" fmla="*/ 0 60000 65536"/>
              <a:gd name="T13" fmla="*/ 0 60000 65536"/>
              <a:gd name="T14" fmla="*/ 0 60000 65536"/>
              <a:gd name="T15" fmla="*/ 0 w 135"/>
              <a:gd name="T16" fmla="*/ 0 h 159"/>
              <a:gd name="T17" fmla="*/ 135 w 135"/>
              <a:gd name="T18" fmla="*/ 159 h 159"/>
            </a:gdLst>
            <a:ahLst/>
            <a:cxnLst>
              <a:cxn ang="T10">
                <a:pos x="T0" y="T1"/>
              </a:cxn>
              <a:cxn ang="T11">
                <a:pos x="T2" y="T3"/>
              </a:cxn>
              <a:cxn ang="T12">
                <a:pos x="T4" y="T5"/>
              </a:cxn>
              <a:cxn ang="T13">
                <a:pos x="T6" y="T7"/>
              </a:cxn>
              <a:cxn ang="T14">
                <a:pos x="T8" y="T9"/>
              </a:cxn>
            </a:cxnLst>
            <a:rect l="T15" t="T16" r="T17" b="T18"/>
            <a:pathLst>
              <a:path w="135" h="159">
                <a:moveTo>
                  <a:pt x="0" y="0"/>
                </a:moveTo>
                <a:lnTo>
                  <a:pt x="0" y="153"/>
                </a:lnTo>
                <a:lnTo>
                  <a:pt x="135" y="159"/>
                </a:lnTo>
                <a:lnTo>
                  <a:pt x="135" y="4"/>
                </a:lnTo>
                <a:lnTo>
                  <a:pt x="0"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25" name="Freeform 173">
            <a:extLst>
              <a:ext uri="{FF2B5EF4-FFF2-40B4-BE49-F238E27FC236}">
                <a16:creationId xmlns:a16="http://schemas.microsoft.com/office/drawing/2014/main" id="{CE6C2290-8342-48E1-BB37-89D16BD3C6F3}"/>
              </a:ext>
            </a:extLst>
          </p:cNvPr>
          <p:cNvSpPr>
            <a:spLocks/>
          </p:cNvSpPr>
          <p:nvPr/>
        </p:nvSpPr>
        <p:spPr bwMode="auto">
          <a:xfrm>
            <a:off x="9891496" y="5459031"/>
            <a:ext cx="75929" cy="194741"/>
          </a:xfrm>
          <a:custGeom>
            <a:avLst/>
            <a:gdLst>
              <a:gd name="T0" fmla="*/ 0 w 61"/>
              <a:gd name="T1" fmla="*/ 2346 h 157"/>
              <a:gd name="T2" fmla="*/ 3826 w 61"/>
              <a:gd name="T3" fmla="*/ 0 h 157"/>
              <a:gd name="T4" fmla="*/ 3826 w 61"/>
              <a:gd name="T5" fmla="*/ 2346 h 157"/>
              <a:gd name="T6" fmla="*/ 0 w 61"/>
              <a:gd name="T7" fmla="*/ 3519 h 157"/>
              <a:gd name="T8" fmla="*/ 0 w 61"/>
              <a:gd name="T9" fmla="*/ 2346 h 157"/>
              <a:gd name="T10" fmla="*/ 0 60000 65536"/>
              <a:gd name="T11" fmla="*/ 0 60000 65536"/>
              <a:gd name="T12" fmla="*/ 0 60000 65536"/>
              <a:gd name="T13" fmla="*/ 0 60000 65536"/>
              <a:gd name="T14" fmla="*/ 0 60000 65536"/>
              <a:gd name="T15" fmla="*/ 0 w 61"/>
              <a:gd name="T16" fmla="*/ 0 h 157"/>
              <a:gd name="T17" fmla="*/ 61 w 61"/>
              <a:gd name="T18" fmla="*/ 157 h 157"/>
            </a:gdLst>
            <a:ahLst/>
            <a:cxnLst>
              <a:cxn ang="T10">
                <a:pos x="T0" y="T1"/>
              </a:cxn>
              <a:cxn ang="T11">
                <a:pos x="T2" y="T3"/>
              </a:cxn>
              <a:cxn ang="T12">
                <a:pos x="T4" y="T5"/>
              </a:cxn>
              <a:cxn ang="T13">
                <a:pos x="T6" y="T7"/>
              </a:cxn>
              <a:cxn ang="T14">
                <a:pos x="T8" y="T9"/>
              </a:cxn>
            </a:cxnLst>
            <a:rect l="T15" t="T16" r="T17" b="T18"/>
            <a:pathLst>
              <a:path w="61" h="157">
                <a:moveTo>
                  <a:pt x="0" y="4"/>
                </a:moveTo>
                <a:lnTo>
                  <a:pt x="61" y="0"/>
                </a:lnTo>
                <a:lnTo>
                  <a:pt x="61" y="151"/>
                </a:lnTo>
                <a:lnTo>
                  <a:pt x="0" y="157"/>
                </a:lnTo>
                <a:lnTo>
                  <a:pt x="0" y="4"/>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26" name="Freeform 174">
            <a:extLst>
              <a:ext uri="{FF2B5EF4-FFF2-40B4-BE49-F238E27FC236}">
                <a16:creationId xmlns:a16="http://schemas.microsoft.com/office/drawing/2014/main" id="{E919C330-8929-4048-B6BF-E71C01904FE2}"/>
              </a:ext>
            </a:extLst>
          </p:cNvPr>
          <p:cNvSpPr>
            <a:spLocks/>
          </p:cNvSpPr>
          <p:nvPr/>
        </p:nvSpPr>
        <p:spPr bwMode="auto">
          <a:xfrm>
            <a:off x="6496398" y="4035417"/>
            <a:ext cx="278923" cy="673195"/>
          </a:xfrm>
          <a:custGeom>
            <a:avLst/>
            <a:gdLst>
              <a:gd name="T0" fmla="*/ 0 w 231"/>
              <a:gd name="T1" fmla="*/ 0 h 543"/>
              <a:gd name="T2" fmla="*/ 0 w 231"/>
              <a:gd name="T3" fmla="*/ 2345 h 543"/>
              <a:gd name="T4" fmla="*/ 3711 w 231"/>
              <a:gd name="T5" fmla="*/ 5862 h 543"/>
              <a:gd name="T6" fmla="*/ 12370 w 231"/>
              <a:gd name="T7" fmla="*/ 10551 h 543"/>
              <a:gd name="T8" fmla="*/ 12370 w 231"/>
              <a:gd name="T9" fmla="*/ 7034 h 543"/>
              <a:gd name="T10" fmla="*/ 4948 w 231"/>
              <a:gd name="T11" fmla="*/ 2345 h 543"/>
              <a:gd name="T12" fmla="*/ 0 w 231"/>
              <a:gd name="T13" fmla="*/ 0 h 543"/>
              <a:gd name="T14" fmla="*/ 0 60000 65536"/>
              <a:gd name="T15" fmla="*/ 0 60000 65536"/>
              <a:gd name="T16" fmla="*/ 0 60000 65536"/>
              <a:gd name="T17" fmla="*/ 0 60000 65536"/>
              <a:gd name="T18" fmla="*/ 0 60000 65536"/>
              <a:gd name="T19" fmla="*/ 0 60000 65536"/>
              <a:gd name="T20" fmla="*/ 0 60000 65536"/>
              <a:gd name="T21" fmla="*/ 0 w 231"/>
              <a:gd name="T22" fmla="*/ 0 h 543"/>
              <a:gd name="T23" fmla="*/ 231 w 231"/>
              <a:gd name="T24" fmla="*/ 543 h 5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1" h="543">
                <a:moveTo>
                  <a:pt x="0" y="0"/>
                </a:moveTo>
                <a:lnTo>
                  <a:pt x="0" y="154"/>
                </a:lnTo>
                <a:lnTo>
                  <a:pt x="82" y="280"/>
                </a:lnTo>
                <a:lnTo>
                  <a:pt x="231" y="543"/>
                </a:lnTo>
                <a:lnTo>
                  <a:pt x="231" y="391"/>
                </a:lnTo>
                <a:lnTo>
                  <a:pt x="92" y="145"/>
                </a:lnTo>
                <a:lnTo>
                  <a:pt x="0"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27" name="Freeform 175">
            <a:extLst>
              <a:ext uri="{FF2B5EF4-FFF2-40B4-BE49-F238E27FC236}">
                <a16:creationId xmlns:a16="http://schemas.microsoft.com/office/drawing/2014/main" id="{80FBB3A6-08B8-4A9F-88B6-342E5ED9EDC3}"/>
              </a:ext>
            </a:extLst>
          </p:cNvPr>
          <p:cNvSpPr>
            <a:spLocks/>
          </p:cNvSpPr>
          <p:nvPr/>
        </p:nvSpPr>
        <p:spPr bwMode="auto">
          <a:xfrm>
            <a:off x="6843504" y="4522267"/>
            <a:ext cx="199893" cy="345832"/>
          </a:xfrm>
          <a:custGeom>
            <a:avLst/>
            <a:gdLst>
              <a:gd name="T0" fmla="*/ 0 w 163"/>
              <a:gd name="T1" fmla="*/ 0 h 281"/>
              <a:gd name="T2" fmla="*/ 0 w 163"/>
              <a:gd name="T3" fmla="*/ 2328 h 281"/>
              <a:gd name="T4" fmla="*/ 8795 w 163"/>
              <a:gd name="T5" fmla="*/ 5819 h 281"/>
              <a:gd name="T6" fmla="*/ 8795 w 163"/>
              <a:gd name="T7" fmla="*/ 2328 h 281"/>
              <a:gd name="T8" fmla="*/ 0 w 163"/>
              <a:gd name="T9" fmla="*/ 0 h 281"/>
              <a:gd name="T10" fmla="*/ 0 60000 65536"/>
              <a:gd name="T11" fmla="*/ 0 60000 65536"/>
              <a:gd name="T12" fmla="*/ 0 60000 65536"/>
              <a:gd name="T13" fmla="*/ 0 60000 65536"/>
              <a:gd name="T14" fmla="*/ 0 60000 65536"/>
              <a:gd name="T15" fmla="*/ 0 w 163"/>
              <a:gd name="T16" fmla="*/ 0 h 281"/>
              <a:gd name="T17" fmla="*/ 163 w 163"/>
              <a:gd name="T18" fmla="*/ 281 h 281"/>
            </a:gdLst>
            <a:ahLst/>
            <a:cxnLst>
              <a:cxn ang="T10">
                <a:pos x="T0" y="T1"/>
              </a:cxn>
              <a:cxn ang="T11">
                <a:pos x="T2" y="T3"/>
              </a:cxn>
              <a:cxn ang="T12">
                <a:pos x="T4" y="T5"/>
              </a:cxn>
              <a:cxn ang="T13">
                <a:pos x="T6" y="T7"/>
              </a:cxn>
              <a:cxn ang="T14">
                <a:pos x="T8" y="T9"/>
              </a:cxn>
            </a:cxnLst>
            <a:rect l="T15" t="T16" r="T17" b="T18"/>
            <a:pathLst>
              <a:path w="163" h="281">
                <a:moveTo>
                  <a:pt x="0" y="0"/>
                </a:moveTo>
                <a:lnTo>
                  <a:pt x="0" y="150"/>
                </a:lnTo>
                <a:lnTo>
                  <a:pt x="163" y="281"/>
                </a:lnTo>
                <a:lnTo>
                  <a:pt x="163" y="128"/>
                </a:lnTo>
                <a:lnTo>
                  <a:pt x="0"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28" name="Freeform 176">
            <a:extLst>
              <a:ext uri="{FF2B5EF4-FFF2-40B4-BE49-F238E27FC236}">
                <a16:creationId xmlns:a16="http://schemas.microsoft.com/office/drawing/2014/main" id="{97C4FCFA-FAF5-489A-831C-BEC98D7251CF}"/>
              </a:ext>
            </a:extLst>
          </p:cNvPr>
          <p:cNvSpPr>
            <a:spLocks/>
          </p:cNvSpPr>
          <p:nvPr/>
        </p:nvSpPr>
        <p:spPr bwMode="auto">
          <a:xfrm>
            <a:off x="7264982" y="4720364"/>
            <a:ext cx="272724" cy="320649"/>
          </a:xfrm>
          <a:custGeom>
            <a:avLst/>
            <a:gdLst>
              <a:gd name="T0" fmla="*/ 0 w 224"/>
              <a:gd name="T1" fmla="*/ 0 h 260"/>
              <a:gd name="T2" fmla="*/ 12473 w 224"/>
              <a:gd name="T3" fmla="*/ 2332 h 260"/>
              <a:gd name="T4" fmla="*/ 12473 w 224"/>
              <a:gd name="T5" fmla="*/ 4665 h 260"/>
              <a:gd name="T6" fmla="*/ 0 w 224"/>
              <a:gd name="T7" fmla="*/ 2332 h 260"/>
              <a:gd name="T8" fmla="*/ 0 w 224"/>
              <a:gd name="T9" fmla="*/ 0 h 260"/>
              <a:gd name="T10" fmla="*/ 0 60000 65536"/>
              <a:gd name="T11" fmla="*/ 0 60000 65536"/>
              <a:gd name="T12" fmla="*/ 0 60000 65536"/>
              <a:gd name="T13" fmla="*/ 0 60000 65536"/>
              <a:gd name="T14" fmla="*/ 0 60000 65536"/>
              <a:gd name="T15" fmla="*/ 0 w 224"/>
              <a:gd name="T16" fmla="*/ 0 h 260"/>
              <a:gd name="T17" fmla="*/ 224 w 224"/>
              <a:gd name="T18" fmla="*/ 260 h 260"/>
            </a:gdLst>
            <a:ahLst/>
            <a:cxnLst>
              <a:cxn ang="T10">
                <a:pos x="T0" y="T1"/>
              </a:cxn>
              <a:cxn ang="T11">
                <a:pos x="T2" y="T3"/>
              </a:cxn>
              <a:cxn ang="T12">
                <a:pos x="T4" y="T5"/>
              </a:cxn>
              <a:cxn ang="T13">
                <a:pos x="T6" y="T7"/>
              </a:cxn>
              <a:cxn ang="T14">
                <a:pos x="T8" y="T9"/>
              </a:cxn>
            </a:cxnLst>
            <a:rect l="T15" t="T16" r="T17" b="T18"/>
            <a:pathLst>
              <a:path w="224" h="260">
                <a:moveTo>
                  <a:pt x="0" y="0"/>
                </a:moveTo>
                <a:lnTo>
                  <a:pt x="224" y="107"/>
                </a:lnTo>
                <a:lnTo>
                  <a:pt x="224" y="260"/>
                </a:lnTo>
                <a:lnTo>
                  <a:pt x="0" y="154"/>
                </a:lnTo>
                <a:lnTo>
                  <a:pt x="0"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29" name="Freeform 177">
            <a:extLst>
              <a:ext uri="{FF2B5EF4-FFF2-40B4-BE49-F238E27FC236}">
                <a16:creationId xmlns:a16="http://schemas.microsoft.com/office/drawing/2014/main" id="{14921E60-BF9C-4AFE-9696-A3DB444D51B3}"/>
              </a:ext>
            </a:extLst>
          </p:cNvPr>
          <p:cNvSpPr>
            <a:spLocks/>
          </p:cNvSpPr>
          <p:nvPr/>
        </p:nvSpPr>
        <p:spPr bwMode="auto">
          <a:xfrm>
            <a:off x="7849170" y="4774084"/>
            <a:ext cx="158057" cy="322329"/>
          </a:xfrm>
          <a:custGeom>
            <a:avLst/>
            <a:gdLst>
              <a:gd name="T0" fmla="*/ 0 w 132"/>
              <a:gd name="T1" fmla="*/ 0 h 262"/>
              <a:gd name="T2" fmla="*/ 6134 w 132"/>
              <a:gd name="T3" fmla="*/ 2327 h 262"/>
              <a:gd name="T4" fmla="*/ 6134 w 132"/>
              <a:gd name="T5" fmla="*/ 4653 h 262"/>
              <a:gd name="T6" fmla="*/ 0 w 132"/>
              <a:gd name="T7" fmla="*/ 2327 h 262"/>
              <a:gd name="T8" fmla="*/ 0 w 132"/>
              <a:gd name="T9" fmla="*/ 0 h 262"/>
              <a:gd name="T10" fmla="*/ 0 60000 65536"/>
              <a:gd name="T11" fmla="*/ 0 60000 65536"/>
              <a:gd name="T12" fmla="*/ 0 60000 65536"/>
              <a:gd name="T13" fmla="*/ 0 60000 65536"/>
              <a:gd name="T14" fmla="*/ 0 60000 65536"/>
              <a:gd name="T15" fmla="*/ 0 w 132"/>
              <a:gd name="T16" fmla="*/ 0 h 262"/>
              <a:gd name="T17" fmla="*/ 132 w 132"/>
              <a:gd name="T18" fmla="*/ 262 h 262"/>
            </a:gdLst>
            <a:ahLst/>
            <a:cxnLst>
              <a:cxn ang="T10">
                <a:pos x="T0" y="T1"/>
              </a:cxn>
              <a:cxn ang="T11">
                <a:pos x="T2" y="T3"/>
              </a:cxn>
              <a:cxn ang="T12">
                <a:pos x="T4" y="T5"/>
              </a:cxn>
              <a:cxn ang="T13">
                <a:pos x="T6" y="T7"/>
              </a:cxn>
              <a:cxn ang="T14">
                <a:pos x="T8" y="T9"/>
              </a:cxn>
            </a:cxnLst>
            <a:rect l="T15" t="T16" r="T17" b="T18"/>
            <a:pathLst>
              <a:path w="132" h="262">
                <a:moveTo>
                  <a:pt x="0" y="0"/>
                </a:moveTo>
                <a:lnTo>
                  <a:pt x="132" y="109"/>
                </a:lnTo>
                <a:lnTo>
                  <a:pt x="132" y="262"/>
                </a:lnTo>
                <a:lnTo>
                  <a:pt x="0" y="147"/>
                </a:lnTo>
                <a:lnTo>
                  <a:pt x="0"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30" name="Freeform 178">
            <a:extLst>
              <a:ext uri="{FF2B5EF4-FFF2-40B4-BE49-F238E27FC236}">
                <a16:creationId xmlns:a16="http://schemas.microsoft.com/office/drawing/2014/main" id="{BAFBC562-594D-4456-B541-28DA537CF50B}"/>
              </a:ext>
            </a:extLst>
          </p:cNvPr>
          <p:cNvSpPr>
            <a:spLocks/>
          </p:cNvSpPr>
          <p:nvPr/>
        </p:nvSpPr>
        <p:spPr bwMode="auto">
          <a:xfrm>
            <a:off x="8080055" y="5041015"/>
            <a:ext cx="79028" cy="238389"/>
          </a:xfrm>
          <a:custGeom>
            <a:avLst/>
            <a:gdLst>
              <a:gd name="T0" fmla="*/ 0 w 66"/>
              <a:gd name="T1" fmla="*/ 0 h 192"/>
              <a:gd name="T2" fmla="*/ 2453 w 66"/>
              <a:gd name="T3" fmla="*/ 2348 h 192"/>
              <a:gd name="T4" fmla="*/ 2453 w 66"/>
              <a:gd name="T5" fmla="*/ 3522 h 192"/>
              <a:gd name="T6" fmla="*/ 0 w 66"/>
              <a:gd name="T7" fmla="*/ 2348 h 192"/>
              <a:gd name="T8" fmla="*/ 0 w 66"/>
              <a:gd name="T9" fmla="*/ 0 h 192"/>
              <a:gd name="T10" fmla="*/ 0 60000 65536"/>
              <a:gd name="T11" fmla="*/ 0 60000 65536"/>
              <a:gd name="T12" fmla="*/ 0 60000 65536"/>
              <a:gd name="T13" fmla="*/ 0 60000 65536"/>
              <a:gd name="T14" fmla="*/ 0 60000 65536"/>
              <a:gd name="T15" fmla="*/ 0 w 66"/>
              <a:gd name="T16" fmla="*/ 0 h 192"/>
              <a:gd name="T17" fmla="*/ 66 w 66"/>
              <a:gd name="T18" fmla="*/ 192 h 192"/>
            </a:gdLst>
            <a:ahLst/>
            <a:cxnLst>
              <a:cxn ang="T10">
                <a:pos x="T0" y="T1"/>
              </a:cxn>
              <a:cxn ang="T11">
                <a:pos x="T2" y="T3"/>
              </a:cxn>
              <a:cxn ang="T12">
                <a:pos x="T4" y="T5"/>
              </a:cxn>
              <a:cxn ang="T13">
                <a:pos x="T6" y="T7"/>
              </a:cxn>
              <a:cxn ang="T14">
                <a:pos x="T8" y="T9"/>
              </a:cxn>
            </a:cxnLst>
            <a:rect l="T15" t="T16" r="T17" b="T18"/>
            <a:pathLst>
              <a:path w="66" h="192">
                <a:moveTo>
                  <a:pt x="0" y="0"/>
                </a:moveTo>
                <a:lnTo>
                  <a:pt x="66" y="39"/>
                </a:lnTo>
                <a:lnTo>
                  <a:pt x="66" y="192"/>
                </a:lnTo>
                <a:lnTo>
                  <a:pt x="0" y="152"/>
                </a:lnTo>
                <a:lnTo>
                  <a:pt x="0"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31" name="Freeform 179">
            <a:extLst>
              <a:ext uri="{FF2B5EF4-FFF2-40B4-BE49-F238E27FC236}">
                <a16:creationId xmlns:a16="http://schemas.microsoft.com/office/drawing/2014/main" id="{76E37B40-FEDD-4872-A23B-B364F3192EF0}"/>
              </a:ext>
            </a:extLst>
          </p:cNvPr>
          <p:cNvSpPr>
            <a:spLocks/>
          </p:cNvSpPr>
          <p:nvPr/>
        </p:nvSpPr>
        <p:spPr bwMode="auto">
          <a:xfrm>
            <a:off x="8445755" y="5281080"/>
            <a:ext cx="195246" cy="260213"/>
          </a:xfrm>
          <a:custGeom>
            <a:avLst/>
            <a:gdLst>
              <a:gd name="T0" fmla="*/ 0 w 161"/>
              <a:gd name="T1" fmla="*/ 0 h 210"/>
              <a:gd name="T2" fmla="*/ 8697 w 161"/>
              <a:gd name="T3" fmla="*/ 2343 h 210"/>
              <a:gd name="T4" fmla="*/ 8697 w 161"/>
              <a:gd name="T5" fmla="*/ 4687 h 210"/>
              <a:gd name="T6" fmla="*/ 0 w 161"/>
              <a:gd name="T7" fmla="*/ 2343 h 210"/>
              <a:gd name="T8" fmla="*/ 0 w 161"/>
              <a:gd name="T9" fmla="*/ 0 h 210"/>
              <a:gd name="T10" fmla="*/ 0 60000 65536"/>
              <a:gd name="T11" fmla="*/ 0 60000 65536"/>
              <a:gd name="T12" fmla="*/ 0 60000 65536"/>
              <a:gd name="T13" fmla="*/ 0 60000 65536"/>
              <a:gd name="T14" fmla="*/ 0 60000 65536"/>
              <a:gd name="T15" fmla="*/ 0 w 161"/>
              <a:gd name="T16" fmla="*/ 0 h 210"/>
              <a:gd name="T17" fmla="*/ 161 w 161"/>
              <a:gd name="T18" fmla="*/ 210 h 210"/>
            </a:gdLst>
            <a:ahLst/>
            <a:cxnLst>
              <a:cxn ang="T10">
                <a:pos x="T0" y="T1"/>
              </a:cxn>
              <a:cxn ang="T11">
                <a:pos x="T2" y="T3"/>
              </a:cxn>
              <a:cxn ang="T12">
                <a:pos x="T4" y="T5"/>
              </a:cxn>
              <a:cxn ang="T13">
                <a:pos x="T6" y="T7"/>
              </a:cxn>
              <a:cxn ang="T14">
                <a:pos x="T8" y="T9"/>
              </a:cxn>
            </a:cxnLst>
            <a:rect l="T15" t="T16" r="T17" b="T18"/>
            <a:pathLst>
              <a:path w="161" h="210">
                <a:moveTo>
                  <a:pt x="0" y="0"/>
                </a:moveTo>
                <a:lnTo>
                  <a:pt x="161" y="54"/>
                </a:lnTo>
                <a:lnTo>
                  <a:pt x="161" y="210"/>
                </a:lnTo>
                <a:lnTo>
                  <a:pt x="0" y="154"/>
                </a:lnTo>
                <a:lnTo>
                  <a:pt x="0"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32" name="Freeform 180">
            <a:extLst>
              <a:ext uri="{FF2B5EF4-FFF2-40B4-BE49-F238E27FC236}">
                <a16:creationId xmlns:a16="http://schemas.microsoft.com/office/drawing/2014/main" id="{B2867487-420E-4DF2-B831-5C01819507AC}"/>
              </a:ext>
            </a:extLst>
          </p:cNvPr>
          <p:cNvSpPr>
            <a:spLocks/>
          </p:cNvSpPr>
          <p:nvPr/>
        </p:nvSpPr>
        <p:spPr bwMode="auto">
          <a:xfrm>
            <a:off x="8317139" y="5059480"/>
            <a:ext cx="128615" cy="414662"/>
          </a:xfrm>
          <a:custGeom>
            <a:avLst/>
            <a:gdLst>
              <a:gd name="T0" fmla="*/ 0 w 106"/>
              <a:gd name="T1" fmla="*/ 0 h 334"/>
              <a:gd name="T2" fmla="*/ 6215 w 106"/>
              <a:gd name="T3" fmla="*/ 3522 h 334"/>
              <a:gd name="T4" fmla="*/ 6215 w 106"/>
              <a:gd name="T5" fmla="*/ 7044 h 334"/>
              <a:gd name="T6" fmla="*/ 0 w 106"/>
              <a:gd name="T7" fmla="*/ 2348 h 334"/>
              <a:gd name="T8" fmla="*/ 0 w 106"/>
              <a:gd name="T9" fmla="*/ 0 h 334"/>
              <a:gd name="T10" fmla="*/ 0 60000 65536"/>
              <a:gd name="T11" fmla="*/ 0 60000 65536"/>
              <a:gd name="T12" fmla="*/ 0 60000 65536"/>
              <a:gd name="T13" fmla="*/ 0 60000 65536"/>
              <a:gd name="T14" fmla="*/ 0 60000 65536"/>
              <a:gd name="T15" fmla="*/ 0 w 106"/>
              <a:gd name="T16" fmla="*/ 0 h 334"/>
              <a:gd name="T17" fmla="*/ 106 w 106"/>
              <a:gd name="T18" fmla="*/ 334 h 334"/>
            </a:gdLst>
            <a:ahLst/>
            <a:cxnLst>
              <a:cxn ang="T10">
                <a:pos x="T0" y="T1"/>
              </a:cxn>
              <a:cxn ang="T11">
                <a:pos x="T2" y="T3"/>
              </a:cxn>
              <a:cxn ang="T12">
                <a:pos x="T4" y="T5"/>
              </a:cxn>
              <a:cxn ang="T13">
                <a:pos x="T6" y="T7"/>
              </a:cxn>
              <a:cxn ang="T14">
                <a:pos x="T8" y="T9"/>
              </a:cxn>
            </a:cxnLst>
            <a:rect l="T15" t="T16" r="T17" b="T18"/>
            <a:pathLst>
              <a:path w="106" h="334">
                <a:moveTo>
                  <a:pt x="0" y="0"/>
                </a:moveTo>
                <a:lnTo>
                  <a:pt x="106" y="180"/>
                </a:lnTo>
                <a:lnTo>
                  <a:pt x="106" y="334"/>
                </a:lnTo>
                <a:lnTo>
                  <a:pt x="0" y="155"/>
                </a:lnTo>
                <a:lnTo>
                  <a:pt x="0"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33" name="Freeform 181">
            <a:extLst>
              <a:ext uri="{FF2B5EF4-FFF2-40B4-BE49-F238E27FC236}">
                <a16:creationId xmlns:a16="http://schemas.microsoft.com/office/drawing/2014/main" id="{4FF2A0EE-74D6-4F00-800B-363E4FC0466D}"/>
              </a:ext>
            </a:extLst>
          </p:cNvPr>
          <p:cNvSpPr>
            <a:spLocks/>
          </p:cNvSpPr>
          <p:nvPr/>
        </p:nvSpPr>
        <p:spPr bwMode="auto">
          <a:xfrm>
            <a:off x="9377042" y="3300105"/>
            <a:ext cx="96073" cy="287073"/>
          </a:xfrm>
          <a:custGeom>
            <a:avLst/>
            <a:gdLst>
              <a:gd name="T0" fmla="*/ 2147483647 w 81"/>
              <a:gd name="T1" fmla="*/ 0 h 232"/>
              <a:gd name="T2" fmla="*/ 2147483647 w 81"/>
              <a:gd name="T3" fmla="*/ 2147483647 h 232"/>
              <a:gd name="T4" fmla="*/ 0 w 81"/>
              <a:gd name="T5" fmla="*/ 2147483647 h 232"/>
              <a:gd name="T6" fmla="*/ 0 w 81"/>
              <a:gd name="T7" fmla="*/ 2147483647 h 232"/>
              <a:gd name="T8" fmla="*/ 2147483647 w 81"/>
              <a:gd name="T9" fmla="*/ 0 h 232"/>
              <a:gd name="T10" fmla="*/ 0 60000 65536"/>
              <a:gd name="T11" fmla="*/ 0 60000 65536"/>
              <a:gd name="T12" fmla="*/ 0 60000 65536"/>
              <a:gd name="T13" fmla="*/ 0 60000 65536"/>
              <a:gd name="T14" fmla="*/ 0 60000 65536"/>
              <a:gd name="T15" fmla="*/ 0 w 81"/>
              <a:gd name="T16" fmla="*/ 0 h 232"/>
              <a:gd name="T17" fmla="*/ 81 w 81"/>
              <a:gd name="T18" fmla="*/ 232 h 232"/>
            </a:gdLst>
            <a:ahLst/>
            <a:cxnLst>
              <a:cxn ang="T10">
                <a:pos x="T0" y="T1"/>
              </a:cxn>
              <a:cxn ang="T11">
                <a:pos x="T2" y="T3"/>
              </a:cxn>
              <a:cxn ang="T12">
                <a:pos x="T4" y="T5"/>
              </a:cxn>
              <a:cxn ang="T13">
                <a:pos x="T6" y="T7"/>
              </a:cxn>
              <a:cxn ang="T14">
                <a:pos x="T8" y="T9"/>
              </a:cxn>
            </a:cxnLst>
            <a:rect l="T15" t="T16" r="T17" b="T18"/>
            <a:pathLst>
              <a:path w="81" h="232">
                <a:moveTo>
                  <a:pt x="81" y="0"/>
                </a:moveTo>
                <a:lnTo>
                  <a:pt x="81" y="151"/>
                </a:lnTo>
                <a:lnTo>
                  <a:pt x="0" y="232"/>
                </a:lnTo>
                <a:lnTo>
                  <a:pt x="0" y="79"/>
                </a:lnTo>
                <a:lnTo>
                  <a:pt x="81"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34" name="Freeform 182">
            <a:extLst>
              <a:ext uri="{FF2B5EF4-FFF2-40B4-BE49-F238E27FC236}">
                <a16:creationId xmlns:a16="http://schemas.microsoft.com/office/drawing/2014/main" id="{DDA68B82-16B8-4CF1-8686-B4F1010ABCB9}"/>
              </a:ext>
            </a:extLst>
          </p:cNvPr>
          <p:cNvSpPr>
            <a:spLocks/>
          </p:cNvSpPr>
          <p:nvPr/>
        </p:nvSpPr>
        <p:spPr bwMode="auto">
          <a:xfrm>
            <a:off x="9384789" y="3498200"/>
            <a:ext cx="23242" cy="221602"/>
          </a:xfrm>
          <a:custGeom>
            <a:avLst/>
            <a:gdLst>
              <a:gd name="T0" fmla="*/ 2147483647 w 18"/>
              <a:gd name="T1" fmla="*/ 0 h 179"/>
              <a:gd name="T2" fmla="*/ 2147483647 w 18"/>
              <a:gd name="T3" fmla="*/ 2147483647 h 179"/>
              <a:gd name="T4" fmla="*/ 2147483647 w 18"/>
              <a:gd name="T5" fmla="*/ 2147483647 h 179"/>
              <a:gd name="T6" fmla="*/ 0 w 18"/>
              <a:gd name="T7" fmla="*/ 2147483647 h 179"/>
              <a:gd name="T8" fmla="*/ 2147483647 w 18"/>
              <a:gd name="T9" fmla="*/ 0 h 179"/>
              <a:gd name="T10" fmla="*/ 0 60000 65536"/>
              <a:gd name="T11" fmla="*/ 0 60000 65536"/>
              <a:gd name="T12" fmla="*/ 0 60000 65536"/>
              <a:gd name="T13" fmla="*/ 0 60000 65536"/>
              <a:gd name="T14" fmla="*/ 0 60000 65536"/>
              <a:gd name="T15" fmla="*/ 0 w 18"/>
              <a:gd name="T16" fmla="*/ 0 h 179"/>
              <a:gd name="T17" fmla="*/ 18 w 18"/>
              <a:gd name="T18" fmla="*/ 179 h 179"/>
            </a:gdLst>
            <a:ahLst/>
            <a:cxnLst>
              <a:cxn ang="T10">
                <a:pos x="T0" y="T1"/>
              </a:cxn>
              <a:cxn ang="T11">
                <a:pos x="T2" y="T3"/>
              </a:cxn>
              <a:cxn ang="T12">
                <a:pos x="T4" y="T5"/>
              </a:cxn>
              <a:cxn ang="T13">
                <a:pos x="T6" y="T7"/>
              </a:cxn>
              <a:cxn ang="T14">
                <a:pos x="T8" y="T9"/>
              </a:cxn>
            </a:cxnLst>
            <a:rect l="T15" t="T16" r="T17" b="T18"/>
            <a:pathLst>
              <a:path w="18" h="179">
                <a:moveTo>
                  <a:pt x="18" y="0"/>
                </a:moveTo>
                <a:lnTo>
                  <a:pt x="18" y="145"/>
                </a:lnTo>
                <a:lnTo>
                  <a:pt x="14" y="179"/>
                </a:lnTo>
                <a:lnTo>
                  <a:pt x="0" y="141"/>
                </a:lnTo>
                <a:lnTo>
                  <a:pt x="18"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35" name="Freeform 36">
            <a:extLst>
              <a:ext uri="{FF2B5EF4-FFF2-40B4-BE49-F238E27FC236}">
                <a16:creationId xmlns:a16="http://schemas.microsoft.com/office/drawing/2014/main" id="{65559514-2EA6-4D9B-9E8F-4604987DE11E}"/>
              </a:ext>
            </a:extLst>
          </p:cNvPr>
          <p:cNvSpPr>
            <a:spLocks/>
          </p:cNvSpPr>
          <p:nvPr/>
        </p:nvSpPr>
        <p:spPr bwMode="auto">
          <a:xfrm>
            <a:off x="10768551" y="3652651"/>
            <a:ext cx="26343" cy="72188"/>
          </a:xfrm>
          <a:custGeom>
            <a:avLst/>
            <a:gdLst>
              <a:gd name="T0" fmla="*/ 2453 w 22"/>
              <a:gd name="T1" fmla="*/ 0 h 58"/>
              <a:gd name="T2" fmla="*/ 0 w 22"/>
              <a:gd name="T3" fmla="*/ 2354 h 58"/>
              <a:gd name="T4" fmla="*/ 2453 w 22"/>
              <a:gd name="T5" fmla="*/ 2354 h 58"/>
              <a:gd name="T6" fmla="*/ 2453 w 22"/>
              <a:gd name="T7" fmla="*/ 0 h 58"/>
              <a:gd name="T8" fmla="*/ 0 60000 65536"/>
              <a:gd name="T9" fmla="*/ 0 60000 65536"/>
              <a:gd name="T10" fmla="*/ 0 60000 65536"/>
              <a:gd name="T11" fmla="*/ 0 60000 65536"/>
              <a:gd name="T12" fmla="*/ 0 w 22"/>
              <a:gd name="T13" fmla="*/ 0 h 58"/>
              <a:gd name="T14" fmla="*/ 22 w 22"/>
              <a:gd name="T15" fmla="*/ 58 h 58"/>
            </a:gdLst>
            <a:ahLst/>
            <a:cxnLst>
              <a:cxn ang="T8">
                <a:pos x="T0" y="T1"/>
              </a:cxn>
              <a:cxn ang="T9">
                <a:pos x="T2" y="T3"/>
              </a:cxn>
              <a:cxn ang="T10">
                <a:pos x="T4" y="T5"/>
              </a:cxn>
              <a:cxn ang="T11">
                <a:pos x="T6" y="T7"/>
              </a:cxn>
            </a:cxnLst>
            <a:rect l="T12" t="T13" r="T14" b="T15"/>
            <a:pathLst>
              <a:path w="22" h="58">
                <a:moveTo>
                  <a:pt x="22" y="0"/>
                </a:moveTo>
                <a:lnTo>
                  <a:pt x="0" y="22"/>
                </a:lnTo>
                <a:lnTo>
                  <a:pt x="22" y="58"/>
                </a:lnTo>
                <a:lnTo>
                  <a:pt x="22"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36" name="Freeform 37">
            <a:extLst>
              <a:ext uri="{FF2B5EF4-FFF2-40B4-BE49-F238E27FC236}">
                <a16:creationId xmlns:a16="http://schemas.microsoft.com/office/drawing/2014/main" id="{9EC94B65-012C-4FC5-947F-C6550D1519D9}"/>
              </a:ext>
            </a:extLst>
          </p:cNvPr>
          <p:cNvSpPr>
            <a:spLocks/>
          </p:cNvSpPr>
          <p:nvPr/>
        </p:nvSpPr>
        <p:spPr bwMode="auto">
          <a:xfrm>
            <a:off x="10856877" y="3520024"/>
            <a:ext cx="7748" cy="235031"/>
          </a:xfrm>
          <a:custGeom>
            <a:avLst/>
            <a:gdLst>
              <a:gd name="T0" fmla="*/ 3402 w 7"/>
              <a:gd name="T1" fmla="*/ 0 h 189"/>
              <a:gd name="T2" fmla="*/ 0 w 7"/>
              <a:gd name="T3" fmla="*/ 2352 h 189"/>
              <a:gd name="T4" fmla="*/ 0 w 7"/>
              <a:gd name="T5" fmla="*/ 3528 h 189"/>
              <a:gd name="T6" fmla="*/ 3402 w 7"/>
              <a:gd name="T7" fmla="*/ 2352 h 189"/>
              <a:gd name="T8" fmla="*/ 3402 w 7"/>
              <a:gd name="T9" fmla="*/ 0 h 189"/>
              <a:gd name="T10" fmla="*/ 0 60000 65536"/>
              <a:gd name="T11" fmla="*/ 0 60000 65536"/>
              <a:gd name="T12" fmla="*/ 0 60000 65536"/>
              <a:gd name="T13" fmla="*/ 0 60000 65536"/>
              <a:gd name="T14" fmla="*/ 0 60000 65536"/>
              <a:gd name="T15" fmla="*/ 0 w 7"/>
              <a:gd name="T16" fmla="*/ 0 h 189"/>
              <a:gd name="T17" fmla="*/ 7 w 7"/>
              <a:gd name="T18" fmla="*/ 189 h 189"/>
            </a:gdLst>
            <a:ahLst/>
            <a:cxnLst>
              <a:cxn ang="T10">
                <a:pos x="T0" y="T1"/>
              </a:cxn>
              <a:cxn ang="T11">
                <a:pos x="T2" y="T3"/>
              </a:cxn>
              <a:cxn ang="T12">
                <a:pos x="T4" y="T5"/>
              </a:cxn>
              <a:cxn ang="T13">
                <a:pos x="T6" y="T7"/>
              </a:cxn>
              <a:cxn ang="T14">
                <a:pos x="T8" y="T9"/>
              </a:cxn>
            </a:cxnLst>
            <a:rect l="T15" t="T16" r="T17" b="T18"/>
            <a:pathLst>
              <a:path w="7" h="189">
                <a:moveTo>
                  <a:pt x="6" y="0"/>
                </a:moveTo>
                <a:lnTo>
                  <a:pt x="0" y="30"/>
                </a:lnTo>
                <a:lnTo>
                  <a:pt x="0" y="189"/>
                </a:lnTo>
                <a:lnTo>
                  <a:pt x="7" y="157"/>
                </a:lnTo>
                <a:lnTo>
                  <a:pt x="6"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37" name="Freeform 38">
            <a:extLst>
              <a:ext uri="{FF2B5EF4-FFF2-40B4-BE49-F238E27FC236}">
                <a16:creationId xmlns:a16="http://schemas.microsoft.com/office/drawing/2014/main" id="{CA661048-CC07-4E00-AD9A-EB08EEC11C0D}"/>
              </a:ext>
            </a:extLst>
          </p:cNvPr>
          <p:cNvSpPr>
            <a:spLocks/>
          </p:cNvSpPr>
          <p:nvPr/>
        </p:nvSpPr>
        <p:spPr bwMode="auto">
          <a:xfrm>
            <a:off x="10749956" y="3744985"/>
            <a:ext cx="38739" cy="218243"/>
          </a:xfrm>
          <a:custGeom>
            <a:avLst/>
            <a:gdLst>
              <a:gd name="T0" fmla="*/ 0 w 31"/>
              <a:gd name="T1" fmla="*/ 0 h 177"/>
              <a:gd name="T2" fmla="*/ 3841 w 31"/>
              <a:gd name="T3" fmla="*/ 2332 h 177"/>
              <a:gd name="T4" fmla="*/ 3841 w 31"/>
              <a:gd name="T5" fmla="*/ 2332 h 177"/>
              <a:gd name="T6" fmla="*/ 0 w 31"/>
              <a:gd name="T7" fmla="*/ 2332 h 177"/>
              <a:gd name="T8" fmla="*/ 0 w 31"/>
              <a:gd name="T9" fmla="*/ 0 h 177"/>
              <a:gd name="T10" fmla="*/ 0 60000 65536"/>
              <a:gd name="T11" fmla="*/ 0 60000 65536"/>
              <a:gd name="T12" fmla="*/ 0 60000 65536"/>
              <a:gd name="T13" fmla="*/ 0 60000 65536"/>
              <a:gd name="T14" fmla="*/ 0 60000 65536"/>
              <a:gd name="T15" fmla="*/ 0 w 31"/>
              <a:gd name="T16" fmla="*/ 0 h 177"/>
              <a:gd name="T17" fmla="*/ 31 w 31"/>
              <a:gd name="T18" fmla="*/ 177 h 177"/>
            </a:gdLst>
            <a:ahLst/>
            <a:cxnLst>
              <a:cxn ang="T10">
                <a:pos x="T0" y="T1"/>
              </a:cxn>
              <a:cxn ang="T11">
                <a:pos x="T2" y="T3"/>
              </a:cxn>
              <a:cxn ang="T12">
                <a:pos x="T4" y="T5"/>
              </a:cxn>
              <a:cxn ang="T13">
                <a:pos x="T6" y="T7"/>
              </a:cxn>
              <a:cxn ang="T14">
                <a:pos x="T8" y="T9"/>
              </a:cxn>
            </a:cxnLst>
            <a:rect l="T15" t="T16" r="T17" b="T18"/>
            <a:pathLst>
              <a:path w="31" h="177">
                <a:moveTo>
                  <a:pt x="0" y="0"/>
                </a:moveTo>
                <a:lnTo>
                  <a:pt x="31" y="28"/>
                </a:lnTo>
                <a:lnTo>
                  <a:pt x="31" y="177"/>
                </a:lnTo>
                <a:lnTo>
                  <a:pt x="0" y="151"/>
                </a:lnTo>
                <a:lnTo>
                  <a:pt x="0"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38" name="Freeform 40">
            <a:extLst>
              <a:ext uri="{FF2B5EF4-FFF2-40B4-BE49-F238E27FC236}">
                <a16:creationId xmlns:a16="http://schemas.microsoft.com/office/drawing/2014/main" id="{35AD9B7C-D1A1-4FB4-857C-A73D1B2C115F}"/>
              </a:ext>
            </a:extLst>
          </p:cNvPr>
          <p:cNvSpPr>
            <a:spLocks/>
          </p:cNvSpPr>
          <p:nvPr/>
        </p:nvSpPr>
        <p:spPr bwMode="auto">
          <a:xfrm>
            <a:off x="10785595" y="3520027"/>
            <a:ext cx="79028" cy="271964"/>
          </a:xfrm>
          <a:custGeom>
            <a:avLst/>
            <a:gdLst>
              <a:gd name="T0" fmla="*/ 0 w 66"/>
              <a:gd name="T1" fmla="*/ 2327 h 221"/>
              <a:gd name="T2" fmla="*/ 2453 w 66"/>
              <a:gd name="T3" fmla="*/ 2327 h 221"/>
              <a:gd name="T4" fmla="*/ 2453 w 66"/>
              <a:gd name="T5" fmla="*/ 0 h 221"/>
              <a:gd name="T6" fmla="*/ 2453 w 66"/>
              <a:gd name="T7" fmla="*/ 2327 h 221"/>
              <a:gd name="T8" fmla="*/ 2453 w 66"/>
              <a:gd name="T9" fmla="*/ 3491 h 221"/>
              <a:gd name="T10" fmla="*/ 0 w 66"/>
              <a:gd name="T11" fmla="*/ 3491 h 221"/>
              <a:gd name="T12" fmla="*/ 0 w 66"/>
              <a:gd name="T13" fmla="*/ 2327 h 221"/>
              <a:gd name="T14" fmla="*/ 0 60000 65536"/>
              <a:gd name="T15" fmla="*/ 0 60000 65536"/>
              <a:gd name="T16" fmla="*/ 0 60000 65536"/>
              <a:gd name="T17" fmla="*/ 0 60000 65536"/>
              <a:gd name="T18" fmla="*/ 0 60000 65536"/>
              <a:gd name="T19" fmla="*/ 0 60000 65536"/>
              <a:gd name="T20" fmla="*/ 0 60000 65536"/>
              <a:gd name="T21" fmla="*/ 0 w 66"/>
              <a:gd name="T22" fmla="*/ 0 h 221"/>
              <a:gd name="T23" fmla="*/ 66 w 66"/>
              <a:gd name="T24" fmla="*/ 221 h 2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221">
                <a:moveTo>
                  <a:pt x="0" y="63"/>
                </a:moveTo>
                <a:lnTo>
                  <a:pt x="58" y="28"/>
                </a:lnTo>
                <a:lnTo>
                  <a:pt x="66" y="0"/>
                </a:lnTo>
                <a:lnTo>
                  <a:pt x="66" y="153"/>
                </a:lnTo>
                <a:lnTo>
                  <a:pt x="58" y="191"/>
                </a:lnTo>
                <a:lnTo>
                  <a:pt x="0" y="221"/>
                </a:lnTo>
                <a:lnTo>
                  <a:pt x="0" y="63"/>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39" name="Freeform 41">
            <a:extLst>
              <a:ext uri="{FF2B5EF4-FFF2-40B4-BE49-F238E27FC236}">
                <a16:creationId xmlns:a16="http://schemas.microsoft.com/office/drawing/2014/main" id="{CD2AD026-8E3B-413C-BA01-2FD925D49997}"/>
              </a:ext>
            </a:extLst>
          </p:cNvPr>
          <p:cNvSpPr>
            <a:spLocks/>
          </p:cNvSpPr>
          <p:nvPr/>
        </p:nvSpPr>
        <p:spPr bwMode="auto">
          <a:xfrm>
            <a:off x="9260822" y="4947002"/>
            <a:ext cx="60433" cy="211528"/>
          </a:xfrm>
          <a:custGeom>
            <a:avLst/>
            <a:gdLst>
              <a:gd name="T0" fmla="*/ 0 w 48"/>
              <a:gd name="T1" fmla="*/ 2339 h 171"/>
              <a:gd name="T2" fmla="*/ 3870 w 48"/>
              <a:gd name="T3" fmla="*/ 2339 h 171"/>
              <a:gd name="T4" fmla="*/ 3870 w 48"/>
              <a:gd name="T5" fmla="*/ 3509 h 171"/>
              <a:gd name="T6" fmla="*/ 3870 w 48"/>
              <a:gd name="T7" fmla="*/ 2339 h 171"/>
              <a:gd name="T8" fmla="*/ 3870 w 48"/>
              <a:gd name="T9" fmla="*/ 0 h 171"/>
              <a:gd name="T10" fmla="*/ 0 w 48"/>
              <a:gd name="T11" fmla="*/ 2339 h 171"/>
              <a:gd name="T12" fmla="*/ 0 60000 65536"/>
              <a:gd name="T13" fmla="*/ 0 60000 65536"/>
              <a:gd name="T14" fmla="*/ 0 60000 65536"/>
              <a:gd name="T15" fmla="*/ 0 60000 65536"/>
              <a:gd name="T16" fmla="*/ 0 60000 65536"/>
              <a:gd name="T17" fmla="*/ 0 60000 65536"/>
              <a:gd name="T18" fmla="*/ 0 w 48"/>
              <a:gd name="T19" fmla="*/ 0 h 171"/>
              <a:gd name="T20" fmla="*/ 48 w 48"/>
              <a:gd name="T21" fmla="*/ 171 h 171"/>
            </a:gdLst>
            <a:ahLst/>
            <a:cxnLst>
              <a:cxn ang="T12">
                <a:pos x="T0" y="T1"/>
              </a:cxn>
              <a:cxn ang="T13">
                <a:pos x="T2" y="T3"/>
              </a:cxn>
              <a:cxn ang="T14">
                <a:pos x="T4" y="T5"/>
              </a:cxn>
              <a:cxn ang="T15">
                <a:pos x="T6" y="T7"/>
              </a:cxn>
              <a:cxn ang="T16">
                <a:pos x="T8" y="T9"/>
              </a:cxn>
              <a:cxn ang="T17">
                <a:pos x="T10" y="T11"/>
              </a:cxn>
            </a:cxnLst>
            <a:rect l="T18" t="T19" r="T20" b="T21"/>
            <a:pathLst>
              <a:path w="48" h="171">
                <a:moveTo>
                  <a:pt x="0" y="30"/>
                </a:moveTo>
                <a:lnTo>
                  <a:pt x="22" y="97"/>
                </a:lnTo>
                <a:lnTo>
                  <a:pt x="22" y="171"/>
                </a:lnTo>
                <a:lnTo>
                  <a:pt x="48" y="153"/>
                </a:lnTo>
                <a:lnTo>
                  <a:pt x="48" y="0"/>
                </a:lnTo>
                <a:lnTo>
                  <a:pt x="0" y="3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40" name="Freeform 42">
            <a:extLst>
              <a:ext uri="{FF2B5EF4-FFF2-40B4-BE49-F238E27FC236}">
                <a16:creationId xmlns:a16="http://schemas.microsoft.com/office/drawing/2014/main" id="{1697E073-3B70-429D-92A2-8C279ED48A05}"/>
              </a:ext>
            </a:extLst>
          </p:cNvPr>
          <p:cNvSpPr>
            <a:spLocks/>
          </p:cNvSpPr>
          <p:nvPr/>
        </p:nvSpPr>
        <p:spPr bwMode="auto">
          <a:xfrm>
            <a:off x="9321255" y="4940285"/>
            <a:ext cx="181301" cy="198099"/>
          </a:xfrm>
          <a:custGeom>
            <a:avLst/>
            <a:gdLst>
              <a:gd name="T0" fmla="*/ 0 w 151"/>
              <a:gd name="T1" fmla="*/ 2356 h 159"/>
              <a:gd name="T2" fmla="*/ 3690 w 151"/>
              <a:gd name="T3" fmla="*/ 0 h 159"/>
              <a:gd name="T4" fmla="*/ 8610 w 151"/>
              <a:gd name="T5" fmla="*/ 0 h 159"/>
              <a:gd name="T6" fmla="*/ 8610 w 151"/>
              <a:gd name="T7" fmla="*/ 3534 h 159"/>
              <a:gd name="T8" fmla="*/ 3690 w 151"/>
              <a:gd name="T9" fmla="*/ 3534 h 159"/>
              <a:gd name="T10" fmla="*/ 0 w 151"/>
              <a:gd name="T11" fmla="*/ 3534 h 159"/>
              <a:gd name="T12" fmla="*/ 0 w 151"/>
              <a:gd name="T13" fmla="*/ 2356 h 159"/>
              <a:gd name="T14" fmla="*/ 0 60000 65536"/>
              <a:gd name="T15" fmla="*/ 0 60000 65536"/>
              <a:gd name="T16" fmla="*/ 0 60000 65536"/>
              <a:gd name="T17" fmla="*/ 0 60000 65536"/>
              <a:gd name="T18" fmla="*/ 0 60000 65536"/>
              <a:gd name="T19" fmla="*/ 0 60000 65536"/>
              <a:gd name="T20" fmla="*/ 0 60000 65536"/>
              <a:gd name="T21" fmla="*/ 0 w 151"/>
              <a:gd name="T22" fmla="*/ 0 h 159"/>
              <a:gd name="T23" fmla="*/ 151 w 151"/>
              <a:gd name="T24" fmla="*/ 159 h 15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1" h="159">
                <a:moveTo>
                  <a:pt x="0" y="6"/>
                </a:moveTo>
                <a:lnTo>
                  <a:pt x="64" y="0"/>
                </a:lnTo>
                <a:lnTo>
                  <a:pt x="151" y="0"/>
                </a:lnTo>
                <a:lnTo>
                  <a:pt x="151" y="155"/>
                </a:lnTo>
                <a:lnTo>
                  <a:pt x="64" y="155"/>
                </a:lnTo>
                <a:lnTo>
                  <a:pt x="0" y="159"/>
                </a:lnTo>
                <a:lnTo>
                  <a:pt x="0" y="6"/>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41" name="Freeform 43">
            <a:extLst>
              <a:ext uri="{FF2B5EF4-FFF2-40B4-BE49-F238E27FC236}">
                <a16:creationId xmlns:a16="http://schemas.microsoft.com/office/drawing/2014/main" id="{0EAF6EE6-234F-4501-9F71-CF9685BE760E}"/>
              </a:ext>
            </a:extLst>
          </p:cNvPr>
          <p:cNvSpPr>
            <a:spLocks/>
          </p:cNvSpPr>
          <p:nvPr/>
        </p:nvSpPr>
        <p:spPr bwMode="auto">
          <a:xfrm>
            <a:off x="9592432" y="4992329"/>
            <a:ext cx="106920" cy="216564"/>
          </a:xfrm>
          <a:custGeom>
            <a:avLst/>
            <a:gdLst>
              <a:gd name="T0" fmla="*/ 0 w 88"/>
              <a:gd name="T1" fmla="*/ 2340 h 175"/>
              <a:gd name="T2" fmla="*/ 4979 w 88"/>
              <a:gd name="T3" fmla="*/ 0 h 175"/>
              <a:gd name="T4" fmla="*/ 4979 w 88"/>
              <a:gd name="T5" fmla="*/ 2340 h 175"/>
              <a:gd name="T6" fmla="*/ 0 w 88"/>
              <a:gd name="T7" fmla="*/ 3511 h 175"/>
              <a:gd name="T8" fmla="*/ 0 w 88"/>
              <a:gd name="T9" fmla="*/ 2340 h 175"/>
              <a:gd name="T10" fmla="*/ 0 60000 65536"/>
              <a:gd name="T11" fmla="*/ 0 60000 65536"/>
              <a:gd name="T12" fmla="*/ 0 60000 65536"/>
              <a:gd name="T13" fmla="*/ 0 60000 65536"/>
              <a:gd name="T14" fmla="*/ 0 60000 65536"/>
              <a:gd name="T15" fmla="*/ 0 w 88"/>
              <a:gd name="T16" fmla="*/ 0 h 175"/>
              <a:gd name="T17" fmla="*/ 88 w 88"/>
              <a:gd name="T18" fmla="*/ 175 h 175"/>
            </a:gdLst>
            <a:ahLst/>
            <a:cxnLst>
              <a:cxn ang="T10">
                <a:pos x="T0" y="T1"/>
              </a:cxn>
              <a:cxn ang="T11">
                <a:pos x="T2" y="T3"/>
              </a:cxn>
              <a:cxn ang="T12">
                <a:pos x="T4" y="T5"/>
              </a:cxn>
              <a:cxn ang="T13">
                <a:pos x="T6" y="T7"/>
              </a:cxn>
              <a:cxn ang="T14">
                <a:pos x="T8" y="T9"/>
              </a:cxn>
            </a:cxnLst>
            <a:rect l="T15" t="T16" r="T17" b="T18"/>
            <a:pathLst>
              <a:path w="88" h="175">
                <a:moveTo>
                  <a:pt x="0" y="22"/>
                </a:moveTo>
                <a:lnTo>
                  <a:pt x="88" y="0"/>
                </a:lnTo>
                <a:lnTo>
                  <a:pt x="88" y="155"/>
                </a:lnTo>
                <a:lnTo>
                  <a:pt x="0" y="175"/>
                </a:lnTo>
                <a:lnTo>
                  <a:pt x="0" y="22"/>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42" name="Freeform 44">
            <a:extLst>
              <a:ext uri="{FF2B5EF4-FFF2-40B4-BE49-F238E27FC236}">
                <a16:creationId xmlns:a16="http://schemas.microsoft.com/office/drawing/2014/main" id="{95DF5700-483D-4158-BDBF-51B7190E5CAC}"/>
              </a:ext>
            </a:extLst>
          </p:cNvPr>
          <p:cNvSpPr>
            <a:spLocks/>
          </p:cNvSpPr>
          <p:nvPr/>
        </p:nvSpPr>
        <p:spPr bwMode="auto">
          <a:xfrm>
            <a:off x="8620854" y="5019190"/>
            <a:ext cx="189046" cy="339115"/>
          </a:xfrm>
          <a:custGeom>
            <a:avLst/>
            <a:gdLst>
              <a:gd name="T0" fmla="*/ 3749 w 155"/>
              <a:gd name="T1" fmla="*/ 5873 h 273"/>
              <a:gd name="T2" fmla="*/ 0 w 155"/>
              <a:gd name="T3" fmla="*/ 3524 h 273"/>
              <a:gd name="T4" fmla="*/ 3749 w 155"/>
              <a:gd name="T5" fmla="*/ 2349 h 273"/>
              <a:gd name="T6" fmla="*/ 8747 w 155"/>
              <a:gd name="T7" fmla="*/ 0 h 273"/>
              <a:gd name="T8" fmla="*/ 8747 w 155"/>
              <a:gd name="T9" fmla="*/ 2349 h 273"/>
              <a:gd name="T10" fmla="*/ 3749 w 155"/>
              <a:gd name="T11" fmla="*/ 4699 h 273"/>
              <a:gd name="T12" fmla="*/ 3749 w 155"/>
              <a:gd name="T13" fmla="*/ 5873 h 273"/>
              <a:gd name="T14" fmla="*/ 0 60000 65536"/>
              <a:gd name="T15" fmla="*/ 0 60000 65536"/>
              <a:gd name="T16" fmla="*/ 0 60000 65536"/>
              <a:gd name="T17" fmla="*/ 0 60000 65536"/>
              <a:gd name="T18" fmla="*/ 0 60000 65536"/>
              <a:gd name="T19" fmla="*/ 0 60000 65536"/>
              <a:gd name="T20" fmla="*/ 0 60000 65536"/>
              <a:gd name="T21" fmla="*/ 0 w 155"/>
              <a:gd name="T22" fmla="*/ 0 h 273"/>
              <a:gd name="T23" fmla="*/ 155 w 155"/>
              <a:gd name="T24" fmla="*/ 273 h 27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5" h="273">
                <a:moveTo>
                  <a:pt x="14" y="273"/>
                </a:moveTo>
                <a:lnTo>
                  <a:pt x="0" y="187"/>
                </a:lnTo>
                <a:lnTo>
                  <a:pt x="32" y="99"/>
                </a:lnTo>
                <a:lnTo>
                  <a:pt x="155" y="0"/>
                </a:lnTo>
                <a:lnTo>
                  <a:pt x="155" y="153"/>
                </a:lnTo>
                <a:lnTo>
                  <a:pt x="34" y="250"/>
                </a:lnTo>
                <a:lnTo>
                  <a:pt x="14" y="273"/>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43" name="Freeform 45">
            <a:extLst>
              <a:ext uri="{FF2B5EF4-FFF2-40B4-BE49-F238E27FC236}">
                <a16:creationId xmlns:a16="http://schemas.microsoft.com/office/drawing/2014/main" id="{20191F28-E57F-4ADD-BF06-440823482459}"/>
              </a:ext>
            </a:extLst>
          </p:cNvPr>
          <p:cNvSpPr>
            <a:spLocks/>
          </p:cNvSpPr>
          <p:nvPr/>
        </p:nvSpPr>
        <p:spPr bwMode="auto">
          <a:xfrm>
            <a:off x="8809900" y="4987293"/>
            <a:ext cx="103821" cy="218243"/>
          </a:xfrm>
          <a:custGeom>
            <a:avLst/>
            <a:gdLst>
              <a:gd name="T0" fmla="*/ 0 w 87"/>
              <a:gd name="T1" fmla="*/ 2359 h 175"/>
              <a:gd name="T2" fmla="*/ 0 w 87"/>
              <a:gd name="T3" fmla="*/ 3538 h 175"/>
              <a:gd name="T4" fmla="*/ 4890 w 87"/>
              <a:gd name="T5" fmla="*/ 3538 h 175"/>
              <a:gd name="T6" fmla="*/ 4890 w 87"/>
              <a:gd name="T7" fmla="*/ 0 h 175"/>
              <a:gd name="T8" fmla="*/ 0 w 87"/>
              <a:gd name="T9" fmla="*/ 2359 h 175"/>
              <a:gd name="T10" fmla="*/ 0 60000 65536"/>
              <a:gd name="T11" fmla="*/ 0 60000 65536"/>
              <a:gd name="T12" fmla="*/ 0 60000 65536"/>
              <a:gd name="T13" fmla="*/ 0 60000 65536"/>
              <a:gd name="T14" fmla="*/ 0 60000 65536"/>
              <a:gd name="T15" fmla="*/ 0 w 87"/>
              <a:gd name="T16" fmla="*/ 0 h 175"/>
              <a:gd name="T17" fmla="*/ 87 w 87"/>
              <a:gd name="T18" fmla="*/ 175 h 175"/>
            </a:gdLst>
            <a:ahLst/>
            <a:cxnLst>
              <a:cxn ang="T10">
                <a:pos x="T0" y="T1"/>
              </a:cxn>
              <a:cxn ang="T11">
                <a:pos x="T2" y="T3"/>
              </a:cxn>
              <a:cxn ang="T12">
                <a:pos x="T4" y="T5"/>
              </a:cxn>
              <a:cxn ang="T13">
                <a:pos x="T6" y="T7"/>
              </a:cxn>
              <a:cxn ang="T14">
                <a:pos x="T8" y="T9"/>
              </a:cxn>
            </a:cxnLst>
            <a:rect l="T15" t="T16" r="T17" b="T18"/>
            <a:pathLst>
              <a:path w="87" h="175">
                <a:moveTo>
                  <a:pt x="0" y="24"/>
                </a:moveTo>
                <a:lnTo>
                  <a:pt x="0" y="175"/>
                </a:lnTo>
                <a:lnTo>
                  <a:pt x="87" y="153"/>
                </a:lnTo>
                <a:lnTo>
                  <a:pt x="87" y="0"/>
                </a:lnTo>
                <a:lnTo>
                  <a:pt x="0" y="24"/>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44" name="Freeform 46">
            <a:extLst>
              <a:ext uri="{FF2B5EF4-FFF2-40B4-BE49-F238E27FC236}">
                <a16:creationId xmlns:a16="http://schemas.microsoft.com/office/drawing/2014/main" id="{40064E52-E6EE-44C6-BE16-282E34C90115}"/>
              </a:ext>
            </a:extLst>
          </p:cNvPr>
          <p:cNvSpPr>
            <a:spLocks/>
          </p:cNvSpPr>
          <p:nvPr/>
        </p:nvSpPr>
        <p:spPr bwMode="auto">
          <a:xfrm>
            <a:off x="9967425" y="5371734"/>
            <a:ext cx="91424" cy="280358"/>
          </a:xfrm>
          <a:custGeom>
            <a:avLst/>
            <a:gdLst>
              <a:gd name="T0" fmla="*/ 0 w 76"/>
              <a:gd name="T1" fmla="*/ 2346 h 226"/>
              <a:gd name="T2" fmla="*/ 3697 w 76"/>
              <a:gd name="T3" fmla="*/ 0 h 226"/>
              <a:gd name="T4" fmla="*/ 3697 w 76"/>
              <a:gd name="T5" fmla="*/ 2346 h 226"/>
              <a:gd name="T6" fmla="*/ 0 w 76"/>
              <a:gd name="T7" fmla="*/ 4692 h 226"/>
              <a:gd name="T8" fmla="*/ 0 w 76"/>
              <a:gd name="T9" fmla="*/ 2346 h 226"/>
              <a:gd name="T10" fmla="*/ 0 60000 65536"/>
              <a:gd name="T11" fmla="*/ 0 60000 65536"/>
              <a:gd name="T12" fmla="*/ 0 60000 65536"/>
              <a:gd name="T13" fmla="*/ 0 60000 65536"/>
              <a:gd name="T14" fmla="*/ 0 60000 65536"/>
              <a:gd name="T15" fmla="*/ 0 w 76"/>
              <a:gd name="T16" fmla="*/ 0 h 226"/>
              <a:gd name="T17" fmla="*/ 76 w 76"/>
              <a:gd name="T18" fmla="*/ 226 h 226"/>
            </a:gdLst>
            <a:ahLst/>
            <a:cxnLst>
              <a:cxn ang="T10">
                <a:pos x="T0" y="T1"/>
              </a:cxn>
              <a:cxn ang="T11">
                <a:pos x="T2" y="T3"/>
              </a:cxn>
              <a:cxn ang="T12">
                <a:pos x="T4" y="T5"/>
              </a:cxn>
              <a:cxn ang="T13">
                <a:pos x="T6" y="T7"/>
              </a:cxn>
              <a:cxn ang="T14">
                <a:pos x="T8" y="T9"/>
              </a:cxn>
            </a:cxnLst>
            <a:rect l="T15" t="T16" r="T17" b="T18"/>
            <a:pathLst>
              <a:path w="76" h="226">
                <a:moveTo>
                  <a:pt x="0" y="73"/>
                </a:moveTo>
                <a:lnTo>
                  <a:pt x="76" y="0"/>
                </a:lnTo>
                <a:lnTo>
                  <a:pt x="76" y="152"/>
                </a:lnTo>
                <a:lnTo>
                  <a:pt x="0" y="226"/>
                </a:lnTo>
                <a:lnTo>
                  <a:pt x="0" y="73"/>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45" name="Freeform 47">
            <a:extLst>
              <a:ext uri="{FF2B5EF4-FFF2-40B4-BE49-F238E27FC236}">
                <a16:creationId xmlns:a16="http://schemas.microsoft.com/office/drawing/2014/main" id="{2D73F239-040D-4E0F-BDB8-F76E31B57F39}"/>
              </a:ext>
            </a:extLst>
          </p:cNvPr>
          <p:cNvSpPr>
            <a:spLocks/>
          </p:cNvSpPr>
          <p:nvPr/>
        </p:nvSpPr>
        <p:spPr bwMode="auto">
          <a:xfrm>
            <a:off x="9967428" y="4708613"/>
            <a:ext cx="75928" cy="218243"/>
          </a:xfrm>
          <a:custGeom>
            <a:avLst/>
            <a:gdLst>
              <a:gd name="T0" fmla="*/ 0 w 64"/>
              <a:gd name="T1" fmla="*/ 2332 h 177"/>
              <a:gd name="T2" fmla="*/ 3646 w 64"/>
              <a:gd name="T3" fmla="*/ 0 h 177"/>
              <a:gd name="T4" fmla="*/ 3646 w 64"/>
              <a:gd name="T5" fmla="*/ 2332 h 177"/>
              <a:gd name="T6" fmla="*/ 0 w 64"/>
              <a:gd name="T7" fmla="*/ 2332 h 177"/>
              <a:gd name="T8" fmla="*/ 0 w 64"/>
              <a:gd name="T9" fmla="*/ 2332 h 177"/>
              <a:gd name="T10" fmla="*/ 0 60000 65536"/>
              <a:gd name="T11" fmla="*/ 0 60000 65536"/>
              <a:gd name="T12" fmla="*/ 0 60000 65536"/>
              <a:gd name="T13" fmla="*/ 0 60000 65536"/>
              <a:gd name="T14" fmla="*/ 0 60000 65536"/>
              <a:gd name="T15" fmla="*/ 0 w 64"/>
              <a:gd name="T16" fmla="*/ 0 h 177"/>
              <a:gd name="T17" fmla="*/ 64 w 64"/>
              <a:gd name="T18" fmla="*/ 177 h 177"/>
            </a:gdLst>
            <a:ahLst/>
            <a:cxnLst>
              <a:cxn ang="T10">
                <a:pos x="T0" y="T1"/>
              </a:cxn>
              <a:cxn ang="T11">
                <a:pos x="T2" y="T3"/>
              </a:cxn>
              <a:cxn ang="T12">
                <a:pos x="T4" y="T5"/>
              </a:cxn>
              <a:cxn ang="T13">
                <a:pos x="T6" y="T7"/>
              </a:cxn>
              <a:cxn ang="T14">
                <a:pos x="T8" y="T9"/>
              </a:cxn>
            </a:cxnLst>
            <a:rect l="T15" t="T16" r="T17" b="T18"/>
            <a:pathLst>
              <a:path w="64" h="177">
                <a:moveTo>
                  <a:pt x="0" y="22"/>
                </a:moveTo>
                <a:lnTo>
                  <a:pt x="64" y="0"/>
                </a:lnTo>
                <a:lnTo>
                  <a:pt x="64" y="155"/>
                </a:lnTo>
                <a:lnTo>
                  <a:pt x="0" y="177"/>
                </a:lnTo>
                <a:lnTo>
                  <a:pt x="0" y="22"/>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46" name="Freeform 48">
            <a:extLst>
              <a:ext uri="{FF2B5EF4-FFF2-40B4-BE49-F238E27FC236}">
                <a16:creationId xmlns:a16="http://schemas.microsoft.com/office/drawing/2014/main" id="{E3A2DD22-9605-4801-B02C-639129701ACE}"/>
              </a:ext>
            </a:extLst>
          </p:cNvPr>
          <p:cNvSpPr>
            <a:spLocks/>
          </p:cNvSpPr>
          <p:nvPr/>
        </p:nvSpPr>
        <p:spPr bwMode="auto">
          <a:xfrm>
            <a:off x="10148724" y="4525623"/>
            <a:ext cx="44939" cy="266927"/>
          </a:xfrm>
          <a:custGeom>
            <a:avLst/>
            <a:gdLst>
              <a:gd name="T0" fmla="*/ 0 w 38"/>
              <a:gd name="T1" fmla="*/ 2348 h 215"/>
              <a:gd name="T2" fmla="*/ 0 w 38"/>
              <a:gd name="T3" fmla="*/ 4696 h 215"/>
              <a:gd name="T4" fmla="*/ 2423 w 38"/>
              <a:gd name="T5" fmla="*/ 2348 h 215"/>
              <a:gd name="T6" fmla="*/ 2423 w 38"/>
              <a:gd name="T7" fmla="*/ 0 h 215"/>
              <a:gd name="T8" fmla="*/ 0 w 38"/>
              <a:gd name="T9" fmla="*/ 2348 h 215"/>
              <a:gd name="T10" fmla="*/ 0 60000 65536"/>
              <a:gd name="T11" fmla="*/ 0 60000 65536"/>
              <a:gd name="T12" fmla="*/ 0 60000 65536"/>
              <a:gd name="T13" fmla="*/ 0 60000 65536"/>
              <a:gd name="T14" fmla="*/ 0 60000 65536"/>
              <a:gd name="T15" fmla="*/ 0 w 38"/>
              <a:gd name="T16" fmla="*/ 0 h 215"/>
              <a:gd name="T17" fmla="*/ 38 w 38"/>
              <a:gd name="T18" fmla="*/ 215 h 215"/>
            </a:gdLst>
            <a:ahLst/>
            <a:cxnLst>
              <a:cxn ang="T10">
                <a:pos x="T0" y="T1"/>
              </a:cxn>
              <a:cxn ang="T11">
                <a:pos x="T2" y="T3"/>
              </a:cxn>
              <a:cxn ang="T12">
                <a:pos x="T4" y="T5"/>
              </a:cxn>
              <a:cxn ang="T13">
                <a:pos x="T6" y="T7"/>
              </a:cxn>
              <a:cxn ang="T14">
                <a:pos x="T8" y="T9"/>
              </a:cxn>
            </a:cxnLst>
            <a:rect l="T15" t="T16" r="T17" b="T18"/>
            <a:pathLst>
              <a:path w="38" h="215">
                <a:moveTo>
                  <a:pt x="0" y="63"/>
                </a:moveTo>
                <a:lnTo>
                  <a:pt x="0" y="215"/>
                </a:lnTo>
                <a:lnTo>
                  <a:pt x="38" y="152"/>
                </a:lnTo>
                <a:lnTo>
                  <a:pt x="38" y="0"/>
                </a:lnTo>
                <a:lnTo>
                  <a:pt x="0" y="63"/>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47" name="Freeform 49">
            <a:extLst>
              <a:ext uri="{FF2B5EF4-FFF2-40B4-BE49-F238E27FC236}">
                <a16:creationId xmlns:a16="http://schemas.microsoft.com/office/drawing/2014/main" id="{D01BFAAB-DAC7-42CC-8D5C-D18E961F0873}"/>
              </a:ext>
            </a:extLst>
          </p:cNvPr>
          <p:cNvSpPr>
            <a:spLocks/>
          </p:cNvSpPr>
          <p:nvPr/>
        </p:nvSpPr>
        <p:spPr bwMode="auto">
          <a:xfrm>
            <a:off x="9906993" y="4738830"/>
            <a:ext cx="60434" cy="287073"/>
          </a:xfrm>
          <a:custGeom>
            <a:avLst/>
            <a:gdLst>
              <a:gd name="T0" fmla="*/ 3791 w 49"/>
              <a:gd name="T1" fmla="*/ 0 h 232"/>
              <a:gd name="T2" fmla="*/ 3791 w 49"/>
              <a:gd name="T3" fmla="*/ 2340 h 232"/>
              <a:gd name="T4" fmla="*/ 3791 w 49"/>
              <a:gd name="T5" fmla="*/ 3510 h 232"/>
              <a:gd name="T6" fmla="*/ 3791 w 49"/>
              <a:gd name="T7" fmla="*/ 4680 h 232"/>
              <a:gd name="T8" fmla="*/ 3791 w 49"/>
              <a:gd name="T9" fmla="*/ 3510 h 232"/>
              <a:gd name="T10" fmla="*/ 0 w 49"/>
              <a:gd name="T11" fmla="*/ 2340 h 232"/>
              <a:gd name="T12" fmla="*/ 3791 w 49"/>
              <a:gd name="T13" fmla="*/ 2340 h 232"/>
              <a:gd name="T14" fmla="*/ 3791 w 49"/>
              <a:gd name="T15" fmla="*/ 0 h 232"/>
              <a:gd name="T16" fmla="*/ 0 60000 65536"/>
              <a:gd name="T17" fmla="*/ 0 60000 65536"/>
              <a:gd name="T18" fmla="*/ 0 60000 65536"/>
              <a:gd name="T19" fmla="*/ 0 60000 65536"/>
              <a:gd name="T20" fmla="*/ 0 60000 65536"/>
              <a:gd name="T21" fmla="*/ 0 60000 65536"/>
              <a:gd name="T22" fmla="*/ 0 60000 65536"/>
              <a:gd name="T23" fmla="*/ 0 60000 65536"/>
              <a:gd name="T24" fmla="*/ 0 w 49"/>
              <a:gd name="T25" fmla="*/ 0 h 232"/>
              <a:gd name="T26" fmla="*/ 49 w 49"/>
              <a:gd name="T27" fmla="*/ 232 h 23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9" h="232">
                <a:moveTo>
                  <a:pt x="49" y="0"/>
                </a:moveTo>
                <a:lnTo>
                  <a:pt x="49" y="159"/>
                </a:lnTo>
                <a:lnTo>
                  <a:pt x="41" y="202"/>
                </a:lnTo>
                <a:lnTo>
                  <a:pt x="29" y="232"/>
                </a:lnTo>
                <a:lnTo>
                  <a:pt x="10" y="204"/>
                </a:lnTo>
                <a:lnTo>
                  <a:pt x="0" y="149"/>
                </a:lnTo>
                <a:lnTo>
                  <a:pt x="39" y="51"/>
                </a:lnTo>
                <a:lnTo>
                  <a:pt x="49"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48" name="Freeform 50">
            <a:extLst>
              <a:ext uri="{FF2B5EF4-FFF2-40B4-BE49-F238E27FC236}">
                <a16:creationId xmlns:a16="http://schemas.microsoft.com/office/drawing/2014/main" id="{F77FD289-CEA3-4467-8B91-CB71D0A3DE7B}"/>
              </a:ext>
            </a:extLst>
          </p:cNvPr>
          <p:cNvSpPr>
            <a:spLocks/>
          </p:cNvSpPr>
          <p:nvPr/>
        </p:nvSpPr>
        <p:spPr bwMode="auto">
          <a:xfrm>
            <a:off x="10308331" y="4401394"/>
            <a:ext cx="82128" cy="277001"/>
          </a:xfrm>
          <a:custGeom>
            <a:avLst/>
            <a:gdLst>
              <a:gd name="T0" fmla="*/ 0 w 66"/>
              <a:gd name="T1" fmla="*/ 2328 h 225"/>
              <a:gd name="T2" fmla="*/ 0 w 66"/>
              <a:gd name="T3" fmla="*/ 4657 h 225"/>
              <a:gd name="T4" fmla="*/ 3824 w 66"/>
              <a:gd name="T5" fmla="*/ 2328 h 225"/>
              <a:gd name="T6" fmla="*/ 3824 w 66"/>
              <a:gd name="T7" fmla="*/ 0 h 225"/>
              <a:gd name="T8" fmla="*/ 0 w 66"/>
              <a:gd name="T9" fmla="*/ 2328 h 225"/>
              <a:gd name="T10" fmla="*/ 0 60000 65536"/>
              <a:gd name="T11" fmla="*/ 0 60000 65536"/>
              <a:gd name="T12" fmla="*/ 0 60000 65536"/>
              <a:gd name="T13" fmla="*/ 0 60000 65536"/>
              <a:gd name="T14" fmla="*/ 0 60000 65536"/>
              <a:gd name="T15" fmla="*/ 0 w 66"/>
              <a:gd name="T16" fmla="*/ 0 h 225"/>
              <a:gd name="T17" fmla="*/ 66 w 66"/>
              <a:gd name="T18" fmla="*/ 225 h 225"/>
            </a:gdLst>
            <a:ahLst/>
            <a:cxnLst>
              <a:cxn ang="T10">
                <a:pos x="T0" y="T1"/>
              </a:cxn>
              <a:cxn ang="T11">
                <a:pos x="T2" y="T3"/>
              </a:cxn>
              <a:cxn ang="T12">
                <a:pos x="T4" y="T5"/>
              </a:cxn>
              <a:cxn ang="T13">
                <a:pos x="T6" y="T7"/>
              </a:cxn>
              <a:cxn ang="T14">
                <a:pos x="T8" y="T9"/>
              </a:cxn>
            </a:cxnLst>
            <a:rect l="T15" t="T16" r="T17" b="T18"/>
            <a:pathLst>
              <a:path w="66" h="225">
                <a:moveTo>
                  <a:pt x="0" y="70"/>
                </a:moveTo>
                <a:lnTo>
                  <a:pt x="0" y="225"/>
                </a:lnTo>
                <a:lnTo>
                  <a:pt x="66" y="154"/>
                </a:lnTo>
                <a:lnTo>
                  <a:pt x="66" y="0"/>
                </a:lnTo>
                <a:lnTo>
                  <a:pt x="0" y="7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49" name="Freeform 51">
            <a:extLst>
              <a:ext uri="{FF2B5EF4-FFF2-40B4-BE49-F238E27FC236}">
                <a16:creationId xmlns:a16="http://schemas.microsoft.com/office/drawing/2014/main" id="{0A624430-A478-4D1B-8B96-4D79A5E21CEC}"/>
              </a:ext>
            </a:extLst>
          </p:cNvPr>
          <p:cNvSpPr>
            <a:spLocks/>
          </p:cNvSpPr>
          <p:nvPr/>
        </p:nvSpPr>
        <p:spPr bwMode="auto">
          <a:xfrm>
            <a:off x="10395106" y="3981692"/>
            <a:ext cx="48036" cy="261892"/>
          </a:xfrm>
          <a:custGeom>
            <a:avLst/>
            <a:gdLst>
              <a:gd name="T0" fmla="*/ 0 w 40"/>
              <a:gd name="T1" fmla="*/ 0 h 212"/>
              <a:gd name="T2" fmla="*/ 3691 w 40"/>
              <a:gd name="T3" fmla="*/ 2336 h 212"/>
              <a:gd name="T4" fmla="*/ 3691 w 40"/>
              <a:gd name="T5" fmla="*/ 4673 h 212"/>
              <a:gd name="T6" fmla="*/ 0 w 40"/>
              <a:gd name="T7" fmla="*/ 3504 h 212"/>
              <a:gd name="T8" fmla="*/ 0 w 40"/>
              <a:gd name="T9" fmla="*/ 0 h 212"/>
              <a:gd name="T10" fmla="*/ 0 60000 65536"/>
              <a:gd name="T11" fmla="*/ 0 60000 65536"/>
              <a:gd name="T12" fmla="*/ 0 60000 65536"/>
              <a:gd name="T13" fmla="*/ 0 60000 65536"/>
              <a:gd name="T14" fmla="*/ 0 60000 65536"/>
              <a:gd name="T15" fmla="*/ 0 w 40"/>
              <a:gd name="T16" fmla="*/ 0 h 212"/>
              <a:gd name="T17" fmla="*/ 40 w 40"/>
              <a:gd name="T18" fmla="*/ 212 h 212"/>
            </a:gdLst>
            <a:ahLst/>
            <a:cxnLst>
              <a:cxn ang="T10">
                <a:pos x="T0" y="T1"/>
              </a:cxn>
              <a:cxn ang="T11">
                <a:pos x="T2" y="T3"/>
              </a:cxn>
              <a:cxn ang="T12">
                <a:pos x="T4" y="T5"/>
              </a:cxn>
              <a:cxn ang="T13">
                <a:pos x="T6" y="T7"/>
              </a:cxn>
              <a:cxn ang="T14">
                <a:pos x="T8" y="T9"/>
              </a:cxn>
            </a:cxnLst>
            <a:rect l="T15" t="T16" r="T17" b="T18"/>
            <a:pathLst>
              <a:path w="40" h="212">
                <a:moveTo>
                  <a:pt x="0" y="0"/>
                </a:moveTo>
                <a:lnTo>
                  <a:pt x="40" y="55"/>
                </a:lnTo>
                <a:lnTo>
                  <a:pt x="40" y="212"/>
                </a:lnTo>
                <a:lnTo>
                  <a:pt x="0" y="156"/>
                </a:lnTo>
                <a:lnTo>
                  <a:pt x="0"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50" name="Freeform 52">
            <a:extLst>
              <a:ext uri="{FF2B5EF4-FFF2-40B4-BE49-F238E27FC236}">
                <a16:creationId xmlns:a16="http://schemas.microsoft.com/office/drawing/2014/main" id="{FEF7BBFF-F0F8-4523-AFAB-A67CE818A597}"/>
              </a:ext>
            </a:extLst>
          </p:cNvPr>
          <p:cNvSpPr>
            <a:spLocks/>
          </p:cNvSpPr>
          <p:nvPr/>
        </p:nvSpPr>
        <p:spPr bwMode="auto">
          <a:xfrm>
            <a:off x="10368763" y="4077386"/>
            <a:ext cx="61984" cy="308899"/>
          </a:xfrm>
          <a:custGeom>
            <a:avLst/>
            <a:gdLst>
              <a:gd name="T0" fmla="*/ 2442 w 52"/>
              <a:gd name="T1" fmla="*/ 0 h 250"/>
              <a:gd name="T2" fmla="*/ 0 w 52"/>
              <a:gd name="T3" fmla="*/ 2337 h 250"/>
              <a:gd name="T4" fmla="*/ 0 w 52"/>
              <a:gd name="T5" fmla="*/ 5842 h 250"/>
              <a:gd name="T6" fmla="*/ 2442 w 52"/>
              <a:gd name="T7" fmla="*/ 3505 h 250"/>
              <a:gd name="T8" fmla="*/ 2442 w 52"/>
              <a:gd name="T9" fmla="*/ 0 h 250"/>
              <a:gd name="T10" fmla="*/ 0 60000 65536"/>
              <a:gd name="T11" fmla="*/ 0 60000 65536"/>
              <a:gd name="T12" fmla="*/ 0 60000 65536"/>
              <a:gd name="T13" fmla="*/ 0 60000 65536"/>
              <a:gd name="T14" fmla="*/ 0 60000 65536"/>
              <a:gd name="T15" fmla="*/ 0 w 52"/>
              <a:gd name="T16" fmla="*/ 0 h 250"/>
              <a:gd name="T17" fmla="*/ 52 w 52"/>
              <a:gd name="T18" fmla="*/ 250 h 250"/>
            </a:gdLst>
            <a:ahLst/>
            <a:cxnLst>
              <a:cxn ang="T10">
                <a:pos x="T0" y="T1"/>
              </a:cxn>
              <a:cxn ang="T11">
                <a:pos x="T2" y="T3"/>
              </a:cxn>
              <a:cxn ang="T12">
                <a:pos x="T4" y="T5"/>
              </a:cxn>
              <a:cxn ang="T13">
                <a:pos x="T6" y="T7"/>
              </a:cxn>
              <a:cxn ang="T14">
                <a:pos x="T8" y="T9"/>
              </a:cxn>
            </a:cxnLst>
            <a:rect l="T15" t="T16" r="T17" b="T18"/>
            <a:pathLst>
              <a:path w="52" h="250">
                <a:moveTo>
                  <a:pt x="52" y="0"/>
                </a:moveTo>
                <a:lnTo>
                  <a:pt x="0" y="97"/>
                </a:lnTo>
                <a:lnTo>
                  <a:pt x="0" y="250"/>
                </a:lnTo>
                <a:lnTo>
                  <a:pt x="52" y="157"/>
                </a:lnTo>
                <a:lnTo>
                  <a:pt x="52"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51" name="Freeform 53">
            <a:extLst>
              <a:ext uri="{FF2B5EF4-FFF2-40B4-BE49-F238E27FC236}">
                <a16:creationId xmlns:a16="http://schemas.microsoft.com/office/drawing/2014/main" id="{CAC6E3A5-B0CA-4F3A-B73F-BF4C038A2AD9}"/>
              </a:ext>
            </a:extLst>
          </p:cNvPr>
          <p:cNvSpPr>
            <a:spLocks/>
          </p:cNvSpPr>
          <p:nvPr/>
        </p:nvSpPr>
        <p:spPr bwMode="auto">
          <a:xfrm>
            <a:off x="10328475" y="4199937"/>
            <a:ext cx="40288" cy="139340"/>
          </a:xfrm>
          <a:custGeom>
            <a:avLst/>
            <a:gdLst>
              <a:gd name="T0" fmla="*/ 3870 w 32"/>
              <a:gd name="T1" fmla="*/ 0 h 113"/>
              <a:gd name="T2" fmla="*/ 0 w 32"/>
              <a:gd name="T3" fmla="*/ 2332 h 113"/>
              <a:gd name="T4" fmla="*/ 3870 w 32"/>
              <a:gd name="T5" fmla="*/ 2332 h 113"/>
              <a:gd name="T6" fmla="*/ 3870 w 32"/>
              <a:gd name="T7" fmla="*/ 0 h 113"/>
              <a:gd name="T8" fmla="*/ 0 60000 65536"/>
              <a:gd name="T9" fmla="*/ 0 60000 65536"/>
              <a:gd name="T10" fmla="*/ 0 60000 65536"/>
              <a:gd name="T11" fmla="*/ 0 60000 65536"/>
              <a:gd name="T12" fmla="*/ 0 w 32"/>
              <a:gd name="T13" fmla="*/ 0 h 113"/>
              <a:gd name="T14" fmla="*/ 32 w 32"/>
              <a:gd name="T15" fmla="*/ 113 h 113"/>
            </a:gdLst>
            <a:ahLst/>
            <a:cxnLst>
              <a:cxn ang="T8">
                <a:pos x="T0" y="T1"/>
              </a:cxn>
              <a:cxn ang="T9">
                <a:pos x="T2" y="T3"/>
              </a:cxn>
              <a:cxn ang="T10">
                <a:pos x="T4" y="T5"/>
              </a:cxn>
              <a:cxn ang="T11">
                <a:pos x="T6" y="T7"/>
              </a:cxn>
            </a:cxnLst>
            <a:rect l="T12" t="T13" r="T14" b="T15"/>
            <a:pathLst>
              <a:path w="32" h="113">
                <a:moveTo>
                  <a:pt x="32" y="0"/>
                </a:moveTo>
                <a:lnTo>
                  <a:pt x="0" y="34"/>
                </a:lnTo>
                <a:lnTo>
                  <a:pt x="32" y="113"/>
                </a:lnTo>
                <a:lnTo>
                  <a:pt x="32"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52" name="Freeform 54">
            <a:extLst>
              <a:ext uri="{FF2B5EF4-FFF2-40B4-BE49-F238E27FC236}">
                <a16:creationId xmlns:a16="http://schemas.microsoft.com/office/drawing/2014/main" id="{932153FC-F022-47F0-960B-279E8F853247}"/>
              </a:ext>
            </a:extLst>
          </p:cNvPr>
          <p:cNvSpPr>
            <a:spLocks/>
          </p:cNvSpPr>
          <p:nvPr/>
        </p:nvSpPr>
        <p:spPr bwMode="auto">
          <a:xfrm>
            <a:off x="10728264" y="3750023"/>
            <a:ext cx="21694" cy="231673"/>
          </a:xfrm>
          <a:custGeom>
            <a:avLst/>
            <a:gdLst>
              <a:gd name="T0" fmla="*/ 2469 w 18"/>
              <a:gd name="T1" fmla="*/ 0 h 187"/>
              <a:gd name="T2" fmla="*/ 2469 w 18"/>
              <a:gd name="T3" fmla="*/ 2343 h 187"/>
              <a:gd name="T4" fmla="*/ 0 w 18"/>
              <a:gd name="T5" fmla="*/ 3515 h 187"/>
              <a:gd name="T6" fmla="*/ 0 w 18"/>
              <a:gd name="T7" fmla="*/ 2343 h 187"/>
              <a:gd name="T8" fmla="*/ 2469 w 18"/>
              <a:gd name="T9" fmla="*/ 0 h 187"/>
              <a:gd name="T10" fmla="*/ 0 60000 65536"/>
              <a:gd name="T11" fmla="*/ 0 60000 65536"/>
              <a:gd name="T12" fmla="*/ 0 60000 65536"/>
              <a:gd name="T13" fmla="*/ 0 60000 65536"/>
              <a:gd name="T14" fmla="*/ 0 60000 65536"/>
              <a:gd name="T15" fmla="*/ 0 w 18"/>
              <a:gd name="T16" fmla="*/ 0 h 187"/>
              <a:gd name="T17" fmla="*/ 18 w 18"/>
              <a:gd name="T18" fmla="*/ 187 h 187"/>
            </a:gdLst>
            <a:ahLst/>
            <a:cxnLst>
              <a:cxn ang="T10">
                <a:pos x="T0" y="T1"/>
              </a:cxn>
              <a:cxn ang="T11">
                <a:pos x="T2" y="T3"/>
              </a:cxn>
              <a:cxn ang="T12">
                <a:pos x="T4" y="T5"/>
              </a:cxn>
              <a:cxn ang="T13">
                <a:pos x="T6" y="T7"/>
              </a:cxn>
              <a:cxn ang="T14">
                <a:pos x="T8" y="T9"/>
              </a:cxn>
            </a:cxnLst>
            <a:rect l="T15" t="T16" r="T17" b="T18"/>
            <a:pathLst>
              <a:path w="18" h="187">
                <a:moveTo>
                  <a:pt x="18" y="0"/>
                </a:moveTo>
                <a:lnTo>
                  <a:pt x="18" y="145"/>
                </a:lnTo>
                <a:lnTo>
                  <a:pt x="0" y="187"/>
                </a:lnTo>
                <a:lnTo>
                  <a:pt x="0" y="30"/>
                </a:lnTo>
                <a:lnTo>
                  <a:pt x="18"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53" name="Freeform 55">
            <a:extLst>
              <a:ext uri="{FF2B5EF4-FFF2-40B4-BE49-F238E27FC236}">
                <a16:creationId xmlns:a16="http://schemas.microsoft.com/office/drawing/2014/main" id="{B3D52D6F-2675-4BCE-B00D-6E09DA1907A1}"/>
              </a:ext>
            </a:extLst>
          </p:cNvPr>
          <p:cNvSpPr>
            <a:spLocks/>
          </p:cNvSpPr>
          <p:nvPr/>
        </p:nvSpPr>
        <p:spPr bwMode="auto">
          <a:xfrm>
            <a:off x="10492728" y="3817173"/>
            <a:ext cx="61984" cy="250141"/>
          </a:xfrm>
          <a:custGeom>
            <a:avLst/>
            <a:gdLst>
              <a:gd name="T0" fmla="*/ 3810 w 50"/>
              <a:gd name="T1" fmla="*/ 0 h 200"/>
              <a:gd name="T2" fmla="*/ 3810 w 50"/>
              <a:gd name="T3" fmla="*/ 3548 h 200"/>
              <a:gd name="T4" fmla="*/ 3810 w 50"/>
              <a:gd name="T5" fmla="*/ 3548 h 200"/>
              <a:gd name="T6" fmla="*/ 3810 w 50"/>
              <a:gd name="T7" fmla="*/ 4731 h 200"/>
              <a:gd name="T8" fmla="*/ 3810 w 50"/>
              <a:gd name="T9" fmla="*/ 2365 h 200"/>
              <a:gd name="T10" fmla="*/ 3810 w 50"/>
              <a:gd name="T11" fmla="*/ 2365 h 200"/>
              <a:gd name="T12" fmla="*/ 0 w 50"/>
              <a:gd name="T13" fmla="*/ 2365 h 200"/>
              <a:gd name="T14" fmla="*/ 3810 w 50"/>
              <a:gd name="T15" fmla="*/ 2365 h 200"/>
              <a:gd name="T16" fmla="*/ 3810 w 50"/>
              <a:gd name="T17" fmla="*/ 0 h 2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0"/>
              <a:gd name="T28" fmla="*/ 0 h 200"/>
              <a:gd name="T29" fmla="*/ 50 w 50"/>
              <a:gd name="T30" fmla="*/ 200 h 2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0" h="200">
                <a:moveTo>
                  <a:pt x="50" y="0"/>
                </a:moveTo>
                <a:lnTo>
                  <a:pt x="50" y="151"/>
                </a:lnTo>
                <a:lnTo>
                  <a:pt x="18" y="171"/>
                </a:lnTo>
                <a:lnTo>
                  <a:pt x="6" y="200"/>
                </a:lnTo>
                <a:lnTo>
                  <a:pt x="6" y="123"/>
                </a:lnTo>
                <a:lnTo>
                  <a:pt x="14" y="63"/>
                </a:lnTo>
                <a:lnTo>
                  <a:pt x="0" y="58"/>
                </a:lnTo>
                <a:lnTo>
                  <a:pt x="16" y="22"/>
                </a:lnTo>
                <a:lnTo>
                  <a:pt x="50"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54" name="Rectangle 56">
            <a:extLst>
              <a:ext uri="{FF2B5EF4-FFF2-40B4-BE49-F238E27FC236}">
                <a16:creationId xmlns:a16="http://schemas.microsoft.com/office/drawing/2014/main" id="{987E3147-9CBD-4C21-9369-5AB4FD92860E}"/>
              </a:ext>
            </a:extLst>
          </p:cNvPr>
          <p:cNvSpPr>
            <a:spLocks noChangeArrowheads="1"/>
          </p:cNvSpPr>
          <p:nvPr/>
        </p:nvSpPr>
        <p:spPr bwMode="auto">
          <a:xfrm>
            <a:off x="6779968" y="4528981"/>
            <a:ext cx="57336" cy="179631"/>
          </a:xfrm>
          <a:prstGeom prst="rect">
            <a:avLst/>
          </a:prstGeom>
          <a:solidFill>
            <a:srgbClr val="9D9D9D"/>
          </a:solidFill>
          <a:ln w="12700">
            <a:solidFill>
              <a:srgbClr val="000000"/>
            </a:solidFill>
            <a:miter lim="800000"/>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55" name="Freeform 57">
            <a:extLst>
              <a:ext uri="{FF2B5EF4-FFF2-40B4-BE49-F238E27FC236}">
                <a16:creationId xmlns:a16="http://schemas.microsoft.com/office/drawing/2014/main" id="{BE5C69B0-C599-41BB-AB90-E1203201541B}"/>
              </a:ext>
            </a:extLst>
          </p:cNvPr>
          <p:cNvSpPr>
            <a:spLocks/>
          </p:cNvSpPr>
          <p:nvPr/>
        </p:nvSpPr>
        <p:spPr bwMode="auto">
          <a:xfrm>
            <a:off x="7043396" y="4678391"/>
            <a:ext cx="224688" cy="194741"/>
          </a:xfrm>
          <a:custGeom>
            <a:avLst/>
            <a:gdLst>
              <a:gd name="T0" fmla="*/ 0 w 186"/>
              <a:gd name="T1" fmla="*/ 2346 h 157"/>
              <a:gd name="T2" fmla="*/ 0 w 186"/>
              <a:gd name="T3" fmla="*/ 3519 h 157"/>
              <a:gd name="T4" fmla="*/ 9901 w 186"/>
              <a:gd name="T5" fmla="*/ 3519 h 157"/>
              <a:gd name="T6" fmla="*/ 9901 w 186"/>
              <a:gd name="T7" fmla="*/ 0 h 157"/>
              <a:gd name="T8" fmla="*/ 0 w 186"/>
              <a:gd name="T9" fmla="*/ 2346 h 157"/>
              <a:gd name="T10" fmla="*/ 0 60000 65536"/>
              <a:gd name="T11" fmla="*/ 0 60000 65536"/>
              <a:gd name="T12" fmla="*/ 0 60000 65536"/>
              <a:gd name="T13" fmla="*/ 0 60000 65536"/>
              <a:gd name="T14" fmla="*/ 0 60000 65536"/>
              <a:gd name="T15" fmla="*/ 0 w 186"/>
              <a:gd name="T16" fmla="*/ 0 h 157"/>
              <a:gd name="T17" fmla="*/ 186 w 186"/>
              <a:gd name="T18" fmla="*/ 157 h 157"/>
            </a:gdLst>
            <a:ahLst/>
            <a:cxnLst>
              <a:cxn ang="T10">
                <a:pos x="T0" y="T1"/>
              </a:cxn>
              <a:cxn ang="T11">
                <a:pos x="T2" y="T3"/>
              </a:cxn>
              <a:cxn ang="T12">
                <a:pos x="T4" y="T5"/>
              </a:cxn>
              <a:cxn ang="T13">
                <a:pos x="T6" y="T7"/>
              </a:cxn>
              <a:cxn ang="T14">
                <a:pos x="T8" y="T9"/>
              </a:cxn>
            </a:cxnLst>
            <a:rect l="T15" t="T16" r="T17" b="T18"/>
            <a:pathLst>
              <a:path w="186" h="157">
                <a:moveTo>
                  <a:pt x="0" y="2"/>
                </a:moveTo>
                <a:lnTo>
                  <a:pt x="0" y="157"/>
                </a:lnTo>
                <a:lnTo>
                  <a:pt x="186" y="157"/>
                </a:lnTo>
                <a:lnTo>
                  <a:pt x="186" y="0"/>
                </a:lnTo>
                <a:lnTo>
                  <a:pt x="0" y="2"/>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56" name="Rectangle 58">
            <a:extLst>
              <a:ext uri="{FF2B5EF4-FFF2-40B4-BE49-F238E27FC236}">
                <a16:creationId xmlns:a16="http://schemas.microsoft.com/office/drawing/2014/main" id="{1DBBA433-F385-41EE-94D8-859430CD23A4}"/>
              </a:ext>
            </a:extLst>
          </p:cNvPr>
          <p:cNvSpPr>
            <a:spLocks noChangeArrowheads="1"/>
          </p:cNvSpPr>
          <p:nvPr/>
        </p:nvSpPr>
        <p:spPr bwMode="auto">
          <a:xfrm>
            <a:off x="7543904" y="4861381"/>
            <a:ext cx="209191" cy="174595"/>
          </a:xfrm>
          <a:prstGeom prst="rect">
            <a:avLst/>
          </a:prstGeom>
          <a:solidFill>
            <a:srgbClr val="9D9D9D"/>
          </a:solidFill>
          <a:ln w="12700">
            <a:solidFill>
              <a:srgbClr val="000000"/>
            </a:solidFill>
            <a:miter lim="800000"/>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57" name="Freeform 59">
            <a:extLst>
              <a:ext uri="{FF2B5EF4-FFF2-40B4-BE49-F238E27FC236}">
                <a16:creationId xmlns:a16="http://schemas.microsoft.com/office/drawing/2014/main" id="{0515DDA5-858C-418A-A2FC-78EF59DAAC4B}"/>
              </a:ext>
            </a:extLst>
          </p:cNvPr>
          <p:cNvSpPr>
            <a:spLocks/>
          </p:cNvSpPr>
          <p:nvPr/>
        </p:nvSpPr>
        <p:spPr bwMode="auto">
          <a:xfrm>
            <a:off x="7757746" y="4769047"/>
            <a:ext cx="91424" cy="189705"/>
          </a:xfrm>
          <a:custGeom>
            <a:avLst/>
            <a:gdLst>
              <a:gd name="T0" fmla="*/ 0 w 75"/>
              <a:gd name="T1" fmla="*/ 2376 h 151"/>
              <a:gd name="T2" fmla="*/ 0 w 75"/>
              <a:gd name="T3" fmla="*/ 3564 h 151"/>
              <a:gd name="T4" fmla="*/ 3746 w 75"/>
              <a:gd name="T5" fmla="*/ 3564 h 151"/>
              <a:gd name="T6" fmla="*/ 3746 w 75"/>
              <a:gd name="T7" fmla="*/ 0 h 151"/>
              <a:gd name="T8" fmla="*/ 0 w 75"/>
              <a:gd name="T9" fmla="*/ 2376 h 151"/>
              <a:gd name="T10" fmla="*/ 0 60000 65536"/>
              <a:gd name="T11" fmla="*/ 0 60000 65536"/>
              <a:gd name="T12" fmla="*/ 0 60000 65536"/>
              <a:gd name="T13" fmla="*/ 0 60000 65536"/>
              <a:gd name="T14" fmla="*/ 0 60000 65536"/>
              <a:gd name="T15" fmla="*/ 0 w 75"/>
              <a:gd name="T16" fmla="*/ 0 h 151"/>
              <a:gd name="T17" fmla="*/ 75 w 75"/>
              <a:gd name="T18" fmla="*/ 151 h 151"/>
            </a:gdLst>
            <a:ahLst/>
            <a:cxnLst>
              <a:cxn ang="T10">
                <a:pos x="T0" y="T1"/>
              </a:cxn>
              <a:cxn ang="T11">
                <a:pos x="T2" y="T3"/>
              </a:cxn>
              <a:cxn ang="T12">
                <a:pos x="T4" y="T5"/>
              </a:cxn>
              <a:cxn ang="T13">
                <a:pos x="T6" y="T7"/>
              </a:cxn>
              <a:cxn ang="T14">
                <a:pos x="T8" y="T9"/>
              </a:cxn>
            </a:cxnLst>
            <a:rect l="T15" t="T16" r="T17" b="T18"/>
            <a:pathLst>
              <a:path w="75" h="151">
                <a:moveTo>
                  <a:pt x="0" y="2"/>
                </a:moveTo>
                <a:lnTo>
                  <a:pt x="0" y="151"/>
                </a:lnTo>
                <a:lnTo>
                  <a:pt x="75" y="151"/>
                </a:lnTo>
                <a:lnTo>
                  <a:pt x="75" y="0"/>
                </a:lnTo>
                <a:lnTo>
                  <a:pt x="0" y="2"/>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58" name="Freeform 60">
            <a:extLst>
              <a:ext uri="{FF2B5EF4-FFF2-40B4-BE49-F238E27FC236}">
                <a16:creationId xmlns:a16="http://schemas.microsoft.com/office/drawing/2014/main" id="{F65C003D-4263-4D57-9827-E26EB4C8ED02}"/>
              </a:ext>
            </a:extLst>
          </p:cNvPr>
          <p:cNvSpPr>
            <a:spLocks/>
          </p:cNvSpPr>
          <p:nvPr/>
        </p:nvSpPr>
        <p:spPr bwMode="auto">
          <a:xfrm>
            <a:off x="8162183" y="5030940"/>
            <a:ext cx="52685" cy="245104"/>
          </a:xfrm>
          <a:custGeom>
            <a:avLst/>
            <a:gdLst>
              <a:gd name="T0" fmla="*/ 2399 w 45"/>
              <a:gd name="T1" fmla="*/ 0 h 200"/>
              <a:gd name="T2" fmla="*/ 0 w 45"/>
              <a:gd name="T3" fmla="*/ 2318 h 200"/>
              <a:gd name="T4" fmla="*/ 0 w 45"/>
              <a:gd name="T5" fmla="*/ 4636 h 200"/>
              <a:gd name="T6" fmla="*/ 2399 w 45"/>
              <a:gd name="T7" fmla="*/ 2318 h 200"/>
              <a:gd name="T8" fmla="*/ 2399 w 45"/>
              <a:gd name="T9" fmla="*/ 0 h 200"/>
              <a:gd name="T10" fmla="*/ 0 60000 65536"/>
              <a:gd name="T11" fmla="*/ 0 60000 65536"/>
              <a:gd name="T12" fmla="*/ 0 60000 65536"/>
              <a:gd name="T13" fmla="*/ 0 60000 65536"/>
              <a:gd name="T14" fmla="*/ 0 60000 65536"/>
              <a:gd name="T15" fmla="*/ 0 w 45"/>
              <a:gd name="T16" fmla="*/ 0 h 200"/>
              <a:gd name="T17" fmla="*/ 45 w 45"/>
              <a:gd name="T18" fmla="*/ 200 h 200"/>
            </a:gdLst>
            <a:ahLst/>
            <a:cxnLst>
              <a:cxn ang="T10">
                <a:pos x="T0" y="T1"/>
              </a:cxn>
              <a:cxn ang="T11">
                <a:pos x="T2" y="T3"/>
              </a:cxn>
              <a:cxn ang="T12">
                <a:pos x="T4" y="T5"/>
              </a:cxn>
              <a:cxn ang="T13">
                <a:pos x="T6" y="T7"/>
              </a:cxn>
              <a:cxn ang="T14">
                <a:pos x="T8" y="T9"/>
              </a:cxn>
            </a:cxnLst>
            <a:rect l="T15" t="T16" r="T17" b="T18"/>
            <a:pathLst>
              <a:path w="45" h="200">
                <a:moveTo>
                  <a:pt x="45" y="0"/>
                </a:moveTo>
                <a:lnTo>
                  <a:pt x="0" y="51"/>
                </a:lnTo>
                <a:lnTo>
                  <a:pt x="0" y="200"/>
                </a:lnTo>
                <a:lnTo>
                  <a:pt x="45" y="151"/>
                </a:lnTo>
                <a:lnTo>
                  <a:pt x="45"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59" name="Freeform 61">
            <a:extLst>
              <a:ext uri="{FF2B5EF4-FFF2-40B4-BE49-F238E27FC236}">
                <a16:creationId xmlns:a16="http://schemas.microsoft.com/office/drawing/2014/main" id="{406DDA18-3484-4A6F-B7D2-A985FEFB06CA}"/>
              </a:ext>
            </a:extLst>
          </p:cNvPr>
          <p:cNvSpPr>
            <a:spLocks/>
          </p:cNvSpPr>
          <p:nvPr/>
        </p:nvSpPr>
        <p:spPr bwMode="auto">
          <a:xfrm>
            <a:off x="6443714" y="3061716"/>
            <a:ext cx="44937" cy="317292"/>
          </a:xfrm>
          <a:custGeom>
            <a:avLst/>
            <a:gdLst>
              <a:gd name="T0" fmla="*/ 0 w 36"/>
              <a:gd name="T1" fmla="*/ 0 h 256"/>
              <a:gd name="T2" fmla="*/ 2558 w 36"/>
              <a:gd name="T3" fmla="*/ 3516 h 256"/>
              <a:gd name="T4" fmla="*/ 2558 w 36"/>
              <a:gd name="T5" fmla="*/ 5860 h 256"/>
              <a:gd name="T6" fmla="*/ 0 w 36"/>
              <a:gd name="T7" fmla="*/ 3516 h 256"/>
              <a:gd name="T8" fmla="*/ 0 w 36"/>
              <a:gd name="T9" fmla="*/ 0 h 256"/>
              <a:gd name="T10" fmla="*/ 0 60000 65536"/>
              <a:gd name="T11" fmla="*/ 0 60000 65536"/>
              <a:gd name="T12" fmla="*/ 0 60000 65536"/>
              <a:gd name="T13" fmla="*/ 0 60000 65536"/>
              <a:gd name="T14" fmla="*/ 0 60000 65536"/>
              <a:gd name="T15" fmla="*/ 0 w 36"/>
              <a:gd name="T16" fmla="*/ 0 h 256"/>
              <a:gd name="T17" fmla="*/ 36 w 36"/>
              <a:gd name="T18" fmla="*/ 256 h 256"/>
            </a:gdLst>
            <a:ahLst/>
            <a:cxnLst>
              <a:cxn ang="T10">
                <a:pos x="T0" y="T1"/>
              </a:cxn>
              <a:cxn ang="T11">
                <a:pos x="T2" y="T3"/>
              </a:cxn>
              <a:cxn ang="T12">
                <a:pos x="T4" y="T5"/>
              </a:cxn>
              <a:cxn ang="T13">
                <a:pos x="T6" y="T7"/>
              </a:cxn>
              <a:cxn ang="T14">
                <a:pos x="T8" y="T9"/>
              </a:cxn>
            </a:cxnLst>
            <a:rect l="T15" t="T16" r="T17" b="T18"/>
            <a:pathLst>
              <a:path w="36" h="256">
                <a:moveTo>
                  <a:pt x="0" y="0"/>
                </a:moveTo>
                <a:lnTo>
                  <a:pt x="36" y="157"/>
                </a:lnTo>
                <a:lnTo>
                  <a:pt x="24" y="256"/>
                </a:lnTo>
                <a:lnTo>
                  <a:pt x="0" y="155"/>
                </a:lnTo>
                <a:lnTo>
                  <a:pt x="0"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60" name="Freeform 62">
            <a:extLst>
              <a:ext uri="{FF2B5EF4-FFF2-40B4-BE49-F238E27FC236}">
                <a16:creationId xmlns:a16="http://schemas.microsoft.com/office/drawing/2014/main" id="{4DA002FC-1D6E-4231-930D-632007B6399C}"/>
              </a:ext>
            </a:extLst>
          </p:cNvPr>
          <p:cNvSpPr>
            <a:spLocks/>
          </p:cNvSpPr>
          <p:nvPr/>
        </p:nvSpPr>
        <p:spPr bwMode="auto">
          <a:xfrm>
            <a:off x="6442163" y="3872574"/>
            <a:ext cx="68181" cy="266929"/>
          </a:xfrm>
          <a:custGeom>
            <a:avLst/>
            <a:gdLst>
              <a:gd name="T0" fmla="*/ 0 w 56"/>
              <a:gd name="T1" fmla="*/ 0 h 214"/>
              <a:gd name="T2" fmla="*/ 3742 w 56"/>
              <a:gd name="T3" fmla="*/ 2359 h 214"/>
              <a:gd name="T4" fmla="*/ 3742 w 56"/>
              <a:gd name="T5" fmla="*/ 2359 h 214"/>
              <a:gd name="T6" fmla="*/ 3742 w 56"/>
              <a:gd name="T7" fmla="*/ 4718 h 214"/>
              <a:gd name="T8" fmla="*/ 0 w 56"/>
              <a:gd name="T9" fmla="*/ 3539 h 214"/>
              <a:gd name="T10" fmla="*/ 0 w 56"/>
              <a:gd name="T11" fmla="*/ 0 h 214"/>
              <a:gd name="T12" fmla="*/ 0 60000 65536"/>
              <a:gd name="T13" fmla="*/ 0 60000 65536"/>
              <a:gd name="T14" fmla="*/ 0 60000 65536"/>
              <a:gd name="T15" fmla="*/ 0 60000 65536"/>
              <a:gd name="T16" fmla="*/ 0 60000 65536"/>
              <a:gd name="T17" fmla="*/ 0 60000 65536"/>
              <a:gd name="T18" fmla="*/ 0 w 56"/>
              <a:gd name="T19" fmla="*/ 0 h 214"/>
              <a:gd name="T20" fmla="*/ 56 w 56"/>
              <a:gd name="T21" fmla="*/ 214 h 214"/>
            </a:gdLst>
            <a:ahLst/>
            <a:cxnLst>
              <a:cxn ang="T12">
                <a:pos x="T0" y="T1"/>
              </a:cxn>
              <a:cxn ang="T13">
                <a:pos x="T2" y="T3"/>
              </a:cxn>
              <a:cxn ang="T14">
                <a:pos x="T4" y="T5"/>
              </a:cxn>
              <a:cxn ang="T15">
                <a:pos x="T6" y="T7"/>
              </a:cxn>
              <a:cxn ang="T16">
                <a:pos x="T8" y="T9"/>
              </a:cxn>
              <a:cxn ang="T17">
                <a:pos x="T10" y="T11"/>
              </a:cxn>
            </a:cxnLst>
            <a:rect l="T18" t="T19" r="T20" b="T21"/>
            <a:pathLst>
              <a:path w="56" h="214">
                <a:moveTo>
                  <a:pt x="0" y="0"/>
                </a:moveTo>
                <a:lnTo>
                  <a:pt x="56" y="79"/>
                </a:lnTo>
                <a:lnTo>
                  <a:pt x="44" y="131"/>
                </a:lnTo>
                <a:lnTo>
                  <a:pt x="44" y="214"/>
                </a:lnTo>
                <a:lnTo>
                  <a:pt x="0" y="154"/>
                </a:lnTo>
                <a:lnTo>
                  <a:pt x="0"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61" name="Freeform 63">
            <a:extLst>
              <a:ext uri="{FF2B5EF4-FFF2-40B4-BE49-F238E27FC236}">
                <a16:creationId xmlns:a16="http://schemas.microsoft.com/office/drawing/2014/main" id="{00776FF5-3425-4DA5-92F3-2576F648211B}"/>
              </a:ext>
            </a:extLst>
          </p:cNvPr>
          <p:cNvSpPr>
            <a:spLocks/>
          </p:cNvSpPr>
          <p:nvPr/>
        </p:nvSpPr>
        <p:spPr bwMode="auto">
          <a:xfrm>
            <a:off x="9462265" y="3268207"/>
            <a:ext cx="252580" cy="219922"/>
          </a:xfrm>
          <a:custGeom>
            <a:avLst/>
            <a:gdLst>
              <a:gd name="T0" fmla="*/ 0 w 209"/>
              <a:gd name="T1" fmla="*/ 2324 h 179"/>
              <a:gd name="T2" fmla="*/ 9905 w 209"/>
              <a:gd name="T3" fmla="*/ 0 h 179"/>
              <a:gd name="T4" fmla="*/ 9905 w 209"/>
              <a:gd name="T5" fmla="*/ 2324 h 179"/>
              <a:gd name="T6" fmla="*/ 0 w 209"/>
              <a:gd name="T7" fmla="*/ 2324 h 179"/>
              <a:gd name="T8" fmla="*/ 0 w 209"/>
              <a:gd name="T9" fmla="*/ 2324 h 179"/>
              <a:gd name="T10" fmla="*/ 0 60000 65536"/>
              <a:gd name="T11" fmla="*/ 0 60000 65536"/>
              <a:gd name="T12" fmla="*/ 0 60000 65536"/>
              <a:gd name="T13" fmla="*/ 0 60000 65536"/>
              <a:gd name="T14" fmla="*/ 0 60000 65536"/>
              <a:gd name="T15" fmla="*/ 0 w 209"/>
              <a:gd name="T16" fmla="*/ 0 h 179"/>
              <a:gd name="T17" fmla="*/ 209 w 209"/>
              <a:gd name="T18" fmla="*/ 179 h 179"/>
            </a:gdLst>
            <a:ahLst/>
            <a:cxnLst>
              <a:cxn ang="T10">
                <a:pos x="T0" y="T1"/>
              </a:cxn>
              <a:cxn ang="T11">
                <a:pos x="T2" y="T3"/>
              </a:cxn>
              <a:cxn ang="T12">
                <a:pos x="T4" y="T5"/>
              </a:cxn>
              <a:cxn ang="T13">
                <a:pos x="T6" y="T7"/>
              </a:cxn>
              <a:cxn ang="T14">
                <a:pos x="T8" y="T9"/>
              </a:cxn>
            </a:cxnLst>
            <a:rect l="T15" t="T16" r="T17" b="T18"/>
            <a:pathLst>
              <a:path w="209" h="179">
                <a:moveTo>
                  <a:pt x="0" y="26"/>
                </a:moveTo>
                <a:lnTo>
                  <a:pt x="209" y="0"/>
                </a:lnTo>
                <a:lnTo>
                  <a:pt x="209" y="149"/>
                </a:lnTo>
                <a:lnTo>
                  <a:pt x="0" y="179"/>
                </a:lnTo>
                <a:lnTo>
                  <a:pt x="0" y="26"/>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62" name="Freeform 64">
            <a:extLst>
              <a:ext uri="{FF2B5EF4-FFF2-40B4-BE49-F238E27FC236}">
                <a16:creationId xmlns:a16="http://schemas.microsoft.com/office/drawing/2014/main" id="{6E9AC678-FFBC-4077-AD5C-378CAC15878E}"/>
              </a:ext>
            </a:extLst>
          </p:cNvPr>
          <p:cNvSpPr>
            <a:spLocks/>
          </p:cNvSpPr>
          <p:nvPr/>
        </p:nvSpPr>
        <p:spPr bwMode="auto">
          <a:xfrm>
            <a:off x="9023739" y="3024780"/>
            <a:ext cx="142560" cy="199776"/>
          </a:xfrm>
          <a:custGeom>
            <a:avLst/>
            <a:gdLst>
              <a:gd name="T0" fmla="*/ 6137 w 119"/>
              <a:gd name="T1" fmla="*/ 0 h 159"/>
              <a:gd name="T2" fmla="*/ 3682 w 119"/>
              <a:gd name="T3" fmla="*/ 2376 h 159"/>
              <a:gd name="T4" fmla="*/ 0 w 119"/>
              <a:gd name="T5" fmla="*/ 3564 h 159"/>
              <a:gd name="T6" fmla="*/ 4909 w 119"/>
              <a:gd name="T7" fmla="*/ 2376 h 159"/>
              <a:gd name="T8" fmla="*/ 6137 w 119"/>
              <a:gd name="T9" fmla="*/ 3564 h 159"/>
              <a:gd name="T10" fmla="*/ 6137 w 119"/>
              <a:gd name="T11" fmla="*/ 0 h 159"/>
              <a:gd name="T12" fmla="*/ 0 60000 65536"/>
              <a:gd name="T13" fmla="*/ 0 60000 65536"/>
              <a:gd name="T14" fmla="*/ 0 60000 65536"/>
              <a:gd name="T15" fmla="*/ 0 60000 65536"/>
              <a:gd name="T16" fmla="*/ 0 60000 65536"/>
              <a:gd name="T17" fmla="*/ 0 60000 65536"/>
              <a:gd name="T18" fmla="*/ 0 w 119"/>
              <a:gd name="T19" fmla="*/ 0 h 159"/>
              <a:gd name="T20" fmla="*/ 119 w 119"/>
              <a:gd name="T21" fmla="*/ 159 h 159"/>
            </a:gdLst>
            <a:ahLst/>
            <a:cxnLst>
              <a:cxn ang="T12">
                <a:pos x="T0" y="T1"/>
              </a:cxn>
              <a:cxn ang="T13">
                <a:pos x="T2" y="T3"/>
              </a:cxn>
              <a:cxn ang="T14">
                <a:pos x="T4" y="T5"/>
              </a:cxn>
              <a:cxn ang="T15">
                <a:pos x="T6" y="T7"/>
              </a:cxn>
              <a:cxn ang="T16">
                <a:pos x="T8" y="T9"/>
              </a:cxn>
              <a:cxn ang="T17">
                <a:pos x="T10" y="T11"/>
              </a:cxn>
            </a:cxnLst>
            <a:rect l="T18" t="T19" r="T20" b="T21"/>
            <a:pathLst>
              <a:path w="119" h="159">
                <a:moveTo>
                  <a:pt x="119" y="0"/>
                </a:moveTo>
                <a:lnTo>
                  <a:pt x="14" y="97"/>
                </a:lnTo>
                <a:lnTo>
                  <a:pt x="0" y="153"/>
                </a:lnTo>
                <a:lnTo>
                  <a:pt x="95" y="121"/>
                </a:lnTo>
                <a:lnTo>
                  <a:pt x="119" y="159"/>
                </a:lnTo>
                <a:lnTo>
                  <a:pt x="119"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63" name="Freeform 65">
            <a:extLst>
              <a:ext uri="{FF2B5EF4-FFF2-40B4-BE49-F238E27FC236}">
                <a16:creationId xmlns:a16="http://schemas.microsoft.com/office/drawing/2014/main" id="{37EE45F5-E9B7-4B56-90F7-0D034089C626}"/>
              </a:ext>
            </a:extLst>
          </p:cNvPr>
          <p:cNvSpPr>
            <a:spLocks/>
          </p:cNvSpPr>
          <p:nvPr/>
        </p:nvSpPr>
        <p:spPr bwMode="auto">
          <a:xfrm>
            <a:off x="9327455" y="3138940"/>
            <a:ext cx="80579" cy="97369"/>
          </a:xfrm>
          <a:custGeom>
            <a:avLst/>
            <a:gdLst>
              <a:gd name="T0" fmla="*/ 3752 w 66"/>
              <a:gd name="T1" fmla="*/ 0 h 79"/>
              <a:gd name="T2" fmla="*/ 0 w 66"/>
              <a:gd name="T3" fmla="*/ 2331 h 79"/>
              <a:gd name="T4" fmla="*/ 3752 w 66"/>
              <a:gd name="T5" fmla="*/ 2331 h 79"/>
              <a:gd name="T6" fmla="*/ 3752 w 66"/>
              <a:gd name="T7" fmla="*/ 0 h 79"/>
              <a:gd name="T8" fmla="*/ 0 60000 65536"/>
              <a:gd name="T9" fmla="*/ 0 60000 65536"/>
              <a:gd name="T10" fmla="*/ 0 60000 65536"/>
              <a:gd name="T11" fmla="*/ 0 60000 65536"/>
              <a:gd name="T12" fmla="*/ 0 w 66"/>
              <a:gd name="T13" fmla="*/ 0 h 79"/>
              <a:gd name="T14" fmla="*/ 66 w 66"/>
              <a:gd name="T15" fmla="*/ 79 h 79"/>
            </a:gdLst>
            <a:ahLst/>
            <a:cxnLst>
              <a:cxn ang="T8">
                <a:pos x="T0" y="T1"/>
              </a:cxn>
              <a:cxn ang="T9">
                <a:pos x="T2" y="T3"/>
              </a:cxn>
              <a:cxn ang="T10">
                <a:pos x="T4" y="T5"/>
              </a:cxn>
              <a:cxn ang="T11">
                <a:pos x="T6" y="T7"/>
              </a:cxn>
            </a:cxnLst>
            <a:rect l="T12" t="T13" r="T14" b="T15"/>
            <a:pathLst>
              <a:path w="66" h="79">
                <a:moveTo>
                  <a:pt x="66" y="0"/>
                </a:moveTo>
                <a:lnTo>
                  <a:pt x="0" y="54"/>
                </a:lnTo>
                <a:lnTo>
                  <a:pt x="66" y="79"/>
                </a:lnTo>
                <a:lnTo>
                  <a:pt x="66"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64" name="Freeform 66">
            <a:extLst>
              <a:ext uri="{FF2B5EF4-FFF2-40B4-BE49-F238E27FC236}">
                <a16:creationId xmlns:a16="http://schemas.microsoft.com/office/drawing/2014/main" id="{762119D7-E4C1-44B1-9A6D-C019F5111B0A}"/>
              </a:ext>
            </a:extLst>
          </p:cNvPr>
          <p:cNvSpPr>
            <a:spLocks/>
          </p:cNvSpPr>
          <p:nvPr/>
        </p:nvSpPr>
        <p:spPr bwMode="auto">
          <a:xfrm>
            <a:off x="9412680" y="3409224"/>
            <a:ext cx="54235" cy="268606"/>
          </a:xfrm>
          <a:custGeom>
            <a:avLst/>
            <a:gdLst>
              <a:gd name="T0" fmla="*/ 2416 w 46"/>
              <a:gd name="T1" fmla="*/ 0 h 219"/>
              <a:gd name="T2" fmla="*/ 0 w 46"/>
              <a:gd name="T3" fmla="*/ 2320 h 219"/>
              <a:gd name="T4" fmla="*/ 0 w 46"/>
              <a:gd name="T5" fmla="*/ 4639 h 219"/>
              <a:gd name="T6" fmla="*/ 2416 w 46"/>
              <a:gd name="T7" fmla="*/ 2320 h 219"/>
              <a:gd name="T8" fmla="*/ 2416 w 46"/>
              <a:gd name="T9" fmla="*/ 0 h 219"/>
              <a:gd name="T10" fmla="*/ 0 60000 65536"/>
              <a:gd name="T11" fmla="*/ 0 60000 65536"/>
              <a:gd name="T12" fmla="*/ 0 60000 65536"/>
              <a:gd name="T13" fmla="*/ 0 60000 65536"/>
              <a:gd name="T14" fmla="*/ 0 60000 65536"/>
              <a:gd name="T15" fmla="*/ 0 w 46"/>
              <a:gd name="T16" fmla="*/ 0 h 219"/>
              <a:gd name="T17" fmla="*/ 46 w 46"/>
              <a:gd name="T18" fmla="*/ 219 h 219"/>
            </a:gdLst>
            <a:ahLst/>
            <a:cxnLst>
              <a:cxn ang="T10">
                <a:pos x="T0" y="T1"/>
              </a:cxn>
              <a:cxn ang="T11">
                <a:pos x="T2" y="T3"/>
              </a:cxn>
              <a:cxn ang="T12">
                <a:pos x="T4" y="T5"/>
              </a:cxn>
              <a:cxn ang="T13">
                <a:pos x="T6" y="T7"/>
              </a:cxn>
              <a:cxn ang="T14">
                <a:pos x="T8" y="T9"/>
              </a:cxn>
            </a:cxnLst>
            <a:rect l="T15" t="T16" r="T17" b="T18"/>
            <a:pathLst>
              <a:path w="46" h="219">
                <a:moveTo>
                  <a:pt x="46" y="0"/>
                </a:moveTo>
                <a:lnTo>
                  <a:pt x="0" y="60"/>
                </a:lnTo>
                <a:lnTo>
                  <a:pt x="0" y="219"/>
                </a:lnTo>
                <a:lnTo>
                  <a:pt x="46" y="154"/>
                </a:lnTo>
                <a:lnTo>
                  <a:pt x="46"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65" name="Freeform 67">
            <a:extLst>
              <a:ext uri="{FF2B5EF4-FFF2-40B4-BE49-F238E27FC236}">
                <a16:creationId xmlns:a16="http://schemas.microsoft.com/office/drawing/2014/main" id="{1B7E4F51-673D-41B9-8994-0A7618B6A5CB}"/>
              </a:ext>
            </a:extLst>
          </p:cNvPr>
          <p:cNvSpPr>
            <a:spLocks/>
          </p:cNvSpPr>
          <p:nvPr/>
        </p:nvSpPr>
        <p:spPr bwMode="auto">
          <a:xfrm>
            <a:off x="9716397" y="3451195"/>
            <a:ext cx="71281" cy="99049"/>
          </a:xfrm>
          <a:custGeom>
            <a:avLst/>
            <a:gdLst>
              <a:gd name="T0" fmla="*/ 3843 w 57"/>
              <a:gd name="T1" fmla="*/ 0 h 82"/>
              <a:gd name="T2" fmla="*/ 0 w 57"/>
              <a:gd name="T3" fmla="*/ 2284 h 82"/>
              <a:gd name="T4" fmla="*/ 3843 w 57"/>
              <a:gd name="T5" fmla="*/ 2284 h 82"/>
              <a:gd name="T6" fmla="*/ 3843 w 57"/>
              <a:gd name="T7" fmla="*/ 2284 h 82"/>
              <a:gd name="T8" fmla="*/ 3843 w 57"/>
              <a:gd name="T9" fmla="*/ 0 h 82"/>
              <a:gd name="T10" fmla="*/ 0 60000 65536"/>
              <a:gd name="T11" fmla="*/ 0 60000 65536"/>
              <a:gd name="T12" fmla="*/ 0 60000 65536"/>
              <a:gd name="T13" fmla="*/ 0 60000 65536"/>
              <a:gd name="T14" fmla="*/ 0 60000 65536"/>
              <a:gd name="T15" fmla="*/ 0 w 57"/>
              <a:gd name="T16" fmla="*/ 0 h 82"/>
              <a:gd name="T17" fmla="*/ 57 w 57"/>
              <a:gd name="T18" fmla="*/ 82 h 82"/>
            </a:gdLst>
            <a:ahLst/>
            <a:cxnLst>
              <a:cxn ang="T10">
                <a:pos x="T0" y="T1"/>
              </a:cxn>
              <a:cxn ang="T11">
                <a:pos x="T2" y="T3"/>
              </a:cxn>
              <a:cxn ang="T12">
                <a:pos x="T4" y="T5"/>
              </a:cxn>
              <a:cxn ang="T13">
                <a:pos x="T6" y="T7"/>
              </a:cxn>
              <a:cxn ang="T14">
                <a:pos x="T8" y="T9"/>
              </a:cxn>
            </a:cxnLst>
            <a:rect l="T15" t="T16" r="T17" b="T18"/>
            <a:pathLst>
              <a:path w="57" h="82">
                <a:moveTo>
                  <a:pt x="57" y="0"/>
                </a:moveTo>
                <a:lnTo>
                  <a:pt x="0" y="58"/>
                </a:lnTo>
                <a:lnTo>
                  <a:pt x="16" y="82"/>
                </a:lnTo>
                <a:lnTo>
                  <a:pt x="57" y="58"/>
                </a:lnTo>
                <a:lnTo>
                  <a:pt x="57"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66" name="Freeform 68">
            <a:extLst>
              <a:ext uri="{FF2B5EF4-FFF2-40B4-BE49-F238E27FC236}">
                <a16:creationId xmlns:a16="http://schemas.microsoft.com/office/drawing/2014/main" id="{013E3CB1-8841-4340-A2FC-A2968DF78EB7}"/>
              </a:ext>
            </a:extLst>
          </p:cNvPr>
          <p:cNvSpPr>
            <a:spLocks/>
          </p:cNvSpPr>
          <p:nvPr/>
        </p:nvSpPr>
        <p:spPr bwMode="auto">
          <a:xfrm>
            <a:off x="9761334" y="3635862"/>
            <a:ext cx="72831" cy="144377"/>
          </a:xfrm>
          <a:custGeom>
            <a:avLst/>
            <a:gdLst>
              <a:gd name="T0" fmla="*/ 3794 w 59"/>
              <a:gd name="T1" fmla="*/ 0 h 116"/>
              <a:gd name="T2" fmla="*/ 0 w 59"/>
              <a:gd name="T3" fmla="*/ 2354 h 116"/>
              <a:gd name="T4" fmla="*/ 0 w 59"/>
              <a:gd name="T5" fmla="*/ 2354 h 116"/>
              <a:gd name="T6" fmla="*/ 3794 w 59"/>
              <a:gd name="T7" fmla="*/ 2354 h 116"/>
              <a:gd name="T8" fmla="*/ 3794 w 59"/>
              <a:gd name="T9" fmla="*/ 2354 h 116"/>
              <a:gd name="T10" fmla="*/ 3794 w 59"/>
              <a:gd name="T11" fmla="*/ 0 h 116"/>
              <a:gd name="T12" fmla="*/ 0 60000 65536"/>
              <a:gd name="T13" fmla="*/ 0 60000 65536"/>
              <a:gd name="T14" fmla="*/ 0 60000 65536"/>
              <a:gd name="T15" fmla="*/ 0 60000 65536"/>
              <a:gd name="T16" fmla="*/ 0 60000 65536"/>
              <a:gd name="T17" fmla="*/ 0 60000 65536"/>
              <a:gd name="T18" fmla="*/ 0 w 59"/>
              <a:gd name="T19" fmla="*/ 0 h 116"/>
              <a:gd name="T20" fmla="*/ 59 w 59"/>
              <a:gd name="T21" fmla="*/ 116 h 116"/>
            </a:gdLst>
            <a:ahLst/>
            <a:cxnLst>
              <a:cxn ang="T12">
                <a:pos x="T0" y="T1"/>
              </a:cxn>
              <a:cxn ang="T13">
                <a:pos x="T2" y="T3"/>
              </a:cxn>
              <a:cxn ang="T14">
                <a:pos x="T4" y="T5"/>
              </a:cxn>
              <a:cxn ang="T15">
                <a:pos x="T6" y="T7"/>
              </a:cxn>
              <a:cxn ang="T16">
                <a:pos x="T8" y="T9"/>
              </a:cxn>
              <a:cxn ang="T17">
                <a:pos x="T10" y="T11"/>
              </a:cxn>
            </a:cxnLst>
            <a:rect l="T18" t="T19" r="T20" b="T21"/>
            <a:pathLst>
              <a:path w="59" h="116">
                <a:moveTo>
                  <a:pt x="59" y="0"/>
                </a:moveTo>
                <a:lnTo>
                  <a:pt x="0" y="77"/>
                </a:lnTo>
                <a:lnTo>
                  <a:pt x="0" y="92"/>
                </a:lnTo>
                <a:lnTo>
                  <a:pt x="44" y="116"/>
                </a:lnTo>
                <a:lnTo>
                  <a:pt x="59" y="116"/>
                </a:lnTo>
                <a:lnTo>
                  <a:pt x="59" y="0"/>
                </a:lnTo>
                <a:close/>
              </a:path>
            </a:pathLst>
          </a:custGeom>
          <a:solidFill>
            <a:srgbClr val="9D9D9D"/>
          </a:solidFill>
          <a:ln w="12700">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67" name="Freeform 69">
            <a:extLst>
              <a:ext uri="{FF2B5EF4-FFF2-40B4-BE49-F238E27FC236}">
                <a16:creationId xmlns:a16="http://schemas.microsoft.com/office/drawing/2014/main" id="{68A1156E-7643-4EDB-B5DC-79270E120DCB}"/>
              </a:ext>
            </a:extLst>
          </p:cNvPr>
          <p:cNvSpPr>
            <a:spLocks/>
          </p:cNvSpPr>
          <p:nvPr/>
        </p:nvSpPr>
        <p:spPr bwMode="auto">
          <a:xfrm>
            <a:off x="10057300" y="3389081"/>
            <a:ext cx="508258" cy="459989"/>
          </a:xfrm>
          <a:custGeom>
            <a:avLst/>
            <a:gdLst>
              <a:gd name="T0" fmla="*/ 0 w 417"/>
              <a:gd name="T1" fmla="*/ 2147483647 h 370"/>
              <a:gd name="T2" fmla="*/ 0 w 417"/>
              <a:gd name="T3" fmla="*/ 2147483647 h 370"/>
              <a:gd name="T4" fmla="*/ 2147483647 w 417"/>
              <a:gd name="T5" fmla="*/ 2147483647 h 370"/>
              <a:gd name="T6" fmla="*/ 2147483647 w 417"/>
              <a:gd name="T7" fmla="*/ 2147483647 h 370"/>
              <a:gd name="T8" fmla="*/ 2147483647 w 417"/>
              <a:gd name="T9" fmla="*/ 2147483647 h 370"/>
              <a:gd name="T10" fmla="*/ 2147483647 w 417"/>
              <a:gd name="T11" fmla="*/ 2147483647 h 370"/>
              <a:gd name="T12" fmla="*/ 2147483647 w 417"/>
              <a:gd name="T13" fmla="*/ 2147483647 h 370"/>
              <a:gd name="T14" fmla="*/ 2147483647 w 417"/>
              <a:gd name="T15" fmla="*/ 2147483647 h 370"/>
              <a:gd name="T16" fmla="*/ 2147483647 w 417"/>
              <a:gd name="T17" fmla="*/ 2147483647 h 370"/>
              <a:gd name="T18" fmla="*/ 2147483647 w 417"/>
              <a:gd name="T19" fmla="*/ 2147483647 h 370"/>
              <a:gd name="T20" fmla="*/ 2147483647 w 417"/>
              <a:gd name="T21" fmla="*/ 2147483647 h 370"/>
              <a:gd name="T22" fmla="*/ 2147483647 w 417"/>
              <a:gd name="T23" fmla="*/ 0 h 370"/>
              <a:gd name="T24" fmla="*/ 2147483647 w 417"/>
              <a:gd name="T25" fmla="*/ 0 h 370"/>
              <a:gd name="T26" fmla="*/ 2147483647 w 417"/>
              <a:gd name="T27" fmla="*/ 2147483647 h 370"/>
              <a:gd name="T28" fmla="*/ 2147483647 w 417"/>
              <a:gd name="T29" fmla="*/ 2147483647 h 370"/>
              <a:gd name="T30" fmla="*/ 2147483647 w 417"/>
              <a:gd name="T31" fmla="*/ 2147483647 h 370"/>
              <a:gd name="T32" fmla="*/ 2147483647 w 417"/>
              <a:gd name="T33" fmla="*/ 2147483647 h 370"/>
              <a:gd name="T34" fmla="*/ 2147483647 w 417"/>
              <a:gd name="T35" fmla="*/ 2147483647 h 370"/>
              <a:gd name="T36" fmla="*/ 2147483647 w 417"/>
              <a:gd name="T37" fmla="*/ 2147483647 h 370"/>
              <a:gd name="T38" fmla="*/ 0 w 417"/>
              <a:gd name="T39" fmla="*/ 2147483647 h 37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17"/>
              <a:gd name="T61" fmla="*/ 0 h 370"/>
              <a:gd name="T62" fmla="*/ 417 w 417"/>
              <a:gd name="T63" fmla="*/ 370 h 37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17" h="370">
                <a:moveTo>
                  <a:pt x="0" y="234"/>
                </a:moveTo>
                <a:lnTo>
                  <a:pt x="0" y="273"/>
                </a:lnTo>
                <a:lnTo>
                  <a:pt x="274" y="273"/>
                </a:lnTo>
                <a:lnTo>
                  <a:pt x="321" y="343"/>
                </a:lnTo>
                <a:lnTo>
                  <a:pt x="371" y="351"/>
                </a:lnTo>
                <a:lnTo>
                  <a:pt x="371" y="370"/>
                </a:lnTo>
                <a:lnTo>
                  <a:pt x="407" y="342"/>
                </a:lnTo>
                <a:lnTo>
                  <a:pt x="415" y="261"/>
                </a:lnTo>
                <a:lnTo>
                  <a:pt x="417" y="218"/>
                </a:lnTo>
                <a:lnTo>
                  <a:pt x="417" y="133"/>
                </a:lnTo>
                <a:lnTo>
                  <a:pt x="401" y="119"/>
                </a:lnTo>
                <a:lnTo>
                  <a:pt x="409" y="0"/>
                </a:lnTo>
                <a:lnTo>
                  <a:pt x="320" y="0"/>
                </a:lnTo>
                <a:lnTo>
                  <a:pt x="224" y="95"/>
                </a:lnTo>
                <a:lnTo>
                  <a:pt x="240" y="127"/>
                </a:lnTo>
                <a:lnTo>
                  <a:pt x="181" y="170"/>
                </a:lnTo>
                <a:lnTo>
                  <a:pt x="107" y="160"/>
                </a:lnTo>
                <a:lnTo>
                  <a:pt x="42" y="160"/>
                </a:lnTo>
                <a:lnTo>
                  <a:pt x="28" y="204"/>
                </a:lnTo>
                <a:lnTo>
                  <a:pt x="0" y="234"/>
                </a:lnTo>
                <a:close/>
              </a:path>
            </a:pathLst>
          </a:custGeom>
          <a:solidFill>
            <a:schemeClr val="bg1">
              <a:lumMod val="50000"/>
              <a:lumOff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68" name="Freeform 70">
            <a:extLst>
              <a:ext uri="{FF2B5EF4-FFF2-40B4-BE49-F238E27FC236}">
                <a16:creationId xmlns:a16="http://schemas.microsoft.com/office/drawing/2014/main" id="{6AA512B7-211B-4BE3-8C38-2C9BE344561F}"/>
              </a:ext>
            </a:extLst>
          </p:cNvPr>
          <p:cNvSpPr>
            <a:spLocks/>
          </p:cNvSpPr>
          <p:nvPr/>
        </p:nvSpPr>
        <p:spPr bwMode="auto">
          <a:xfrm>
            <a:off x="10542316" y="3394116"/>
            <a:ext cx="190596" cy="233352"/>
          </a:xfrm>
          <a:custGeom>
            <a:avLst/>
            <a:gdLst>
              <a:gd name="T0" fmla="*/ 2147483647 w 155"/>
              <a:gd name="T1" fmla="*/ 0 h 189"/>
              <a:gd name="T2" fmla="*/ 2147483647 w 155"/>
              <a:gd name="T3" fmla="*/ 0 h 189"/>
              <a:gd name="T4" fmla="*/ 2147483647 w 155"/>
              <a:gd name="T5" fmla="*/ 2147483647 h 189"/>
              <a:gd name="T6" fmla="*/ 2147483647 w 155"/>
              <a:gd name="T7" fmla="*/ 2147483647 h 189"/>
              <a:gd name="T8" fmla="*/ 2147483647 w 155"/>
              <a:gd name="T9" fmla="*/ 2147483647 h 189"/>
              <a:gd name="T10" fmla="*/ 2147483647 w 155"/>
              <a:gd name="T11" fmla="*/ 2147483647 h 189"/>
              <a:gd name="T12" fmla="*/ 2147483647 w 155"/>
              <a:gd name="T13" fmla="*/ 2147483647 h 189"/>
              <a:gd name="T14" fmla="*/ 0 w 155"/>
              <a:gd name="T15" fmla="*/ 2147483647 h 189"/>
              <a:gd name="T16" fmla="*/ 2147483647 w 155"/>
              <a:gd name="T17" fmla="*/ 0 h 1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189"/>
              <a:gd name="T29" fmla="*/ 155 w 155"/>
              <a:gd name="T30" fmla="*/ 189 h 1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189">
                <a:moveTo>
                  <a:pt x="10" y="0"/>
                </a:moveTo>
                <a:lnTo>
                  <a:pt x="155" y="0"/>
                </a:lnTo>
                <a:lnTo>
                  <a:pt x="149" y="46"/>
                </a:lnTo>
                <a:lnTo>
                  <a:pt x="123" y="56"/>
                </a:lnTo>
                <a:lnTo>
                  <a:pt x="83" y="189"/>
                </a:lnTo>
                <a:lnTo>
                  <a:pt x="18" y="189"/>
                </a:lnTo>
                <a:lnTo>
                  <a:pt x="18" y="130"/>
                </a:lnTo>
                <a:lnTo>
                  <a:pt x="0" y="116"/>
                </a:lnTo>
                <a:lnTo>
                  <a:pt x="10" y="0"/>
                </a:lnTo>
                <a:close/>
              </a:path>
            </a:pathLst>
          </a:custGeom>
          <a:solidFill>
            <a:srgbClr val="7F7F7F"/>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69" name="Freeform 71">
            <a:extLst>
              <a:ext uri="{FF2B5EF4-FFF2-40B4-BE49-F238E27FC236}">
                <a16:creationId xmlns:a16="http://schemas.microsoft.com/office/drawing/2014/main" id="{6FB1C392-8042-43FD-87F3-E5DAD415BE40}"/>
              </a:ext>
            </a:extLst>
          </p:cNvPr>
          <p:cNvSpPr>
            <a:spLocks/>
          </p:cNvSpPr>
          <p:nvPr/>
        </p:nvSpPr>
        <p:spPr bwMode="auto">
          <a:xfrm>
            <a:off x="10643036" y="3310178"/>
            <a:ext cx="141010" cy="317292"/>
          </a:xfrm>
          <a:custGeom>
            <a:avLst/>
            <a:gdLst>
              <a:gd name="T0" fmla="*/ 2147483647 w 116"/>
              <a:gd name="T1" fmla="*/ 2147483647 h 256"/>
              <a:gd name="T2" fmla="*/ 2147483647 w 116"/>
              <a:gd name="T3" fmla="*/ 0 h 256"/>
              <a:gd name="T4" fmla="*/ 2147483647 w 116"/>
              <a:gd name="T5" fmla="*/ 2147483647 h 256"/>
              <a:gd name="T6" fmla="*/ 2147483647 w 116"/>
              <a:gd name="T7" fmla="*/ 2147483647 h 256"/>
              <a:gd name="T8" fmla="*/ 0 w 116"/>
              <a:gd name="T9" fmla="*/ 2147483647 h 256"/>
              <a:gd name="T10" fmla="*/ 2147483647 w 116"/>
              <a:gd name="T11" fmla="*/ 2147483647 h 256"/>
              <a:gd name="T12" fmla="*/ 2147483647 w 116"/>
              <a:gd name="T13" fmla="*/ 2147483647 h 256"/>
              <a:gd name="T14" fmla="*/ 2147483647 w 116"/>
              <a:gd name="T15" fmla="*/ 2147483647 h 256"/>
              <a:gd name="T16" fmla="*/ 0 60000 65536"/>
              <a:gd name="T17" fmla="*/ 0 60000 65536"/>
              <a:gd name="T18" fmla="*/ 0 60000 65536"/>
              <a:gd name="T19" fmla="*/ 0 60000 65536"/>
              <a:gd name="T20" fmla="*/ 0 60000 65536"/>
              <a:gd name="T21" fmla="*/ 0 60000 65536"/>
              <a:gd name="T22" fmla="*/ 0 60000 65536"/>
              <a:gd name="T23" fmla="*/ 0 60000 65536"/>
              <a:gd name="T24" fmla="*/ 0 w 116"/>
              <a:gd name="T25" fmla="*/ 0 h 256"/>
              <a:gd name="T26" fmla="*/ 116 w 116"/>
              <a:gd name="T27" fmla="*/ 256 h 25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6" h="256">
                <a:moveTo>
                  <a:pt x="72" y="67"/>
                </a:moveTo>
                <a:lnTo>
                  <a:pt x="116" y="0"/>
                </a:lnTo>
                <a:lnTo>
                  <a:pt x="116" y="234"/>
                </a:lnTo>
                <a:lnTo>
                  <a:pt x="74" y="256"/>
                </a:lnTo>
                <a:lnTo>
                  <a:pt x="0" y="254"/>
                </a:lnTo>
                <a:lnTo>
                  <a:pt x="42" y="123"/>
                </a:lnTo>
                <a:lnTo>
                  <a:pt x="67" y="112"/>
                </a:lnTo>
                <a:lnTo>
                  <a:pt x="72" y="67"/>
                </a:lnTo>
                <a:close/>
              </a:path>
            </a:pathLst>
          </a:custGeom>
          <a:solidFill>
            <a:schemeClr val="tx1">
              <a:lumMod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70" name="Freeform 72">
            <a:extLst>
              <a:ext uri="{FF2B5EF4-FFF2-40B4-BE49-F238E27FC236}">
                <a16:creationId xmlns:a16="http://schemas.microsoft.com/office/drawing/2014/main" id="{1EBDE847-29A0-4D17-A7CA-B636E93FBC3F}"/>
              </a:ext>
            </a:extLst>
          </p:cNvPr>
          <p:cNvSpPr>
            <a:spLocks/>
          </p:cNvSpPr>
          <p:nvPr/>
        </p:nvSpPr>
        <p:spPr bwMode="auto">
          <a:xfrm>
            <a:off x="10784045" y="3138940"/>
            <a:ext cx="299067" cy="458310"/>
          </a:xfrm>
          <a:custGeom>
            <a:avLst/>
            <a:gdLst>
              <a:gd name="T0" fmla="*/ 0 w 246"/>
              <a:gd name="T1" fmla="*/ 2147483647 h 373"/>
              <a:gd name="T2" fmla="*/ 0 w 246"/>
              <a:gd name="T3" fmla="*/ 2147483647 h 373"/>
              <a:gd name="T4" fmla="*/ 2147483647 w 246"/>
              <a:gd name="T5" fmla="*/ 2147483647 h 373"/>
              <a:gd name="T6" fmla="*/ 2147483647 w 246"/>
              <a:gd name="T7" fmla="*/ 2147483647 h 373"/>
              <a:gd name="T8" fmla="*/ 2147483647 w 246"/>
              <a:gd name="T9" fmla="*/ 2147483647 h 373"/>
              <a:gd name="T10" fmla="*/ 2147483647 w 246"/>
              <a:gd name="T11" fmla="*/ 2147483647 h 373"/>
              <a:gd name="T12" fmla="*/ 2147483647 w 246"/>
              <a:gd name="T13" fmla="*/ 2147483647 h 373"/>
              <a:gd name="T14" fmla="*/ 2147483647 w 246"/>
              <a:gd name="T15" fmla="*/ 2147483647 h 373"/>
              <a:gd name="T16" fmla="*/ 2147483647 w 246"/>
              <a:gd name="T17" fmla="*/ 2147483647 h 373"/>
              <a:gd name="T18" fmla="*/ 2147483647 w 246"/>
              <a:gd name="T19" fmla="*/ 0 h 373"/>
              <a:gd name="T20" fmla="*/ 2147483647 w 246"/>
              <a:gd name="T21" fmla="*/ 2147483647 h 373"/>
              <a:gd name="T22" fmla="*/ 0 w 246"/>
              <a:gd name="T23" fmla="*/ 2147483647 h 37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6"/>
              <a:gd name="T37" fmla="*/ 0 h 373"/>
              <a:gd name="T38" fmla="*/ 246 w 246"/>
              <a:gd name="T39" fmla="*/ 373 h 37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6" h="373">
                <a:moveTo>
                  <a:pt x="0" y="145"/>
                </a:moveTo>
                <a:lnTo>
                  <a:pt x="0" y="373"/>
                </a:lnTo>
                <a:lnTo>
                  <a:pt x="59" y="340"/>
                </a:lnTo>
                <a:lnTo>
                  <a:pt x="63" y="310"/>
                </a:lnTo>
                <a:lnTo>
                  <a:pt x="246" y="177"/>
                </a:lnTo>
                <a:lnTo>
                  <a:pt x="236" y="127"/>
                </a:lnTo>
                <a:lnTo>
                  <a:pt x="204" y="113"/>
                </a:lnTo>
                <a:lnTo>
                  <a:pt x="182" y="6"/>
                </a:lnTo>
                <a:lnTo>
                  <a:pt x="133" y="20"/>
                </a:lnTo>
                <a:lnTo>
                  <a:pt x="107" y="0"/>
                </a:lnTo>
                <a:lnTo>
                  <a:pt x="59" y="38"/>
                </a:lnTo>
                <a:lnTo>
                  <a:pt x="0" y="145"/>
                </a:lnTo>
                <a:close/>
              </a:path>
            </a:pathLst>
          </a:custGeom>
          <a:solidFill>
            <a:schemeClr val="tx1">
              <a:lumMod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71" name="Freeform 73">
            <a:extLst>
              <a:ext uri="{FF2B5EF4-FFF2-40B4-BE49-F238E27FC236}">
                <a16:creationId xmlns:a16="http://schemas.microsoft.com/office/drawing/2014/main" id="{701CB649-A5E2-4A46-83A4-39E027F06C94}"/>
              </a:ext>
            </a:extLst>
          </p:cNvPr>
          <p:cNvSpPr>
            <a:spLocks/>
          </p:cNvSpPr>
          <p:nvPr/>
        </p:nvSpPr>
        <p:spPr bwMode="auto">
          <a:xfrm>
            <a:off x="10564008" y="3597248"/>
            <a:ext cx="286669" cy="181310"/>
          </a:xfrm>
          <a:custGeom>
            <a:avLst/>
            <a:gdLst>
              <a:gd name="T0" fmla="*/ 2147483647 w 236"/>
              <a:gd name="T1" fmla="*/ 2147483647 h 143"/>
              <a:gd name="T2" fmla="*/ 2147483647 w 236"/>
              <a:gd name="T3" fmla="*/ 2147483647 h 143"/>
              <a:gd name="T4" fmla="*/ 2147483647 w 236"/>
              <a:gd name="T5" fmla="*/ 0 h 143"/>
              <a:gd name="T6" fmla="*/ 2147483647 w 236"/>
              <a:gd name="T7" fmla="*/ 2147483647 h 143"/>
              <a:gd name="T8" fmla="*/ 2147483647 w 236"/>
              <a:gd name="T9" fmla="*/ 2147483647 h 143"/>
              <a:gd name="T10" fmla="*/ 2147483647 w 236"/>
              <a:gd name="T11" fmla="*/ 2147483647 h 143"/>
              <a:gd name="T12" fmla="*/ 2147483647 w 236"/>
              <a:gd name="T13" fmla="*/ 2147483647 h 143"/>
              <a:gd name="T14" fmla="*/ 2147483647 w 236"/>
              <a:gd name="T15" fmla="*/ 2147483647 h 143"/>
              <a:gd name="T16" fmla="*/ 2147483647 w 236"/>
              <a:gd name="T17" fmla="*/ 2147483647 h 143"/>
              <a:gd name="T18" fmla="*/ 0 w 236"/>
              <a:gd name="T19" fmla="*/ 2147483647 h 143"/>
              <a:gd name="T20" fmla="*/ 2147483647 w 236"/>
              <a:gd name="T21" fmla="*/ 2147483647 h 1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6"/>
              <a:gd name="T34" fmla="*/ 0 h 143"/>
              <a:gd name="T35" fmla="*/ 236 w 236"/>
              <a:gd name="T36" fmla="*/ 143 h 14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6" h="143">
                <a:moveTo>
                  <a:pt x="2" y="20"/>
                </a:moveTo>
                <a:lnTo>
                  <a:pt x="141" y="23"/>
                </a:lnTo>
                <a:lnTo>
                  <a:pt x="182" y="0"/>
                </a:lnTo>
                <a:lnTo>
                  <a:pt x="191" y="43"/>
                </a:lnTo>
                <a:lnTo>
                  <a:pt x="169" y="65"/>
                </a:lnTo>
                <a:lnTo>
                  <a:pt x="201" y="123"/>
                </a:lnTo>
                <a:lnTo>
                  <a:pt x="236" y="123"/>
                </a:lnTo>
                <a:lnTo>
                  <a:pt x="185" y="143"/>
                </a:lnTo>
                <a:lnTo>
                  <a:pt x="136" y="94"/>
                </a:lnTo>
                <a:lnTo>
                  <a:pt x="0" y="94"/>
                </a:lnTo>
                <a:lnTo>
                  <a:pt x="2" y="20"/>
                </a:lnTo>
                <a:close/>
              </a:path>
            </a:pathLst>
          </a:custGeom>
          <a:solidFill>
            <a:schemeClr val="tx1">
              <a:lumMod val="85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72" name="Freeform 74">
            <a:extLst>
              <a:ext uri="{FF2B5EF4-FFF2-40B4-BE49-F238E27FC236}">
                <a16:creationId xmlns:a16="http://schemas.microsoft.com/office/drawing/2014/main" id="{0786E86C-0357-49B7-838E-76ED620A7F4B}"/>
              </a:ext>
            </a:extLst>
          </p:cNvPr>
          <p:cNvSpPr>
            <a:spLocks/>
          </p:cNvSpPr>
          <p:nvPr/>
        </p:nvSpPr>
        <p:spPr bwMode="auto">
          <a:xfrm>
            <a:off x="10689522" y="3718123"/>
            <a:ext cx="66631" cy="73867"/>
          </a:xfrm>
          <a:custGeom>
            <a:avLst/>
            <a:gdLst>
              <a:gd name="T0" fmla="*/ 2147483647 w 55"/>
              <a:gd name="T1" fmla="*/ 0 h 63"/>
              <a:gd name="T2" fmla="*/ 2147483647 w 55"/>
              <a:gd name="T3" fmla="*/ 0 h 63"/>
              <a:gd name="T4" fmla="*/ 2147483647 w 55"/>
              <a:gd name="T5" fmla="*/ 2147483647 h 63"/>
              <a:gd name="T6" fmla="*/ 2147483647 w 55"/>
              <a:gd name="T7" fmla="*/ 2147483647 h 63"/>
              <a:gd name="T8" fmla="*/ 0 w 55"/>
              <a:gd name="T9" fmla="*/ 2147483647 h 63"/>
              <a:gd name="T10" fmla="*/ 2147483647 w 55"/>
              <a:gd name="T11" fmla="*/ 0 h 63"/>
              <a:gd name="T12" fmla="*/ 0 60000 65536"/>
              <a:gd name="T13" fmla="*/ 0 60000 65536"/>
              <a:gd name="T14" fmla="*/ 0 60000 65536"/>
              <a:gd name="T15" fmla="*/ 0 60000 65536"/>
              <a:gd name="T16" fmla="*/ 0 60000 65536"/>
              <a:gd name="T17" fmla="*/ 0 60000 65536"/>
              <a:gd name="T18" fmla="*/ 0 w 55"/>
              <a:gd name="T19" fmla="*/ 0 h 63"/>
              <a:gd name="T20" fmla="*/ 55 w 55"/>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55" h="63">
                <a:moveTo>
                  <a:pt x="1" y="0"/>
                </a:moveTo>
                <a:lnTo>
                  <a:pt x="29" y="0"/>
                </a:lnTo>
                <a:lnTo>
                  <a:pt x="55" y="22"/>
                </a:lnTo>
                <a:lnTo>
                  <a:pt x="30" y="59"/>
                </a:lnTo>
                <a:lnTo>
                  <a:pt x="0" y="63"/>
                </a:lnTo>
                <a:lnTo>
                  <a:pt x="1" y="0"/>
                </a:lnTo>
                <a:close/>
              </a:path>
            </a:pathLst>
          </a:custGeom>
          <a:solidFill>
            <a:schemeClr val="tx1">
              <a:lumMod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73" name="Freeform 75">
            <a:extLst>
              <a:ext uri="{FF2B5EF4-FFF2-40B4-BE49-F238E27FC236}">
                <a16:creationId xmlns:a16="http://schemas.microsoft.com/office/drawing/2014/main" id="{73DB6A2E-3807-4295-90F7-63D323866DD4}"/>
              </a:ext>
            </a:extLst>
          </p:cNvPr>
          <p:cNvSpPr>
            <a:spLocks/>
          </p:cNvSpPr>
          <p:nvPr/>
        </p:nvSpPr>
        <p:spPr bwMode="auto">
          <a:xfrm>
            <a:off x="10553163" y="3718123"/>
            <a:ext cx="137912" cy="94013"/>
          </a:xfrm>
          <a:custGeom>
            <a:avLst/>
            <a:gdLst>
              <a:gd name="T0" fmla="*/ 2147483647 w 115"/>
              <a:gd name="T1" fmla="*/ 0 h 78"/>
              <a:gd name="T2" fmla="*/ 2147483647 w 115"/>
              <a:gd name="T3" fmla="*/ 0 h 78"/>
              <a:gd name="T4" fmla="*/ 2147483647 w 115"/>
              <a:gd name="T5" fmla="*/ 2147483647 h 78"/>
              <a:gd name="T6" fmla="*/ 0 w 115"/>
              <a:gd name="T7" fmla="*/ 2147483647 h 78"/>
              <a:gd name="T8" fmla="*/ 2147483647 w 115"/>
              <a:gd name="T9" fmla="*/ 0 h 78"/>
              <a:gd name="T10" fmla="*/ 0 60000 65536"/>
              <a:gd name="T11" fmla="*/ 0 60000 65536"/>
              <a:gd name="T12" fmla="*/ 0 60000 65536"/>
              <a:gd name="T13" fmla="*/ 0 60000 65536"/>
              <a:gd name="T14" fmla="*/ 0 60000 65536"/>
              <a:gd name="T15" fmla="*/ 0 w 115"/>
              <a:gd name="T16" fmla="*/ 0 h 78"/>
              <a:gd name="T17" fmla="*/ 115 w 115"/>
              <a:gd name="T18" fmla="*/ 78 h 78"/>
            </a:gdLst>
            <a:ahLst/>
            <a:cxnLst>
              <a:cxn ang="T10">
                <a:pos x="T0" y="T1"/>
              </a:cxn>
              <a:cxn ang="T11">
                <a:pos x="T2" y="T3"/>
              </a:cxn>
              <a:cxn ang="T12">
                <a:pos x="T4" y="T5"/>
              </a:cxn>
              <a:cxn ang="T13">
                <a:pos x="T6" y="T7"/>
              </a:cxn>
              <a:cxn ang="T14">
                <a:pos x="T8" y="T9"/>
              </a:cxn>
            </a:cxnLst>
            <a:rect l="T15" t="T16" r="T17" b="T18"/>
            <a:pathLst>
              <a:path w="115" h="78">
                <a:moveTo>
                  <a:pt x="6" y="0"/>
                </a:moveTo>
                <a:lnTo>
                  <a:pt x="115" y="0"/>
                </a:lnTo>
                <a:lnTo>
                  <a:pt x="115" y="62"/>
                </a:lnTo>
                <a:lnTo>
                  <a:pt x="0" y="78"/>
                </a:lnTo>
                <a:lnTo>
                  <a:pt x="6" y="0"/>
                </a:lnTo>
                <a:close/>
              </a:path>
            </a:pathLst>
          </a:custGeom>
          <a:solidFill>
            <a:schemeClr val="bg1">
              <a:lumMod val="50000"/>
              <a:lumOff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74" name="Freeform 76">
            <a:extLst>
              <a:ext uri="{FF2B5EF4-FFF2-40B4-BE49-F238E27FC236}">
                <a16:creationId xmlns:a16="http://schemas.microsoft.com/office/drawing/2014/main" id="{5328BEFA-D670-4B7D-940A-FF88D4E496E7}"/>
              </a:ext>
            </a:extLst>
          </p:cNvPr>
          <p:cNvSpPr>
            <a:spLocks/>
          </p:cNvSpPr>
          <p:nvPr/>
        </p:nvSpPr>
        <p:spPr bwMode="auto">
          <a:xfrm>
            <a:off x="10390459" y="3808780"/>
            <a:ext cx="120866" cy="233352"/>
          </a:xfrm>
          <a:custGeom>
            <a:avLst/>
            <a:gdLst>
              <a:gd name="T0" fmla="*/ 2147483647 w 100"/>
              <a:gd name="T1" fmla="*/ 0 h 191"/>
              <a:gd name="T2" fmla="*/ 2147483647 w 100"/>
              <a:gd name="T3" fmla="*/ 2147483647 h 191"/>
              <a:gd name="T4" fmla="*/ 2147483647 w 100"/>
              <a:gd name="T5" fmla="*/ 2147483647 h 191"/>
              <a:gd name="T6" fmla="*/ 2147483647 w 100"/>
              <a:gd name="T7" fmla="*/ 2147483647 h 191"/>
              <a:gd name="T8" fmla="*/ 0 w 100"/>
              <a:gd name="T9" fmla="*/ 2147483647 h 191"/>
              <a:gd name="T10" fmla="*/ 2147483647 w 100"/>
              <a:gd name="T11" fmla="*/ 2147483647 h 191"/>
              <a:gd name="T12" fmla="*/ 2147483647 w 100"/>
              <a:gd name="T13" fmla="*/ 2147483647 h 191"/>
              <a:gd name="T14" fmla="*/ 2147483647 w 100"/>
              <a:gd name="T15" fmla="*/ 2147483647 h 191"/>
              <a:gd name="T16" fmla="*/ 2147483647 w 100"/>
              <a:gd name="T17" fmla="*/ 2147483647 h 191"/>
              <a:gd name="T18" fmla="*/ 2147483647 w 100"/>
              <a:gd name="T19" fmla="*/ 2147483647 h 191"/>
              <a:gd name="T20" fmla="*/ 2147483647 w 100"/>
              <a:gd name="T21" fmla="*/ 2147483647 h 191"/>
              <a:gd name="T22" fmla="*/ 2147483647 w 100"/>
              <a:gd name="T23" fmla="*/ 0 h 1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0"/>
              <a:gd name="T37" fmla="*/ 0 h 191"/>
              <a:gd name="T38" fmla="*/ 100 w 100"/>
              <a:gd name="T39" fmla="*/ 191 h 19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0" h="191">
                <a:moveTo>
                  <a:pt x="47" y="0"/>
                </a:moveTo>
                <a:lnTo>
                  <a:pt x="22" y="22"/>
                </a:lnTo>
                <a:lnTo>
                  <a:pt x="43" y="77"/>
                </a:lnTo>
                <a:lnTo>
                  <a:pt x="22" y="103"/>
                </a:lnTo>
                <a:lnTo>
                  <a:pt x="0" y="132"/>
                </a:lnTo>
                <a:lnTo>
                  <a:pt x="43" y="191"/>
                </a:lnTo>
                <a:lnTo>
                  <a:pt x="87" y="132"/>
                </a:lnTo>
                <a:lnTo>
                  <a:pt x="100" y="65"/>
                </a:lnTo>
                <a:lnTo>
                  <a:pt x="84" y="62"/>
                </a:lnTo>
                <a:lnTo>
                  <a:pt x="99" y="28"/>
                </a:lnTo>
                <a:lnTo>
                  <a:pt x="98" y="9"/>
                </a:lnTo>
                <a:lnTo>
                  <a:pt x="47" y="0"/>
                </a:lnTo>
                <a:close/>
              </a:path>
            </a:pathLst>
          </a:custGeom>
          <a:solidFill>
            <a:schemeClr val="bg1">
              <a:lumMod val="50000"/>
              <a:lumOff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75" name="Freeform 77">
            <a:extLst>
              <a:ext uri="{FF2B5EF4-FFF2-40B4-BE49-F238E27FC236}">
                <a16:creationId xmlns:a16="http://schemas.microsoft.com/office/drawing/2014/main" id="{1F773ECC-01E5-406F-ACE9-69E4963ADF91}"/>
              </a:ext>
            </a:extLst>
          </p:cNvPr>
          <p:cNvSpPr>
            <a:spLocks/>
          </p:cNvSpPr>
          <p:nvPr/>
        </p:nvSpPr>
        <p:spPr bwMode="auto">
          <a:xfrm>
            <a:off x="10339320" y="3938048"/>
            <a:ext cx="91424" cy="164522"/>
          </a:xfrm>
          <a:custGeom>
            <a:avLst/>
            <a:gdLst>
              <a:gd name="T0" fmla="*/ 2147483647 w 77"/>
              <a:gd name="T1" fmla="*/ 0 h 134"/>
              <a:gd name="T2" fmla="*/ 0 w 77"/>
              <a:gd name="T3" fmla="*/ 0 h 134"/>
              <a:gd name="T4" fmla="*/ 0 w 77"/>
              <a:gd name="T5" fmla="*/ 2147483647 h 134"/>
              <a:gd name="T6" fmla="*/ 2147483647 w 77"/>
              <a:gd name="T7" fmla="*/ 2147483647 h 134"/>
              <a:gd name="T8" fmla="*/ 2147483647 w 77"/>
              <a:gd name="T9" fmla="*/ 2147483647 h 134"/>
              <a:gd name="T10" fmla="*/ 2147483647 w 77"/>
              <a:gd name="T11" fmla="*/ 2147483647 h 134"/>
              <a:gd name="T12" fmla="*/ 2147483647 w 77"/>
              <a:gd name="T13" fmla="*/ 2147483647 h 134"/>
              <a:gd name="T14" fmla="*/ 2147483647 w 77"/>
              <a:gd name="T15" fmla="*/ 0 h 134"/>
              <a:gd name="T16" fmla="*/ 0 60000 65536"/>
              <a:gd name="T17" fmla="*/ 0 60000 65536"/>
              <a:gd name="T18" fmla="*/ 0 60000 65536"/>
              <a:gd name="T19" fmla="*/ 0 60000 65536"/>
              <a:gd name="T20" fmla="*/ 0 60000 65536"/>
              <a:gd name="T21" fmla="*/ 0 60000 65536"/>
              <a:gd name="T22" fmla="*/ 0 60000 65536"/>
              <a:gd name="T23" fmla="*/ 0 60000 65536"/>
              <a:gd name="T24" fmla="*/ 0 w 77"/>
              <a:gd name="T25" fmla="*/ 0 h 134"/>
              <a:gd name="T26" fmla="*/ 77 w 77"/>
              <a:gd name="T27" fmla="*/ 134 h 13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7" h="134">
                <a:moveTo>
                  <a:pt x="66" y="0"/>
                </a:moveTo>
                <a:lnTo>
                  <a:pt x="0" y="0"/>
                </a:lnTo>
                <a:lnTo>
                  <a:pt x="0" y="134"/>
                </a:lnTo>
                <a:lnTo>
                  <a:pt x="64" y="134"/>
                </a:lnTo>
                <a:lnTo>
                  <a:pt x="77" y="113"/>
                </a:lnTo>
                <a:lnTo>
                  <a:pt x="44" y="71"/>
                </a:lnTo>
                <a:lnTo>
                  <a:pt x="45" y="34"/>
                </a:lnTo>
                <a:lnTo>
                  <a:pt x="66" y="0"/>
                </a:lnTo>
                <a:close/>
              </a:path>
            </a:pathLst>
          </a:custGeom>
          <a:solidFill>
            <a:schemeClr val="tx1">
              <a:lumMod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76" name="Freeform 78">
            <a:extLst>
              <a:ext uri="{FF2B5EF4-FFF2-40B4-BE49-F238E27FC236}">
                <a16:creationId xmlns:a16="http://schemas.microsoft.com/office/drawing/2014/main" id="{ACCB9C1B-1EE6-4E7A-ABAC-CAF85A303D42}"/>
              </a:ext>
            </a:extLst>
          </p:cNvPr>
          <p:cNvSpPr>
            <a:spLocks/>
          </p:cNvSpPr>
          <p:nvPr/>
        </p:nvSpPr>
        <p:spPr bwMode="auto">
          <a:xfrm>
            <a:off x="10066597" y="3961548"/>
            <a:ext cx="351752" cy="228316"/>
          </a:xfrm>
          <a:custGeom>
            <a:avLst/>
            <a:gdLst>
              <a:gd name="T0" fmla="*/ 0 w 287"/>
              <a:gd name="T1" fmla="*/ 0 h 185"/>
              <a:gd name="T2" fmla="*/ 2147483647 w 287"/>
              <a:gd name="T3" fmla="*/ 0 h 185"/>
              <a:gd name="T4" fmla="*/ 2147483647 w 287"/>
              <a:gd name="T5" fmla="*/ 2147483647 h 185"/>
              <a:gd name="T6" fmla="*/ 2147483647 w 287"/>
              <a:gd name="T7" fmla="*/ 2147483647 h 185"/>
              <a:gd name="T8" fmla="*/ 2147483647 w 287"/>
              <a:gd name="T9" fmla="*/ 2147483647 h 185"/>
              <a:gd name="T10" fmla="*/ 2147483647 w 287"/>
              <a:gd name="T11" fmla="*/ 2147483647 h 185"/>
              <a:gd name="T12" fmla="*/ 2147483647 w 287"/>
              <a:gd name="T13" fmla="*/ 2147483647 h 185"/>
              <a:gd name="T14" fmla="*/ 2147483647 w 287"/>
              <a:gd name="T15" fmla="*/ 2147483647 h 185"/>
              <a:gd name="T16" fmla="*/ 2147483647 w 287"/>
              <a:gd name="T17" fmla="*/ 2147483647 h 185"/>
              <a:gd name="T18" fmla="*/ 0 w 287"/>
              <a:gd name="T19" fmla="*/ 2147483647 h 185"/>
              <a:gd name="T20" fmla="*/ 0 w 287"/>
              <a:gd name="T21" fmla="*/ 0 h 1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7"/>
              <a:gd name="T34" fmla="*/ 0 h 185"/>
              <a:gd name="T35" fmla="*/ 287 w 287"/>
              <a:gd name="T36" fmla="*/ 185 h 18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7" h="185">
                <a:moveTo>
                  <a:pt x="0" y="0"/>
                </a:moveTo>
                <a:lnTo>
                  <a:pt x="223" y="0"/>
                </a:lnTo>
                <a:lnTo>
                  <a:pt x="223" y="115"/>
                </a:lnTo>
                <a:lnTo>
                  <a:pt x="287" y="115"/>
                </a:lnTo>
                <a:lnTo>
                  <a:pt x="251" y="185"/>
                </a:lnTo>
                <a:lnTo>
                  <a:pt x="175" y="165"/>
                </a:lnTo>
                <a:lnTo>
                  <a:pt x="150" y="73"/>
                </a:lnTo>
                <a:lnTo>
                  <a:pt x="141" y="51"/>
                </a:lnTo>
                <a:lnTo>
                  <a:pt x="86" y="34"/>
                </a:lnTo>
                <a:lnTo>
                  <a:pt x="0" y="75"/>
                </a:lnTo>
                <a:lnTo>
                  <a:pt x="0" y="0"/>
                </a:lnTo>
                <a:close/>
              </a:path>
            </a:pathLst>
          </a:custGeom>
          <a:solidFill>
            <a:schemeClr val="tx1">
              <a:lumMod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77" name="Freeform 79">
            <a:extLst>
              <a:ext uri="{FF2B5EF4-FFF2-40B4-BE49-F238E27FC236}">
                <a16:creationId xmlns:a16="http://schemas.microsoft.com/office/drawing/2014/main" id="{2029857A-951C-4D7B-B3A7-556B9B2D05E7}"/>
              </a:ext>
            </a:extLst>
          </p:cNvPr>
          <p:cNvSpPr>
            <a:spLocks/>
          </p:cNvSpPr>
          <p:nvPr/>
        </p:nvSpPr>
        <p:spPr bwMode="auto">
          <a:xfrm>
            <a:off x="8078505" y="3278277"/>
            <a:ext cx="615178" cy="396196"/>
          </a:xfrm>
          <a:custGeom>
            <a:avLst/>
            <a:gdLst>
              <a:gd name="T0" fmla="*/ 0 w 507"/>
              <a:gd name="T1" fmla="*/ 0 h 320"/>
              <a:gd name="T2" fmla="*/ 2147483647 w 507"/>
              <a:gd name="T3" fmla="*/ 2147483647 h 320"/>
              <a:gd name="T4" fmla="*/ 2147483647 w 507"/>
              <a:gd name="T5" fmla="*/ 2147483647 h 320"/>
              <a:gd name="T6" fmla="*/ 2147483647 w 507"/>
              <a:gd name="T7" fmla="*/ 2147483647 h 320"/>
              <a:gd name="T8" fmla="*/ 2147483647 w 507"/>
              <a:gd name="T9" fmla="*/ 2147483647 h 320"/>
              <a:gd name="T10" fmla="*/ 2147483647 w 507"/>
              <a:gd name="T11" fmla="*/ 2147483647 h 320"/>
              <a:gd name="T12" fmla="*/ 2147483647 w 507"/>
              <a:gd name="T13" fmla="*/ 2147483647 h 320"/>
              <a:gd name="T14" fmla="*/ 2147483647 w 507"/>
              <a:gd name="T15" fmla="*/ 2147483647 h 320"/>
              <a:gd name="T16" fmla="*/ 2147483647 w 507"/>
              <a:gd name="T17" fmla="*/ 2147483647 h 320"/>
              <a:gd name="T18" fmla="*/ 2147483647 w 507"/>
              <a:gd name="T19" fmla="*/ 2147483647 h 320"/>
              <a:gd name="T20" fmla="*/ 0 w 507"/>
              <a:gd name="T21" fmla="*/ 2147483647 h 320"/>
              <a:gd name="T22" fmla="*/ 0 w 507"/>
              <a:gd name="T23" fmla="*/ 0 h 3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07"/>
              <a:gd name="T37" fmla="*/ 0 h 320"/>
              <a:gd name="T38" fmla="*/ 507 w 507"/>
              <a:gd name="T39" fmla="*/ 320 h 3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07" h="320">
                <a:moveTo>
                  <a:pt x="0" y="0"/>
                </a:moveTo>
                <a:lnTo>
                  <a:pt x="497" y="1"/>
                </a:lnTo>
                <a:lnTo>
                  <a:pt x="498" y="30"/>
                </a:lnTo>
                <a:lnTo>
                  <a:pt x="479" y="52"/>
                </a:lnTo>
                <a:lnTo>
                  <a:pt x="507" y="90"/>
                </a:lnTo>
                <a:lnTo>
                  <a:pt x="507" y="229"/>
                </a:lnTo>
                <a:lnTo>
                  <a:pt x="485" y="229"/>
                </a:lnTo>
                <a:lnTo>
                  <a:pt x="485" y="320"/>
                </a:lnTo>
                <a:lnTo>
                  <a:pt x="399" y="292"/>
                </a:lnTo>
                <a:lnTo>
                  <a:pt x="364" y="271"/>
                </a:lnTo>
                <a:lnTo>
                  <a:pt x="0" y="273"/>
                </a:lnTo>
                <a:lnTo>
                  <a:pt x="0" y="0"/>
                </a:lnTo>
                <a:close/>
              </a:path>
            </a:pathLst>
          </a:custGeom>
          <a:solidFill>
            <a:schemeClr val="bg1">
              <a:lumMod val="50000"/>
              <a:lumOff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78" name="Freeform 80">
            <a:extLst>
              <a:ext uri="{FF2B5EF4-FFF2-40B4-BE49-F238E27FC236}">
                <a16:creationId xmlns:a16="http://schemas.microsoft.com/office/drawing/2014/main" id="{12D367F4-0DD4-4886-BF6A-5F10AB016A7F}"/>
              </a:ext>
            </a:extLst>
          </p:cNvPr>
          <p:cNvSpPr>
            <a:spLocks/>
          </p:cNvSpPr>
          <p:nvPr/>
        </p:nvSpPr>
        <p:spPr bwMode="auto">
          <a:xfrm>
            <a:off x="8665791" y="3561995"/>
            <a:ext cx="533052" cy="308899"/>
          </a:xfrm>
          <a:custGeom>
            <a:avLst/>
            <a:gdLst>
              <a:gd name="T0" fmla="*/ 0 w 439"/>
              <a:gd name="T1" fmla="*/ 0 h 249"/>
              <a:gd name="T2" fmla="*/ 2147483647 w 439"/>
              <a:gd name="T3" fmla="*/ 0 h 249"/>
              <a:gd name="T4" fmla="*/ 2147483647 w 439"/>
              <a:gd name="T5" fmla="*/ 2147483647 h 249"/>
              <a:gd name="T6" fmla="*/ 2147483647 w 439"/>
              <a:gd name="T7" fmla="*/ 2147483647 h 249"/>
              <a:gd name="T8" fmla="*/ 2147483647 w 439"/>
              <a:gd name="T9" fmla="*/ 2147483647 h 249"/>
              <a:gd name="T10" fmla="*/ 2147483647 w 439"/>
              <a:gd name="T11" fmla="*/ 2147483647 h 249"/>
              <a:gd name="T12" fmla="*/ 2147483647 w 439"/>
              <a:gd name="T13" fmla="*/ 2147483647 h 249"/>
              <a:gd name="T14" fmla="*/ 2147483647 w 439"/>
              <a:gd name="T15" fmla="*/ 2147483647 h 249"/>
              <a:gd name="T16" fmla="*/ 2147483647 w 439"/>
              <a:gd name="T17" fmla="*/ 2147483647 h 249"/>
              <a:gd name="T18" fmla="*/ 2147483647 w 439"/>
              <a:gd name="T19" fmla="*/ 2147483647 h 249"/>
              <a:gd name="T20" fmla="*/ 0 w 439"/>
              <a:gd name="T21" fmla="*/ 2147483647 h 249"/>
              <a:gd name="T22" fmla="*/ 0 w 439"/>
              <a:gd name="T23" fmla="*/ 0 h 24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9"/>
              <a:gd name="T37" fmla="*/ 0 h 249"/>
              <a:gd name="T38" fmla="*/ 439 w 439"/>
              <a:gd name="T39" fmla="*/ 249 h 24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9" h="249">
                <a:moveTo>
                  <a:pt x="0" y="0"/>
                </a:moveTo>
                <a:lnTo>
                  <a:pt x="374" y="0"/>
                </a:lnTo>
                <a:lnTo>
                  <a:pt x="386" y="28"/>
                </a:lnTo>
                <a:lnTo>
                  <a:pt x="384" y="62"/>
                </a:lnTo>
                <a:lnTo>
                  <a:pt x="420" y="96"/>
                </a:lnTo>
                <a:lnTo>
                  <a:pt x="439" y="137"/>
                </a:lnTo>
                <a:lnTo>
                  <a:pt x="386" y="176"/>
                </a:lnTo>
                <a:lnTo>
                  <a:pt x="396" y="202"/>
                </a:lnTo>
                <a:lnTo>
                  <a:pt x="361" y="249"/>
                </a:lnTo>
                <a:lnTo>
                  <a:pt x="52" y="248"/>
                </a:lnTo>
                <a:lnTo>
                  <a:pt x="0" y="90"/>
                </a:lnTo>
                <a:lnTo>
                  <a:pt x="0" y="0"/>
                </a:lnTo>
                <a:close/>
              </a:path>
            </a:pathLst>
          </a:custGeom>
          <a:solidFill>
            <a:schemeClr val="bg1">
              <a:lumMod val="50000"/>
              <a:lumOff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79" name="Freeform 81">
            <a:extLst>
              <a:ext uri="{FF2B5EF4-FFF2-40B4-BE49-F238E27FC236}">
                <a16:creationId xmlns:a16="http://schemas.microsoft.com/office/drawing/2014/main" id="{59C3053F-E7AD-44AD-AF53-6717FD261E4A}"/>
              </a:ext>
            </a:extLst>
          </p:cNvPr>
          <p:cNvSpPr>
            <a:spLocks/>
          </p:cNvSpPr>
          <p:nvPr/>
        </p:nvSpPr>
        <p:spPr bwMode="auto">
          <a:xfrm>
            <a:off x="8619305" y="2950917"/>
            <a:ext cx="546996" cy="614439"/>
          </a:xfrm>
          <a:custGeom>
            <a:avLst/>
            <a:gdLst>
              <a:gd name="T0" fmla="*/ 0 w 451"/>
              <a:gd name="T1" fmla="*/ 0 h 495"/>
              <a:gd name="T2" fmla="*/ 2147483647 w 451"/>
              <a:gd name="T3" fmla="*/ 0 h 495"/>
              <a:gd name="T4" fmla="*/ 2147483647 w 451"/>
              <a:gd name="T5" fmla="*/ 2147483647 h 495"/>
              <a:gd name="T6" fmla="*/ 2147483647 w 451"/>
              <a:gd name="T7" fmla="*/ 2147483647 h 495"/>
              <a:gd name="T8" fmla="*/ 2147483647 w 451"/>
              <a:gd name="T9" fmla="*/ 2147483647 h 495"/>
              <a:gd name="T10" fmla="*/ 2147483647 w 451"/>
              <a:gd name="T11" fmla="*/ 2147483647 h 495"/>
              <a:gd name="T12" fmla="*/ 2147483647 w 451"/>
              <a:gd name="T13" fmla="*/ 2147483647 h 495"/>
              <a:gd name="T14" fmla="*/ 2147483647 w 451"/>
              <a:gd name="T15" fmla="*/ 2147483647 h 495"/>
              <a:gd name="T16" fmla="*/ 2147483647 w 451"/>
              <a:gd name="T17" fmla="*/ 2147483647 h 495"/>
              <a:gd name="T18" fmla="*/ 2147483647 w 451"/>
              <a:gd name="T19" fmla="*/ 2147483647 h 495"/>
              <a:gd name="T20" fmla="*/ 2147483647 w 451"/>
              <a:gd name="T21" fmla="*/ 2147483647 h 495"/>
              <a:gd name="T22" fmla="*/ 2147483647 w 451"/>
              <a:gd name="T23" fmla="*/ 2147483647 h 495"/>
              <a:gd name="T24" fmla="*/ 2147483647 w 451"/>
              <a:gd name="T25" fmla="*/ 2147483647 h 495"/>
              <a:gd name="T26" fmla="*/ 2147483647 w 451"/>
              <a:gd name="T27" fmla="*/ 2147483647 h 495"/>
              <a:gd name="T28" fmla="*/ 0 w 451"/>
              <a:gd name="T29" fmla="*/ 0 h 49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51"/>
              <a:gd name="T46" fmla="*/ 0 h 495"/>
              <a:gd name="T47" fmla="*/ 451 w 451"/>
              <a:gd name="T48" fmla="*/ 495 h 49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51" h="495">
                <a:moveTo>
                  <a:pt x="0" y="0"/>
                </a:moveTo>
                <a:lnTo>
                  <a:pt x="151" y="0"/>
                </a:lnTo>
                <a:lnTo>
                  <a:pt x="451" y="60"/>
                </a:lnTo>
                <a:lnTo>
                  <a:pt x="348" y="157"/>
                </a:lnTo>
                <a:lnTo>
                  <a:pt x="304" y="304"/>
                </a:lnTo>
                <a:lnTo>
                  <a:pt x="304" y="382"/>
                </a:lnTo>
                <a:lnTo>
                  <a:pt x="408" y="456"/>
                </a:lnTo>
                <a:lnTo>
                  <a:pt x="413" y="495"/>
                </a:lnTo>
                <a:lnTo>
                  <a:pt x="60" y="495"/>
                </a:lnTo>
                <a:lnTo>
                  <a:pt x="60" y="352"/>
                </a:lnTo>
                <a:lnTo>
                  <a:pt x="30" y="316"/>
                </a:lnTo>
                <a:lnTo>
                  <a:pt x="50" y="294"/>
                </a:lnTo>
                <a:lnTo>
                  <a:pt x="50" y="263"/>
                </a:lnTo>
                <a:lnTo>
                  <a:pt x="38" y="177"/>
                </a:lnTo>
                <a:lnTo>
                  <a:pt x="0" y="0"/>
                </a:lnTo>
                <a:close/>
              </a:path>
            </a:pathLst>
          </a:custGeom>
          <a:solidFill>
            <a:schemeClr val="tx1">
              <a:lumMod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80" name="Freeform 82">
            <a:extLst>
              <a:ext uri="{FF2B5EF4-FFF2-40B4-BE49-F238E27FC236}">
                <a16:creationId xmlns:a16="http://schemas.microsoft.com/office/drawing/2014/main" id="{E6CF0615-4D9F-48DF-8415-9BEBB5836A3D}"/>
              </a:ext>
            </a:extLst>
          </p:cNvPr>
          <p:cNvSpPr>
            <a:spLocks/>
          </p:cNvSpPr>
          <p:nvPr/>
        </p:nvSpPr>
        <p:spPr bwMode="auto">
          <a:xfrm>
            <a:off x="8989649" y="3177553"/>
            <a:ext cx="477268" cy="500279"/>
          </a:xfrm>
          <a:custGeom>
            <a:avLst/>
            <a:gdLst>
              <a:gd name="T0" fmla="*/ 2147483647 w 393"/>
              <a:gd name="T1" fmla="*/ 2147483647 h 403"/>
              <a:gd name="T2" fmla="*/ 2147483647 w 393"/>
              <a:gd name="T3" fmla="*/ 0 h 403"/>
              <a:gd name="T4" fmla="*/ 2147483647 w 393"/>
              <a:gd name="T5" fmla="*/ 2147483647 h 403"/>
              <a:gd name="T6" fmla="*/ 2147483647 w 393"/>
              <a:gd name="T7" fmla="*/ 2147483647 h 403"/>
              <a:gd name="T8" fmla="*/ 2147483647 w 393"/>
              <a:gd name="T9" fmla="*/ 2147483647 h 403"/>
              <a:gd name="T10" fmla="*/ 2147483647 w 393"/>
              <a:gd name="T11" fmla="*/ 2147483647 h 403"/>
              <a:gd name="T12" fmla="*/ 2147483647 w 393"/>
              <a:gd name="T13" fmla="*/ 2147483647 h 403"/>
              <a:gd name="T14" fmla="*/ 2147483647 w 393"/>
              <a:gd name="T15" fmla="*/ 2147483647 h 403"/>
              <a:gd name="T16" fmla="*/ 2147483647 w 393"/>
              <a:gd name="T17" fmla="*/ 2147483647 h 403"/>
              <a:gd name="T18" fmla="*/ 2147483647 w 393"/>
              <a:gd name="T19" fmla="*/ 2147483647 h 403"/>
              <a:gd name="T20" fmla="*/ 2147483647 w 393"/>
              <a:gd name="T21" fmla="*/ 2147483647 h 403"/>
              <a:gd name="T22" fmla="*/ 2147483647 w 393"/>
              <a:gd name="T23" fmla="*/ 2147483647 h 403"/>
              <a:gd name="T24" fmla="*/ 2147483647 w 393"/>
              <a:gd name="T25" fmla="*/ 2147483647 h 403"/>
              <a:gd name="T26" fmla="*/ 2147483647 w 393"/>
              <a:gd name="T27" fmla="*/ 2147483647 h 403"/>
              <a:gd name="T28" fmla="*/ 2147483647 w 393"/>
              <a:gd name="T29" fmla="*/ 2147483647 h 403"/>
              <a:gd name="T30" fmla="*/ 0 w 393"/>
              <a:gd name="T31" fmla="*/ 2147483647 h 403"/>
              <a:gd name="T32" fmla="*/ 0 w 393"/>
              <a:gd name="T33" fmla="*/ 2147483647 h 403"/>
              <a:gd name="T34" fmla="*/ 2147483647 w 393"/>
              <a:gd name="T35" fmla="*/ 2147483647 h 40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93"/>
              <a:gd name="T55" fmla="*/ 0 h 403"/>
              <a:gd name="T56" fmla="*/ 393 w 393"/>
              <a:gd name="T57" fmla="*/ 403 h 40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93" h="403">
                <a:moveTo>
                  <a:pt x="25" y="30"/>
                </a:moveTo>
                <a:lnTo>
                  <a:pt x="125" y="0"/>
                </a:lnTo>
                <a:lnTo>
                  <a:pt x="145" y="38"/>
                </a:lnTo>
                <a:lnTo>
                  <a:pt x="280" y="105"/>
                </a:lnTo>
                <a:lnTo>
                  <a:pt x="311" y="143"/>
                </a:lnTo>
                <a:lnTo>
                  <a:pt x="321" y="180"/>
                </a:lnTo>
                <a:lnTo>
                  <a:pt x="373" y="171"/>
                </a:lnTo>
                <a:lnTo>
                  <a:pt x="393" y="188"/>
                </a:lnTo>
                <a:lnTo>
                  <a:pt x="349" y="252"/>
                </a:lnTo>
                <a:lnTo>
                  <a:pt x="327" y="403"/>
                </a:lnTo>
                <a:lnTo>
                  <a:pt x="153" y="403"/>
                </a:lnTo>
                <a:lnTo>
                  <a:pt x="119" y="375"/>
                </a:lnTo>
                <a:lnTo>
                  <a:pt x="121" y="339"/>
                </a:lnTo>
                <a:lnTo>
                  <a:pt x="107" y="306"/>
                </a:lnTo>
                <a:lnTo>
                  <a:pt x="103" y="272"/>
                </a:lnTo>
                <a:lnTo>
                  <a:pt x="0" y="198"/>
                </a:lnTo>
                <a:lnTo>
                  <a:pt x="0" y="123"/>
                </a:lnTo>
                <a:lnTo>
                  <a:pt x="25" y="30"/>
                </a:lnTo>
                <a:close/>
              </a:path>
            </a:pathLst>
          </a:custGeom>
          <a:solidFill>
            <a:schemeClr val="tx1">
              <a:lumMod val="85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81" name="Freeform 83">
            <a:extLst>
              <a:ext uri="{FF2B5EF4-FFF2-40B4-BE49-F238E27FC236}">
                <a16:creationId xmlns:a16="http://schemas.microsoft.com/office/drawing/2014/main" id="{0B3119B2-DEC7-46DD-A731-BA744B14DC90}"/>
              </a:ext>
            </a:extLst>
          </p:cNvPr>
          <p:cNvSpPr>
            <a:spLocks/>
          </p:cNvSpPr>
          <p:nvPr/>
        </p:nvSpPr>
        <p:spPr bwMode="auto">
          <a:xfrm>
            <a:off x="9166301" y="3127188"/>
            <a:ext cx="548546" cy="270287"/>
          </a:xfrm>
          <a:custGeom>
            <a:avLst/>
            <a:gdLst>
              <a:gd name="T0" fmla="*/ 0 w 450"/>
              <a:gd name="T1" fmla="*/ 2147483647 h 220"/>
              <a:gd name="T2" fmla="*/ 2147483647 w 450"/>
              <a:gd name="T3" fmla="*/ 2147483647 h 220"/>
              <a:gd name="T4" fmla="*/ 2147483647 w 450"/>
              <a:gd name="T5" fmla="*/ 2147483647 h 220"/>
              <a:gd name="T6" fmla="*/ 2147483647 w 450"/>
              <a:gd name="T7" fmla="*/ 2147483647 h 220"/>
              <a:gd name="T8" fmla="*/ 2147483647 w 450"/>
              <a:gd name="T9" fmla="*/ 2147483647 h 220"/>
              <a:gd name="T10" fmla="*/ 2147483647 w 450"/>
              <a:gd name="T11" fmla="*/ 2147483647 h 220"/>
              <a:gd name="T12" fmla="*/ 2147483647 w 450"/>
              <a:gd name="T13" fmla="*/ 2147483647 h 220"/>
              <a:gd name="T14" fmla="*/ 2147483647 w 450"/>
              <a:gd name="T15" fmla="*/ 2147483647 h 220"/>
              <a:gd name="T16" fmla="*/ 2147483647 w 450"/>
              <a:gd name="T17" fmla="*/ 2147483647 h 220"/>
              <a:gd name="T18" fmla="*/ 2147483647 w 450"/>
              <a:gd name="T19" fmla="*/ 2147483647 h 220"/>
              <a:gd name="T20" fmla="*/ 2147483647 w 450"/>
              <a:gd name="T21" fmla="*/ 0 h 220"/>
              <a:gd name="T22" fmla="*/ 0 w 450"/>
              <a:gd name="T23" fmla="*/ 2147483647 h 2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0"/>
              <a:gd name="T37" fmla="*/ 0 h 220"/>
              <a:gd name="T38" fmla="*/ 450 w 450"/>
              <a:gd name="T39" fmla="*/ 220 h 2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0" h="220">
                <a:moveTo>
                  <a:pt x="0" y="80"/>
                </a:moveTo>
                <a:lnTo>
                  <a:pt x="137" y="151"/>
                </a:lnTo>
                <a:lnTo>
                  <a:pt x="164" y="187"/>
                </a:lnTo>
                <a:lnTo>
                  <a:pt x="174" y="220"/>
                </a:lnTo>
                <a:lnTo>
                  <a:pt x="252" y="143"/>
                </a:lnTo>
                <a:lnTo>
                  <a:pt x="450" y="113"/>
                </a:lnTo>
                <a:lnTo>
                  <a:pt x="363" y="58"/>
                </a:lnTo>
                <a:lnTo>
                  <a:pt x="246" y="109"/>
                </a:lnTo>
                <a:lnTo>
                  <a:pt x="135" y="64"/>
                </a:lnTo>
                <a:lnTo>
                  <a:pt x="200" y="10"/>
                </a:lnTo>
                <a:lnTo>
                  <a:pt x="143" y="0"/>
                </a:lnTo>
                <a:lnTo>
                  <a:pt x="0" y="80"/>
                </a:lnTo>
                <a:close/>
              </a:path>
            </a:pathLst>
          </a:custGeom>
          <a:solidFill>
            <a:schemeClr val="bg1">
              <a:lumMod val="50000"/>
              <a:lumOff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82" name="Freeform 84">
            <a:extLst>
              <a:ext uri="{FF2B5EF4-FFF2-40B4-BE49-F238E27FC236}">
                <a16:creationId xmlns:a16="http://schemas.microsoft.com/office/drawing/2014/main" id="{D11B1129-8AF1-4986-8148-A5EB3382CDD4}"/>
              </a:ext>
            </a:extLst>
          </p:cNvPr>
          <p:cNvSpPr>
            <a:spLocks/>
          </p:cNvSpPr>
          <p:nvPr/>
        </p:nvSpPr>
        <p:spPr bwMode="auto">
          <a:xfrm>
            <a:off x="9479311" y="3333679"/>
            <a:ext cx="354853" cy="423057"/>
          </a:xfrm>
          <a:custGeom>
            <a:avLst/>
            <a:gdLst>
              <a:gd name="T0" fmla="*/ 2147483647 w 295"/>
              <a:gd name="T1" fmla="*/ 0 h 342"/>
              <a:gd name="T2" fmla="*/ 2147483647 w 295"/>
              <a:gd name="T3" fmla="*/ 2147483647 h 342"/>
              <a:gd name="T4" fmla="*/ 2147483647 w 295"/>
              <a:gd name="T5" fmla="*/ 2147483647 h 342"/>
              <a:gd name="T6" fmla="*/ 2147483647 w 295"/>
              <a:gd name="T7" fmla="*/ 2147483647 h 342"/>
              <a:gd name="T8" fmla="*/ 2147483647 w 295"/>
              <a:gd name="T9" fmla="*/ 2147483647 h 342"/>
              <a:gd name="T10" fmla="*/ 2147483647 w 295"/>
              <a:gd name="T11" fmla="*/ 2147483647 h 342"/>
              <a:gd name="T12" fmla="*/ 2147483647 w 295"/>
              <a:gd name="T13" fmla="*/ 2147483647 h 342"/>
              <a:gd name="T14" fmla="*/ 2147483647 w 295"/>
              <a:gd name="T15" fmla="*/ 2147483647 h 342"/>
              <a:gd name="T16" fmla="*/ 2147483647 w 295"/>
              <a:gd name="T17" fmla="*/ 2147483647 h 342"/>
              <a:gd name="T18" fmla="*/ 2147483647 w 295"/>
              <a:gd name="T19" fmla="*/ 2147483647 h 342"/>
              <a:gd name="T20" fmla="*/ 0 w 295"/>
              <a:gd name="T21" fmla="*/ 2147483647 h 342"/>
              <a:gd name="T22" fmla="*/ 2147483647 w 295"/>
              <a:gd name="T23" fmla="*/ 2147483647 h 342"/>
              <a:gd name="T24" fmla="*/ 2147483647 w 295"/>
              <a:gd name="T25" fmla="*/ 2147483647 h 342"/>
              <a:gd name="T26" fmla="*/ 2147483647 w 295"/>
              <a:gd name="T27" fmla="*/ 2147483647 h 342"/>
              <a:gd name="T28" fmla="*/ 2147483647 w 295"/>
              <a:gd name="T29" fmla="*/ 0 h 34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95"/>
              <a:gd name="T46" fmla="*/ 0 h 342"/>
              <a:gd name="T47" fmla="*/ 295 w 295"/>
              <a:gd name="T48" fmla="*/ 342 h 34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95" h="342">
                <a:moveTo>
                  <a:pt x="141" y="0"/>
                </a:moveTo>
                <a:lnTo>
                  <a:pt x="235" y="28"/>
                </a:lnTo>
                <a:lnTo>
                  <a:pt x="255" y="95"/>
                </a:lnTo>
                <a:lnTo>
                  <a:pt x="200" y="151"/>
                </a:lnTo>
                <a:lnTo>
                  <a:pt x="214" y="177"/>
                </a:lnTo>
                <a:lnTo>
                  <a:pt x="267" y="147"/>
                </a:lnTo>
                <a:lnTo>
                  <a:pt x="289" y="153"/>
                </a:lnTo>
                <a:lnTo>
                  <a:pt x="295" y="246"/>
                </a:lnTo>
                <a:lnTo>
                  <a:pt x="237" y="323"/>
                </a:lnTo>
                <a:lnTo>
                  <a:pt x="237" y="342"/>
                </a:lnTo>
                <a:lnTo>
                  <a:pt x="0" y="342"/>
                </a:lnTo>
                <a:lnTo>
                  <a:pt x="34" y="246"/>
                </a:lnTo>
                <a:lnTo>
                  <a:pt x="16" y="171"/>
                </a:lnTo>
                <a:lnTo>
                  <a:pt x="47" y="91"/>
                </a:lnTo>
                <a:lnTo>
                  <a:pt x="141" y="0"/>
                </a:lnTo>
                <a:close/>
              </a:path>
            </a:pathLst>
          </a:custGeom>
          <a:solidFill>
            <a:schemeClr val="tx1">
              <a:lumMod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83" name="Freeform 85">
            <a:extLst>
              <a:ext uri="{FF2B5EF4-FFF2-40B4-BE49-F238E27FC236}">
                <a16:creationId xmlns:a16="http://schemas.microsoft.com/office/drawing/2014/main" id="{BD73FD92-B35A-467C-9042-52945EAD8BB0}"/>
              </a:ext>
            </a:extLst>
          </p:cNvPr>
          <p:cNvSpPr>
            <a:spLocks/>
          </p:cNvSpPr>
          <p:nvPr/>
        </p:nvSpPr>
        <p:spPr bwMode="auto">
          <a:xfrm>
            <a:off x="9093472" y="3677833"/>
            <a:ext cx="325408" cy="565754"/>
          </a:xfrm>
          <a:custGeom>
            <a:avLst/>
            <a:gdLst>
              <a:gd name="T0" fmla="*/ 2147483647 w 268"/>
              <a:gd name="T1" fmla="*/ 0 h 457"/>
              <a:gd name="T2" fmla="*/ 2147483647 w 268"/>
              <a:gd name="T3" fmla="*/ 0 h 457"/>
              <a:gd name="T4" fmla="*/ 2147483647 w 268"/>
              <a:gd name="T5" fmla="*/ 2147483647 h 457"/>
              <a:gd name="T6" fmla="*/ 2147483647 w 268"/>
              <a:gd name="T7" fmla="*/ 2147483647 h 457"/>
              <a:gd name="T8" fmla="*/ 2147483647 w 268"/>
              <a:gd name="T9" fmla="*/ 2147483647 h 457"/>
              <a:gd name="T10" fmla="*/ 2147483647 w 268"/>
              <a:gd name="T11" fmla="*/ 2147483647 h 457"/>
              <a:gd name="T12" fmla="*/ 2147483647 w 268"/>
              <a:gd name="T13" fmla="*/ 2147483647 h 457"/>
              <a:gd name="T14" fmla="*/ 2147483647 w 268"/>
              <a:gd name="T15" fmla="*/ 2147483647 h 457"/>
              <a:gd name="T16" fmla="*/ 2147483647 w 268"/>
              <a:gd name="T17" fmla="*/ 2147483647 h 457"/>
              <a:gd name="T18" fmla="*/ 2147483647 w 268"/>
              <a:gd name="T19" fmla="*/ 2147483647 h 457"/>
              <a:gd name="T20" fmla="*/ 2147483647 w 268"/>
              <a:gd name="T21" fmla="*/ 2147483647 h 457"/>
              <a:gd name="T22" fmla="*/ 2147483647 w 268"/>
              <a:gd name="T23" fmla="*/ 2147483647 h 457"/>
              <a:gd name="T24" fmla="*/ 0 w 268"/>
              <a:gd name="T25" fmla="*/ 2147483647 h 457"/>
              <a:gd name="T26" fmla="*/ 2147483647 w 268"/>
              <a:gd name="T27" fmla="*/ 2147483647 h 457"/>
              <a:gd name="T28" fmla="*/ 2147483647 w 268"/>
              <a:gd name="T29" fmla="*/ 2147483647 h 457"/>
              <a:gd name="T30" fmla="*/ 2147483647 w 268"/>
              <a:gd name="T31" fmla="*/ 2147483647 h 457"/>
              <a:gd name="T32" fmla="*/ 2147483647 w 268"/>
              <a:gd name="T33" fmla="*/ 2147483647 h 457"/>
              <a:gd name="T34" fmla="*/ 2147483647 w 268"/>
              <a:gd name="T35" fmla="*/ 0 h 4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68"/>
              <a:gd name="T55" fmla="*/ 0 h 457"/>
              <a:gd name="T56" fmla="*/ 268 w 268"/>
              <a:gd name="T57" fmla="*/ 457 h 4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68" h="457">
                <a:moveTo>
                  <a:pt x="68" y="0"/>
                </a:moveTo>
                <a:lnTo>
                  <a:pt x="244" y="0"/>
                </a:lnTo>
                <a:lnTo>
                  <a:pt x="266" y="68"/>
                </a:lnTo>
                <a:lnTo>
                  <a:pt x="266" y="303"/>
                </a:lnTo>
                <a:lnTo>
                  <a:pt x="268" y="324"/>
                </a:lnTo>
                <a:lnTo>
                  <a:pt x="234" y="364"/>
                </a:lnTo>
                <a:lnTo>
                  <a:pt x="227" y="419"/>
                </a:lnTo>
                <a:lnTo>
                  <a:pt x="161" y="457"/>
                </a:lnTo>
                <a:lnTo>
                  <a:pt x="131" y="447"/>
                </a:lnTo>
                <a:lnTo>
                  <a:pt x="64" y="350"/>
                </a:lnTo>
                <a:lnTo>
                  <a:pt x="83" y="320"/>
                </a:lnTo>
                <a:lnTo>
                  <a:pt x="56" y="301"/>
                </a:lnTo>
                <a:lnTo>
                  <a:pt x="0" y="209"/>
                </a:lnTo>
                <a:lnTo>
                  <a:pt x="4" y="152"/>
                </a:lnTo>
                <a:lnTo>
                  <a:pt x="44" y="106"/>
                </a:lnTo>
                <a:lnTo>
                  <a:pt x="34" y="80"/>
                </a:lnTo>
                <a:lnTo>
                  <a:pt x="85" y="43"/>
                </a:lnTo>
                <a:lnTo>
                  <a:pt x="68" y="0"/>
                </a:lnTo>
                <a:close/>
              </a:path>
            </a:pathLst>
          </a:custGeom>
          <a:solidFill>
            <a:schemeClr val="bg1">
              <a:lumMod val="50000"/>
              <a:lumOff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84" name="Freeform 86">
            <a:extLst>
              <a:ext uri="{FF2B5EF4-FFF2-40B4-BE49-F238E27FC236}">
                <a16:creationId xmlns:a16="http://schemas.microsoft.com/office/drawing/2014/main" id="{340D49E4-F328-40E9-8F9D-B64B3AAC36D9}"/>
              </a:ext>
            </a:extLst>
          </p:cNvPr>
          <p:cNvSpPr>
            <a:spLocks/>
          </p:cNvSpPr>
          <p:nvPr/>
        </p:nvSpPr>
        <p:spPr bwMode="auto">
          <a:xfrm>
            <a:off x="9367744" y="3755055"/>
            <a:ext cx="263425" cy="438167"/>
          </a:xfrm>
          <a:custGeom>
            <a:avLst/>
            <a:gdLst>
              <a:gd name="T0" fmla="*/ 2147483647 w 217"/>
              <a:gd name="T1" fmla="*/ 0 h 354"/>
              <a:gd name="T2" fmla="*/ 2147483647 w 217"/>
              <a:gd name="T3" fmla="*/ 2147483647 h 354"/>
              <a:gd name="T4" fmla="*/ 2147483647 w 217"/>
              <a:gd name="T5" fmla="*/ 2147483647 h 354"/>
              <a:gd name="T6" fmla="*/ 2147483647 w 217"/>
              <a:gd name="T7" fmla="*/ 2147483647 h 354"/>
              <a:gd name="T8" fmla="*/ 2147483647 w 217"/>
              <a:gd name="T9" fmla="*/ 2147483647 h 354"/>
              <a:gd name="T10" fmla="*/ 2147483647 w 217"/>
              <a:gd name="T11" fmla="*/ 2147483647 h 354"/>
              <a:gd name="T12" fmla="*/ 0 w 217"/>
              <a:gd name="T13" fmla="*/ 2147483647 h 354"/>
              <a:gd name="T14" fmla="*/ 2147483647 w 217"/>
              <a:gd name="T15" fmla="*/ 2147483647 h 354"/>
              <a:gd name="T16" fmla="*/ 2147483647 w 217"/>
              <a:gd name="T17" fmla="*/ 2147483647 h 354"/>
              <a:gd name="T18" fmla="*/ 2147483647 w 217"/>
              <a:gd name="T19" fmla="*/ 0 h 3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7"/>
              <a:gd name="T31" fmla="*/ 0 h 354"/>
              <a:gd name="T32" fmla="*/ 217 w 217"/>
              <a:gd name="T33" fmla="*/ 354 h 3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7" h="354">
                <a:moveTo>
                  <a:pt x="40" y="0"/>
                </a:moveTo>
                <a:lnTo>
                  <a:pt x="58" y="12"/>
                </a:lnTo>
                <a:lnTo>
                  <a:pt x="88" y="2"/>
                </a:lnTo>
                <a:lnTo>
                  <a:pt x="217" y="2"/>
                </a:lnTo>
                <a:lnTo>
                  <a:pt x="217" y="230"/>
                </a:lnTo>
                <a:lnTo>
                  <a:pt x="137" y="327"/>
                </a:lnTo>
                <a:lnTo>
                  <a:pt x="0" y="354"/>
                </a:lnTo>
                <a:lnTo>
                  <a:pt x="8" y="299"/>
                </a:lnTo>
                <a:lnTo>
                  <a:pt x="40" y="264"/>
                </a:lnTo>
                <a:lnTo>
                  <a:pt x="40" y="0"/>
                </a:lnTo>
                <a:close/>
              </a:path>
            </a:pathLst>
          </a:custGeom>
          <a:solidFill>
            <a:schemeClr val="bg1">
              <a:lumMod val="50000"/>
              <a:lumOff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85" name="Freeform 87">
            <a:extLst>
              <a:ext uri="{FF2B5EF4-FFF2-40B4-BE49-F238E27FC236}">
                <a16:creationId xmlns:a16="http://schemas.microsoft.com/office/drawing/2014/main" id="{053F078B-5390-4F6F-86CA-8DF7CD2E0E16}"/>
              </a:ext>
            </a:extLst>
          </p:cNvPr>
          <p:cNvSpPr>
            <a:spLocks/>
          </p:cNvSpPr>
          <p:nvPr/>
        </p:nvSpPr>
        <p:spPr bwMode="auto">
          <a:xfrm>
            <a:off x="9631171" y="3595788"/>
            <a:ext cx="362597" cy="511815"/>
          </a:xfrm>
          <a:custGeom>
            <a:avLst/>
            <a:gdLst>
              <a:gd name="T0" fmla="*/ 0 w 300"/>
              <a:gd name="T1" fmla="*/ 2147483647 h 303"/>
              <a:gd name="T2" fmla="*/ 2147483647 w 300"/>
              <a:gd name="T3" fmla="*/ 2147483647 h 303"/>
              <a:gd name="T4" fmla="*/ 2147483647 w 300"/>
              <a:gd name="T5" fmla="*/ 2147483647 h 303"/>
              <a:gd name="T6" fmla="*/ 2147483647 w 300"/>
              <a:gd name="T7" fmla="*/ 2147483647 h 303"/>
              <a:gd name="T8" fmla="*/ 2147483647 w 300"/>
              <a:gd name="T9" fmla="*/ 0 h 303"/>
              <a:gd name="T10" fmla="*/ 2147483647 w 300"/>
              <a:gd name="T11" fmla="*/ 2147483647 h 303"/>
              <a:gd name="T12" fmla="*/ 2147483647 w 300"/>
              <a:gd name="T13" fmla="*/ 2147483647 h 303"/>
              <a:gd name="T14" fmla="*/ 2147483647 w 300"/>
              <a:gd name="T15" fmla="*/ 2147483647 h 303"/>
              <a:gd name="T16" fmla="*/ 2147483647 w 300"/>
              <a:gd name="T17" fmla="*/ 2147483647 h 303"/>
              <a:gd name="T18" fmla="*/ 2147483647 w 300"/>
              <a:gd name="T19" fmla="*/ 2147483647 h 303"/>
              <a:gd name="T20" fmla="*/ 2147483647 w 300"/>
              <a:gd name="T21" fmla="*/ 2147483647 h 303"/>
              <a:gd name="T22" fmla="*/ 2147483647 w 300"/>
              <a:gd name="T23" fmla="*/ 2147483647 h 303"/>
              <a:gd name="T24" fmla="*/ 0 w 300"/>
              <a:gd name="T25" fmla="*/ 2147483647 h 303"/>
              <a:gd name="T26" fmla="*/ 0 w 300"/>
              <a:gd name="T27" fmla="*/ 2147483647 h 30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00"/>
              <a:gd name="T43" fmla="*/ 0 h 303"/>
              <a:gd name="T44" fmla="*/ 300 w 300"/>
              <a:gd name="T45" fmla="*/ 303 h 30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00" h="303">
                <a:moveTo>
                  <a:pt x="0" y="22"/>
                </a:moveTo>
                <a:lnTo>
                  <a:pt x="113" y="21"/>
                </a:lnTo>
                <a:lnTo>
                  <a:pt x="155" y="41"/>
                </a:lnTo>
                <a:lnTo>
                  <a:pt x="218" y="41"/>
                </a:lnTo>
                <a:lnTo>
                  <a:pt x="300" y="0"/>
                </a:lnTo>
                <a:lnTo>
                  <a:pt x="300" y="132"/>
                </a:lnTo>
                <a:lnTo>
                  <a:pt x="288" y="138"/>
                </a:lnTo>
                <a:lnTo>
                  <a:pt x="248" y="218"/>
                </a:lnTo>
                <a:lnTo>
                  <a:pt x="226" y="218"/>
                </a:lnTo>
                <a:lnTo>
                  <a:pt x="153" y="303"/>
                </a:lnTo>
                <a:lnTo>
                  <a:pt x="129" y="281"/>
                </a:lnTo>
                <a:lnTo>
                  <a:pt x="92" y="291"/>
                </a:lnTo>
                <a:lnTo>
                  <a:pt x="0" y="220"/>
                </a:lnTo>
                <a:lnTo>
                  <a:pt x="0" y="22"/>
                </a:lnTo>
                <a:close/>
              </a:path>
            </a:pathLst>
          </a:custGeom>
          <a:solidFill>
            <a:schemeClr val="tx1">
              <a:lumMod val="85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86" name="Freeform 88">
            <a:extLst>
              <a:ext uri="{FF2B5EF4-FFF2-40B4-BE49-F238E27FC236}">
                <a16:creationId xmlns:a16="http://schemas.microsoft.com/office/drawing/2014/main" id="{784FA80F-FBAF-426B-AC11-9FC282036DA6}"/>
              </a:ext>
            </a:extLst>
          </p:cNvPr>
          <p:cNvSpPr>
            <a:spLocks/>
          </p:cNvSpPr>
          <p:nvPr/>
        </p:nvSpPr>
        <p:spPr bwMode="auto">
          <a:xfrm>
            <a:off x="7105377" y="2950916"/>
            <a:ext cx="973128" cy="512031"/>
          </a:xfrm>
          <a:custGeom>
            <a:avLst/>
            <a:gdLst>
              <a:gd name="T0" fmla="*/ 2147483647 w 803"/>
              <a:gd name="T1" fmla="*/ 0 h 413"/>
              <a:gd name="T2" fmla="*/ 2147483647 w 803"/>
              <a:gd name="T3" fmla="*/ 2147483647 h 413"/>
              <a:gd name="T4" fmla="*/ 2147483647 w 803"/>
              <a:gd name="T5" fmla="*/ 2147483647 h 413"/>
              <a:gd name="T6" fmla="*/ 2147483647 w 803"/>
              <a:gd name="T7" fmla="*/ 2147483647 h 413"/>
              <a:gd name="T8" fmla="*/ 2147483647 w 803"/>
              <a:gd name="T9" fmla="*/ 2147483647 h 413"/>
              <a:gd name="T10" fmla="*/ 2147483647 w 803"/>
              <a:gd name="T11" fmla="*/ 2147483647 h 413"/>
              <a:gd name="T12" fmla="*/ 2147483647 w 803"/>
              <a:gd name="T13" fmla="*/ 2147483647 h 413"/>
              <a:gd name="T14" fmla="*/ 2147483647 w 803"/>
              <a:gd name="T15" fmla="*/ 2147483647 h 413"/>
              <a:gd name="T16" fmla="*/ 2147483647 w 803"/>
              <a:gd name="T17" fmla="*/ 2147483647 h 413"/>
              <a:gd name="T18" fmla="*/ 2147483647 w 803"/>
              <a:gd name="T19" fmla="*/ 2147483647 h 413"/>
              <a:gd name="T20" fmla="*/ 0 w 803"/>
              <a:gd name="T21" fmla="*/ 2147483647 h 413"/>
              <a:gd name="T22" fmla="*/ 2147483647 w 803"/>
              <a:gd name="T23" fmla="*/ 0 h 4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03"/>
              <a:gd name="T37" fmla="*/ 0 h 413"/>
              <a:gd name="T38" fmla="*/ 803 w 803"/>
              <a:gd name="T39" fmla="*/ 413 h 4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03" h="413">
                <a:moveTo>
                  <a:pt x="2" y="0"/>
                </a:moveTo>
                <a:lnTo>
                  <a:pt x="803" y="1"/>
                </a:lnTo>
                <a:lnTo>
                  <a:pt x="803" y="358"/>
                </a:lnTo>
                <a:lnTo>
                  <a:pt x="329" y="358"/>
                </a:lnTo>
                <a:lnTo>
                  <a:pt x="329" y="380"/>
                </a:lnTo>
                <a:lnTo>
                  <a:pt x="216" y="413"/>
                </a:lnTo>
                <a:lnTo>
                  <a:pt x="157" y="298"/>
                </a:lnTo>
                <a:lnTo>
                  <a:pt x="115" y="316"/>
                </a:lnTo>
                <a:lnTo>
                  <a:pt x="99" y="292"/>
                </a:lnTo>
                <a:lnTo>
                  <a:pt x="123" y="231"/>
                </a:lnTo>
                <a:lnTo>
                  <a:pt x="0" y="104"/>
                </a:lnTo>
                <a:lnTo>
                  <a:pt x="2" y="0"/>
                </a:lnTo>
                <a:close/>
              </a:path>
            </a:pathLst>
          </a:custGeom>
          <a:solidFill>
            <a:srgbClr val="7F7F7F"/>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87" name="Rectangle 89">
            <a:extLst>
              <a:ext uri="{FF2B5EF4-FFF2-40B4-BE49-F238E27FC236}">
                <a16:creationId xmlns:a16="http://schemas.microsoft.com/office/drawing/2014/main" id="{54B576B2-B362-45A8-8257-5BA94D05C1CA}"/>
              </a:ext>
            </a:extLst>
          </p:cNvPr>
          <p:cNvSpPr>
            <a:spLocks noChangeArrowheads="1"/>
          </p:cNvSpPr>
          <p:nvPr/>
        </p:nvSpPr>
        <p:spPr bwMode="auto">
          <a:xfrm>
            <a:off x="7495869" y="3394116"/>
            <a:ext cx="582638" cy="436488"/>
          </a:xfrm>
          <a:prstGeom prst="rect">
            <a:avLst/>
          </a:prstGeom>
          <a:solidFill>
            <a:schemeClr val="bg1">
              <a:lumMod val="50000"/>
              <a:lumOff val="50000"/>
            </a:schemeClr>
          </a:solidFill>
          <a:ln w="6350">
            <a:solidFill>
              <a:schemeClr val="tx1"/>
            </a:solidFill>
            <a:miter lim="800000"/>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88" name="Freeform 90">
            <a:extLst>
              <a:ext uri="{FF2B5EF4-FFF2-40B4-BE49-F238E27FC236}">
                <a16:creationId xmlns:a16="http://schemas.microsoft.com/office/drawing/2014/main" id="{29BB97F1-BF6D-4769-AE7D-86A23E36937A}"/>
              </a:ext>
            </a:extLst>
          </p:cNvPr>
          <p:cNvSpPr>
            <a:spLocks/>
          </p:cNvSpPr>
          <p:nvPr/>
        </p:nvSpPr>
        <p:spPr bwMode="auto">
          <a:xfrm>
            <a:off x="8078505" y="2950916"/>
            <a:ext cx="604331" cy="329045"/>
          </a:xfrm>
          <a:custGeom>
            <a:avLst/>
            <a:gdLst>
              <a:gd name="T0" fmla="*/ 0 w 498"/>
              <a:gd name="T1" fmla="*/ 2147483647 h 266"/>
              <a:gd name="T2" fmla="*/ 2147483647 w 498"/>
              <a:gd name="T3" fmla="*/ 0 h 266"/>
              <a:gd name="T4" fmla="*/ 2147483647 w 498"/>
              <a:gd name="T5" fmla="*/ 2147483647 h 266"/>
              <a:gd name="T6" fmla="*/ 2147483647 w 498"/>
              <a:gd name="T7" fmla="*/ 2147483647 h 266"/>
              <a:gd name="T8" fmla="*/ 0 w 498"/>
              <a:gd name="T9" fmla="*/ 2147483647 h 266"/>
              <a:gd name="T10" fmla="*/ 0 w 498"/>
              <a:gd name="T11" fmla="*/ 2147483647 h 266"/>
              <a:gd name="T12" fmla="*/ 0 60000 65536"/>
              <a:gd name="T13" fmla="*/ 0 60000 65536"/>
              <a:gd name="T14" fmla="*/ 0 60000 65536"/>
              <a:gd name="T15" fmla="*/ 0 60000 65536"/>
              <a:gd name="T16" fmla="*/ 0 60000 65536"/>
              <a:gd name="T17" fmla="*/ 0 60000 65536"/>
              <a:gd name="T18" fmla="*/ 0 w 498"/>
              <a:gd name="T19" fmla="*/ 0 h 266"/>
              <a:gd name="T20" fmla="*/ 498 w 498"/>
              <a:gd name="T21" fmla="*/ 266 h 266"/>
            </a:gdLst>
            <a:ahLst/>
            <a:cxnLst>
              <a:cxn ang="T12">
                <a:pos x="T0" y="T1"/>
              </a:cxn>
              <a:cxn ang="T13">
                <a:pos x="T2" y="T3"/>
              </a:cxn>
              <a:cxn ang="T14">
                <a:pos x="T4" y="T5"/>
              </a:cxn>
              <a:cxn ang="T15">
                <a:pos x="T6" y="T7"/>
              </a:cxn>
              <a:cxn ang="T16">
                <a:pos x="T8" y="T9"/>
              </a:cxn>
              <a:cxn ang="T17">
                <a:pos x="T10" y="T11"/>
              </a:cxn>
            </a:cxnLst>
            <a:rect l="T18" t="T19" r="T20" b="T21"/>
            <a:pathLst>
              <a:path w="498" h="266">
                <a:moveTo>
                  <a:pt x="0" y="1"/>
                </a:moveTo>
                <a:lnTo>
                  <a:pt x="448" y="0"/>
                </a:lnTo>
                <a:lnTo>
                  <a:pt x="490" y="200"/>
                </a:lnTo>
                <a:lnTo>
                  <a:pt x="498" y="266"/>
                </a:lnTo>
                <a:lnTo>
                  <a:pt x="0" y="265"/>
                </a:lnTo>
                <a:lnTo>
                  <a:pt x="0" y="1"/>
                </a:lnTo>
                <a:close/>
              </a:path>
            </a:pathLst>
          </a:custGeom>
          <a:solidFill>
            <a:schemeClr val="bg1">
              <a:lumMod val="50000"/>
              <a:lumOff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89" name="Freeform 91">
            <a:extLst>
              <a:ext uri="{FF2B5EF4-FFF2-40B4-BE49-F238E27FC236}">
                <a16:creationId xmlns:a16="http://schemas.microsoft.com/office/drawing/2014/main" id="{612F99F2-2451-4E64-9585-821F2FD773BD}"/>
              </a:ext>
            </a:extLst>
          </p:cNvPr>
          <p:cNvSpPr>
            <a:spLocks/>
          </p:cNvSpPr>
          <p:nvPr/>
        </p:nvSpPr>
        <p:spPr bwMode="auto">
          <a:xfrm>
            <a:off x="8078505" y="3614037"/>
            <a:ext cx="715900" cy="337438"/>
          </a:xfrm>
          <a:custGeom>
            <a:avLst/>
            <a:gdLst>
              <a:gd name="T0" fmla="*/ 0 w 590"/>
              <a:gd name="T1" fmla="*/ 0 h 274"/>
              <a:gd name="T2" fmla="*/ 2147483647 w 590"/>
              <a:gd name="T3" fmla="*/ 0 h 274"/>
              <a:gd name="T4" fmla="*/ 2147483647 w 590"/>
              <a:gd name="T5" fmla="*/ 2147483647 h 274"/>
              <a:gd name="T6" fmla="*/ 2147483647 w 590"/>
              <a:gd name="T7" fmla="*/ 2147483647 h 274"/>
              <a:gd name="T8" fmla="*/ 2147483647 w 590"/>
              <a:gd name="T9" fmla="*/ 2147483647 h 274"/>
              <a:gd name="T10" fmla="*/ 2147483647 w 590"/>
              <a:gd name="T11" fmla="*/ 2147483647 h 274"/>
              <a:gd name="T12" fmla="*/ 2147483647 w 590"/>
              <a:gd name="T13" fmla="*/ 2147483647 h 274"/>
              <a:gd name="T14" fmla="*/ 2147483647 w 590"/>
              <a:gd name="T15" fmla="*/ 2147483647 h 274"/>
              <a:gd name="T16" fmla="*/ 0 w 590"/>
              <a:gd name="T17" fmla="*/ 2147483647 h 274"/>
              <a:gd name="T18" fmla="*/ 0 w 590"/>
              <a:gd name="T19" fmla="*/ 0 h 2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90"/>
              <a:gd name="T31" fmla="*/ 0 h 274"/>
              <a:gd name="T32" fmla="*/ 590 w 590"/>
              <a:gd name="T33" fmla="*/ 274 h 27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90" h="274">
                <a:moveTo>
                  <a:pt x="0" y="0"/>
                </a:moveTo>
                <a:lnTo>
                  <a:pt x="364" y="0"/>
                </a:lnTo>
                <a:lnTo>
                  <a:pt x="401" y="25"/>
                </a:lnTo>
                <a:lnTo>
                  <a:pt x="485" y="47"/>
                </a:lnTo>
                <a:lnTo>
                  <a:pt x="540" y="208"/>
                </a:lnTo>
                <a:lnTo>
                  <a:pt x="590" y="274"/>
                </a:lnTo>
                <a:lnTo>
                  <a:pt x="125" y="273"/>
                </a:lnTo>
                <a:lnTo>
                  <a:pt x="125" y="175"/>
                </a:lnTo>
                <a:lnTo>
                  <a:pt x="0" y="177"/>
                </a:lnTo>
                <a:lnTo>
                  <a:pt x="0" y="0"/>
                </a:lnTo>
                <a:close/>
              </a:path>
            </a:pathLst>
          </a:custGeom>
          <a:solidFill>
            <a:schemeClr val="bg1">
              <a:lumMod val="50000"/>
              <a:lumOff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90" name="Rectangle 92">
            <a:extLst>
              <a:ext uri="{FF2B5EF4-FFF2-40B4-BE49-F238E27FC236}">
                <a16:creationId xmlns:a16="http://schemas.microsoft.com/office/drawing/2014/main" id="{979380E4-D420-4E09-8AFF-78A28C254367}"/>
              </a:ext>
            </a:extLst>
          </p:cNvPr>
          <p:cNvSpPr>
            <a:spLocks noChangeArrowheads="1"/>
          </p:cNvSpPr>
          <p:nvPr/>
        </p:nvSpPr>
        <p:spPr bwMode="auto">
          <a:xfrm>
            <a:off x="7674068" y="3827246"/>
            <a:ext cx="556294" cy="433128"/>
          </a:xfrm>
          <a:prstGeom prst="rect">
            <a:avLst/>
          </a:prstGeom>
          <a:solidFill>
            <a:schemeClr val="tx1">
              <a:lumMod val="50000"/>
            </a:schemeClr>
          </a:solidFill>
          <a:ln w="6350">
            <a:solidFill>
              <a:schemeClr val="tx1"/>
            </a:solidFill>
            <a:miter lim="800000"/>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91" name="Freeform 93">
            <a:extLst>
              <a:ext uri="{FF2B5EF4-FFF2-40B4-BE49-F238E27FC236}">
                <a16:creationId xmlns:a16="http://schemas.microsoft.com/office/drawing/2014/main" id="{426C244C-7DE4-4BD8-B67D-788E57D437BD}"/>
              </a:ext>
            </a:extLst>
          </p:cNvPr>
          <p:cNvSpPr>
            <a:spLocks/>
          </p:cNvSpPr>
          <p:nvPr/>
        </p:nvSpPr>
        <p:spPr bwMode="auto">
          <a:xfrm>
            <a:off x="9817117" y="3896073"/>
            <a:ext cx="433879" cy="335760"/>
          </a:xfrm>
          <a:custGeom>
            <a:avLst/>
            <a:gdLst>
              <a:gd name="T0" fmla="*/ 2147483647 w 357"/>
              <a:gd name="T1" fmla="*/ 0 h 270"/>
              <a:gd name="T2" fmla="*/ 2147483647 w 357"/>
              <a:gd name="T3" fmla="*/ 0 h 270"/>
              <a:gd name="T4" fmla="*/ 2147483647 w 357"/>
              <a:gd name="T5" fmla="*/ 2147483647 h 270"/>
              <a:gd name="T6" fmla="*/ 2147483647 w 357"/>
              <a:gd name="T7" fmla="*/ 2147483647 h 270"/>
              <a:gd name="T8" fmla="*/ 0 w 357"/>
              <a:gd name="T9" fmla="*/ 2147483647 h 270"/>
              <a:gd name="T10" fmla="*/ 2147483647 w 357"/>
              <a:gd name="T11" fmla="*/ 2147483647 h 270"/>
              <a:gd name="T12" fmla="*/ 2147483647 w 357"/>
              <a:gd name="T13" fmla="*/ 2147483647 h 270"/>
              <a:gd name="T14" fmla="*/ 2147483647 w 357"/>
              <a:gd name="T15" fmla="*/ 2147483647 h 270"/>
              <a:gd name="T16" fmla="*/ 2147483647 w 357"/>
              <a:gd name="T17" fmla="*/ 2147483647 h 270"/>
              <a:gd name="T18" fmla="*/ 2147483647 w 357"/>
              <a:gd name="T19" fmla="*/ 2147483647 h 270"/>
              <a:gd name="T20" fmla="*/ 2147483647 w 357"/>
              <a:gd name="T21" fmla="*/ 2147483647 h 270"/>
              <a:gd name="T22" fmla="*/ 2147483647 w 357"/>
              <a:gd name="T23" fmla="*/ 2147483647 h 270"/>
              <a:gd name="T24" fmla="*/ 2147483647 w 357"/>
              <a:gd name="T25" fmla="*/ 2147483647 h 270"/>
              <a:gd name="T26" fmla="*/ 2147483647 w 357"/>
              <a:gd name="T27" fmla="*/ 2147483647 h 270"/>
              <a:gd name="T28" fmla="*/ 2147483647 w 357"/>
              <a:gd name="T29" fmla="*/ 2147483647 h 270"/>
              <a:gd name="T30" fmla="*/ 2147483647 w 357"/>
              <a:gd name="T31" fmla="*/ 2147483647 h 270"/>
              <a:gd name="T32" fmla="*/ 2147483647 w 357"/>
              <a:gd name="T33" fmla="*/ 0 h 27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57"/>
              <a:gd name="T52" fmla="*/ 0 h 270"/>
              <a:gd name="T53" fmla="*/ 357 w 357"/>
              <a:gd name="T54" fmla="*/ 270 h 27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57" h="270">
                <a:moveTo>
                  <a:pt x="147" y="0"/>
                </a:moveTo>
                <a:lnTo>
                  <a:pt x="137" y="0"/>
                </a:lnTo>
                <a:lnTo>
                  <a:pt x="95" y="82"/>
                </a:lnTo>
                <a:lnTo>
                  <a:pt x="71" y="82"/>
                </a:lnTo>
                <a:lnTo>
                  <a:pt x="0" y="165"/>
                </a:lnTo>
                <a:lnTo>
                  <a:pt x="31" y="252"/>
                </a:lnTo>
                <a:lnTo>
                  <a:pt x="141" y="270"/>
                </a:lnTo>
                <a:lnTo>
                  <a:pt x="170" y="248"/>
                </a:lnTo>
                <a:lnTo>
                  <a:pt x="202" y="185"/>
                </a:lnTo>
                <a:lnTo>
                  <a:pt x="210" y="179"/>
                </a:lnTo>
                <a:lnTo>
                  <a:pt x="357" y="127"/>
                </a:lnTo>
                <a:lnTo>
                  <a:pt x="347" y="103"/>
                </a:lnTo>
                <a:lnTo>
                  <a:pt x="290" y="84"/>
                </a:lnTo>
                <a:lnTo>
                  <a:pt x="208" y="127"/>
                </a:lnTo>
                <a:lnTo>
                  <a:pt x="208" y="52"/>
                </a:lnTo>
                <a:lnTo>
                  <a:pt x="147" y="52"/>
                </a:lnTo>
                <a:lnTo>
                  <a:pt x="147" y="0"/>
                </a:lnTo>
                <a:close/>
              </a:path>
            </a:pathLst>
          </a:custGeom>
          <a:solidFill>
            <a:schemeClr val="bg1">
              <a:lumMod val="50000"/>
              <a:lumOff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92" name="Freeform 94">
            <a:extLst>
              <a:ext uri="{FF2B5EF4-FFF2-40B4-BE49-F238E27FC236}">
                <a16:creationId xmlns:a16="http://schemas.microsoft.com/office/drawing/2014/main" id="{70A71630-9986-4D1C-87A7-CE264704C5B4}"/>
              </a:ext>
            </a:extLst>
          </p:cNvPr>
          <p:cNvSpPr>
            <a:spLocks/>
          </p:cNvSpPr>
          <p:nvPr/>
        </p:nvSpPr>
        <p:spPr bwMode="auto">
          <a:xfrm>
            <a:off x="9680755" y="4055561"/>
            <a:ext cx="688007" cy="250141"/>
          </a:xfrm>
          <a:custGeom>
            <a:avLst/>
            <a:gdLst>
              <a:gd name="T0" fmla="*/ 0 w 570"/>
              <a:gd name="T1" fmla="*/ 2147483647 h 204"/>
              <a:gd name="T2" fmla="*/ 2147483647 w 570"/>
              <a:gd name="T3" fmla="*/ 2147483647 h 204"/>
              <a:gd name="T4" fmla="*/ 2147483647 w 570"/>
              <a:gd name="T5" fmla="*/ 2147483647 h 204"/>
              <a:gd name="T6" fmla="*/ 2147483647 w 570"/>
              <a:gd name="T7" fmla="*/ 2147483647 h 204"/>
              <a:gd name="T8" fmla="*/ 2147483647 w 570"/>
              <a:gd name="T9" fmla="*/ 2147483647 h 204"/>
              <a:gd name="T10" fmla="*/ 2147483647 w 570"/>
              <a:gd name="T11" fmla="*/ 2147483647 h 204"/>
              <a:gd name="T12" fmla="*/ 2147483647 w 570"/>
              <a:gd name="T13" fmla="*/ 0 h 204"/>
              <a:gd name="T14" fmla="*/ 2147483647 w 570"/>
              <a:gd name="T15" fmla="*/ 2147483647 h 204"/>
              <a:gd name="T16" fmla="*/ 2147483647 w 570"/>
              <a:gd name="T17" fmla="*/ 2147483647 h 204"/>
              <a:gd name="T18" fmla="*/ 2147483647 w 570"/>
              <a:gd name="T19" fmla="*/ 2147483647 h 204"/>
              <a:gd name="T20" fmla="*/ 2147483647 w 570"/>
              <a:gd name="T21" fmla="*/ 2147483647 h 204"/>
              <a:gd name="T22" fmla="*/ 0 w 570"/>
              <a:gd name="T23" fmla="*/ 2147483647 h 2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70"/>
              <a:gd name="T37" fmla="*/ 0 h 204"/>
              <a:gd name="T38" fmla="*/ 570 w 570"/>
              <a:gd name="T39" fmla="*/ 204 h 20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70" h="204">
                <a:moveTo>
                  <a:pt x="0" y="204"/>
                </a:moveTo>
                <a:lnTo>
                  <a:pt x="17" y="184"/>
                </a:lnTo>
                <a:lnTo>
                  <a:pt x="145" y="125"/>
                </a:lnTo>
                <a:lnTo>
                  <a:pt x="256" y="143"/>
                </a:lnTo>
                <a:lnTo>
                  <a:pt x="289" y="114"/>
                </a:lnTo>
                <a:lnTo>
                  <a:pt x="310" y="57"/>
                </a:lnTo>
                <a:lnTo>
                  <a:pt x="472" y="0"/>
                </a:lnTo>
                <a:lnTo>
                  <a:pt x="498" y="91"/>
                </a:lnTo>
                <a:lnTo>
                  <a:pt x="570" y="109"/>
                </a:lnTo>
                <a:lnTo>
                  <a:pt x="534" y="152"/>
                </a:lnTo>
                <a:lnTo>
                  <a:pt x="558" y="204"/>
                </a:lnTo>
                <a:lnTo>
                  <a:pt x="0" y="204"/>
                </a:lnTo>
                <a:close/>
              </a:path>
            </a:pathLst>
          </a:custGeom>
          <a:solidFill>
            <a:schemeClr val="tx1">
              <a:lumMod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93" name="Freeform 95">
            <a:extLst>
              <a:ext uri="{FF2B5EF4-FFF2-40B4-BE49-F238E27FC236}">
                <a16:creationId xmlns:a16="http://schemas.microsoft.com/office/drawing/2014/main" id="{59FB1F65-64AE-4601-B05C-A673DF639A41}"/>
              </a:ext>
            </a:extLst>
          </p:cNvPr>
          <p:cNvSpPr>
            <a:spLocks/>
          </p:cNvSpPr>
          <p:nvPr/>
        </p:nvSpPr>
        <p:spPr bwMode="auto">
          <a:xfrm>
            <a:off x="9260822" y="3995125"/>
            <a:ext cx="595033" cy="335760"/>
          </a:xfrm>
          <a:custGeom>
            <a:avLst/>
            <a:gdLst>
              <a:gd name="T0" fmla="*/ 0 w 489"/>
              <a:gd name="T1" fmla="*/ 2147483647 h 268"/>
              <a:gd name="T2" fmla="*/ 2147483647 w 489"/>
              <a:gd name="T3" fmla="*/ 2147483647 h 268"/>
              <a:gd name="T4" fmla="*/ 2147483647 w 489"/>
              <a:gd name="T5" fmla="*/ 2147483647 h 268"/>
              <a:gd name="T6" fmla="*/ 2147483647 w 489"/>
              <a:gd name="T7" fmla="*/ 2147483647 h 268"/>
              <a:gd name="T8" fmla="*/ 2147483647 w 489"/>
              <a:gd name="T9" fmla="*/ 2147483647 h 268"/>
              <a:gd name="T10" fmla="*/ 2147483647 w 489"/>
              <a:gd name="T11" fmla="*/ 0 h 268"/>
              <a:gd name="T12" fmla="*/ 2147483647 w 489"/>
              <a:gd name="T13" fmla="*/ 2147483647 h 268"/>
              <a:gd name="T14" fmla="*/ 2147483647 w 489"/>
              <a:gd name="T15" fmla="*/ 2147483647 h 268"/>
              <a:gd name="T16" fmla="*/ 2147483647 w 489"/>
              <a:gd name="T17" fmla="*/ 2147483647 h 268"/>
              <a:gd name="T18" fmla="*/ 2147483647 w 489"/>
              <a:gd name="T19" fmla="*/ 2147483647 h 268"/>
              <a:gd name="T20" fmla="*/ 2147483647 w 489"/>
              <a:gd name="T21" fmla="*/ 2147483647 h 268"/>
              <a:gd name="T22" fmla="*/ 2147483647 w 489"/>
              <a:gd name="T23" fmla="*/ 2147483647 h 268"/>
              <a:gd name="T24" fmla="*/ 2147483647 w 489"/>
              <a:gd name="T25" fmla="*/ 2147483647 h 268"/>
              <a:gd name="T26" fmla="*/ 2147483647 w 489"/>
              <a:gd name="T27" fmla="*/ 2147483647 h 268"/>
              <a:gd name="T28" fmla="*/ 0 w 489"/>
              <a:gd name="T29" fmla="*/ 2147483647 h 26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89"/>
              <a:gd name="T46" fmla="*/ 0 h 268"/>
              <a:gd name="T47" fmla="*/ 489 w 489"/>
              <a:gd name="T48" fmla="*/ 268 h 26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89" h="268">
                <a:moveTo>
                  <a:pt x="0" y="268"/>
                </a:moveTo>
                <a:lnTo>
                  <a:pt x="23" y="198"/>
                </a:lnTo>
                <a:lnTo>
                  <a:pt x="86" y="157"/>
                </a:lnTo>
                <a:lnTo>
                  <a:pt x="225" y="129"/>
                </a:lnTo>
                <a:lnTo>
                  <a:pt x="306" y="31"/>
                </a:lnTo>
                <a:lnTo>
                  <a:pt x="306" y="0"/>
                </a:lnTo>
                <a:lnTo>
                  <a:pt x="399" y="75"/>
                </a:lnTo>
                <a:lnTo>
                  <a:pt x="433" y="63"/>
                </a:lnTo>
                <a:lnTo>
                  <a:pt x="459" y="88"/>
                </a:lnTo>
                <a:lnTo>
                  <a:pt x="489" y="175"/>
                </a:lnTo>
                <a:lnTo>
                  <a:pt x="361" y="230"/>
                </a:lnTo>
                <a:lnTo>
                  <a:pt x="343" y="250"/>
                </a:lnTo>
                <a:lnTo>
                  <a:pt x="98" y="250"/>
                </a:lnTo>
                <a:lnTo>
                  <a:pt x="98" y="268"/>
                </a:lnTo>
                <a:lnTo>
                  <a:pt x="0" y="268"/>
                </a:lnTo>
                <a:close/>
              </a:path>
            </a:pathLst>
          </a:custGeom>
          <a:solidFill>
            <a:srgbClr val="7F7F7F"/>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94" name="Freeform 96">
            <a:extLst>
              <a:ext uri="{FF2B5EF4-FFF2-40B4-BE49-F238E27FC236}">
                <a16:creationId xmlns:a16="http://schemas.microsoft.com/office/drawing/2014/main" id="{67E477D8-49FA-46C1-BDFC-680ADFA2A576}"/>
              </a:ext>
            </a:extLst>
          </p:cNvPr>
          <p:cNvSpPr>
            <a:spLocks/>
          </p:cNvSpPr>
          <p:nvPr/>
        </p:nvSpPr>
        <p:spPr bwMode="auto">
          <a:xfrm>
            <a:off x="8834693" y="4310739"/>
            <a:ext cx="415284" cy="365976"/>
          </a:xfrm>
          <a:custGeom>
            <a:avLst/>
            <a:gdLst>
              <a:gd name="T0" fmla="*/ 0 w 341"/>
              <a:gd name="T1" fmla="*/ 0 h 297"/>
              <a:gd name="T2" fmla="*/ 2147483647 w 341"/>
              <a:gd name="T3" fmla="*/ 0 h 297"/>
              <a:gd name="T4" fmla="*/ 2147483647 w 341"/>
              <a:gd name="T5" fmla="*/ 2147483647 h 297"/>
              <a:gd name="T6" fmla="*/ 2147483647 w 341"/>
              <a:gd name="T7" fmla="*/ 2147483647 h 297"/>
              <a:gd name="T8" fmla="*/ 2147483647 w 341"/>
              <a:gd name="T9" fmla="*/ 2147483647 h 297"/>
              <a:gd name="T10" fmla="*/ 2147483647 w 341"/>
              <a:gd name="T11" fmla="*/ 2147483647 h 297"/>
              <a:gd name="T12" fmla="*/ 2147483647 w 341"/>
              <a:gd name="T13" fmla="*/ 2147483647 h 297"/>
              <a:gd name="T14" fmla="*/ 2147483647 w 341"/>
              <a:gd name="T15" fmla="*/ 2147483647 h 297"/>
              <a:gd name="T16" fmla="*/ 2147483647 w 341"/>
              <a:gd name="T17" fmla="*/ 2147483647 h 297"/>
              <a:gd name="T18" fmla="*/ 2147483647 w 341"/>
              <a:gd name="T19" fmla="*/ 2147483647 h 297"/>
              <a:gd name="T20" fmla="*/ 2147483647 w 341"/>
              <a:gd name="T21" fmla="*/ 2147483647 h 297"/>
              <a:gd name="T22" fmla="*/ 0 w 341"/>
              <a:gd name="T23" fmla="*/ 0 h 2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41"/>
              <a:gd name="T37" fmla="*/ 0 h 297"/>
              <a:gd name="T38" fmla="*/ 341 w 341"/>
              <a:gd name="T39" fmla="*/ 297 h 2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41" h="297">
                <a:moveTo>
                  <a:pt x="0" y="0"/>
                </a:moveTo>
                <a:lnTo>
                  <a:pt x="306" y="0"/>
                </a:lnTo>
                <a:lnTo>
                  <a:pt x="294" y="40"/>
                </a:lnTo>
                <a:lnTo>
                  <a:pt x="341" y="42"/>
                </a:lnTo>
                <a:lnTo>
                  <a:pt x="299" y="145"/>
                </a:lnTo>
                <a:lnTo>
                  <a:pt x="254" y="210"/>
                </a:lnTo>
                <a:lnTo>
                  <a:pt x="227" y="297"/>
                </a:lnTo>
                <a:lnTo>
                  <a:pt x="48" y="297"/>
                </a:lnTo>
                <a:lnTo>
                  <a:pt x="45" y="257"/>
                </a:lnTo>
                <a:lnTo>
                  <a:pt x="12" y="249"/>
                </a:lnTo>
                <a:lnTo>
                  <a:pt x="12" y="62"/>
                </a:lnTo>
                <a:lnTo>
                  <a:pt x="0" y="0"/>
                </a:lnTo>
                <a:close/>
              </a:path>
            </a:pathLst>
          </a:custGeom>
          <a:solidFill>
            <a:schemeClr val="bg1">
              <a:lumMod val="50000"/>
              <a:lumOff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95" name="Freeform 97">
            <a:extLst>
              <a:ext uri="{FF2B5EF4-FFF2-40B4-BE49-F238E27FC236}">
                <a16:creationId xmlns:a16="http://schemas.microsoft.com/office/drawing/2014/main" id="{C6E47E08-3AF8-4513-B76B-02E2B8CA8935}"/>
              </a:ext>
            </a:extLst>
          </p:cNvPr>
          <p:cNvSpPr>
            <a:spLocks/>
          </p:cNvSpPr>
          <p:nvPr/>
        </p:nvSpPr>
        <p:spPr bwMode="auto">
          <a:xfrm>
            <a:off x="9198843" y="4305702"/>
            <a:ext cx="697304" cy="186347"/>
          </a:xfrm>
          <a:custGeom>
            <a:avLst/>
            <a:gdLst>
              <a:gd name="T0" fmla="*/ 2147483647 w 575"/>
              <a:gd name="T1" fmla="*/ 2147483647 h 148"/>
              <a:gd name="T2" fmla="*/ 2147483647 w 575"/>
              <a:gd name="T3" fmla="*/ 2147483647 h 148"/>
              <a:gd name="T4" fmla="*/ 2147483647 w 575"/>
              <a:gd name="T5" fmla="*/ 0 h 148"/>
              <a:gd name="T6" fmla="*/ 2147483647 w 575"/>
              <a:gd name="T7" fmla="*/ 0 h 148"/>
              <a:gd name="T8" fmla="*/ 2147483647 w 575"/>
              <a:gd name="T9" fmla="*/ 2147483647 h 148"/>
              <a:gd name="T10" fmla="*/ 2147483647 w 575"/>
              <a:gd name="T11" fmla="*/ 2147483647 h 148"/>
              <a:gd name="T12" fmla="*/ 2147483647 w 575"/>
              <a:gd name="T13" fmla="*/ 2147483647 h 148"/>
              <a:gd name="T14" fmla="*/ 0 w 575"/>
              <a:gd name="T15" fmla="*/ 2147483647 h 148"/>
              <a:gd name="T16" fmla="*/ 2147483647 w 575"/>
              <a:gd name="T17" fmla="*/ 2147483647 h 1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5"/>
              <a:gd name="T28" fmla="*/ 0 h 148"/>
              <a:gd name="T29" fmla="*/ 575 w 575"/>
              <a:gd name="T30" fmla="*/ 148 h 14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5" h="148">
                <a:moveTo>
                  <a:pt x="51" y="16"/>
                </a:moveTo>
                <a:lnTo>
                  <a:pt x="151" y="16"/>
                </a:lnTo>
                <a:lnTo>
                  <a:pt x="151" y="0"/>
                </a:lnTo>
                <a:lnTo>
                  <a:pt x="575" y="0"/>
                </a:lnTo>
                <a:lnTo>
                  <a:pt x="569" y="36"/>
                </a:lnTo>
                <a:lnTo>
                  <a:pt x="397" y="105"/>
                </a:lnTo>
                <a:lnTo>
                  <a:pt x="381" y="148"/>
                </a:lnTo>
                <a:lnTo>
                  <a:pt x="0" y="147"/>
                </a:lnTo>
                <a:lnTo>
                  <a:pt x="51" y="16"/>
                </a:lnTo>
                <a:close/>
              </a:path>
            </a:pathLst>
          </a:custGeom>
          <a:solidFill>
            <a:schemeClr val="tx1">
              <a:lumMod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96" name="Freeform 98">
            <a:extLst>
              <a:ext uri="{FF2B5EF4-FFF2-40B4-BE49-F238E27FC236}">
                <a16:creationId xmlns:a16="http://schemas.microsoft.com/office/drawing/2014/main" id="{5373E913-F79C-457D-A322-ADDCA2F75820}"/>
              </a:ext>
            </a:extLst>
          </p:cNvPr>
          <p:cNvSpPr>
            <a:spLocks/>
          </p:cNvSpPr>
          <p:nvPr/>
        </p:nvSpPr>
        <p:spPr bwMode="auto">
          <a:xfrm>
            <a:off x="9660613" y="4305702"/>
            <a:ext cx="726746" cy="292110"/>
          </a:xfrm>
          <a:custGeom>
            <a:avLst/>
            <a:gdLst>
              <a:gd name="T0" fmla="*/ 2147483647 w 599"/>
              <a:gd name="T1" fmla="*/ 0 h 236"/>
              <a:gd name="T2" fmla="*/ 2147483647 w 599"/>
              <a:gd name="T3" fmla="*/ 0 h 236"/>
              <a:gd name="T4" fmla="*/ 2147483647 w 599"/>
              <a:gd name="T5" fmla="*/ 2147483647 h 236"/>
              <a:gd name="T6" fmla="*/ 2147483647 w 599"/>
              <a:gd name="T7" fmla="*/ 2147483647 h 236"/>
              <a:gd name="T8" fmla="*/ 2147483647 w 599"/>
              <a:gd name="T9" fmla="*/ 2147483647 h 236"/>
              <a:gd name="T10" fmla="*/ 2147483647 w 599"/>
              <a:gd name="T11" fmla="*/ 2147483647 h 236"/>
              <a:gd name="T12" fmla="*/ 2147483647 w 599"/>
              <a:gd name="T13" fmla="*/ 2147483647 h 236"/>
              <a:gd name="T14" fmla="*/ 2147483647 w 599"/>
              <a:gd name="T15" fmla="*/ 2147483647 h 236"/>
              <a:gd name="T16" fmla="*/ 2147483647 w 599"/>
              <a:gd name="T17" fmla="*/ 2147483647 h 236"/>
              <a:gd name="T18" fmla="*/ 2147483647 w 599"/>
              <a:gd name="T19" fmla="*/ 2147483647 h 236"/>
              <a:gd name="T20" fmla="*/ 2147483647 w 599"/>
              <a:gd name="T21" fmla="*/ 2147483647 h 236"/>
              <a:gd name="T22" fmla="*/ 0 w 599"/>
              <a:gd name="T23" fmla="*/ 2147483647 h 236"/>
              <a:gd name="T24" fmla="*/ 2147483647 w 599"/>
              <a:gd name="T25" fmla="*/ 2147483647 h 236"/>
              <a:gd name="T26" fmla="*/ 2147483647 w 599"/>
              <a:gd name="T27" fmla="*/ 2147483647 h 236"/>
              <a:gd name="T28" fmla="*/ 2147483647 w 599"/>
              <a:gd name="T29" fmla="*/ 0 h 2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99"/>
              <a:gd name="T46" fmla="*/ 0 h 236"/>
              <a:gd name="T47" fmla="*/ 599 w 599"/>
              <a:gd name="T48" fmla="*/ 236 h 2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99" h="236">
                <a:moveTo>
                  <a:pt x="191" y="0"/>
                </a:moveTo>
                <a:lnTo>
                  <a:pt x="569" y="0"/>
                </a:lnTo>
                <a:lnTo>
                  <a:pt x="599" y="74"/>
                </a:lnTo>
                <a:lnTo>
                  <a:pt x="533" y="145"/>
                </a:lnTo>
                <a:lnTo>
                  <a:pt x="438" y="175"/>
                </a:lnTo>
                <a:lnTo>
                  <a:pt x="400" y="236"/>
                </a:lnTo>
                <a:lnTo>
                  <a:pt x="307" y="135"/>
                </a:lnTo>
                <a:lnTo>
                  <a:pt x="233" y="135"/>
                </a:lnTo>
                <a:lnTo>
                  <a:pt x="220" y="115"/>
                </a:lnTo>
                <a:lnTo>
                  <a:pt x="120" y="115"/>
                </a:lnTo>
                <a:lnTo>
                  <a:pt x="87" y="148"/>
                </a:lnTo>
                <a:lnTo>
                  <a:pt x="0" y="147"/>
                </a:lnTo>
                <a:lnTo>
                  <a:pt x="14" y="106"/>
                </a:lnTo>
                <a:lnTo>
                  <a:pt x="184" y="36"/>
                </a:lnTo>
                <a:lnTo>
                  <a:pt x="191" y="0"/>
                </a:lnTo>
                <a:close/>
              </a:path>
            </a:pathLst>
          </a:custGeom>
          <a:solidFill>
            <a:schemeClr val="bg1">
              <a:lumMod val="50000"/>
              <a:lumOff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97" name="Freeform 99">
            <a:extLst>
              <a:ext uri="{FF2B5EF4-FFF2-40B4-BE49-F238E27FC236}">
                <a16:creationId xmlns:a16="http://schemas.microsoft.com/office/drawing/2014/main" id="{C581F0EB-BFFB-4095-89F5-4E6AF543FA22}"/>
              </a:ext>
            </a:extLst>
          </p:cNvPr>
          <p:cNvSpPr>
            <a:spLocks/>
          </p:cNvSpPr>
          <p:nvPr/>
        </p:nvSpPr>
        <p:spPr bwMode="auto">
          <a:xfrm>
            <a:off x="9750487" y="4450078"/>
            <a:ext cx="395139" cy="347511"/>
          </a:xfrm>
          <a:custGeom>
            <a:avLst/>
            <a:gdLst>
              <a:gd name="T0" fmla="*/ 2147483647 w 327"/>
              <a:gd name="T1" fmla="*/ 2147483647 h 283"/>
              <a:gd name="T2" fmla="*/ 2147483647 w 327"/>
              <a:gd name="T3" fmla="*/ 0 h 283"/>
              <a:gd name="T4" fmla="*/ 2147483647 w 327"/>
              <a:gd name="T5" fmla="*/ 0 h 283"/>
              <a:gd name="T6" fmla="*/ 2147483647 w 327"/>
              <a:gd name="T7" fmla="*/ 2147483647 h 283"/>
              <a:gd name="T8" fmla="*/ 2147483647 w 327"/>
              <a:gd name="T9" fmla="*/ 2147483647 h 283"/>
              <a:gd name="T10" fmla="*/ 2147483647 w 327"/>
              <a:gd name="T11" fmla="*/ 2147483647 h 283"/>
              <a:gd name="T12" fmla="*/ 2147483647 w 327"/>
              <a:gd name="T13" fmla="*/ 2147483647 h 283"/>
              <a:gd name="T14" fmla="*/ 2147483647 w 327"/>
              <a:gd name="T15" fmla="*/ 2147483647 h 283"/>
              <a:gd name="T16" fmla="*/ 2147483647 w 327"/>
              <a:gd name="T17" fmla="*/ 2147483647 h 283"/>
              <a:gd name="T18" fmla="*/ 2147483647 w 327"/>
              <a:gd name="T19" fmla="*/ 2147483647 h 283"/>
              <a:gd name="T20" fmla="*/ 0 w 327"/>
              <a:gd name="T21" fmla="*/ 2147483647 h 283"/>
              <a:gd name="T22" fmla="*/ 2147483647 w 327"/>
              <a:gd name="T23" fmla="*/ 2147483647 h 2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27"/>
              <a:gd name="T37" fmla="*/ 0 h 283"/>
              <a:gd name="T38" fmla="*/ 327 w 327"/>
              <a:gd name="T39" fmla="*/ 283 h 28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27" h="283">
                <a:moveTo>
                  <a:pt x="13" y="34"/>
                </a:moveTo>
                <a:lnTo>
                  <a:pt x="47" y="0"/>
                </a:lnTo>
                <a:lnTo>
                  <a:pt x="147" y="0"/>
                </a:lnTo>
                <a:lnTo>
                  <a:pt x="158" y="20"/>
                </a:lnTo>
                <a:lnTo>
                  <a:pt x="234" y="20"/>
                </a:lnTo>
                <a:lnTo>
                  <a:pt x="327" y="121"/>
                </a:lnTo>
                <a:lnTo>
                  <a:pt x="242" y="210"/>
                </a:lnTo>
                <a:lnTo>
                  <a:pt x="178" y="232"/>
                </a:lnTo>
                <a:lnTo>
                  <a:pt x="170" y="283"/>
                </a:lnTo>
                <a:lnTo>
                  <a:pt x="137" y="224"/>
                </a:lnTo>
                <a:lnTo>
                  <a:pt x="0" y="62"/>
                </a:lnTo>
                <a:lnTo>
                  <a:pt x="13" y="34"/>
                </a:lnTo>
                <a:close/>
              </a:path>
            </a:pathLst>
          </a:custGeom>
          <a:solidFill>
            <a:schemeClr val="bg1">
              <a:lumMod val="50000"/>
              <a:lumOff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98" name="Freeform 100">
            <a:extLst>
              <a:ext uri="{FF2B5EF4-FFF2-40B4-BE49-F238E27FC236}">
                <a16:creationId xmlns:a16="http://schemas.microsoft.com/office/drawing/2014/main" id="{7F7E77EB-587F-46C7-9CA4-8C1CF968D33A}"/>
              </a:ext>
            </a:extLst>
          </p:cNvPr>
          <p:cNvSpPr>
            <a:spLocks/>
          </p:cNvSpPr>
          <p:nvPr/>
        </p:nvSpPr>
        <p:spPr bwMode="auto">
          <a:xfrm>
            <a:off x="9576937" y="4488692"/>
            <a:ext cx="379644" cy="446558"/>
          </a:xfrm>
          <a:custGeom>
            <a:avLst/>
            <a:gdLst>
              <a:gd name="T0" fmla="*/ 0 w 313"/>
              <a:gd name="T1" fmla="*/ 0 h 360"/>
              <a:gd name="T2" fmla="*/ 2147483647 w 313"/>
              <a:gd name="T3" fmla="*/ 0 h 360"/>
              <a:gd name="T4" fmla="*/ 2147483647 w 313"/>
              <a:gd name="T5" fmla="*/ 2147483647 h 360"/>
              <a:gd name="T6" fmla="*/ 2147483647 w 313"/>
              <a:gd name="T7" fmla="*/ 2147483647 h 360"/>
              <a:gd name="T8" fmla="*/ 2147483647 w 313"/>
              <a:gd name="T9" fmla="*/ 2147483647 h 360"/>
              <a:gd name="T10" fmla="*/ 2147483647 w 313"/>
              <a:gd name="T11" fmla="*/ 2147483647 h 360"/>
              <a:gd name="T12" fmla="*/ 2147483647 w 313"/>
              <a:gd name="T13" fmla="*/ 2147483647 h 360"/>
              <a:gd name="T14" fmla="*/ 2147483647 w 313"/>
              <a:gd name="T15" fmla="*/ 2147483647 h 360"/>
              <a:gd name="T16" fmla="*/ 2147483647 w 313"/>
              <a:gd name="T17" fmla="*/ 2147483647 h 360"/>
              <a:gd name="T18" fmla="*/ 2147483647 w 313"/>
              <a:gd name="T19" fmla="*/ 2147483647 h 360"/>
              <a:gd name="T20" fmla="*/ 0 w 313"/>
              <a:gd name="T21" fmla="*/ 0 h 3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3"/>
              <a:gd name="T34" fmla="*/ 0 h 360"/>
              <a:gd name="T35" fmla="*/ 313 w 313"/>
              <a:gd name="T36" fmla="*/ 360 h 3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3" h="360">
                <a:moveTo>
                  <a:pt x="0" y="0"/>
                </a:moveTo>
                <a:lnTo>
                  <a:pt x="157" y="0"/>
                </a:lnTo>
                <a:lnTo>
                  <a:pt x="144" y="27"/>
                </a:lnTo>
                <a:lnTo>
                  <a:pt x="280" y="191"/>
                </a:lnTo>
                <a:lnTo>
                  <a:pt x="313" y="250"/>
                </a:lnTo>
                <a:lnTo>
                  <a:pt x="277" y="359"/>
                </a:lnTo>
                <a:lnTo>
                  <a:pt x="55" y="360"/>
                </a:lnTo>
                <a:lnTo>
                  <a:pt x="31" y="312"/>
                </a:lnTo>
                <a:lnTo>
                  <a:pt x="20" y="256"/>
                </a:lnTo>
                <a:lnTo>
                  <a:pt x="42" y="225"/>
                </a:lnTo>
                <a:lnTo>
                  <a:pt x="0" y="0"/>
                </a:lnTo>
                <a:close/>
              </a:path>
            </a:pathLst>
          </a:custGeom>
          <a:solidFill>
            <a:schemeClr val="tx1">
              <a:lumMod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99" name="Freeform 101">
            <a:extLst>
              <a:ext uri="{FF2B5EF4-FFF2-40B4-BE49-F238E27FC236}">
                <a16:creationId xmlns:a16="http://schemas.microsoft.com/office/drawing/2014/main" id="{E1E438EC-0194-4FDF-AECF-02CE89B0A61A}"/>
              </a:ext>
            </a:extLst>
          </p:cNvPr>
          <p:cNvSpPr>
            <a:spLocks/>
          </p:cNvSpPr>
          <p:nvPr/>
        </p:nvSpPr>
        <p:spPr bwMode="auto">
          <a:xfrm>
            <a:off x="9104319" y="4488692"/>
            <a:ext cx="275822" cy="498601"/>
          </a:xfrm>
          <a:custGeom>
            <a:avLst/>
            <a:gdLst>
              <a:gd name="T0" fmla="*/ 2147483647 w 227"/>
              <a:gd name="T1" fmla="*/ 0 h 401"/>
              <a:gd name="T2" fmla="*/ 2147483647 w 227"/>
              <a:gd name="T3" fmla="*/ 0 h 401"/>
              <a:gd name="T4" fmla="*/ 2147483647 w 227"/>
              <a:gd name="T5" fmla="*/ 2147483647 h 401"/>
              <a:gd name="T6" fmla="*/ 2147483647 w 227"/>
              <a:gd name="T7" fmla="*/ 2147483647 h 401"/>
              <a:gd name="T8" fmla="*/ 2147483647 w 227"/>
              <a:gd name="T9" fmla="*/ 2147483647 h 401"/>
              <a:gd name="T10" fmla="*/ 2147483647 w 227"/>
              <a:gd name="T11" fmla="*/ 2147483647 h 401"/>
              <a:gd name="T12" fmla="*/ 0 w 227"/>
              <a:gd name="T13" fmla="*/ 2147483647 h 401"/>
              <a:gd name="T14" fmla="*/ 2147483647 w 227"/>
              <a:gd name="T15" fmla="*/ 2147483647 h 401"/>
              <a:gd name="T16" fmla="*/ 2147483647 w 227"/>
              <a:gd name="T17" fmla="*/ 2147483647 h 401"/>
              <a:gd name="T18" fmla="*/ 2147483647 w 227"/>
              <a:gd name="T19" fmla="*/ 2147483647 h 401"/>
              <a:gd name="T20" fmla="*/ 2147483647 w 227"/>
              <a:gd name="T21" fmla="*/ 0 h 4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7"/>
              <a:gd name="T34" fmla="*/ 0 h 401"/>
              <a:gd name="T35" fmla="*/ 227 w 227"/>
              <a:gd name="T36" fmla="*/ 401 h 40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7" h="401">
                <a:moveTo>
                  <a:pt x="76" y="0"/>
                </a:moveTo>
                <a:lnTo>
                  <a:pt x="227" y="0"/>
                </a:lnTo>
                <a:lnTo>
                  <a:pt x="178" y="267"/>
                </a:lnTo>
                <a:lnTo>
                  <a:pt x="176" y="371"/>
                </a:lnTo>
                <a:lnTo>
                  <a:pt x="129" y="401"/>
                </a:lnTo>
                <a:lnTo>
                  <a:pt x="105" y="332"/>
                </a:lnTo>
                <a:lnTo>
                  <a:pt x="0" y="332"/>
                </a:lnTo>
                <a:lnTo>
                  <a:pt x="33" y="217"/>
                </a:lnTo>
                <a:lnTo>
                  <a:pt x="1" y="157"/>
                </a:lnTo>
                <a:lnTo>
                  <a:pt x="31" y="60"/>
                </a:lnTo>
                <a:lnTo>
                  <a:pt x="76" y="0"/>
                </a:lnTo>
                <a:close/>
              </a:path>
            </a:pathLst>
          </a:custGeom>
          <a:solidFill>
            <a:schemeClr val="bg1">
              <a:lumMod val="50000"/>
              <a:lumOff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00" name="Freeform 102">
            <a:extLst>
              <a:ext uri="{FF2B5EF4-FFF2-40B4-BE49-F238E27FC236}">
                <a16:creationId xmlns:a16="http://schemas.microsoft.com/office/drawing/2014/main" id="{6800C44C-EC49-403B-8A83-7F76BD3ACEA1}"/>
              </a:ext>
            </a:extLst>
          </p:cNvPr>
          <p:cNvSpPr>
            <a:spLocks/>
          </p:cNvSpPr>
          <p:nvPr/>
        </p:nvSpPr>
        <p:spPr bwMode="auto">
          <a:xfrm>
            <a:off x="9395637" y="4876491"/>
            <a:ext cx="661664" cy="589258"/>
          </a:xfrm>
          <a:custGeom>
            <a:avLst/>
            <a:gdLst>
              <a:gd name="T0" fmla="*/ 2147483647 w 547"/>
              <a:gd name="T1" fmla="*/ 0 h 478"/>
              <a:gd name="T2" fmla="*/ 2147483647 w 547"/>
              <a:gd name="T3" fmla="*/ 0 h 478"/>
              <a:gd name="T4" fmla="*/ 2147483647 w 547"/>
              <a:gd name="T5" fmla="*/ 2147483647 h 478"/>
              <a:gd name="T6" fmla="*/ 2147483647 w 547"/>
              <a:gd name="T7" fmla="*/ 2147483647 h 478"/>
              <a:gd name="T8" fmla="*/ 2147483647 w 547"/>
              <a:gd name="T9" fmla="*/ 2147483647 h 478"/>
              <a:gd name="T10" fmla="*/ 2147483647 w 547"/>
              <a:gd name="T11" fmla="*/ 2147483647 h 478"/>
              <a:gd name="T12" fmla="*/ 2147483647 w 547"/>
              <a:gd name="T13" fmla="*/ 2147483647 h 478"/>
              <a:gd name="T14" fmla="*/ 2147483647 w 547"/>
              <a:gd name="T15" fmla="*/ 2147483647 h 478"/>
              <a:gd name="T16" fmla="*/ 2147483647 w 547"/>
              <a:gd name="T17" fmla="*/ 2147483647 h 478"/>
              <a:gd name="T18" fmla="*/ 2147483647 w 547"/>
              <a:gd name="T19" fmla="*/ 2147483647 h 478"/>
              <a:gd name="T20" fmla="*/ 2147483647 w 547"/>
              <a:gd name="T21" fmla="*/ 2147483647 h 478"/>
              <a:gd name="T22" fmla="*/ 2147483647 w 547"/>
              <a:gd name="T23" fmla="*/ 2147483647 h 478"/>
              <a:gd name="T24" fmla="*/ 2147483647 w 547"/>
              <a:gd name="T25" fmla="*/ 2147483647 h 478"/>
              <a:gd name="T26" fmla="*/ 2147483647 w 547"/>
              <a:gd name="T27" fmla="*/ 2147483647 h 478"/>
              <a:gd name="T28" fmla="*/ 2147483647 w 547"/>
              <a:gd name="T29" fmla="*/ 2147483647 h 478"/>
              <a:gd name="T30" fmla="*/ 2147483647 w 547"/>
              <a:gd name="T31" fmla="*/ 2147483647 h 478"/>
              <a:gd name="T32" fmla="*/ 2147483647 w 547"/>
              <a:gd name="T33" fmla="*/ 2147483647 h 478"/>
              <a:gd name="T34" fmla="*/ 0 w 547"/>
              <a:gd name="T35" fmla="*/ 2147483647 h 478"/>
              <a:gd name="T36" fmla="*/ 2147483647 w 547"/>
              <a:gd name="T37" fmla="*/ 0 h 47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7"/>
              <a:gd name="T58" fmla="*/ 0 h 478"/>
              <a:gd name="T59" fmla="*/ 547 w 547"/>
              <a:gd name="T60" fmla="*/ 478 h 47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7" h="478">
                <a:moveTo>
                  <a:pt x="2" y="0"/>
                </a:moveTo>
                <a:lnTo>
                  <a:pt x="182" y="0"/>
                </a:lnTo>
                <a:lnTo>
                  <a:pt x="206" y="48"/>
                </a:lnTo>
                <a:lnTo>
                  <a:pt x="424" y="48"/>
                </a:lnTo>
                <a:lnTo>
                  <a:pt x="430" y="90"/>
                </a:lnTo>
                <a:lnTo>
                  <a:pt x="507" y="229"/>
                </a:lnTo>
                <a:lnTo>
                  <a:pt x="537" y="330"/>
                </a:lnTo>
                <a:lnTo>
                  <a:pt x="547" y="400"/>
                </a:lnTo>
                <a:lnTo>
                  <a:pt x="471" y="472"/>
                </a:lnTo>
                <a:lnTo>
                  <a:pt x="408" y="478"/>
                </a:lnTo>
                <a:lnTo>
                  <a:pt x="390" y="332"/>
                </a:lnTo>
                <a:lnTo>
                  <a:pt x="370" y="334"/>
                </a:lnTo>
                <a:lnTo>
                  <a:pt x="308" y="246"/>
                </a:lnTo>
                <a:lnTo>
                  <a:pt x="322" y="173"/>
                </a:lnTo>
                <a:lnTo>
                  <a:pt x="252" y="94"/>
                </a:lnTo>
                <a:lnTo>
                  <a:pt x="160" y="117"/>
                </a:lnTo>
                <a:lnTo>
                  <a:pt x="89" y="54"/>
                </a:lnTo>
                <a:lnTo>
                  <a:pt x="0" y="52"/>
                </a:lnTo>
                <a:lnTo>
                  <a:pt x="2" y="0"/>
                </a:lnTo>
                <a:close/>
              </a:path>
            </a:pathLst>
          </a:custGeom>
          <a:solidFill>
            <a:srgbClr val="DDDDDD"/>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01" name="Freeform 103">
            <a:extLst>
              <a:ext uri="{FF2B5EF4-FFF2-40B4-BE49-F238E27FC236}">
                <a16:creationId xmlns:a16="http://schemas.microsoft.com/office/drawing/2014/main" id="{ED4272D3-66B1-42AA-93C7-3A822C10572B}"/>
              </a:ext>
            </a:extLst>
          </p:cNvPr>
          <p:cNvSpPr>
            <a:spLocks/>
          </p:cNvSpPr>
          <p:nvPr/>
        </p:nvSpPr>
        <p:spPr bwMode="auto">
          <a:xfrm>
            <a:off x="9318158" y="4488689"/>
            <a:ext cx="308365" cy="461669"/>
          </a:xfrm>
          <a:custGeom>
            <a:avLst/>
            <a:gdLst>
              <a:gd name="T0" fmla="*/ 2147483647 w 255"/>
              <a:gd name="T1" fmla="*/ 0 h 371"/>
              <a:gd name="T2" fmla="*/ 2147483647 w 255"/>
              <a:gd name="T3" fmla="*/ 0 h 371"/>
              <a:gd name="T4" fmla="*/ 2147483647 w 255"/>
              <a:gd name="T5" fmla="*/ 2147483647 h 371"/>
              <a:gd name="T6" fmla="*/ 2147483647 w 255"/>
              <a:gd name="T7" fmla="*/ 2147483647 h 371"/>
              <a:gd name="T8" fmla="*/ 2147483647 w 255"/>
              <a:gd name="T9" fmla="*/ 2147483647 h 371"/>
              <a:gd name="T10" fmla="*/ 2147483647 w 255"/>
              <a:gd name="T11" fmla="*/ 2147483647 h 371"/>
              <a:gd name="T12" fmla="*/ 2147483647 w 255"/>
              <a:gd name="T13" fmla="*/ 2147483647 h 371"/>
              <a:gd name="T14" fmla="*/ 0 w 255"/>
              <a:gd name="T15" fmla="*/ 2147483647 h 371"/>
              <a:gd name="T16" fmla="*/ 2147483647 w 255"/>
              <a:gd name="T17" fmla="*/ 2147483647 h 371"/>
              <a:gd name="T18" fmla="*/ 2147483647 w 255"/>
              <a:gd name="T19" fmla="*/ 0 h 3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5"/>
              <a:gd name="T31" fmla="*/ 0 h 371"/>
              <a:gd name="T32" fmla="*/ 255 w 255"/>
              <a:gd name="T33" fmla="*/ 371 h 37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5" h="371">
                <a:moveTo>
                  <a:pt x="52" y="0"/>
                </a:moveTo>
                <a:lnTo>
                  <a:pt x="212" y="0"/>
                </a:lnTo>
                <a:lnTo>
                  <a:pt x="255" y="227"/>
                </a:lnTo>
                <a:lnTo>
                  <a:pt x="234" y="257"/>
                </a:lnTo>
                <a:lnTo>
                  <a:pt x="244" y="310"/>
                </a:lnTo>
                <a:lnTo>
                  <a:pt x="66" y="310"/>
                </a:lnTo>
                <a:lnTo>
                  <a:pt x="63" y="362"/>
                </a:lnTo>
                <a:lnTo>
                  <a:pt x="0" y="371"/>
                </a:lnTo>
                <a:lnTo>
                  <a:pt x="2" y="267"/>
                </a:lnTo>
                <a:lnTo>
                  <a:pt x="52" y="0"/>
                </a:lnTo>
                <a:close/>
              </a:path>
            </a:pathLst>
          </a:custGeom>
          <a:solidFill>
            <a:schemeClr val="tx1">
              <a:lumMod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02" name="Freeform 104">
            <a:extLst>
              <a:ext uri="{FF2B5EF4-FFF2-40B4-BE49-F238E27FC236}">
                <a16:creationId xmlns:a16="http://schemas.microsoft.com/office/drawing/2014/main" id="{8CE113A0-36A9-4C8B-BEB5-4F8A390731C1}"/>
              </a:ext>
            </a:extLst>
          </p:cNvPr>
          <p:cNvSpPr>
            <a:spLocks/>
          </p:cNvSpPr>
          <p:nvPr/>
        </p:nvSpPr>
        <p:spPr bwMode="auto">
          <a:xfrm>
            <a:off x="8887378" y="4676713"/>
            <a:ext cx="405987" cy="396196"/>
          </a:xfrm>
          <a:custGeom>
            <a:avLst/>
            <a:gdLst>
              <a:gd name="T0" fmla="*/ 2147483647 w 334"/>
              <a:gd name="T1" fmla="*/ 0 h 322"/>
              <a:gd name="T2" fmla="*/ 2147483647 w 334"/>
              <a:gd name="T3" fmla="*/ 0 h 322"/>
              <a:gd name="T4" fmla="*/ 2147483647 w 334"/>
              <a:gd name="T5" fmla="*/ 2147483647 h 322"/>
              <a:gd name="T6" fmla="*/ 2147483647 w 334"/>
              <a:gd name="T7" fmla="*/ 2147483647 h 322"/>
              <a:gd name="T8" fmla="*/ 2147483647 w 334"/>
              <a:gd name="T9" fmla="*/ 2147483647 h 322"/>
              <a:gd name="T10" fmla="*/ 2147483647 w 334"/>
              <a:gd name="T11" fmla="*/ 2147483647 h 322"/>
              <a:gd name="T12" fmla="*/ 2147483647 w 334"/>
              <a:gd name="T13" fmla="*/ 2147483647 h 322"/>
              <a:gd name="T14" fmla="*/ 2147483647 w 334"/>
              <a:gd name="T15" fmla="*/ 2147483647 h 322"/>
              <a:gd name="T16" fmla="*/ 2147483647 w 334"/>
              <a:gd name="T17" fmla="*/ 2147483647 h 322"/>
              <a:gd name="T18" fmla="*/ 2147483647 w 334"/>
              <a:gd name="T19" fmla="*/ 2147483647 h 322"/>
              <a:gd name="T20" fmla="*/ 0 w 334"/>
              <a:gd name="T21" fmla="*/ 2147483647 h 322"/>
              <a:gd name="T22" fmla="*/ 2147483647 w 334"/>
              <a:gd name="T23" fmla="*/ 0 h 3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34"/>
              <a:gd name="T37" fmla="*/ 0 h 322"/>
              <a:gd name="T38" fmla="*/ 334 w 334"/>
              <a:gd name="T39" fmla="*/ 322 h 3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34" h="322">
                <a:moveTo>
                  <a:pt x="3" y="0"/>
                </a:moveTo>
                <a:lnTo>
                  <a:pt x="182" y="0"/>
                </a:lnTo>
                <a:lnTo>
                  <a:pt x="213" y="69"/>
                </a:lnTo>
                <a:lnTo>
                  <a:pt x="180" y="178"/>
                </a:lnTo>
                <a:lnTo>
                  <a:pt x="285" y="178"/>
                </a:lnTo>
                <a:lnTo>
                  <a:pt x="309" y="249"/>
                </a:lnTo>
                <a:lnTo>
                  <a:pt x="334" y="322"/>
                </a:lnTo>
                <a:lnTo>
                  <a:pt x="193" y="314"/>
                </a:lnTo>
                <a:lnTo>
                  <a:pt x="23" y="250"/>
                </a:lnTo>
                <a:lnTo>
                  <a:pt x="43" y="200"/>
                </a:lnTo>
                <a:lnTo>
                  <a:pt x="0" y="99"/>
                </a:lnTo>
                <a:lnTo>
                  <a:pt x="3" y="0"/>
                </a:lnTo>
                <a:close/>
              </a:path>
            </a:pathLst>
          </a:custGeom>
          <a:solidFill>
            <a:schemeClr val="bg1">
              <a:lumMod val="50000"/>
              <a:lumOff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03" name="Freeform 105">
            <a:extLst>
              <a:ext uri="{FF2B5EF4-FFF2-40B4-BE49-F238E27FC236}">
                <a16:creationId xmlns:a16="http://schemas.microsoft.com/office/drawing/2014/main" id="{A8EE07E1-74E1-47DC-A17F-18D546460432}"/>
              </a:ext>
            </a:extLst>
          </p:cNvPr>
          <p:cNvSpPr>
            <a:spLocks/>
          </p:cNvSpPr>
          <p:nvPr/>
        </p:nvSpPr>
        <p:spPr bwMode="auto">
          <a:xfrm>
            <a:off x="8146687" y="4260373"/>
            <a:ext cx="705054" cy="362621"/>
          </a:xfrm>
          <a:custGeom>
            <a:avLst/>
            <a:gdLst>
              <a:gd name="T0" fmla="*/ 0 w 583"/>
              <a:gd name="T1" fmla="*/ 0 h 294"/>
              <a:gd name="T2" fmla="*/ 2147483647 w 583"/>
              <a:gd name="T3" fmla="*/ 0 h 294"/>
              <a:gd name="T4" fmla="*/ 2147483647 w 583"/>
              <a:gd name="T5" fmla="*/ 2147483647 h 294"/>
              <a:gd name="T6" fmla="*/ 2147483647 w 583"/>
              <a:gd name="T7" fmla="*/ 2147483647 h 294"/>
              <a:gd name="T8" fmla="*/ 2147483647 w 583"/>
              <a:gd name="T9" fmla="*/ 2147483647 h 294"/>
              <a:gd name="T10" fmla="*/ 2147483647 w 583"/>
              <a:gd name="T11" fmla="*/ 2147483647 h 294"/>
              <a:gd name="T12" fmla="*/ 2147483647 w 583"/>
              <a:gd name="T13" fmla="*/ 2147483647 h 294"/>
              <a:gd name="T14" fmla="*/ 2147483647 w 583"/>
              <a:gd name="T15" fmla="*/ 2147483647 h 294"/>
              <a:gd name="T16" fmla="*/ 2147483647 w 583"/>
              <a:gd name="T17" fmla="*/ 2147483647 h 294"/>
              <a:gd name="T18" fmla="*/ 0 w 583"/>
              <a:gd name="T19" fmla="*/ 2147483647 h 294"/>
              <a:gd name="T20" fmla="*/ 0 w 583"/>
              <a:gd name="T21" fmla="*/ 0 h 2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83"/>
              <a:gd name="T34" fmla="*/ 0 h 294"/>
              <a:gd name="T35" fmla="*/ 583 w 583"/>
              <a:gd name="T36" fmla="*/ 294 h 29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83" h="294">
                <a:moveTo>
                  <a:pt x="0" y="0"/>
                </a:moveTo>
                <a:lnTo>
                  <a:pt x="554" y="0"/>
                </a:lnTo>
                <a:lnTo>
                  <a:pt x="571" y="43"/>
                </a:lnTo>
                <a:lnTo>
                  <a:pt x="581" y="105"/>
                </a:lnTo>
                <a:lnTo>
                  <a:pt x="583" y="294"/>
                </a:lnTo>
                <a:lnTo>
                  <a:pt x="482" y="273"/>
                </a:lnTo>
                <a:lnTo>
                  <a:pt x="440" y="281"/>
                </a:lnTo>
                <a:lnTo>
                  <a:pt x="197" y="231"/>
                </a:lnTo>
                <a:lnTo>
                  <a:pt x="197" y="88"/>
                </a:lnTo>
                <a:lnTo>
                  <a:pt x="0" y="86"/>
                </a:lnTo>
                <a:lnTo>
                  <a:pt x="0" y="0"/>
                </a:lnTo>
                <a:close/>
              </a:path>
            </a:pathLst>
          </a:custGeom>
          <a:solidFill>
            <a:schemeClr val="bg1">
              <a:lumMod val="50000"/>
              <a:lumOff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04" name="Freeform 106">
            <a:extLst>
              <a:ext uri="{FF2B5EF4-FFF2-40B4-BE49-F238E27FC236}">
                <a16:creationId xmlns:a16="http://schemas.microsoft.com/office/drawing/2014/main" id="{1BF35C5F-986A-4CA2-8B80-C93F2AC80559}"/>
              </a:ext>
            </a:extLst>
          </p:cNvPr>
          <p:cNvSpPr>
            <a:spLocks/>
          </p:cNvSpPr>
          <p:nvPr/>
        </p:nvSpPr>
        <p:spPr bwMode="auto">
          <a:xfrm>
            <a:off x="7672518" y="4260376"/>
            <a:ext cx="472618" cy="594293"/>
          </a:xfrm>
          <a:custGeom>
            <a:avLst/>
            <a:gdLst>
              <a:gd name="T0" fmla="*/ 0 w 390"/>
              <a:gd name="T1" fmla="*/ 0 h 482"/>
              <a:gd name="T2" fmla="*/ 2147483647 w 390"/>
              <a:gd name="T3" fmla="*/ 0 h 482"/>
              <a:gd name="T4" fmla="*/ 2147483647 w 390"/>
              <a:gd name="T5" fmla="*/ 2147483647 h 482"/>
              <a:gd name="T6" fmla="*/ 2147483647 w 390"/>
              <a:gd name="T7" fmla="*/ 2147483647 h 482"/>
              <a:gd name="T8" fmla="*/ 2147483647 w 390"/>
              <a:gd name="T9" fmla="*/ 2147483647 h 482"/>
              <a:gd name="T10" fmla="*/ 2147483647 w 390"/>
              <a:gd name="T11" fmla="*/ 2147483647 h 482"/>
              <a:gd name="T12" fmla="*/ 2147483647 w 390"/>
              <a:gd name="T13" fmla="*/ 2147483647 h 482"/>
              <a:gd name="T14" fmla="*/ 0 w 390"/>
              <a:gd name="T15" fmla="*/ 0 h 482"/>
              <a:gd name="T16" fmla="*/ 0 60000 65536"/>
              <a:gd name="T17" fmla="*/ 0 60000 65536"/>
              <a:gd name="T18" fmla="*/ 0 60000 65536"/>
              <a:gd name="T19" fmla="*/ 0 60000 65536"/>
              <a:gd name="T20" fmla="*/ 0 60000 65536"/>
              <a:gd name="T21" fmla="*/ 0 60000 65536"/>
              <a:gd name="T22" fmla="*/ 0 60000 65536"/>
              <a:gd name="T23" fmla="*/ 0 60000 65536"/>
              <a:gd name="T24" fmla="*/ 0 w 390"/>
              <a:gd name="T25" fmla="*/ 0 h 482"/>
              <a:gd name="T26" fmla="*/ 390 w 390"/>
              <a:gd name="T27" fmla="*/ 482 h 48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0" h="482">
                <a:moveTo>
                  <a:pt x="0" y="0"/>
                </a:moveTo>
                <a:lnTo>
                  <a:pt x="390" y="0"/>
                </a:lnTo>
                <a:lnTo>
                  <a:pt x="390" y="415"/>
                </a:lnTo>
                <a:lnTo>
                  <a:pt x="137" y="415"/>
                </a:lnTo>
                <a:lnTo>
                  <a:pt x="66" y="415"/>
                </a:lnTo>
                <a:lnTo>
                  <a:pt x="66" y="482"/>
                </a:lnTo>
                <a:lnTo>
                  <a:pt x="2" y="482"/>
                </a:lnTo>
                <a:lnTo>
                  <a:pt x="0" y="0"/>
                </a:lnTo>
                <a:close/>
              </a:path>
            </a:pathLst>
          </a:custGeom>
          <a:solidFill>
            <a:schemeClr val="bg1">
              <a:lumMod val="50000"/>
              <a:lumOff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05" name="Freeform 107">
            <a:extLst>
              <a:ext uri="{FF2B5EF4-FFF2-40B4-BE49-F238E27FC236}">
                <a16:creationId xmlns:a16="http://schemas.microsoft.com/office/drawing/2014/main" id="{9099F7AB-D9FA-4C4D-A029-DFE2FE2D081F}"/>
              </a:ext>
            </a:extLst>
          </p:cNvPr>
          <p:cNvSpPr>
            <a:spLocks/>
          </p:cNvSpPr>
          <p:nvPr/>
        </p:nvSpPr>
        <p:spPr bwMode="auto">
          <a:xfrm>
            <a:off x="7841422" y="4361101"/>
            <a:ext cx="1103291" cy="992166"/>
          </a:xfrm>
          <a:custGeom>
            <a:avLst/>
            <a:gdLst>
              <a:gd name="T0" fmla="*/ 2147483647 w 910"/>
              <a:gd name="T1" fmla="*/ 0 h 802"/>
              <a:gd name="T2" fmla="*/ 2147483647 w 910"/>
              <a:gd name="T3" fmla="*/ 0 h 802"/>
              <a:gd name="T4" fmla="*/ 2147483647 w 910"/>
              <a:gd name="T5" fmla="*/ 2147483647 h 802"/>
              <a:gd name="T6" fmla="*/ 2147483647 w 910"/>
              <a:gd name="T7" fmla="*/ 2147483647 h 802"/>
              <a:gd name="T8" fmla="*/ 2147483647 w 910"/>
              <a:gd name="T9" fmla="*/ 2147483647 h 802"/>
              <a:gd name="T10" fmla="*/ 2147483647 w 910"/>
              <a:gd name="T11" fmla="*/ 2147483647 h 802"/>
              <a:gd name="T12" fmla="*/ 2147483647 w 910"/>
              <a:gd name="T13" fmla="*/ 2147483647 h 802"/>
              <a:gd name="T14" fmla="*/ 2147483647 w 910"/>
              <a:gd name="T15" fmla="*/ 2147483647 h 802"/>
              <a:gd name="T16" fmla="*/ 2147483647 w 910"/>
              <a:gd name="T17" fmla="*/ 2147483647 h 802"/>
              <a:gd name="T18" fmla="*/ 2147483647 w 910"/>
              <a:gd name="T19" fmla="*/ 2147483647 h 802"/>
              <a:gd name="T20" fmla="*/ 2147483647 w 910"/>
              <a:gd name="T21" fmla="*/ 2147483647 h 802"/>
              <a:gd name="T22" fmla="*/ 2147483647 w 910"/>
              <a:gd name="T23" fmla="*/ 2147483647 h 802"/>
              <a:gd name="T24" fmla="*/ 2147483647 w 910"/>
              <a:gd name="T25" fmla="*/ 2147483647 h 802"/>
              <a:gd name="T26" fmla="*/ 2147483647 w 910"/>
              <a:gd name="T27" fmla="*/ 2147483647 h 802"/>
              <a:gd name="T28" fmla="*/ 2147483647 w 910"/>
              <a:gd name="T29" fmla="*/ 2147483647 h 802"/>
              <a:gd name="T30" fmla="*/ 2147483647 w 910"/>
              <a:gd name="T31" fmla="*/ 2147483647 h 802"/>
              <a:gd name="T32" fmla="*/ 2147483647 w 910"/>
              <a:gd name="T33" fmla="*/ 2147483647 h 802"/>
              <a:gd name="T34" fmla="*/ 2147483647 w 910"/>
              <a:gd name="T35" fmla="*/ 2147483647 h 802"/>
              <a:gd name="T36" fmla="*/ 2147483647 w 910"/>
              <a:gd name="T37" fmla="*/ 2147483647 h 802"/>
              <a:gd name="T38" fmla="*/ 2147483647 w 910"/>
              <a:gd name="T39" fmla="*/ 2147483647 h 802"/>
              <a:gd name="T40" fmla="*/ 0 w 910"/>
              <a:gd name="T41" fmla="*/ 2147483647 h 802"/>
              <a:gd name="T42" fmla="*/ 2147483647 w 910"/>
              <a:gd name="T43" fmla="*/ 2147483647 h 802"/>
              <a:gd name="T44" fmla="*/ 2147483647 w 910"/>
              <a:gd name="T45" fmla="*/ 0 h 80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10"/>
              <a:gd name="T70" fmla="*/ 0 h 802"/>
              <a:gd name="T71" fmla="*/ 910 w 910"/>
              <a:gd name="T72" fmla="*/ 802 h 80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10" h="802">
                <a:moveTo>
                  <a:pt x="252" y="0"/>
                </a:moveTo>
                <a:lnTo>
                  <a:pt x="449" y="0"/>
                </a:lnTo>
                <a:lnTo>
                  <a:pt x="449" y="143"/>
                </a:lnTo>
                <a:lnTo>
                  <a:pt x="692" y="194"/>
                </a:lnTo>
                <a:lnTo>
                  <a:pt x="732" y="188"/>
                </a:lnTo>
                <a:lnTo>
                  <a:pt x="836" y="209"/>
                </a:lnTo>
                <a:lnTo>
                  <a:pt x="868" y="218"/>
                </a:lnTo>
                <a:lnTo>
                  <a:pt x="865" y="356"/>
                </a:lnTo>
                <a:lnTo>
                  <a:pt x="910" y="455"/>
                </a:lnTo>
                <a:lnTo>
                  <a:pt x="890" y="505"/>
                </a:lnTo>
                <a:lnTo>
                  <a:pt x="798" y="529"/>
                </a:lnTo>
                <a:lnTo>
                  <a:pt x="672" y="632"/>
                </a:lnTo>
                <a:lnTo>
                  <a:pt x="641" y="714"/>
                </a:lnTo>
                <a:lnTo>
                  <a:pt x="657" y="802"/>
                </a:lnTo>
                <a:lnTo>
                  <a:pt x="495" y="743"/>
                </a:lnTo>
                <a:lnTo>
                  <a:pt x="389" y="567"/>
                </a:lnTo>
                <a:lnTo>
                  <a:pt x="306" y="541"/>
                </a:lnTo>
                <a:lnTo>
                  <a:pt x="260" y="589"/>
                </a:lnTo>
                <a:lnTo>
                  <a:pt x="195" y="551"/>
                </a:lnTo>
                <a:lnTo>
                  <a:pt x="135" y="442"/>
                </a:lnTo>
                <a:lnTo>
                  <a:pt x="0" y="329"/>
                </a:lnTo>
                <a:lnTo>
                  <a:pt x="252" y="329"/>
                </a:lnTo>
                <a:lnTo>
                  <a:pt x="252" y="0"/>
                </a:lnTo>
                <a:close/>
              </a:path>
            </a:pathLst>
          </a:custGeom>
          <a:solidFill>
            <a:schemeClr val="tx1">
              <a:lumMod val="85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06" name="Freeform 108">
            <a:extLst>
              <a:ext uri="{FF2B5EF4-FFF2-40B4-BE49-F238E27FC236}">
                <a16:creationId xmlns:a16="http://schemas.microsoft.com/office/drawing/2014/main" id="{D89CBFFF-9CA6-4181-B16C-0991643D345D}"/>
              </a:ext>
            </a:extLst>
          </p:cNvPr>
          <p:cNvSpPr>
            <a:spLocks/>
          </p:cNvSpPr>
          <p:nvPr/>
        </p:nvSpPr>
        <p:spPr bwMode="auto">
          <a:xfrm>
            <a:off x="7264982" y="3726517"/>
            <a:ext cx="409086" cy="528820"/>
          </a:xfrm>
          <a:custGeom>
            <a:avLst/>
            <a:gdLst>
              <a:gd name="T0" fmla="*/ 2147483647 w 335"/>
              <a:gd name="T1" fmla="*/ 2147483647 h 427"/>
              <a:gd name="T2" fmla="*/ 2147483647 w 335"/>
              <a:gd name="T3" fmla="*/ 2147483647 h 427"/>
              <a:gd name="T4" fmla="*/ 2147483647 w 335"/>
              <a:gd name="T5" fmla="*/ 2147483647 h 427"/>
              <a:gd name="T6" fmla="*/ 0 w 335"/>
              <a:gd name="T7" fmla="*/ 2147483647 h 427"/>
              <a:gd name="T8" fmla="*/ 0 w 335"/>
              <a:gd name="T9" fmla="*/ 0 h 427"/>
              <a:gd name="T10" fmla="*/ 2147483647 w 335"/>
              <a:gd name="T11" fmla="*/ 0 h 427"/>
              <a:gd name="T12" fmla="*/ 2147483647 w 335"/>
              <a:gd name="T13" fmla="*/ 2147483647 h 427"/>
              <a:gd name="T14" fmla="*/ 0 60000 65536"/>
              <a:gd name="T15" fmla="*/ 0 60000 65536"/>
              <a:gd name="T16" fmla="*/ 0 60000 65536"/>
              <a:gd name="T17" fmla="*/ 0 60000 65536"/>
              <a:gd name="T18" fmla="*/ 0 60000 65536"/>
              <a:gd name="T19" fmla="*/ 0 60000 65536"/>
              <a:gd name="T20" fmla="*/ 0 60000 65536"/>
              <a:gd name="T21" fmla="*/ 0 w 335"/>
              <a:gd name="T22" fmla="*/ 0 h 427"/>
              <a:gd name="T23" fmla="*/ 335 w 335"/>
              <a:gd name="T24" fmla="*/ 427 h 4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5" h="427">
                <a:moveTo>
                  <a:pt x="195" y="79"/>
                </a:moveTo>
                <a:lnTo>
                  <a:pt x="335" y="80"/>
                </a:lnTo>
                <a:lnTo>
                  <a:pt x="335" y="427"/>
                </a:lnTo>
                <a:lnTo>
                  <a:pt x="0" y="426"/>
                </a:lnTo>
                <a:lnTo>
                  <a:pt x="0" y="0"/>
                </a:lnTo>
                <a:lnTo>
                  <a:pt x="195" y="0"/>
                </a:lnTo>
                <a:lnTo>
                  <a:pt x="195" y="79"/>
                </a:lnTo>
                <a:close/>
              </a:path>
            </a:pathLst>
          </a:custGeom>
          <a:solidFill>
            <a:schemeClr val="tx1">
              <a:lumMod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07" name="Freeform 109">
            <a:extLst>
              <a:ext uri="{FF2B5EF4-FFF2-40B4-BE49-F238E27FC236}">
                <a16:creationId xmlns:a16="http://schemas.microsoft.com/office/drawing/2014/main" id="{72993C09-FB3E-4888-9684-FC9A936DB47D}"/>
              </a:ext>
            </a:extLst>
          </p:cNvPr>
          <p:cNvSpPr>
            <a:spLocks/>
          </p:cNvSpPr>
          <p:nvPr/>
        </p:nvSpPr>
        <p:spPr bwMode="auto">
          <a:xfrm>
            <a:off x="6475036" y="3257211"/>
            <a:ext cx="607430" cy="473418"/>
          </a:xfrm>
          <a:custGeom>
            <a:avLst/>
            <a:gdLst>
              <a:gd name="T0" fmla="*/ 2147483647 w 501"/>
              <a:gd name="T1" fmla="*/ 0 h 381"/>
              <a:gd name="T2" fmla="*/ 2147483647 w 501"/>
              <a:gd name="T3" fmla="*/ 2147483647 h 381"/>
              <a:gd name="T4" fmla="*/ 2147483647 w 501"/>
              <a:gd name="T5" fmla="*/ 2147483647 h 381"/>
              <a:gd name="T6" fmla="*/ 2147483647 w 501"/>
              <a:gd name="T7" fmla="*/ 2147483647 h 381"/>
              <a:gd name="T8" fmla="*/ 2147483647 w 501"/>
              <a:gd name="T9" fmla="*/ 2147483647 h 381"/>
              <a:gd name="T10" fmla="*/ 2147483647 w 501"/>
              <a:gd name="T11" fmla="*/ 2147483647 h 381"/>
              <a:gd name="T12" fmla="*/ 2147483647 w 501"/>
              <a:gd name="T13" fmla="*/ 2147483647 h 381"/>
              <a:gd name="T14" fmla="*/ 2147483647 w 501"/>
              <a:gd name="T15" fmla="*/ 2147483647 h 381"/>
              <a:gd name="T16" fmla="*/ 2147483647 w 501"/>
              <a:gd name="T17" fmla="*/ 2147483647 h 381"/>
              <a:gd name="T18" fmla="*/ 2147483647 w 501"/>
              <a:gd name="T19" fmla="*/ 2147483647 h 381"/>
              <a:gd name="T20" fmla="*/ 0 w 501"/>
              <a:gd name="T21" fmla="*/ 2147483647 h 381"/>
              <a:gd name="T22" fmla="*/ 2147483647 w 501"/>
              <a:gd name="T23" fmla="*/ 0 h 38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01"/>
              <a:gd name="T37" fmla="*/ 0 h 381"/>
              <a:gd name="T38" fmla="*/ 501 w 501"/>
              <a:gd name="T39" fmla="*/ 381 h 38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01" h="381">
                <a:moveTo>
                  <a:pt x="32" y="0"/>
                </a:moveTo>
                <a:lnTo>
                  <a:pt x="88" y="2"/>
                </a:lnTo>
                <a:lnTo>
                  <a:pt x="101" y="51"/>
                </a:lnTo>
                <a:lnTo>
                  <a:pt x="314" y="8"/>
                </a:lnTo>
                <a:lnTo>
                  <a:pt x="477" y="8"/>
                </a:lnTo>
                <a:lnTo>
                  <a:pt x="501" y="47"/>
                </a:lnTo>
                <a:lnTo>
                  <a:pt x="467" y="190"/>
                </a:lnTo>
                <a:lnTo>
                  <a:pt x="489" y="196"/>
                </a:lnTo>
                <a:lnTo>
                  <a:pt x="489" y="381"/>
                </a:lnTo>
                <a:lnTo>
                  <a:pt x="14" y="381"/>
                </a:lnTo>
                <a:lnTo>
                  <a:pt x="0" y="299"/>
                </a:lnTo>
                <a:lnTo>
                  <a:pt x="32" y="0"/>
                </a:lnTo>
                <a:close/>
              </a:path>
            </a:pathLst>
          </a:custGeom>
          <a:solidFill>
            <a:schemeClr val="bg1">
              <a:lumMod val="50000"/>
              <a:lumOff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08" name="Freeform 110">
            <a:extLst>
              <a:ext uri="{FF2B5EF4-FFF2-40B4-BE49-F238E27FC236}">
                <a16:creationId xmlns:a16="http://schemas.microsoft.com/office/drawing/2014/main" id="{C8F2FB86-4786-4E37-87A7-D42C6E945008}"/>
              </a:ext>
            </a:extLst>
          </p:cNvPr>
          <p:cNvSpPr>
            <a:spLocks/>
          </p:cNvSpPr>
          <p:nvPr/>
        </p:nvSpPr>
        <p:spPr bwMode="auto">
          <a:xfrm>
            <a:off x="7009305" y="2950914"/>
            <a:ext cx="494312" cy="778960"/>
          </a:xfrm>
          <a:custGeom>
            <a:avLst/>
            <a:gdLst>
              <a:gd name="T0" fmla="*/ 2147483647 w 406"/>
              <a:gd name="T1" fmla="*/ 0 h 628"/>
              <a:gd name="T2" fmla="*/ 2147483647 w 406"/>
              <a:gd name="T3" fmla="*/ 0 h 628"/>
              <a:gd name="T4" fmla="*/ 2147483647 w 406"/>
              <a:gd name="T5" fmla="*/ 2147483647 h 628"/>
              <a:gd name="T6" fmla="*/ 2147483647 w 406"/>
              <a:gd name="T7" fmla="*/ 2147483647 h 628"/>
              <a:gd name="T8" fmla="*/ 2147483647 w 406"/>
              <a:gd name="T9" fmla="*/ 2147483647 h 628"/>
              <a:gd name="T10" fmla="*/ 2147483647 w 406"/>
              <a:gd name="T11" fmla="*/ 2147483647 h 628"/>
              <a:gd name="T12" fmla="*/ 2147483647 w 406"/>
              <a:gd name="T13" fmla="*/ 2147483647 h 628"/>
              <a:gd name="T14" fmla="*/ 2147483647 w 406"/>
              <a:gd name="T15" fmla="*/ 2147483647 h 628"/>
              <a:gd name="T16" fmla="*/ 2147483647 w 406"/>
              <a:gd name="T17" fmla="*/ 2147483647 h 628"/>
              <a:gd name="T18" fmla="*/ 2147483647 w 406"/>
              <a:gd name="T19" fmla="*/ 2147483647 h 628"/>
              <a:gd name="T20" fmla="*/ 2147483647 w 406"/>
              <a:gd name="T21" fmla="*/ 2147483647 h 628"/>
              <a:gd name="T22" fmla="*/ 2147483647 w 406"/>
              <a:gd name="T23" fmla="*/ 2147483647 h 628"/>
              <a:gd name="T24" fmla="*/ 2147483647 w 406"/>
              <a:gd name="T25" fmla="*/ 2147483647 h 628"/>
              <a:gd name="T26" fmla="*/ 0 w 406"/>
              <a:gd name="T27" fmla="*/ 2147483647 h 628"/>
              <a:gd name="T28" fmla="*/ 2147483647 w 406"/>
              <a:gd name="T29" fmla="*/ 2147483647 h 628"/>
              <a:gd name="T30" fmla="*/ 2147483647 w 406"/>
              <a:gd name="T31" fmla="*/ 2147483647 h 628"/>
              <a:gd name="T32" fmla="*/ 2147483647 w 406"/>
              <a:gd name="T33" fmla="*/ 0 h 6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06"/>
              <a:gd name="T52" fmla="*/ 0 h 628"/>
              <a:gd name="T53" fmla="*/ 406 w 406"/>
              <a:gd name="T54" fmla="*/ 628 h 6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06" h="628">
                <a:moveTo>
                  <a:pt x="12" y="0"/>
                </a:moveTo>
                <a:lnTo>
                  <a:pt x="84" y="0"/>
                </a:lnTo>
                <a:lnTo>
                  <a:pt x="84" y="104"/>
                </a:lnTo>
                <a:lnTo>
                  <a:pt x="205" y="233"/>
                </a:lnTo>
                <a:lnTo>
                  <a:pt x="180" y="290"/>
                </a:lnTo>
                <a:lnTo>
                  <a:pt x="190" y="316"/>
                </a:lnTo>
                <a:lnTo>
                  <a:pt x="235" y="300"/>
                </a:lnTo>
                <a:lnTo>
                  <a:pt x="299" y="413"/>
                </a:lnTo>
                <a:lnTo>
                  <a:pt x="406" y="380"/>
                </a:lnTo>
                <a:lnTo>
                  <a:pt x="406" y="628"/>
                </a:lnTo>
                <a:lnTo>
                  <a:pt x="211" y="628"/>
                </a:lnTo>
                <a:lnTo>
                  <a:pt x="24" y="628"/>
                </a:lnTo>
                <a:lnTo>
                  <a:pt x="24" y="443"/>
                </a:lnTo>
                <a:lnTo>
                  <a:pt x="0" y="439"/>
                </a:lnTo>
                <a:lnTo>
                  <a:pt x="36" y="296"/>
                </a:lnTo>
                <a:lnTo>
                  <a:pt x="12" y="253"/>
                </a:lnTo>
                <a:lnTo>
                  <a:pt x="12" y="0"/>
                </a:lnTo>
                <a:close/>
              </a:path>
            </a:pathLst>
          </a:custGeom>
          <a:solidFill>
            <a:schemeClr val="tx1">
              <a:lumMod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white">
                  <a:lumMod val="65000"/>
                </a:prstClr>
              </a:solidFill>
              <a:effectLst/>
              <a:uLnTx/>
              <a:uFillTx/>
              <a:latin typeface="Calibri"/>
              <a:ea typeface="MS PGothic" charset="-128"/>
              <a:cs typeface="+mn-cs"/>
            </a:endParaRPr>
          </a:p>
        </p:txBody>
      </p:sp>
      <p:sp>
        <p:nvSpPr>
          <p:cNvPr id="109" name="Freeform 111">
            <a:extLst>
              <a:ext uri="{FF2B5EF4-FFF2-40B4-BE49-F238E27FC236}">
                <a16:creationId xmlns:a16="http://schemas.microsoft.com/office/drawing/2014/main" id="{A6EDF7FA-5899-45E5-BF9A-E6694EF89B7A}"/>
              </a:ext>
            </a:extLst>
          </p:cNvPr>
          <p:cNvSpPr>
            <a:spLocks/>
          </p:cNvSpPr>
          <p:nvPr/>
        </p:nvSpPr>
        <p:spPr bwMode="auto">
          <a:xfrm>
            <a:off x="6802437" y="3726517"/>
            <a:ext cx="469518" cy="767209"/>
          </a:xfrm>
          <a:custGeom>
            <a:avLst/>
            <a:gdLst>
              <a:gd name="T0" fmla="*/ 0 w 386"/>
              <a:gd name="T1" fmla="*/ 0 h 619"/>
              <a:gd name="T2" fmla="*/ 2147483647 w 386"/>
              <a:gd name="T3" fmla="*/ 0 h 619"/>
              <a:gd name="T4" fmla="*/ 2147483647 w 386"/>
              <a:gd name="T5" fmla="*/ 2147483647 h 619"/>
              <a:gd name="T6" fmla="*/ 2147483647 w 386"/>
              <a:gd name="T7" fmla="*/ 2147483647 h 619"/>
              <a:gd name="T8" fmla="*/ 2147483647 w 386"/>
              <a:gd name="T9" fmla="*/ 2147483647 h 619"/>
              <a:gd name="T10" fmla="*/ 2147483647 w 386"/>
              <a:gd name="T11" fmla="*/ 2147483647 h 619"/>
              <a:gd name="T12" fmla="*/ 0 w 386"/>
              <a:gd name="T13" fmla="*/ 2147483647 h 619"/>
              <a:gd name="T14" fmla="*/ 0 w 386"/>
              <a:gd name="T15" fmla="*/ 0 h 619"/>
              <a:gd name="T16" fmla="*/ 0 60000 65536"/>
              <a:gd name="T17" fmla="*/ 0 60000 65536"/>
              <a:gd name="T18" fmla="*/ 0 60000 65536"/>
              <a:gd name="T19" fmla="*/ 0 60000 65536"/>
              <a:gd name="T20" fmla="*/ 0 60000 65536"/>
              <a:gd name="T21" fmla="*/ 0 60000 65536"/>
              <a:gd name="T22" fmla="*/ 0 60000 65536"/>
              <a:gd name="T23" fmla="*/ 0 60000 65536"/>
              <a:gd name="T24" fmla="*/ 0 w 386"/>
              <a:gd name="T25" fmla="*/ 0 h 619"/>
              <a:gd name="T26" fmla="*/ 386 w 386"/>
              <a:gd name="T27" fmla="*/ 619 h 6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6" h="619">
                <a:moveTo>
                  <a:pt x="0" y="0"/>
                </a:moveTo>
                <a:lnTo>
                  <a:pt x="386" y="0"/>
                </a:lnTo>
                <a:lnTo>
                  <a:pt x="386" y="424"/>
                </a:lnTo>
                <a:lnTo>
                  <a:pt x="385" y="519"/>
                </a:lnTo>
                <a:lnTo>
                  <a:pt x="341" y="509"/>
                </a:lnTo>
                <a:lnTo>
                  <a:pt x="356" y="619"/>
                </a:lnTo>
                <a:lnTo>
                  <a:pt x="0" y="263"/>
                </a:lnTo>
                <a:lnTo>
                  <a:pt x="0" y="0"/>
                </a:lnTo>
                <a:close/>
              </a:path>
            </a:pathLst>
          </a:custGeom>
          <a:solidFill>
            <a:schemeClr val="bg1">
              <a:lumMod val="50000"/>
              <a:lumOff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10" name="Freeform 112">
            <a:extLst>
              <a:ext uri="{FF2B5EF4-FFF2-40B4-BE49-F238E27FC236}">
                <a16:creationId xmlns:a16="http://schemas.microsoft.com/office/drawing/2014/main" id="{1C3DA502-1ACB-4A07-83AA-2E34F5A40B54}"/>
              </a:ext>
            </a:extLst>
          </p:cNvPr>
          <p:cNvSpPr>
            <a:spLocks/>
          </p:cNvSpPr>
          <p:nvPr/>
        </p:nvSpPr>
        <p:spPr bwMode="auto">
          <a:xfrm>
            <a:off x="6443713" y="2959625"/>
            <a:ext cx="582638" cy="367655"/>
          </a:xfrm>
          <a:custGeom>
            <a:avLst/>
            <a:gdLst>
              <a:gd name="T0" fmla="*/ 2147483647 w 480"/>
              <a:gd name="T1" fmla="*/ 0 h 298"/>
              <a:gd name="T2" fmla="*/ 2147483647 w 480"/>
              <a:gd name="T3" fmla="*/ 2147483647 h 298"/>
              <a:gd name="T4" fmla="*/ 2147483647 w 480"/>
              <a:gd name="T5" fmla="*/ 2147483647 h 298"/>
              <a:gd name="T6" fmla="*/ 0 w 480"/>
              <a:gd name="T7" fmla="*/ 2147483647 h 298"/>
              <a:gd name="T8" fmla="*/ 2147483647 w 480"/>
              <a:gd name="T9" fmla="*/ 2147483647 h 298"/>
              <a:gd name="T10" fmla="*/ 2147483647 w 480"/>
              <a:gd name="T11" fmla="*/ 2147483647 h 298"/>
              <a:gd name="T12" fmla="*/ 2147483647 w 480"/>
              <a:gd name="T13" fmla="*/ 2147483647 h 298"/>
              <a:gd name="T14" fmla="*/ 2147483647 w 480"/>
              <a:gd name="T15" fmla="*/ 2147483647 h 298"/>
              <a:gd name="T16" fmla="*/ 2147483647 w 480"/>
              <a:gd name="T17" fmla="*/ 2147483647 h 298"/>
              <a:gd name="T18" fmla="*/ 2147483647 w 480"/>
              <a:gd name="T19" fmla="*/ 0 h 298"/>
              <a:gd name="T20" fmla="*/ 2147483647 w 480"/>
              <a:gd name="T21" fmla="*/ 0 h 2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80"/>
              <a:gd name="T34" fmla="*/ 0 h 298"/>
              <a:gd name="T35" fmla="*/ 480 w 480"/>
              <a:gd name="T36" fmla="*/ 298 h 29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80" h="298">
                <a:moveTo>
                  <a:pt x="107" y="0"/>
                </a:moveTo>
                <a:lnTo>
                  <a:pt x="125" y="88"/>
                </a:lnTo>
                <a:lnTo>
                  <a:pt x="115" y="108"/>
                </a:lnTo>
                <a:lnTo>
                  <a:pt x="0" y="90"/>
                </a:lnTo>
                <a:lnTo>
                  <a:pt x="36" y="247"/>
                </a:lnTo>
                <a:lnTo>
                  <a:pt x="90" y="251"/>
                </a:lnTo>
                <a:lnTo>
                  <a:pt x="101" y="298"/>
                </a:lnTo>
                <a:lnTo>
                  <a:pt x="320" y="255"/>
                </a:lnTo>
                <a:lnTo>
                  <a:pt x="479" y="255"/>
                </a:lnTo>
                <a:lnTo>
                  <a:pt x="480" y="0"/>
                </a:lnTo>
                <a:lnTo>
                  <a:pt x="107" y="0"/>
                </a:lnTo>
                <a:close/>
              </a:path>
            </a:pathLst>
          </a:custGeom>
          <a:solidFill>
            <a:schemeClr val="bg1">
              <a:lumMod val="50000"/>
              <a:lumOff val="50000"/>
            </a:schemeClr>
          </a:solidFill>
          <a:ln w="6350" cmpd="sng">
            <a:no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11" name="Freeform 113">
            <a:extLst>
              <a:ext uri="{FF2B5EF4-FFF2-40B4-BE49-F238E27FC236}">
                <a16:creationId xmlns:a16="http://schemas.microsoft.com/office/drawing/2014/main" id="{87A3E711-6396-4CEF-9DD5-2E3FB06F3EAD}"/>
              </a:ext>
            </a:extLst>
          </p:cNvPr>
          <p:cNvSpPr>
            <a:spLocks/>
          </p:cNvSpPr>
          <p:nvPr/>
        </p:nvSpPr>
        <p:spPr bwMode="auto">
          <a:xfrm>
            <a:off x="6442164" y="3726518"/>
            <a:ext cx="839865" cy="956911"/>
          </a:xfrm>
          <a:custGeom>
            <a:avLst/>
            <a:gdLst>
              <a:gd name="T0" fmla="*/ 2147483647 w 693"/>
              <a:gd name="T1" fmla="*/ 0 h 772"/>
              <a:gd name="T2" fmla="*/ 2147483647 w 693"/>
              <a:gd name="T3" fmla="*/ 0 h 772"/>
              <a:gd name="T4" fmla="*/ 2147483647 w 693"/>
              <a:gd name="T5" fmla="*/ 2147483647 h 772"/>
              <a:gd name="T6" fmla="*/ 2147483647 w 693"/>
              <a:gd name="T7" fmla="*/ 2147483647 h 772"/>
              <a:gd name="T8" fmla="*/ 2147483647 w 693"/>
              <a:gd name="T9" fmla="*/ 2147483647 h 772"/>
              <a:gd name="T10" fmla="*/ 2147483647 w 693"/>
              <a:gd name="T11" fmla="*/ 2147483647 h 772"/>
              <a:gd name="T12" fmla="*/ 2147483647 w 693"/>
              <a:gd name="T13" fmla="*/ 2147483647 h 772"/>
              <a:gd name="T14" fmla="*/ 2147483647 w 693"/>
              <a:gd name="T15" fmla="*/ 2147483647 h 772"/>
              <a:gd name="T16" fmla="*/ 2147483647 w 693"/>
              <a:gd name="T17" fmla="*/ 2147483647 h 772"/>
              <a:gd name="T18" fmla="*/ 2147483647 w 693"/>
              <a:gd name="T19" fmla="*/ 2147483647 h 772"/>
              <a:gd name="T20" fmla="*/ 2147483647 w 693"/>
              <a:gd name="T21" fmla="*/ 2147483647 h 772"/>
              <a:gd name="T22" fmla="*/ 2147483647 w 693"/>
              <a:gd name="T23" fmla="*/ 2147483647 h 772"/>
              <a:gd name="T24" fmla="*/ 0 w 693"/>
              <a:gd name="T25" fmla="*/ 2147483647 h 772"/>
              <a:gd name="T26" fmla="*/ 2147483647 w 693"/>
              <a:gd name="T27" fmla="*/ 0 h 7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93"/>
              <a:gd name="T43" fmla="*/ 0 h 772"/>
              <a:gd name="T44" fmla="*/ 693 w 693"/>
              <a:gd name="T45" fmla="*/ 772 h 77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93" h="772">
                <a:moveTo>
                  <a:pt x="16" y="0"/>
                </a:moveTo>
                <a:lnTo>
                  <a:pt x="298" y="0"/>
                </a:lnTo>
                <a:lnTo>
                  <a:pt x="298" y="263"/>
                </a:lnTo>
                <a:lnTo>
                  <a:pt x="661" y="625"/>
                </a:lnTo>
                <a:lnTo>
                  <a:pt x="693" y="667"/>
                </a:lnTo>
                <a:lnTo>
                  <a:pt x="677" y="772"/>
                </a:lnTo>
                <a:lnTo>
                  <a:pt x="495" y="772"/>
                </a:lnTo>
                <a:lnTo>
                  <a:pt x="334" y="642"/>
                </a:lnTo>
                <a:lnTo>
                  <a:pt x="277" y="642"/>
                </a:lnTo>
                <a:lnTo>
                  <a:pt x="140" y="400"/>
                </a:lnTo>
                <a:lnTo>
                  <a:pt x="44" y="251"/>
                </a:lnTo>
                <a:lnTo>
                  <a:pt x="56" y="194"/>
                </a:lnTo>
                <a:lnTo>
                  <a:pt x="0" y="118"/>
                </a:lnTo>
                <a:lnTo>
                  <a:pt x="16" y="0"/>
                </a:lnTo>
                <a:close/>
              </a:path>
            </a:pathLst>
          </a:custGeom>
          <a:solidFill>
            <a:schemeClr val="tx1">
              <a:lumMod val="85000"/>
            </a:schemeClr>
          </a:solidFill>
          <a:ln w="6350" cmpd="sng">
            <a:solidFill>
              <a:srgbClr val="000000"/>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12" name="Freeform 114">
            <a:extLst>
              <a:ext uri="{FF2B5EF4-FFF2-40B4-BE49-F238E27FC236}">
                <a16:creationId xmlns:a16="http://schemas.microsoft.com/office/drawing/2014/main" id="{E4030F57-5C28-401B-B8EF-5878700610F1}"/>
              </a:ext>
            </a:extLst>
          </p:cNvPr>
          <p:cNvSpPr>
            <a:spLocks/>
          </p:cNvSpPr>
          <p:nvPr/>
        </p:nvSpPr>
        <p:spPr bwMode="auto">
          <a:xfrm>
            <a:off x="9993767" y="3677830"/>
            <a:ext cx="452474" cy="283716"/>
          </a:xfrm>
          <a:custGeom>
            <a:avLst/>
            <a:gdLst>
              <a:gd name="T0" fmla="*/ 0 w 371"/>
              <a:gd name="T1" fmla="*/ 2147483647 h 228"/>
              <a:gd name="T2" fmla="*/ 2147483647 w 371"/>
              <a:gd name="T3" fmla="*/ 0 h 228"/>
              <a:gd name="T4" fmla="*/ 2147483647 w 371"/>
              <a:gd name="T5" fmla="*/ 2147483647 h 228"/>
              <a:gd name="T6" fmla="*/ 2147483647 w 371"/>
              <a:gd name="T7" fmla="*/ 2147483647 h 228"/>
              <a:gd name="T8" fmla="*/ 2147483647 w 371"/>
              <a:gd name="T9" fmla="*/ 2147483647 h 228"/>
              <a:gd name="T10" fmla="*/ 2147483647 w 371"/>
              <a:gd name="T11" fmla="*/ 2147483647 h 228"/>
              <a:gd name="T12" fmla="*/ 2147483647 w 371"/>
              <a:gd name="T13" fmla="*/ 2147483647 h 228"/>
              <a:gd name="T14" fmla="*/ 2147483647 w 371"/>
              <a:gd name="T15" fmla="*/ 2147483647 h 228"/>
              <a:gd name="T16" fmla="*/ 2147483647 w 371"/>
              <a:gd name="T17" fmla="*/ 2147483647 h 228"/>
              <a:gd name="T18" fmla="*/ 2147483647 w 371"/>
              <a:gd name="T19" fmla="*/ 2147483647 h 228"/>
              <a:gd name="T20" fmla="*/ 0 w 371"/>
              <a:gd name="T21" fmla="*/ 2147483647 h 228"/>
              <a:gd name="T22" fmla="*/ 0 w 371"/>
              <a:gd name="T23" fmla="*/ 2147483647 h 2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71"/>
              <a:gd name="T37" fmla="*/ 0 h 228"/>
              <a:gd name="T38" fmla="*/ 371 w 371"/>
              <a:gd name="T39" fmla="*/ 228 h 2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71" h="228">
                <a:moveTo>
                  <a:pt x="0" y="43"/>
                </a:moveTo>
                <a:lnTo>
                  <a:pt x="53" y="0"/>
                </a:lnTo>
                <a:lnTo>
                  <a:pt x="54" y="39"/>
                </a:lnTo>
                <a:lnTo>
                  <a:pt x="331" y="38"/>
                </a:lnTo>
                <a:lnTo>
                  <a:pt x="371" y="108"/>
                </a:lnTo>
                <a:lnTo>
                  <a:pt x="348" y="131"/>
                </a:lnTo>
                <a:lnTo>
                  <a:pt x="369" y="185"/>
                </a:lnTo>
                <a:lnTo>
                  <a:pt x="352" y="209"/>
                </a:lnTo>
                <a:lnTo>
                  <a:pt x="282" y="209"/>
                </a:lnTo>
                <a:lnTo>
                  <a:pt x="282" y="227"/>
                </a:lnTo>
                <a:lnTo>
                  <a:pt x="0" y="228"/>
                </a:lnTo>
                <a:lnTo>
                  <a:pt x="0" y="43"/>
                </a:lnTo>
                <a:close/>
              </a:path>
            </a:pathLst>
          </a:custGeom>
          <a:solidFill>
            <a:schemeClr val="tx1">
              <a:lumMod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13" name="Freeform 115">
            <a:extLst>
              <a:ext uri="{FF2B5EF4-FFF2-40B4-BE49-F238E27FC236}">
                <a16:creationId xmlns:a16="http://schemas.microsoft.com/office/drawing/2014/main" id="{CD3F6C58-6396-45B3-B765-C81FD9E6EB5D}"/>
              </a:ext>
            </a:extLst>
          </p:cNvPr>
          <p:cNvSpPr>
            <a:spLocks/>
          </p:cNvSpPr>
          <p:nvPr/>
        </p:nvSpPr>
        <p:spPr bwMode="auto">
          <a:xfrm>
            <a:off x="8730873" y="3867535"/>
            <a:ext cx="557844" cy="496924"/>
          </a:xfrm>
          <a:custGeom>
            <a:avLst/>
            <a:gdLst>
              <a:gd name="T0" fmla="*/ 0 w 461"/>
              <a:gd name="T1" fmla="*/ 0 h 400"/>
              <a:gd name="T2" fmla="*/ 2147483647 w 461"/>
              <a:gd name="T3" fmla="*/ 0 h 400"/>
              <a:gd name="T4" fmla="*/ 2147483647 w 461"/>
              <a:gd name="T5" fmla="*/ 2147483647 h 400"/>
              <a:gd name="T6" fmla="*/ 2147483647 w 461"/>
              <a:gd name="T7" fmla="*/ 2147483647 h 400"/>
              <a:gd name="T8" fmla="*/ 2147483647 w 461"/>
              <a:gd name="T9" fmla="*/ 2147483647 h 400"/>
              <a:gd name="T10" fmla="*/ 2147483647 w 461"/>
              <a:gd name="T11" fmla="*/ 2147483647 h 400"/>
              <a:gd name="T12" fmla="*/ 2147483647 w 461"/>
              <a:gd name="T13" fmla="*/ 2147483647 h 400"/>
              <a:gd name="T14" fmla="*/ 2147483647 w 461"/>
              <a:gd name="T15" fmla="*/ 2147483647 h 400"/>
              <a:gd name="T16" fmla="*/ 2147483647 w 461"/>
              <a:gd name="T17" fmla="*/ 2147483647 h 400"/>
              <a:gd name="T18" fmla="*/ 2147483647 w 461"/>
              <a:gd name="T19" fmla="*/ 2147483647 h 400"/>
              <a:gd name="T20" fmla="*/ 2147483647 w 461"/>
              <a:gd name="T21" fmla="*/ 2147483647 h 400"/>
              <a:gd name="T22" fmla="*/ 2147483647 w 461"/>
              <a:gd name="T23" fmla="*/ 2147483647 h 400"/>
              <a:gd name="T24" fmla="*/ 2147483647 w 461"/>
              <a:gd name="T25" fmla="*/ 2147483647 h 400"/>
              <a:gd name="T26" fmla="*/ 2147483647 w 461"/>
              <a:gd name="T27" fmla="*/ 2147483647 h 400"/>
              <a:gd name="T28" fmla="*/ 2147483647 w 461"/>
              <a:gd name="T29" fmla="*/ 2147483647 h 400"/>
              <a:gd name="T30" fmla="*/ 2147483647 w 461"/>
              <a:gd name="T31" fmla="*/ 2147483647 h 400"/>
              <a:gd name="T32" fmla="*/ 0 w 461"/>
              <a:gd name="T33" fmla="*/ 0 h 4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1"/>
              <a:gd name="T52" fmla="*/ 0 h 400"/>
              <a:gd name="T53" fmla="*/ 461 w 461"/>
              <a:gd name="T54" fmla="*/ 400 h 4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1" h="400">
                <a:moveTo>
                  <a:pt x="0" y="0"/>
                </a:moveTo>
                <a:lnTo>
                  <a:pt x="304" y="0"/>
                </a:lnTo>
                <a:lnTo>
                  <a:pt x="300" y="53"/>
                </a:lnTo>
                <a:lnTo>
                  <a:pt x="354" y="144"/>
                </a:lnTo>
                <a:lnTo>
                  <a:pt x="383" y="166"/>
                </a:lnTo>
                <a:lnTo>
                  <a:pt x="366" y="194"/>
                </a:lnTo>
                <a:lnTo>
                  <a:pt x="431" y="293"/>
                </a:lnTo>
                <a:lnTo>
                  <a:pt x="461" y="303"/>
                </a:lnTo>
                <a:lnTo>
                  <a:pt x="429" y="400"/>
                </a:lnTo>
                <a:lnTo>
                  <a:pt x="381" y="399"/>
                </a:lnTo>
                <a:lnTo>
                  <a:pt x="393" y="357"/>
                </a:lnTo>
                <a:lnTo>
                  <a:pt x="87" y="357"/>
                </a:lnTo>
                <a:lnTo>
                  <a:pt x="72" y="313"/>
                </a:lnTo>
                <a:lnTo>
                  <a:pt x="72" y="127"/>
                </a:lnTo>
                <a:lnTo>
                  <a:pt x="40" y="97"/>
                </a:lnTo>
                <a:lnTo>
                  <a:pt x="60" y="75"/>
                </a:lnTo>
                <a:lnTo>
                  <a:pt x="0" y="0"/>
                </a:lnTo>
                <a:close/>
              </a:path>
            </a:pathLst>
          </a:custGeom>
          <a:solidFill>
            <a:schemeClr val="bg1">
              <a:lumMod val="50000"/>
              <a:lumOff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14" name="Freeform 116">
            <a:extLst>
              <a:ext uri="{FF2B5EF4-FFF2-40B4-BE49-F238E27FC236}">
                <a16:creationId xmlns:a16="http://schemas.microsoft.com/office/drawing/2014/main" id="{10339AEA-1047-4AEF-8FD8-73750BDB8CE6}"/>
              </a:ext>
            </a:extLst>
          </p:cNvPr>
          <p:cNvSpPr>
            <a:spLocks/>
          </p:cNvSpPr>
          <p:nvPr/>
        </p:nvSpPr>
        <p:spPr bwMode="auto">
          <a:xfrm>
            <a:off x="8230362" y="3945486"/>
            <a:ext cx="590386" cy="315614"/>
          </a:xfrm>
          <a:custGeom>
            <a:avLst/>
            <a:gdLst>
              <a:gd name="T0" fmla="*/ 0 w 487"/>
              <a:gd name="T1" fmla="*/ 0 h 252"/>
              <a:gd name="T2" fmla="*/ 2147483647 w 487"/>
              <a:gd name="T3" fmla="*/ 0 h 252"/>
              <a:gd name="T4" fmla="*/ 2147483647 w 487"/>
              <a:gd name="T5" fmla="*/ 2147483647 h 252"/>
              <a:gd name="T6" fmla="*/ 2147483647 w 487"/>
              <a:gd name="T7" fmla="*/ 2147483647 h 252"/>
              <a:gd name="T8" fmla="*/ 2147483647 w 487"/>
              <a:gd name="T9" fmla="*/ 2147483647 h 252"/>
              <a:gd name="T10" fmla="*/ 2147483647 w 487"/>
              <a:gd name="T11" fmla="*/ 2147483647 h 252"/>
              <a:gd name="T12" fmla="*/ 0 w 487"/>
              <a:gd name="T13" fmla="*/ 2147483647 h 252"/>
              <a:gd name="T14" fmla="*/ 0 w 487"/>
              <a:gd name="T15" fmla="*/ 0 h 252"/>
              <a:gd name="T16" fmla="*/ 0 60000 65536"/>
              <a:gd name="T17" fmla="*/ 0 60000 65536"/>
              <a:gd name="T18" fmla="*/ 0 60000 65536"/>
              <a:gd name="T19" fmla="*/ 0 60000 65536"/>
              <a:gd name="T20" fmla="*/ 0 60000 65536"/>
              <a:gd name="T21" fmla="*/ 0 60000 65536"/>
              <a:gd name="T22" fmla="*/ 0 60000 65536"/>
              <a:gd name="T23" fmla="*/ 0 60000 65536"/>
              <a:gd name="T24" fmla="*/ 0 w 487"/>
              <a:gd name="T25" fmla="*/ 0 h 252"/>
              <a:gd name="T26" fmla="*/ 487 w 487"/>
              <a:gd name="T27" fmla="*/ 252 h 2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7" h="252">
                <a:moveTo>
                  <a:pt x="0" y="0"/>
                </a:moveTo>
                <a:lnTo>
                  <a:pt x="460" y="0"/>
                </a:lnTo>
                <a:lnTo>
                  <a:pt x="474" y="13"/>
                </a:lnTo>
                <a:lnTo>
                  <a:pt x="456" y="37"/>
                </a:lnTo>
                <a:lnTo>
                  <a:pt x="487" y="66"/>
                </a:lnTo>
                <a:lnTo>
                  <a:pt x="486" y="252"/>
                </a:lnTo>
                <a:lnTo>
                  <a:pt x="0" y="252"/>
                </a:lnTo>
                <a:lnTo>
                  <a:pt x="0" y="0"/>
                </a:lnTo>
                <a:close/>
              </a:path>
            </a:pathLst>
          </a:custGeom>
          <a:solidFill>
            <a:schemeClr val="bg1">
              <a:lumMod val="50000"/>
              <a:lumOff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15" name="Freeform 117">
            <a:extLst>
              <a:ext uri="{FF2B5EF4-FFF2-40B4-BE49-F238E27FC236}">
                <a16:creationId xmlns:a16="http://schemas.microsoft.com/office/drawing/2014/main" id="{29B8E2AE-C755-498A-9170-7F5DA60F9F8D}"/>
              </a:ext>
            </a:extLst>
          </p:cNvPr>
          <p:cNvSpPr>
            <a:spLocks/>
          </p:cNvSpPr>
          <p:nvPr/>
        </p:nvSpPr>
        <p:spPr bwMode="auto">
          <a:xfrm>
            <a:off x="7216948" y="4255337"/>
            <a:ext cx="457123" cy="599331"/>
          </a:xfrm>
          <a:custGeom>
            <a:avLst/>
            <a:gdLst>
              <a:gd name="T0" fmla="*/ 2147483647 w 377"/>
              <a:gd name="T1" fmla="*/ 0 h 484"/>
              <a:gd name="T2" fmla="*/ 2147483647 w 377"/>
              <a:gd name="T3" fmla="*/ 2147483647 h 484"/>
              <a:gd name="T4" fmla="*/ 2147483647 w 377"/>
              <a:gd name="T5" fmla="*/ 2147483647 h 484"/>
              <a:gd name="T6" fmla="*/ 2147483647 w 377"/>
              <a:gd name="T7" fmla="*/ 2147483647 h 484"/>
              <a:gd name="T8" fmla="*/ 2147483647 w 377"/>
              <a:gd name="T9" fmla="*/ 2147483647 h 484"/>
              <a:gd name="T10" fmla="*/ 2147483647 w 377"/>
              <a:gd name="T11" fmla="*/ 2147483647 h 484"/>
              <a:gd name="T12" fmla="*/ 2147483647 w 377"/>
              <a:gd name="T13" fmla="*/ 2147483647 h 484"/>
              <a:gd name="T14" fmla="*/ 2147483647 w 377"/>
              <a:gd name="T15" fmla="*/ 2147483647 h 484"/>
              <a:gd name="T16" fmla="*/ 0 w 377"/>
              <a:gd name="T17" fmla="*/ 2147483647 h 484"/>
              <a:gd name="T18" fmla="*/ 2147483647 w 377"/>
              <a:gd name="T19" fmla="*/ 2147483647 h 484"/>
              <a:gd name="T20" fmla="*/ 2147483647 w 377"/>
              <a:gd name="T21" fmla="*/ 0 h 4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7"/>
              <a:gd name="T34" fmla="*/ 0 h 484"/>
              <a:gd name="T35" fmla="*/ 377 w 377"/>
              <a:gd name="T36" fmla="*/ 484 h 48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7" h="484">
                <a:moveTo>
                  <a:pt x="44" y="0"/>
                </a:moveTo>
                <a:lnTo>
                  <a:pt x="377" y="1"/>
                </a:lnTo>
                <a:lnTo>
                  <a:pt x="377" y="484"/>
                </a:lnTo>
                <a:lnTo>
                  <a:pt x="260" y="484"/>
                </a:lnTo>
                <a:lnTo>
                  <a:pt x="37" y="377"/>
                </a:lnTo>
                <a:lnTo>
                  <a:pt x="37" y="343"/>
                </a:lnTo>
                <a:lnTo>
                  <a:pt x="51" y="240"/>
                </a:lnTo>
                <a:lnTo>
                  <a:pt x="16" y="192"/>
                </a:lnTo>
                <a:lnTo>
                  <a:pt x="0" y="84"/>
                </a:lnTo>
                <a:lnTo>
                  <a:pt x="44" y="92"/>
                </a:lnTo>
                <a:lnTo>
                  <a:pt x="44" y="0"/>
                </a:lnTo>
                <a:close/>
              </a:path>
            </a:pathLst>
          </a:custGeom>
          <a:solidFill>
            <a:schemeClr val="tx1">
              <a:lumMod val="50000"/>
            </a:schemeClr>
          </a:solidFill>
          <a:ln w="6350" cmpd="sng">
            <a:solidFill>
              <a:schemeClr val="tx1"/>
            </a:solidFill>
            <a:prstDash val="solid"/>
            <a:round/>
            <a:headEnd/>
            <a:tailEnd/>
          </a:ln>
        </p:spPr>
        <p:txBody>
          <a:bodyP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16" name="Oval 132">
            <a:extLst>
              <a:ext uri="{FF2B5EF4-FFF2-40B4-BE49-F238E27FC236}">
                <a16:creationId xmlns:a16="http://schemas.microsoft.com/office/drawing/2014/main" id="{6F3CF7A1-FA11-4DD1-A579-BE6F4DEBAE1E}"/>
              </a:ext>
            </a:extLst>
          </p:cNvPr>
          <p:cNvSpPr>
            <a:spLocks noChangeAspect="1" noChangeArrowheads="1"/>
          </p:cNvSpPr>
          <p:nvPr/>
        </p:nvSpPr>
        <p:spPr bwMode="auto">
          <a:xfrm>
            <a:off x="9931149" y="5188508"/>
            <a:ext cx="74379" cy="80582"/>
          </a:xfrm>
          <a:prstGeom prst="ellipse">
            <a:avLst/>
          </a:pr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17" name="Oval 132">
            <a:extLst>
              <a:ext uri="{FF2B5EF4-FFF2-40B4-BE49-F238E27FC236}">
                <a16:creationId xmlns:a16="http://schemas.microsoft.com/office/drawing/2014/main" id="{0DE8E96A-9847-44D3-AFE0-02AA3E669210}"/>
              </a:ext>
            </a:extLst>
          </p:cNvPr>
          <p:cNvSpPr>
            <a:spLocks noChangeAspect="1" noChangeArrowheads="1"/>
          </p:cNvSpPr>
          <p:nvPr/>
        </p:nvSpPr>
        <p:spPr bwMode="auto">
          <a:xfrm>
            <a:off x="8636678" y="4940187"/>
            <a:ext cx="74379" cy="80582"/>
          </a:xfrm>
          <a:prstGeom prst="ellipse">
            <a:avLst/>
          </a:pr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18" name="Oval 120">
            <a:extLst>
              <a:ext uri="{FF2B5EF4-FFF2-40B4-BE49-F238E27FC236}">
                <a16:creationId xmlns:a16="http://schemas.microsoft.com/office/drawing/2014/main" id="{AC73CDDB-BD90-420E-9E84-16420F4F926D}"/>
              </a:ext>
            </a:extLst>
          </p:cNvPr>
          <p:cNvSpPr>
            <a:spLocks noChangeAspect="1" noChangeArrowheads="1"/>
          </p:cNvSpPr>
          <p:nvPr/>
        </p:nvSpPr>
        <p:spPr bwMode="auto">
          <a:xfrm>
            <a:off x="9228246" y="3528253"/>
            <a:ext cx="77544" cy="82296"/>
          </a:xfrm>
          <a:prstGeom prst="ellipse">
            <a:avLst/>
          </a:prstGeom>
          <a:solidFill>
            <a:srgbClr val="FFC000"/>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19" name="Oval 120">
            <a:extLst>
              <a:ext uri="{FF2B5EF4-FFF2-40B4-BE49-F238E27FC236}">
                <a16:creationId xmlns:a16="http://schemas.microsoft.com/office/drawing/2014/main" id="{6444FC7B-B5EE-4924-8F1D-C34AC73DF055}"/>
              </a:ext>
            </a:extLst>
          </p:cNvPr>
          <p:cNvSpPr>
            <a:spLocks noChangeAspect="1" noChangeArrowheads="1"/>
          </p:cNvSpPr>
          <p:nvPr/>
        </p:nvSpPr>
        <p:spPr bwMode="auto">
          <a:xfrm>
            <a:off x="6676924" y="4172235"/>
            <a:ext cx="75929" cy="80582"/>
          </a:xfrm>
          <a:prstGeom prst="ellipse">
            <a:avLst/>
          </a:prstGeom>
          <a:solidFill>
            <a:schemeClr val="accent6">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20" name="Oval 132">
            <a:extLst>
              <a:ext uri="{FF2B5EF4-FFF2-40B4-BE49-F238E27FC236}">
                <a16:creationId xmlns:a16="http://schemas.microsoft.com/office/drawing/2014/main" id="{6DB4F660-B489-45CB-8C1D-7471051FC8F2}"/>
              </a:ext>
            </a:extLst>
          </p:cNvPr>
          <p:cNvSpPr>
            <a:spLocks noChangeAspect="1" noChangeArrowheads="1"/>
          </p:cNvSpPr>
          <p:nvPr/>
        </p:nvSpPr>
        <p:spPr bwMode="auto">
          <a:xfrm>
            <a:off x="9846558" y="3672810"/>
            <a:ext cx="74379" cy="80582"/>
          </a:xfrm>
          <a:prstGeom prst="ellipse">
            <a:avLst/>
          </a:pr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21" name="Content Placeholder 2">
            <a:extLst>
              <a:ext uri="{FF2B5EF4-FFF2-40B4-BE49-F238E27FC236}">
                <a16:creationId xmlns:a16="http://schemas.microsoft.com/office/drawing/2014/main" id="{3DF20928-B281-4D81-AF34-8A53DD9655E5}"/>
              </a:ext>
            </a:extLst>
          </p:cNvPr>
          <p:cNvSpPr txBox="1">
            <a:spLocks/>
          </p:cNvSpPr>
          <p:nvPr/>
        </p:nvSpPr>
        <p:spPr>
          <a:xfrm>
            <a:off x="23829" y="1186573"/>
            <a:ext cx="4982392" cy="3368429"/>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1800">
                <a:solidFill>
                  <a:schemeClr val="bg1"/>
                </a:solidFill>
                <a:latin typeface="Arial" panose="020B0604020202020204" pitchFamily="34" charset="0"/>
                <a:cs typeface="Arial" panose="020B0604020202020204" pitchFamily="34" charset="0"/>
              </a:rPr>
              <a:t>Contributing partners </a:t>
            </a:r>
          </a:p>
          <a:p>
            <a:pPr lvl="1">
              <a:buFont typeface="Wingdings" panose="05000000000000000000" pitchFamily="2" charset="2"/>
              <a:buChar char="§"/>
            </a:pPr>
            <a:r>
              <a:rPr lang="en-US" sz="1800">
                <a:solidFill>
                  <a:schemeClr val="bg1"/>
                </a:solidFill>
                <a:latin typeface="Arial" panose="020B0604020202020204" pitchFamily="34" charset="0"/>
                <a:cs typeface="Arial" panose="020B0604020202020204" pitchFamily="34" charset="0"/>
              </a:rPr>
              <a:t>JSC Engineering has contributed ~500K</a:t>
            </a:r>
          </a:p>
          <a:p>
            <a:pPr lvl="1">
              <a:buFont typeface="Wingdings" panose="05000000000000000000" pitchFamily="2" charset="2"/>
              <a:buChar char="§"/>
            </a:pPr>
            <a:r>
              <a:rPr lang="en-US" sz="1800">
                <a:solidFill>
                  <a:schemeClr val="bg1"/>
                </a:solidFill>
                <a:latin typeface="Arial" panose="020B0604020202020204" pitchFamily="34" charset="0"/>
                <a:cs typeface="Arial" panose="020B0604020202020204" pitchFamily="34" charset="0"/>
              </a:rPr>
              <a:t>Sierra Space contribution toward Tipping Point contract is ~850K</a:t>
            </a:r>
          </a:p>
          <a:p>
            <a:pPr>
              <a:buFont typeface="Wingdings" panose="05000000000000000000" pitchFamily="2" charset="2"/>
              <a:buChar char="Ø"/>
            </a:pPr>
            <a:r>
              <a:rPr lang="en-US" sz="1800">
                <a:solidFill>
                  <a:schemeClr val="bg1"/>
                </a:solidFill>
                <a:latin typeface="Arial" panose="020B0604020202020204" pitchFamily="34" charset="0"/>
                <a:cs typeface="Arial" panose="020B0604020202020204" pitchFamily="34" charset="0"/>
              </a:rPr>
              <a:t>Infusion/transition plan</a:t>
            </a:r>
          </a:p>
          <a:p>
            <a:pPr lvl="1">
              <a:buFont typeface="Wingdings" panose="05000000000000000000" pitchFamily="2" charset="2"/>
              <a:buChar char="§"/>
            </a:pPr>
            <a:r>
              <a:rPr lang="en-US" sz="1800">
                <a:solidFill>
                  <a:schemeClr val="bg1"/>
                </a:solidFill>
                <a:latin typeface="Arial" panose="020B0604020202020204" pitchFamily="34" charset="0"/>
                <a:cs typeface="Arial" panose="020B0604020202020204" pitchFamily="34" charset="0"/>
              </a:rPr>
              <a:t>Subscale ground demonstration</a:t>
            </a:r>
          </a:p>
          <a:p>
            <a:pPr lvl="1">
              <a:buFont typeface="Wingdings" panose="05000000000000000000" pitchFamily="2" charset="2"/>
              <a:buChar char="§"/>
            </a:pPr>
            <a:r>
              <a:rPr lang="en-US" sz="1800">
                <a:solidFill>
                  <a:schemeClr val="bg1"/>
                </a:solidFill>
                <a:latin typeface="Arial" panose="020B0604020202020204" pitchFamily="34" charset="0"/>
                <a:cs typeface="Arial" panose="020B0604020202020204" pitchFamily="34" charset="0"/>
              </a:rPr>
              <a:t>Subscale flight demonstration</a:t>
            </a:r>
          </a:p>
          <a:p>
            <a:pPr lvl="1">
              <a:buFont typeface="Wingdings" panose="05000000000000000000" pitchFamily="2" charset="2"/>
              <a:buChar char="§"/>
            </a:pPr>
            <a:r>
              <a:rPr lang="en-US" sz="1800">
                <a:solidFill>
                  <a:schemeClr val="bg1"/>
                </a:solidFill>
                <a:latin typeface="Arial" panose="020B0604020202020204" pitchFamily="34" charset="0"/>
                <a:cs typeface="Arial" panose="020B0604020202020204" pitchFamily="34" charset="0"/>
              </a:rPr>
              <a:t>Pilot Plant demonstration</a:t>
            </a:r>
          </a:p>
          <a:p>
            <a:pPr lvl="1">
              <a:buFont typeface="Wingdings" panose="05000000000000000000" pitchFamily="2" charset="2"/>
              <a:buChar char="§"/>
            </a:pPr>
            <a:r>
              <a:rPr lang="en-US" sz="1800">
                <a:solidFill>
                  <a:schemeClr val="bg1"/>
                </a:solidFill>
                <a:latin typeface="Arial" panose="020B0604020202020204" pitchFamily="34" charset="0"/>
                <a:cs typeface="Arial" panose="020B0604020202020204" pitchFamily="34" charset="0"/>
              </a:rPr>
              <a:t>Full scale demonstration</a:t>
            </a:r>
          </a:p>
        </p:txBody>
      </p:sp>
      <p:sp>
        <p:nvSpPr>
          <p:cNvPr id="124" name="Oval 120">
            <a:extLst>
              <a:ext uri="{FF2B5EF4-FFF2-40B4-BE49-F238E27FC236}">
                <a16:creationId xmlns:a16="http://schemas.microsoft.com/office/drawing/2014/main" id="{2BC76ED2-3684-4819-8923-732D940B917B}"/>
              </a:ext>
            </a:extLst>
          </p:cNvPr>
          <p:cNvSpPr>
            <a:spLocks noChangeAspect="1" noChangeArrowheads="1"/>
          </p:cNvSpPr>
          <p:nvPr/>
        </p:nvSpPr>
        <p:spPr bwMode="auto">
          <a:xfrm>
            <a:off x="10735510" y="3596667"/>
            <a:ext cx="75929" cy="80582"/>
          </a:xfrm>
          <a:prstGeom prst="ellipse">
            <a:avLst/>
          </a:prstGeom>
          <a:solidFill>
            <a:schemeClr val="accent6">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25" name="Oval 120">
            <a:extLst>
              <a:ext uri="{FF2B5EF4-FFF2-40B4-BE49-F238E27FC236}">
                <a16:creationId xmlns:a16="http://schemas.microsoft.com/office/drawing/2014/main" id="{9F3586ED-03A8-41CF-8820-ED215CD4F43C}"/>
              </a:ext>
            </a:extLst>
          </p:cNvPr>
          <p:cNvSpPr>
            <a:spLocks noChangeAspect="1" noChangeArrowheads="1"/>
          </p:cNvSpPr>
          <p:nvPr/>
        </p:nvSpPr>
        <p:spPr bwMode="auto">
          <a:xfrm>
            <a:off x="9298802" y="3536000"/>
            <a:ext cx="75929" cy="80582"/>
          </a:xfrm>
          <a:prstGeom prst="ellipse">
            <a:avLst/>
          </a:prstGeom>
          <a:solidFill>
            <a:schemeClr val="accent6">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marL="0" marR="0" lvl="0" indent="0" algn="l" defTabSz="462861" rtl="0" eaLnBrk="0" fontAlgn="base" latinLnBrk="0" hangingPunct="0">
              <a:lnSpc>
                <a:spcPct val="100000"/>
              </a:lnSpc>
              <a:spcBef>
                <a:spcPct val="0"/>
              </a:spcBef>
              <a:spcAft>
                <a:spcPct val="0"/>
              </a:spcAft>
              <a:buClrTx/>
              <a:buSzTx/>
              <a:buFontTx/>
              <a:buNone/>
              <a:tabLst/>
              <a:defRPr/>
            </a:pPr>
            <a:endParaRPr kumimoji="0" lang="en-US" sz="711" b="0" i="0" u="none" strike="noStrike" kern="1200" cap="none" spc="0" normalizeH="0" baseline="0" noProof="0">
              <a:ln>
                <a:noFill/>
              </a:ln>
              <a:solidFill>
                <a:prstClr val="black"/>
              </a:solidFill>
              <a:effectLst/>
              <a:uLnTx/>
              <a:uFillTx/>
              <a:latin typeface="Calibri"/>
              <a:ea typeface="MS PGothic" charset="-128"/>
              <a:cs typeface="+mn-cs"/>
            </a:endParaRPr>
          </a:p>
        </p:txBody>
      </p:sp>
      <p:sp>
        <p:nvSpPr>
          <p:cNvPr id="126" name="Title 1">
            <a:extLst>
              <a:ext uri="{FF2B5EF4-FFF2-40B4-BE49-F238E27FC236}">
                <a16:creationId xmlns:a16="http://schemas.microsoft.com/office/drawing/2014/main" id="{288D1F1C-2CED-49E8-B90C-034EAD3D9CDE}"/>
              </a:ext>
            </a:extLst>
          </p:cNvPr>
          <p:cNvSpPr>
            <a:spLocks noGrp="1"/>
          </p:cNvSpPr>
          <p:nvPr>
            <p:ph type="title"/>
          </p:nvPr>
        </p:nvSpPr>
        <p:spPr>
          <a:xfrm>
            <a:off x="997527" y="0"/>
            <a:ext cx="9780540" cy="1066800"/>
          </a:xfrm>
        </p:spPr>
        <p:txBody>
          <a:bodyPr/>
          <a:lstStyle/>
          <a:p>
            <a:r>
              <a:rPr lang="en-US" sz="4000">
                <a:solidFill>
                  <a:schemeClr val="tx1">
                    <a:lumMod val="85000"/>
                  </a:schemeClr>
                </a:solidFill>
              </a:rPr>
              <a:t>Collaborations &amp; Partnerships  </a:t>
            </a:r>
          </a:p>
        </p:txBody>
      </p:sp>
    </p:spTree>
    <p:extLst>
      <p:ext uri="{BB962C8B-B14F-4D97-AF65-F5344CB8AC3E}">
        <p14:creationId xmlns:p14="http://schemas.microsoft.com/office/powerpoint/2010/main" val="2792524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346970908"/>
              </p:ext>
            </p:extLst>
          </p:nvPr>
        </p:nvGraphicFramePr>
        <p:xfrm>
          <a:off x="622788" y="3202025"/>
          <a:ext cx="10946423" cy="2658298"/>
        </p:xfrm>
        <a:graphic>
          <a:graphicData uri="http://schemas.openxmlformats.org/drawingml/2006/table">
            <a:tbl>
              <a:tblPr/>
              <a:tblGrid>
                <a:gridCol w="1366726">
                  <a:extLst>
                    <a:ext uri="{9D8B030D-6E8A-4147-A177-3AD203B41FA5}">
                      <a16:colId xmlns:a16="http://schemas.microsoft.com/office/drawing/2014/main" val="20000"/>
                    </a:ext>
                  </a:extLst>
                </a:gridCol>
                <a:gridCol w="9579697">
                  <a:extLst>
                    <a:ext uri="{9D8B030D-6E8A-4147-A177-3AD203B41FA5}">
                      <a16:colId xmlns:a16="http://schemas.microsoft.com/office/drawing/2014/main" val="20001"/>
                    </a:ext>
                  </a:extLst>
                </a:gridCol>
              </a:tblGrid>
              <a:tr h="329195">
                <a:tc gridSpan="2">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US" sz="2400" b="1" i="0" u="none" strike="noStrike">
                          <a:solidFill>
                            <a:schemeClr val="bg1"/>
                          </a:solidFill>
                          <a:effectLst/>
                          <a:latin typeface="Arial" panose="020B0604020202020204" pitchFamily="34" charset="0"/>
                          <a:cs typeface="Arial" panose="020B0604020202020204" pitchFamily="34" charset="0"/>
                        </a:rPr>
                        <a:t>Draft Goals (Project Plan in Work)</a:t>
                      </a:r>
                    </a:p>
                  </a:txBody>
                  <a:tcPr marL="9525" marR="9525" marT="9525" marB="0" anchor="b">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0000"/>
                    </a:solidFill>
                  </a:tcPr>
                </a:tc>
                <a:tc hMerge="1">
                  <a:txBody>
                    <a:bodyPr/>
                    <a:lstStyle/>
                    <a:p>
                      <a:endParaRPr lang="en-US"/>
                    </a:p>
                  </a:txBody>
                  <a:tcPr/>
                </a:tc>
                <a:extLst>
                  <a:ext uri="{0D108BD9-81ED-4DB2-BD59-A6C34878D82A}">
                    <a16:rowId xmlns:a16="http://schemas.microsoft.com/office/drawing/2014/main" val="10000"/>
                  </a:ext>
                </a:extLst>
              </a:tr>
              <a:tr h="545653">
                <a:tc>
                  <a:txBody>
                    <a:bodyPr/>
                    <a:lstStyle/>
                    <a:p>
                      <a:pPr marL="0" indent="0" algn="l" defTabSz="731520" rtl="0" eaLnBrk="1" fontAlgn="b" latinLnBrk="0" hangingPunct="1">
                        <a:buFont typeface="Arial" panose="020B0604020202020204" pitchFamily="34" charset="0"/>
                        <a:buNone/>
                      </a:pPr>
                      <a:r>
                        <a:rPr lang="en-US" sz="1600" b="1" i="0" u="none" strike="noStrike" kern="1200">
                          <a:solidFill>
                            <a:srgbClr val="000000"/>
                          </a:solidFill>
                          <a:effectLst/>
                          <a:latin typeface="Arial" panose="020B0604020202020204" pitchFamily="34" charset="0"/>
                          <a:ea typeface="+mn-ea"/>
                          <a:cs typeface="Arial" panose="020B0604020202020204" pitchFamily="34" charset="0"/>
                        </a:rPr>
                        <a:t>Goal #1</a:t>
                      </a:r>
                    </a:p>
                  </a:txBody>
                  <a:tcPr anchor="ctr">
                    <a:lnL w="38100" cap="flat" cmpd="sng" algn="ctr">
                      <a:solidFill>
                        <a:schemeClr val="tx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lvl="0"/>
                      <a:r>
                        <a:rPr lang="en-US" sz="1600" kern="1200">
                          <a:solidFill>
                            <a:schemeClr val="tx1"/>
                          </a:solidFill>
                          <a:effectLst/>
                          <a:latin typeface="+mn-lt"/>
                          <a:ea typeface="+mn-ea"/>
                          <a:cs typeface="+mn-cs"/>
                        </a:rPr>
                        <a:t>Raise TRL of individual components within two years to allow for maximum flexibility and de-scope options.</a:t>
                      </a:r>
                    </a:p>
                  </a:txBody>
                  <a:tcPr anchor="ctr">
                    <a:lnL w="12700" cap="flat" cmpd="sng" algn="ctr">
                      <a:solidFill>
                        <a:schemeClr val="bg1">
                          <a:lumMod val="50000"/>
                        </a:schemeClr>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545653">
                <a:tc>
                  <a:txBody>
                    <a:bodyPr/>
                    <a:lstStyle/>
                    <a:p>
                      <a:pPr marL="0" indent="0" algn="l" defTabSz="731520" rtl="0" eaLnBrk="1" fontAlgn="b" latinLnBrk="0" hangingPunct="1">
                        <a:buFont typeface="Arial" panose="020B0604020202020204" pitchFamily="34" charset="0"/>
                        <a:buNone/>
                      </a:pPr>
                      <a:r>
                        <a:rPr lang="en-US" sz="1600" b="1" i="0" u="none" strike="noStrike" kern="1200">
                          <a:solidFill>
                            <a:srgbClr val="000000"/>
                          </a:solidFill>
                          <a:effectLst/>
                          <a:latin typeface="Arial" panose="020B0604020202020204" pitchFamily="34" charset="0"/>
                          <a:ea typeface="+mn-ea"/>
                          <a:cs typeface="Arial" panose="020B0604020202020204" pitchFamily="34" charset="0"/>
                        </a:rPr>
                        <a:t>Goal #2</a:t>
                      </a:r>
                    </a:p>
                  </a:txBody>
                  <a:tcPr anchor="ctr">
                    <a:lnL w="38100" cap="flat" cmpd="sng" algn="ctr">
                      <a:solidFill>
                        <a:schemeClr val="tx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lvl="0"/>
                      <a:r>
                        <a:rPr lang="en-US" sz="1600" kern="1200">
                          <a:solidFill>
                            <a:schemeClr val="tx1"/>
                          </a:solidFill>
                          <a:effectLst/>
                          <a:latin typeface="+mn-lt"/>
                          <a:ea typeface="+mn-ea"/>
                          <a:cs typeface="+mn-cs"/>
                        </a:rPr>
                        <a:t>Raise TRL of an integrated Carbothermal reduction system to TRL6 by performing a ground demonstration in a relevant environment. </a:t>
                      </a:r>
                    </a:p>
                  </a:txBody>
                  <a:tcPr anchor="ctr">
                    <a:lnL w="12700" cap="flat" cmpd="sng" algn="ctr">
                      <a:solidFill>
                        <a:schemeClr val="bg1">
                          <a:lumMod val="50000"/>
                        </a:schemeClr>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45653">
                <a:tc>
                  <a:txBody>
                    <a:bodyPr/>
                    <a:lstStyle/>
                    <a:p>
                      <a:pPr marL="0" indent="0" algn="l" defTabSz="731520" rtl="0" eaLnBrk="1" fontAlgn="b" latinLnBrk="0" hangingPunct="1">
                        <a:buFont typeface="Arial" panose="020B0604020202020204" pitchFamily="34" charset="0"/>
                        <a:buNone/>
                      </a:pPr>
                      <a:r>
                        <a:rPr lang="en-US" sz="1600" b="1" i="0" u="none" strike="noStrike" kern="1200">
                          <a:solidFill>
                            <a:srgbClr val="000000"/>
                          </a:solidFill>
                          <a:effectLst/>
                          <a:latin typeface="Arial" panose="020B0604020202020204" pitchFamily="34" charset="0"/>
                          <a:ea typeface="+mn-ea"/>
                          <a:cs typeface="Arial" panose="020B0604020202020204" pitchFamily="34" charset="0"/>
                        </a:rPr>
                        <a:t>Goal</a:t>
                      </a:r>
                      <a:r>
                        <a:rPr lang="en-US" sz="1600" b="1" i="0" u="none" strike="noStrike" kern="1200" baseline="0">
                          <a:solidFill>
                            <a:srgbClr val="000000"/>
                          </a:solidFill>
                          <a:effectLst/>
                          <a:latin typeface="Arial" panose="020B0604020202020204" pitchFamily="34" charset="0"/>
                          <a:ea typeface="+mn-ea"/>
                          <a:cs typeface="Arial" panose="020B0604020202020204" pitchFamily="34" charset="0"/>
                        </a:rPr>
                        <a:t> #3</a:t>
                      </a:r>
                      <a:endParaRPr lang="en-US" sz="1600" b="1" i="0" u="none" strike="noStrike" kern="1200">
                        <a:solidFill>
                          <a:srgbClr val="000000"/>
                        </a:solidFill>
                        <a:effectLst/>
                        <a:latin typeface="Arial" panose="020B0604020202020204" pitchFamily="34" charset="0"/>
                        <a:ea typeface="+mn-ea"/>
                        <a:cs typeface="Arial" panose="020B0604020202020204" pitchFamily="34" charset="0"/>
                      </a:endParaRPr>
                    </a:p>
                  </a:txBody>
                  <a:tcPr anchor="ctr">
                    <a:lnL w="38100" cap="flat" cmpd="sng" algn="ctr">
                      <a:solidFill>
                        <a:schemeClr val="tx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lvl="0"/>
                      <a:r>
                        <a:rPr lang="en-US" sz="1600" kern="1200">
                          <a:solidFill>
                            <a:schemeClr val="tx1"/>
                          </a:solidFill>
                          <a:effectLst/>
                          <a:latin typeface="+mn-lt"/>
                          <a:ea typeface="+mn-ea"/>
                          <a:cs typeface="+mn-cs"/>
                        </a:rPr>
                        <a:t>Develop a systems engineering framework for an O2FR ground demonstration that prepares team for flight demo opportunities. </a:t>
                      </a:r>
                    </a:p>
                  </a:txBody>
                  <a:tcPr anchor="ctr">
                    <a:lnL w="12700" cap="flat" cmpd="sng" algn="ctr">
                      <a:solidFill>
                        <a:schemeClr val="bg1">
                          <a:lumMod val="50000"/>
                        </a:schemeClr>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68695337"/>
                  </a:ext>
                </a:extLst>
              </a:tr>
              <a:tr h="545653">
                <a:tc>
                  <a:txBody>
                    <a:bodyPr/>
                    <a:lstStyle/>
                    <a:p>
                      <a:pPr marL="0" marR="0" lvl="0" indent="0" algn="l" defTabSz="731520" rtl="0" eaLnBrk="1" fontAlgn="b" latinLnBrk="0" hangingPunct="1">
                        <a:lnSpc>
                          <a:spcPct val="100000"/>
                        </a:lnSpc>
                        <a:spcBef>
                          <a:spcPts val="0"/>
                        </a:spcBef>
                        <a:spcAft>
                          <a:spcPts val="0"/>
                        </a:spcAft>
                        <a:buClrTx/>
                        <a:buSzTx/>
                        <a:buFont typeface="Arial" panose="020B0604020202020204" pitchFamily="34" charset="0"/>
                        <a:buNone/>
                        <a:tabLst/>
                        <a:defRPr/>
                      </a:pPr>
                      <a:r>
                        <a:rPr lang="en-US" sz="1600" b="1" i="0" u="none" strike="noStrike" kern="1200">
                          <a:solidFill>
                            <a:srgbClr val="000000"/>
                          </a:solidFill>
                          <a:effectLst/>
                          <a:latin typeface="Arial" panose="020B0604020202020204" pitchFamily="34" charset="0"/>
                          <a:ea typeface="+mn-ea"/>
                          <a:cs typeface="Arial" panose="020B0604020202020204" pitchFamily="34" charset="0"/>
                        </a:rPr>
                        <a:t>Goal</a:t>
                      </a:r>
                      <a:r>
                        <a:rPr lang="en-US" sz="1600" b="1" i="0" u="none" strike="noStrike" kern="1200" baseline="0">
                          <a:solidFill>
                            <a:srgbClr val="000000"/>
                          </a:solidFill>
                          <a:effectLst/>
                          <a:latin typeface="Arial" panose="020B0604020202020204" pitchFamily="34" charset="0"/>
                          <a:ea typeface="+mn-ea"/>
                          <a:cs typeface="Arial" panose="020B0604020202020204" pitchFamily="34" charset="0"/>
                        </a:rPr>
                        <a:t> #4</a:t>
                      </a:r>
                      <a:endParaRPr lang="en-US" sz="1600" b="1" i="0" u="none" strike="noStrike" kern="1200">
                        <a:solidFill>
                          <a:srgbClr val="000000"/>
                        </a:solidFill>
                        <a:effectLst/>
                        <a:latin typeface="Arial" panose="020B0604020202020204" pitchFamily="34" charset="0"/>
                        <a:ea typeface="+mn-ea"/>
                        <a:cs typeface="Arial" panose="020B0604020202020204" pitchFamily="34" charset="0"/>
                      </a:endParaRPr>
                    </a:p>
                  </a:txBody>
                  <a:tcPr anchor="ctr">
                    <a:lnL w="38100" cap="flat" cmpd="sng" algn="ctr">
                      <a:solidFill>
                        <a:schemeClr val="tx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lvl="0"/>
                      <a:r>
                        <a:rPr lang="en-US" sz="1600" kern="1200">
                          <a:solidFill>
                            <a:schemeClr val="tx1"/>
                          </a:solidFill>
                          <a:effectLst/>
                          <a:latin typeface="+mn-lt"/>
                          <a:ea typeface="+mn-ea"/>
                          <a:cs typeface="+mn-cs"/>
                        </a:rPr>
                        <a:t>Utilize model-based systems engineering for requirements development and SE products that can be applied to future ISRU projects and flight demonstrations.</a:t>
                      </a:r>
                    </a:p>
                  </a:txBody>
                  <a:tcPr anchor="ctr">
                    <a:lnL w="12700" cap="flat" cmpd="sng" algn="ctr">
                      <a:solidFill>
                        <a:schemeClr val="bg1">
                          <a:lumMod val="50000"/>
                        </a:schemeClr>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70706408"/>
                  </a:ext>
                </a:extLst>
              </a:tr>
            </a:tbl>
          </a:graphicData>
        </a:graphic>
      </p:graphicFrame>
      <p:sp>
        <p:nvSpPr>
          <p:cNvPr id="7" name="Slide Number Placeholder 6"/>
          <p:cNvSpPr>
            <a:spLocks noGrp="1"/>
          </p:cNvSpPr>
          <p:nvPr>
            <p:ph type="sldNum" sz="quarter" idx="10"/>
          </p:nvPr>
        </p:nvSpPr>
        <p:spPr/>
        <p:txBody>
          <a:bodyPr/>
          <a:lstStyle/>
          <a:p>
            <a:pPr>
              <a:defRPr/>
            </a:pPr>
            <a:fld id="{75D13D49-2B6F-174C-9E1E-1013A06E5C50}" type="slidenum">
              <a:rPr lang="uk-UA" smtClean="0"/>
              <a:pPr>
                <a:defRPr/>
              </a:pPr>
              <a:t>8</a:t>
            </a:fld>
            <a:endParaRPr lang="uk-UA"/>
          </a:p>
        </p:txBody>
      </p:sp>
      <p:sp>
        <p:nvSpPr>
          <p:cNvPr id="8" name="TextBox 7">
            <a:extLst>
              <a:ext uri="{FF2B5EF4-FFF2-40B4-BE49-F238E27FC236}">
                <a16:creationId xmlns:a16="http://schemas.microsoft.com/office/drawing/2014/main" id="{E8E7B4EB-0F2E-476A-8CB1-7A901CE75F9A}"/>
              </a:ext>
            </a:extLst>
          </p:cNvPr>
          <p:cNvSpPr txBox="1"/>
          <p:nvPr/>
        </p:nvSpPr>
        <p:spPr>
          <a:xfrm>
            <a:off x="622787" y="1218132"/>
            <a:ext cx="10946423" cy="1477328"/>
          </a:xfrm>
          <a:prstGeom prst="rect">
            <a:avLst/>
          </a:prstGeom>
          <a:noFill/>
          <a:ln>
            <a:solidFill>
              <a:schemeClr val="bg1">
                <a:lumMod val="50000"/>
              </a:schemeClr>
            </a:solidFill>
          </a:ln>
        </p:spPr>
        <p:txBody>
          <a:bodyPr wrap="square" rtlCol="0">
            <a:spAutoFit/>
          </a:bodyPr>
          <a:lstStyle/>
          <a:p>
            <a:r>
              <a:rPr lang="en-US" b="1" u="sng"/>
              <a:t>Need</a:t>
            </a:r>
          </a:p>
          <a:p>
            <a:r>
              <a:rPr lang="en-US"/>
              <a:t>In April 2020, NASA submitted the </a:t>
            </a:r>
            <a:r>
              <a:rPr lang="en-US" i="1"/>
              <a:t>Plan for Sustained Lunar Exploration and Development </a:t>
            </a:r>
            <a:r>
              <a:rPr lang="en-US"/>
              <a:t>to the National Space Council. The report defines several goals for the Artemis Program and states that “ISRU will enable the production of fuel, water, and/or oxygen from local materials, enabling sustainable surface operations with decreasing supply needs from Earth.” </a:t>
            </a:r>
          </a:p>
        </p:txBody>
      </p:sp>
      <p:sp>
        <p:nvSpPr>
          <p:cNvPr id="9" name="Title 1">
            <a:extLst>
              <a:ext uri="{FF2B5EF4-FFF2-40B4-BE49-F238E27FC236}">
                <a16:creationId xmlns:a16="http://schemas.microsoft.com/office/drawing/2014/main" id="{B746BBE0-C19C-420C-8556-2A47247FD2BE}"/>
              </a:ext>
            </a:extLst>
          </p:cNvPr>
          <p:cNvSpPr>
            <a:spLocks noGrp="1"/>
          </p:cNvSpPr>
          <p:nvPr>
            <p:ph type="title"/>
          </p:nvPr>
        </p:nvSpPr>
        <p:spPr>
          <a:xfrm>
            <a:off x="1132743" y="0"/>
            <a:ext cx="9926514" cy="1066800"/>
          </a:xfrm>
        </p:spPr>
        <p:txBody>
          <a:bodyPr/>
          <a:lstStyle/>
          <a:p>
            <a:r>
              <a:rPr lang="en-US" sz="3600">
                <a:solidFill>
                  <a:schemeClr val="bg1">
                    <a:lumMod val="85000"/>
                  </a:schemeClr>
                </a:solidFill>
              </a:rPr>
              <a:t> Project Goals</a:t>
            </a:r>
          </a:p>
        </p:txBody>
      </p:sp>
    </p:spTree>
    <p:extLst>
      <p:ext uri="{BB962C8B-B14F-4D97-AF65-F5344CB8AC3E}">
        <p14:creationId xmlns:p14="http://schemas.microsoft.com/office/powerpoint/2010/main" val="2470090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197239" y="121312"/>
            <a:ext cx="990306" cy="824176"/>
          </a:xfrm>
          <a:prstGeom prst="rect">
            <a:avLst/>
          </a:prstGeom>
        </p:spPr>
      </p:pic>
      <p:sp>
        <p:nvSpPr>
          <p:cNvPr id="7" name="Slide Number Placeholder 6"/>
          <p:cNvSpPr>
            <a:spLocks noGrp="1"/>
          </p:cNvSpPr>
          <p:nvPr>
            <p:ph type="sldNum" sz="quarter" idx="10"/>
          </p:nvPr>
        </p:nvSpPr>
        <p:spPr/>
        <p:txBody>
          <a:bodyPr/>
          <a:lstStyle/>
          <a:p>
            <a:pPr>
              <a:defRPr/>
            </a:pPr>
            <a:fld id="{75D13D49-2B6F-174C-9E1E-1013A06E5C50}" type="slidenum">
              <a:rPr lang="uk-UA" smtClean="0"/>
              <a:pPr>
                <a:defRPr/>
              </a:pPr>
              <a:t>9</a:t>
            </a:fld>
            <a:endParaRPr lang="uk-UA"/>
          </a:p>
        </p:txBody>
      </p:sp>
      <p:graphicFrame>
        <p:nvGraphicFramePr>
          <p:cNvPr id="9" name="Table 8">
            <a:extLst>
              <a:ext uri="{FF2B5EF4-FFF2-40B4-BE49-F238E27FC236}">
                <a16:creationId xmlns:a16="http://schemas.microsoft.com/office/drawing/2014/main" id="{52CBA06A-5D58-42A7-BE3F-F6ED4230AC3D}"/>
              </a:ext>
            </a:extLst>
          </p:cNvPr>
          <p:cNvGraphicFramePr>
            <a:graphicFrameLocks noGrp="1"/>
          </p:cNvGraphicFramePr>
          <p:nvPr>
            <p:extLst>
              <p:ext uri="{D42A27DB-BD31-4B8C-83A1-F6EECF244321}">
                <p14:modId xmlns:p14="http://schemas.microsoft.com/office/powerpoint/2010/main" val="1678874528"/>
              </p:ext>
            </p:extLst>
          </p:nvPr>
        </p:nvGraphicFramePr>
        <p:xfrm>
          <a:off x="622789" y="1272759"/>
          <a:ext cx="10946422" cy="4124325"/>
        </p:xfrm>
        <a:graphic>
          <a:graphicData uri="http://schemas.openxmlformats.org/drawingml/2006/table">
            <a:tbl>
              <a:tblPr/>
              <a:tblGrid>
                <a:gridCol w="1463186">
                  <a:extLst>
                    <a:ext uri="{9D8B030D-6E8A-4147-A177-3AD203B41FA5}">
                      <a16:colId xmlns:a16="http://schemas.microsoft.com/office/drawing/2014/main" val="20000"/>
                    </a:ext>
                  </a:extLst>
                </a:gridCol>
                <a:gridCol w="9483236">
                  <a:extLst>
                    <a:ext uri="{9D8B030D-6E8A-4147-A177-3AD203B41FA5}">
                      <a16:colId xmlns:a16="http://schemas.microsoft.com/office/drawing/2014/main" val="20001"/>
                    </a:ext>
                  </a:extLst>
                </a:gridCol>
              </a:tblGrid>
              <a:tr h="329195">
                <a:tc gridSpan="2">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US" sz="2400" b="1" i="0" u="none" strike="noStrike">
                          <a:solidFill>
                            <a:schemeClr val="bg1"/>
                          </a:solidFill>
                          <a:effectLst/>
                          <a:latin typeface="Arial" panose="020B0604020202020204" pitchFamily="34" charset="0"/>
                          <a:cs typeface="Arial" panose="020B0604020202020204" pitchFamily="34" charset="0"/>
                        </a:rPr>
                        <a:t>Draft Objectives (Project Plan in Work)</a:t>
                      </a:r>
                    </a:p>
                  </a:txBody>
                  <a:tcPr marL="9525" marR="9525" marT="9525" marB="0" anchor="b">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0000"/>
                    </a:solidFill>
                  </a:tcPr>
                </a:tc>
                <a:tc hMerge="1">
                  <a:txBody>
                    <a:bodyPr/>
                    <a:lstStyle/>
                    <a:p>
                      <a:endParaRPr lang="en-US"/>
                    </a:p>
                  </a:txBody>
                  <a:tcPr/>
                </a:tc>
                <a:extLst>
                  <a:ext uri="{0D108BD9-81ED-4DB2-BD59-A6C34878D82A}">
                    <a16:rowId xmlns:a16="http://schemas.microsoft.com/office/drawing/2014/main" val="10000"/>
                  </a:ext>
                </a:extLst>
              </a:tr>
              <a:tr h="365760">
                <a:tc>
                  <a:txBody>
                    <a:bodyPr/>
                    <a:lstStyle/>
                    <a:p>
                      <a:pPr marL="0" indent="0" algn="l" defTabSz="731520" rtl="0" eaLnBrk="1" fontAlgn="b" latinLnBrk="0" hangingPunct="1">
                        <a:buFont typeface="Arial" panose="020B0604020202020204" pitchFamily="34" charset="0"/>
                        <a:buNone/>
                      </a:pPr>
                      <a:r>
                        <a:rPr lang="en-US" sz="1200" b="1" i="0" u="none" strike="noStrike" kern="1200">
                          <a:solidFill>
                            <a:srgbClr val="000000"/>
                          </a:solidFill>
                          <a:effectLst/>
                          <a:latin typeface="Arial" panose="020B0604020202020204" pitchFamily="34" charset="0"/>
                          <a:ea typeface="+mn-ea"/>
                          <a:cs typeface="Arial" panose="020B0604020202020204" pitchFamily="34" charset="0"/>
                        </a:rPr>
                        <a:t>Objective</a:t>
                      </a:r>
                      <a:r>
                        <a:rPr lang="en-US" sz="1200" b="1" i="0" u="none" strike="noStrike" kern="1200" baseline="0">
                          <a:solidFill>
                            <a:srgbClr val="000000"/>
                          </a:solidFill>
                          <a:effectLst/>
                          <a:latin typeface="Arial" panose="020B0604020202020204" pitchFamily="34" charset="0"/>
                          <a:ea typeface="+mn-ea"/>
                          <a:cs typeface="Arial" panose="020B0604020202020204" pitchFamily="34" charset="0"/>
                        </a:rPr>
                        <a:t> </a:t>
                      </a:r>
                      <a:r>
                        <a:rPr lang="en-US" sz="1200" b="1" i="0" u="none" strike="noStrike" kern="1200">
                          <a:solidFill>
                            <a:srgbClr val="000000"/>
                          </a:solidFill>
                          <a:effectLst/>
                          <a:latin typeface="Arial" panose="020B0604020202020204" pitchFamily="34" charset="0"/>
                          <a:ea typeface="+mn-ea"/>
                          <a:cs typeface="Arial" panose="020B0604020202020204" pitchFamily="34" charset="0"/>
                        </a:rPr>
                        <a:t>#1</a:t>
                      </a:r>
                    </a:p>
                  </a:txBody>
                  <a:tcPr anchor="ctr">
                    <a:lnL w="38100" cap="flat" cmpd="sng" algn="ctr">
                      <a:solidFill>
                        <a:schemeClr val="tx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lvl="0"/>
                      <a:r>
                        <a:rPr lang="en-US" sz="1200" kern="1200">
                          <a:solidFill>
                            <a:schemeClr val="tx1"/>
                          </a:solidFill>
                          <a:effectLst/>
                          <a:latin typeface="Arial" panose="020B0604020202020204" pitchFamily="34" charset="0"/>
                          <a:ea typeface="+mn-ea"/>
                          <a:cs typeface="Arial" panose="020B0604020202020204" pitchFamily="34" charset="0"/>
                        </a:rPr>
                        <a:t>Develop Mission Concept Review (MCR) products per NPR 7123.1C but apply them to a ground demonstration in a relevant environment.</a:t>
                      </a:r>
                    </a:p>
                  </a:txBody>
                  <a:tcPr anchor="ctr">
                    <a:lnL w="12700" cap="flat" cmpd="sng" algn="ctr">
                      <a:solidFill>
                        <a:schemeClr val="bg1">
                          <a:lumMod val="50000"/>
                        </a:schemeClr>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65760">
                <a:tc>
                  <a:txBody>
                    <a:bodyPr/>
                    <a:lstStyle/>
                    <a:p>
                      <a:pPr marL="0" indent="0" algn="l" defTabSz="731520" rtl="0" eaLnBrk="1" fontAlgn="b" latinLnBrk="0" hangingPunct="1">
                        <a:buFont typeface="Arial" panose="020B0604020202020204" pitchFamily="34" charset="0"/>
                        <a:buNone/>
                      </a:pPr>
                      <a:r>
                        <a:rPr lang="en-US" sz="1200" b="1" i="0" u="none" strike="noStrike" kern="1200">
                          <a:solidFill>
                            <a:srgbClr val="000000"/>
                          </a:solidFill>
                          <a:effectLst/>
                          <a:latin typeface="Arial" panose="020B0604020202020204" pitchFamily="34" charset="0"/>
                          <a:ea typeface="+mn-ea"/>
                          <a:cs typeface="Arial" panose="020B0604020202020204" pitchFamily="34" charset="0"/>
                        </a:rPr>
                        <a:t>Objective #2</a:t>
                      </a:r>
                    </a:p>
                  </a:txBody>
                  <a:tcPr anchor="ctr">
                    <a:lnL w="38100" cap="flat" cmpd="sng" algn="ctr">
                      <a:solidFill>
                        <a:schemeClr val="tx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lvl="0"/>
                      <a:r>
                        <a:rPr lang="en-US" sz="1200" kern="1200">
                          <a:solidFill>
                            <a:schemeClr val="tx1"/>
                          </a:solidFill>
                          <a:effectLst/>
                          <a:latin typeface="Arial" panose="020B0604020202020204" pitchFamily="34" charset="0"/>
                          <a:ea typeface="+mn-ea"/>
                          <a:cs typeface="Arial" panose="020B0604020202020204" pitchFamily="34" charset="0"/>
                        </a:rPr>
                        <a:t>Develop preliminary requirements for ground demonstration based on environmental requirements for previous lunar surface missions and NASA standards.</a:t>
                      </a:r>
                    </a:p>
                  </a:txBody>
                  <a:tcPr anchor="ctr">
                    <a:lnL w="12700" cap="flat" cmpd="sng" algn="ctr">
                      <a:solidFill>
                        <a:schemeClr val="bg1">
                          <a:lumMod val="50000"/>
                        </a:schemeClr>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65760">
                <a:tc>
                  <a:txBody>
                    <a:bodyPr/>
                    <a:lstStyle/>
                    <a:p>
                      <a:pPr marL="0" indent="0" algn="l" defTabSz="731520" rtl="0" eaLnBrk="1" fontAlgn="b" latinLnBrk="0" hangingPunct="1">
                        <a:buFont typeface="Arial" panose="020B0604020202020204" pitchFamily="34" charset="0"/>
                        <a:buNone/>
                      </a:pPr>
                      <a:r>
                        <a:rPr lang="en-US" sz="1200" b="1" i="0" u="none" strike="noStrike" kern="1200">
                          <a:solidFill>
                            <a:srgbClr val="000000"/>
                          </a:solidFill>
                          <a:effectLst/>
                          <a:latin typeface="Arial" panose="020B0604020202020204" pitchFamily="34" charset="0"/>
                          <a:ea typeface="+mn-ea"/>
                          <a:cs typeface="Arial" panose="020B0604020202020204" pitchFamily="34" charset="0"/>
                        </a:rPr>
                        <a:t>Objective #3</a:t>
                      </a:r>
                    </a:p>
                  </a:txBody>
                  <a:tcPr anchor="ctr">
                    <a:lnL w="38100" cap="flat" cmpd="sng" algn="ctr">
                      <a:solidFill>
                        <a:schemeClr val="tx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lvl="0" indent="0" algn="l" defTabSz="731520" rtl="0" eaLnBrk="1" fontAlgn="b" latinLnBrk="0" hangingPunct="1">
                        <a:lnSpc>
                          <a:spcPct val="100000"/>
                        </a:lnSpc>
                        <a:spcBef>
                          <a:spcPts val="0"/>
                        </a:spcBef>
                        <a:spcAft>
                          <a:spcPts val="0"/>
                        </a:spcAft>
                        <a:buClrTx/>
                        <a:buSzTx/>
                        <a:buFont typeface="Arial" panose="020B0604020202020204" pitchFamily="34" charset="0"/>
                        <a:buNone/>
                        <a:tabLst/>
                        <a:defRPr/>
                      </a:pPr>
                      <a:r>
                        <a:rPr lang="en-US" sz="1200" kern="1200">
                          <a:solidFill>
                            <a:schemeClr val="tx1"/>
                          </a:solidFill>
                          <a:effectLst/>
                          <a:latin typeface="Arial" panose="020B0604020202020204" pitchFamily="34" charset="0"/>
                          <a:ea typeface="+mn-ea"/>
                          <a:cs typeface="Arial" panose="020B0604020202020204" pitchFamily="34" charset="0"/>
                        </a:rPr>
                        <a:t>System Requirements Review (SRR)</a:t>
                      </a:r>
                    </a:p>
                  </a:txBody>
                  <a:tcPr anchor="ctr">
                    <a:lnL w="12700" cap="flat" cmpd="sng" algn="ctr">
                      <a:solidFill>
                        <a:schemeClr val="bg1">
                          <a:lumMod val="50000"/>
                        </a:schemeClr>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93805942"/>
                  </a:ext>
                </a:extLst>
              </a:tr>
              <a:tr h="365760">
                <a:tc>
                  <a:txBody>
                    <a:bodyPr/>
                    <a:lstStyle/>
                    <a:p>
                      <a:pPr marL="0" indent="0" algn="l" defTabSz="731520" rtl="0" eaLnBrk="1" fontAlgn="b" latinLnBrk="0" hangingPunct="1">
                        <a:buFont typeface="Arial" panose="020B0604020202020204" pitchFamily="34" charset="0"/>
                        <a:buNone/>
                      </a:pPr>
                      <a:r>
                        <a:rPr lang="en-US" sz="1200" b="1" i="0" u="none" strike="noStrike" kern="1200">
                          <a:solidFill>
                            <a:srgbClr val="000000"/>
                          </a:solidFill>
                          <a:effectLst/>
                          <a:latin typeface="Arial" panose="020B0604020202020204" pitchFamily="34" charset="0"/>
                          <a:ea typeface="+mn-ea"/>
                          <a:cs typeface="Arial" panose="020B0604020202020204" pitchFamily="34" charset="0"/>
                        </a:rPr>
                        <a:t>Objective #4</a:t>
                      </a:r>
                    </a:p>
                  </a:txBody>
                  <a:tcPr anchor="ctr">
                    <a:lnL w="38100" cap="flat" cmpd="sng" algn="ctr">
                      <a:solidFill>
                        <a:schemeClr val="tx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lvl="0" indent="0" algn="l" defTabSz="731520" rtl="0" eaLnBrk="1" fontAlgn="b" latinLnBrk="0" hangingPunct="1">
                        <a:lnSpc>
                          <a:spcPct val="100000"/>
                        </a:lnSpc>
                        <a:spcBef>
                          <a:spcPts val="0"/>
                        </a:spcBef>
                        <a:spcAft>
                          <a:spcPts val="0"/>
                        </a:spcAft>
                        <a:buClrTx/>
                        <a:buSzTx/>
                        <a:buFont typeface="Arial" panose="020B0604020202020204" pitchFamily="34" charset="0"/>
                        <a:buNone/>
                        <a:tabLst/>
                        <a:defRPr/>
                      </a:pPr>
                      <a:r>
                        <a:rPr lang="en-US" sz="1200" kern="1200">
                          <a:solidFill>
                            <a:schemeClr val="tx1"/>
                          </a:solidFill>
                          <a:effectLst/>
                          <a:latin typeface="Arial" panose="020B0604020202020204" pitchFamily="34" charset="0"/>
                          <a:ea typeface="+mn-ea"/>
                          <a:cs typeface="Arial" panose="020B0604020202020204" pitchFamily="34" charset="0"/>
                        </a:rPr>
                        <a:t>Preliminary Design Review (PDR)</a:t>
                      </a:r>
                    </a:p>
                  </a:txBody>
                  <a:tcPr anchor="ctr">
                    <a:lnL w="12700" cap="flat" cmpd="sng" algn="ctr">
                      <a:solidFill>
                        <a:schemeClr val="bg1">
                          <a:lumMod val="50000"/>
                        </a:schemeClr>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08202892"/>
                  </a:ext>
                </a:extLst>
              </a:tr>
              <a:tr h="365760">
                <a:tc>
                  <a:txBody>
                    <a:bodyPr/>
                    <a:lstStyle/>
                    <a:p>
                      <a:pPr marL="0" marR="0" lvl="0" indent="0" algn="l" defTabSz="731520" rtl="0" eaLnBrk="1" fontAlgn="b"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a:solidFill>
                            <a:srgbClr val="000000"/>
                          </a:solidFill>
                          <a:effectLst/>
                          <a:latin typeface="Arial" panose="020B0604020202020204" pitchFamily="34" charset="0"/>
                          <a:ea typeface="+mn-ea"/>
                          <a:cs typeface="Arial" panose="020B0604020202020204" pitchFamily="34" charset="0"/>
                        </a:rPr>
                        <a:t>Objective #5</a:t>
                      </a:r>
                    </a:p>
                  </a:txBody>
                  <a:tcPr anchor="ctr">
                    <a:lnL w="38100" cap="flat" cmpd="sng" algn="ctr">
                      <a:solidFill>
                        <a:schemeClr val="tx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lvl="0" indent="0" algn="l" defTabSz="731520" rtl="0" eaLnBrk="1" fontAlgn="b" latinLnBrk="0" hangingPunct="1">
                        <a:lnSpc>
                          <a:spcPct val="100000"/>
                        </a:lnSpc>
                        <a:spcBef>
                          <a:spcPts val="0"/>
                        </a:spcBef>
                        <a:spcAft>
                          <a:spcPts val="0"/>
                        </a:spcAft>
                        <a:buClrTx/>
                        <a:buSzTx/>
                        <a:buFont typeface="Arial" panose="020B0604020202020204" pitchFamily="34" charset="0"/>
                        <a:buNone/>
                        <a:tabLst/>
                        <a:defRPr/>
                      </a:pPr>
                      <a:r>
                        <a:rPr lang="en-US" sz="1200" kern="1200">
                          <a:solidFill>
                            <a:schemeClr val="tx1"/>
                          </a:solidFill>
                          <a:effectLst/>
                          <a:latin typeface="Arial" panose="020B0604020202020204" pitchFamily="34" charset="0"/>
                          <a:ea typeface="+mn-ea"/>
                          <a:cs typeface="Arial" panose="020B0604020202020204" pitchFamily="34" charset="0"/>
                        </a:rPr>
                        <a:t>Critical Design Review (CDR)</a:t>
                      </a:r>
                    </a:p>
                  </a:txBody>
                  <a:tcPr anchor="ctr">
                    <a:lnL w="12700" cap="flat" cmpd="sng" algn="ctr">
                      <a:solidFill>
                        <a:schemeClr val="bg1">
                          <a:lumMod val="50000"/>
                        </a:schemeClr>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64009934"/>
                  </a:ext>
                </a:extLst>
              </a:tr>
              <a:tr h="365760">
                <a:tc>
                  <a:txBody>
                    <a:bodyPr/>
                    <a:lstStyle/>
                    <a:p>
                      <a:pPr marL="0" marR="0" lvl="0" indent="0" algn="l" defTabSz="731520" rtl="0" eaLnBrk="1" fontAlgn="b"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a:solidFill>
                            <a:srgbClr val="000000"/>
                          </a:solidFill>
                          <a:effectLst/>
                          <a:latin typeface="Arial" panose="020B0604020202020204" pitchFamily="34" charset="0"/>
                          <a:ea typeface="+mn-ea"/>
                          <a:cs typeface="Arial" panose="020B0604020202020204" pitchFamily="34" charset="0"/>
                        </a:rPr>
                        <a:t>Objective #6</a:t>
                      </a:r>
                    </a:p>
                  </a:txBody>
                  <a:tcPr anchor="ctr">
                    <a:lnL w="38100" cap="flat" cmpd="sng" algn="ctr">
                      <a:solidFill>
                        <a:schemeClr val="tx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lvl="0" indent="0" algn="l" defTabSz="731520" rtl="0" eaLnBrk="1" fontAlgn="b" latinLnBrk="0" hangingPunct="1">
                        <a:lnSpc>
                          <a:spcPct val="100000"/>
                        </a:lnSpc>
                        <a:spcBef>
                          <a:spcPts val="0"/>
                        </a:spcBef>
                        <a:spcAft>
                          <a:spcPts val="0"/>
                        </a:spcAft>
                        <a:buClrTx/>
                        <a:buSzTx/>
                        <a:buFont typeface="Arial" panose="020B0604020202020204" pitchFamily="34" charset="0"/>
                        <a:buNone/>
                        <a:tabLst/>
                        <a:defRPr/>
                      </a:pPr>
                      <a:r>
                        <a:rPr lang="en-US" sz="1200" kern="1200">
                          <a:solidFill>
                            <a:schemeClr val="tx1"/>
                          </a:solidFill>
                          <a:effectLst/>
                          <a:latin typeface="Arial" panose="020B0604020202020204" pitchFamily="34" charset="0"/>
                          <a:ea typeface="+mn-ea"/>
                          <a:cs typeface="Arial" panose="020B0604020202020204" pitchFamily="34" charset="0"/>
                        </a:rPr>
                        <a:t>Develop engineering test units (</a:t>
                      </a:r>
                      <a:r>
                        <a:rPr lang="en-US" sz="1200" kern="1200" err="1">
                          <a:solidFill>
                            <a:schemeClr val="tx1"/>
                          </a:solidFill>
                          <a:effectLst/>
                          <a:latin typeface="Arial" panose="020B0604020202020204" pitchFamily="34" charset="0"/>
                          <a:ea typeface="+mn-ea"/>
                          <a:cs typeface="Arial" panose="020B0604020202020204" pitchFamily="34" charset="0"/>
                        </a:rPr>
                        <a:t>brassboards</a:t>
                      </a:r>
                      <a:r>
                        <a:rPr lang="en-US" sz="1200" kern="1200">
                          <a:solidFill>
                            <a:schemeClr val="tx1"/>
                          </a:solidFill>
                          <a:effectLst/>
                          <a:latin typeface="Arial" panose="020B0604020202020204" pitchFamily="34" charset="0"/>
                          <a:ea typeface="+mn-ea"/>
                          <a:cs typeface="Arial" panose="020B0604020202020204" pitchFamily="34" charset="0"/>
                        </a:rPr>
                        <a:t>)</a:t>
                      </a:r>
                    </a:p>
                  </a:txBody>
                  <a:tcPr anchor="ctr">
                    <a:lnL w="12700" cap="flat" cmpd="sng" algn="ctr">
                      <a:solidFill>
                        <a:schemeClr val="bg1">
                          <a:lumMod val="50000"/>
                        </a:schemeClr>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08538860"/>
                  </a:ext>
                </a:extLst>
              </a:tr>
              <a:tr h="365760">
                <a:tc>
                  <a:txBody>
                    <a:bodyPr/>
                    <a:lstStyle/>
                    <a:p>
                      <a:pPr marL="0" marR="0" lvl="0" indent="0" algn="l" defTabSz="731520" rtl="0" eaLnBrk="1" fontAlgn="b"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a:solidFill>
                            <a:srgbClr val="000000"/>
                          </a:solidFill>
                          <a:effectLst/>
                          <a:latin typeface="Arial" panose="020B0604020202020204" pitchFamily="34" charset="0"/>
                          <a:ea typeface="+mn-ea"/>
                          <a:cs typeface="Arial" panose="020B0604020202020204" pitchFamily="34" charset="0"/>
                        </a:rPr>
                        <a:t>Objective #7</a:t>
                      </a:r>
                    </a:p>
                  </a:txBody>
                  <a:tcPr anchor="ctr">
                    <a:lnL w="38100" cap="flat" cmpd="sng" algn="ctr">
                      <a:solidFill>
                        <a:schemeClr val="tx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lvl="0" indent="0" algn="l" defTabSz="731520" rtl="0" eaLnBrk="1" fontAlgn="b" latinLnBrk="0" hangingPunct="1">
                        <a:lnSpc>
                          <a:spcPct val="100000"/>
                        </a:lnSpc>
                        <a:spcBef>
                          <a:spcPts val="0"/>
                        </a:spcBef>
                        <a:spcAft>
                          <a:spcPts val="0"/>
                        </a:spcAft>
                        <a:buClrTx/>
                        <a:buSzTx/>
                        <a:buFont typeface="Arial" panose="020B0604020202020204" pitchFamily="34" charset="0"/>
                        <a:buNone/>
                        <a:tabLst/>
                        <a:defRPr/>
                      </a:pPr>
                      <a:r>
                        <a:rPr lang="en-US" sz="1200" kern="1200">
                          <a:solidFill>
                            <a:schemeClr val="tx1"/>
                          </a:solidFill>
                          <a:effectLst/>
                          <a:latin typeface="Arial" panose="020B0604020202020204" pitchFamily="34" charset="0"/>
                          <a:ea typeface="+mn-ea"/>
                          <a:cs typeface="Arial" panose="020B0604020202020204" pitchFamily="34" charset="0"/>
                        </a:rPr>
                        <a:t>Test </a:t>
                      </a:r>
                      <a:r>
                        <a:rPr lang="en-US" sz="1200" kern="1200" err="1">
                          <a:solidFill>
                            <a:schemeClr val="tx1"/>
                          </a:solidFill>
                          <a:effectLst/>
                          <a:latin typeface="Arial" panose="020B0604020202020204" pitchFamily="34" charset="0"/>
                          <a:ea typeface="+mn-ea"/>
                          <a:cs typeface="Arial" panose="020B0604020202020204" pitchFamily="34" charset="0"/>
                        </a:rPr>
                        <a:t>brassboards</a:t>
                      </a:r>
                      <a:r>
                        <a:rPr lang="en-US" sz="1200" kern="1200">
                          <a:solidFill>
                            <a:schemeClr val="tx1"/>
                          </a:solidFill>
                          <a:effectLst/>
                          <a:latin typeface="Arial" panose="020B0604020202020204" pitchFamily="34" charset="0"/>
                          <a:ea typeface="+mn-ea"/>
                          <a:cs typeface="Arial" panose="020B0604020202020204" pitchFamily="34" charset="0"/>
                        </a:rPr>
                        <a:t> in a thermal vacuum chamber (TRL 5)</a:t>
                      </a:r>
                    </a:p>
                  </a:txBody>
                  <a:tcPr anchor="ctr">
                    <a:lnL w="12700" cap="flat" cmpd="sng" algn="ctr">
                      <a:solidFill>
                        <a:schemeClr val="bg1">
                          <a:lumMod val="50000"/>
                        </a:schemeClr>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37923609"/>
                  </a:ext>
                </a:extLst>
              </a:tr>
              <a:tr h="365760">
                <a:tc>
                  <a:txBody>
                    <a:bodyPr/>
                    <a:lstStyle/>
                    <a:p>
                      <a:pPr marL="0" marR="0" lvl="0" indent="0" algn="l" defTabSz="731520" rtl="0" eaLnBrk="1" fontAlgn="b"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a:solidFill>
                            <a:srgbClr val="000000"/>
                          </a:solidFill>
                          <a:effectLst/>
                          <a:latin typeface="Arial" panose="020B0604020202020204" pitchFamily="34" charset="0"/>
                          <a:ea typeface="+mn-ea"/>
                          <a:cs typeface="Arial" panose="020B0604020202020204" pitchFamily="34" charset="0"/>
                        </a:rPr>
                        <a:t>Objective #8</a:t>
                      </a:r>
                    </a:p>
                  </a:txBody>
                  <a:tcPr anchor="ctr">
                    <a:lnL w="38100" cap="flat" cmpd="sng" algn="ctr">
                      <a:solidFill>
                        <a:schemeClr val="tx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lvl="0" indent="0" algn="l" defTabSz="731520" rtl="0" eaLnBrk="1" fontAlgn="b" latinLnBrk="0" hangingPunct="1">
                        <a:lnSpc>
                          <a:spcPct val="100000"/>
                        </a:lnSpc>
                        <a:spcBef>
                          <a:spcPts val="0"/>
                        </a:spcBef>
                        <a:spcAft>
                          <a:spcPts val="0"/>
                        </a:spcAft>
                        <a:buClrTx/>
                        <a:buSzTx/>
                        <a:buFont typeface="Arial" panose="020B0604020202020204" pitchFamily="34" charset="0"/>
                        <a:buNone/>
                        <a:tabLst/>
                        <a:defRPr/>
                      </a:pPr>
                      <a:r>
                        <a:rPr lang="en-US" sz="1200" kern="1200">
                          <a:solidFill>
                            <a:schemeClr val="tx1"/>
                          </a:solidFill>
                          <a:effectLst/>
                          <a:latin typeface="Arial" panose="020B0604020202020204" pitchFamily="34" charset="0"/>
                          <a:ea typeface="+mn-ea"/>
                          <a:cs typeface="Arial" panose="020B0604020202020204" pitchFamily="34" charset="0"/>
                        </a:rPr>
                        <a:t>Develop integrated prototype system</a:t>
                      </a:r>
                    </a:p>
                  </a:txBody>
                  <a:tcPr anchor="ctr">
                    <a:lnL w="12700" cap="flat" cmpd="sng" algn="ctr">
                      <a:solidFill>
                        <a:schemeClr val="bg1">
                          <a:lumMod val="50000"/>
                        </a:schemeClr>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20469981"/>
                  </a:ext>
                </a:extLst>
              </a:tr>
              <a:tr h="365760">
                <a:tc>
                  <a:txBody>
                    <a:bodyPr/>
                    <a:lstStyle/>
                    <a:p>
                      <a:pPr marL="0" marR="0" lvl="0" indent="0" algn="l" defTabSz="731520" rtl="0" eaLnBrk="1" fontAlgn="b"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a:solidFill>
                            <a:srgbClr val="000000"/>
                          </a:solidFill>
                          <a:effectLst/>
                          <a:latin typeface="Arial" panose="020B0604020202020204" pitchFamily="34" charset="0"/>
                          <a:ea typeface="+mn-ea"/>
                          <a:cs typeface="Arial" panose="020B0604020202020204" pitchFamily="34" charset="0"/>
                        </a:rPr>
                        <a:t>Objective #9</a:t>
                      </a:r>
                    </a:p>
                  </a:txBody>
                  <a:tcPr anchor="ctr">
                    <a:lnL w="38100" cap="flat" cmpd="sng" algn="ctr">
                      <a:solidFill>
                        <a:schemeClr val="tx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lvl="0" indent="0" algn="l" defTabSz="731520" rtl="0" eaLnBrk="1" fontAlgn="b" latinLnBrk="0" hangingPunct="1">
                        <a:lnSpc>
                          <a:spcPct val="100000"/>
                        </a:lnSpc>
                        <a:spcBef>
                          <a:spcPts val="0"/>
                        </a:spcBef>
                        <a:spcAft>
                          <a:spcPts val="0"/>
                        </a:spcAft>
                        <a:buClrTx/>
                        <a:buSzTx/>
                        <a:buFont typeface="Arial" panose="020B0604020202020204" pitchFamily="34" charset="0"/>
                        <a:buNone/>
                        <a:tabLst/>
                        <a:defRPr/>
                      </a:pPr>
                      <a:r>
                        <a:rPr lang="en-US" sz="1200" kern="1200">
                          <a:solidFill>
                            <a:schemeClr val="tx1"/>
                          </a:solidFill>
                          <a:effectLst/>
                          <a:latin typeface="Arial" panose="020B0604020202020204" pitchFamily="34" charset="0"/>
                          <a:ea typeface="+mn-ea"/>
                          <a:cs typeface="Arial" panose="020B0604020202020204" pitchFamily="34" charset="0"/>
                        </a:rPr>
                        <a:t>Test integrated prototype system in thermal vacuum chamber (TRL6)</a:t>
                      </a:r>
                    </a:p>
                  </a:txBody>
                  <a:tcPr anchor="ctr">
                    <a:lnL w="12700" cap="flat" cmpd="sng" algn="ctr">
                      <a:solidFill>
                        <a:schemeClr val="bg1">
                          <a:lumMod val="50000"/>
                        </a:schemeClr>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92208640"/>
                  </a:ext>
                </a:extLst>
              </a:tr>
              <a:tr h="365760">
                <a:tc>
                  <a:txBody>
                    <a:bodyPr/>
                    <a:lstStyle/>
                    <a:p>
                      <a:pPr marL="0" marR="0" lvl="0" indent="0" algn="l" defTabSz="731520" rtl="0" eaLnBrk="1" fontAlgn="b"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a:solidFill>
                            <a:srgbClr val="000000"/>
                          </a:solidFill>
                          <a:effectLst/>
                          <a:latin typeface="Arial" panose="020B0604020202020204" pitchFamily="34" charset="0"/>
                          <a:ea typeface="+mn-ea"/>
                          <a:cs typeface="Arial" panose="020B0604020202020204" pitchFamily="34" charset="0"/>
                        </a:rPr>
                        <a:t>Objective #10</a:t>
                      </a:r>
                    </a:p>
                  </a:txBody>
                  <a:tcPr anchor="ctr">
                    <a:lnL w="38100" cap="flat" cmpd="sng" algn="ctr">
                      <a:solidFill>
                        <a:schemeClr val="tx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lvl="0" indent="0" algn="l" defTabSz="731520" rtl="0" eaLnBrk="1" fontAlgn="b" latinLnBrk="0" hangingPunct="1">
                        <a:lnSpc>
                          <a:spcPct val="100000"/>
                        </a:lnSpc>
                        <a:spcBef>
                          <a:spcPts val="0"/>
                        </a:spcBef>
                        <a:spcAft>
                          <a:spcPts val="0"/>
                        </a:spcAft>
                        <a:buClrTx/>
                        <a:buSzTx/>
                        <a:buFont typeface="Arial" panose="020B0604020202020204" pitchFamily="34" charset="0"/>
                        <a:buNone/>
                        <a:tabLst/>
                        <a:defRPr/>
                      </a:pPr>
                      <a:r>
                        <a:rPr lang="en-US" sz="1200" kern="1200">
                          <a:solidFill>
                            <a:schemeClr val="tx1"/>
                          </a:solidFill>
                          <a:effectLst/>
                          <a:latin typeface="Arial" panose="020B0604020202020204" pitchFamily="34" charset="0"/>
                          <a:ea typeface="+mn-ea"/>
                          <a:cs typeface="Arial" panose="020B0604020202020204" pitchFamily="34" charset="0"/>
                        </a:rPr>
                        <a:t>Final report</a:t>
                      </a:r>
                    </a:p>
                  </a:txBody>
                  <a:tcPr anchor="ctr">
                    <a:lnL w="12700" cap="flat" cmpd="sng" algn="ctr">
                      <a:solidFill>
                        <a:schemeClr val="bg1">
                          <a:lumMod val="50000"/>
                        </a:schemeClr>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55752800"/>
                  </a:ext>
                </a:extLst>
              </a:tr>
            </a:tbl>
          </a:graphicData>
        </a:graphic>
      </p:graphicFrame>
      <p:sp>
        <p:nvSpPr>
          <p:cNvPr id="11" name="Title 1">
            <a:extLst>
              <a:ext uri="{FF2B5EF4-FFF2-40B4-BE49-F238E27FC236}">
                <a16:creationId xmlns:a16="http://schemas.microsoft.com/office/drawing/2014/main" id="{3CC09FA8-2EFC-4CDF-A664-4B3C755ED08F}"/>
              </a:ext>
            </a:extLst>
          </p:cNvPr>
          <p:cNvSpPr>
            <a:spLocks noGrp="1"/>
          </p:cNvSpPr>
          <p:nvPr>
            <p:ph type="title"/>
          </p:nvPr>
        </p:nvSpPr>
        <p:spPr>
          <a:xfrm>
            <a:off x="1132743" y="0"/>
            <a:ext cx="9926514" cy="1066800"/>
          </a:xfrm>
        </p:spPr>
        <p:txBody>
          <a:bodyPr/>
          <a:lstStyle/>
          <a:p>
            <a:r>
              <a:rPr lang="en-US" sz="3600">
                <a:solidFill>
                  <a:schemeClr val="bg1">
                    <a:lumMod val="85000"/>
                  </a:schemeClr>
                </a:solidFill>
              </a:rPr>
              <a:t>Project Objectives</a:t>
            </a:r>
          </a:p>
        </p:txBody>
      </p:sp>
    </p:spTree>
    <p:extLst>
      <p:ext uri="{BB962C8B-B14F-4D97-AF65-F5344CB8AC3E}">
        <p14:creationId xmlns:p14="http://schemas.microsoft.com/office/powerpoint/2010/main" val="3179081119"/>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astUpdated xmlns="e698ca81-8296-4fdc-b75e-d1db1a500dd7">2022-08-05T14:10:08+00:00</LastUpdated>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D78B1F89695A648ADE9F5B1F3E0EEF2" ma:contentTypeVersion="11" ma:contentTypeDescription="Create a new document." ma:contentTypeScope="" ma:versionID="d98f53fc66b0ec8ab2217043e0cc91c5">
  <xsd:schema xmlns:xsd="http://www.w3.org/2001/XMLSchema" xmlns:xs="http://www.w3.org/2001/XMLSchema" xmlns:p="http://schemas.microsoft.com/office/2006/metadata/properties" xmlns:ns2="e698ca81-8296-4fdc-b75e-d1db1a500dd7" xmlns:ns3="be954756-5a2a-422e-a924-a134369c6615" targetNamespace="http://schemas.microsoft.com/office/2006/metadata/properties" ma:root="true" ma:fieldsID="d3e5ea02ec6d3bd96076c71ba25d2d03" ns2:_="" ns3:_="">
    <xsd:import namespace="e698ca81-8296-4fdc-b75e-d1db1a500dd7"/>
    <xsd:import namespace="be954756-5a2a-422e-a924-a134369c6615"/>
    <xsd:element name="properties">
      <xsd:complexType>
        <xsd:sequence>
          <xsd:element name="documentManagement">
            <xsd:complexType>
              <xsd:all>
                <xsd:element ref="ns2:MediaServiceMetadata" minOccurs="0"/>
                <xsd:element ref="ns2:MediaServiceFastMetadata" minOccurs="0"/>
                <xsd:element ref="ns2:LastUpdated" minOccurs="0"/>
                <xsd:element ref="ns2:MediaServiceDateTaken"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98ca81-8296-4fdc-b75e-d1db1a500d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astUpdated" ma:index="10" nillable="true" ma:displayName="Last Updated" ma:default="[today]" ma:format="DateTime" ma:internalName="LastUpdated">
      <xsd:simpleType>
        <xsd:restriction base="dms:DateTime"/>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e954756-5a2a-422e-a924-a134369c661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F6CF94-3835-4291-A7F5-6B61552363F6}">
  <ds:schemaRefs>
    <ds:schemaRef ds:uri="be954756-5a2a-422e-a924-a134369c6615"/>
    <ds:schemaRef ds:uri="e698ca81-8296-4fdc-b75e-d1db1a500dd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0A4C991-CAD8-4DB5-A0EC-5B3A11298218}">
  <ds:schemaRefs>
    <ds:schemaRef ds:uri="be954756-5a2a-422e-a924-a134369c6615"/>
    <ds:schemaRef ds:uri="e698ca81-8296-4fdc-b75e-d1db1a500dd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7AE54FD-935F-41B7-A2AD-D82757891F9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2130</Words>
  <Application>Microsoft Office PowerPoint</Application>
  <PresentationFormat>Widescreen</PresentationFormat>
  <Paragraphs>435</Paragraphs>
  <Slides>17</Slides>
  <Notes>11</Notes>
  <HiddenSlides>0</HiddenSlides>
  <MMClips>0</MMClips>
  <ScaleCrop>false</ScaleCrop>
  <HeadingPairs>
    <vt:vector size="4" baseType="variant">
      <vt:variant>
        <vt:lpstr>Theme</vt:lpstr>
      </vt:variant>
      <vt:variant>
        <vt:i4>3</vt:i4>
      </vt:variant>
      <vt:variant>
        <vt:lpstr>Slide Titles</vt:lpstr>
      </vt:variant>
      <vt:variant>
        <vt:i4>17</vt:i4>
      </vt:variant>
    </vt:vector>
  </HeadingPairs>
  <TitlesOfParts>
    <vt:vector size="20" baseType="lpstr">
      <vt:lpstr>2_Office Theme</vt:lpstr>
      <vt:lpstr>3_Office Theme</vt:lpstr>
      <vt:lpstr>Office Theme</vt:lpstr>
      <vt:lpstr>PowerPoint Presentation</vt:lpstr>
      <vt:lpstr>Introduction – Oxygen from Regolith (O2FR) Demonstrations</vt:lpstr>
      <vt:lpstr>PowerPoint Presentation</vt:lpstr>
      <vt:lpstr>PowerPoint Presentation</vt:lpstr>
      <vt:lpstr>PowerPoint Presentation</vt:lpstr>
      <vt:lpstr>Team Members / Project Org Slide</vt:lpstr>
      <vt:lpstr>Collaborations &amp; Partnerships  </vt:lpstr>
      <vt:lpstr> Project Goals</vt:lpstr>
      <vt:lpstr>Project Objectives</vt:lpstr>
      <vt:lpstr>TRL Progression CaRD</vt:lpstr>
      <vt:lpstr>Accomplishments</vt:lpstr>
      <vt:lpstr>Accomplishments</vt:lpstr>
      <vt:lpstr>Accomplishments</vt:lpstr>
      <vt:lpstr>Project Assessment Summary</vt:lpstr>
      <vt:lpstr>Infusion/Transition Plan</vt:lpstr>
      <vt:lpstr>Infusion/Transition Plan</vt:lpstr>
      <vt:lpstr>Summary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GCD Annual Program Review - Project Presentation Template</dc:title>
  <dc:creator>Lee</dc:creator>
  <cp:lastModifiedBy>Paz, Aaron (JSC-EP311)</cp:lastModifiedBy>
  <cp:revision>4</cp:revision>
  <cp:lastPrinted>2017-06-09T12:17:02Z</cp:lastPrinted>
  <dcterms:created xsi:type="dcterms:W3CDTF">2011-06-13T11:07:26Z</dcterms:created>
  <dcterms:modified xsi:type="dcterms:W3CDTF">2022-08-16T14:55:50Z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0x010100BD78B1F89695A648ADE9F5B1F3E0EEF2</vt:lpwstr>
  </property>
  <property fmtid="{D5CDD505-2E9C-101B-9397-08002B2CF9AE}" pid="3" name="Order">
    <vt:r8>939900</vt:r8>
  </property>
  <property fmtid="{D5CDD505-2E9C-101B-9397-08002B2CF9AE}" pid="4" name="ComplianceAssetId">
    <vt:lpwstr/>
  </property>
  <property fmtid="{D5CDD505-2E9C-101B-9397-08002B2CF9AE}" pid="5" name="PMDispositionComm">
    <vt:lpwstr/>
  </property>
  <property fmtid="{D5CDD505-2E9C-101B-9397-08002B2CF9AE}" pid="6" name="EvaluatorComments">
    <vt:lpwstr/>
  </property>
  <property fmtid="{D5CDD505-2E9C-101B-9397-08002B2CF9AE}" pid="7" name="Description0">
    <vt:lpwstr/>
  </property>
  <property fmtid="{D5CDD505-2E9C-101B-9397-08002B2CF9AE}" pid="8" name="ApprovedBy">
    <vt:lpwstr/>
  </property>
  <property fmtid="{D5CDD505-2E9C-101B-9397-08002B2CF9AE}" pid="9" name="Evaluators">
    <vt:lpwstr/>
  </property>
  <property fmtid="{D5CDD505-2E9C-101B-9397-08002B2CF9AE}" pid="10" name="DocumentLinkGen">
    <vt:lpwstr>, </vt:lpwstr>
  </property>
  <property fmtid="{D5CDD505-2E9C-101B-9397-08002B2CF9AE}" pid="11" name="DocumentLinkGenTest">
    <vt:lpwstr>, </vt:lpwstr>
  </property>
  <property fmtid="{D5CDD505-2E9C-101B-9397-08002B2CF9AE}" pid="12" name="MediaServiceImageTags">
    <vt:lpwstr/>
  </property>
</Properties>
</file>