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4" r:id="rId5"/>
    <p:sldMasterId id="2147483680" r:id="rId6"/>
    <p:sldMasterId id="2147483693" r:id="rId7"/>
  </p:sldMasterIdLst>
  <p:notesMasterIdLst>
    <p:notesMasterId r:id="rId50"/>
  </p:notesMasterIdLst>
  <p:sldIdLst>
    <p:sldId id="1045" r:id="rId8"/>
    <p:sldId id="1052" r:id="rId9"/>
    <p:sldId id="1056" r:id="rId10"/>
    <p:sldId id="1058" r:id="rId11"/>
    <p:sldId id="1047" r:id="rId12"/>
    <p:sldId id="1048" r:id="rId13"/>
    <p:sldId id="265" r:id="rId14"/>
    <p:sldId id="1049" r:id="rId15"/>
    <p:sldId id="261" r:id="rId16"/>
    <p:sldId id="275" r:id="rId17"/>
    <p:sldId id="1059" r:id="rId18"/>
    <p:sldId id="272" r:id="rId19"/>
    <p:sldId id="1050" r:id="rId20"/>
    <p:sldId id="264" r:id="rId21"/>
    <p:sldId id="1051" r:id="rId22"/>
    <p:sldId id="1054" r:id="rId23"/>
    <p:sldId id="267" r:id="rId24"/>
    <p:sldId id="268" r:id="rId25"/>
    <p:sldId id="1060" r:id="rId26"/>
    <p:sldId id="256" r:id="rId27"/>
    <p:sldId id="266" r:id="rId28"/>
    <p:sldId id="364" r:id="rId29"/>
    <p:sldId id="259" r:id="rId30"/>
    <p:sldId id="260" r:id="rId31"/>
    <p:sldId id="435" r:id="rId32"/>
    <p:sldId id="436" r:id="rId33"/>
    <p:sldId id="437" r:id="rId34"/>
    <p:sldId id="297" r:id="rId35"/>
    <p:sldId id="257" r:id="rId36"/>
    <p:sldId id="296" r:id="rId37"/>
    <p:sldId id="1042" r:id="rId38"/>
    <p:sldId id="347" r:id="rId39"/>
    <p:sldId id="1043" r:id="rId40"/>
    <p:sldId id="1044" r:id="rId41"/>
    <p:sldId id="298" r:id="rId42"/>
    <p:sldId id="258" r:id="rId43"/>
    <p:sldId id="263" r:id="rId44"/>
    <p:sldId id="308" r:id="rId45"/>
    <p:sldId id="1041" r:id="rId46"/>
    <p:sldId id="1039" r:id="rId47"/>
    <p:sldId id="362" r:id="rId48"/>
    <p:sldId id="290" r:id="rId4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CC9900"/>
    <a:srgbClr val="FFCC00"/>
    <a:srgbClr val="660033"/>
    <a:srgbClr val="0033CC"/>
    <a:srgbClr val="0080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A33384-C32A-4D60-AFD7-78F489FBE236}" v="5" dt="2022-08-18T23:30:31.458"/>
    <p1510:client id="{86A3F84B-3DD8-4087-A6EC-6D0D8061FFCA}" v="14" dt="2022-08-18T16:15:06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0247" autoAdjust="0"/>
  </p:normalViewPr>
  <p:slideViewPr>
    <p:cSldViewPr snapToGrid="0">
      <p:cViewPr varScale="1">
        <p:scale>
          <a:sx n="103" d="100"/>
          <a:sy n="103" d="100"/>
        </p:scale>
        <p:origin x="1716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uden, Brett A. (ARC-TSA)[Analytical Mechanics Associates, INC.]" userId="32da2d24-3b0f-4219-ad1f-7f8dbed1c3cd" providerId="ADAL" clId="{49A33384-C32A-4D60-AFD7-78F489FBE236}"/>
    <pc:docChg chg="custSel addSld delSld modSld">
      <pc:chgData name="Cruden, Brett A. (ARC-TSA)[Analytical Mechanics Associates, INC.]" userId="32da2d24-3b0f-4219-ad1f-7f8dbed1c3cd" providerId="ADAL" clId="{49A33384-C32A-4D60-AFD7-78F489FBE236}" dt="2022-08-18T23:30:48.535" v="4" actId="47"/>
      <pc:docMkLst>
        <pc:docMk/>
      </pc:docMkLst>
      <pc:sldChg chg="addSp modSp">
        <pc:chgData name="Cruden, Brett A. (ARC-TSA)[Analytical Mechanics Associates, INC.]" userId="32da2d24-3b0f-4219-ad1f-7f8dbed1c3cd" providerId="ADAL" clId="{49A33384-C32A-4D60-AFD7-78F489FBE236}" dt="2022-08-18T23:25:38.745" v="0"/>
        <pc:sldMkLst>
          <pc:docMk/>
          <pc:sldMk cId="2806394597" sldId="264"/>
        </pc:sldMkLst>
        <pc:spChg chg="add mod">
          <ac:chgData name="Cruden, Brett A. (ARC-TSA)[Analytical Mechanics Associates, INC.]" userId="32da2d24-3b0f-4219-ad1f-7f8dbed1c3cd" providerId="ADAL" clId="{49A33384-C32A-4D60-AFD7-78F489FBE236}" dt="2022-08-18T23:25:38.745" v="0"/>
          <ac:spMkLst>
            <pc:docMk/>
            <pc:sldMk cId="2806394597" sldId="264"/>
            <ac:spMk id="3" creationId="{D6E9DC23-4DB6-4250-9048-03290D51E7A7}"/>
          </ac:spMkLst>
        </pc:spChg>
      </pc:sldChg>
      <pc:sldChg chg="del">
        <pc:chgData name="Cruden, Brett A. (ARC-TSA)[Analytical Mechanics Associates, INC.]" userId="32da2d24-3b0f-4219-ad1f-7f8dbed1c3cd" providerId="ADAL" clId="{49A33384-C32A-4D60-AFD7-78F489FBE236}" dt="2022-08-18T23:30:43.210" v="3" actId="47"/>
        <pc:sldMkLst>
          <pc:docMk/>
          <pc:sldMk cId="659338470" sldId="269"/>
        </pc:sldMkLst>
      </pc:sldChg>
      <pc:sldChg chg="del">
        <pc:chgData name="Cruden, Brett A. (ARC-TSA)[Analytical Mechanics Associates, INC.]" userId="32da2d24-3b0f-4219-ad1f-7f8dbed1c3cd" providerId="ADAL" clId="{49A33384-C32A-4D60-AFD7-78F489FBE236}" dt="2022-08-18T23:30:48.535" v="4" actId="47"/>
        <pc:sldMkLst>
          <pc:docMk/>
          <pc:sldMk cId="2443024160" sldId="273"/>
        </pc:sldMkLst>
      </pc:sldChg>
      <pc:sldChg chg="modSp add mod modTransition">
        <pc:chgData name="Cruden, Brett A. (ARC-TSA)[Analytical Mechanics Associates, INC.]" userId="32da2d24-3b0f-4219-ad1f-7f8dbed1c3cd" providerId="ADAL" clId="{49A33384-C32A-4D60-AFD7-78F489FBE236}" dt="2022-08-18T23:30:31.533" v="2" actId="27636"/>
        <pc:sldMkLst>
          <pc:docMk/>
          <pc:sldMk cId="43229641" sldId="1060"/>
        </pc:sldMkLst>
        <pc:spChg chg="mod">
          <ac:chgData name="Cruden, Brett A. (ARC-TSA)[Analytical Mechanics Associates, INC.]" userId="32da2d24-3b0f-4219-ad1f-7f8dbed1c3cd" providerId="ADAL" clId="{49A33384-C32A-4D60-AFD7-78F489FBE236}" dt="2022-08-18T23:30:31.533" v="2" actId="27636"/>
          <ac:spMkLst>
            <pc:docMk/>
            <pc:sldMk cId="43229641" sldId="1060"/>
            <ac:spMk id="3" creationId="{47B0E57E-DAD3-75B3-E09F-867E409A7E8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bcruden\Documents\Data\EAST\Operation%20Envelope%202019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D:\bcruden\Documents\Data\EAST\Operation%20Envelope%202019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595868037352937E-2"/>
          <c:y val="3.6535786760512313E-2"/>
          <c:w val="0.84040414905182703"/>
          <c:h val="0.84096327375136481"/>
        </c:manualLayout>
      </c:layout>
      <c:scatterChart>
        <c:scatterStyle val="lineMarker"/>
        <c:varyColors val="0"/>
        <c:ser>
          <c:idx val="0"/>
          <c:order val="0"/>
          <c:tx>
            <c:v>10 cm dia., H2/He</c:v>
          </c:tx>
          <c:spPr>
            <a:ln w="25400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'2018'!$A$3:$A$13</c:f>
              <c:numCache>
                <c:formatCode>General</c:formatCode>
                <c:ptCount val="11"/>
                <c:pt idx="0">
                  <c:v>17</c:v>
                </c:pt>
                <c:pt idx="1">
                  <c:v>23</c:v>
                </c:pt>
                <c:pt idx="2">
                  <c:v>29</c:v>
                </c:pt>
                <c:pt idx="3">
                  <c:v>46</c:v>
                </c:pt>
                <c:pt idx="4">
                  <c:v>46</c:v>
                </c:pt>
                <c:pt idx="5">
                  <c:v>27</c:v>
                </c:pt>
                <c:pt idx="6">
                  <c:v>17</c:v>
                </c:pt>
                <c:pt idx="7">
                  <c:v>17</c:v>
                </c:pt>
              </c:numCache>
            </c:numRef>
          </c:xVal>
          <c:yVal>
            <c:numRef>
              <c:f>'2018'!$B$3:$B$13</c:f>
              <c:numCache>
                <c:formatCode>General</c:formatCode>
                <c:ptCount val="11"/>
                <c:pt idx="0">
                  <c:v>0.25</c:v>
                </c:pt>
                <c:pt idx="1">
                  <c:v>0.1</c:v>
                </c:pt>
                <c:pt idx="2">
                  <c:v>0.1</c:v>
                </c:pt>
                <c:pt idx="3">
                  <c:v>0.25</c:v>
                </c:pt>
                <c:pt idx="4">
                  <c:v>1</c:v>
                </c:pt>
                <c:pt idx="5">
                  <c:v>10</c:v>
                </c:pt>
                <c:pt idx="6">
                  <c:v>10</c:v>
                </c:pt>
                <c:pt idx="7">
                  <c:v>0.25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CE5-4A7C-BCD9-B9687B7FEA64}"/>
            </c:ext>
          </c:extLst>
        </c:ser>
        <c:ser>
          <c:idx val="1"/>
          <c:order val="1"/>
          <c:tx>
            <c:v>10 cm dia., Air, N2, CO2, etc</c:v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'2018'!$A$16:$A$25</c:f>
              <c:numCache>
                <c:formatCode>General</c:formatCode>
                <c:ptCount val="10"/>
                <c:pt idx="0">
                  <c:v>1.9</c:v>
                </c:pt>
                <c:pt idx="1">
                  <c:v>2.8</c:v>
                </c:pt>
                <c:pt idx="2">
                  <c:v>6</c:v>
                </c:pt>
                <c:pt idx="3">
                  <c:v>24</c:v>
                </c:pt>
                <c:pt idx="4">
                  <c:v>24</c:v>
                </c:pt>
                <c:pt idx="5">
                  <c:v>20</c:v>
                </c:pt>
                <c:pt idx="6">
                  <c:v>15.5</c:v>
                </c:pt>
                <c:pt idx="7">
                  <c:v>3.37</c:v>
                </c:pt>
                <c:pt idx="8">
                  <c:v>1.9</c:v>
                </c:pt>
                <c:pt idx="9">
                  <c:v>1.9</c:v>
                </c:pt>
              </c:numCache>
            </c:numRef>
          </c:xVal>
          <c:yVal>
            <c:numRef>
              <c:f>'2018'!$B$16:$B$25</c:f>
              <c:numCache>
                <c:formatCode>General</c:formatCode>
                <c:ptCount val="10"/>
                <c:pt idx="0">
                  <c:v>760</c:v>
                </c:pt>
                <c:pt idx="1">
                  <c:v>760</c:v>
                </c:pt>
                <c:pt idx="2">
                  <c:v>100</c:v>
                </c:pt>
                <c:pt idx="3">
                  <c:v>2</c:v>
                </c:pt>
                <c:pt idx="4">
                  <c:v>0.25</c:v>
                </c:pt>
                <c:pt idx="5">
                  <c:v>0.25</c:v>
                </c:pt>
                <c:pt idx="6">
                  <c:v>0.1</c:v>
                </c:pt>
                <c:pt idx="7">
                  <c:v>0.1</c:v>
                </c:pt>
                <c:pt idx="8">
                  <c:v>1.55</c:v>
                </c:pt>
                <c:pt idx="9">
                  <c:v>760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CE5-4A7C-BCD9-B9687B7FEA64}"/>
            </c:ext>
          </c:extLst>
        </c:ser>
        <c:ser>
          <c:idx val="3"/>
          <c:order val="2"/>
          <c:tx>
            <c:v>60 cm dia., Air, CO2</c:v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'2018'!$A$39:$A$44</c:f>
              <c:numCache>
                <c:formatCode>General</c:formatCode>
                <c:ptCount val="6"/>
                <c:pt idx="0">
                  <c:v>8</c:v>
                </c:pt>
                <c:pt idx="1">
                  <c:v>12.9</c:v>
                </c:pt>
                <c:pt idx="2">
                  <c:v>3.45</c:v>
                </c:pt>
                <c:pt idx="3">
                  <c:v>2.95</c:v>
                </c:pt>
                <c:pt idx="4">
                  <c:v>2.95</c:v>
                </c:pt>
                <c:pt idx="5">
                  <c:v>8</c:v>
                </c:pt>
              </c:numCache>
            </c:numRef>
          </c:xVal>
          <c:yVal>
            <c:numRef>
              <c:f>'2018'!$B$39:$B$44</c:f>
              <c:numCache>
                <c:formatCode>General</c:formatCode>
                <c:ptCount val="6"/>
                <c:pt idx="0">
                  <c:v>0.01</c:v>
                </c:pt>
                <c:pt idx="1">
                  <c:v>0.01</c:v>
                </c:pt>
                <c:pt idx="2">
                  <c:v>5</c:v>
                </c:pt>
                <c:pt idx="3">
                  <c:v>5</c:v>
                </c:pt>
                <c:pt idx="4">
                  <c:v>1.5</c:v>
                </c:pt>
                <c:pt idx="5">
                  <c:v>0.01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CE5-4A7C-BCD9-B9687B7FE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082767"/>
        <c:axId val="1"/>
      </c:scatterChart>
      <c:valAx>
        <c:axId val="1238082767"/>
        <c:scaling>
          <c:logBase val="10"/>
          <c:orientation val="minMax"/>
        </c:scaling>
        <c:delete val="0"/>
        <c:axPos val="b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Shock Velocity (km/s)</a:t>
                </a:r>
              </a:p>
            </c:rich>
          </c:tx>
          <c:layout>
            <c:manualLayout>
              <c:xMode val="edge"/>
              <c:yMode val="edge"/>
              <c:x val="0.38440413799412232"/>
              <c:y val="0.930882499878419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At val="1E-3"/>
        <c:crossBetween val="midCat"/>
        <c:majorUnit val="10"/>
      </c:valAx>
      <c:valAx>
        <c:axId val="1"/>
        <c:scaling>
          <c:logBase val="10"/>
          <c:orientation val="minMax"/>
          <c:max val="10000"/>
          <c:min val="1E-3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Pressure (Torr)</a:t>
                </a:r>
              </a:p>
            </c:rich>
          </c:tx>
          <c:layout>
            <c:manualLayout>
              <c:xMode val="edge"/>
              <c:yMode val="edge"/>
              <c:x val="1.2E-2"/>
              <c:y val="0.314606741573033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238082767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1800000000000002"/>
          <c:y val="0.10112359550561797"/>
          <c:w val="0.39200000000000002"/>
          <c:h val="0.20505617977528093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"/>
          <c:y val="3.6535793221678201E-2"/>
          <c:w val="0.85664281106021478"/>
          <c:h val="0.84096324562653835"/>
        </c:manualLayout>
      </c:layout>
      <c:scatterChart>
        <c:scatterStyle val="lineMarker"/>
        <c:varyColors val="0"/>
        <c:ser>
          <c:idx val="0"/>
          <c:order val="0"/>
          <c:tx>
            <c:v>10 cm dia., H2/He</c:v>
          </c:tx>
          <c:spPr>
            <a:ln w="25400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'2018'!$A$3:$A$13</c:f>
              <c:numCache>
                <c:formatCode>General</c:formatCode>
                <c:ptCount val="11"/>
                <c:pt idx="0">
                  <c:v>17</c:v>
                </c:pt>
                <c:pt idx="1">
                  <c:v>23</c:v>
                </c:pt>
                <c:pt idx="2">
                  <c:v>29</c:v>
                </c:pt>
                <c:pt idx="3">
                  <c:v>46</c:v>
                </c:pt>
                <c:pt idx="4">
                  <c:v>46</c:v>
                </c:pt>
                <c:pt idx="5">
                  <c:v>27</c:v>
                </c:pt>
                <c:pt idx="6">
                  <c:v>17</c:v>
                </c:pt>
                <c:pt idx="7">
                  <c:v>17</c:v>
                </c:pt>
              </c:numCache>
            </c:numRef>
          </c:xVal>
          <c:yVal>
            <c:numRef>
              <c:f>'2018'!$B$3:$B$13</c:f>
              <c:numCache>
                <c:formatCode>General</c:formatCode>
                <c:ptCount val="11"/>
                <c:pt idx="0">
                  <c:v>0.25</c:v>
                </c:pt>
                <c:pt idx="1">
                  <c:v>0.1</c:v>
                </c:pt>
                <c:pt idx="2">
                  <c:v>0.1</c:v>
                </c:pt>
                <c:pt idx="3">
                  <c:v>0.25</c:v>
                </c:pt>
                <c:pt idx="4">
                  <c:v>1</c:v>
                </c:pt>
                <c:pt idx="5">
                  <c:v>10</c:v>
                </c:pt>
                <c:pt idx="6">
                  <c:v>10</c:v>
                </c:pt>
                <c:pt idx="7">
                  <c:v>0.25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330-40F2-ADEE-6B47B7494737}"/>
            </c:ext>
          </c:extLst>
        </c:ser>
        <c:ser>
          <c:idx val="1"/>
          <c:order val="1"/>
          <c:tx>
            <c:v>10 cm dia., Air, N2, CO2, etc</c:v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'2018'!$A$16:$A$25</c:f>
              <c:numCache>
                <c:formatCode>General</c:formatCode>
                <c:ptCount val="10"/>
                <c:pt idx="0">
                  <c:v>1.9</c:v>
                </c:pt>
                <c:pt idx="1">
                  <c:v>2.8</c:v>
                </c:pt>
                <c:pt idx="2">
                  <c:v>6</c:v>
                </c:pt>
                <c:pt idx="3">
                  <c:v>24</c:v>
                </c:pt>
                <c:pt idx="4">
                  <c:v>24</c:v>
                </c:pt>
                <c:pt idx="5">
                  <c:v>20</c:v>
                </c:pt>
                <c:pt idx="6">
                  <c:v>15.5</c:v>
                </c:pt>
                <c:pt idx="7">
                  <c:v>3.37</c:v>
                </c:pt>
                <c:pt idx="8">
                  <c:v>1.9</c:v>
                </c:pt>
                <c:pt idx="9">
                  <c:v>1.9</c:v>
                </c:pt>
              </c:numCache>
            </c:numRef>
          </c:xVal>
          <c:yVal>
            <c:numRef>
              <c:f>'2018'!$B$16:$B$25</c:f>
              <c:numCache>
                <c:formatCode>General</c:formatCode>
                <c:ptCount val="10"/>
                <c:pt idx="0">
                  <c:v>760</c:v>
                </c:pt>
                <c:pt idx="1">
                  <c:v>760</c:v>
                </c:pt>
                <c:pt idx="2">
                  <c:v>100</c:v>
                </c:pt>
                <c:pt idx="3">
                  <c:v>2</c:v>
                </c:pt>
                <c:pt idx="4">
                  <c:v>0.25</c:v>
                </c:pt>
                <c:pt idx="5">
                  <c:v>0.25</c:v>
                </c:pt>
                <c:pt idx="6">
                  <c:v>0.1</c:v>
                </c:pt>
                <c:pt idx="7">
                  <c:v>0.1</c:v>
                </c:pt>
                <c:pt idx="8">
                  <c:v>1.55</c:v>
                </c:pt>
                <c:pt idx="9">
                  <c:v>760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330-40F2-ADEE-6B47B7494737}"/>
            </c:ext>
          </c:extLst>
        </c:ser>
        <c:ser>
          <c:idx val="3"/>
          <c:order val="2"/>
          <c:tx>
            <c:v>60 cm dia., Air, CO2</c:v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'2018'!$A$39:$A$44</c:f>
              <c:numCache>
                <c:formatCode>General</c:formatCode>
                <c:ptCount val="6"/>
                <c:pt idx="0">
                  <c:v>8</c:v>
                </c:pt>
                <c:pt idx="1">
                  <c:v>12.9</c:v>
                </c:pt>
                <c:pt idx="2">
                  <c:v>3.45</c:v>
                </c:pt>
                <c:pt idx="3">
                  <c:v>2.95</c:v>
                </c:pt>
                <c:pt idx="4">
                  <c:v>2.95</c:v>
                </c:pt>
                <c:pt idx="5">
                  <c:v>8</c:v>
                </c:pt>
              </c:numCache>
            </c:numRef>
          </c:xVal>
          <c:yVal>
            <c:numRef>
              <c:f>'2018'!$B$39:$B$44</c:f>
              <c:numCache>
                <c:formatCode>General</c:formatCode>
                <c:ptCount val="6"/>
                <c:pt idx="0">
                  <c:v>0.01</c:v>
                </c:pt>
                <c:pt idx="1">
                  <c:v>0.01</c:v>
                </c:pt>
                <c:pt idx="2">
                  <c:v>5</c:v>
                </c:pt>
                <c:pt idx="3">
                  <c:v>5</c:v>
                </c:pt>
                <c:pt idx="4">
                  <c:v>1.5</c:v>
                </c:pt>
                <c:pt idx="5">
                  <c:v>0.01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330-40F2-ADEE-6B47B7494737}"/>
            </c:ext>
          </c:extLst>
        </c:ser>
        <c:ser>
          <c:idx val="15"/>
          <c:order val="3"/>
          <c:tx>
            <c:v>Shuttle</c:v>
          </c:tx>
          <c:spPr>
            <a:ln>
              <a:solidFill>
                <a:srgbClr val="66FF33"/>
              </a:solidFill>
            </a:ln>
          </c:spPr>
          <c:marker>
            <c:symbol val="none"/>
          </c:marker>
          <c:xVal>
            <c:numRef>
              <c:f>[1]Robinson!$E$2:$E$36</c:f>
              <c:numCache>
                <c:formatCode>General</c:formatCode>
                <c:ptCount val="35"/>
                <c:pt idx="0">
                  <c:v>0.18292700000000001</c:v>
                </c:pt>
                <c:pt idx="1">
                  <c:v>0.20122000000000001</c:v>
                </c:pt>
                <c:pt idx="2">
                  <c:v>0.32926800000000001</c:v>
                </c:pt>
                <c:pt idx="3">
                  <c:v>0.43902400000000003</c:v>
                </c:pt>
                <c:pt idx="4">
                  <c:v>0.65853700000000004</c:v>
                </c:pt>
                <c:pt idx="5">
                  <c:v>0.80487799999999998</c:v>
                </c:pt>
                <c:pt idx="6">
                  <c:v>0.95121999999999995</c:v>
                </c:pt>
                <c:pt idx="7">
                  <c:v>1.07927</c:v>
                </c:pt>
                <c:pt idx="8">
                  <c:v>1.4634100000000001</c:v>
                </c:pt>
                <c:pt idx="9">
                  <c:v>1.6097600000000001</c:v>
                </c:pt>
                <c:pt idx="10">
                  <c:v>1.7378</c:v>
                </c:pt>
                <c:pt idx="11">
                  <c:v>2.0670700000000002</c:v>
                </c:pt>
                <c:pt idx="12">
                  <c:v>2.2134100000000001</c:v>
                </c:pt>
                <c:pt idx="13">
                  <c:v>2.5243899999999999</c:v>
                </c:pt>
                <c:pt idx="14">
                  <c:v>2.6707299999999998</c:v>
                </c:pt>
                <c:pt idx="15">
                  <c:v>3.0548799999999998</c:v>
                </c:pt>
                <c:pt idx="16">
                  <c:v>3.2378</c:v>
                </c:pt>
                <c:pt idx="17">
                  <c:v>3.6036600000000001</c:v>
                </c:pt>
                <c:pt idx="18">
                  <c:v>3.7682899999999999</c:v>
                </c:pt>
                <c:pt idx="19">
                  <c:v>4.1707299999999998</c:v>
                </c:pt>
                <c:pt idx="20">
                  <c:v>4.3353700000000002</c:v>
                </c:pt>
                <c:pt idx="21">
                  <c:v>4.7378</c:v>
                </c:pt>
                <c:pt idx="22">
                  <c:v>4.9024400000000004</c:v>
                </c:pt>
                <c:pt idx="23">
                  <c:v>5.25</c:v>
                </c:pt>
                <c:pt idx="24">
                  <c:v>5.3963400000000004</c:v>
                </c:pt>
                <c:pt idx="25">
                  <c:v>5.7439</c:v>
                </c:pt>
                <c:pt idx="26">
                  <c:v>5.9085400000000003</c:v>
                </c:pt>
                <c:pt idx="27">
                  <c:v>6.2561</c:v>
                </c:pt>
                <c:pt idx="28">
                  <c:v>6.4207299999999998</c:v>
                </c:pt>
                <c:pt idx="29">
                  <c:v>6.8597599999999996</c:v>
                </c:pt>
                <c:pt idx="30">
                  <c:v>7.4085400000000003</c:v>
                </c:pt>
                <c:pt idx="31">
                  <c:v>7.6097599999999996</c:v>
                </c:pt>
                <c:pt idx="32">
                  <c:v>7.6097599999999996</c:v>
                </c:pt>
                <c:pt idx="33">
                  <c:v>7.6463400000000004</c:v>
                </c:pt>
                <c:pt idx="34">
                  <c:v>7.6463400000000004</c:v>
                </c:pt>
              </c:numCache>
            </c:numRef>
          </c:xVal>
          <c:yVal>
            <c:numRef>
              <c:f>[1]Robinson!$G$2:$G$36</c:f>
              <c:numCache>
                <c:formatCode>General</c:formatCode>
                <c:ptCount val="35"/>
                <c:pt idx="0">
                  <c:v>331.83618635618569</c:v>
                </c:pt>
                <c:pt idx="1">
                  <c:v>265.03025250759674</c:v>
                </c:pt>
                <c:pt idx="2">
                  <c:v>89.408154141248076</c:v>
                </c:pt>
                <c:pt idx="3">
                  <c:v>72.255247216292616</c:v>
                </c:pt>
                <c:pt idx="4">
                  <c:v>30.066901196843553</c:v>
                </c:pt>
                <c:pt idx="5">
                  <c:v>25.54499738082766</c:v>
                </c:pt>
                <c:pt idx="6">
                  <c:v>14.968446435030343</c:v>
                </c:pt>
                <c:pt idx="7">
                  <c:v>12.086751838673505</c:v>
                </c:pt>
                <c:pt idx="8">
                  <c:v>3.9281640813904817</c:v>
                </c:pt>
                <c:pt idx="9">
                  <c:v>3.2818400609291705</c:v>
                </c:pt>
                <c:pt idx="10">
                  <c:v>2.7580709165994213</c:v>
                </c:pt>
                <c:pt idx="11">
                  <c:v>1.5327458931885352</c:v>
                </c:pt>
                <c:pt idx="12">
                  <c:v>1.306265002818052</c:v>
                </c:pt>
                <c:pt idx="13">
                  <c:v>0.90515456122908022</c:v>
                </c:pt>
                <c:pt idx="14">
                  <c:v>0.81937912131534274</c:v>
                </c:pt>
                <c:pt idx="15">
                  <c:v>0.62669610982241319</c:v>
                </c:pt>
                <c:pt idx="16">
                  <c:v>0.58276435776628976</c:v>
                </c:pt>
                <c:pt idx="17">
                  <c:v>0.45118429246379049</c:v>
                </c:pt>
                <c:pt idx="18">
                  <c:v>0.41652034822658068</c:v>
                </c:pt>
                <c:pt idx="19">
                  <c:v>0.3447707553194006</c:v>
                </c:pt>
                <c:pt idx="20">
                  <c:v>0.32198108966353872</c:v>
                </c:pt>
                <c:pt idx="21">
                  <c:v>0.2724113101030165</c:v>
                </c:pt>
                <c:pt idx="22">
                  <c:v>0.24670975956917912</c:v>
                </c:pt>
                <c:pt idx="23">
                  <c:v>0.17235770919227494</c:v>
                </c:pt>
                <c:pt idx="24">
                  <c:v>0.15585128011098498</c:v>
                </c:pt>
                <c:pt idx="25">
                  <c:v>0.1119626699439281</c:v>
                </c:pt>
                <c:pt idx="26">
                  <c:v>0.1090413571159574</c:v>
                </c:pt>
                <c:pt idx="27">
                  <c:v>7.5788240634428988E-2</c:v>
                </c:pt>
                <c:pt idx="28">
                  <c:v>6.5322967507893501E-2</c:v>
                </c:pt>
                <c:pt idx="29">
                  <c:v>4.3687649134285113E-2</c:v>
                </c:pt>
                <c:pt idx="30">
                  <c:v>2.5893852108490496E-2</c:v>
                </c:pt>
                <c:pt idx="31">
                  <c:v>1.0176519667216014E-2</c:v>
                </c:pt>
                <c:pt idx="32">
                  <c:v>3.6914462333067291E-3</c:v>
                </c:pt>
                <c:pt idx="33">
                  <c:v>1.1042000140247159E-3</c:v>
                </c:pt>
                <c:pt idx="34">
                  <c:v>3.3697897838593497E-4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330-40F2-ADEE-6B47B7494737}"/>
            </c:ext>
          </c:extLst>
        </c:ser>
        <c:ser>
          <c:idx val="11"/>
          <c:order val="4"/>
          <c:spPr>
            <a:ln>
              <a:solidFill>
                <a:srgbClr val="800000"/>
              </a:solidFill>
            </a:ln>
          </c:spPr>
          <c:marker>
            <c:symbol val="none"/>
          </c:marker>
          <c:xVal>
            <c:numRef>
              <c:f>'[1]Orion DAC3 Lunar'!$C$3:$C$3273</c:f>
              <c:numCache>
                <c:formatCode>General</c:formatCode>
                <c:ptCount val="3271"/>
                <c:pt idx="0">
                  <c:v>11.023300000000001</c:v>
                </c:pt>
                <c:pt idx="1">
                  <c:v>11.028700000000001</c:v>
                </c:pt>
                <c:pt idx="2">
                  <c:v>11.029</c:v>
                </c:pt>
                <c:pt idx="3">
                  <c:v>11.029299999999999</c:v>
                </c:pt>
                <c:pt idx="4">
                  <c:v>11.0296</c:v>
                </c:pt>
                <c:pt idx="5">
                  <c:v>11.0299</c:v>
                </c:pt>
                <c:pt idx="6">
                  <c:v>11.0303</c:v>
                </c:pt>
                <c:pt idx="7">
                  <c:v>11.0306</c:v>
                </c:pt>
                <c:pt idx="8">
                  <c:v>11.030900000000001</c:v>
                </c:pt>
                <c:pt idx="9">
                  <c:v>11.0312</c:v>
                </c:pt>
                <c:pt idx="10">
                  <c:v>11.031499999999999</c:v>
                </c:pt>
                <c:pt idx="11">
                  <c:v>11.0318</c:v>
                </c:pt>
                <c:pt idx="12">
                  <c:v>11.0321</c:v>
                </c:pt>
                <c:pt idx="13">
                  <c:v>11.032400000000001</c:v>
                </c:pt>
                <c:pt idx="14">
                  <c:v>11.0327</c:v>
                </c:pt>
                <c:pt idx="15">
                  <c:v>11.032999999999999</c:v>
                </c:pt>
                <c:pt idx="16">
                  <c:v>11.0334</c:v>
                </c:pt>
                <c:pt idx="17">
                  <c:v>11.0337</c:v>
                </c:pt>
                <c:pt idx="18">
                  <c:v>11.034000000000001</c:v>
                </c:pt>
                <c:pt idx="19">
                  <c:v>11.0344</c:v>
                </c:pt>
                <c:pt idx="20">
                  <c:v>11.034700000000001</c:v>
                </c:pt>
                <c:pt idx="21">
                  <c:v>11.0351</c:v>
                </c:pt>
                <c:pt idx="22">
                  <c:v>11.035399999999999</c:v>
                </c:pt>
                <c:pt idx="23">
                  <c:v>11.0358</c:v>
                </c:pt>
                <c:pt idx="24">
                  <c:v>11.036199999999999</c:v>
                </c:pt>
                <c:pt idx="25">
                  <c:v>11.0366</c:v>
                </c:pt>
                <c:pt idx="26">
                  <c:v>11.036899999999999</c:v>
                </c:pt>
                <c:pt idx="27">
                  <c:v>11.0373</c:v>
                </c:pt>
                <c:pt idx="28">
                  <c:v>11.037699999999999</c:v>
                </c:pt>
                <c:pt idx="29">
                  <c:v>11.0381</c:v>
                </c:pt>
                <c:pt idx="30">
                  <c:v>11.038500000000001</c:v>
                </c:pt>
                <c:pt idx="31">
                  <c:v>11.0389</c:v>
                </c:pt>
                <c:pt idx="32">
                  <c:v>11.039400000000001</c:v>
                </c:pt>
                <c:pt idx="33">
                  <c:v>11.0398</c:v>
                </c:pt>
                <c:pt idx="34">
                  <c:v>11.0402</c:v>
                </c:pt>
                <c:pt idx="35">
                  <c:v>11.0406</c:v>
                </c:pt>
                <c:pt idx="36">
                  <c:v>11.041</c:v>
                </c:pt>
                <c:pt idx="37">
                  <c:v>11.041399999999999</c:v>
                </c:pt>
                <c:pt idx="38">
                  <c:v>11.0418</c:v>
                </c:pt>
                <c:pt idx="39">
                  <c:v>11.042199999999999</c:v>
                </c:pt>
                <c:pt idx="40">
                  <c:v>11.0426</c:v>
                </c:pt>
                <c:pt idx="41">
                  <c:v>11.042999999999999</c:v>
                </c:pt>
                <c:pt idx="42">
                  <c:v>11.0434</c:v>
                </c:pt>
                <c:pt idx="43">
                  <c:v>11.043699999999999</c:v>
                </c:pt>
                <c:pt idx="44">
                  <c:v>11.0441</c:v>
                </c:pt>
                <c:pt idx="45">
                  <c:v>11.0444</c:v>
                </c:pt>
                <c:pt idx="46">
                  <c:v>11.0448</c:v>
                </c:pt>
                <c:pt idx="47">
                  <c:v>11.0451</c:v>
                </c:pt>
                <c:pt idx="48">
                  <c:v>11.045400000000001</c:v>
                </c:pt>
                <c:pt idx="49">
                  <c:v>11.0457</c:v>
                </c:pt>
                <c:pt idx="50">
                  <c:v>11.045999999999999</c:v>
                </c:pt>
                <c:pt idx="51">
                  <c:v>11.0463</c:v>
                </c:pt>
                <c:pt idx="52">
                  <c:v>11.0465</c:v>
                </c:pt>
                <c:pt idx="53">
                  <c:v>11.0467</c:v>
                </c:pt>
                <c:pt idx="54">
                  <c:v>11.046900000000001</c:v>
                </c:pt>
                <c:pt idx="55">
                  <c:v>11.0471</c:v>
                </c:pt>
                <c:pt idx="56">
                  <c:v>11.0473</c:v>
                </c:pt>
                <c:pt idx="57">
                  <c:v>11.0474</c:v>
                </c:pt>
                <c:pt idx="58">
                  <c:v>11.047599999999999</c:v>
                </c:pt>
                <c:pt idx="59">
                  <c:v>11.047700000000001</c:v>
                </c:pt>
                <c:pt idx="60">
                  <c:v>11.047700000000001</c:v>
                </c:pt>
                <c:pt idx="61">
                  <c:v>11.047800000000001</c:v>
                </c:pt>
                <c:pt idx="62">
                  <c:v>11.047800000000001</c:v>
                </c:pt>
                <c:pt idx="63">
                  <c:v>11.047800000000001</c:v>
                </c:pt>
                <c:pt idx="64">
                  <c:v>11.047700000000001</c:v>
                </c:pt>
                <c:pt idx="65">
                  <c:v>11.047599999999999</c:v>
                </c:pt>
                <c:pt idx="66">
                  <c:v>11.0474</c:v>
                </c:pt>
                <c:pt idx="67">
                  <c:v>11.0473</c:v>
                </c:pt>
                <c:pt idx="68">
                  <c:v>11.047000000000001</c:v>
                </c:pt>
                <c:pt idx="69">
                  <c:v>11.046799999999999</c:v>
                </c:pt>
                <c:pt idx="70">
                  <c:v>11.0464</c:v>
                </c:pt>
                <c:pt idx="71">
                  <c:v>11.046099999999999</c:v>
                </c:pt>
                <c:pt idx="72">
                  <c:v>11.0456</c:v>
                </c:pt>
                <c:pt idx="73">
                  <c:v>11.0451</c:v>
                </c:pt>
                <c:pt idx="74">
                  <c:v>11.044600000000001</c:v>
                </c:pt>
                <c:pt idx="75">
                  <c:v>11.044</c:v>
                </c:pt>
                <c:pt idx="76">
                  <c:v>11.0433</c:v>
                </c:pt>
                <c:pt idx="77">
                  <c:v>11.0426</c:v>
                </c:pt>
                <c:pt idx="78">
                  <c:v>11.0419</c:v>
                </c:pt>
                <c:pt idx="79">
                  <c:v>11.041</c:v>
                </c:pt>
                <c:pt idx="80">
                  <c:v>11.040100000000001</c:v>
                </c:pt>
                <c:pt idx="81">
                  <c:v>11.039099999999999</c:v>
                </c:pt>
                <c:pt idx="82">
                  <c:v>11.0381</c:v>
                </c:pt>
                <c:pt idx="83">
                  <c:v>11.036899999999999</c:v>
                </c:pt>
                <c:pt idx="84">
                  <c:v>11.035600000000001</c:v>
                </c:pt>
                <c:pt idx="85">
                  <c:v>11.0343</c:v>
                </c:pt>
                <c:pt idx="86">
                  <c:v>11.0328</c:v>
                </c:pt>
                <c:pt idx="87">
                  <c:v>11.0311</c:v>
                </c:pt>
                <c:pt idx="88">
                  <c:v>11.029400000000001</c:v>
                </c:pt>
                <c:pt idx="89">
                  <c:v>11.0275</c:v>
                </c:pt>
                <c:pt idx="90">
                  <c:v>11.025499999999999</c:v>
                </c:pt>
                <c:pt idx="91">
                  <c:v>11.023400000000001</c:v>
                </c:pt>
                <c:pt idx="92">
                  <c:v>11.021100000000001</c:v>
                </c:pt>
                <c:pt idx="93">
                  <c:v>11.018700000000001</c:v>
                </c:pt>
                <c:pt idx="94">
                  <c:v>11.0161</c:v>
                </c:pt>
                <c:pt idx="95">
                  <c:v>11.013400000000001</c:v>
                </c:pt>
                <c:pt idx="96">
                  <c:v>11.0105</c:v>
                </c:pt>
                <c:pt idx="97">
                  <c:v>11.007400000000001</c:v>
                </c:pt>
                <c:pt idx="98">
                  <c:v>11.004</c:v>
                </c:pt>
                <c:pt idx="99">
                  <c:v>11.000500000000001</c:v>
                </c:pt>
                <c:pt idx="100">
                  <c:v>10.9968</c:v>
                </c:pt>
                <c:pt idx="101">
                  <c:v>10.992900000000001</c:v>
                </c:pt>
                <c:pt idx="102">
                  <c:v>10.988799999999999</c:v>
                </c:pt>
                <c:pt idx="103">
                  <c:v>10.984500000000001</c:v>
                </c:pt>
                <c:pt idx="104">
                  <c:v>10.979900000000001</c:v>
                </c:pt>
                <c:pt idx="105">
                  <c:v>10.975</c:v>
                </c:pt>
                <c:pt idx="106">
                  <c:v>10.969799999999999</c:v>
                </c:pt>
                <c:pt idx="107">
                  <c:v>10.964399999999999</c:v>
                </c:pt>
                <c:pt idx="108">
                  <c:v>10.9588</c:v>
                </c:pt>
                <c:pt idx="109">
                  <c:v>10.9529</c:v>
                </c:pt>
                <c:pt idx="110">
                  <c:v>10.9467</c:v>
                </c:pt>
                <c:pt idx="111">
                  <c:v>10.940200000000001</c:v>
                </c:pt>
                <c:pt idx="112">
                  <c:v>10.933299999999999</c:v>
                </c:pt>
                <c:pt idx="113">
                  <c:v>10.9261</c:v>
                </c:pt>
                <c:pt idx="114">
                  <c:v>10.9186</c:v>
                </c:pt>
                <c:pt idx="115">
                  <c:v>10.9108</c:v>
                </c:pt>
                <c:pt idx="116">
                  <c:v>10.902699999999999</c:v>
                </c:pt>
                <c:pt idx="117">
                  <c:v>10.8941</c:v>
                </c:pt>
                <c:pt idx="118">
                  <c:v>10.885199999999999</c:v>
                </c:pt>
                <c:pt idx="119">
                  <c:v>10.8759</c:v>
                </c:pt>
                <c:pt idx="120">
                  <c:v>10.866400000000001</c:v>
                </c:pt>
                <c:pt idx="121">
                  <c:v>10.856400000000001</c:v>
                </c:pt>
                <c:pt idx="122">
                  <c:v>10.8461</c:v>
                </c:pt>
                <c:pt idx="123">
                  <c:v>10.8353</c:v>
                </c:pt>
                <c:pt idx="124">
                  <c:v>10.8241</c:v>
                </c:pt>
                <c:pt idx="125">
                  <c:v>10.8126</c:v>
                </c:pt>
                <c:pt idx="126">
                  <c:v>10.800700000000001</c:v>
                </c:pt>
                <c:pt idx="127">
                  <c:v>10.788399999999999</c:v>
                </c:pt>
                <c:pt idx="128">
                  <c:v>10.775600000000001</c:v>
                </c:pt>
                <c:pt idx="129">
                  <c:v>10.7624</c:v>
                </c:pt>
                <c:pt idx="130">
                  <c:v>10.748900000000001</c:v>
                </c:pt>
                <c:pt idx="131">
                  <c:v>10.7349</c:v>
                </c:pt>
                <c:pt idx="132">
                  <c:v>10.7204</c:v>
                </c:pt>
                <c:pt idx="133">
                  <c:v>10.705500000000001</c:v>
                </c:pt>
                <c:pt idx="134">
                  <c:v>10.690300000000001</c:v>
                </c:pt>
                <c:pt idx="135">
                  <c:v>10.6746</c:v>
                </c:pt>
                <c:pt idx="136">
                  <c:v>10.6584</c:v>
                </c:pt>
                <c:pt idx="137">
                  <c:v>10.6418</c:v>
                </c:pt>
                <c:pt idx="138">
                  <c:v>10.6249</c:v>
                </c:pt>
                <c:pt idx="139">
                  <c:v>10.6076</c:v>
                </c:pt>
                <c:pt idx="140">
                  <c:v>10.589700000000001</c:v>
                </c:pt>
                <c:pt idx="141">
                  <c:v>10.571400000000001</c:v>
                </c:pt>
                <c:pt idx="142">
                  <c:v>10.552899999999999</c:v>
                </c:pt>
                <c:pt idx="143">
                  <c:v>10.533899999999999</c:v>
                </c:pt>
                <c:pt idx="144">
                  <c:v>10.5144</c:v>
                </c:pt>
                <c:pt idx="145">
                  <c:v>10.4946</c:v>
                </c:pt>
                <c:pt idx="146">
                  <c:v>10.474500000000001</c:v>
                </c:pt>
                <c:pt idx="147">
                  <c:v>10.453900000000001</c:v>
                </c:pt>
                <c:pt idx="148">
                  <c:v>10.4329</c:v>
                </c:pt>
                <c:pt idx="149">
                  <c:v>10.4117</c:v>
                </c:pt>
                <c:pt idx="150">
                  <c:v>10.3901</c:v>
                </c:pt>
                <c:pt idx="151">
                  <c:v>10.3681</c:v>
                </c:pt>
                <c:pt idx="152">
                  <c:v>10.345800000000001</c:v>
                </c:pt>
                <c:pt idx="153">
                  <c:v>10.3233</c:v>
                </c:pt>
                <c:pt idx="154">
                  <c:v>10.3004</c:v>
                </c:pt>
                <c:pt idx="155">
                  <c:v>10.277200000000001</c:v>
                </c:pt>
                <c:pt idx="156">
                  <c:v>10.2539</c:v>
                </c:pt>
                <c:pt idx="157">
                  <c:v>10.2303</c:v>
                </c:pt>
                <c:pt idx="158">
                  <c:v>10.206300000000001</c:v>
                </c:pt>
                <c:pt idx="159">
                  <c:v>10.1822</c:v>
                </c:pt>
                <c:pt idx="160">
                  <c:v>10.1579</c:v>
                </c:pt>
                <c:pt idx="161">
                  <c:v>10.1333</c:v>
                </c:pt>
                <c:pt idx="162">
                  <c:v>10.108499999999999</c:v>
                </c:pt>
                <c:pt idx="163">
                  <c:v>10.0837</c:v>
                </c:pt>
                <c:pt idx="164">
                  <c:v>10.0586</c:v>
                </c:pt>
                <c:pt idx="165">
                  <c:v>10.0334</c:v>
                </c:pt>
                <c:pt idx="166">
                  <c:v>10.0082</c:v>
                </c:pt>
                <c:pt idx="167">
                  <c:v>9.9827999999999992</c:v>
                </c:pt>
                <c:pt idx="168">
                  <c:v>9.9572199999999995</c:v>
                </c:pt>
                <c:pt idx="169">
                  <c:v>9.9317200000000003</c:v>
                </c:pt>
                <c:pt idx="170">
                  <c:v>9.9060900000000007</c:v>
                </c:pt>
                <c:pt idx="171">
                  <c:v>9.8803099999999997</c:v>
                </c:pt>
                <c:pt idx="172">
                  <c:v>9.8546300000000002</c:v>
                </c:pt>
                <c:pt idx="173">
                  <c:v>9.8289200000000001</c:v>
                </c:pt>
                <c:pt idx="174">
                  <c:v>9.8030500000000007</c:v>
                </c:pt>
                <c:pt idx="175">
                  <c:v>9.7772799999999993</c:v>
                </c:pt>
                <c:pt idx="176">
                  <c:v>9.7515800000000006</c:v>
                </c:pt>
                <c:pt idx="177">
                  <c:v>9.7257499999999997</c:v>
                </c:pt>
                <c:pt idx="178">
                  <c:v>9.6999999999999993</c:v>
                </c:pt>
                <c:pt idx="179">
                  <c:v>9.6743799999999993</c:v>
                </c:pt>
                <c:pt idx="180">
                  <c:v>9.6487200000000009</c:v>
                </c:pt>
                <c:pt idx="181">
                  <c:v>9.6231100000000005</c:v>
                </c:pt>
                <c:pt idx="182">
                  <c:v>9.5976700000000008</c:v>
                </c:pt>
                <c:pt idx="183">
                  <c:v>9.5722400000000007</c:v>
                </c:pt>
                <c:pt idx="184">
                  <c:v>9.5468299999999999</c:v>
                </c:pt>
                <c:pt idx="185">
                  <c:v>9.5216200000000004</c:v>
                </c:pt>
                <c:pt idx="186">
                  <c:v>9.49648</c:v>
                </c:pt>
                <c:pt idx="187">
                  <c:v>9.4713700000000003</c:v>
                </c:pt>
                <c:pt idx="188">
                  <c:v>9.4464699999999997</c:v>
                </c:pt>
                <c:pt idx="189">
                  <c:v>9.4217600000000008</c:v>
                </c:pt>
                <c:pt idx="190">
                  <c:v>9.3970800000000008</c:v>
                </c:pt>
                <c:pt idx="191">
                  <c:v>9.3726199999999995</c:v>
                </c:pt>
                <c:pt idx="192">
                  <c:v>9.3484200000000008</c:v>
                </c:pt>
                <c:pt idx="193">
                  <c:v>9.3243100000000005</c:v>
                </c:pt>
                <c:pt idx="194">
                  <c:v>9.3003800000000005</c:v>
                </c:pt>
                <c:pt idx="195">
                  <c:v>9.2767599999999995</c:v>
                </c:pt>
                <c:pt idx="196">
                  <c:v>9.2532999999999994</c:v>
                </c:pt>
                <c:pt idx="197">
                  <c:v>9.23001</c:v>
                </c:pt>
                <c:pt idx="198">
                  <c:v>9.2070100000000004</c:v>
                </c:pt>
                <c:pt idx="199">
                  <c:v>9.1842600000000001</c:v>
                </c:pt>
                <c:pt idx="200">
                  <c:v>9.1616700000000009</c:v>
                </c:pt>
                <c:pt idx="201">
                  <c:v>9.1393400000000007</c:v>
                </c:pt>
                <c:pt idx="202">
                  <c:v>9.1173199999999994</c:v>
                </c:pt>
                <c:pt idx="203">
                  <c:v>9.0954999999999995</c:v>
                </c:pt>
                <c:pt idx="204">
                  <c:v>9.0738900000000005</c:v>
                </c:pt>
                <c:pt idx="205">
                  <c:v>9.0525800000000007</c:v>
                </c:pt>
                <c:pt idx="206">
                  <c:v>9.0315600000000007</c:v>
                </c:pt>
                <c:pt idx="207">
                  <c:v>9.0107099999999996</c:v>
                </c:pt>
                <c:pt idx="208">
                  <c:v>8.9901300000000006</c:v>
                </c:pt>
                <c:pt idx="209">
                  <c:v>8.9698600000000006</c:v>
                </c:pt>
                <c:pt idx="210">
                  <c:v>8.9498099999999994</c:v>
                </c:pt>
                <c:pt idx="211">
                  <c:v>8.9299800000000005</c:v>
                </c:pt>
                <c:pt idx="212">
                  <c:v>8.9104299999999999</c:v>
                </c:pt>
                <c:pt idx="213">
                  <c:v>8.8911700000000007</c:v>
                </c:pt>
                <c:pt idx="214">
                  <c:v>8.8721200000000007</c:v>
                </c:pt>
                <c:pt idx="215">
                  <c:v>8.8533100000000005</c:v>
                </c:pt>
                <c:pt idx="216">
                  <c:v>8.8347700000000007</c:v>
                </c:pt>
                <c:pt idx="217">
                  <c:v>8.8165099999999992</c:v>
                </c:pt>
                <c:pt idx="218">
                  <c:v>8.7984500000000008</c:v>
                </c:pt>
                <c:pt idx="219">
                  <c:v>8.7806200000000008</c:v>
                </c:pt>
                <c:pt idx="220">
                  <c:v>8.7630800000000004</c:v>
                </c:pt>
                <c:pt idx="221">
                  <c:v>8.7457899999999995</c:v>
                </c:pt>
                <c:pt idx="222">
                  <c:v>8.7286999999999999</c:v>
                </c:pt>
                <c:pt idx="223">
                  <c:v>8.7118400000000005</c:v>
                </c:pt>
                <c:pt idx="224">
                  <c:v>8.6952599999999993</c:v>
                </c:pt>
                <c:pt idx="225">
                  <c:v>8.6789100000000001</c:v>
                </c:pt>
                <c:pt idx="226">
                  <c:v>8.6627600000000005</c:v>
                </c:pt>
                <c:pt idx="227">
                  <c:v>8.6468299999999996</c:v>
                </c:pt>
                <c:pt idx="228">
                  <c:v>8.6311699999999991</c:v>
                </c:pt>
                <c:pt idx="229">
                  <c:v>8.6157299999999992</c:v>
                </c:pt>
                <c:pt idx="230">
                  <c:v>8.6005000000000003</c:v>
                </c:pt>
                <c:pt idx="231">
                  <c:v>8.5854599999999994</c:v>
                </c:pt>
                <c:pt idx="232">
                  <c:v>8.5706699999999998</c:v>
                </c:pt>
                <c:pt idx="233">
                  <c:v>8.5561199999999999</c:v>
                </c:pt>
                <c:pt idx="234">
                  <c:v>8.54176</c:v>
                </c:pt>
                <c:pt idx="235">
                  <c:v>8.5275800000000004</c:v>
                </c:pt>
                <c:pt idx="236">
                  <c:v>8.5136299999999991</c:v>
                </c:pt>
                <c:pt idx="237">
                  <c:v>8.4999099999999999</c:v>
                </c:pt>
                <c:pt idx="238">
                  <c:v>8.4863900000000001</c:v>
                </c:pt>
                <c:pt idx="239">
                  <c:v>8.4730399999999992</c:v>
                </c:pt>
                <c:pt idx="240">
                  <c:v>8.4598899999999997</c:v>
                </c:pt>
                <c:pt idx="241">
                  <c:v>8.4469600000000007</c:v>
                </c:pt>
                <c:pt idx="242">
                  <c:v>8.4342400000000008</c:v>
                </c:pt>
                <c:pt idx="243">
                  <c:v>8.4216899999999999</c:v>
                </c:pt>
                <c:pt idx="244">
                  <c:v>8.4093099999999996</c:v>
                </c:pt>
                <c:pt idx="245">
                  <c:v>8.3971199999999993</c:v>
                </c:pt>
                <c:pt idx="246">
                  <c:v>8.3851499999999994</c:v>
                </c:pt>
                <c:pt idx="247">
                  <c:v>8.3733500000000003</c:v>
                </c:pt>
                <c:pt idx="248">
                  <c:v>8.36172</c:v>
                </c:pt>
                <c:pt idx="249">
                  <c:v>8.3502500000000008</c:v>
                </c:pt>
                <c:pt idx="250">
                  <c:v>8.3389600000000002</c:v>
                </c:pt>
                <c:pt idx="251">
                  <c:v>8.3278800000000004</c:v>
                </c:pt>
                <c:pt idx="252">
                  <c:v>8.3169599999999999</c:v>
                </c:pt>
                <c:pt idx="253">
                  <c:v>8.3061799999999995</c:v>
                </c:pt>
                <c:pt idx="254">
                  <c:v>8.29556</c:v>
                </c:pt>
                <c:pt idx="255">
                  <c:v>8.2851199999999992</c:v>
                </c:pt>
                <c:pt idx="256">
                  <c:v>8.2748600000000003</c:v>
                </c:pt>
                <c:pt idx="257">
                  <c:v>8.2647600000000008</c:v>
                </c:pt>
                <c:pt idx="258">
                  <c:v>8.2547899999999998</c:v>
                </c:pt>
                <c:pt idx="259">
                  <c:v>8.2449700000000004</c:v>
                </c:pt>
                <c:pt idx="260">
                  <c:v>8.2353100000000001</c:v>
                </c:pt>
                <c:pt idx="261">
                  <c:v>8.2258099999999992</c:v>
                </c:pt>
                <c:pt idx="262">
                  <c:v>8.2164800000000007</c:v>
                </c:pt>
                <c:pt idx="263">
                  <c:v>8.2072699999999994</c:v>
                </c:pt>
                <c:pt idx="264">
                  <c:v>8.1981800000000007</c:v>
                </c:pt>
                <c:pt idx="265">
                  <c:v>8.1892499999999995</c:v>
                </c:pt>
                <c:pt idx="266">
                  <c:v>8.1804600000000001</c:v>
                </c:pt>
                <c:pt idx="267">
                  <c:v>8.1718299999999999</c:v>
                </c:pt>
                <c:pt idx="268">
                  <c:v>8.1633200000000006</c:v>
                </c:pt>
                <c:pt idx="269">
                  <c:v>8.1549300000000002</c:v>
                </c:pt>
                <c:pt idx="270">
                  <c:v>8.1466700000000003</c:v>
                </c:pt>
                <c:pt idx="271">
                  <c:v>8.1385500000000004</c:v>
                </c:pt>
                <c:pt idx="272">
                  <c:v>8.1306100000000008</c:v>
                </c:pt>
                <c:pt idx="273">
                  <c:v>8.1227800000000006</c:v>
                </c:pt>
                <c:pt idx="274">
                  <c:v>8.1150599999999997</c:v>
                </c:pt>
                <c:pt idx="275">
                  <c:v>8.10745</c:v>
                </c:pt>
                <c:pt idx="276">
                  <c:v>8.0999300000000005</c:v>
                </c:pt>
                <c:pt idx="277">
                  <c:v>8.0925399999999996</c:v>
                </c:pt>
                <c:pt idx="278">
                  <c:v>8.0852400000000006</c:v>
                </c:pt>
                <c:pt idx="279">
                  <c:v>8.0780700000000003</c:v>
                </c:pt>
                <c:pt idx="280">
                  <c:v>8.0710300000000004</c:v>
                </c:pt>
                <c:pt idx="281">
                  <c:v>8.0641200000000008</c:v>
                </c:pt>
                <c:pt idx="282">
                  <c:v>8.0572999999999997</c:v>
                </c:pt>
                <c:pt idx="283">
                  <c:v>8.0505600000000008</c:v>
                </c:pt>
                <c:pt idx="284">
                  <c:v>8.0439100000000003</c:v>
                </c:pt>
                <c:pt idx="285">
                  <c:v>8.0373800000000006</c:v>
                </c:pt>
                <c:pt idx="286">
                  <c:v>8.0309899999999992</c:v>
                </c:pt>
                <c:pt idx="287">
                  <c:v>8.0247499999999992</c:v>
                </c:pt>
                <c:pt idx="288">
                  <c:v>8.0186100000000007</c:v>
                </c:pt>
                <c:pt idx="289">
                  <c:v>8.0125499999999992</c:v>
                </c:pt>
                <c:pt idx="290">
                  <c:v>8.0065600000000003</c:v>
                </c:pt>
                <c:pt idx="291">
                  <c:v>8.0006400000000006</c:v>
                </c:pt>
                <c:pt idx="292">
                  <c:v>7.9948399999999999</c:v>
                </c:pt>
                <c:pt idx="293">
                  <c:v>7.9891699999999997</c:v>
                </c:pt>
                <c:pt idx="294">
                  <c:v>7.9836499999999999</c:v>
                </c:pt>
                <c:pt idx="295">
                  <c:v>7.9782299999999999</c:v>
                </c:pt>
                <c:pt idx="296">
                  <c:v>7.9728700000000003</c:v>
                </c:pt>
                <c:pt idx="297">
                  <c:v>7.9675500000000001</c:v>
                </c:pt>
                <c:pt idx="298">
                  <c:v>7.9622999999999999</c:v>
                </c:pt>
                <c:pt idx="299">
                  <c:v>7.9571399999999999</c:v>
                </c:pt>
                <c:pt idx="300">
                  <c:v>7.9521100000000002</c:v>
                </c:pt>
                <c:pt idx="301">
                  <c:v>7.9471999999999996</c:v>
                </c:pt>
                <c:pt idx="302">
                  <c:v>7.9423899999999996</c:v>
                </c:pt>
                <c:pt idx="303">
                  <c:v>7.9376499999999997</c:v>
                </c:pt>
                <c:pt idx="304">
                  <c:v>7.9329599999999996</c:v>
                </c:pt>
                <c:pt idx="305">
                  <c:v>7.9283200000000003</c:v>
                </c:pt>
                <c:pt idx="306">
                  <c:v>7.9237299999999999</c:v>
                </c:pt>
                <c:pt idx="307">
                  <c:v>7.9192299999999998</c:v>
                </c:pt>
                <c:pt idx="308">
                  <c:v>7.9148500000000004</c:v>
                </c:pt>
                <c:pt idx="309">
                  <c:v>7.9105699999999999</c:v>
                </c:pt>
                <c:pt idx="310">
                  <c:v>7.9063800000000004</c:v>
                </c:pt>
                <c:pt idx="311">
                  <c:v>7.9022500000000004</c:v>
                </c:pt>
                <c:pt idx="312">
                  <c:v>7.8981700000000004</c:v>
                </c:pt>
                <c:pt idx="313">
                  <c:v>7.8941299999999996</c:v>
                </c:pt>
                <c:pt idx="314">
                  <c:v>7.8901300000000001</c:v>
                </c:pt>
                <c:pt idx="315">
                  <c:v>7.8862100000000002</c:v>
                </c:pt>
                <c:pt idx="316">
                  <c:v>7.8823800000000004</c:v>
                </c:pt>
                <c:pt idx="317">
                  <c:v>7.8786500000000004</c:v>
                </c:pt>
                <c:pt idx="318">
                  <c:v>7.875</c:v>
                </c:pt>
                <c:pt idx="319">
                  <c:v>7.87141</c:v>
                </c:pt>
                <c:pt idx="320">
                  <c:v>7.8678800000000004</c:v>
                </c:pt>
                <c:pt idx="321">
                  <c:v>7.8643599999999996</c:v>
                </c:pt>
                <c:pt idx="322">
                  <c:v>7.8608900000000004</c:v>
                </c:pt>
                <c:pt idx="323">
                  <c:v>7.8574599999999997</c:v>
                </c:pt>
                <c:pt idx="324">
                  <c:v>7.8540900000000002</c:v>
                </c:pt>
                <c:pt idx="325">
                  <c:v>7.8508100000000001</c:v>
                </c:pt>
                <c:pt idx="326">
                  <c:v>7.8475999999999999</c:v>
                </c:pt>
                <c:pt idx="327">
                  <c:v>7.8444700000000003</c:v>
                </c:pt>
                <c:pt idx="328">
                  <c:v>7.8414000000000001</c:v>
                </c:pt>
                <c:pt idx="329">
                  <c:v>7.8383599999999998</c:v>
                </c:pt>
                <c:pt idx="330">
                  <c:v>7.83535</c:v>
                </c:pt>
                <c:pt idx="331">
                  <c:v>7.8323700000000001</c:v>
                </c:pt>
                <c:pt idx="332">
                  <c:v>7.8294199999999998</c:v>
                </c:pt>
                <c:pt idx="333">
                  <c:v>7.8265200000000004</c:v>
                </c:pt>
                <c:pt idx="334">
                  <c:v>7.8236800000000004</c:v>
                </c:pt>
                <c:pt idx="335">
                  <c:v>7.8209</c:v>
                </c:pt>
                <c:pt idx="336">
                  <c:v>7.8181900000000004</c:v>
                </c:pt>
                <c:pt idx="337">
                  <c:v>7.8155400000000004</c:v>
                </c:pt>
                <c:pt idx="338">
                  <c:v>7.8129400000000002</c:v>
                </c:pt>
                <c:pt idx="339">
                  <c:v>7.8103699999999998</c:v>
                </c:pt>
                <c:pt idx="340">
                  <c:v>7.8078200000000004</c:v>
                </c:pt>
                <c:pt idx="341">
                  <c:v>7.8052900000000003</c:v>
                </c:pt>
                <c:pt idx="342">
                  <c:v>7.8027899999999999</c:v>
                </c:pt>
                <c:pt idx="343">
                  <c:v>7.8003200000000001</c:v>
                </c:pt>
                <c:pt idx="344">
                  <c:v>7.7979000000000003</c:v>
                </c:pt>
                <c:pt idx="345">
                  <c:v>7.7955300000000003</c:v>
                </c:pt>
                <c:pt idx="346">
                  <c:v>7.7932199999999998</c:v>
                </c:pt>
                <c:pt idx="347">
                  <c:v>7.7909699999999997</c:v>
                </c:pt>
                <c:pt idx="348">
                  <c:v>7.7887500000000003</c:v>
                </c:pt>
                <c:pt idx="349">
                  <c:v>7.7865700000000002</c:v>
                </c:pt>
                <c:pt idx="350">
                  <c:v>7.7844300000000004</c:v>
                </c:pt>
                <c:pt idx="351">
                  <c:v>7.7822899999999997</c:v>
                </c:pt>
                <c:pt idx="352">
                  <c:v>7.78017</c:v>
                </c:pt>
                <c:pt idx="353">
                  <c:v>7.7780800000000001</c:v>
                </c:pt>
                <c:pt idx="354">
                  <c:v>7.7760100000000003</c:v>
                </c:pt>
                <c:pt idx="355">
                  <c:v>7.7739700000000003</c:v>
                </c:pt>
                <c:pt idx="356">
                  <c:v>7.7719800000000001</c:v>
                </c:pt>
                <c:pt idx="357">
                  <c:v>7.7700300000000002</c:v>
                </c:pt>
                <c:pt idx="358">
                  <c:v>7.7681199999999997</c:v>
                </c:pt>
                <c:pt idx="359">
                  <c:v>7.7662599999999999</c:v>
                </c:pt>
                <c:pt idx="360">
                  <c:v>7.7644399999999996</c:v>
                </c:pt>
                <c:pt idx="361">
                  <c:v>7.7626400000000002</c:v>
                </c:pt>
                <c:pt idx="362">
                  <c:v>7.7608600000000001</c:v>
                </c:pt>
                <c:pt idx="363">
                  <c:v>7.7591000000000001</c:v>
                </c:pt>
                <c:pt idx="364">
                  <c:v>7.7573499999999997</c:v>
                </c:pt>
                <c:pt idx="365">
                  <c:v>7.7556200000000004</c:v>
                </c:pt>
                <c:pt idx="366">
                  <c:v>7.7538999999999998</c:v>
                </c:pt>
                <c:pt idx="367">
                  <c:v>7.7522099999999998</c:v>
                </c:pt>
                <c:pt idx="368">
                  <c:v>7.7505499999999996</c:v>
                </c:pt>
                <c:pt idx="369">
                  <c:v>7.74892</c:v>
                </c:pt>
                <c:pt idx="370">
                  <c:v>7.7473299999999998</c:v>
                </c:pt>
                <c:pt idx="371">
                  <c:v>7.7457700000000003</c:v>
                </c:pt>
                <c:pt idx="372">
                  <c:v>7.7442500000000001</c:v>
                </c:pt>
                <c:pt idx="373">
                  <c:v>7.7427599999999996</c:v>
                </c:pt>
                <c:pt idx="374">
                  <c:v>7.7412999999999998</c:v>
                </c:pt>
                <c:pt idx="375">
                  <c:v>7.7398499999999997</c:v>
                </c:pt>
                <c:pt idx="376">
                  <c:v>7.73841</c:v>
                </c:pt>
                <c:pt idx="377">
                  <c:v>7.7369899999999996</c:v>
                </c:pt>
                <c:pt idx="378">
                  <c:v>7.7355700000000001</c:v>
                </c:pt>
                <c:pt idx="379">
                  <c:v>7.7341699999999998</c:v>
                </c:pt>
                <c:pt idx="380">
                  <c:v>7.73278</c:v>
                </c:pt>
                <c:pt idx="381">
                  <c:v>7.7314100000000003</c:v>
                </c:pt>
                <c:pt idx="382">
                  <c:v>7.7300599999999999</c:v>
                </c:pt>
                <c:pt idx="383">
                  <c:v>7.7287400000000002</c:v>
                </c:pt>
                <c:pt idx="384">
                  <c:v>7.7274500000000002</c:v>
                </c:pt>
                <c:pt idx="385">
                  <c:v>7.7261899999999999</c:v>
                </c:pt>
                <c:pt idx="386">
                  <c:v>7.7249499999999998</c:v>
                </c:pt>
                <c:pt idx="387">
                  <c:v>7.7237400000000003</c:v>
                </c:pt>
                <c:pt idx="388">
                  <c:v>7.72255</c:v>
                </c:pt>
                <c:pt idx="389">
                  <c:v>7.7213799999999999</c:v>
                </c:pt>
                <c:pt idx="390">
                  <c:v>7.7202200000000003</c:v>
                </c:pt>
                <c:pt idx="391">
                  <c:v>7.7190700000000003</c:v>
                </c:pt>
                <c:pt idx="392">
                  <c:v>7.71793</c:v>
                </c:pt>
                <c:pt idx="393">
                  <c:v>7.7168000000000001</c:v>
                </c:pt>
                <c:pt idx="394">
                  <c:v>7.7156799999999999</c:v>
                </c:pt>
                <c:pt idx="395">
                  <c:v>7.7145700000000001</c:v>
                </c:pt>
                <c:pt idx="396">
                  <c:v>7.7134799999999997</c:v>
                </c:pt>
                <c:pt idx="397">
                  <c:v>7.7123999999999997</c:v>
                </c:pt>
                <c:pt idx="398">
                  <c:v>7.7113399999999999</c:v>
                </c:pt>
                <c:pt idx="399">
                  <c:v>7.7103000000000002</c:v>
                </c:pt>
                <c:pt idx="400">
                  <c:v>7.7092900000000002</c:v>
                </c:pt>
                <c:pt idx="401">
                  <c:v>7.7082899999999999</c:v>
                </c:pt>
                <c:pt idx="402">
                  <c:v>7.7073099999999997</c:v>
                </c:pt>
                <c:pt idx="403">
                  <c:v>7.7063499999999996</c:v>
                </c:pt>
                <c:pt idx="404">
                  <c:v>7.7054099999999996</c:v>
                </c:pt>
                <c:pt idx="405">
                  <c:v>7.7044899999999998</c:v>
                </c:pt>
                <c:pt idx="406">
                  <c:v>7.7035799999999997</c:v>
                </c:pt>
                <c:pt idx="407">
                  <c:v>7.70268</c:v>
                </c:pt>
                <c:pt idx="408">
                  <c:v>7.7017899999999999</c:v>
                </c:pt>
                <c:pt idx="409">
                  <c:v>7.7008999999999999</c:v>
                </c:pt>
                <c:pt idx="410">
                  <c:v>7.7000299999999999</c:v>
                </c:pt>
                <c:pt idx="411">
                  <c:v>7.6991500000000004</c:v>
                </c:pt>
                <c:pt idx="412">
                  <c:v>7.6982900000000001</c:v>
                </c:pt>
                <c:pt idx="413">
                  <c:v>7.6974299999999998</c:v>
                </c:pt>
                <c:pt idx="414">
                  <c:v>7.6965899999999996</c:v>
                </c:pt>
                <c:pt idx="415">
                  <c:v>7.6957500000000003</c:v>
                </c:pt>
                <c:pt idx="416">
                  <c:v>7.6949300000000003</c:v>
                </c:pt>
                <c:pt idx="417">
                  <c:v>7.6941199999999998</c:v>
                </c:pt>
                <c:pt idx="418">
                  <c:v>7.6933199999999999</c:v>
                </c:pt>
                <c:pt idx="419">
                  <c:v>7.6925400000000002</c:v>
                </c:pt>
                <c:pt idx="420">
                  <c:v>7.6917799999999996</c:v>
                </c:pt>
                <c:pt idx="421">
                  <c:v>7.6910299999999996</c:v>
                </c:pt>
                <c:pt idx="422">
                  <c:v>7.6902900000000001</c:v>
                </c:pt>
                <c:pt idx="423">
                  <c:v>7.6895699999999998</c:v>
                </c:pt>
                <c:pt idx="424">
                  <c:v>7.6888500000000004</c:v>
                </c:pt>
                <c:pt idx="425">
                  <c:v>7.6881500000000003</c:v>
                </c:pt>
                <c:pt idx="426">
                  <c:v>7.6874599999999997</c:v>
                </c:pt>
                <c:pt idx="427">
                  <c:v>7.6867700000000001</c:v>
                </c:pt>
                <c:pt idx="428">
                  <c:v>7.6860999999999997</c:v>
                </c:pt>
                <c:pt idx="429">
                  <c:v>7.6854300000000002</c:v>
                </c:pt>
                <c:pt idx="430">
                  <c:v>7.6847599999999998</c:v>
                </c:pt>
                <c:pt idx="431">
                  <c:v>7.6840999999999999</c:v>
                </c:pt>
                <c:pt idx="432">
                  <c:v>7.68344</c:v>
                </c:pt>
                <c:pt idx="433">
                  <c:v>7.6827899999999998</c:v>
                </c:pt>
                <c:pt idx="434">
                  <c:v>7.6821400000000004</c:v>
                </c:pt>
                <c:pt idx="435">
                  <c:v>7.6815100000000003</c:v>
                </c:pt>
                <c:pt idx="436">
                  <c:v>7.6808699999999996</c:v>
                </c:pt>
                <c:pt idx="437">
                  <c:v>7.68025</c:v>
                </c:pt>
                <c:pt idx="438">
                  <c:v>7.67964</c:v>
                </c:pt>
                <c:pt idx="439">
                  <c:v>7.67903</c:v>
                </c:pt>
                <c:pt idx="440">
                  <c:v>7.6784400000000002</c:v>
                </c:pt>
                <c:pt idx="441">
                  <c:v>7.6778599999999999</c:v>
                </c:pt>
                <c:pt idx="442">
                  <c:v>7.6772799999999997</c:v>
                </c:pt>
                <c:pt idx="443">
                  <c:v>7.6767200000000004</c:v>
                </c:pt>
                <c:pt idx="444">
                  <c:v>7.6761699999999999</c:v>
                </c:pt>
                <c:pt idx="445">
                  <c:v>7.6756200000000003</c:v>
                </c:pt>
                <c:pt idx="446">
                  <c:v>7.67509</c:v>
                </c:pt>
                <c:pt idx="447">
                  <c:v>7.6745599999999996</c:v>
                </c:pt>
                <c:pt idx="448">
                  <c:v>7.6740399999999998</c:v>
                </c:pt>
                <c:pt idx="449">
                  <c:v>7.6735300000000004</c:v>
                </c:pt>
                <c:pt idx="450">
                  <c:v>7.6730200000000002</c:v>
                </c:pt>
                <c:pt idx="451">
                  <c:v>7.6725199999999996</c:v>
                </c:pt>
                <c:pt idx="452">
                  <c:v>7.6720199999999998</c:v>
                </c:pt>
                <c:pt idx="453">
                  <c:v>7.6715299999999997</c:v>
                </c:pt>
                <c:pt idx="454">
                  <c:v>7.6710399999999996</c:v>
                </c:pt>
                <c:pt idx="455">
                  <c:v>7.67056</c:v>
                </c:pt>
                <c:pt idx="456">
                  <c:v>7.6700799999999996</c:v>
                </c:pt>
                <c:pt idx="457">
                  <c:v>7.6696099999999996</c:v>
                </c:pt>
                <c:pt idx="458">
                  <c:v>7.6691500000000001</c:v>
                </c:pt>
                <c:pt idx="459">
                  <c:v>7.6686899999999998</c:v>
                </c:pt>
                <c:pt idx="460">
                  <c:v>7.6682300000000003</c:v>
                </c:pt>
                <c:pt idx="461">
                  <c:v>7.6677900000000001</c:v>
                </c:pt>
                <c:pt idx="462">
                  <c:v>7.6673400000000003</c:v>
                </c:pt>
                <c:pt idx="463">
                  <c:v>7.6669</c:v>
                </c:pt>
                <c:pt idx="464">
                  <c:v>7.6664700000000003</c:v>
                </c:pt>
                <c:pt idx="465">
                  <c:v>7.6660500000000003</c:v>
                </c:pt>
                <c:pt idx="466">
                  <c:v>7.6656300000000002</c:v>
                </c:pt>
                <c:pt idx="467">
                  <c:v>7.6652100000000001</c:v>
                </c:pt>
                <c:pt idx="468">
                  <c:v>7.6648100000000001</c:v>
                </c:pt>
                <c:pt idx="469">
                  <c:v>7.6644100000000002</c:v>
                </c:pt>
                <c:pt idx="470">
                  <c:v>7.6640199999999998</c:v>
                </c:pt>
                <c:pt idx="471">
                  <c:v>7.6636300000000004</c:v>
                </c:pt>
                <c:pt idx="472">
                  <c:v>7.6632600000000002</c:v>
                </c:pt>
                <c:pt idx="473">
                  <c:v>7.6628800000000004</c:v>
                </c:pt>
                <c:pt idx="474">
                  <c:v>7.6625100000000002</c:v>
                </c:pt>
                <c:pt idx="475">
                  <c:v>7.6621499999999996</c:v>
                </c:pt>
                <c:pt idx="476">
                  <c:v>7.6618199999999996</c:v>
                </c:pt>
                <c:pt idx="477">
                  <c:v>7.6614699999999996</c:v>
                </c:pt>
                <c:pt idx="478">
                  <c:v>7.6611099999999999</c:v>
                </c:pt>
                <c:pt idx="479">
                  <c:v>7.6607700000000003</c:v>
                </c:pt>
                <c:pt idx="480">
                  <c:v>7.6604200000000002</c:v>
                </c:pt>
                <c:pt idx="481">
                  <c:v>7.6600799999999998</c:v>
                </c:pt>
                <c:pt idx="482">
                  <c:v>7.6597400000000002</c:v>
                </c:pt>
                <c:pt idx="483">
                  <c:v>7.6593999999999998</c:v>
                </c:pt>
                <c:pt idx="484">
                  <c:v>7.6590699999999998</c:v>
                </c:pt>
                <c:pt idx="485">
                  <c:v>7.6587399999999999</c:v>
                </c:pt>
                <c:pt idx="486">
                  <c:v>7.6584099999999999</c:v>
                </c:pt>
                <c:pt idx="487">
                  <c:v>7.65808</c:v>
                </c:pt>
                <c:pt idx="488">
                  <c:v>7.6577599999999997</c:v>
                </c:pt>
                <c:pt idx="489">
                  <c:v>7.6574400000000002</c:v>
                </c:pt>
                <c:pt idx="490">
                  <c:v>7.6571400000000001</c:v>
                </c:pt>
                <c:pt idx="491">
                  <c:v>7.6568399999999999</c:v>
                </c:pt>
                <c:pt idx="492">
                  <c:v>7.6565500000000002</c:v>
                </c:pt>
                <c:pt idx="493">
                  <c:v>7.6562700000000001</c:v>
                </c:pt>
                <c:pt idx="494">
                  <c:v>7.6559900000000001</c:v>
                </c:pt>
                <c:pt idx="495">
                  <c:v>7.65571</c:v>
                </c:pt>
                <c:pt idx="496">
                  <c:v>7.6554099999999998</c:v>
                </c:pt>
                <c:pt idx="497">
                  <c:v>7.6551099999999996</c:v>
                </c:pt>
                <c:pt idx="498">
                  <c:v>7.65482</c:v>
                </c:pt>
                <c:pt idx="499">
                  <c:v>7.6545399999999999</c:v>
                </c:pt>
                <c:pt idx="500">
                  <c:v>7.6542500000000002</c:v>
                </c:pt>
                <c:pt idx="501">
                  <c:v>7.6539599999999997</c:v>
                </c:pt>
                <c:pt idx="502">
                  <c:v>7.6536799999999996</c:v>
                </c:pt>
                <c:pt idx="503">
                  <c:v>7.6534000000000004</c:v>
                </c:pt>
                <c:pt idx="504">
                  <c:v>7.6531200000000004</c:v>
                </c:pt>
                <c:pt idx="505">
                  <c:v>7.6528499999999999</c:v>
                </c:pt>
                <c:pt idx="506">
                  <c:v>7.6525800000000004</c:v>
                </c:pt>
                <c:pt idx="507">
                  <c:v>7.6523099999999999</c:v>
                </c:pt>
                <c:pt idx="508">
                  <c:v>7.65205</c:v>
                </c:pt>
                <c:pt idx="509">
                  <c:v>7.6517999999999997</c:v>
                </c:pt>
                <c:pt idx="510">
                  <c:v>7.6515500000000003</c:v>
                </c:pt>
                <c:pt idx="511">
                  <c:v>7.6513099999999996</c:v>
                </c:pt>
                <c:pt idx="512">
                  <c:v>7.6510699999999998</c:v>
                </c:pt>
                <c:pt idx="513">
                  <c:v>7.6508399999999996</c:v>
                </c:pt>
                <c:pt idx="514">
                  <c:v>7.6506100000000004</c:v>
                </c:pt>
                <c:pt idx="515">
                  <c:v>7.6503899999999998</c:v>
                </c:pt>
                <c:pt idx="516">
                  <c:v>7.6501599999999996</c:v>
                </c:pt>
                <c:pt idx="517">
                  <c:v>7.64994</c:v>
                </c:pt>
                <c:pt idx="518">
                  <c:v>7.6497099999999998</c:v>
                </c:pt>
                <c:pt idx="519">
                  <c:v>7.6494799999999996</c:v>
                </c:pt>
                <c:pt idx="520">
                  <c:v>7.6492599999999999</c:v>
                </c:pt>
                <c:pt idx="521">
                  <c:v>7.6490299999999998</c:v>
                </c:pt>
                <c:pt idx="522">
                  <c:v>7.6488100000000001</c:v>
                </c:pt>
                <c:pt idx="523">
                  <c:v>7.6485900000000004</c:v>
                </c:pt>
                <c:pt idx="524">
                  <c:v>7.6483699999999999</c:v>
                </c:pt>
                <c:pt idx="525">
                  <c:v>7.6481500000000002</c:v>
                </c:pt>
                <c:pt idx="526">
                  <c:v>7.6479400000000002</c:v>
                </c:pt>
                <c:pt idx="527">
                  <c:v>7.6477199999999996</c:v>
                </c:pt>
                <c:pt idx="528">
                  <c:v>7.6475099999999996</c:v>
                </c:pt>
                <c:pt idx="529">
                  <c:v>7.6473000000000004</c:v>
                </c:pt>
                <c:pt idx="530">
                  <c:v>7.6470900000000004</c:v>
                </c:pt>
                <c:pt idx="531">
                  <c:v>7.6468699999999998</c:v>
                </c:pt>
                <c:pt idx="532">
                  <c:v>7.6466599999999998</c:v>
                </c:pt>
                <c:pt idx="533">
                  <c:v>7.6464499999999997</c:v>
                </c:pt>
                <c:pt idx="534">
                  <c:v>7.6462500000000002</c:v>
                </c:pt>
                <c:pt idx="535">
                  <c:v>7.6460400000000002</c:v>
                </c:pt>
                <c:pt idx="536">
                  <c:v>7.6458399999999997</c:v>
                </c:pt>
                <c:pt idx="537">
                  <c:v>7.6456400000000002</c:v>
                </c:pt>
                <c:pt idx="538">
                  <c:v>7.6454399999999998</c:v>
                </c:pt>
                <c:pt idx="539">
                  <c:v>7.6452400000000003</c:v>
                </c:pt>
                <c:pt idx="540">
                  <c:v>7.6450399999999998</c:v>
                </c:pt>
                <c:pt idx="541">
                  <c:v>7.6448499999999999</c:v>
                </c:pt>
                <c:pt idx="542">
                  <c:v>7.64466</c:v>
                </c:pt>
                <c:pt idx="543">
                  <c:v>7.6444700000000001</c:v>
                </c:pt>
                <c:pt idx="544">
                  <c:v>7.6442800000000002</c:v>
                </c:pt>
                <c:pt idx="545">
                  <c:v>7.6440900000000003</c:v>
                </c:pt>
                <c:pt idx="546">
                  <c:v>7.64391</c:v>
                </c:pt>
                <c:pt idx="547">
                  <c:v>7.6437200000000001</c:v>
                </c:pt>
                <c:pt idx="548">
                  <c:v>7.6435399999999998</c:v>
                </c:pt>
                <c:pt idx="549">
                  <c:v>7.6433600000000004</c:v>
                </c:pt>
                <c:pt idx="550">
                  <c:v>7.6431899999999997</c:v>
                </c:pt>
                <c:pt idx="551">
                  <c:v>7.6430199999999999</c:v>
                </c:pt>
                <c:pt idx="552">
                  <c:v>7.6428500000000001</c:v>
                </c:pt>
                <c:pt idx="553">
                  <c:v>7.6426800000000004</c:v>
                </c:pt>
                <c:pt idx="554">
                  <c:v>7.6425099999999997</c:v>
                </c:pt>
                <c:pt idx="555">
                  <c:v>7.6423399999999999</c:v>
                </c:pt>
                <c:pt idx="556">
                  <c:v>7.6421700000000001</c:v>
                </c:pt>
                <c:pt idx="557">
                  <c:v>7.64201</c:v>
                </c:pt>
                <c:pt idx="558">
                  <c:v>7.6418499999999998</c:v>
                </c:pt>
                <c:pt idx="559">
                  <c:v>7.6416899999999996</c:v>
                </c:pt>
                <c:pt idx="560">
                  <c:v>7.6415300000000004</c:v>
                </c:pt>
                <c:pt idx="561">
                  <c:v>7.6413700000000002</c:v>
                </c:pt>
                <c:pt idx="562">
                  <c:v>7.6412100000000001</c:v>
                </c:pt>
                <c:pt idx="563">
                  <c:v>7.6410499999999999</c:v>
                </c:pt>
                <c:pt idx="564">
                  <c:v>7.6408899999999997</c:v>
                </c:pt>
                <c:pt idx="565">
                  <c:v>7.6407299999999996</c:v>
                </c:pt>
                <c:pt idx="566">
                  <c:v>7.6405700000000003</c:v>
                </c:pt>
                <c:pt idx="567">
                  <c:v>7.6404199999999998</c:v>
                </c:pt>
                <c:pt idx="568">
                  <c:v>7.6402700000000001</c:v>
                </c:pt>
                <c:pt idx="569">
                  <c:v>7.64011</c:v>
                </c:pt>
                <c:pt idx="570">
                  <c:v>7.6399600000000003</c:v>
                </c:pt>
                <c:pt idx="571">
                  <c:v>7.6398099999999998</c:v>
                </c:pt>
                <c:pt idx="572">
                  <c:v>7.6396600000000001</c:v>
                </c:pt>
                <c:pt idx="573">
                  <c:v>7.6395099999999996</c:v>
                </c:pt>
                <c:pt idx="574">
                  <c:v>7.6393700000000004</c:v>
                </c:pt>
                <c:pt idx="575">
                  <c:v>7.6392199999999999</c:v>
                </c:pt>
                <c:pt idx="576">
                  <c:v>7.6390700000000002</c:v>
                </c:pt>
                <c:pt idx="577">
                  <c:v>7.6389300000000002</c:v>
                </c:pt>
                <c:pt idx="578">
                  <c:v>7.6387799999999997</c:v>
                </c:pt>
                <c:pt idx="579">
                  <c:v>7.6386399999999997</c:v>
                </c:pt>
                <c:pt idx="580">
                  <c:v>7.63849</c:v>
                </c:pt>
                <c:pt idx="581">
                  <c:v>7.6383400000000004</c:v>
                </c:pt>
                <c:pt idx="582">
                  <c:v>7.6382000000000003</c:v>
                </c:pt>
                <c:pt idx="583">
                  <c:v>7.6380499999999998</c:v>
                </c:pt>
                <c:pt idx="584">
                  <c:v>7.6379099999999998</c:v>
                </c:pt>
                <c:pt idx="585">
                  <c:v>7.6377699999999997</c:v>
                </c:pt>
                <c:pt idx="586">
                  <c:v>7.6376400000000002</c:v>
                </c:pt>
                <c:pt idx="587">
                  <c:v>7.6374899999999997</c:v>
                </c:pt>
                <c:pt idx="588">
                  <c:v>7.6373499999999996</c:v>
                </c:pt>
                <c:pt idx="589">
                  <c:v>7.6372099999999996</c:v>
                </c:pt>
                <c:pt idx="590">
                  <c:v>7.6370800000000001</c:v>
                </c:pt>
                <c:pt idx="591">
                  <c:v>7.6369400000000001</c:v>
                </c:pt>
                <c:pt idx="592">
                  <c:v>7.6368</c:v>
                </c:pt>
                <c:pt idx="593">
                  <c:v>7.63666</c:v>
                </c:pt>
                <c:pt idx="594">
                  <c:v>7.63652</c:v>
                </c:pt>
                <c:pt idx="595">
                  <c:v>7.6363899999999996</c:v>
                </c:pt>
                <c:pt idx="596">
                  <c:v>7.6362500000000004</c:v>
                </c:pt>
                <c:pt idx="597">
                  <c:v>7.63612</c:v>
                </c:pt>
                <c:pt idx="598">
                  <c:v>7.6359899999999996</c:v>
                </c:pt>
                <c:pt idx="599">
                  <c:v>7.6358499999999996</c:v>
                </c:pt>
                <c:pt idx="600">
                  <c:v>7.6357200000000001</c:v>
                </c:pt>
                <c:pt idx="601">
                  <c:v>7.6355899999999997</c:v>
                </c:pt>
                <c:pt idx="602">
                  <c:v>7.6354600000000001</c:v>
                </c:pt>
                <c:pt idx="603">
                  <c:v>7.6353299999999997</c:v>
                </c:pt>
                <c:pt idx="604">
                  <c:v>7.6352000000000002</c:v>
                </c:pt>
                <c:pt idx="605">
                  <c:v>7.6350699999999998</c:v>
                </c:pt>
                <c:pt idx="606">
                  <c:v>7.6349400000000003</c:v>
                </c:pt>
                <c:pt idx="607">
                  <c:v>7.6348200000000004</c:v>
                </c:pt>
                <c:pt idx="608">
                  <c:v>7.6346999999999996</c:v>
                </c:pt>
                <c:pt idx="609">
                  <c:v>7.6345799999999997</c:v>
                </c:pt>
                <c:pt idx="610">
                  <c:v>7.6344500000000002</c:v>
                </c:pt>
                <c:pt idx="611">
                  <c:v>7.6343199999999998</c:v>
                </c:pt>
                <c:pt idx="612">
                  <c:v>7.6341999999999999</c:v>
                </c:pt>
                <c:pt idx="613">
                  <c:v>7.63408</c:v>
                </c:pt>
                <c:pt idx="614">
                  <c:v>7.6339499999999996</c:v>
                </c:pt>
                <c:pt idx="615">
                  <c:v>7.6338299999999997</c:v>
                </c:pt>
                <c:pt idx="616">
                  <c:v>7.6337099999999998</c:v>
                </c:pt>
                <c:pt idx="617">
                  <c:v>7.6335800000000003</c:v>
                </c:pt>
                <c:pt idx="618">
                  <c:v>7.6334600000000004</c:v>
                </c:pt>
                <c:pt idx="619">
                  <c:v>7.6333399999999996</c:v>
                </c:pt>
                <c:pt idx="620">
                  <c:v>7.6332199999999997</c:v>
                </c:pt>
                <c:pt idx="621">
                  <c:v>7.6330999999999998</c:v>
                </c:pt>
                <c:pt idx="622">
                  <c:v>7.6329799999999999</c:v>
                </c:pt>
                <c:pt idx="623">
                  <c:v>7.63286</c:v>
                </c:pt>
                <c:pt idx="624">
                  <c:v>7.6327499999999997</c:v>
                </c:pt>
                <c:pt idx="625">
                  <c:v>7.6326299999999998</c:v>
                </c:pt>
                <c:pt idx="626">
                  <c:v>7.6325099999999999</c:v>
                </c:pt>
                <c:pt idx="627">
                  <c:v>7.6323999999999996</c:v>
                </c:pt>
                <c:pt idx="628">
                  <c:v>7.6322799999999997</c:v>
                </c:pt>
                <c:pt idx="629">
                  <c:v>7.6321700000000003</c:v>
                </c:pt>
                <c:pt idx="630">
                  <c:v>7.6320600000000001</c:v>
                </c:pt>
                <c:pt idx="631">
                  <c:v>7.6319499999999998</c:v>
                </c:pt>
                <c:pt idx="632">
                  <c:v>7.6318299999999999</c:v>
                </c:pt>
                <c:pt idx="633">
                  <c:v>7.6317199999999996</c:v>
                </c:pt>
                <c:pt idx="634">
                  <c:v>7.6315999999999997</c:v>
                </c:pt>
                <c:pt idx="635">
                  <c:v>7.6314900000000003</c:v>
                </c:pt>
                <c:pt idx="636">
                  <c:v>7.6313800000000001</c:v>
                </c:pt>
                <c:pt idx="637">
                  <c:v>7.6312699999999998</c:v>
                </c:pt>
                <c:pt idx="638">
                  <c:v>7.6311499999999999</c:v>
                </c:pt>
                <c:pt idx="639">
                  <c:v>7.6310399999999996</c:v>
                </c:pt>
                <c:pt idx="640">
                  <c:v>7.6309300000000002</c:v>
                </c:pt>
                <c:pt idx="641">
                  <c:v>7.6308199999999999</c:v>
                </c:pt>
                <c:pt idx="642">
                  <c:v>7.6307099999999997</c:v>
                </c:pt>
                <c:pt idx="643">
                  <c:v>7.6306000000000003</c:v>
                </c:pt>
                <c:pt idx="644">
                  <c:v>7.63049</c:v>
                </c:pt>
                <c:pt idx="645">
                  <c:v>7.6303799999999997</c:v>
                </c:pt>
                <c:pt idx="646">
                  <c:v>7.63028</c:v>
                </c:pt>
                <c:pt idx="647">
                  <c:v>7.6301699999999997</c:v>
                </c:pt>
                <c:pt idx="648">
                  <c:v>7.6300600000000003</c:v>
                </c:pt>
                <c:pt idx="649">
                  <c:v>7.6299599999999996</c:v>
                </c:pt>
                <c:pt idx="650">
                  <c:v>7.6298599999999999</c:v>
                </c:pt>
                <c:pt idx="651">
                  <c:v>7.62974</c:v>
                </c:pt>
                <c:pt idx="652">
                  <c:v>7.6296299999999997</c:v>
                </c:pt>
                <c:pt idx="653">
                  <c:v>7.6295200000000003</c:v>
                </c:pt>
                <c:pt idx="654">
                  <c:v>7.62941</c:v>
                </c:pt>
                <c:pt idx="655">
                  <c:v>7.6292999999999997</c:v>
                </c:pt>
                <c:pt idx="656">
                  <c:v>7.6291900000000004</c:v>
                </c:pt>
                <c:pt idx="657">
                  <c:v>7.6290800000000001</c:v>
                </c:pt>
                <c:pt idx="658">
                  <c:v>7.6289699999999998</c:v>
                </c:pt>
                <c:pt idx="659">
                  <c:v>7.6288600000000004</c:v>
                </c:pt>
                <c:pt idx="660">
                  <c:v>7.6287500000000001</c:v>
                </c:pt>
                <c:pt idx="661">
                  <c:v>7.6286500000000004</c:v>
                </c:pt>
                <c:pt idx="662">
                  <c:v>7.6285400000000001</c:v>
                </c:pt>
                <c:pt idx="663">
                  <c:v>7.6284299999999998</c:v>
                </c:pt>
                <c:pt idx="664">
                  <c:v>7.6283200000000004</c:v>
                </c:pt>
                <c:pt idx="665">
                  <c:v>7.6282199999999998</c:v>
                </c:pt>
                <c:pt idx="666">
                  <c:v>7.6281100000000004</c:v>
                </c:pt>
                <c:pt idx="667">
                  <c:v>7.6280099999999997</c:v>
                </c:pt>
                <c:pt idx="668">
                  <c:v>7.6279000000000003</c:v>
                </c:pt>
                <c:pt idx="669">
                  <c:v>7.6277999999999997</c:v>
                </c:pt>
                <c:pt idx="670">
                  <c:v>7.6276900000000003</c:v>
                </c:pt>
                <c:pt idx="671">
                  <c:v>7.6275899999999996</c:v>
                </c:pt>
                <c:pt idx="672">
                  <c:v>7.6275000000000004</c:v>
                </c:pt>
                <c:pt idx="673">
                  <c:v>7.6273900000000001</c:v>
                </c:pt>
                <c:pt idx="674">
                  <c:v>7.6272900000000003</c:v>
                </c:pt>
                <c:pt idx="675">
                  <c:v>7.6271899999999997</c:v>
                </c:pt>
                <c:pt idx="676">
                  <c:v>7.6270899999999999</c:v>
                </c:pt>
                <c:pt idx="677">
                  <c:v>7.6269799999999996</c:v>
                </c:pt>
                <c:pt idx="678">
                  <c:v>7.6268799999999999</c:v>
                </c:pt>
                <c:pt idx="679">
                  <c:v>7.6267800000000001</c:v>
                </c:pt>
                <c:pt idx="680">
                  <c:v>7.6266800000000003</c:v>
                </c:pt>
                <c:pt idx="681">
                  <c:v>7.6265799999999997</c:v>
                </c:pt>
                <c:pt idx="682">
                  <c:v>7.6264799999999999</c:v>
                </c:pt>
                <c:pt idx="683">
                  <c:v>7.6263800000000002</c:v>
                </c:pt>
                <c:pt idx="684">
                  <c:v>7.62629</c:v>
                </c:pt>
                <c:pt idx="685">
                  <c:v>7.6261900000000002</c:v>
                </c:pt>
                <c:pt idx="686">
                  <c:v>7.6260899999999996</c:v>
                </c:pt>
                <c:pt idx="687">
                  <c:v>7.6259899999999998</c:v>
                </c:pt>
                <c:pt idx="688">
                  <c:v>7.6258999999999997</c:v>
                </c:pt>
                <c:pt idx="689">
                  <c:v>7.6257999999999999</c:v>
                </c:pt>
                <c:pt idx="690">
                  <c:v>7.6257099999999998</c:v>
                </c:pt>
                <c:pt idx="691">
                  <c:v>7.6256199999999996</c:v>
                </c:pt>
                <c:pt idx="692">
                  <c:v>7.6255100000000002</c:v>
                </c:pt>
                <c:pt idx="693">
                  <c:v>7.6254099999999996</c:v>
                </c:pt>
                <c:pt idx="694">
                  <c:v>7.6253000000000002</c:v>
                </c:pt>
                <c:pt idx="695">
                  <c:v>7.6252000000000004</c:v>
                </c:pt>
                <c:pt idx="696">
                  <c:v>7.6250900000000001</c:v>
                </c:pt>
                <c:pt idx="697">
                  <c:v>7.6249900000000004</c:v>
                </c:pt>
                <c:pt idx="698">
                  <c:v>7.6248899999999997</c:v>
                </c:pt>
                <c:pt idx="699">
                  <c:v>7.62479</c:v>
                </c:pt>
                <c:pt idx="700">
                  <c:v>7.6246900000000002</c:v>
                </c:pt>
                <c:pt idx="701">
                  <c:v>7.6245799999999999</c:v>
                </c:pt>
                <c:pt idx="702">
                  <c:v>7.6244800000000001</c:v>
                </c:pt>
                <c:pt idx="703">
                  <c:v>7.6243800000000004</c:v>
                </c:pt>
                <c:pt idx="704">
                  <c:v>7.6242799999999997</c:v>
                </c:pt>
                <c:pt idx="705">
                  <c:v>7.6241899999999996</c:v>
                </c:pt>
                <c:pt idx="706">
                  <c:v>7.6240899999999998</c:v>
                </c:pt>
                <c:pt idx="707">
                  <c:v>7.62399</c:v>
                </c:pt>
                <c:pt idx="708">
                  <c:v>7.6238900000000003</c:v>
                </c:pt>
                <c:pt idx="709">
                  <c:v>7.6238099999999998</c:v>
                </c:pt>
                <c:pt idx="710">
                  <c:v>7.62371</c:v>
                </c:pt>
                <c:pt idx="711">
                  <c:v>7.6236100000000002</c:v>
                </c:pt>
                <c:pt idx="712">
                  <c:v>7.6235200000000001</c:v>
                </c:pt>
                <c:pt idx="713">
                  <c:v>7.6234200000000003</c:v>
                </c:pt>
                <c:pt idx="714">
                  <c:v>7.6233300000000002</c:v>
                </c:pt>
                <c:pt idx="715">
                  <c:v>7.6232300000000004</c:v>
                </c:pt>
                <c:pt idx="716">
                  <c:v>7.6231400000000002</c:v>
                </c:pt>
                <c:pt idx="717">
                  <c:v>7.6230500000000001</c:v>
                </c:pt>
                <c:pt idx="718">
                  <c:v>7.6229500000000003</c:v>
                </c:pt>
                <c:pt idx="719">
                  <c:v>7.6228600000000002</c:v>
                </c:pt>
                <c:pt idx="720">
                  <c:v>7.62277</c:v>
                </c:pt>
                <c:pt idx="721">
                  <c:v>7.6226799999999999</c:v>
                </c:pt>
                <c:pt idx="722">
                  <c:v>7.6225899999999998</c:v>
                </c:pt>
                <c:pt idx="723">
                  <c:v>7.6224999999999996</c:v>
                </c:pt>
                <c:pt idx="724">
                  <c:v>7.6224100000000004</c:v>
                </c:pt>
                <c:pt idx="725">
                  <c:v>7.6223200000000002</c:v>
                </c:pt>
                <c:pt idx="726">
                  <c:v>7.6222300000000001</c:v>
                </c:pt>
                <c:pt idx="727">
                  <c:v>7.6221399999999999</c:v>
                </c:pt>
                <c:pt idx="728">
                  <c:v>7.6220499999999998</c:v>
                </c:pt>
                <c:pt idx="729">
                  <c:v>7.6219700000000001</c:v>
                </c:pt>
                <c:pt idx="730">
                  <c:v>7.6218899999999996</c:v>
                </c:pt>
                <c:pt idx="731">
                  <c:v>7.6218000000000004</c:v>
                </c:pt>
                <c:pt idx="732">
                  <c:v>7.6217100000000002</c:v>
                </c:pt>
                <c:pt idx="733">
                  <c:v>7.6216299999999997</c:v>
                </c:pt>
                <c:pt idx="734">
                  <c:v>7.6215299999999999</c:v>
                </c:pt>
                <c:pt idx="735">
                  <c:v>7.6214399999999998</c:v>
                </c:pt>
                <c:pt idx="736">
                  <c:v>7.6213499999999996</c:v>
                </c:pt>
                <c:pt idx="737">
                  <c:v>7.6212600000000004</c:v>
                </c:pt>
                <c:pt idx="738">
                  <c:v>7.6211700000000002</c:v>
                </c:pt>
                <c:pt idx="739">
                  <c:v>7.6210899999999997</c:v>
                </c:pt>
                <c:pt idx="740">
                  <c:v>7.6210000000000004</c:v>
                </c:pt>
                <c:pt idx="741">
                  <c:v>7.6209100000000003</c:v>
                </c:pt>
                <c:pt idx="742">
                  <c:v>7.6208299999999998</c:v>
                </c:pt>
                <c:pt idx="743">
                  <c:v>7.6207399999999996</c:v>
                </c:pt>
                <c:pt idx="744">
                  <c:v>7.6206500000000004</c:v>
                </c:pt>
                <c:pt idx="745">
                  <c:v>7.6205699999999998</c:v>
                </c:pt>
                <c:pt idx="746">
                  <c:v>7.6204799999999997</c:v>
                </c:pt>
                <c:pt idx="747">
                  <c:v>7.6204000000000001</c:v>
                </c:pt>
                <c:pt idx="748">
                  <c:v>7.6203200000000004</c:v>
                </c:pt>
                <c:pt idx="749">
                  <c:v>7.6202300000000003</c:v>
                </c:pt>
                <c:pt idx="750">
                  <c:v>7.6201600000000003</c:v>
                </c:pt>
                <c:pt idx="751">
                  <c:v>7.6200799999999997</c:v>
                </c:pt>
                <c:pt idx="752">
                  <c:v>7.62</c:v>
                </c:pt>
                <c:pt idx="753">
                  <c:v>7.6199199999999996</c:v>
                </c:pt>
                <c:pt idx="754">
                  <c:v>7.6198399999999999</c:v>
                </c:pt>
                <c:pt idx="755">
                  <c:v>7.6197600000000003</c:v>
                </c:pt>
                <c:pt idx="756">
                  <c:v>7.6196799999999998</c:v>
                </c:pt>
                <c:pt idx="757">
                  <c:v>7.6196000000000002</c:v>
                </c:pt>
                <c:pt idx="758">
                  <c:v>7.6195300000000001</c:v>
                </c:pt>
                <c:pt idx="759">
                  <c:v>7.6194499999999996</c:v>
                </c:pt>
                <c:pt idx="760">
                  <c:v>7.61937</c:v>
                </c:pt>
                <c:pt idx="761">
                  <c:v>7.6193</c:v>
                </c:pt>
                <c:pt idx="762">
                  <c:v>7.6192200000000003</c:v>
                </c:pt>
                <c:pt idx="763">
                  <c:v>7.6191399999999998</c:v>
                </c:pt>
                <c:pt idx="764">
                  <c:v>7.6190699999999998</c:v>
                </c:pt>
                <c:pt idx="765">
                  <c:v>7.6189900000000002</c:v>
                </c:pt>
                <c:pt idx="766">
                  <c:v>7.6189200000000001</c:v>
                </c:pt>
                <c:pt idx="767">
                  <c:v>7.6188500000000001</c:v>
                </c:pt>
                <c:pt idx="768">
                  <c:v>7.6187699999999996</c:v>
                </c:pt>
                <c:pt idx="769">
                  <c:v>7.6186999999999996</c:v>
                </c:pt>
                <c:pt idx="770">
                  <c:v>7.6186299999999996</c:v>
                </c:pt>
                <c:pt idx="771">
                  <c:v>7.6185600000000004</c:v>
                </c:pt>
                <c:pt idx="772">
                  <c:v>7.6184900000000004</c:v>
                </c:pt>
                <c:pt idx="773">
                  <c:v>7.6184099999999999</c:v>
                </c:pt>
                <c:pt idx="774">
                  <c:v>7.6183399999999999</c:v>
                </c:pt>
                <c:pt idx="775">
                  <c:v>7.6182800000000004</c:v>
                </c:pt>
                <c:pt idx="776">
                  <c:v>7.61822</c:v>
                </c:pt>
                <c:pt idx="777">
                  <c:v>7.61815</c:v>
                </c:pt>
                <c:pt idx="778">
                  <c:v>7.61808</c:v>
                </c:pt>
                <c:pt idx="779">
                  <c:v>7.6180099999999999</c:v>
                </c:pt>
                <c:pt idx="780">
                  <c:v>7.6179500000000004</c:v>
                </c:pt>
                <c:pt idx="781">
                  <c:v>7.6178800000000004</c:v>
                </c:pt>
                <c:pt idx="782">
                  <c:v>7.6178100000000004</c:v>
                </c:pt>
                <c:pt idx="783">
                  <c:v>7.61775</c:v>
                </c:pt>
                <c:pt idx="784">
                  <c:v>7.61768</c:v>
                </c:pt>
                <c:pt idx="785">
                  <c:v>7.6176199999999996</c:v>
                </c:pt>
                <c:pt idx="786">
                  <c:v>7.6175600000000001</c:v>
                </c:pt>
                <c:pt idx="787">
                  <c:v>7.6174900000000001</c:v>
                </c:pt>
                <c:pt idx="788">
                  <c:v>7.6174299999999997</c:v>
                </c:pt>
                <c:pt idx="789">
                  <c:v>7.6173700000000002</c:v>
                </c:pt>
                <c:pt idx="790">
                  <c:v>7.6173000000000002</c:v>
                </c:pt>
                <c:pt idx="791">
                  <c:v>7.6172399999999998</c:v>
                </c:pt>
                <c:pt idx="792">
                  <c:v>7.6171800000000003</c:v>
                </c:pt>
                <c:pt idx="793">
                  <c:v>7.6171199999999999</c:v>
                </c:pt>
                <c:pt idx="794">
                  <c:v>7.6170600000000004</c:v>
                </c:pt>
                <c:pt idx="795">
                  <c:v>7.6170099999999996</c:v>
                </c:pt>
                <c:pt idx="796">
                  <c:v>7.6169500000000001</c:v>
                </c:pt>
                <c:pt idx="797">
                  <c:v>7.6168899999999997</c:v>
                </c:pt>
                <c:pt idx="798">
                  <c:v>7.6168300000000002</c:v>
                </c:pt>
                <c:pt idx="799">
                  <c:v>7.6167800000000003</c:v>
                </c:pt>
                <c:pt idx="800">
                  <c:v>7.6167199999999999</c:v>
                </c:pt>
                <c:pt idx="801">
                  <c:v>7.6166600000000004</c:v>
                </c:pt>
                <c:pt idx="802">
                  <c:v>7.6166</c:v>
                </c:pt>
                <c:pt idx="803">
                  <c:v>7.6165500000000002</c:v>
                </c:pt>
                <c:pt idx="804">
                  <c:v>7.6164899999999998</c:v>
                </c:pt>
                <c:pt idx="805">
                  <c:v>7.6164399999999999</c:v>
                </c:pt>
                <c:pt idx="806">
                  <c:v>7.6163800000000004</c:v>
                </c:pt>
                <c:pt idx="807">
                  <c:v>7.6163299999999996</c:v>
                </c:pt>
                <c:pt idx="808">
                  <c:v>7.6162700000000001</c:v>
                </c:pt>
                <c:pt idx="809">
                  <c:v>7.6162200000000002</c:v>
                </c:pt>
                <c:pt idx="810">
                  <c:v>7.6161700000000003</c:v>
                </c:pt>
                <c:pt idx="811">
                  <c:v>7.6161199999999996</c:v>
                </c:pt>
                <c:pt idx="812">
                  <c:v>7.6160600000000001</c:v>
                </c:pt>
                <c:pt idx="813">
                  <c:v>7.6160199999999998</c:v>
                </c:pt>
                <c:pt idx="814">
                  <c:v>7.6159699999999999</c:v>
                </c:pt>
                <c:pt idx="815">
                  <c:v>7.61592</c:v>
                </c:pt>
                <c:pt idx="816">
                  <c:v>7.6158700000000001</c:v>
                </c:pt>
                <c:pt idx="817">
                  <c:v>7.6158200000000003</c:v>
                </c:pt>
                <c:pt idx="818">
                  <c:v>7.6157599999999999</c:v>
                </c:pt>
                <c:pt idx="819">
                  <c:v>7.6157300000000001</c:v>
                </c:pt>
                <c:pt idx="820">
                  <c:v>7.6156800000000002</c:v>
                </c:pt>
                <c:pt idx="821">
                  <c:v>7.6156300000000003</c:v>
                </c:pt>
                <c:pt idx="822">
                  <c:v>7.6155900000000001</c:v>
                </c:pt>
                <c:pt idx="823">
                  <c:v>7.6155400000000002</c:v>
                </c:pt>
                <c:pt idx="824">
                  <c:v>7.6154900000000003</c:v>
                </c:pt>
                <c:pt idx="825">
                  <c:v>7.6154500000000001</c:v>
                </c:pt>
                <c:pt idx="826">
                  <c:v>7.6154000000000002</c:v>
                </c:pt>
                <c:pt idx="827">
                  <c:v>7.6153500000000003</c:v>
                </c:pt>
                <c:pt idx="828">
                  <c:v>7.61531</c:v>
                </c:pt>
                <c:pt idx="829">
                  <c:v>7.6152699999999998</c:v>
                </c:pt>
                <c:pt idx="830">
                  <c:v>7.6152199999999999</c:v>
                </c:pt>
                <c:pt idx="831">
                  <c:v>7.61517</c:v>
                </c:pt>
                <c:pt idx="832">
                  <c:v>7.6151400000000002</c:v>
                </c:pt>
                <c:pt idx="833">
                  <c:v>7.6150900000000004</c:v>
                </c:pt>
                <c:pt idx="834">
                  <c:v>7.6150500000000001</c:v>
                </c:pt>
                <c:pt idx="835">
                  <c:v>7.6150099999999998</c:v>
                </c:pt>
                <c:pt idx="836">
                  <c:v>7.6149699999999996</c:v>
                </c:pt>
                <c:pt idx="837">
                  <c:v>7.6149300000000002</c:v>
                </c:pt>
                <c:pt idx="838">
                  <c:v>7.6148899999999999</c:v>
                </c:pt>
                <c:pt idx="839">
                  <c:v>7.6148499999999997</c:v>
                </c:pt>
                <c:pt idx="840">
                  <c:v>7.6148100000000003</c:v>
                </c:pt>
                <c:pt idx="841">
                  <c:v>7.6147499999999999</c:v>
                </c:pt>
                <c:pt idx="842">
                  <c:v>7.6147</c:v>
                </c:pt>
                <c:pt idx="843">
                  <c:v>7.6146700000000003</c:v>
                </c:pt>
                <c:pt idx="844">
                  <c:v>7.6146200000000004</c:v>
                </c:pt>
                <c:pt idx="845">
                  <c:v>7.6145699999999996</c:v>
                </c:pt>
                <c:pt idx="846">
                  <c:v>7.6145100000000001</c:v>
                </c:pt>
                <c:pt idx="847">
                  <c:v>7.6144699999999998</c:v>
                </c:pt>
                <c:pt idx="848">
                  <c:v>7.61442</c:v>
                </c:pt>
                <c:pt idx="849">
                  <c:v>7.6143700000000001</c:v>
                </c:pt>
                <c:pt idx="850">
                  <c:v>7.6143200000000002</c:v>
                </c:pt>
                <c:pt idx="851">
                  <c:v>7.6142700000000003</c:v>
                </c:pt>
                <c:pt idx="852">
                  <c:v>7.6142300000000001</c:v>
                </c:pt>
                <c:pt idx="853">
                  <c:v>7.61416</c:v>
                </c:pt>
                <c:pt idx="854">
                  <c:v>7.6141199999999998</c:v>
                </c:pt>
                <c:pt idx="855">
                  <c:v>7.6140800000000004</c:v>
                </c:pt>
                <c:pt idx="856">
                  <c:v>7.61402</c:v>
                </c:pt>
                <c:pt idx="857">
                  <c:v>7.6139799999999997</c:v>
                </c:pt>
                <c:pt idx="858">
                  <c:v>7.6139299999999999</c:v>
                </c:pt>
                <c:pt idx="859">
                  <c:v>7.61388</c:v>
                </c:pt>
                <c:pt idx="860">
                  <c:v>7.6138300000000001</c:v>
                </c:pt>
                <c:pt idx="861">
                  <c:v>7.6137800000000002</c:v>
                </c:pt>
                <c:pt idx="862">
                  <c:v>7.61374</c:v>
                </c:pt>
                <c:pt idx="863">
                  <c:v>7.6136900000000001</c:v>
                </c:pt>
                <c:pt idx="864">
                  <c:v>7.6136400000000002</c:v>
                </c:pt>
                <c:pt idx="865">
                  <c:v>7.6135900000000003</c:v>
                </c:pt>
                <c:pt idx="866">
                  <c:v>7.61355</c:v>
                </c:pt>
                <c:pt idx="867">
                  <c:v>7.6135000000000002</c:v>
                </c:pt>
                <c:pt idx="868">
                  <c:v>7.6134500000000003</c:v>
                </c:pt>
                <c:pt idx="869">
                  <c:v>7.61341</c:v>
                </c:pt>
                <c:pt idx="870">
                  <c:v>7.6133600000000001</c:v>
                </c:pt>
                <c:pt idx="871">
                  <c:v>7.6133199999999999</c:v>
                </c:pt>
                <c:pt idx="872">
                  <c:v>7.6132799999999996</c:v>
                </c:pt>
                <c:pt idx="873">
                  <c:v>7.6132299999999997</c:v>
                </c:pt>
                <c:pt idx="874">
                  <c:v>7.6131799999999998</c:v>
                </c:pt>
                <c:pt idx="875">
                  <c:v>7.6131399999999996</c:v>
                </c:pt>
                <c:pt idx="876">
                  <c:v>7.6131000000000002</c:v>
                </c:pt>
                <c:pt idx="877">
                  <c:v>7.6130500000000003</c:v>
                </c:pt>
                <c:pt idx="878">
                  <c:v>7.6130100000000001</c:v>
                </c:pt>
                <c:pt idx="879">
                  <c:v>7.6129600000000002</c:v>
                </c:pt>
                <c:pt idx="880">
                  <c:v>7.6129100000000003</c:v>
                </c:pt>
                <c:pt idx="881">
                  <c:v>7.61287</c:v>
                </c:pt>
                <c:pt idx="882">
                  <c:v>7.6128299999999998</c:v>
                </c:pt>
                <c:pt idx="883">
                  <c:v>7.6127799999999999</c:v>
                </c:pt>
                <c:pt idx="884">
                  <c:v>7.6127399999999996</c:v>
                </c:pt>
                <c:pt idx="885">
                  <c:v>7.6127000000000002</c:v>
                </c:pt>
                <c:pt idx="886">
                  <c:v>7.6126500000000004</c:v>
                </c:pt>
                <c:pt idx="887">
                  <c:v>7.6126100000000001</c:v>
                </c:pt>
                <c:pt idx="888">
                  <c:v>7.6125600000000002</c:v>
                </c:pt>
                <c:pt idx="889">
                  <c:v>7.61252</c:v>
                </c:pt>
                <c:pt idx="890">
                  <c:v>7.6124799999999997</c:v>
                </c:pt>
                <c:pt idx="891">
                  <c:v>7.6124299999999998</c:v>
                </c:pt>
                <c:pt idx="892">
                  <c:v>7.6123900000000004</c:v>
                </c:pt>
                <c:pt idx="893">
                  <c:v>7.6123399999999997</c:v>
                </c:pt>
                <c:pt idx="894">
                  <c:v>7.6123000000000003</c:v>
                </c:pt>
                <c:pt idx="895">
                  <c:v>7.61226</c:v>
                </c:pt>
                <c:pt idx="896">
                  <c:v>7.6122100000000001</c:v>
                </c:pt>
                <c:pt idx="897">
                  <c:v>7.6121699999999999</c:v>
                </c:pt>
                <c:pt idx="898">
                  <c:v>7.6121299999999996</c:v>
                </c:pt>
                <c:pt idx="899">
                  <c:v>7.6120999999999999</c:v>
                </c:pt>
                <c:pt idx="900">
                  <c:v>7.6120599999999996</c:v>
                </c:pt>
                <c:pt idx="901">
                  <c:v>7.6120099999999997</c:v>
                </c:pt>
                <c:pt idx="902">
                  <c:v>7.61198</c:v>
                </c:pt>
                <c:pt idx="903">
                  <c:v>7.6119300000000001</c:v>
                </c:pt>
                <c:pt idx="904">
                  <c:v>7.6118899999999998</c:v>
                </c:pt>
                <c:pt idx="905">
                  <c:v>7.6118499999999996</c:v>
                </c:pt>
                <c:pt idx="906">
                  <c:v>7.6118100000000002</c:v>
                </c:pt>
                <c:pt idx="907">
                  <c:v>7.6117699999999999</c:v>
                </c:pt>
                <c:pt idx="908">
                  <c:v>7.61172</c:v>
                </c:pt>
                <c:pt idx="909">
                  <c:v>7.6116700000000002</c:v>
                </c:pt>
                <c:pt idx="910">
                  <c:v>7.6116400000000004</c:v>
                </c:pt>
                <c:pt idx="911">
                  <c:v>7.6116000000000001</c:v>
                </c:pt>
                <c:pt idx="912">
                  <c:v>7.6115599999999999</c:v>
                </c:pt>
                <c:pt idx="913">
                  <c:v>7.6115199999999996</c:v>
                </c:pt>
                <c:pt idx="914">
                  <c:v>7.6114699999999997</c:v>
                </c:pt>
                <c:pt idx="915">
                  <c:v>7.6114300000000004</c:v>
                </c:pt>
                <c:pt idx="916">
                  <c:v>7.6113900000000001</c:v>
                </c:pt>
                <c:pt idx="917">
                  <c:v>7.6113499999999998</c:v>
                </c:pt>
                <c:pt idx="918">
                  <c:v>7.6113099999999996</c:v>
                </c:pt>
                <c:pt idx="919">
                  <c:v>7.6112799999999998</c:v>
                </c:pt>
                <c:pt idx="920">
                  <c:v>7.6112299999999999</c:v>
                </c:pt>
                <c:pt idx="921">
                  <c:v>7.6111899999999997</c:v>
                </c:pt>
                <c:pt idx="922">
                  <c:v>7.6111500000000003</c:v>
                </c:pt>
                <c:pt idx="923">
                  <c:v>7.61111</c:v>
                </c:pt>
                <c:pt idx="924">
                  <c:v>7.6110699999999998</c:v>
                </c:pt>
                <c:pt idx="925">
                  <c:v>7.6110300000000004</c:v>
                </c:pt>
                <c:pt idx="926">
                  <c:v>7.6109999999999998</c:v>
                </c:pt>
                <c:pt idx="927">
                  <c:v>7.6109499999999999</c:v>
                </c:pt>
                <c:pt idx="928">
                  <c:v>7.6109200000000001</c:v>
                </c:pt>
                <c:pt idx="929">
                  <c:v>7.6108700000000002</c:v>
                </c:pt>
                <c:pt idx="930">
                  <c:v>7.6108399999999996</c:v>
                </c:pt>
                <c:pt idx="931">
                  <c:v>7.6108000000000002</c:v>
                </c:pt>
                <c:pt idx="932">
                  <c:v>7.6107699999999996</c:v>
                </c:pt>
                <c:pt idx="933">
                  <c:v>7.6107300000000002</c:v>
                </c:pt>
                <c:pt idx="934">
                  <c:v>7.61069</c:v>
                </c:pt>
                <c:pt idx="935">
                  <c:v>7.6106499999999997</c:v>
                </c:pt>
                <c:pt idx="936">
                  <c:v>7.6105999999999998</c:v>
                </c:pt>
                <c:pt idx="937">
                  <c:v>7.6105700000000001</c:v>
                </c:pt>
                <c:pt idx="938">
                  <c:v>7.6105299999999998</c:v>
                </c:pt>
                <c:pt idx="939">
                  <c:v>7.6104900000000004</c:v>
                </c:pt>
                <c:pt idx="940">
                  <c:v>7.6104500000000002</c:v>
                </c:pt>
                <c:pt idx="941">
                  <c:v>7.6104099999999999</c:v>
                </c:pt>
                <c:pt idx="942">
                  <c:v>7.6103699999999996</c:v>
                </c:pt>
                <c:pt idx="943">
                  <c:v>7.6103300000000003</c:v>
                </c:pt>
                <c:pt idx="944">
                  <c:v>7.6102999999999996</c:v>
                </c:pt>
                <c:pt idx="945">
                  <c:v>7.6102499999999997</c:v>
                </c:pt>
                <c:pt idx="946">
                  <c:v>7.61022</c:v>
                </c:pt>
                <c:pt idx="947">
                  <c:v>7.6101799999999997</c:v>
                </c:pt>
                <c:pt idx="948">
                  <c:v>7.6101400000000003</c:v>
                </c:pt>
                <c:pt idx="949">
                  <c:v>7.6101099999999997</c:v>
                </c:pt>
                <c:pt idx="950">
                  <c:v>7.6100599999999998</c:v>
                </c:pt>
                <c:pt idx="951">
                  <c:v>7.6100300000000001</c:v>
                </c:pt>
                <c:pt idx="952">
                  <c:v>7.6099899999999998</c:v>
                </c:pt>
                <c:pt idx="953">
                  <c:v>7.6099500000000004</c:v>
                </c:pt>
                <c:pt idx="954">
                  <c:v>7.6099100000000002</c:v>
                </c:pt>
                <c:pt idx="955">
                  <c:v>7.6098800000000004</c:v>
                </c:pt>
                <c:pt idx="956">
                  <c:v>7.6098400000000002</c:v>
                </c:pt>
                <c:pt idx="957">
                  <c:v>7.6097999999999999</c:v>
                </c:pt>
                <c:pt idx="958">
                  <c:v>7.6097700000000001</c:v>
                </c:pt>
                <c:pt idx="959">
                  <c:v>7.6097299999999999</c:v>
                </c:pt>
                <c:pt idx="960">
                  <c:v>7.6096899999999996</c:v>
                </c:pt>
                <c:pt idx="961">
                  <c:v>7.6096500000000002</c:v>
                </c:pt>
                <c:pt idx="962">
                  <c:v>7.6096300000000001</c:v>
                </c:pt>
                <c:pt idx="963">
                  <c:v>7.6095899999999999</c:v>
                </c:pt>
                <c:pt idx="964">
                  <c:v>7.6095600000000001</c:v>
                </c:pt>
                <c:pt idx="965">
                  <c:v>7.6095100000000002</c:v>
                </c:pt>
                <c:pt idx="966">
                  <c:v>7.60947</c:v>
                </c:pt>
                <c:pt idx="967">
                  <c:v>7.6094400000000002</c:v>
                </c:pt>
                <c:pt idx="968">
                  <c:v>7.6094099999999996</c:v>
                </c:pt>
                <c:pt idx="969">
                  <c:v>7.6093700000000002</c:v>
                </c:pt>
                <c:pt idx="970">
                  <c:v>7.6093299999999999</c:v>
                </c:pt>
                <c:pt idx="971">
                  <c:v>7.6092899999999997</c:v>
                </c:pt>
                <c:pt idx="972">
                  <c:v>7.6092599999999999</c:v>
                </c:pt>
                <c:pt idx="973">
                  <c:v>7.6092199999999997</c:v>
                </c:pt>
                <c:pt idx="974">
                  <c:v>7.6091800000000003</c:v>
                </c:pt>
                <c:pt idx="975">
                  <c:v>7.6091499999999996</c:v>
                </c:pt>
                <c:pt idx="976">
                  <c:v>7.6091199999999999</c:v>
                </c:pt>
                <c:pt idx="977">
                  <c:v>7.6090799999999996</c:v>
                </c:pt>
                <c:pt idx="978">
                  <c:v>7.6090299999999997</c:v>
                </c:pt>
                <c:pt idx="979">
                  <c:v>7.609</c:v>
                </c:pt>
                <c:pt idx="980">
                  <c:v>7.6089700000000002</c:v>
                </c:pt>
                <c:pt idx="981">
                  <c:v>7.60893</c:v>
                </c:pt>
                <c:pt idx="982">
                  <c:v>7.6089000000000002</c:v>
                </c:pt>
                <c:pt idx="983">
                  <c:v>7.6088500000000003</c:v>
                </c:pt>
                <c:pt idx="984">
                  <c:v>7.6088300000000002</c:v>
                </c:pt>
                <c:pt idx="985">
                  <c:v>7.6087899999999999</c:v>
                </c:pt>
                <c:pt idx="986">
                  <c:v>7.6087499999999997</c:v>
                </c:pt>
                <c:pt idx="987">
                  <c:v>7.6087199999999999</c:v>
                </c:pt>
                <c:pt idx="988">
                  <c:v>7.6086799999999997</c:v>
                </c:pt>
                <c:pt idx="989">
                  <c:v>7.6086400000000003</c:v>
                </c:pt>
                <c:pt idx="990">
                  <c:v>7.6086099999999997</c:v>
                </c:pt>
                <c:pt idx="991">
                  <c:v>7.6085799999999999</c:v>
                </c:pt>
                <c:pt idx="992">
                  <c:v>7.6085399999999996</c:v>
                </c:pt>
                <c:pt idx="993">
                  <c:v>7.6085099999999999</c:v>
                </c:pt>
                <c:pt idx="994">
                  <c:v>7.6084699999999996</c:v>
                </c:pt>
                <c:pt idx="995">
                  <c:v>7.6084399999999999</c:v>
                </c:pt>
                <c:pt idx="996">
                  <c:v>7.6083999999999996</c:v>
                </c:pt>
                <c:pt idx="997">
                  <c:v>7.6083699999999999</c:v>
                </c:pt>
                <c:pt idx="998">
                  <c:v>7.6083400000000001</c:v>
                </c:pt>
                <c:pt idx="999">
                  <c:v>7.6082999999999998</c:v>
                </c:pt>
                <c:pt idx="1000">
                  <c:v>7.6082599999999996</c:v>
                </c:pt>
                <c:pt idx="1001">
                  <c:v>7.6082299999999998</c:v>
                </c:pt>
                <c:pt idx="1002">
                  <c:v>7.6081899999999996</c:v>
                </c:pt>
                <c:pt idx="1003">
                  <c:v>7.6081599999999998</c:v>
                </c:pt>
                <c:pt idx="1004">
                  <c:v>7.6081200000000004</c:v>
                </c:pt>
                <c:pt idx="1005">
                  <c:v>7.6080800000000002</c:v>
                </c:pt>
                <c:pt idx="1006">
                  <c:v>7.60806</c:v>
                </c:pt>
                <c:pt idx="1007">
                  <c:v>7.6080199999999998</c:v>
                </c:pt>
                <c:pt idx="1008">
                  <c:v>7.60799</c:v>
                </c:pt>
                <c:pt idx="1009">
                  <c:v>7.6079499999999998</c:v>
                </c:pt>
                <c:pt idx="1010">
                  <c:v>7.60792</c:v>
                </c:pt>
                <c:pt idx="1011">
                  <c:v>7.6078799999999998</c:v>
                </c:pt>
                <c:pt idx="1012">
                  <c:v>7.6078400000000004</c:v>
                </c:pt>
                <c:pt idx="1013">
                  <c:v>7.6078099999999997</c:v>
                </c:pt>
                <c:pt idx="1014">
                  <c:v>7.6077700000000004</c:v>
                </c:pt>
                <c:pt idx="1015">
                  <c:v>7.6077399999999997</c:v>
                </c:pt>
                <c:pt idx="1016">
                  <c:v>7.60771</c:v>
                </c:pt>
                <c:pt idx="1017">
                  <c:v>7.6076699999999997</c:v>
                </c:pt>
                <c:pt idx="1018">
                  <c:v>7.6076300000000003</c:v>
                </c:pt>
                <c:pt idx="1019">
                  <c:v>7.6075999999999997</c:v>
                </c:pt>
                <c:pt idx="1020">
                  <c:v>7.6075799999999996</c:v>
                </c:pt>
                <c:pt idx="1021">
                  <c:v>7.6075400000000002</c:v>
                </c:pt>
                <c:pt idx="1022">
                  <c:v>7.6075100000000004</c:v>
                </c:pt>
                <c:pt idx="1023">
                  <c:v>7.6074799999999998</c:v>
                </c:pt>
                <c:pt idx="1024">
                  <c:v>7.60745</c:v>
                </c:pt>
                <c:pt idx="1025">
                  <c:v>7.6074099999999998</c:v>
                </c:pt>
                <c:pt idx="1026">
                  <c:v>7.60738</c:v>
                </c:pt>
                <c:pt idx="1027">
                  <c:v>7.6073399999999998</c:v>
                </c:pt>
                <c:pt idx="1028">
                  <c:v>7.6073000000000004</c:v>
                </c:pt>
                <c:pt idx="1029">
                  <c:v>7.6072800000000003</c:v>
                </c:pt>
                <c:pt idx="1030">
                  <c:v>7.6072499999999996</c:v>
                </c:pt>
                <c:pt idx="1031">
                  <c:v>7.6072199999999999</c:v>
                </c:pt>
                <c:pt idx="1032">
                  <c:v>7.6071900000000001</c:v>
                </c:pt>
                <c:pt idx="1033">
                  <c:v>7.6071600000000004</c:v>
                </c:pt>
                <c:pt idx="1034">
                  <c:v>7.6071200000000001</c:v>
                </c:pt>
                <c:pt idx="1035">
                  <c:v>7.6070900000000004</c:v>
                </c:pt>
                <c:pt idx="1036">
                  <c:v>7.6070700000000002</c:v>
                </c:pt>
                <c:pt idx="1037">
                  <c:v>7.6070200000000003</c:v>
                </c:pt>
                <c:pt idx="1038">
                  <c:v>7.6069899999999997</c:v>
                </c:pt>
                <c:pt idx="1039">
                  <c:v>7.6069599999999999</c:v>
                </c:pt>
                <c:pt idx="1040">
                  <c:v>7.6069300000000002</c:v>
                </c:pt>
                <c:pt idx="1041">
                  <c:v>7.6069000000000004</c:v>
                </c:pt>
                <c:pt idx="1042">
                  <c:v>7.6068600000000002</c:v>
                </c:pt>
                <c:pt idx="1043">
                  <c:v>7.60684</c:v>
                </c:pt>
                <c:pt idx="1044">
                  <c:v>7.6067999999999998</c:v>
                </c:pt>
                <c:pt idx="1045">
                  <c:v>7.60677</c:v>
                </c:pt>
                <c:pt idx="1046">
                  <c:v>7.6067400000000003</c:v>
                </c:pt>
                <c:pt idx="1047">
                  <c:v>7.6067</c:v>
                </c:pt>
                <c:pt idx="1048">
                  <c:v>7.6066799999999999</c:v>
                </c:pt>
                <c:pt idx="1049">
                  <c:v>7.6066399999999996</c:v>
                </c:pt>
                <c:pt idx="1050">
                  <c:v>7.6066099999999999</c:v>
                </c:pt>
                <c:pt idx="1051">
                  <c:v>7.6065800000000001</c:v>
                </c:pt>
                <c:pt idx="1052">
                  <c:v>7.6065500000000004</c:v>
                </c:pt>
                <c:pt idx="1053">
                  <c:v>7.6065199999999997</c:v>
                </c:pt>
                <c:pt idx="1054">
                  <c:v>7.6064800000000004</c:v>
                </c:pt>
                <c:pt idx="1055">
                  <c:v>7.6064499999999997</c:v>
                </c:pt>
                <c:pt idx="1056">
                  <c:v>7.6064100000000003</c:v>
                </c:pt>
                <c:pt idx="1057">
                  <c:v>7.6063900000000002</c:v>
                </c:pt>
                <c:pt idx="1058">
                  <c:v>7.6063599999999996</c:v>
                </c:pt>
                <c:pt idx="1059">
                  <c:v>7.6063200000000002</c:v>
                </c:pt>
                <c:pt idx="1060">
                  <c:v>7.6062900000000004</c:v>
                </c:pt>
                <c:pt idx="1061">
                  <c:v>7.6062599999999998</c:v>
                </c:pt>
                <c:pt idx="1062">
                  <c:v>7.60623</c:v>
                </c:pt>
                <c:pt idx="1063">
                  <c:v>7.6062000000000003</c:v>
                </c:pt>
                <c:pt idx="1064">
                  <c:v>7.6061699999999997</c:v>
                </c:pt>
                <c:pt idx="1065">
                  <c:v>7.6061300000000003</c:v>
                </c:pt>
                <c:pt idx="1066">
                  <c:v>7.6061100000000001</c:v>
                </c:pt>
                <c:pt idx="1067">
                  <c:v>7.6060800000000004</c:v>
                </c:pt>
                <c:pt idx="1068">
                  <c:v>7.6060499999999998</c:v>
                </c:pt>
                <c:pt idx="1069">
                  <c:v>7.60602</c:v>
                </c:pt>
                <c:pt idx="1070">
                  <c:v>7.6059900000000003</c:v>
                </c:pt>
                <c:pt idx="1071">
                  <c:v>7.60595</c:v>
                </c:pt>
                <c:pt idx="1072">
                  <c:v>7.6059299999999999</c:v>
                </c:pt>
                <c:pt idx="1073">
                  <c:v>7.6059000000000001</c:v>
                </c:pt>
                <c:pt idx="1074">
                  <c:v>7.6058700000000004</c:v>
                </c:pt>
                <c:pt idx="1075">
                  <c:v>7.6058399999999997</c:v>
                </c:pt>
                <c:pt idx="1076">
                  <c:v>7.60581</c:v>
                </c:pt>
                <c:pt idx="1077">
                  <c:v>7.6057699999999997</c:v>
                </c:pt>
                <c:pt idx="1078">
                  <c:v>7.6057499999999996</c:v>
                </c:pt>
                <c:pt idx="1079">
                  <c:v>7.6057199999999998</c:v>
                </c:pt>
                <c:pt idx="1080">
                  <c:v>7.6056900000000001</c:v>
                </c:pt>
                <c:pt idx="1081">
                  <c:v>7.6056600000000003</c:v>
                </c:pt>
                <c:pt idx="1082">
                  <c:v>7.6056400000000002</c:v>
                </c:pt>
                <c:pt idx="1083">
                  <c:v>7.6056100000000004</c:v>
                </c:pt>
                <c:pt idx="1084">
                  <c:v>7.6055799999999998</c:v>
                </c:pt>
                <c:pt idx="1085">
                  <c:v>7.6055599999999997</c:v>
                </c:pt>
                <c:pt idx="1086">
                  <c:v>7.6055299999999999</c:v>
                </c:pt>
                <c:pt idx="1087">
                  <c:v>7.6055000000000001</c:v>
                </c:pt>
                <c:pt idx="1088">
                  <c:v>7.6054700000000004</c:v>
                </c:pt>
                <c:pt idx="1089">
                  <c:v>7.6054399999999998</c:v>
                </c:pt>
                <c:pt idx="1090">
                  <c:v>7.6054199999999996</c:v>
                </c:pt>
                <c:pt idx="1091">
                  <c:v>7.6053899999999999</c:v>
                </c:pt>
                <c:pt idx="1092">
                  <c:v>7.6053600000000001</c:v>
                </c:pt>
                <c:pt idx="1093">
                  <c:v>7.6053300000000004</c:v>
                </c:pt>
                <c:pt idx="1094">
                  <c:v>7.6052999999999997</c:v>
                </c:pt>
                <c:pt idx="1095">
                  <c:v>7.60527</c:v>
                </c:pt>
                <c:pt idx="1096">
                  <c:v>7.6052499999999998</c:v>
                </c:pt>
                <c:pt idx="1097">
                  <c:v>7.6052200000000001</c:v>
                </c:pt>
                <c:pt idx="1098">
                  <c:v>7.6051900000000003</c:v>
                </c:pt>
                <c:pt idx="1099">
                  <c:v>7.6051500000000001</c:v>
                </c:pt>
                <c:pt idx="1100">
                  <c:v>7.6051299999999999</c:v>
                </c:pt>
                <c:pt idx="1101">
                  <c:v>7.6051000000000002</c:v>
                </c:pt>
                <c:pt idx="1102">
                  <c:v>7.6050700000000004</c:v>
                </c:pt>
                <c:pt idx="1103">
                  <c:v>7.6050500000000003</c:v>
                </c:pt>
                <c:pt idx="1104">
                  <c:v>7.6050199999999997</c:v>
                </c:pt>
                <c:pt idx="1105">
                  <c:v>7.6049899999999999</c:v>
                </c:pt>
                <c:pt idx="1106">
                  <c:v>7.6049699999999998</c:v>
                </c:pt>
                <c:pt idx="1107">
                  <c:v>7.60494</c:v>
                </c:pt>
                <c:pt idx="1108">
                  <c:v>7.6049100000000003</c:v>
                </c:pt>
                <c:pt idx="1109">
                  <c:v>7.6048900000000001</c:v>
                </c:pt>
                <c:pt idx="1110">
                  <c:v>7.60487</c:v>
                </c:pt>
                <c:pt idx="1111">
                  <c:v>7.6048299999999998</c:v>
                </c:pt>
                <c:pt idx="1112">
                  <c:v>7.6048200000000001</c:v>
                </c:pt>
                <c:pt idx="1113">
                  <c:v>7.6048099999999996</c:v>
                </c:pt>
                <c:pt idx="1114">
                  <c:v>7.6047799999999999</c:v>
                </c:pt>
                <c:pt idx="1115">
                  <c:v>7.6047500000000001</c:v>
                </c:pt>
                <c:pt idx="1116">
                  <c:v>7.6047200000000004</c:v>
                </c:pt>
                <c:pt idx="1117">
                  <c:v>7.6047000000000002</c:v>
                </c:pt>
                <c:pt idx="1118">
                  <c:v>7.6046699999999996</c:v>
                </c:pt>
                <c:pt idx="1119">
                  <c:v>7.6046500000000004</c:v>
                </c:pt>
                <c:pt idx="1120">
                  <c:v>7.6046199999999997</c:v>
                </c:pt>
                <c:pt idx="1121">
                  <c:v>7.60459</c:v>
                </c:pt>
                <c:pt idx="1122">
                  <c:v>7.6045800000000003</c:v>
                </c:pt>
                <c:pt idx="1123">
                  <c:v>7.6045400000000001</c:v>
                </c:pt>
                <c:pt idx="1124">
                  <c:v>7.6045199999999999</c:v>
                </c:pt>
                <c:pt idx="1125">
                  <c:v>7.6044999999999998</c:v>
                </c:pt>
                <c:pt idx="1126">
                  <c:v>7.6044700000000001</c:v>
                </c:pt>
                <c:pt idx="1127">
                  <c:v>7.6044499999999999</c:v>
                </c:pt>
                <c:pt idx="1128">
                  <c:v>7.6044299999999998</c:v>
                </c:pt>
                <c:pt idx="1129">
                  <c:v>7.6044</c:v>
                </c:pt>
                <c:pt idx="1130">
                  <c:v>7.6043799999999999</c:v>
                </c:pt>
                <c:pt idx="1131">
                  <c:v>7.6043500000000002</c:v>
                </c:pt>
                <c:pt idx="1132">
                  <c:v>7.6043200000000004</c:v>
                </c:pt>
                <c:pt idx="1133">
                  <c:v>7.6043000000000003</c:v>
                </c:pt>
                <c:pt idx="1134">
                  <c:v>7.6042899999999998</c:v>
                </c:pt>
                <c:pt idx="1135">
                  <c:v>7.6042500000000004</c:v>
                </c:pt>
                <c:pt idx="1136">
                  <c:v>7.6042399999999999</c:v>
                </c:pt>
                <c:pt idx="1137">
                  <c:v>7.6042100000000001</c:v>
                </c:pt>
                <c:pt idx="1138">
                  <c:v>7.60419</c:v>
                </c:pt>
                <c:pt idx="1139">
                  <c:v>7.6041699999999999</c:v>
                </c:pt>
                <c:pt idx="1140">
                  <c:v>7.6041400000000001</c:v>
                </c:pt>
                <c:pt idx="1141">
                  <c:v>7.60412</c:v>
                </c:pt>
                <c:pt idx="1142">
                  <c:v>7.6040999999999999</c:v>
                </c:pt>
                <c:pt idx="1143">
                  <c:v>7.6040700000000001</c:v>
                </c:pt>
                <c:pt idx="1144">
                  <c:v>7.60405</c:v>
                </c:pt>
                <c:pt idx="1145">
                  <c:v>7.6040299999999998</c:v>
                </c:pt>
                <c:pt idx="1146">
                  <c:v>7.6040099999999997</c:v>
                </c:pt>
                <c:pt idx="1147">
                  <c:v>7.6039899999999996</c:v>
                </c:pt>
                <c:pt idx="1148">
                  <c:v>7.6039599999999998</c:v>
                </c:pt>
                <c:pt idx="1149">
                  <c:v>7.6039399999999997</c:v>
                </c:pt>
                <c:pt idx="1150">
                  <c:v>7.6039199999999996</c:v>
                </c:pt>
                <c:pt idx="1151">
                  <c:v>7.6039000000000003</c:v>
                </c:pt>
                <c:pt idx="1152">
                  <c:v>7.6038800000000002</c:v>
                </c:pt>
                <c:pt idx="1153">
                  <c:v>7.6038600000000001</c:v>
                </c:pt>
                <c:pt idx="1154">
                  <c:v>7.6038300000000003</c:v>
                </c:pt>
                <c:pt idx="1155">
                  <c:v>7.6038100000000002</c:v>
                </c:pt>
                <c:pt idx="1156">
                  <c:v>7.60379</c:v>
                </c:pt>
                <c:pt idx="1157">
                  <c:v>7.6037699999999999</c:v>
                </c:pt>
                <c:pt idx="1158">
                  <c:v>7.6037499999999998</c:v>
                </c:pt>
                <c:pt idx="1159">
                  <c:v>7.6037299999999997</c:v>
                </c:pt>
                <c:pt idx="1160">
                  <c:v>7.6036999999999999</c:v>
                </c:pt>
                <c:pt idx="1161">
                  <c:v>7.6036999999999999</c:v>
                </c:pt>
                <c:pt idx="1162">
                  <c:v>7.6036900000000003</c:v>
                </c:pt>
                <c:pt idx="1163">
                  <c:v>7.60365</c:v>
                </c:pt>
                <c:pt idx="1164">
                  <c:v>7.60365</c:v>
                </c:pt>
                <c:pt idx="1165">
                  <c:v>7.6036200000000003</c:v>
                </c:pt>
                <c:pt idx="1166">
                  <c:v>7.6036000000000001</c:v>
                </c:pt>
                <c:pt idx="1167">
                  <c:v>7.6035899999999996</c:v>
                </c:pt>
                <c:pt idx="1168">
                  <c:v>7.6035599999999999</c:v>
                </c:pt>
                <c:pt idx="1169">
                  <c:v>7.6035500000000003</c:v>
                </c:pt>
                <c:pt idx="1170">
                  <c:v>7.6035300000000001</c:v>
                </c:pt>
                <c:pt idx="1171">
                  <c:v>7.60351</c:v>
                </c:pt>
                <c:pt idx="1172">
                  <c:v>7.6034800000000002</c:v>
                </c:pt>
                <c:pt idx="1173">
                  <c:v>7.6034699999999997</c:v>
                </c:pt>
                <c:pt idx="1174">
                  <c:v>7.6034499999999996</c:v>
                </c:pt>
                <c:pt idx="1175">
                  <c:v>7.6034300000000004</c:v>
                </c:pt>
                <c:pt idx="1176">
                  <c:v>7.6034100000000002</c:v>
                </c:pt>
                <c:pt idx="1177">
                  <c:v>7.6033999999999997</c:v>
                </c:pt>
                <c:pt idx="1178">
                  <c:v>7.6033799999999996</c:v>
                </c:pt>
                <c:pt idx="1179">
                  <c:v>7.6033600000000003</c:v>
                </c:pt>
                <c:pt idx="1180">
                  <c:v>7.6033400000000002</c:v>
                </c:pt>
                <c:pt idx="1181">
                  <c:v>7.6033200000000001</c:v>
                </c:pt>
                <c:pt idx="1182">
                  <c:v>7.6033099999999996</c:v>
                </c:pt>
                <c:pt idx="1183">
                  <c:v>7.6032900000000003</c:v>
                </c:pt>
                <c:pt idx="1184">
                  <c:v>7.6032799999999998</c:v>
                </c:pt>
                <c:pt idx="1185">
                  <c:v>7.6032599999999997</c:v>
                </c:pt>
                <c:pt idx="1186">
                  <c:v>7.6032400000000004</c:v>
                </c:pt>
                <c:pt idx="1187">
                  <c:v>7.6032200000000003</c:v>
                </c:pt>
                <c:pt idx="1188">
                  <c:v>7.6032099999999998</c:v>
                </c:pt>
                <c:pt idx="1189">
                  <c:v>7.6032000000000002</c:v>
                </c:pt>
                <c:pt idx="1190">
                  <c:v>7.6031700000000004</c:v>
                </c:pt>
                <c:pt idx="1191">
                  <c:v>7.6031599999999999</c:v>
                </c:pt>
                <c:pt idx="1192">
                  <c:v>7.6031599999999999</c:v>
                </c:pt>
                <c:pt idx="1193">
                  <c:v>7.6031399999999998</c:v>
                </c:pt>
                <c:pt idx="1194">
                  <c:v>7.6031199999999997</c:v>
                </c:pt>
                <c:pt idx="1195">
                  <c:v>7.60311</c:v>
                </c:pt>
                <c:pt idx="1196">
                  <c:v>7.6031000000000004</c:v>
                </c:pt>
                <c:pt idx="1197">
                  <c:v>7.6030800000000003</c:v>
                </c:pt>
                <c:pt idx="1198">
                  <c:v>7.6030699999999998</c:v>
                </c:pt>
                <c:pt idx="1199">
                  <c:v>7.6030600000000002</c:v>
                </c:pt>
                <c:pt idx="1200">
                  <c:v>7.60304</c:v>
                </c:pt>
                <c:pt idx="1201">
                  <c:v>7.6030199999999999</c:v>
                </c:pt>
                <c:pt idx="1202">
                  <c:v>7.6030100000000003</c:v>
                </c:pt>
                <c:pt idx="1203">
                  <c:v>7.6029900000000001</c:v>
                </c:pt>
                <c:pt idx="1204">
                  <c:v>7.6029900000000001</c:v>
                </c:pt>
                <c:pt idx="1205">
                  <c:v>7.60297</c:v>
                </c:pt>
                <c:pt idx="1206">
                  <c:v>7.6029600000000004</c:v>
                </c:pt>
                <c:pt idx="1207">
                  <c:v>7.6029499999999999</c:v>
                </c:pt>
                <c:pt idx="1208">
                  <c:v>7.6029299999999997</c:v>
                </c:pt>
                <c:pt idx="1209">
                  <c:v>7.6029200000000001</c:v>
                </c:pt>
                <c:pt idx="1210">
                  <c:v>7.6029099999999996</c:v>
                </c:pt>
                <c:pt idx="1211">
                  <c:v>7.6028900000000004</c:v>
                </c:pt>
                <c:pt idx="1212">
                  <c:v>7.6028799999999999</c:v>
                </c:pt>
                <c:pt idx="1213">
                  <c:v>7.6028700000000002</c:v>
                </c:pt>
                <c:pt idx="1214">
                  <c:v>7.6028700000000002</c:v>
                </c:pt>
                <c:pt idx="1215">
                  <c:v>7.6028399999999996</c:v>
                </c:pt>
                <c:pt idx="1216">
                  <c:v>7.6028399999999996</c:v>
                </c:pt>
                <c:pt idx="1217">
                  <c:v>7.60283</c:v>
                </c:pt>
                <c:pt idx="1218">
                  <c:v>7.6028200000000004</c:v>
                </c:pt>
                <c:pt idx="1219">
                  <c:v>7.6028099999999998</c:v>
                </c:pt>
                <c:pt idx="1220">
                  <c:v>7.6027899999999997</c:v>
                </c:pt>
                <c:pt idx="1221">
                  <c:v>7.6027800000000001</c:v>
                </c:pt>
                <c:pt idx="1222">
                  <c:v>7.6027699999999996</c:v>
                </c:pt>
                <c:pt idx="1223">
                  <c:v>7.60276</c:v>
                </c:pt>
                <c:pt idx="1224">
                  <c:v>7.6027500000000003</c:v>
                </c:pt>
                <c:pt idx="1225">
                  <c:v>7.6027399999999998</c:v>
                </c:pt>
                <c:pt idx="1226">
                  <c:v>7.6027300000000002</c:v>
                </c:pt>
                <c:pt idx="1227">
                  <c:v>7.6027300000000002</c:v>
                </c:pt>
                <c:pt idx="1228">
                  <c:v>7.6027100000000001</c:v>
                </c:pt>
                <c:pt idx="1229">
                  <c:v>7.6027100000000001</c:v>
                </c:pt>
                <c:pt idx="1230">
                  <c:v>7.6026899999999999</c:v>
                </c:pt>
                <c:pt idx="1231">
                  <c:v>7.6026899999999999</c:v>
                </c:pt>
                <c:pt idx="1232">
                  <c:v>7.6026800000000003</c:v>
                </c:pt>
                <c:pt idx="1233">
                  <c:v>7.6026699999999998</c:v>
                </c:pt>
                <c:pt idx="1234">
                  <c:v>7.6026600000000002</c:v>
                </c:pt>
                <c:pt idx="1235">
                  <c:v>7.6026600000000002</c:v>
                </c:pt>
                <c:pt idx="1236">
                  <c:v>7.6026499999999997</c:v>
                </c:pt>
                <c:pt idx="1237">
                  <c:v>7.6026499999999997</c:v>
                </c:pt>
                <c:pt idx="1238">
                  <c:v>7.6026400000000001</c:v>
                </c:pt>
                <c:pt idx="1239">
                  <c:v>7.6026400000000001</c:v>
                </c:pt>
                <c:pt idx="1240">
                  <c:v>7.6026300000000004</c:v>
                </c:pt>
                <c:pt idx="1241">
                  <c:v>7.6026199999999999</c:v>
                </c:pt>
                <c:pt idx="1242">
                  <c:v>7.6026100000000003</c:v>
                </c:pt>
                <c:pt idx="1243">
                  <c:v>7.6026100000000003</c:v>
                </c:pt>
                <c:pt idx="1244">
                  <c:v>7.6025900000000002</c:v>
                </c:pt>
                <c:pt idx="1245">
                  <c:v>7.6025999999999998</c:v>
                </c:pt>
                <c:pt idx="1246">
                  <c:v>7.6025900000000002</c:v>
                </c:pt>
                <c:pt idx="1247">
                  <c:v>7.6025799999999997</c:v>
                </c:pt>
                <c:pt idx="1248">
                  <c:v>7.6025799999999997</c:v>
                </c:pt>
                <c:pt idx="1249">
                  <c:v>7.6025799999999997</c:v>
                </c:pt>
                <c:pt idx="1250">
                  <c:v>7.6025700000000001</c:v>
                </c:pt>
                <c:pt idx="1251">
                  <c:v>7.6025700000000001</c:v>
                </c:pt>
                <c:pt idx="1252">
                  <c:v>7.6025600000000004</c:v>
                </c:pt>
                <c:pt idx="1253">
                  <c:v>7.6025499999999999</c:v>
                </c:pt>
                <c:pt idx="1254">
                  <c:v>7.6025600000000004</c:v>
                </c:pt>
                <c:pt idx="1255">
                  <c:v>7.6025499999999999</c:v>
                </c:pt>
                <c:pt idx="1256">
                  <c:v>7.6025499999999999</c:v>
                </c:pt>
                <c:pt idx="1257">
                  <c:v>7.6025400000000003</c:v>
                </c:pt>
                <c:pt idx="1258">
                  <c:v>7.6025299999999998</c:v>
                </c:pt>
                <c:pt idx="1259">
                  <c:v>7.6025299999999998</c:v>
                </c:pt>
                <c:pt idx="1260">
                  <c:v>7.6025299999999998</c:v>
                </c:pt>
                <c:pt idx="1261">
                  <c:v>7.6025299999999998</c:v>
                </c:pt>
                <c:pt idx="1262">
                  <c:v>7.6025299999999998</c:v>
                </c:pt>
                <c:pt idx="1263">
                  <c:v>7.6025200000000002</c:v>
                </c:pt>
                <c:pt idx="1264">
                  <c:v>7.6025200000000002</c:v>
                </c:pt>
                <c:pt idx="1265">
                  <c:v>7.6025299999999998</c:v>
                </c:pt>
                <c:pt idx="1266">
                  <c:v>7.6025200000000002</c:v>
                </c:pt>
                <c:pt idx="1267">
                  <c:v>7.6025200000000002</c:v>
                </c:pt>
                <c:pt idx="1268">
                  <c:v>7.6025200000000002</c:v>
                </c:pt>
                <c:pt idx="1269">
                  <c:v>7.6025299999999998</c:v>
                </c:pt>
                <c:pt idx="1270">
                  <c:v>7.6025299999999998</c:v>
                </c:pt>
                <c:pt idx="1271">
                  <c:v>7.6025200000000002</c:v>
                </c:pt>
                <c:pt idx="1272">
                  <c:v>7.6025299999999998</c:v>
                </c:pt>
                <c:pt idx="1273">
                  <c:v>7.6025200000000002</c:v>
                </c:pt>
                <c:pt idx="1274">
                  <c:v>7.6025200000000002</c:v>
                </c:pt>
                <c:pt idx="1275">
                  <c:v>7.6025200000000002</c:v>
                </c:pt>
                <c:pt idx="1276">
                  <c:v>7.6025299999999998</c:v>
                </c:pt>
                <c:pt idx="1277">
                  <c:v>7.6025299999999998</c:v>
                </c:pt>
                <c:pt idx="1278">
                  <c:v>7.6025299999999998</c:v>
                </c:pt>
                <c:pt idx="1279">
                  <c:v>7.6025299999999998</c:v>
                </c:pt>
                <c:pt idx="1280">
                  <c:v>7.6025299999999998</c:v>
                </c:pt>
                <c:pt idx="1281">
                  <c:v>7.6025400000000003</c:v>
                </c:pt>
                <c:pt idx="1282">
                  <c:v>7.6025299999999998</c:v>
                </c:pt>
                <c:pt idx="1283">
                  <c:v>7.6025299999999998</c:v>
                </c:pt>
                <c:pt idx="1284">
                  <c:v>7.6025400000000003</c:v>
                </c:pt>
                <c:pt idx="1285">
                  <c:v>7.6025400000000003</c:v>
                </c:pt>
                <c:pt idx="1286">
                  <c:v>7.6025400000000003</c:v>
                </c:pt>
                <c:pt idx="1287">
                  <c:v>7.6025499999999999</c:v>
                </c:pt>
                <c:pt idx="1288">
                  <c:v>7.6025499999999999</c:v>
                </c:pt>
                <c:pt idx="1289">
                  <c:v>7.6025499999999999</c:v>
                </c:pt>
                <c:pt idx="1290">
                  <c:v>7.6025600000000004</c:v>
                </c:pt>
                <c:pt idx="1291">
                  <c:v>7.6025700000000001</c:v>
                </c:pt>
                <c:pt idx="1292">
                  <c:v>7.6025700000000001</c:v>
                </c:pt>
                <c:pt idx="1293">
                  <c:v>7.6025799999999997</c:v>
                </c:pt>
                <c:pt idx="1294">
                  <c:v>7.6025799999999997</c:v>
                </c:pt>
                <c:pt idx="1295">
                  <c:v>7.6025900000000002</c:v>
                </c:pt>
                <c:pt idx="1296">
                  <c:v>7.6025799999999997</c:v>
                </c:pt>
                <c:pt idx="1297">
                  <c:v>7.6025900000000002</c:v>
                </c:pt>
                <c:pt idx="1298">
                  <c:v>7.6025999999999998</c:v>
                </c:pt>
                <c:pt idx="1299">
                  <c:v>7.6026100000000003</c:v>
                </c:pt>
                <c:pt idx="1300">
                  <c:v>7.6026100000000003</c:v>
                </c:pt>
                <c:pt idx="1301">
                  <c:v>7.6026199999999999</c:v>
                </c:pt>
                <c:pt idx="1302">
                  <c:v>7.6026300000000004</c:v>
                </c:pt>
                <c:pt idx="1303">
                  <c:v>7.6026300000000004</c:v>
                </c:pt>
                <c:pt idx="1304">
                  <c:v>7.6026400000000001</c:v>
                </c:pt>
                <c:pt idx="1305">
                  <c:v>7.6026499999999997</c:v>
                </c:pt>
                <c:pt idx="1306">
                  <c:v>7.6026600000000002</c:v>
                </c:pt>
                <c:pt idx="1307">
                  <c:v>7.6026800000000003</c:v>
                </c:pt>
                <c:pt idx="1308">
                  <c:v>7.6026800000000003</c:v>
                </c:pt>
                <c:pt idx="1309">
                  <c:v>7.6026899999999999</c:v>
                </c:pt>
                <c:pt idx="1310">
                  <c:v>7.6026999999999996</c:v>
                </c:pt>
                <c:pt idx="1311">
                  <c:v>7.6027100000000001</c:v>
                </c:pt>
                <c:pt idx="1312">
                  <c:v>7.6027199999999997</c:v>
                </c:pt>
                <c:pt idx="1313">
                  <c:v>7.6027300000000002</c:v>
                </c:pt>
                <c:pt idx="1314">
                  <c:v>7.6027399999999998</c:v>
                </c:pt>
                <c:pt idx="1315">
                  <c:v>7.6027500000000003</c:v>
                </c:pt>
                <c:pt idx="1316">
                  <c:v>7.60276</c:v>
                </c:pt>
                <c:pt idx="1317">
                  <c:v>7.6027699999999996</c:v>
                </c:pt>
                <c:pt idx="1318">
                  <c:v>7.6027800000000001</c:v>
                </c:pt>
                <c:pt idx="1319">
                  <c:v>7.6028000000000002</c:v>
                </c:pt>
                <c:pt idx="1320">
                  <c:v>7.6028000000000002</c:v>
                </c:pt>
                <c:pt idx="1321">
                  <c:v>7.6028099999999998</c:v>
                </c:pt>
                <c:pt idx="1322">
                  <c:v>7.60283</c:v>
                </c:pt>
                <c:pt idx="1323">
                  <c:v>7.6028399999999996</c:v>
                </c:pt>
                <c:pt idx="1324">
                  <c:v>7.6028500000000001</c:v>
                </c:pt>
                <c:pt idx="1325">
                  <c:v>7.6028700000000002</c:v>
                </c:pt>
                <c:pt idx="1326">
                  <c:v>7.6028799999999999</c:v>
                </c:pt>
                <c:pt idx="1327">
                  <c:v>7.6028900000000004</c:v>
                </c:pt>
                <c:pt idx="1328">
                  <c:v>7.6029099999999996</c:v>
                </c:pt>
                <c:pt idx="1329">
                  <c:v>7.6029299999999997</c:v>
                </c:pt>
                <c:pt idx="1330">
                  <c:v>7.6029400000000003</c:v>
                </c:pt>
                <c:pt idx="1331">
                  <c:v>7.6029600000000004</c:v>
                </c:pt>
                <c:pt idx="1332">
                  <c:v>7.6029799999999996</c:v>
                </c:pt>
                <c:pt idx="1333">
                  <c:v>7.6029900000000001</c:v>
                </c:pt>
                <c:pt idx="1334">
                  <c:v>7.6029999999999998</c:v>
                </c:pt>
                <c:pt idx="1335">
                  <c:v>7.6030199999999999</c:v>
                </c:pt>
                <c:pt idx="1336">
                  <c:v>7.6030300000000004</c:v>
                </c:pt>
                <c:pt idx="1337">
                  <c:v>7.6030499999999996</c:v>
                </c:pt>
                <c:pt idx="1338">
                  <c:v>7.6030699999999998</c:v>
                </c:pt>
                <c:pt idx="1339">
                  <c:v>7.6030800000000003</c:v>
                </c:pt>
                <c:pt idx="1340">
                  <c:v>7.6031000000000004</c:v>
                </c:pt>
                <c:pt idx="1341">
                  <c:v>7.6031199999999997</c:v>
                </c:pt>
                <c:pt idx="1342">
                  <c:v>7.6031300000000002</c:v>
                </c:pt>
                <c:pt idx="1343">
                  <c:v>7.6031399999999998</c:v>
                </c:pt>
                <c:pt idx="1344">
                  <c:v>7.6031899999999997</c:v>
                </c:pt>
                <c:pt idx="1345">
                  <c:v>7.6032000000000002</c:v>
                </c:pt>
                <c:pt idx="1346">
                  <c:v>7.6032099999999998</c:v>
                </c:pt>
                <c:pt idx="1347">
                  <c:v>7.6032299999999999</c:v>
                </c:pt>
                <c:pt idx="1348">
                  <c:v>7.6032500000000001</c:v>
                </c:pt>
                <c:pt idx="1349">
                  <c:v>7.6032700000000002</c:v>
                </c:pt>
                <c:pt idx="1350">
                  <c:v>7.6032900000000003</c:v>
                </c:pt>
                <c:pt idx="1351">
                  <c:v>7.6033099999999996</c:v>
                </c:pt>
                <c:pt idx="1352">
                  <c:v>7.6033299999999997</c:v>
                </c:pt>
                <c:pt idx="1353">
                  <c:v>7.6033499999999998</c:v>
                </c:pt>
                <c:pt idx="1354">
                  <c:v>7.60337</c:v>
                </c:pt>
                <c:pt idx="1355">
                  <c:v>7.6033900000000001</c:v>
                </c:pt>
                <c:pt idx="1356">
                  <c:v>7.6034100000000002</c:v>
                </c:pt>
                <c:pt idx="1357">
                  <c:v>7.6034300000000004</c:v>
                </c:pt>
                <c:pt idx="1358">
                  <c:v>7.6034499999999996</c:v>
                </c:pt>
                <c:pt idx="1359">
                  <c:v>7.6034699999999997</c:v>
                </c:pt>
                <c:pt idx="1360">
                  <c:v>7.6035000000000004</c:v>
                </c:pt>
                <c:pt idx="1361">
                  <c:v>7.6035199999999996</c:v>
                </c:pt>
                <c:pt idx="1362">
                  <c:v>7.6035399999999997</c:v>
                </c:pt>
                <c:pt idx="1363">
                  <c:v>7.6035700000000004</c:v>
                </c:pt>
                <c:pt idx="1364">
                  <c:v>7.6035899999999996</c:v>
                </c:pt>
                <c:pt idx="1365">
                  <c:v>7.6036099999999998</c:v>
                </c:pt>
                <c:pt idx="1366">
                  <c:v>7.6036299999999999</c:v>
                </c:pt>
                <c:pt idx="1367">
                  <c:v>7.6036599999999996</c:v>
                </c:pt>
                <c:pt idx="1368">
                  <c:v>7.6036900000000003</c:v>
                </c:pt>
                <c:pt idx="1369">
                  <c:v>7.6037100000000004</c:v>
                </c:pt>
                <c:pt idx="1370">
                  <c:v>7.6037299999999997</c:v>
                </c:pt>
                <c:pt idx="1371">
                  <c:v>7.6037600000000003</c:v>
                </c:pt>
                <c:pt idx="1372">
                  <c:v>7.6037800000000004</c:v>
                </c:pt>
                <c:pt idx="1373">
                  <c:v>7.6038100000000002</c:v>
                </c:pt>
                <c:pt idx="1374">
                  <c:v>7.6038300000000003</c:v>
                </c:pt>
                <c:pt idx="1375">
                  <c:v>7.6038600000000001</c:v>
                </c:pt>
                <c:pt idx="1376">
                  <c:v>7.6038800000000002</c:v>
                </c:pt>
                <c:pt idx="1377">
                  <c:v>7.6039099999999999</c:v>
                </c:pt>
                <c:pt idx="1378">
                  <c:v>7.6039500000000002</c:v>
                </c:pt>
                <c:pt idx="1379">
                  <c:v>7.60398</c:v>
                </c:pt>
                <c:pt idx="1380">
                  <c:v>7.6040000000000001</c:v>
                </c:pt>
                <c:pt idx="1381">
                  <c:v>7.6040299999999998</c:v>
                </c:pt>
                <c:pt idx="1382">
                  <c:v>7.6040599999999996</c:v>
                </c:pt>
                <c:pt idx="1383">
                  <c:v>7.6040900000000002</c:v>
                </c:pt>
                <c:pt idx="1384">
                  <c:v>7.6041100000000004</c:v>
                </c:pt>
                <c:pt idx="1385">
                  <c:v>7.6041400000000001</c:v>
                </c:pt>
                <c:pt idx="1386">
                  <c:v>7.6041800000000004</c:v>
                </c:pt>
                <c:pt idx="1387">
                  <c:v>7.6041999999999996</c:v>
                </c:pt>
                <c:pt idx="1388">
                  <c:v>7.6042300000000003</c:v>
                </c:pt>
                <c:pt idx="1389">
                  <c:v>7.60426</c:v>
                </c:pt>
                <c:pt idx="1390">
                  <c:v>7.6042899999999998</c:v>
                </c:pt>
                <c:pt idx="1391">
                  <c:v>7.6043200000000004</c:v>
                </c:pt>
                <c:pt idx="1392">
                  <c:v>7.6043500000000002</c:v>
                </c:pt>
                <c:pt idx="1393">
                  <c:v>7.6043799999999999</c:v>
                </c:pt>
                <c:pt idx="1394">
                  <c:v>7.6044099999999997</c:v>
                </c:pt>
                <c:pt idx="1395">
                  <c:v>7.6044400000000003</c:v>
                </c:pt>
                <c:pt idx="1396">
                  <c:v>7.6044799999999997</c:v>
                </c:pt>
                <c:pt idx="1397">
                  <c:v>7.6044999999999998</c:v>
                </c:pt>
                <c:pt idx="1398">
                  <c:v>7.6045400000000001</c:v>
                </c:pt>
                <c:pt idx="1399">
                  <c:v>7.6045699999999998</c:v>
                </c:pt>
                <c:pt idx="1400">
                  <c:v>7.6045999999999996</c:v>
                </c:pt>
                <c:pt idx="1401">
                  <c:v>7.6046300000000002</c:v>
                </c:pt>
                <c:pt idx="1402">
                  <c:v>7.6046699999999996</c:v>
                </c:pt>
                <c:pt idx="1403">
                  <c:v>7.6047000000000002</c:v>
                </c:pt>
                <c:pt idx="1404">
                  <c:v>7.60473</c:v>
                </c:pt>
                <c:pt idx="1405">
                  <c:v>7.6047700000000003</c:v>
                </c:pt>
                <c:pt idx="1406">
                  <c:v>7.6048</c:v>
                </c:pt>
                <c:pt idx="1407">
                  <c:v>7.6048499999999999</c:v>
                </c:pt>
                <c:pt idx="1408">
                  <c:v>7.6048900000000001</c:v>
                </c:pt>
                <c:pt idx="1409">
                  <c:v>7.6049199999999999</c:v>
                </c:pt>
                <c:pt idx="1410">
                  <c:v>7.6049499999999997</c:v>
                </c:pt>
                <c:pt idx="1411">
                  <c:v>7.6049899999999999</c:v>
                </c:pt>
                <c:pt idx="1412">
                  <c:v>7.6050199999999997</c:v>
                </c:pt>
                <c:pt idx="1413">
                  <c:v>7.6050599999999999</c:v>
                </c:pt>
                <c:pt idx="1414">
                  <c:v>7.6051000000000002</c:v>
                </c:pt>
                <c:pt idx="1415">
                  <c:v>7.6051399999999996</c:v>
                </c:pt>
                <c:pt idx="1416">
                  <c:v>7.6051700000000002</c:v>
                </c:pt>
                <c:pt idx="1417">
                  <c:v>7.6052099999999996</c:v>
                </c:pt>
                <c:pt idx="1418">
                  <c:v>7.6052400000000002</c:v>
                </c:pt>
                <c:pt idx="1419">
                  <c:v>7.6052799999999996</c:v>
                </c:pt>
                <c:pt idx="1420">
                  <c:v>7.6053199999999999</c:v>
                </c:pt>
                <c:pt idx="1421">
                  <c:v>7.6053600000000001</c:v>
                </c:pt>
                <c:pt idx="1422">
                  <c:v>7.6054000000000004</c:v>
                </c:pt>
                <c:pt idx="1423">
                  <c:v>7.6054300000000001</c:v>
                </c:pt>
                <c:pt idx="1424">
                  <c:v>7.60548</c:v>
                </c:pt>
                <c:pt idx="1425">
                  <c:v>7.6055099999999998</c:v>
                </c:pt>
                <c:pt idx="1426">
                  <c:v>7.60555</c:v>
                </c:pt>
                <c:pt idx="1427">
                  <c:v>7.6055900000000003</c:v>
                </c:pt>
                <c:pt idx="1428">
                  <c:v>7.6056299999999997</c:v>
                </c:pt>
                <c:pt idx="1429">
                  <c:v>7.6056699999999999</c:v>
                </c:pt>
                <c:pt idx="1430">
                  <c:v>7.6057100000000002</c:v>
                </c:pt>
                <c:pt idx="1431">
                  <c:v>7.6057499999999996</c:v>
                </c:pt>
                <c:pt idx="1432">
                  <c:v>7.6057899999999998</c:v>
                </c:pt>
                <c:pt idx="1433">
                  <c:v>7.6058300000000001</c:v>
                </c:pt>
                <c:pt idx="1434">
                  <c:v>7.60588</c:v>
                </c:pt>
                <c:pt idx="1435">
                  <c:v>7.6059299999999999</c:v>
                </c:pt>
                <c:pt idx="1436">
                  <c:v>7.6059700000000001</c:v>
                </c:pt>
                <c:pt idx="1437">
                  <c:v>7.6060100000000004</c:v>
                </c:pt>
                <c:pt idx="1438">
                  <c:v>7.6060499999999998</c:v>
                </c:pt>
                <c:pt idx="1439">
                  <c:v>7.60609</c:v>
                </c:pt>
                <c:pt idx="1440">
                  <c:v>7.6061399999999999</c:v>
                </c:pt>
                <c:pt idx="1441">
                  <c:v>7.6061800000000002</c:v>
                </c:pt>
                <c:pt idx="1442">
                  <c:v>7.6062200000000004</c:v>
                </c:pt>
                <c:pt idx="1443">
                  <c:v>7.6062700000000003</c:v>
                </c:pt>
                <c:pt idx="1444">
                  <c:v>7.6063099999999997</c:v>
                </c:pt>
                <c:pt idx="1445">
                  <c:v>7.6063499999999999</c:v>
                </c:pt>
                <c:pt idx="1446">
                  <c:v>7.6063999999999998</c:v>
                </c:pt>
                <c:pt idx="1447">
                  <c:v>7.6064499999999997</c:v>
                </c:pt>
                <c:pt idx="1448">
                  <c:v>7.60649</c:v>
                </c:pt>
                <c:pt idx="1449">
                  <c:v>7.6065300000000002</c:v>
                </c:pt>
                <c:pt idx="1450">
                  <c:v>7.6065800000000001</c:v>
                </c:pt>
                <c:pt idx="1451">
                  <c:v>7.60663</c:v>
                </c:pt>
                <c:pt idx="1452">
                  <c:v>7.6066799999999999</c:v>
                </c:pt>
                <c:pt idx="1453">
                  <c:v>7.6067200000000001</c:v>
                </c:pt>
                <c:pt idx="1454">
                  <c:v>7.60677</c:v>
                </c:pt>
                <c:pt idx="1455">
                  <c:v>7.6068100000000003</c:v>
                </c:pt>
                <c:pt idx="1456">
                  <c:v>7.6068600000000002</c:v>
                </c:pt>
                <c:pt idx="1457">
                  <c:v>7.6069100000000001</c:v>
                </c:pt>
                <c:pt idx="1458">
                  <c:v>7.6069599999999999</c:v>
                </c:pt>
                <c:pt idx="1459">
                  <c:v>7.6070000000000002</c:v>
                </c:pt>
                <c:pt idx="1460">
                  <c:v>7.6070599999999997</c:v>
                </c:pt>
                <c:pt idx="1461">
                  <c:v>7.6071</c:v>
                </c:pt>
                <c:pt idx="1462">
                  <c:v>7.6071499999999999</c:v>
                </c:pt>
                <c:pt idx="1463">
                  <c:v>7.6071999999999997</c:v>
                </c:pt>
                <c:pt idx="1464">
                  <c:v>7.6072600000000001</c:v>
                </c:pt>
                <c:pt idx="1465">
                  <c:v>7.6073000000000004</c:v>
                </c:pt>
                <c:pt idx="1466">
                  <c:v>7.6073500000000003</c:v>
                </c:pt>
                <c:pt idx="1467">
                  <c:v>7.6074000000000002</c:v>
                </c:pt>
                <c:pt idx="1468">
                  <c:v>7.60745</c:v>
                </c:pt>
                <c:pt idx="1469">
                  <c:v>7.6074999999999999</c:v>
                </c:pt>
                <c:pt idx="1470">
                  <c:v>7.6075499999999998</c:v>
                </c:pt>
                <c:pt idx="1471">
                  <c:v>7.6075999999999997</c:v>
                </c:pt>
                <c:pt idx="1472">
                  <c:v>7.6076600000000001</c:v>
                </c:pt>
                <c:pt idx="1473">
                  <c:v>7.60771</c:v>
                </c:pt>
                <c:pt idx="1474">
                  <c:v>7.6077500000000002</c:v>
                </c:pt>
                <c:pt idx="1475">
                  <c:v>7.6078000000000001</c:v>
                </c:pt>
                <c:pt idx="1476">
                  <c:v>7.60785</c:v>
                </c:pt>
                <c:pt idx="1477">
                  <c:v>7.6079100000000004</c:v>
                </c:pt>
                <c:pt idx="1478">
                  <c:v>7.6079600000000003</c:v>
                </c:pt>
                <c:pt idx="1479">
                  <c:v>7.6080100000000002</c:v>
                </c:pt>
                <c:pt idx="1480">
                  <c:v>7.6080699999999997</c:v>
                </c:pt>
                <c:pt idx="1481">
                  <c:v>7.6081200000000004</c:v>
                </c:pt>
                <c:pt idx="1482">
                  <c:v>7.6081700000000003</c:v>
                </c:pt>
                <c:pt idx="1483">
                  <c:v>7.6082200000000002</c:v>
                </c:pt>
                <c:pt idx="1484">
                  <c:v>7.6082700000000001</c:v>
                </c:pt>
                <c:pt idx="1485">
                  <c:v>7.6083299999999996</c:v>
                </c:pt>
                <c:pt idx="1486">
                  <c:v>7.6083800000000004</c:v>
                </c:pt>
                <c:pt idx="1487">
                  <c:v>7.6084399999999999</c:v>
                </c:pt>
                <c:pt idx="1488">
                  <c:v>7.6085000000000003</c:v>
                </c:pt>
                <c:pt idx="1489">
                  <c:v>7.6085500000000001</c:v>
                </c:pt>
                <c:pt idx="1490">
                  <c:v>7.6086099999999997</c:v>
                </c:pt>
                <c:pt idx="1491">
                  <c:v>7.60867</c:v>
                </c:pt>
                <c:pt idx="1492">
                  <c:v>7.6087199999999999</c:v>
                </c:pt>
                <c:pt idx="1493">
                  <c:v>7.6087800000000003</c:v>
                </c:pt>
                <c:pt idx="1494">
                  <c:v>7.6088300000000002</c:v>
                </c:pt>
                <c:pt idx="1495">
                  <c:v>7.6088800000000001</c:v>
                </c:pt>
                <c:pt idx="1496">
                  <c:v>7.6089399999999996</c:v>
                </c:pt>
                <c:pt idx="1497">
                  <c:v>7.609</c:v>
                </c:pt>
                <c:pt idx="1498">
                  <c:v>7.6090499999999999</c:v>
                </c:pt>
                <c:pt idx="1499">
                  <c:v>7.6091100000000003</c:v>
                </c:pt>
                <c:pt idx="1500">
                  <c:v>7.6091699999999998</c:v>
                </c:pt>
                <c:pt idx="1501">
                  <c:v>7.6092199999999997</c:v>
                </c:pt>
                <c:pt idx="1502">
                  <c:v>7.60928</c:v>
                </c:pt>
                <c:pt idx="1503">
                  <c:v>7.6093400000000004</c:v>
                </c:pt>
                <c:pt idx="1504">
                  <c:v>7.6093900000000003</c:v>
                </c:pt>
                <c:pt idx="1505">
                  <c:v>7.6094499999999998</c:v>
                </c:pt>
                <c:pt idx="1506">
                  <c:v>7.6094999999999997</c:v>
                </c:pt>
                <c:pt idx="1507">
                  <c:v>7.6095600000000001</c:v>
                </c:pt>
                <c:pt idx="1508">
                  <c:v>7.6096199999999996</c:v>
                </c:pt>
                <c:pt idx="1509">
                  <c:v>7.6096700000000004</c:v>
                </c:pt>
                <c:pt idx="1510">
                  <c:v>7.6097299999999999</c:v>
                </c:pt>
                <c:pt idx="1511">
                  <c:v>7.6097900000000003</c:v>
                </c:pt>
                <c:pt idx="1512">
                  <c:v>7.6098499999999998</c:v>
                </c:pt>
                <c:pt idx="1513">
                  <c:v>7.6098999999999997</c:v>
                </c:pt>
                <c:pt idx="1514">
                  <c:v>7.6099600000000001</c:v>
                </c:pt>
                <c:pt idx="1515">
                  <c:v>7.6100300000000001</c:v>
                </c:pt>
                <c:pt idx="1516">
                  <c:v>7.6100899999999996</c:v>
                </c:pt>
                <c:pt idx="1517">
                  <c:v>7.61015</c:v>
                </c:pt>
                <c:pt idx="1518">
                  <c:v>7.6102100000000004</c:v>
                </c:pt>
                <c:pt idx="1519">
                  <c:v>7.6102600000000002</c:v>
                </c:pt>
                <c:pt idx="1520">
                  <c:v>7.6103199999999998</c:v>
                </c:pt>
                <c:pt idx="1521">
                  <c:v>7.6103800000000001</c:v>
                </c:pt>
                <c:pt idx="1522">
                  <c:v>7.6104399999999996</c:v>
                </c:pt>
                <c:pt idx="1523">
                  <c:v>7.6105</c:v>
                </c:pt>
                <c:pt idx="1524">
                  <c:v>7.6105600000000004</c:v>
                </c:pt>
                <c:pt idx="1525">
                  <c:v>7.6106199999999999</c:v>
                </c:pt>
                <c:pt idx="1526">
                  <c:v>7.6106800000000003</c:v>
                </c:pt>
                <c:pt idx="1527">
                  <c:v>7.6107399999999998</c:v>
                </c:pt>
                <c:pt idx="1528">
                  <c:v>7.6108000000000002</c:v>
                </c:pt>
                <c:pt idx="1529">
                  <c:v>7.6108599999999997</c:v>
                </c:pt>
                <c:pt idx="1530">
                  <c:v>7.6109200000000001</c:v>
                </c:pt>
                <c:pt idx="1531">
                  <c:v>7.6109799999999996</c:v>
                </c:pt>
                <c:pt idx="1532">
                  <c:v>7.61104</c:v>
                </c:pt>
                <c:pt idx="1533">
                  <c:v>7.6111000000000004</c:v>
                </c:pt>
                <c:pt idx="1534">
                  <c:v>7.6111599999999999</c:v>
                </c:pt>
                <c:pt idx="1535">
                  <c:v>7.6112299999999999</c:v>
                </c:pt>
                <c:pt idx="1536">
                  <c:v>7.6112900000000003</c:v>
                </c:pt>
                <c:pt idx="1537">
                  <c:v>7.6113499999999998</c:v>
                </c:pt>
                <c:pt idx="1538">
                  <c:v>7.6114100000000002</c:v>
                </c:pt>
                <c:pt idx="1539">
                  <c:v>7.6114699999999997</c:v>
                </c:pt>
                <c:pt idx="1540">
                  <c:v>7.6115300000000001</c:v>
                </c:pt>
                <c:pt idx="1541">
                  <c:v>7.6115899999999996</c:v>
                </c:pt>
                <c:pt idx="1542">
                  <c:v>7.6116599999999996</c:v>
                </c:pt>
                <c:pt idx="1543">
                  <c:v>7.6117100000000004</c:v>
                </c:pt>
                <c:pt idx="1544">
                  <c:v>7.6117800000000004</c:v>
                </c:pt>
                <c:pt idx="1545">
                  <c:v>7.6118399999999999</c:v>
                </c:pt>
                <c:pt idx="1546">
                  <c:v>7.6119000000000003</c:v>
                </c:pt>
                <c:pt idx="1547">
                  <c:v>7.6119599999999998</c:v>
                </c:pt>
                <c:pt idx="1548">
                  <c:v>7.6120200000000002</c:v>
                </c:pt>
                <c:pt idx="1549">
                  <c:v>7.6120799999999997</c:v>
                </c:pt>
                <c:pt idx="1550">
                  <c:v>7.6121400000000001</c:v>
                </c:pt>
                <c:pt idx="1551">
                  <c:v>7.6122100000000001</c:v>
                </c:pt>
                <c:pt idx="1552">
                  <c:v>7.6122699999999996</c:v>
                </c:pt>
                <c:pt idx="1553">
                  <c:v>7.61233</c:v>
                </c:pt>
                <c:pt idx="1554">
                  <c:v>7.6123900000000004</c:v>
                </c:pt>
                <c:pt idx="1555">
                  <c:v>7.6124499999999999</c:v>
                </c:pt>
                <c:pt idx="1556">
                  <c:v>7.6125299999999996</c:v>
                </c:pt>
                <c:pt idx="1557">
                  <c:v>7.61259</c:v>
                </c:pt>
                <c:pt idx="1558">
                  <c:v>7.6126500000000004</c:v>
                </c:pt>
                <c:pt idx="1559">
                  <c:v>7.6127099999999999</c:v>
                </c:pt>
                <c:pt idx="1560">
                  <c:v>7.6127700000000003</c:v>
                </c:pt>
                <c:pt idx="1561">
                  <c:v>7.6128400000000003</c:v>
                </c:pt>
                <c:pt idx="1562">
                  <c:v>7.6128999999999998</c:v>
                </c:pt>
                <c:pt idx="1563">
                  <c:v>7.6129600000000002</c:v>
                </c:pt>
                <c:pt idx="1564">
                  <c:v>7.6130199999999997</c:v>
                </c:pt>
                <c:pt idx="1565">
                  <c:v>7.6130899999999997</c:v>
                </c:pt>
                <c:pt idx="1566">
                  <c:v>7.6131500000000001</c:v>
                </c:pt>
                <c:pt idx="1567">
                  <c:v>7.6132099999999996</c:v>
                </c:pt>
                <c:pt idx="1568">
                  <c:v>7.61327</c:v>
                </c:pt>
                <c:pt idx="1569">
                  <c:v>7.6133300000000004</c:v>
                </c:pt>
                <c:pt idx="1570">
                  <c:v>7.6133899999999999</c:v>
                </c:pt>
                <c:pt idx="1571">
                  <c:v>7.6134500000000003</c:v>
                </c:pt>
                <c:pt idx="1572">
                  <c:v>7.6135099999999998</c:v>
                </c:pt>
                <c:pt idx="1573">
                  <c:v>7.6135700000000002</c:v>
                </c:pt>
                <c:pt idx="1574">
                  <c:v>7.6136299999999997</c:v>
                </c:pt>
                <c:pt idx="1575">
                  <c:v>7.6136900000000001</c:v>
                </c:pt>
                <c:pt idx="1576">
                  <c:v>7.6137600000000001</c:v>
                </c:pt>
                <c:pt idx="1577">
                  <c:v>7.6138199999999996</c:v>
                </c:pt>
                <c:pt idx="1578">
                  <c:v>7.61388</c:v>
                </c:pt>
                <c:pt idx="1579">
                  <c:v>7.6139400000000004</c:v>
                </c:pt>
                <c:pt idx="1580">
                  <c:v>7.6139999999999999</c:v>
                </c:pt>
                <c:pt idx="1581">
                  <c:v>7.6140600000000003</c:v>
                </c:pt>
                <c:pt idx="1582">
                  <c:v>7.6141199999999998</c:v>
                </c:pt>
                <c:pt idx="1583">
                  <c:v>7.6141800000000002</c:v>
                </c:pt>
                <c:pt idx="1584">
                  <c:v>7.6142399999999997</c:v>
                </c:pt>
                <c:pt idx="1585">
                  <c:v>7.6143000000000001</c:v>
                </c:pt>
                <c:pt idx="1586">
                  <c:v>7.6143599999999996</c:v>
                </c:pt>
                <c:pt idx="1587">
                  <c:v>7.61442</c:v>
                </c:pt>
                <c:pt idx="1588">
                  <c:v>7.6144800000000004</c:v>
                </c:pt>
                <c:pt idx="1589">
                  <c:v>7.6145399999999999</c:v>
                </c:pt>
                <c:pt idx="1590">
                  <c:v>7.6146000000000003</c:v>
                </c:pt>
                <c:pt idx="1591">
                  <c:v>7.6146599999999998</c:v>
                </c:pt>
                <c:pt idx="1592">
                  <c:v>7.6147200000000002</c:v>
                </c:pt>
                <c:pt idx="1593">
                  <c:v>7.6147799999999997</c:v>
                </c:pt>
                <c:pt idx="1594">
                  <c:v>7.6148400000000001</c:v>
                </c:pt>
                <c:pt idx="1595">
                  <c:v>7.6148999999999996</c:v>
                </c:pt>
                <c:pt idx="1596">
                  <c:v>7.6149699999999996</c:v>
                </c:pt>
                <c:pt idx="1597">
                  <c:v>7.61503</c:v>
                </c:pt>
                <c:pt idx="1598">
                  <c:v>7.6150900000000004</c:v>
                </c:pt>
                <c:pt idx="1599">
                  <c:v>7.6151499999999999</c:v>
                </c:pt>
                <c:pt idx="1600">
                  <c:v>7.6152100000000003</c:v>
                </c:pt>
                <c:pt idx="1601">
                  <c:v>7.6152699999999998</c:v>
                </c:pt>
                <c:pt idx="1602">
                  <c:v>7.6153300000000002</c:v>
                </c:pt>
                <c:pt idx="1603">
                  <c:v>7.6153899999999997</c:v>
                </c:pt>
                <c:pt idx="1604">
                  <c:v>7.6154500000000001</c:v>
                </c:pt>
                <c:pt idx="1605">
                  <c:v>7.6155099999999996</c:v>
                </c:pt>
                <c:pt idx="1606">
                  <c:v>7.61557</c:v>
                </c:pt>
                <c:pt idx="1607">
                  <c:v>7.6156300000000003</c:v>
                </c:pt>
                <c:pt idx="1608">
                  <c:v>7.6156899999999998</c:v>
                </c:pt>
                <c:pt idx="1609">
                  <c:v>7.6157500000000002</c:v>
                </c:pt>
                <c:pt idx="1610">
                  <c:v>7.6158000000000001</c:v>
                </c:pt>
                <c:pt idx="1611">
                  <c:v>7.6158599999999996</c:v>
                </c:pt>
                <c:pt idx="1612">
                  <c:v>7.61592</c:v>
                </c:pt>
                <c:pt idx="1613">
                  <c:v>7.6159800000000004</c:v>
                </c:pt>
                <c:pt idx="1614">
                  <c:v>7.6160399999999999</c:v>
                </c:pt>
                <c:pt idx="1615">
                  <c:v>7.6161099999999999</c:v>
                </c:pt>
                <c:pt idx="1616">
                  <c:v>7.6161599999999998</c:v>
                </c:pt>
                <c:pt idx="1617">
                  <c:v>7.6162200000000002</c:v>
                </c:pt>
                <c:pt idx="1618">
                  <c:v>7.6162799999999997</c:v>
                </c:pt>
                <c:pt idx="1619">
                  <c:v>7.6163400000000001</c:v>
                </c:pt>
                <c:pt idx="1620">
                  <c:v>7.6163999999999996</c:v>
                </c:pt>
                <c:pt idx="1621">
                  <c:v>7.6164500000000004</c:v>
                </c:pt>
                <c:pt idx="1622">
                  <c:v>7.6165099999999999</c:v>
                </c:pt>
                <c:pt idx="1623">
                  <c:v>7.6165700000000003</c:v>
                </c:pt>
                <c:pt idx="1624">
                  <c:v>7.6166200000000002</c:v>
                </c:pt>
                <c:pt idx="1625">
                  <c:v>7.6166799999999997</c:v>
                </c:pt>
                <c:pt idx="1626">
                  <c:v>7.6167400000000001</c:v>
                </c:pt>
                <c:pt idx="1627">
                  <c:v>7.6167999999999996</c:v>
                </c:pt>
                <c:pt idx="1628">
                  <c:v>7.6168500000000003</c:v>
                </c:pt>
                <c:pt idx="1629">
                  <c:v>7.6169099999999998</c:v>
                </c:pt>
                <c:pt idx="1630">
                  <c:v>7.6169599999999997</c:v>
                </c:pt>
                <c:pt idx="1631">
                  <c:v>7.6170200000000001</c:v>
                </c:pt>
                <c:pt idx="1632">
                  <c:v>7.61707</c:v>
                </c:pt>
                <c:pt idx="1633">
                  <c:v>7.6171300000000004</c:v>
                </c:pt>
                <c:pt idx="1634">
                  <c:v>7.6172000000000004</c:v>
                </c:pt>
                <c:pt idx="1635">
                  <c:v>7.6172500000000003</c:v>
                </c:pt>
                <c:pt idx="1636">
                  <c:v>7.6173000000000002</c:v>
                </c:pt>
                <c:pt idx="1637">
                  <c:v>7.6173599999999997</c:v>
                </c:pt>
                <c:pt idx="1638">
                  <c:v>7.6174200000000001</c:v>
                </c:pt>
                <c:pt idx="1639">
                  <c:v>7.61747</c:v>
                </c:pt>
                <c:pt idx="1640">
                  <c:v>7.6175199999999998</c:v>
                </c:pt>
                <c:pt idx="1641">
                  <c:v>7.6175800000000002</c:v>
                </c:pt>
                <c:pt idx="1642">
                  <c:v>7.6176300000000001</c:v>
                </c:pt>
                <c:pt idx="1643">
                  <c:v>7.61768</c:v>
                </c:pt>
                <c:pt idx="1644">
                  <c:v>7.6177400000000004</c:v>
                </c:pt>
                <c:pt idx="1645">
                  <c:v>7.6177900000000003</c:v>
                </c:pt>
                <c:pt idx="1646">
                  <c:v>7.6178400000000002</c:v>
                </c:pt>
                <c:pt idx="1647">
                  <c:v>7.6178900000000001</c:v>
                </c:pt>
                <c:pt idx="1648">
                  <c:v>7.6179500000000004</c:v>
                </c:pt>
                <c:pt idx="1649">
                  <c:v>7.6180000000000003</c:v>
                </c:pt>
                <c:pt idx="1650">
                  <c:v>7.6180500000000002</c:v>
                </c:pt>
                <c:pt idx="1651">
                  <c:v>7.6180899999999996</c:v>
                </c:pt>
                <c:pt idx="1652">
                  <c:v>7.6181400000000004</c:v>
                </c:pt>
                <c:pt idx="1653">
                  <c:v>7.6181900000000002</c:v>
                </c:pt>
                <c:pt idx="1654">
                  <c:v>7.6182499999999997</c:v>
                </c:pt>
                <c:pt idx="1655">
                  <c:v>7.6182999999999996</c:v>
                </c:pt>
                <c:pt idx="1656">
                  <c:v>7.6183500000000004</c:v>
                </c:pt>
                <c:pt idx="1657">
                  <c:v>7.6184000000000003</c:v>
                </c:pt>
                <c:pt idx="1658">
                  <c:v>7.6184399999999997</c:v>
                </c:pt>
                <c:pt idx="1659">
                  <c:v>7.6184900000000004</c:v>
                </c:pt>
                <c:pt idx="1660">
                  <c:v>7.6185400000000003</c:v>
                </c:pt>
                <c:pt idx="1661">
                  <c:v>7.6185799999999997</c:v>
                </c:pt>
                <c:pt idx="1662">
                  <c:v>7.6186299999999996</c:v>
                </c:pt>
                <c:pt idx="1663">
                  <c:v>7.6186699999999998</c:v>
                </c:pt>
                <c:pt idx="1664">
                  <c:v>7.6187199999999997</c:v>
                </c:pt>
                <c:pt idx="1665">
                  <c:v>7.61876</c:v>
                </c:pt>
                <c:pt idx="1666">
                  <c:v>7.6188099999999999</c:v>
                </c:pt>
                <c:pt idx="1667">
                  <c:v>7.6188500000000001</c:v>
                </c:pt>
                <c:pt idx="1668">
                  <c:v>7.6189</c:v>
                </c:pt>
                <c:pt idx="1669">
                  <c:v>7.6189400000000003</c:v>
                </c:pt>
                <c:pt idx="1670">
                  <c:v>7.6189799999999996</c:v>
                </c:pt>
                <c:pt idx="1671">
                  <c:v>7.6190199999999999</c:v>
                </c:pt>
                <c:pt idx="1672">
                  <c:v>7.6190699999999998</c:v>
                </c:pt>
                <c:pt idx="1673">
                  <c:v>7.61911</c:v>
                </c:pt>
                <c:pt idx="1674">
                  <c:v>7.6191599999999999</c:v>
                </c:pt>
                <c:pt idx="1675">
                  <c:v>7.6192000000000002</c:v>
                </c:pt>
                <c:pt idx="1676">
                  <c:v>7.6192399999999996</c:v>
                </c:pt>
                <c:pt idx="1677">
                  <c:v>7.6192900000000003</c:v>
                </c:pt>
                <c:pt idx="1678">
                  <c:v>7.6193299999999997</c:v>
                </c:pt>
                <c:pt idx="1679">
                  <c:v>7.61937</c:v>
                </c:pt>
                <c:pt idx="1680">
                  <c:v>7.6193999999999997</c:v>
                </c:pt>
                <c:pt idx="1681">
                  <c:v>7.61944</c:v>
                </c:pt>
                <c:pt idx="1682">
                  <c:v>7.6194800000000003</c:v>
                </c:pt>
                <c:pt idx="1683">
                  <c:v>7.6195199999999996</c:v>
                </c:pt>
                <c:pt idx="1684">
                  <c:v>7.6195599999999999</c:v>
                </c:pt>
                <c:pt idx="1685">
                  <c:v>7.6195899999999996</c:v>
                </c:pt>
                <c:pt idx="1686">
                  <c:v>7.6196299999999999</c:v>
                </c:pt>
                <c:pt idx="1687">
                  <c:v>7.6196700000000002</c:v>
                </c:pt>
                <c:pt idx="1688">
                  <c:v>7.6196999999999999</c:v>
                </c:pt>
                <c:pt idx="1689">
                  <c:v>7.6197400000000002</c:v>
                </c:pt>
                <c:pt idx="1690">
                  <c:v>7.6197699999999999</c:v>
                </c:pt>
                <c:pt idx="1691">
                  <c:v>7.6197999999999997</c:v>
                </c:pt>
                <c:pt idx="1692">
                  <c:v>7.6198399999999999</c:v>
                </c:pt>
                <c:pt idx="1693">
                  <c:v>7.6198699999999997</c:v>
                </c:pt>
                <c:pt idx="1694">
                  <c:v>7.6199000000000003</c:v>
                </c:pt>
                <c:pt idx="1695">
                  <c:v>7.6199500000000002</c:v>
                </c:pt>
                <c:pt idx="1696">
                  <c:v>7.61998</c:v>
                </c:pt>
                <c:pt idx="1697">
                  <c:v>7.6200099999999997</c:v>
                </c:pt>
                <c:pt idx="1698">
                  <c:v>7.6200400000000004</c:v>
                </c:pt>
                <c:pt idx="1699">
                  <c:v>7.6200700000000001</c:v>
                </c:pt>
                <c:pt idx="1700">
                  <c:v>7.6200999999999999</c:v>
                </c:pt>
                <c:pt idx="1701">
                  <c:v>7.6201299999999996</c:v>
                </c:pt>
                <c:pt idx="1702">
                  <c:v>7.6201600000000003</c:v>
                </c:pt>
                <c:pt idx="1703">
                  <c:v>7.6201800000000004</c:v>
                </c:pt>
                <c:pt idx="1704">
                  <c:v>7.6202100000000002</c:v>
                </c:pt>
                <c:pt idx="1705">
                  <c:v>7.6202399999999999</c:v>
                </c:pt>
                <c:pt idx="1706">
                  <c:v>7.62026</c:v>
                </c:pt>
                <c:pt idx="1707">
                  <c:v>7.6202899999999998</c:v>
                </c:pt>
                <c:pt idx="1708">
                  <c:v>7.6203099999999999</c:v>
                </c:pt>
                <c:pt idx="1709">
                  <c:v>7.62033</c:v>
                </c:pt>
                <c:pt idx="1710">
                  <c:v>7.6203599999999998</c:v>
                </c:pt>
                <c:pt idx="1711">
                  <c:v>7.6203799999999999</c:v>
                </c:pt>
                <c:pt idx="1712">
                  <c:v>7.6204000000000001</c:v>
                </c:pt>
                <c:pt idx="1713">
                  <c:v>7.6204200000000002</c:v>
                </c:pt>
                <c:pt idx="1714">
                  <c:v>7.6204400000000003</c:v>
                </c:pt>
                <c:pt idx="1715">
                  <c:v>7.6204599999999996</c:v>
                </c:pt>
                <c:pt idx="1716">
                  <c:v>7.6204799999999997</c:v>
                </c:pt>
                <c:pt idx="1717">
                  <c:v>7.6205100000000003</c:v>
                </c:pt>
                <c:pt idx="1718">
                  <c:v>7.6205299999999996</c:v>
                </c:pt>
                <c:pt idx="1719">
                  <c:v>7.6205499999999997</c:v>
                </c:pt>
                <c:pt idx="1720">
                  <c:v>7.6205600000000002</c:v>
                </c:pt>
                <c:pt idx="1721">
                  <c:v>7.6205800000000004</c:v>
                </c:pt>
                <c:pt idx="1722">
                  <c:v>7.62059</c:v>
                </c:pt>
                <c:pt idx="1723">
                  <c:v>7.6206100000000001</c:v>
                </c:pt>
                <c:pt idx="1724">
                  <c:v>7.6206199999999997</c:v>
                </c:pt>
                <c:pt idx="1725">
                  <c:v>7.6206300000000002</c:v>
                </c:pt>
                <c:pt idx="1726">
                  <c:v>7.6206399999999999</c:v>
                </c:pt>
                <c:pt idx="1727">
                  <c:v>7.6206500000000004</c:v>
                </c:pt>
                <c:pt idx="1728">
                  <c:v>7.62066</c:v>
                </c:pt>
                <c:pt idx="1729">
                  <c:v>7.62066</c:v>
                </c:pt>
                <c:pt idx="1730">
                  <c:v>7.6206699999999996</c:v>
                </c:pt>
                <c:pt idx="1731">
                  <c:v>7.6206800000000001</c:v>
                </c:pt>
                <c:pt idx="1732">
                  <c:v>7.6206800000000001</c:v>
                </c:pt>
                <c:pt idx="1733">
                  <c:v>7.6206800000000001</c:v>
                </c:pt>
                <c:pt idx="1734">
                  <c:v>7.6206899999999997</c:v>
                </c:pt>
                <c:pt idx="1735">
                  <c:v>7.6206899999999997</c:v>
                </c:pt>
                <c:pt idx="1736">
                  <c:v>7.6206899999999997</c:v>
                </c:pt>
                <c:pt idx="1737">
                  <c:v>7.6206899999999997</c:v>
                </c:pt>
                <c:pt idx="1738">
                  <c:v>7.6206899999999997</c:v>
                </c:pt>
                <c:pt idx="1739">
                  <c:v>7.6206899999999997</c:v>
                </c:pt>
                <c:pt idx="1740">
                  <c:v>7.6206800000000001</c:v>
                </c:pt>
                <c:pt idx="1741">
                  <c:v>7.6206800000000001</c:v>
                </c:pt>
                <c:pt idx="1742">
                  <c:v>7.6206699999999996</c:v>
                </c:pt>
                <c:pt idx="1743">
                  <c:v>7.6206699999999996</c:v>
                </c:pt>
                <c:pt idx="1744">
                  <c:v>7.62066</c:v>
                </c:pt>
                <c:pt idx="1745">
                  <c:v>7.6206500000000004</c:v>
                </c:pt>
                <c:pt idx="1746">
                  <c:v>7.6206399999999999</c:v>
                </c:pt>
                <c:pt idx="1747">
                  <c:v>7.6206399999999999</c:v>
                </c:pt>
                <c:pt idx="1748">
                  <c:v>7.6206199999999997</c:v>
                </c:pt>
                <c:pt idx="1749">
                  <c:v>7.6206199999999997</c:v>
                </c:pt>
                <c:pt idx="1750">
                  <c:v>7.6206100000000001</c:v>
                </c:pt>
                <c:pt idx="1751">
                  <c:v>7.62059</c:v>
                </c:pt>
                <c:pt idx="1752">
                  <c:v>7.6205800000000004</c:v>
                </c:pt>
                <c:pt idx="1753">
                  <c:v>7.6205600000000002</c:v>
                </c:pt>
                <c:pt idx="1754">
                  <c:v>7.6205400000000001</c:v>
                </c:pt>
                <c:pt idx="1755">
                  <c:v>7.62052</c:v>
                </c:pt>
                <c:pt idx="1756">
                  <c:v>7.6204999999999998</c:v>
                </c:pt>
                <c:pt idx="1757">
                  <c:v>7.6204700000000001</c:v>
                </c:pt>
                <c:pt idx="1758">
                  <c:v>7.6204400000000003</c:v>
                </c:pt>
                <c:pt idx="1759">
                  <c:v>7.6204099999999997</c:v>
                </c:pt>
                <c:pt idx="1760">
                  <c:v>7.6203799999999999</c:v>
                </c:pt>
                <c:pt idx="1761">
                  <c:v>7.6203500000000002</c:v>
                </c:pt>
                <c:pt idx="1762">
                  <c:v>7.6203200000000004</c:v>
                </c:pt>
                <c:pt idx="1763">
                  <c:v>7.6202800000000002</c:v>
                </c:pt>
                <c:pt idx="1764">
                  <c:v>7.6202500000000004</c:v>
                </c:pt>
                <c:pt idx="1765">
                  <c:v>7.6202100000000002</c:v>
                </c:pt>
                <c:pt idx="1766">
                  <c:v>7.6201699999999999</c:v>
                </c:pt>
                <c:pt idx="1767">
                  <c:v>7.62012</c:v>
                </c:pt>
                <c:pt idx="1768">
                  <c:v>7.6200799999999997</c:v>
                </c:pt>
                <c:pt idx="1769">
                  <c:v>7.6200299999999999</c:v>
                </c:pt>
                <c:pt idx="1770">
                  <c:v>7.6199899999999996</c:v>
                </c:pt>
                <c:pt idx="1771">
                  <c:v>7.6199399999999997</c:v>
                </c:pt>
                <c:pt idx="1772">
                  <c:v>7.6198899999999998</c:v>
                </c:pt>
                <c:pt idx="1773">
                  <c:v>7.6198300000000003</c:v>
                </c:pt>
                <c:pt idx="1774">
                  <c:v>7.6197800000000004</c:v>
                </c:pt>
                <c:pt idx="1775">
                  <c:v>7.61972</c:v>
                </c:pt>
                <c:pt idx="1776">
                  <c:v>7.6196700000000002</c:v>
                </c:pt>
                <c:pt idx="1777">
                  <c:v>7.6196099999999998</c:v>
                </c:pt>
                <c:pt idx="1778">
                  <c:v>7.6195500000000003</c:v>
                </c:pt>
                <c:pt idx="1779">
                  <c:v>7.6194899999999999</c:v>
                </c:pt>
                <c:pt idx="1780">
                  <c:v>7.6194199999999999</c:v>
                </c:pt>
                <c:pt idx="1781">
                  <c:v>7.6193600000000004</c:v>
                </c:pt>
                <c:pt idx="1782">
                  <c:v>7.6192900000000003</c:v>
                </c:pt>
                <c:pt idx="1783">
                  <c:v>7.6192299999999999</c:v>
                </c:pt>
                <c:pt idx="1784">
                  <c:v>7.6191700000000004</c:v>
                </c:pt>
                <c:pt idx="1785">
                  <c:v>7.61911</c:v>
                </c:pt>
                <c:pt idx="1786">
                  <c:v>7.6190499999999997</c:v>
                </c:pt>
                <c:pt idx="1787">
                  <c:v>7.6189799999999996</c:v>
                </c:pt>
                <c:pt idx="1788">
                  <c:v>7.6189200000000001</c:v>
                </c:pt>
                <c:pt idx="1789">
                  <c:v>7.6188500000000001</c:v>
                </c:pt>
                <c:pt idx="1790">
                  <c:v>7.6187800000000001</c:v>
                </c:pt>
                <c:pt idx="1791">
                  <c:v>7.6186999999999996</c:v>
                </c:pt>
                <c:pt idx="1792">
                  <c:v>7.6186299999999996</c:v>
                </c:pt>
                <c:pt idx="1793">
                  <c:v>7.6185499999999999</c:v>
                </c:pt>
                <c:pt idx="1794">
                  <c:v>7.6184700000000003</c:v>
                </c:pt>
                <c:pt idx="1795">
                  <c:v>7.6183899999999998</c:v>
                </c:pt>
                <c:pt idx="1796">
                  <c:v>7.6182999999999996</c:v>
                </c:pt>
                <c:pt idx="1797">
                  <c:v>7.6182100000000004</c:v>
                </c:pt>
                <c:pt idx="1798">
                  <c:v>7.6181099999999997</c:v>
                </c:pt>
                <c:pt idx="1799">
                  <c:v>7.6180199999999996</c:v>
                </c:pt>
                <c:pt idx="1800">
                  <c:v>7.6179100000000002</c:v>
                </c:pt>
                <c:pt idx="1801">
                  <c:v>7.6178100000000004</c:v>
                </c:pt>
                <c:pt idx="1802">
                  <c:v>7.6177000000000001</c:v>
                </c:pt>
                <c:pt idx="1803">
                  <c:v>7.6175899999999999</c:v>
                </c:pt>
                <c:pt idx="1804">
                  <c:v>7.6174799999999996</c:v>
                </c:pt>
                <c:pt idx="1805">
                  <c:v>7.6173599999999997</c:v>
                </c:pt>
                <c:pt idx="1806">
                  <c:v>7.6172399999999998</c:v>
                </c:pt>
                <c:pt idx="1807">
                  <c:v>7.6171100000000003</c:v>
                </c:pt>
                <c:pt idx="1808">
                  <c:v>7.6169900000000004</c:v>
                </c:pt>
                <c:pt idx="1809">
                  <c:v>7.61686</c:v>
                </c:pt>
                <c:pt idx="1810">
                  <c:v>7.6167199999999999</c:v>
                </c:pt>
                <c:pt idx="1811">
                  <c:v>7.6166099999999997</c:v>
                </c:pt>
                <c:pt idx="1812">
                  <c:v>7.6165000000000003</c:v>
                </c:pt>
                <c:pt idx="1813">
                  <c:v>7.61639</c:v>
                </c:pt>
                <c:pt idx="1814">
                  <c:v>7.6162700000000001</c:v>
                </c:pt>
                <c:pt idx="1815">
                  <c:v>7.6161300000000001</c:v>
                </c:pt>
                <c:pt idx="1816">
                  <c:v>7.6159699999999999</c:v>
                </c:pt>
                <c:pt idx="1817">
                  <c:v>7.6158099999999997</c:v>
                </c:pt>
                <c:pt idx="1818">
                  <c:v>7.6156499999999996</c:v>
                </c:pt>
                <c:pt idx="1819">
                  <c:v>7.6154799999999998</c:v>
                </c:pt>
                <c:pt idx="1820">
                  <c:v>7.6153000000000004</c:v>
                </c:pt>
                <c:pt idx="1821">
                  <c:v>7.6151099999999996</c:v>
                </c:pt>
                <c:pt idx="1822">
                  <c:v>7.6149300000000002</c:v>
                </c:pt>
                <c:pt idx="1823">
                  <c:v>7.6147400000000003</c:v>
                </c:pt>
                <c:pt idx="1824">
                  <c:v>7.6145399999999999</c:v>
                </c:pt>
                <c:pt idx="1825">
                  <c:v>7.61435</c:v>
                </c:pt>
                <c:pt idx="1826">
                  <c:v>7.61416</c:v>
                </c:pt>
                <c:pt idx="1827">
                  <c:v>7.6139599999999996</c:v>
                </c:pt>
                <c:pt idx="1828">
                  <c:v>7.6137699999999997</c:v>
                </c:pt>
                <c:pt idx="1829">
                  <c:v>7.6135900000000003</c:v>
                </c:pt>
                <c:pt idx="1830">
                  <c:v>7.6133899999999999</c:v>
                </c:pt>
                <c:pt idx="1831">
                  <c:v>7.6132</c:v>
                </c:pt>
                <c:pt idx="1832">
                  <c:v>7.6130000000000004</c:v>
                </c:pt>
                <c:pt idx="1833">
                  <c:v>7.6128</c:v>
                </c:pt>
                <c:pt idx="1834">
                  <c:v>7.61259</c:v>
                </c:pt>
                <c:pt idx="1835">
                  <c:v>7.6123900000000004</c:v>
                </c:pt>
                <c:pt idx="1836">
                  <c:v>7.6121699999999999</c:v>
                </c:pt>
                <c:pt idx="1837">
                  <c:v>7.6119599999999998</c:v>
                </c:pt>
                <c:pt idx="1838">
                  <c:v>7.6117299999999997</c:v>
                </c:pt>
                <c:pt idx="1839">
                  <c:v>7.6114899999999999</c:v>
                </c:pt>
                <c:pt idx="1840">
                  <c:v>7.6112500000000001</c:v>
                </c:pt>
                <c:pt idx="1841">
                  <c:v>7.6109999999999998</c:v>
                </c:pt>
                <c:pt idx="1842">
                  <c:v>7.6107199999999997</c:v>
                </c:pt>
                <c:pt idx="1843">
                  <c:v>7.6104399999999996</c:v>
                </c:pt>
                <c:pt idx="1844">
                  <c:v>7.6101400000000003</c:v>
                </c:pt>
                <c:pt idx="1845">
                  <c:v>7.6098400000000002</c:v>
                </c:pt>
                <c:pt idx="1846">
                  <c:v>7.6095300000000003</c:v>
                </c:pt>
                <c:pt idx="1847">
                  <c:v>7.60921</c:v>
                </c:pt>
                <c:pt idx="1848">
                  <c:v>7.6088899999999997</c:v>
                </c:pt>
                <c:pt idx="1849">
                  <c:v>7.6085500000000001</c:v>
                </c:pt>
                <c:pt idx="1850">
                  <c:v>7.6082200000000002</c:v>
                </c:pt>
                <c:pt idx="1851">
                  <c:v>7.6078799999999998</c:v>
                </c:pt>
                <c:pt idx="1852">
                  <c:v>7.6075400000000002</c:v>
                </c:pt>
                <c:pt idx="1853">
                  <c:v>7.6071900000000001</c:v>
                </c:pt>
                <c:pt idx="1854">
                  <c:v>7.60684</c:v>
                </c:pt>
                <c:pt idx="1855">
                  <c:v>7.60649</c:v>
                </c:pt>
                <c:pt idx="1856">
                  <c:v>7.6061399999999999</c:v>
                </c:pt>
                <c:pt idx="1857">
                  <c:v>7.6057899999999998</c:v>
                </c:pt>
                <c:pt idx="1858">
                  <c:v>7.6054199999999996</c:v>
                </c:pt>
                <c:pt idx="1859">
                  <c:v>7.6050599999999999</c:v>
                </c:pt>
                <c:pt idx="1860">
                  <c:v>7.6046800000000001</c:v>
                </c:pt>
                <c:pt idx="1861">
                  <c:v>7.6043000000000003</c:v>
                </c:pt>
                <c:pt idx="1862">
                  <c:v>7.6039099999999999</c:v>
                </c:pt>
                <c:pt idx="1863">
                  <c:v>7.6035199999999996</c:v>
                </c:pt>
                <c:pt idx="1864">
                  <c:v>7.60311</c:v>
                </c:pt>
                <c:pt idx="1865">
                  <c:v>7.6026800000000003</c:v>
                </c:pt>
                <c:pt idx="1866">
                  <c:v>7.6022499999999997</c:v>
                </c:pt>
                <c:pt idx="1867">
                  <c:v>7.6017999999999999</c:v>
                </c:pt>
                <c:pt idx="1868">
                  <c:v>7.6013400000000004</c:v>
                </c:pt>
                <c:pt idx="1869">
                  <c:v>7.6008699999999996</c:v>
                </c:pt>
                <c:pt idx="1870">
                  <c:v>7.6003999999999996</c:v>
                </c:pt>
                <c:pt idx="1871">
                  <c:v>7.5999100000000004</c:v>
                </c:pt>
                <c:pt idx="1872">
                  <c:v>7.5994099999999998</c:v>
                </c:pt>
                <c:pt idx="1873">
                  <c:v>7.5989100000000001</c:v>
                </c:pt>
                <c:pt idx="1874">
                  <c:v>7.5983999999999998</c:v>
                </c:pt>
                <c:pt idx="1875">
                  <c:v>7.59788</c:v>
                </c:pt>
                <c:pt idx="1876">
                  <c:v>7.5973600000000001</c:v>
                </c:pt>
                <c:pt idx="1877">
                  <c:v>7.5968299999999997</c:v>
                </c:pt>
                <c:pt idx="1878">
                  <c:v>7.5963000000000003</c:v>
                </c:pt>
                <c:pt idx="1879">
                  <c:v>7.5957600000000003</c:v>
                </c:pt>
                <c:pt idx="1880">
                  <c:v>7.5952200000000003</c:v>
                </c:pt>
                <c:pt idx="1881">
                  <c:v>7.5946699999999998</c:v>
                </c:pt>
                <c:pt idx="1882">
                  <c:v>7.5941099999999997</c:v>
                </c:pt>
                <c:pt idx="1883">
                  <c:v>7.5935499999999996</c:v>
                </c:pt>
                <c:pt idx="1884">
                  <c:v>7.5929700000000002</c:v>
                </c:pt>
                <c:pt idx="1885">
                  <c:v>7.5923800000000004</c:v>
                </c:pt>
                <c:pt idx="1886">
                  <c:v>7.59178</c:v>
                </c:pt>
                <c:pt idx="1887">
                  <c:v>7.5911499999999998</c:v>
                </c:pt>
                <c:pt idx="1888">
                  <c:v>7.5905100000000001</c:v>
                </c:pt>
                <c:pt idx="1889">
                  <c:v>7.5898599999999998</c:v>
                </c:pt>
                <c:pt idx="1890">
                  <c:v>7.5891900000000003</c:v>
                </c:pt>
                <c:pt idx="1891">
                  <c:v>7.5884999999999998</c:v>
                </c:pt>
                <c:pt idx="1892">
                  <c:v>7.5878100000000002</c:v>
                </c:pt>
                <c:pt idx="1893">
                  <c:v>7.5871000000000004</c:v>
                </c:pt>
                <c:pt idx="1894">
                  <c:v>7.5863899999999997</c:v>
                </c:pt>
                <c:pt idx="1895">
                  <c:v>7.5856700000000004</c:v>
                </c:pt>
                <c:pt idx="1896">
                  <c:v>7.5849799999999998</c:v>
                </c:pt>
                <c:pt idx="1897">
                  <c:v>7.5842900000000002</c:v>
                </c:pt>
                <c:pt idx="1898">
                  <c:v>7.5835900000000001</c:v>
                </c:pt>
                <c:pt idx="1899">
                  <c:v>7.5828800000000003</c:v>
                </c:pt>
                <c:pt idx="1900">
                  <c:v>7.58216</c:v>
                </c:pt>
                <c:pt idx="1901">
                  <c:v>7.5814399999999997</c:v>
                </c:pt>
                <c:pt idx="1902">
                  <c:v>7.5806899999999997</c:v>
                </c:pt>
                <c:pt idx="1903">
                  <c:v>7.5799300000000001</c:v>
                </c:pt>
                <c:pt idx="1904">
                  <c:v>7.5791500000000003</c:v>
                </c:pt>
                <c:pt idx="1905">
                  <c:v>7.5783500000000004</c:v>
                </c:pt>
                <c:pt idx="1906">
                  <c:v>7.5775199999999998</c:v>
                </c:pt>
                <c:pt idx="1907">
                  <c:v>7.57667</c:v>
                </c:pt>
                <c:pt idx="1908">
                  <c:v>7.5758000000000001</c:v>
                </c:pt>
                <c:pt idx="1909">
                  <c:v>7.57491</c:v>
                </c:pt>
                <c:pt idx="1910">
                  <c:v>7.57402</c:v>
                </c:pt>
                <c:pt idx="1911">
                  <c:v>7.5731099999999998</c:v>
                </c:pt>
                <c:pt idx="1912">
                  <c:v>7.57219</c:v>
                </c:pt>
                <c:pt idx="1913">
                  <c:v>7.5712599999999997</c:v>
                </c:pt>
                <c:pt idx="1914">
                  <c:v>7.5703300000000002</c:v>
                </c:pt>
                <c:pt idx="1915">
                  <c:v>7.5693900000000003</c:v>
                </c:pt>
                <c:pt idx="1916">
                  <c:v>7.5684399999999998</c:v>
                </c:pt>
                <c:pt idx="1917">
                  <c:v>7.5674700000000001</c:v>
                </c:pt>
                <c:pt idx="1918">
                  <c:v>7.5664899999999999</c:v>
                </c:pt>
                <c:pt idx="1919">
                  <c:v>7.5654899999999996</c:v>
                </c:pt>
                <c:pt idx="1920">
                  <c:v>7.5644600000000004</c:v>
                </c:pt>
                <c:pt idx="1921">
                  <c:v>7.5633999999999997</c:v>
                </c:pt>
                <c:pt idx="1922">
                  <c:v>7.5623199999999997</c:v>
                </c:pt>
                <c:pt idx="1923">
                  <c:v>7.5612000000000004</c:v>
                </c:pt>
                <c:pt idx="1924">
                  <c:v>7.56006</c:v>
                </c:pt>
                <c:pt idx="1925">
                  <c:v>7.5589000000000004</c:v>
                </c:pt>
                <c:pt idx="1926">
                  <c:v>7.5577199999999998</c:v>
                </c:pt>
                <c:pt idx="1927">
                  <c:v>7.5565300000000004</c:v>
                </c:pt>
                <c:pt idx="1928">
                  <c:v>7.5553299999999997</c:v>
                </c:pt>
                <c:pt idx="1929">
                  <c:v>7.5541299999999998</c:v>
                </c:pt>
                <c:pt idx="1930">
                  <c:v>7.5529200000000003</c:v>
                </c:pt>
                <c:pt idx="1931">
                  <c:v>7.5516899999999998</c:v>
                </c:pt>
                <c:pt idx="1932">
                  <c:v>7.5504499999999997</c:v>
                </c:pt>
                <c:pt idx="1933">
                  <c:v>7.5491799999999998</c:v>
                </c:pt>
                <c:pt idx="1934">
                  <c:v>7.5478800000000001</c:v>
                </c:pt>
                <c:pt idx="1935">
                  <c:v>7.5465400000000002</c:v>
                </c:pt>
                <c:pt idx="1936">
                  <c:v>7.5451699999999997</c:v>
                </c:pt>
                <c:pt idx="1937">
                  <c:v>7.5437599999999998</c:v>
                </c:pt>
                <c:pt idx="1938">
                  <c:v>7.5423299999999998</c:v>
                </c:pt>
                <c:pt idx="1939">
                  <c:v>7.5408600000000003</c:v>
                </c:pt>
                <c:pt idx="1940">
                  <c:v>7.5393800000000004</c:v>
                </c:pt>
                <c:pt idx="1941">
                  <c:v>7.5378800000000004</c:v>
                </c:pt>
                <c:pt idx="1942">
                  <c:v>7.5363699999999998</c:v>
                </c:pt>
                <c:pt idx="1943">
                  <c:v>7.5348600000000001</c:v>
                </c:pt>
                <c:pt idx="1944">
                  <c:v>7.5333300000000003</c:v>
                </c:pt>
                <c:pt idx="1945">
                  <c:v>7.5317800000000004</c:v>
                </c:pt>
                <c:pt idx="1946">
                  <c:v>7.5301900000000002</c:v>
                </c:pt>
                <c:pt idx="1947">
                  <c:v>7.5285599999999997</c:v>
                </c:pt>
                <c:pt idx="1948">
                  <c:v>7.5268800000000002</c:v>
                </c:pt>
                <c:pt idx="1949">
                  <c:v>7.5251700000000001</c:v>
                </c:pt>
                <c:pt idx="1950">
                  <c:v>7.5234100000000002</c:v>
                </c:pt>
                <c:pt idx="1951">
                  <c:v>7.5216200000000004</c:v>
                </c:pt>
                <c:pt idx="1952">
                  <c:v>7.5198</c:v>
                </c:pt>
                <c:pt idx="1953">
                  <c:v>7.5179600000000004</c:v>
                </c:pt>
                <c:pt idx="1954">
                  <c:v>7.5160999999999998</c:v>
                </c:pt>
                <c:pt idx="1955">
                  <c:v>7.5142300000000004</c:v>
                </c:pt>
                <c:pt idx="1956">
                  <c:v>7.5123499999999996</c:v>
                </c:pt>
                <c:pt idx="1957">
                  <c:v>7.51044</c:v>
                </c:pt>
                <c:pt idx="1958">
                  <c:v>7.5084900000000001</c:v>
                </c:pt>
                <c:pt idx="1959">
                  <c:v>7.5065</c:v>
                </c:pt>
                <c:pt idx="1960">
                  <c:v>7.5044700000000004</c:v>
                </c:pt>
                <c:pt idx="1961">
                  <c:v>7.5023799999999996</c:v>
                </c:pt>
                <c:pt idx="1962">
                  <c:v>7.5002500000000003</c:v>
                </c:pt>
                <c:pt idx="1963">
                  <c:v>7.4980799999999999</c:v>
                </c:pt>
                <c:pt idx="1964">
                  <c:v>7.49587</c:v>
                </c:pt>
                <c:pt idx="1965">
                  <c:v>7.4936499999999997</c:v>
                </c:pt>
                <c:pt idx="1966">
                  <c:v>7.4914199999999997</c:v>
                </c:pt>
                <c:pt idx="1967">
                  <c:v>7.48916</c:v>
                </c:pt>
                <c:pt idx="1968">
                  <c:v>7.4868899999999998</c:v>
                </c:pt>
                <c:pt idx="1969">
                  <c:v>7.4845699999999997</c:v>
                </c:pt>
                <c:pt idx="1970">
                  <c:v>7.4821900000000001</c:v>
                </c:pt>
                <c:pt idx="1971">
                  <c:v>7.4797599999999997</c:v>
                </c:pt>
                <c:pt idx="1972">
                  <c:v>7.4772699999999999</c:v>
                </c:pt>
                <c:pt idx="1973">
                  <c:v>7.4747199999999996</c:v>
                </c:pt>
                <c:pt idx="1974">
                  <c:v>7.4721299999999999</c:v>
                </c:pt>
                <c:pt idx="1975">
                  <c:v>7.4695200000000002</c:v>
                </c:pt>
                <c:pt idx="1976">
                  <c:v>7.4668999999999999</c:v>
                </c:pt>
                <c:pt idx="1977">
                  <c:v>7.4642400000000002</c:v>
                </c:pt>
                <c:pt idx="1978">
                  <c:v>7.4615499999999999</c:v>
                </c:pt>
                <c:pt idx="1979">
                  <c:v>7.4588200000000002</c:v>
                </c:pt>
                <c:pt idx="1980">
                  <c:v>7.4560199999999996</c:v>
                </c:pt>
                <c:pt idx="1981">
                  <c:v>7.4531700000000001</c:v>
                </c:pt>
                <c:pt idx="1982">
                  <c:v>7.4502600000000001</c:v>
                </c:pt>
                <c:pt idx="1983">
                  <c:v>7.4472899999999997</c:v>
                </c:pt>
                <c:pt idx="1984">
                  <c:v>7.44428</c:v>
                </c:pt>
                <c:pt idx="1985">
                  <c:v>7.4412399999999996</c:v>
                </c:pt>
                <c:pt idx="1986">
                  <c:v>7.4381599999999999</c:v>
                </c:pt>
                <c:pt idx="1987">
                  <c:v>7.43506</c:v>
                </c:pt>
                <c:pt idx="1988">
                  <c:v>7.4319199999999999</c:v>
                </c:pt>
                <c:pt idx="1989">
                  <c:v>7.4287099999999997</c:v>
                </c:pt>
                <c:pt idx="1990">
                  <c:v>7.4254300000000004</c:v>
                </c:pt>
                <c:pt idx="1991">
                  <c:v>7.4220699999999997</c:v>
                </c:pt>
                <c:pt idx="1992">
                  <c:v>7.4186399999999999</c:v>
                </c:pt>
                <c:pt idx="1993">
                  <c:v>7.4151699999999998</c:v>
                </c:pt>
                <c:pt idx="1994">
                  <c:v>7.4116600000000004</c:v>
                </c:pt>
                <c:pt idx="1995">
                  <c:v>7.4081200000000003</c:v>
                </c:pt>
                <c:pt idx="1996">
                  <c:v>7.4045500000000004</c:v>
                </c:pt>
                <c:pt idx="1997">
                  <c:v>7.4009200000000002</c:v>
                </c:pt>
                <c:pt idx="1998">
                  <c:v>7.3972199999999999</c:v>
                </c:pt>
                <c:pt idx="1999">
                  <c:v>7.39344</c:v>
                </c:pt>
                <c:pt idx="2000">
                  <c:v>7.3895799999999996</c:v>
                </c:pt>
                <c:pt idx="2001">
                  <c:v>7.3856599999999997</c:v>
                </c:pt>
                <c:pt idx="2002">
                  <c:v>7.3816899999999999</c:v>
                </c:pt>
                <c:pt idx="2003">
                  <c:v>7.3776900000000003</c:v>
                </c:pt>
                <c:pt idx="2004">
                  <c:v>7.3736499999999996</c:v>
                </c:pt>
                <c:pt idx="2005">
                  <c:v>7.3695599999999999</c:v>
                </c:pt>
                <c:pt idx="2006">
                  <c:v>7.3654000000000002</c:v>
                </c:pt>
                <c:pt idx="2007">
                  <c:v>7.3611500000000003</c:v>
                </c:pt>
                <c:pt idx="2008">
                  <c:v>7.3567999999999998</c:v>
                </c:pt>
                <c:pt idx="2009">
                  <c:v>7.3523899999999998</c:v>
                </c:pt>
                <c:pt idx="2010">
                  <c:v>7.3479200000000002</c:v>
                </c:pt>
                <c:pt idx="2011">
                  <c:v>7.3434200000000001</c:v>
                </c:pt>
                <c:pt idx="2012">
                  <c:v>7.3388900000000001</c:v>
                </c:pt>
                <c:pt idx="2013">
                  <c:v>7.3342900000000002</c:v>
                </c:pt>
                <c:pt idx="2014">
                  <c:v>7.3296000000000001</c:v>
                </c:pt>
                <c:pt idx="2015">
                  <c:v>7.3248100000000003</c:v>
                </c:pt>
                <c:pt idx="2016">
                  <c:v>7.3199199999999998</c:v>
                </c:pt>
                <c:pt idx="2017">
                  <c:v>7.3149699999999998</c:v>
                </c:pt>
                <c:pt idx="2018">
                  <c:v>7.3099699999999999</c:v>
                </c:pt>
                <c:pt idx="2019">
                  <c:v>7.3049400000000002</c:v>
                </c:pt>
                <c:pt idx="2020">
                  <c:v>7.2998599999999998</c:v>
                </c:pt>
                <c:pt idx="2021">
                  <c:v>7.2946799999999996</c:v>
                </c:pt>
                <c:pt idx="2022">
                  <c:v>7.2893999999999997</c:v>
                </c:pt>
                <c:pt idx="2023">
                  <c:v>7.2839999999999998</c:v>
                </c:pt>
                <c:pt idx="2024">
                  <c:v>7.2785299999999999</c:v>
                </c:pt>
                <c:pt idx="2025">
                  <c:v>7.2730100000000002</c:v>
                </c:pt>
                <c:pt idx="2026">
                  <c:v>7.2674500000000002</c:v>
                </c:pt>
                <c:pt idx="2027">
                  <c:v>7.2618400000000003</c:v>
                </c:pt>
                <c:pt idx="2028">
                  <c:v>7.2561299999999997</c:v>
                </c:pt>
                <c:pt idx="2029">
                  <c:v>7.2503000000000002</c:v>
                </c:pt>
                <c:pt idx="2030">
                  <c:v>7.2443600000000004</c:v>
                </c:pt>
                <c:pt idx="2031">
                  <c:v>7.2383199999999999</c:v>
                </c:pt>
                <c:pt idx="2032">
                  <c:v>7.23224</c:v>
                </c:pt>
                <c:pt idx="2033">
                  <c:v>7.2261199999999999</c:v>
                </c:pt>
                <c:pt idx="2034">
                  <c:v>7.2199299999999997</c:v>
                </c:pt>
                <c:pt idx="2035">
                  <c:v>7.2136300000000002</c:v>
                </c:pt>
                <c:pt idx="2036">
                  <c:v>7.2072000000000003</c:v>
                </c:pt>
                <c:pt idx="2037">
                  <c:v>7.2006399999999999</c:v>
                </c:pt>
                <c:pt idx="2038">
                  <c:v>7.1940200000000001</c:v>
                </c:pt>
                <c:pt idx="2039">
                  <c:v>7.1873500000000003</c:v>
                </c:pt>
                <c:pt idx="2040">
                  <c:v>7.1806400000000004</c:v>
                </c:pt>
                <c:pt idx="2041">
                  <c:v>7.1738200000000001</c:v>
                </c:pt>
                <c:pt idx="2042">
                  <c:v>7.1668700000000003</c:v>
                </c:pt>
                <c:pt idx="2043">
                  <c:v>7.1597799999999996</c:v>
                </c:pt>
                <c:pt idx="2044">
                  <c:v>7.15259</c:v>
                </c:pt>
                <c:pt idx="2045">
                  <c:v>7.1453499999999996</c:v>
                </c:pt>
                <c:pt idx="2046">
                  <c:v>7.1380699999999999</c:v>
                </c:pt>
                <c:pt idx="2047">
                  <c:v>7.1307</c:v>
                </c:pt>
                <c:pt idx="2048">
                  <c:v>7.1231799999999996</c:v>
                </c:pt>
                <c:pt idx="2049">
                  <c:v>7.1155099999999996</c:v>
                </c:pt>
                <c:pt idx="2050">
                  <c:v>7.1077399999999997</c:v>
                </c:pt>
                <c:pt idx="2051">
                  <c:v>7.0999100000000004</c:v>
                </c:pt>
                <c:pt idx="2052">
                  <c:v>7.0920399999999999</c:v>
                </c:pt>
                <c:pt idx="2053">
                  <c:v>7.0840699999999996</c:v>
                </c:pt>
                <c:pt idx="2054">
                  <c:v>7.0759400000000001</c:v>
                </c:pt>
                <c:pt idx="2055">
                  <c:v>7.0676600000000001</c:v>
                </c:pt>
                <c:pt idx="2056">
                  <c:v>7.0592800000000002</c:v>
                </c:pt>
                <c:pt idx="2057">
                  <c:v>7.0508499999999996</c:v>
                </c:pt>
                <c:pt idx="2058">
                  <c:v>7.0423600000000004</c:v>
                </c:pt>
                <c:pt idx="2059">
                  <c:v>7.03376</c:v>
                </c:pt>
                <c:pt idx="2060">
                  <c:v>7.0249800000000002</c:v>
                </c:pt>
                <c:pt idx="2061">
                  <c:v>7.0160400000000003</c:v>
                </c:pt>
                <c:pt idx="2062">
                  <c:v>7.0070300000000003</c:v>
                </c:pt>
                <c:pt idx="2063">
                  <c:v>6.9979899999999997</c:v>
                </c:pt>
                <c:pt idx="2064">
                  <c:v>6.9888599999999999</c:v>
                </c:pt>
                <c:pt idx="2065">
                  <c:v>6.9795600000000002</c:v>
                </c:pt>
                <c:pt idx="2066">
                  <c:v>6.9700899999999999</c:v>
                </c:pt>
                <c:pt idx="2067">
                  <c:v>6.9604999999999997</c:v>
                </c:pt>
                <c:pt idx="2068">
                  <c:v>6.9508599999999996</c:v>
                </c:pt>
                <c:pt idx="2069">
                  <c:v>6.9411699999999996</c:v>
                </c:pt>
                <c:pt idx="2070">
                  <c:v>6.9313399999999996</c:v>
                </c:pt>
                <c:pt idx="2071">
                  <c:v>6.9213100000000001</c:v>
                </c:pt>
                <c:pt idx="2072">
                  <c:v>6.9111399999999996</c:v>
                </c:pt>
                <c:pt idx="2073">
                  <c:v>6.9009</c:v>
                </c:pt>
                <c:pt idx="2074">
                  <c:v>6.8906200000000002</c:v>
                </c:pt>
                <c:pt idx="2075">
                  <c:v>6.8802199999999996</c:v>
                </c:pt>
                <c:pt idx="2076">
                  <c:v>6.8696599999999997</c:v>
                </c:pt>
                <c:pt idx="2077">
                  <c:v>6.85893</c:v>
                </c:pt>
                <c:pt idx="2078">
                  <c:v>6.8481199999999998</c:v>
                </c:pt>
                <c:pt idx="2079">
                  <c:v>6.8372299999999999</c:v>
                </c:pt>
                <c:pt idx="2080">
                  <c:v>6.8262200000000002</c:v>
                </c:pt>
                <c:pt idx="2081">
                  <c:v>6.81508</c:v>
                </c:pt>
                <c:pt idx="2082">
                  <c:v>6.8037700000000001</c:v>
                </c:pt>
                <c:pt idx="2083">
                  <c:v>6.7923600000000004</c:v>
                </c:pt>
                <c:pt idx="2084">
                  <c:v>6.7808900000000003</c:v>
                </c:pt>
                <c:pt idx="2085">
                  <c:v>6.7693199999999996</c:v>
                </c:pt>
                <c:pt idx="2086">
                  <c:v>6.7575799999999999</c:v>
                </c:pt>
                <c:pt idx="2087">
                  <c:v>6.7456899999999997</c:v>
                </c:pt>
                <c:pt idx="2088">
                  <c:v>6.7336999999999998</c:v>
                </c:pt>
                <c:pt idx="2089">
                  <c:v>6.7216899999999997</c:v>
                </c:pt>
                <c:pt idx="2090">
                  <c:v>6.7095900000000004</c:v>
                </c:pt>
                <c:pt idx="2091">
                  <c:v>6.6973000000000003</c:v>
                </c:pt>
                <c:pt idx="2092">
                  <c:v>6.6848400000000003</c:v>
                </c:pt>
                <c:pt idx="2093">
                  <c:v>6.6723299999999997</c:v>
                </c:pt>
                <c:pt idx="2094">
                  <c:v>6.6597999999999997</c:v>
                </c:pt>
                <c:pt idx="2095">
                  <c:v>6.6471400000000003</c:v>
                </c:pt>
                <c:pt idx="2096">
                  <c:v>6.6343100000000002</c:v>
                </c:pt>
                <c:pt idx="2097">
                  <c:v>6.6213499999999996</c:v>
                </c:pt>
                <c:pt idx="2098">
                  <c:v>6.6083699999999999</c:v>
                </c:pt>
                <c:pt idx="2099">
                  <c:v>6.5953299999999997</c:v>
                </c:pt>
                <c:pt idx="2100">
                  <c:v>6.5821500000000004</c:v>
                </c:pt>
                <c:pt idx="2101">
                  <c:v>6.5687899999999999</c:v>
                </c:pt>
                <c:pt idx="2102">
                  <c:v>6.5553499999999998</c:v>
                </c:pt>
                <c:pt idx="2103">
                  <c:v>6.5419099999999997</c:v>
                </c:pt>
                <c:pt idx="2104">
                  <c:v>6.5283800000000003</c:v>
                </c:pt>
                <c:pt idx="2105">
                  <c:v>6.5146600000000001</c:v>
                </c:pt>
                <c:pt idx="2106">
                  <c:v>6.5008100000000004</c:v>
                </c:pt>
                <c:pt idx="2107">
                  <c:v>6.4869300000000001</c:v>
                </c:pt>
                <c:pt idx="2108">
                  <c:v>6.4730299999999996</c:v>
                </c:pt>
                <c:pt idx="2109">
                  <c:v>6.4589800000000004</c:v>
                </c:pt>
                <c:pt idx="2110">
                  <c:v>6.4447400000000004</c:v>
                </c:pt>
                <c:pt idx="2111">
                  <c:v>6.4304300000000003</c:v>
                </c:pt>
                <c:pt idx="2112">
                  <c:v>6.4161299999999999</c:v>
                </c:pt>
                <c:pt idx="2113">
                  <c:v>6.4017499999999998</c:v>
                </c:pt>
                <c:pt idx="2114">
                  <c:v>6.3871700000000002</c:v>
                </c:pt>
                <c:pt idx="2115">
                  <c:v>6.3724400000000001</c:v>
                </c:pt>
                <c:pt idx="2116">
                  <c:v>6.3577300000000001</c:v>
                </c:pt>
                <c:pt idx="2117">
                  <c:v>6.343</c:v>
                </c:pt>
                <c:pt idx="2118">
                  <c:v>6.3280799999999999</c:v>
                </c:pt>
                <c:pt idx="2119">
                  <c:v>6.3129799999999996</c:v>
                </c:pt>
                <c:pt idx="2120">
                  <c:v>6.2978500000000004</c:v>
                </c:pt>
                <c:pt idx="2121">
                  <c:v>6.2827400000000004</c:v>
                </c:pt>
                <c:pt idx="2122">
                  <c:v>6.2675000000000001</c:v>
                </c:pt>
                <c:pt idx="2123">
                  <c:v>6.25204</c:v>
                </c:pt>
                <c:pt idx="2124">
                  <c:v>6.2365199999999996</c:v>
                </c:pt>
                <c:pt idx="2125">
                  <c:v>6.2210200000000002</c:v>
                </c:pt>
                <c:pt idx="2126">
                  <c:v>6.2054400000000003</c:v>
                </c:pt>
                <c:pt idx="2127">
                  <c:v>6.1896399999999998</c:v>
                </c:pt>
                <c:pt idx="2128">
                  <c:v>6.1737399999999996</c:v>
                </c:pt>
                <c:pt idx="2129">
                  <c:v>6.1578600000000003</c:v>
                </c:pt>
                <c:pt idx="2130">
                  <c:v>6.14194</c:v>
                </c:pt>
                <c:pt idx="2131">
                  <c:v>6.12582</c:v>
                </c:pt>
                <c:pt idx="2132">
                  <c:v>6.1095499999999996</c:v>
                </c:pt>
                <c:pt idx="2133">
                  <c:v>6.0932700000000004</c:v>
                </c:pt>
                <c:pt idx="2134">
                  <c:v>6.0769599999999997</c:v>
                </c:pt>
                <c:pt idx="2135">
                  <c:v>6.0604500000000003</c:v>
                </c:pt>
                <c:pt idx="2136">
                  <c:v>6.0437799999999999</c:v>
                </c:pt>
                <c:pt idx="2137">
                  <c:v>6.02712</c:v>
                </c:pt>
                <c:pt idx="2138">
                  <c:v>6.0104600000000001</c:v>
                </c:pt>
                <c:pt idx="2139">
                  <c:v>5.9936100000000003</c:v>
                </c:pt>
                <c:pt idx="2140">
                  <c:v>5.9765899999999998</c:v>
                </c:pt>
                <c:pt idx="2141">
                  <c:v>5.9595700000000003</c:v>
                </c:pt>
                <c:pt idx="2142">
                  <c:v>5.9425699999999999</c:v>
                </c:pt>
                <c:pt idx="2143">
                  <c:v>5.9253999999999998</c:v>
                </c:pt>
                <c:pt idx="2144">
                  <c:v>5.9080399999999997</c:v>
                </c:pt>
                <c:pt idx="2145">
                  <c:v>5.8906999999999998</c:v>
                </c:pt>
                <c:pt idx="2146">
                  <c:v>5.8733700000000004</c:v>
                </c:pt>
                <c:pt idx="2147">
                  <c:v>5.85588</c:v>
                </c:pt>
                <c:pt idx="2148">
                  <c:v>5.8381999999999996</c:v>
                </c:pt>
                <c:pt idx="2149">
                  <c:v>5.8205400000000003</c:v>
                </c:pt>
                <c:pt idx="2150">
                  <c:v>5.8029000000000002</c:v>
                </c:pt>
                <c:pt idx="2151">
                  <c:v>5.7850999999999999</c:v>
                </c:pt>
                <c:pt idx="2152">
                  <c:v>5.7671299999999999</c:v>
                </c:pt>
                <c:pt idx="2153">
                  <c:v>5.74918</c:v>
                </c:pt>
                <c:pt idx="2154">
                  <c:v>5.7312500000000002</c:v>
                </c:pt>
                <c:pt idx="2155">
                  <c:v>5.7131600000000002</c:v>
                </c:pt>
                <c:pt idx="2156">
                  <c:v>5.6948999999999996</c:v>
                </c:pt>
                <c:pt idx="2157">
                  <c:v>5.6766800000000002</c:v>
                </c:pt>
                <c:pt idx="2158">
                  <c:v>5.6584899999999996</c:v>
                </c:pt>
                <c:pt idx="2159">
                  <c:v>5.64011</c:v>
                </c:pt>
                <c:pt idx="2160">
                  <c:v>5.6215999999999999</c:v>
                </c:pt>
                <c:pt idx="2161">
                  <c:v>5.6031399999999998</c:v>
                </c:pt>
                <c:pt idx="2162">
                  <c:v>5.5846999999999998</c:v>
                </c:pt>
                <c:pt idx="2163">
                  <c:v>5.5660600000000002</c:v>
                </c:pt>
                <c:pt idx="2164">
                  <c:v>5.5473100000000004</c:v>
                </c:pt>
                <c:pt idx="2165">
                  <c:v>5.5286499999999998</c:v>
                </c:pt>
                <c:pt idx="2166">
                  <c:v>5.5099600000000004</c:v>
                </c:pt>
                <c:pt idx="2167">
                  <c:v>5.4910899999999998</c:v>
                </c:pt>
                <c:pt idx="2168">
                  <c:v>5.4721399999999996</c:v>
                </c:pt>
                <c:pt idx="2169">
                  <c:v>5.4532800000000003</c:v>
                </c:pt>
                <c:pt idx="2170">
                  <c:v>5.43438</c:v>
                </c:pt>
                <c:pt idx="2171">
                  <c:v>5.4152899999999997</c:v>
                </c:pt>
                <c:pt idx="2172">
                  <c:v>5.3961699999999997</c:v>
                </c:pt>
                <c:pt idx="2173">
                  <c:v>5.3771399999999998</c:v>
                </c:pt>
                <c:pt idx="2174">
                  <c:v>5.3580399999999999</c:v>
                </c:pt>
                <c:pt idx="2175">
                  <c:v>5.3387599999999997</c:v>
                </c:pt>
                <c:pt idx="2176">
                  <c:v>5.3194999999999997</c:v>
                </c:pt>
                <c:pt idx="2177">
                  <c:v>5.3003299999999998</c:v>
                </c:pt>
                <c:pt idx="2178">
                  <c:v>5.2810300000000003</c:v>
                </c:pt>
                <c:pt idx="2179">
                  <c:v>5.26159</c:v>
                </c:pt>
                <c:pt idx="2180">
                  <c:v>5.2422300000000002</c:v>
                </c:pt>
                <c:pt idx="2181">
                  <c:v>5.2229200000000002</c:v>
                </c:pt>
                <c:pt idx="2182">
                  <c:v>5.2034599999999998</c:v>
                </c:pt>
                <c:pt idx="2183">
                  <c:v>5.1839000000000004</c:v>
                </c:pt>
                <c:pt idx="2184">
                  <c:v>5.1644399999999999</c:v>
                </c:pt>
                <c:pt idx="2185">
                  <c:v>5.1450100000000001</c:v>
                </c:pt>
                <c:pt idx="2186">
                  <c:v>5.1254099999999996</c:v>
                </c:pt>
                <c:pt idx="2187">
                  <c:v>5.1057600000000001</c:v>
                </c:pt>
                <c:pt idx="2188">
                  <c:v>5.0862400000000001</c:v>
                </c:pt>
                <c:pt idx="2189">
                  <c:v>5.0666900000000004</c:v>
                </c:pt>
                <c:pt idx="2190">
                  <c:v>5.04697</c:v>
                </c:pt>
                <c:pt idx="2191">
                  <c:v>5.0272800000000002</c:v>
                </c:pt>
                <c:pt idx="2192">
                  <c:v>5.0076999999999998</c:v>
                </c:pt>
                <c:pt idx="2193">
                  <c:v>4.9880399999999998</c:v>
                </c:pt>
                <c:pt idx="2194">
                  <c:v>4.9682399999999998</c:v>
                </c:pt>
                <c:pt idx="2195">
                  <c:v>4.9485099999999997</c:v>
                </c:pt>
                <c:pt idx="2196">
                  <c:v>4.9288600000000002</c:v>
                </c:pt>
                <c:pt idx="2197">
                  <c:v>4.9090800000000003</c:v>
                </c:pt>
                <c:pt idx="2198">
                  <c:v>4.8891900000000001</c:v>
                </c:pt>
                <c:pt idx="2199">
                  <c:v>4.8694100000000002</c:v>
                </c:pt>
                <c:pt idx="2200">
                  <c:v>4.8496800000000002</c:v>
                </c:pt>
                <c:pt idx="2201">
                  <c:v>4.82979</c:v>
                </c:pt>
                <c:pt idx="2202">
                  <c:v>4.80985</c:v>
                </c:pt>
                <c:pt idx="2203">
                  <c:v>4.7900400000000003</c:v>
                </c:pt>
                <c:pt idx="2204">
                  <c:v>4.7702099999999996</c:v>
                </c:pt>
                <c:pt idx="2205">
                  <c:v>4.7502300000000002</c:v>
                </c:pt>
                <c:pt idx="2206">
                  <c:v>4.73027</c:v>
                </c:pt>
                <c:pt idx="2207">
                  <c:v>4.7104400000000002</c:v>
                </c:pt>
                <c:pt idx="2208">
                  <c:v>4.6905299999999999</c:v>
                </c:pt>
                <c:pt idx="2209">
                  <c:v>4.67049</c:v>
                </c:pt>
                <c:pt idx="2210">
                  <c:v>4.6505400000000003</c:v>
                </c:pt>
                <c:pt idx="2211">
                  <c:v>4.6306799999999999</c:v>
                </c:pt>
                <c:pt idx="2212">
                  <c:v>4.6106999999999996</c:v>
                </c:pt>
                <c:pt idx="2213">
                  <c:v>4.5906399999999996</c:v>
                </c:pt>
                <c:pt idx="2214">
                  <c:v>4.5707000000000004</c:v>
                </c:pt>
                <c:pt idx="2215">
                  <c:v>4.5508100000000002</c:v>
                </c:pt>
                <c:pt idx="2216">
                  <c:v>4.53078</c:v>
                </c:pt>
                <c:pt idx="2217">
                  <c:v>4.5107400000000002</c:v>
                </c:pt>
                <c:pt idx="2218">
                  <c:v>4.4908299999999999</c:v>
                </c:pt>
                <c:pt idx="2219">
                  <c:v>4.4709099999999999</c:v>
                </c:pt>
                <c:pt idx="2220">
                  <c:v>4.4508599999999996</c:v>
                </c:pt>
                <c:pt idx="2221">
                  <c:v>4.43086</c:v>
                </c:pt>
                <c:pt idx="2222">
                  <c:v>4.41099</c:v>
                </c:pt>
                <c:pt idx="2223">
                  <c:v>4.3910499999999999</c:v>
                </c:pt>
                <c:pt idx="2224">
                  <c:v>4.3710100000000001</c:v>
                </c:pt>
                <c:pt idx="2225">
                  <c:v>4.3510900000000001</c:v>
                </c:pt>
                <c:pt idx="2226">
                  <c:v>4.3312499999999998</c:v>
                </c:pt>
                <c:pt idx="2227">
                  <c:v>4.3113000000000001</c:v>
                </c:pt>
                <c:pt idx="2228">
                  <c:v>4.2913199999999998</c:v>
                </c:pt>
                <c:pt idx="2229">
                  <c:v>4.2714699999999999</c:v>
                </c:pt>
                <c:pt idx="2230">
                  <c:v>4.2516699999999998</c:v>
                </c:pt>
                <c:pt idx="2231">
                  <c:v>4.2317400000000003</c:v>
                </c:pt>
                <c:pt idx="2232">
                  <c:v>4.21183</c:v>
                </c:pt>
                <c:pt idx="2233">
                  <c:v>4.1920799999999998</c:v>
                </c:pt>
                <c:pt idx="2234">
                  <c:v>4.1722999999999999</c:v>
                </c:pt>
                <c:pt idx="2235">
                  <c:v>4.1524200000000002</c:v>
                </c:pt>
                <c:pt idx="2236">
                  <c:v>4.1326200000000002</c:v>
                </c:pt>
                <c:pt idx="2237">
                  <c:v>4.1129499999999997</c:v>
                </c:pt>
                <c:pt idx="2238">
                  <c:v>4.09321</c:v>
                </c:pt>
                <c:pt idx="2239">
                  <c:v>4.0734000000000004</c:v>
                </c:pt>
                <c:pt idx="2240">
                  <c:v>4.0537099999999997</c:v>
                </c:pt>
                <c:pt idx="2241">
                  <c:v>4.0341199999999997</c:v>
                </c:pt>
                <c:pt idx="2242">
                  <c:v>4.0144299999999999</c:v>
                </c:pt>
                <c:pt idx="2243">
                  <c:v>3.99471</c:v>
                </c:pt>
                <c:pt idx="2244">
                  <c:v>3.9751500000000002</c:v>
                </c:pt>
                <c:pt idx="2245">
                  <c:v>3.9556200000000001</c:v>
                </c:pt>
                <c:pt idx="2246">
                  <c:v>3.9359999999999999</c:v>
                </c:pt>
                <c:pt idx="2247">
                  <c:v>3.9163999999999999</c:v>
                </c:pt>
                <c:pt idx="2248">
                  <c:v>3.89696</c:v>
                </c:pt>
                <c:pt idx="2249">
                  <c:v>3.87751</c:v>
                </c:pt>
                <c:pt idx="2250">
                  <c:v>3.8579599999999998</c:v>
                </c:pt>
                <c:pt idx="2251">
                  <c:v>3.8384900000000002</c:v>
                </c:pt>
                <c:pt idx="2252">
                  <c:v>3.8191700000000002</c:v>
                </c:pt>
                <c:pt idx="2253">
                  <c:v>3.7997899999999998</c:v>
                </c:pt>
                <c:pt idx="2254">
                  <c:v>3.7803399999999998</c:v>
                </c:pt>
                <c:pt idx="2255">
                  <c:v>3.7610100000000002</c:v>
                </c:pt>
                <c:pt idx="2256">
                  <c:v>3.7417899999999999</c:v>
                </c:pt>
                <c:pt idx="2257">
                  <c:v>3.7224900000000001</c:v>
                </c:pt>
                <c:pt idx="2258">
                  <c:v>3.70316</c:v>
                </c:pt>
                <c:pt idx="2259">
                  <c:v>3.68397</c:v>
                </c:pt>
                <c:pt idx="2260">
                  <c:v>3.6648499999999999</c:v>
                </c:pt>
                <c:pt idx="2261">
                  <c:v>3.6456300000000001</c:v>
                </c:pt>
                <c:pt idx="2262">
                  <c:v>3.62642</c:v>
                </c:pt>
                <c:pt idx="2263">
                  <c:v>3.6073499999999998</c:v>
                </c:pt>
                <c:pt idx="2264">
                  <c:v>3.5883099999999999</c:v>
                </c:pt>
                <c:pt idx="2265">
                  <c:v>3.56915</c:v>
                </c:pt>
                <c:pt idx="2266">
                  <c:v>3.55003</c:v>
                </c:pt>
                <c:pt idx="2267">
                  <c:v>3.5310299999999999</c:v>
                </c:pt>
                <c:pt idx="2268">
                  <c:v>3.5120300000000002</c:v>
                </c:pt>
                <c:pt idx="2269">
                  <c:v>3.4929299999999999</c:v>
                </c:pt>
                <c:pt idx="2270">
                  <c:v>3.4738799999999999</c:v>
                </c:pt>
                <c:pt idx="2271">
                  <c:v>3.4549500000000002</c:v>
                </c:pt>
                <c:pt idx="2272">
                  <c:v>3.4359899999999999</c:v>
                </c:pt>
                <c:pt idx="2273">
                  <c:v>3.4169299999999998</c:v>
                </c:pt>
                <c:pt idx="2274">
                  <c:v>3.3979599999999999</c:v>
                </c:pt>
                <c:pt idx="2275">
                  <c:v>3.3790900000000001</c:v>
                </c:pt>
                <c:pt idx="2276">
                  <c:v>3.3601700000000001</c:v>
                </c:pt>
                <c:pt idx="2277">
                  <c:v>3.3412099999999998</c:v>
                </c:pt>
                <c:pt idx="2278">
                  <c:v>3.32233</c:v>
                </c:pt>
                <c:pt idx="2279">
                  <c:v>3.3035299999999999</c:v>
                </c:pt>
                <c:pt idx="2280">
                  <c:v>3.2846600000000001</c:v>
                </c:pt>
                <c:pt idx="2281">
                  <c:v>3.2657099999999999</c:v>
                </c:pt>
                <c:pt idx="2282">
                  <c:v>3.2468400000000002</c:v>
                </c:pt>
                <c:pt idx="2283">
                  <c:v>3.2280899999999999</c:v>
                </c:pt>
                <c:pt idx="2284">
                  <c:v>3.2092700000000001</c:v>
                </c:pt>
                <c:pt idx="2285">
                  <c:v>3.1903999999999999</c:v>
                </c:pt>
                <c:pt idx="2286">
                  <c:v>3.1716299999999999</c:v>
                </c:pt>
                <c:pt idx="2287">
                  <c:v>3.1529400000000001</c:v>
                </c:pt>
                <c:pt idx="2288">
                  <c:v>3.1342099999999999</c:v>
                </c:pt>
                <c:pt idx="2289">
                  <c:v>3.1154700000000002</c:v>
                </c:pt>
                <c:pt idx="2290">
                  <c:v>3.0968399999999998</c:v>
                </c:pt>
                <c:pt idx="2291">
                  <c:v>3.0783</c:v>
                </c:pt>
                <c:pt idx="2292">
                  <c:v>3.0597400000000001</c:v>
                </c:pt>
                <c:pt idx="2293">
                  <c:v>3.0411800000000002</c:v>
                </c:pt>
                <c:pt idx="2294">
                  <c:v>3.0227400000000002</c:v>
                </c:pt>
                <c:pt idx="2295">
                  <c:v>3.0044</c:v>
                </c:pt>
                <c:pt idx="2296">
                  <c:v>2.9860699999999998</c:v>
                </c:pt>
                <c:pt idx="2297">
                  <c:v>2.9677500000000001</c:v>
                </c:pt>
                <c:pt idx="2298">
                  <c:v>2.94956</c:v>
                </c:pt>
                <c:pt idx="2299">
                  <c:v>2.9314800000000001</c:v>
                </c:pt>
                <c:pt idx="2300">
                  <c:v>2.9134199999999999</c:v>
                </c:pt>
                <c:pt idx="2301">
                  <c:v>2.8954</c:v>
                </c:pt>
                <c:pt idx="2302">
                  <c:v>2.8774899999999999</c:v>
                </c:pt>
                <c:pt idx="2303">
                  <c:v>2.8596900000000001</c:v>
                </c:pt>
                <c:pt idx="2304">
                  <c:v>2.8419300000000001</c:v>
                </c:pt>
                <c:pt idx="2305">
                  <c:v>2.8242099999999999</c:v>
                </c:pt>
                <c:pt idx="2306">
                  <c:v>2.8066</c:v>
                </c:pt>
                <c:pt idx="2307">
                  <c:v>2.7890999999999999</c:v>
                </c:pt>
                <c:pt idx="2308">
                  <c:v>2.7716400000000001</c:v>
                </c:pt>
                <c:pt idx="2309">
                  <c:v>2.7542200000000001</c:v>
                </c:pt>
                <c:pt idx="2310">
                  <c:v>2.73692</c:v>
                </c:pt>
                <c:pt idx="2311">
                  <c:v>2.7197</c:v>
                </c:pt>
                <c:pt idx="2312">
                  <c:v>2.7025199999999998</c:v>
                </c:pt>
                <c:pt idx="2313">
                  <c:v>2.6854</c:v>
                </c:pt>
                <c:pt idx="2314">
                  <c:v>2.6683699999999999</c:v>
                </c:pt>
                <c:pt idx="2315">
                  <c:v>2.6514199999999999</c:v>
                </c:pt>
                <c:pt idx="2316">
                  <c:v>2.6345100000000001</c:v>
                </c:pt>
                <c:pt idx="2317">
                  <c:v>2.6176499999999998</c:v>
                </c:pt>
                <c:pt idx="2318">
                  <c:v>2.6008499999999999</c:v>
                </c:pt>
                <c:pt idx="2319">
                  <c:v>2.5841400000000001</c:v>
                </c:pt>
                <c:pt idx="2320">
                  <c:v>2.5674700000000001</c:v>
                </c:pt>
                <c:pt idx="2321">
                  <c:v>2.5508099999999998</c:v>
                </c:pt>
                <c:pt idx="2322">
                  <c:v>2.53423</c:v>
                </c:pt>
                <c:pt idx="2323">
                  <c:v>2.5177299999999998</c:v>
                </c:pt>
                <c:pt idx="2324">
                  <c:v>2.5012599999999998</c:v>
                </c:pt>
                <c:pt idx="2325">
                  <c:v>2.4847899999999998</c:v>
                </c:pt>
                <c:pt idx="2326">
                  <c:v>2.4683700000000002</c:v>
                </c:pt>
                <c:pt idx="2327">
                  <c:v>2.4520400000000002</c:v>
                </c:pt>
                <c:pt idx="2328">
                  <c:v>2.43574</c:v>
                </c:pt>
                <c:pt idx="2329">
                  <c:v>2.4194300000000002</c:v>
                </c:pt>
                <c:pt idx="2330">
                  <c:v>2.4031400000000001</c:v>
                </c:pt>
                <c:pt idx="2331">
                  <c:v>2.38693</c:v>
                </c:pt>
                <c:pt idx="2332">
                  <c:v>2.3707500000000001</c:v>
                </c:pt>
                <c:pt idx="2333">
                  <c:v>2.3545500000000001</c:v>
                </c:pt>
                <c:pt idx="2334">
                  <c:v>2.3383400000000001</c:v>
                </c:pt>
                <c:pt idx="2335">
                  <c:v>2.3221799999999999</c:v>
                </c:pt>
                <c:pt idx="2336">
                  <c:v>2.3060700000000001</c:v>
                </c:pt>
                <c:pt idx="2337">
                  <c:v>2.2899400000000001</c:v>
                </c:pt>
                <c:pt idx="2338">
                  <c:v>2.2737799999999999</c:v>
                </c:pt>
                <c:pt idx="2339">
                  <c:v>2.2576499999999999</c:v>
                </c:pt>
                <c:pt idx="2340">
                  <c:v>2.2415699999999998</c:v>
                </c:pt>
                <c:pt idx="2341">
                  <c:v>2.2254800000000001</c:v>
                </c:pt>
                <c:pt idx="2342">
                  <c:v>2.2093400000000001</c:v>
                </c:pt>
                <c:pt idx="2343">
                  <c:v>2.1932100000000001</c:v>
                </c:pt>
                <c:pt idx="2344">
                  <c:v>2.1771199999999999</c:v>
                </c:pt>
                <c:pt idx="2345">
                  <c:v>2.1610399999999998</c:v>
                </c:pt>
                <c:pt idx="2346">
                  <c:v>2.1448900000000002</c:v>
                </c:pt>
                <c:pt idx="2347">
                  <c:v>2.12873</c:v>
                </c:pt>
                <c:pt idx="2348">
                  <c:v>2.1126200000000002</c:v>
                </c:pt>
                <c:pt idx="2349">
                  <c:v>2.0965099999999999</c:v>
                </c:pt>
                <c:pt idx="2350">
                  <c:v>2.0803400000000001</c:v>
                </c:pt>
                <c:pt idx="2351">
                  <c:v>2.0641400000000001</c:v>
                </c:pt>
                <c:pt idx="2352">
                  <c:v>2.0479599999999998</c:v>
                </c:pt>
                <c:pt idx="2353">
                  <c:v>2.0318100000000001</c:v>
                </c:pt>
                <c:pt idx="2354">
                  <c:v>2.0156100000000001</c:v>
                </c:pt>
                <c:pt idx="2355">
                  <c:v>1.9993399999999999</c:v>
                </c:pt>
                <c:pt idx="2356">
                  <c:v>1.98309</c:v>
                </c:pt>
                <c:pt idx="2357">
                  <c:v>1.9668699999999999</c:v>
                </c:pt>
                <c:pt idx="2358">
                  <c:v>1.95061</c:v>
                </c:pt>
                <c:pt idx="2359">
                  <c:v>1.9342900000000001</c:v>
                </c:pt>
                <c:pt idx="2360">
                  <c:v>1.91795</c:v>
                </c:pt>
                <c:pt idx="2361">
                  <c:v>1.9016599999999999</c:v>
                </c:pt>
                <c:pt idx="2362">
                  <c:v>1.8853500000000001</c:v>
                </c:pt>
                <c:pt idx="2363">
                  <c:v>1.86896</c:v>
                </c:pt>
                <c:pt idx="2364">
                  <c:v>1.85253</c:v>
                </c:pt>
                <c:pt idx="2365">
                  <c:v>1.8361400000000001</c:v>
                </c:pt>
                <c:pt idx="2366">
                  <c:v>1.8197300000000001</c:v>
                </c:pt>
                <c:pt idx="2367">
                  <c:v>1.80325</c:v>
                </c:pt>
                <c:pt idx="2368">
                  <c:v>1.7867200000000001</c:v>
                </c:pt>
                <c:pt idx="2369">
                  <c:v>1.7702</c:v>
                </c:pt>
                <c:pt idx="2370">
                  <c:v>1.7537</c:v>
                </c:pt>
                <c:pt idx="2371">
                  <c:v>1.73715</c:v>
                </c:pt>
                <c:pt idx="2372">
                  <c:v>1.7205600000000001</c:v>
                </c:pt>
                <c:pt idx="2373">
                  <c:v>1.7039599999999999</c:v>
                </c:pt>
                <c:pt idx="2374">
                  <c:v>1.6873499999999999</c:v>
                </c:pt>
                <c:pt idx="2375">
                  <c:v>1.6707399999999999</c:v>
                </c:pt>
                <c:pt idx="2376">
                  <c:v>1.65408</c:v>
                </c:pt>
                <c:pt idx="2377">
                  <c:v>1.6374</c:v>
                </c:pt>
                <c:pt idx="2378">
                  <c:v>1.62077</c:v>
                </c:pt>
                <c:pt idx="2379">
                  <c:v>1.6041399999999999</c:v>
                </c:pt>
                <c:pt idx="2380">
                  <c:v>1.5874600000000001</c:v>
                </c:pt>
                <c:pt idx="2381">
                  <c:v>1.5707500000000001</c:v>
                </c:pt>
                <c:pt idx="2382">
                  <c:v>1.5541100000000001</c:v>
                </c:pt>
                <c:pt idx="2383">
                  <c:v>1.5375399999999999</c:v>
                </c:pt>
                <c:pt idx="2384">
                  <c:v>1.52095</c:v>
                </c:pt>
                <c:pt idx="2385">
                  <c:v>1.5043299999999999</c:v>
                </c:pt>
                <c:pt idx="2386">
                  <c:v>1.4877899999999999</c:v>
                </c:pt>
                <c:pt idx="2387">
                  <c:v>1.47136</c:v>
                </c:pt>
                <c:pt idx="2388">
                  <c:v>1.4549799999999999</c:v>
                </c:pt>
                <c:pt idx="2389">
                  <c:v>1.43858</c:v>
                </c:pt>
                <c:pt idx="2390">
                  <c:v>1.42225</c:v>
                </c:pt>
                <c:pt idx="2391">
                  <c:v>1.4060699999999999</c:v>
                </c:pt>
                <c:pt idx="2392">
                  <c:v>1.39</c:v>
                </c:pt>
                <c:pt idx="2393">
                  <c:v>1.3739399999999999</c:v>
                </c:pt>
                <c:pt idx="2394">
                  <c:v>1.35795</c:v>
                </c:pt>
                <c:pt idx="2395">
                  <c:v>1.3421000000000001</c:v>
                </c:pt>
                <c:pt idx="2396">
                  <c:v>1.3264100000000001</c:v>
                </c:pt>
                <c:pt idx="2397">
                  <c:v>1.3108</c:v>
                </c:pt>
                <c:pt idx="2398">
                  <c:v>1.2952399999999999</c:v>
                </c:pt>
                <c:pt idx="2399">
                  <c:v>1.2798099999999999</c:v>
                </c:pt>
                <c:pt idx="2400">
                  <c:v>1.2645599999999999</c:v>
                </c:pt>
                <c:pt idx="2401">
                  <c:v>1.2494499999999999</c:v>
                </c:pt>
                <c:pt idx="2402">
                  <c:v>1.23441</c:v>
                </c:pt>
                <c:pt idx="2403">
                  <c:v>1.21946</c:v>
                </c:pt>
                <c:pt idx="2404">
                  <c:v>1.20469</c:v>
                </c:pt>
                <c:pt idx="2405">
                  <c:v>1.19011</c:v>
                </c:pt>
                <c:pt idx="2406">
                  <c:v>1.1756500000000001</c:v>
                </c:pt>
                <c:pt idx="2407">
                  <c:v>1.1613</c:v>
                </c:pt>
                <c:pt idx="2408">
                  <c:v>1.1470899999999999</c:v>
                </c:pt>
                <c:pt idx="2409">
                  <c:v>1.13307</c:v>
                </c:pt>
                <c:pt idx="2410">
                  <c:v>1.11921</c:v>
                </c:pt>
                <c:pt idx="2411">
                  <c:v>1.10547</c:v>
                </c:pt>
                <c:pt idx="2412">
                  <c:v>1.0918399999999999</c:v>
                </c:pt>
                <c:pt idx="2413">
                  <c:v>1.0783700000000001</c:v>
                </c:pt>
                <c:pt idx="2414">
                  <c:v>1.06507</c:v>
                </c:pt>
                <c:pt idx="2415">
                  <c:v>1.05192</c:v>
                </c:pt>
                <c:pt idx="2416">
                  <c:v>1.0388500000000001</c:v>
                </c:pt>
                <c:pt idx="2417">
                  <c:v>1.0259100000000001</c:v>
                </c:pt>
                <c:pt idx="2418">
                  <c:v>1.01312</c:v>
                </c:pt>
                <c:pt idx="2419">
                  <c:v>1.00048</c:v>
                </c:pt>
                <c:pt idx="2420">
                  <c:v>0.98799400000000004</c:v>
                </c:pt>
                <c:pt idx="2421">
                  <c:v>0.97561600000000004</c:v>
                </c:pt>
                <c:pt idx="2422">
                  <c:v>0.96334900000000001</c:v>
                </c:pt>
                <c:pt idx="2423">
                  <c:v>0.95123400000000002</c:v>
                </c:pt>
                <c:pt idx="2424">
                  <c:v>0.93926799999999999</c:v>
                </c:pt>
                <c:pt idx="2425">
                  <c:v>0.92742599999999997</c:v>
                </c:pt>
                <c:pt idx="2426">
                  <c:v>0.91569100000000003</c:v>
                </c:pt>
                <c:pt idx="2427">
                  <c:v>0.90406799999999998</c:v>
                </c:pt>
                <c:pt idx="2428">
                  <c:v>0.89257900000000001</c:v>
                </c:pt>
                <c:pt idx="2429">
                  <c:v>0.88119499999999995</c:v>
                </c:pt>
                <c:pt idx="2430">
                  <c:v>0.86990500000000004</c:v>
                </c:pt>
                <c:pt idx="2431">
                  <c:v>0.85869499999999999</c:v>
                </c:pt>
                <c:pt idx="2432">
                  <c:v>0.84757099999999996</c:v>
                </c:pt>
                <c:pt idx="2433">
                  <c:v>0.836538</c:v>
                </c:pt>
                <c:pt idx="2434">
                  <c:v>0.82561499999999999</c:v>
                </c:pt>
                <c:pt idx="2435">
                  <c:v>0.81479400000000002</c:v>
                </c:pt>
                <c:pt idx="2436">
                  <c:v>0.80405800000000005</c:v>
                </c:pt>
                <c:pt idx="2437">
                  <c:v>0.79338799999999998</c:v>
                </c:pt>
                <c:pt idx="2438">
                  <c:v>0.78280899999999998</c:v>
                </c:pt>
                <c:pt idx="2439">
                  <c:v>0.77234000000000003</c:v>
                </c:pt>
                <c:pt idx="2440">
                  <c:v>0.76197999999999999</c:v>
                </c:pt>
                <c:pt idx="2441">
                  <c:v>0.75169699999999995</c:v>
                </c:pt>
                <c:pt idx="2442">
                  <c:v>0.74148499999999995</c:v>
                </c:pt>
                <c:pt idx="2443">
                  <c:v>0.73135499999999998</c:v>
                </c:pt>
                <c:pt idx="2444">
                  <c:v>0.72132499999999999</c:v>
                </c:pt>
                <c:pt idx="2445">
                  <c:v>0.71140000000000003</c:v>
                </c:pt>
                <c:pt idx="2446">
                  <c:v>0.70155500000000004</c:v>
                </c:pt>
                <c:pt idx="2447">
                  <c:v>0.69178799999999996</c:v>
                </c:pt>
                <c:pt idx="2448">
                  <c:v>0.68210599999999999</c:v>
                </c:pt>
                <c:pt idx="2449">
                  <c:v>0.67251899999999998</c:v>
                </c:pt>
                <c:pt idx="2450">
                  <c:v>0.66303100000000004</c:v>
                </c:pt>
                <c:pt idx="2451">
                  <c:v>0.65364</c:v>
                </c:pt>
                <c:pt idx="2452">
                  <c:v>0.64436300000000002</c:v>
                </c:pt>
                <c:pt idx="2453">
                  <c:v>0.63517999999999997</c:v>
                </c:pt>
                <c:pt idx="2454">
                  <c:v>0.62603799999999998</c:v>
                </c:pt>
                <c:pt idx="2455">
                  <c:v>0.61699199999999998</c:v>
                </c:pt>
                <c:pt idx="2456">
                  <c:v>0.60807800000000001</c:v>
                </c:pt>
                <c:pt idx="2457">
                  <c:v>0.59933000000000003</c:v>
                </c:pt>
                <c:pt idx="2458">
                  <c:v>0.590673</c:v>
                </c:pt>
                <c:pt idx="2459">
                  <c:v>0.58213300000000001</c:v>
                </c:pt>
                <c:pt idx="2460">
                  <c:v>0.57368600000000003</c:v>
                </c:pt>
                <c:pt idx="2461">
                  <c:v>0.56534600000000002</c:v>
                </c:pt>
                <c:pt idx="2462">
                  <c:v>0.55712200000000001</c:v>
                </c:pt>
                <c:pt idx="2463">
                  <c:v>0.54900499999999997</c:v>
                </c:pt>
                <c:pt idx="2464">
                  <c:v>0.54099900000000001</c:v>
                </c:pt>
                <c:pt idx="2465">
                  <c:v>0.53310900000000006</c:v>
                </c:pt>
                <c:pt idx="2466">
                  <c:v>0.52533300000000005</c:v>
                </c:pt>
                <c:pt idx="2467">
                  <c:v>0.51768099999999995</c:v>
                </c:pt>
                <c:pt idx="2468">
                  <c:v>0.51013399999999998</c:v>
                </c:pt>
                <c:pt idx="2469">
                  <c:v>0.50269699999999995</c:v>
                </c:pt>
                <c:pt idx="2470">
                  <c:v>0.49534699999999998</c:v>
                </c:pt>
                <c:pt idx="2471">
                  <c:v>0.488091</c:v>
                </c:pt>
                <c:pt idx="2472">
                  <c:v>0.48093999999999998</c:v>
                </c:pt>
                <c:pt idx="2473">
                  <c:v>0.47389799999999999</c:v>
                </c:pt>
                <c:pt idx="2474">
                  <c:v>0.46695900000000001</c:v>
                </c:pt>
                <c:pt idx="2475">
                  <c:v>0.46014899999999997</c:v>
                </c:pt>
                <c:pt idx="2476">
                  <c:v>0.453463</c:v>
                </c:pt>
                <c:pt idx="2477">
                  <c:v>0.44688699999999998</c:v>
                </c:pt>
                <c:pt idx="2478">
                  <c:v>0.44043300000000002</c:v>
                </c:pt>
                <c:pt idx="2479">
                  <c:v>0.43411499999999997</c:v>
                </c:pt>
                <c:pt idx="2480">
                  <c:v>0.42792599999999997</c:v>
                </c:pt>
                <c:pt idx="2481">
                  <c:v>0.421848</c:v>
                </c:pt>
                <c:pt idx="2482">
                  <c:v>0.41586400000000001</c:v>
                </c:pt>
                <c:pt idx="2483">
                  <c:v>0.409966</c:v>
                </c:pt>
                <c:pt idx="2484">
                  <c:v>0.40416400000000002</c:v>
                </c:pt>
                <c:pt idx="2485">
                  <c:v>0.39848600000000001</c:v>
                </c:pt>
                <c:pt idx="2486">
                  <c:v>0.39290199999999997</c:v>
                </c:pt>
                <c:pt idx="2487">
                  <c:v>0.38742799999999999</c:v>
                </c:pt>
                <c:pt idx="2488">
                  <c:v>0.38205499999999998</c:v>
                </c:pt>
                <c:pt idx="2489">
                  <c:v>0.37676399999999999</c:v>
                </c:pt>
                <c:pt idx="2490">
                  <c:v>0.37156499999999998</c:v>
                </c:pt>
                <c:pt idx="2491">
                  <c:v>0.36644599999999999</c:v>
                </c:pt>
                <c:pt idx="2492">
                  <c:v>0.36142000000000002</c:v>
                </c:pt>
                <c:pt idx="2493">
                  <c:v>0.35647800000000002</c:v>
                </c:pt>
                <c:pt idx="2494">
                  <c:v>0.351628</c:v>
                </c:pt>
                <c:pt idx="2495">
                  <c:v>0.346856</c:v>
                </c:pt>
                <c:pt idx="2496">
                  <c:v>0.34215600000000002</c:v>
                </c:pt>
                <c:pt idx="2497">
                  <c:v>0.337509</c:v>
                </c:pt>
                <c:pt idx="2498">
                  <c:v>0.33292500000000003</c:v>
                </c:pt>
                <c:pt idx="2499">
                  <c:v>0.32840900000000001</c:v>
                </c:pt>
                <c:pt idx="2500">
                  <c:v>0.32395499999999999</c:v>
                </c:pt>
                <c:pt idx="2501">
                  <c:v>0.31956899999999999</c:v>
                </c:pt>
                <c:pt idx="2502">
                  <c:v>0.31525399999999998</c:v>
                </c:pt>
                <c:pt idx="2503">
                  <c:v>0.31098599999999998</c:v>
                </c:pt>
                <c:pt idx="2504">
                  <c:v>0.306782</c:v>
                </c:pt>
                <c:pt idx="2505">
                  <c:v>0.30265500000000001</c:v>
                </c:pt>
                <c:pt idx="2506">
                  <c:v>0.29868299999999998</c:v>
                </c:pt>
                <c:pt idx="2507">
                  <c:v>0.29489399999999999</c:v>
                </c:pt>
                <c:pt idx="2508">
                  <c:v>0.29126600000000002</c:v>
                </c:pt>
                <c:pt idx="2509">
                  <c:v>0.28778399999999998</c:v>
                </c:pt>
                <c:pt idx="2510">
                  <c:v>0.28444599999999998</c:v>
                </c:pt>
                <c:pt idx="2511">
                  <c:v>0.28126099999999998</c:v>
                </c:pt>
                <c:pt idx="2512">
                  <c:v>0.27820099999999998</c:v>
                </c:pt>
                <c:pt idx="2513">
                  <c:v>0.27526400000000001</c:v>
                </c:pt>
                <c:pt idx="2514">
                  <c:v>0.272424</c:v>
                </c:pt>
                <c:pt idx="2515">
                  <c:v>0.26964500000000002</c:v>
                </c:pt>
                <c:pt idx="2516">
                  <c:v>0.266928</c:v>
                </c:pt>
                <c:pt idx="2517">
                  <c:v>0.26427600000000001</c:v>
                </c:pt>
                <c:pt idx="2518">
                  <c:v>0.26169199999999998</c:v>
                </c:pt>
                <c:pt idx="2519">
                  <c:v>0.25917099999999998</c:v>
                </c:pt>
                <c:pt idx="2520">
                  <c:v>0.25670500000000002</c:v>
                </c:pt>
                <c:pt idx="2521">
                  <c:v>0.25429800000000002</c:v>
                </c:pt>
                <c:pt idx="2522">
                  <c:v>0.25195499999999998</c:v>
                </c:pt>
                <c:pt idx="2523">
                  <c:v>0.24967</c:v>
                </c:pt>
                <c:pt idx="2524">
                  <c:v>0.24743999999999999</c:v>
                </c:pt>
                <c:pt idx="2525">
                  <c:v>0.24526500000000001</c:v>
                </c:pt>
                <c:pt idx="2526">
                  <c:v>0.243141</c:v>
                </c:pt>
                <c:pt idx="2527">
                  <c:v>0.241064</c:v>
                </c:pt>
                <c:pt idx="2528">
                  <c:v>0.23902499999999999</c:v>
                </c:pt>
                <c:pt idx="2529">
                  <c:v>0.23702999999999999</c:v>
                </c:pt>
                <c:pt idx="2530">
                  <c:v>0.23508499999999999</c:v>
                </c:pt>
                <c:pt idx="2531">
                  <c:v>0.23319300000000001</c:v>
                </c:pt>
                <c:pt idx="2532">
                  <c:v>0.23133799999999999</c:v>
                </c:pt>
                <c:pt idx="2533">
                  <c:v>0.229519</c:v>
                </c:pt>
                <c:pt idx="2534">
                  <c:v>0.22773299999999999</c:v>
                </c:pt>
                <c:pt idx="2535">
                  <c:v>0.22598499999999999</c:v>
                </c:pt>
                <c:pt idx="2536">
                  <c:v>0.22428200000000001</c:v>
                </c:pt>
                <c:pt idx="2537">
                  <c:v>0.22261500000000001</c:v>
                </c:pt>
                <c:pt idx="2538">
                  <c:v>0.22098200000000001</c:v>
                </c:pt>
                <c:pt idx="2539">
                  <c:v>0.21937799999999999</c:v>
                </c:pt>
                <c:pt idx="2540">
                  <c:v>0.217802</c:v>
                </c:pt>
                <c:pt idx="2541">
                  <c:v>0.216256</c:v>
                </c:pt>
                <c:pt idx="2542">
                  <c:v>0.21474399999999999</c:v>
                </c:pt>
                <c:pt idx="2543">
                  <c:v>0.21326200000000001</c:v>
                </c:pt>
                <c:pt idx="2544">
                  <c:v>0.211809</c:v>
                </c:pt>
                <c:pt idx="2545">
                  <c:v>0.21038000000000001</c:v>
                </c:pt>
                <c:pt idx="2546">
                  <c:v>0.20897299999999999</c:v>
                </c:pt>
                <c:pt idx="2547">
                  <c:v>0.20757900000000001</c:v>
                </c:pt>
                <c:pt idx="2548">
                  <c:v>0.20621300000000001</c:v>
                </c:pt>
                <c:pt idx="2549">
                  <c:v>0.20486599999999999</c:v>
                </c:pt>
                <c:pt idx="2550">
                  <c:v>0.203546</c:v>
                </c:pt>
                <c:pt idx="2551">
                  <c:v>0.20224900000000001</c:v>
                </c:pt>
                <c:pt idx="2552">
                  <c:v>0.20097300000000001</c:v>
                </c:pt>
                <c:pt idx="2553">
                  <c:v>0.199716</c:v>
                </c:pt>
                <c:pt idx="2554">
                  <c:v>0.19848099999999999</c:v>
                </c:pt>
                <c:pt idx="2555">
                  <c:v>0.197269</c:v>
                </c:pt>
                <c:pt idx="2556">
                  <c:v>0.19608300000000001</c:v>
                </c:pt>
                <c:pt idx="2557">
                  <c:v>0.194911</c:v>
                </c:pt>
                <c:pt idx="2558">
                  <c:v>0.19375400000000001</c:v>
                </c:pt>
                <c:pt idx="2559">
                  <c:v>0.19261300000000001</c:v>
                </c:pt>
                <c:pt idx="2560">
                  <c:v>0.191494</c:v>
                </c:pt>
                <c:pt idx="2561">
                  <c:v>0.190391</c:v>
                </c:pt>
                <c:pt idx="2562">
                  <c:v>0.189306</c:v>
                </c:pt>
                <c:pt idx="2563">
                  <c:v>0.18823300000000001</c:v>
                </c:pt>
                <c:pt idx="2564">
                  <c:v>0.187171</c:v>
                </c:pt>
                <c:pt idx="2565">
                  <c:v>0.18612300000000001</c:v>
                </c:pt>
                <c:pt idx="2566">
                  <c:v>0.18509500000000001</c:v>
                </c:pt>
                <c:pt idx="2567">
                  <c:v>0.18407599999999999</c:v>
                </c:pt>
                <c:pt idx="2568">
                  <c:v>0.183036</c:v>
                </c:pt>
                <c:pt idx="2569">
                  <c:v>0.18201200000000001</c:v>
                </c:pt>
                <c:pt idx="2570">
                  <c:v>0.181005</c:v>
                </c:pt>
                <c:pt idx="2571">
                  <c:v>0.18001600000000001</c:v>
                </c:pt>
                <c:pt idx="2572">
                  <c:v>0.17904900000000001</c:v>
                </c:pt>
                <c:pt idx="2573">
                  <c:v>0.178096</c:v>
                </c:pt>
                <c:pt idx="2574">
                  <c:v>0.17715600000000001</c:v>
                </c:pt>
                <c:pt idx="2575">
                  <c:v>0.176236</c:v>
                </c:pt>
                <c:pt idx="2576">
                  <c:v>0.17532200000000001</c:v>
                </c:pt>
                <c:pt idx="2577">
                  <c:v>0.17442299999999999</c:v>
                </c:pt>
                <c:pt idx="2578">
                  <c:v>0.173538</c:v>
                </c:pt>
                <c:pt idx="2579">
                  <c:v>0.17266599999999999</c:v>
                </c:pt>
                <c:pt idx="2580">
                  <c:v>0.17180500000000001</c:v>
                </c:pt>
                <c:pt idx="2581">
                  <c:v>0.17095299999999999</c:v>
                </c:pt>
                <c:pt idx="2582">
                  <c:v>0.17011200000000001</c:v>
                </c:pt>
                <c:pt idx="2583">
                  <c:v>0.16928399999999999</c:v>
                </c:pt>
                <c:pt idx="2584">
                  <c:v>0.168654</c:v>
                </c:pt>
                <c:pt idx="2585">
                  <c:v>0.16788900000000001</c:v>
                </c:pt>
                <c:pt idx="2586">
                  <c:v>0.16558700000000001</c:v>
                </c:pt>
                <c:pt idx="2587">
                  <c:v>0.16131799999999999</c:v>
                </c:pt>
                <c:pt idx="2588">
                  <c:v>0.157891</c:v>
                </c:pt>
                <c:pt idx="2589">
                  <c:v>0.15476899999999999</c:v>
                </c:pt>
                <c:pt idx="2590">
                  <c:v>0.15188699999999999</c:v>
                </c:pt>
                <c:pt idx="2591">
                  <c:v>0.14931800000000001</c:v>
                </c:pt>
                <c:pt idx="2592">
                  <c:v>0.146872</c:v>
                </c:pt>
                <c:pt idx="2593">
                  <c:v>0.144624</c:v>
                </c:pt>
                <c:pt idx="2594">
                  <c:v>0.142571</c:v>
                </c:pt>
                <c:pt idx="2595">
                  <c:v>0.140602</c:v>
                </c:pt>
                <c:pt idx="2596">
                  <c:v>0.13880400000000001</c:v>
                </c:pt>
                <c:pt idx="2597">
                  <c:v>0.137129</c:v>
                </c:pt>
                <c:pt idx="2598">
                  <c:v>0.13553000000000001</c:v>
                </c:pt>
                <c:pt idx="2599">
                  <c:v>0.134072</c:v>
                </c:pt>
                <c:pt idx="2600">
                  <c:v>0.132691</c:v>
                </c:pt>
                <c:pt idx="2601">
                  <c:v>0.131381</c:v>
                </c:pt>
                <c:pt idx="2602">
                  <c:v>0.13017999999999999</c:v>
                </c:pt>
                <c:pt idx="2603">
                  <c:v>0.12903700000000001</c:v>
                </c:pt>
                <c:pt idx="2604">
                  <c:v>0.12795500000000001</c:v>
                </c:pt>
                <c:pt idx="2605">
                  <c:v>0.12695300000000001</c:v>
                </c:pt>
                <c:pt idx="2606">
                  <c:v>0.12599199999999999</c:v>
                </c:pt>
                <c:pt idx="2607">
                  <c:v>0.12508</c:v>
                </c:pt>
                <c:pt idx="2608">
                  <c:v>0.12422800000000001</c:v>
                </c:pt>
                <c:pt idx="2609">
                  <c:v>0.123408</c:v>
                </c:pt>
                <c:pt idx="2610">
                  <c:v>0.122628</c:v>
                </c:pt>
                <c:pt idx="2611">
                  <c:v>0.121892</c:v>
                </c:pt>
                <c:pt idx="2612">
                  <c:v>0.121181</c:v>
                </c:pt>
                <c:pt idx="2613">
                  <c:v>0.120502</c:v>
                </c:pt>
                <c:pt idx="2614">
                  <c:v>0.119228</c:v>
                </c:pt>
                <c:pt idx="2615">
                  <c:v>0.117267</c:v>
                </c:pt>
                <c:pt idx="2616">
                  <c:v>0.115869</c:v>
                </c:pt>
                <c:pt idx="2617">
                  <c:v>0.114581</c:v>
                </c:pt>
                <c:pt idx="2618">
                  <c:v>0.113387</c:v>
                </c:pt>
                <c:pt idx="2619">
                  <c:v>0.112288</c:v>
                </c:pt>
                <c:pt idx="2620">
                  <c:v>0.111262</c:v>
                </c:pt>
                <c:pt idx="2621">
                  <c:v>0.11031000000000001</c:v>
                </c:pt>
                <c:pt idx="2622">
                  <c:v>0.10942399999999999</c:v>
                </c:pt>
                <c:pt idx="2623">
                  <c:v>0.108593</c:v>
                </c:pt>
                <c:pt idx="2624">
                  <c:v>0.107818</c:v>
                </c:pt>
                <c:pt idx="2625">
                  <c:v>0.10709</c:v>
                </c:pt>
                <c:pt idx="2626">
                  <c:v>0.106404</c:v>
                </c:pt>
                <c:pt idx="2627">
                  <c:v>0.10576000000000001</c:v>
                </c:pt>
                <c:pt idx="2628">
                  <c:v>0.10514999999999999</c:v>
                </c:pt>
                <c:pt idx="2629">
                  <c:v>0.104572</c:v>
                </c:pt>
                <c:pt idx="2630">
                  <c:v>0.10402500000000001</c:v>
                </c:pt>
                <c:pt idx="2631">
                  <c:v>0.103504</c:v>
                </c:pt>
                <c:pt idx="2632">
                  <c:v>0.103007</c:v>
                </c:pt>
                <c:pt idx="2633">
                  <c:v>0.102533</c:v>
                </c:pt>
                <c:pt idx="2634">
                  <c:v>0.102079</c:v>
                </c:pt>
                <c:pt idx="2635">
                  <c:v>0.101644</c:v>
                </c:pt>
                <c:pt idx="2636">
                  <c:v>0.101225</c:v>
                </c:pt>
                <c:pt idx="2637">
                  <c:v>0.10082199999999999</c:v>
                </c:pt>
                <c:pt idx="2638">
                  <c:v>0.100435</c:v>
                </c:pt>
                <c:pt idx="2639">
                  <c:v>0.10006</c:v>
                </c:pt>
                <c:pt idx="2640">
                  <c:v>9.9697499999999994E-2</c:v>
                </c:pt>
                <c:pt idx="2641">
                  <c:v>9.9345500000000003E-2</c:v>
                </c:pt>
                <c:pt idx="2642">
                  <c:v>9.7421099999999997E-2</c:v>
                </c:pt>
                <c:pt idx="2643">
                  <c:v>9.2852199999999996E-2</c:v>
                </c:pt>
                <c:pt idx="2644">
                  <c:v>8.9815000000000006E-2</c:v>
                </c:pt>
                <c:pt idx="2645">
                  <c:v>8.7243799999999996E-2</c:v>
                </c:pt>
                <c:pt idx="2646">
                  <c:v>8.5039199999999995E-2</c:v>
                </c:pt>
                <c:pt idx="2647">
                  <c:v>8.3134799999999995E-2</c:v>
                </c:pt>
                <c:pt idx="2648">
                  <c:v>8.1488199999999997E-2</c:v>
                </c:pt>
                <c:pt idx="2649">
                  <c:v>8.00535E-2</c:v>
                </c:pt>
                <c:pt idx="2650">
                  <c:v>7.8803799999999993E-2</c:v>
                </c:pt>
                <c:pt idx="2651">
                  <c:v>7.7706899999999995E-2</c:v>
                </c:pt>
                <c:pt idx="2652">
                  <c:v>7.6744099999999996E-2</c:v>
                </c:pt>
                <c:pt idx="2653">
                  <c:v>7.5893699999999994E-2</c:v>
                </c:pt>
                <c:pt idx="2654">
                  <c:v>7.5140999999999999E-2</c:v>
                </c:pt>
                <c:pt idx="2655">
                  <c:v>7.4472399999999994E-2</c:v>
                </c:pt>
                <c:pt idx="2656">
                  <c:v>7.3875399999999994E-2</c:v>
                </c:pt>
                <c:pt idx="2657">
                  <c:v>7.3341400000000001E-2</c:v>
                </c:pt>
                <c:pt idx="2658">
                  <c:v>7.2860800000000003E-2</c:v>
                </c:pt>
                <c:pt idx="2659">
                  <c:v>7.24273E-2</c:v>
                </c:pt>
                <c:pt idx="2660">
                  <c:v>7.2034100000000004E-2</c:v>
                </c:pt>
                <c:pt idx="2661">
                  <c:v>7.1676000000000004E-2</c:v>
                </c:pt>
                <c:pt idx="2662">
                  <c:v>7.1348599999999998E-2</c:v>
                </c:pt>
                <c:pt idx="2663">
                  <c:v>7.1047600000000002E-2</c:v>
                </c:pt>
                <c:pt idx="2664">
                  <c:v>7.0769799999999994E-2</c:v>
                </c:pt>
                <c:pt idx="2665">
                  <c:v>7.0512000000000005E-2</c:v>
                </c:pt>
                <c:pt idx="2666">
                  <c:v>7.0271799999999995E-2</c:v>
                </c:pt>
                <c:pt idx="2667">
                  <c:v>7.0046899999999995E-2</c:v>
                </c:pt>
                <c:pt idx="2668">
                  <c:v>6.98352E-2</c:v>
                </c:pt>
                <c:pt idx="2669">
                  <c:v>6.9635299999999997E-2</c:v>
                </c:pt>
                <c:pt idx="2670">
                  <c:v>6.9445599999999996E-2</c:v>
                </c:pt>
                <c:pt idx="2671">
                  <c:v>6.9264699999999998E-2</c:v>
                </c:pt>
                <c:pt idx="2672">
                  <c:v>6.9091799999999995E-2</c:v>
                </c:pt>
                <c:pt idx="2673">
                  <c:v>6.8925600000000004E-2</c:v>
                </c:pt>
                <c:pt idx="2674">
                  <c:v>6.8765599999999996E-2</c:v>
                </c:pt>
                <c:pt idx="2675">
                  <c:v>6.86108E-2</c:v>
                </c:pt>
                <c:pt idx="2676">
                  <c:v>6.8460699999999999E-2</c:v>
                </c:pt>
                <c:pt idx="2677">
                  <c:v>6.8314799999999995E-2</c:v>
                </c:pt>
                <c:pt idx="2678">
                  <c:v>6.8172499999999997E-2</c:v>
                </c:pt>
                <c:pt idx="2679">
                  <c:v>6.8033399999999994E-2</c:v>
                </c:pt>
                <c:pt idx="2680">
                  <c:v>6.7899299999999996E-2</c:v>
                </c:pt>
                <c:pt idx="2681">
                  <c:v>6.7768099999999998E-2</c:v>
                </c:pt>
                <c:pt idx="2682">
                  <c:v>6.7638100000000007E-2</c:v>
                </c:pt>
                <c:pt idx="2683">
                  <c:v>6.7509299999999994E-2</c:v>
                </c:pt>
                <c:pt idx="2684">
                  <c:v>6.73816E-2</c:v>
                </c:pt>
                <c:pt idx="2685">
                  <c:v>6.7254800000000003E-2</c:v>
                </c:pt>
                <c:pt idx="2686">
                  <c:v>6.7128999999999994E-2</c:v>
                </c:pt>
                <c:pt idx="2687">
                  <c:v>6.7004099999999997E-2</c:v>
                </c:pt>
                <c:pt idx="2688">
                  <c:v>6.6879999999999995E-2</c:v>
                </c:pt>
                <c:pt idx="2689">
                  <c:v>6.6756700000000002E-2</c:v>
                </c:pt>
                <c:pt idx="2690">
                  <c:v>6.6634200000000005E-2</c:v>
                </c:pt>
                <c:pt idx="2691">
                  <c:v>6.6512399999999999E-2</c:v>
                </c:pt>
                <c:pt idx="2692">
                  <c:v>6.6391400000000003E-2</c:v>
                </c:pt>
                <c:pt idx="2693">
                  <c:v>6.6270999999999997E-2</c:v>
                </c:pt>
                <c:pt idx="2694">
                  <c:v>6.6151199999999993E-2</c:v>
                </c:pt>
                <c:pt idx="2695">
                  <c:v>6.6032099999999996E-2</c:v>
                </c:pt>
                <c:pt idx="2696">
                  <c:v>6.5913700000000006E-2</c:v>
                </c:pt>
                <c:pt idx="2697">
                  <c:v>6.5795800000000002E-2</c:v>
                </c:pt>
                <c:pt idx="2698">
                  <c:v>6.5678500000000001E-2</c:v>
                </c:pt>
                <c:pt idx="2699">
                  <c:v>6.5561800000000003E-2</c:v>
                </c:pt>
                <c:pt idx="2700">
                  <c:v>6.5445699999999996E-2</c:v>
                </c:pt>
                <c:pt idx="2701">
                  <c:v>6.5330100000000002E-2</c:v>
                </c:pt>
                <c:pt idx="2702">
                  <c:v>6.5215099999999998E-2</c:v>
                </c:pt>
                <c:pt idx="2703">
                  <c:v>6.5100699999999997E-2</c:v>
                </c:pt>
                <c:pt idx="2704">
                  <c:v>6.4986699999999994E-2</c:v>
                </c:pt>
                <c:pt idx="2705">
                  <c:v>6.4873299999999995E-2</c:v>
                </c:pt>
                <c:pt idx="2706">
                  <c:v>6.4760399999999996E-2</c:v>
                </c:pt>
                <c:pt idx="2707">
                  <c:v>6.46481E-2</c:v>
                </c:pt>
                <c:pt idx="2708">
                  <c:v>6.4536200000000002E-2</c:v>
                </c:pt>
                <c:pt idx="2709">
                  <c:v>6.4424800000000004E-2</c:v>
                </c:pt>
                <c:pt idx="2710">
                  <c:v>6.4313999999999996E-2</c:v>
                </c:pt>
                <c:pt idx="2711">
                  <c:v>6.42036E-2</c:v>
                </c:pt>
                <c:pt idx="2712">
                  <c:v>6.4093700000000003E-2</c:v>
                </c:pt>
                <c:pt idx="2713">
                  <c:v>6.3984299999999994E-2</c:v>
                </c:pt>
                <c:pt idx="2714">
                  <c:v>6.3875399999999999E-2</c:v>
                </c:pt>
                <c:pt idx="2715">
                  <c:v>6.3766900000000001E-2</c:v>
                </c:pt>
                <c:pt idx="2716">
                  <c:v>6.3658999999999993E-2</c:v>
                </c:pt>
                <c:pt idx="2717">
                  <c:v>6.3551499999999997E-2</c:v>
                </c:pt>
                <c:pt idx="2718">
                  <c:v>6.3444399999999998E-2</c:v>
                </c:pt>
                <c:pt idx="2719">
                  <c:v>6.33378E-2</c:v>
                </c:pt>
                <c:pt idx="2720">
                  <c:v>6.3231700000000002E-2</c:v>
                </c:pt>
                <c:pt idx="2721">
                  <c:v>6.3126000000000002E-2</c:v>
                </c:pt>
                <c:pt idx="2722">
                  <c:v>6.3020800000000002E-2</c:v>
                </c:pt>
                <c:pt idx="2723">
                  <c:v>6.2916E-2</c:v>
                </c:pt>
                <c:pt idx="2724">
                  <c:v>6.2811699999999998E-2</c:v>
                </c:pt>
                <c:pt idx="2725">
                  <c:v>6.2707799999999994E-2</c:v>
                </c:pt>
                <c:pt idx="2726">
                  <c:v>6.2604400000000004E-2</c:v>
                </c:pt>
                <c:pt idx="2727">
                  <c:v>6.2501399999999999E-2</c:v>
                </c:pt>
                <c:pt idx="2728">
                  <c:v>6.2398799999999997E-2</c:v>
                </c:pt>
                <c:pt idx="2729">
                  <c:v>6.2296600000000001E-2</c:v>
                </c:pt>
                <c:pt idx="2730">
                  <c:v>6.2194899999999997E-2</c:v>
                </c:pt>
                <c:pt idx="2731">
                  <c:v>6.2093599999999999E-2</c:v>
                </c:pt>
                <c:pt idx="2732">
                  <c:v>6.1992699999999998E-2</c:v>
                </c:pt>
                <c:pt idx="2733">
                  <c:v>6.1892200000000001E-2</c:v>
                </c:pt>
                <c:pt idx="2734">
                  <c:v>6.1792100000000003E-2</c:v>
                </c:pt>
                <c:pt idx="2735">
                  <c:v>6.1692499999999997E-2</c:v>
                </c:pt>
                <c:pt idx="2736">
                  <c:v>6.1593200000000001E-2</c:v>
                </c:pt>
                <c:pt idx="2737">
                  <c:v>6.1494399999999998E-2</c:v>
                </c:pt>
                <c:pt idx="2738">
                  <c:v>6.1395999999999999E-2</c:v>
                </c:pt>
                <c:pt idx="2739">
                  <c:v>6.1297900000000002E-2</c:v>
                </c:pt>
                <c:pt idx="2740">
                  <c:v>6.1200299999999999E-2</c:v>
                </c:pt>
                <c:pt idx="2741">
                  <c:v>6.11031E-2</c:v>
                </c:pt>
                <c:pt idx="2742">
                  <c:v>6.1006199999999997E-2</c:v>
                </c:pt>
                <c:pt idx="2743">
                  <c:v>6.09098E-2</c:v>
                </c:pt>
                <c:pt idx="2744">
                  <c:v>6.0813699999999998E-2</c:v>
                </c:pt>
                <c:pt idx="2745">
                  <c:v>6.0718000000000001E-2</c:v>
                </c:pt>
                <c:pt idx="2746">
                  <c:v>6.0622700000000002E-2</c:v>
                </c:pt>
                <c:pt idx="2747">
                  <c:v>6.05278E-2</c:v>
                </c:pt>
                <c:pt idx="2748">
                  <c:v>6.0433199999999999E-2</c:v>
                </c:pt>
                <c:pt idx="2749">
                  <c:v>6.03391E-2</c:v>
                </c:pt>
                <c:pt idx="2750">
                  <c:v>6.0245300000000002E-2</c:v>
                </c:pt>
                <c:pt idx="2751">
                  <c:v>6.0151799999999998E-2</c:v>
                </c:pt>
                <c:pt idx="2752">
                  <c:v>6.0058800000000002E-2</c:v>
                </c:pt>
                <c:pt idx="2753">
                  <c:v>5.9966100000000001E-2</c:v>
                </c:pt>
                <c:pt idx="2754">
                  <c:v>5.9873799999999998E-2</c:v>
                </c:pt>
                <c:pt idx="2755">
                  <c:v>5.9781800000000003E-2</c:v>
                </c:pt>
                <c:pt idx="2756">
                  <c:v>5.9690199999999999E-2</c:v>
                </c:pt>
                <c:pt idx="2757">
                  <c:v>5.9598900000000003E-2</c:v>
                </c:pt>
                <c:pt idx="2758">
                  <c:v>5.9507999999999998E-2</c:v>
                </c:pt>
                <c:pt idx="2759">
                  <c:v>5.9417499999999998E-2</c:v>
                </c:pt>
                <c:pt idx="2760">
                  <c:v>5.9327299999999999E-2</c:v>
                </c:pt>
                <c:pt idx="2761">
                  <c:v>5.9237499999999998E-2</c:v>
                </c:pt>
                <c:pt idx="2762">
                  <c:v>5.9147999999999999E-2</c:v>
                </c:pt>
                <c:pt idx="2763">
                  <c:v>5.9059399999999998E-2</c:v>
                </c:pt>
                <c:pt idx="2764">
                  <c:v>5.89714E-2</c:v>
                </c:pt>
                <c:pt idx="2765">
                  <c:v>5.8882700000000003E-2</c:v>
                </c:pt>
                <c:pt idx="2766">
                  <c:v>5.8793600000000001E-2</c:v>
                </c:pt>
                <c:pt idx="2767">
                  <c:v>5.8704100000000002E-2</c:v>
                </c:pt>
                <c:pt idx="2768">
                  <c:v>5.8614399999999997E-2</c:v>
                </c:pt>
                <c:pt idx="2769">
                  <c:v>5.85245E-2</c:v>
                </c:pt>
                <c:pt idx="2770">
                  <c:v>5.8434600000000003E-2</c:v>
                </c:pt>
                <c:pt idx="2771">
                  <c:v>5.8344600000000003E-2</c:v>
                </c:pt>
                <c:pt idx="2772">
                  <c:v>5.82547E-2</c:v>
                </c:pt>
                <c:pt idx="2773">
                  <c:v>5.8164899999999999E-2</c:v>
                </c:pt>
                <c:pt idx="2774">
                  <c:v>5.80752E-2</c:v>
                </c:pt>
                <c:pt idx="2775">
                  <c:v>5.7985599999999998E-2</c:v>
                </c:pt>
                <c:pt idx="2776">
                  <c:v>5.7896299999999998E-2</c:v>
                </c:pt>
                <c:pt idx="2777">
                  <c:v>5.78071E-2</c:v>
                </c:pt>
                <c:pt idx="2778">
                  <c:v>5.7718199999999997E-2</c:v>
                </c:pt>
                <c:pt idx="2779">
                  <c:v>5.76295E-2</c:v>
                </c:pt>
                <c:pt idx="2780">
                  <c:v>5.7541000000000002E-2</c:v>
                </c:pt>
                <c:pt idx="2781">
                  <c:v>5.7452799999999998E-2</c:v>
                </c:pt>
                <c:pt idx="2782">
                  <c:v>5.7364900000000003E-2</c:v>
                </c:pt>
                <c:pt idx="2783">
                  <c:v>5.7277300000000003E-2</c:v>
                </c:pt>
                <c:pt idx="2784">
                  <c:v>5.7189900000000002E-2</c:v>
                </c:pt>
                <c:pt idx="2785">
                  <c:v>5.7102899999999998E-2</c:v>
                </c:pt>
                <c:pt idx="2786">
                  <c:v>5.7895700000000001E-2</c:v>
                </c:pt>
                <c:pt idx="2787">
                  <c:v>6.1146499999999999E-2</c:v>
                </c:pt>
                <c:pt idx="2788">
                  <c:v>6.4239099999999993E-2</c:v>
                </c:pt>
                <c:pt idx="2789">
                  <c:v>6.71905E-2</c:v>
                </c:pt>
                <c:pt idx="2790">
                  <c:v>7.0067099999999993E-2</c:v>
                </c:pt>
                <c:pt idx="2791">
                  <c:v>7.1395E-2</c:v>
                </c:pt>
                <c:pt idx="2792">
                  <c:v>6.9686499999999998E-2</c:v>
                </c:pt>
                <c:pt idx="2793">
                  <c:v>6.5969799999999995E-2</c:v>
                </c:pt>
                <c:pt idx="2794">
                  <c:v>6.1439000000000001E-2</c:v>
                </c:pt>
                <c:pt idx="2795">
                  <c:v>5.6653700000000001E-2</c:v>
                </c:pt>
                <c:pt idx="2796">
                  <c:v>5.2138299999999999E-2</c:v>
                </c:pt>
                <c:pt idx="2797">
                  <c:v>4.8214800000000002E-2</c:v>
                </c:pt>
                <c:pt idx="2798">
                  <c:v>4.5383600000000003E-2</c:v>
                </c:pt>
                <c:pt idx="2799">
                  <c:v>4.3299799999999999E-2</c:v>
                </c:pt>
                <c:pt idx="2800">
                  <c:v>4.1770000000000002E-2</c:v>
                </c:pt>
                <c:pt idx="2801">
                  <c:v>4.0607999999999998E-2</c:v>
                </c:pt>
                <c:pt idx="2802">
                  <c:v>3.9740999999999999E-2</c:v>
                </c:pt>
                <c:pt idx="2803">
                  <c:v>3.9065700000000002E-2</c:v>
                </c:pt>
                <c:pt idx="2804">
                  <c:v>3.8558200000000001E-2</c:v>
                </c:pt>
                <c:pt idx="2805">
                  <c:v>3.81523E-2</c:v>
                </c:pt>
                <c:pt idx="2806">
                  <c:v>3.7846900000000003E-2</c:v>
                </c:pt>
                <c:pt idx="2807">
                  <c:v>3.7167199999999997E-2</c:v>
                </c:pt>
                <c:pt idx="2808">
                  <c:v>3.5304200000000001E-2</c:v>
                </c:pt>
                <c:pt idx="2809">
                  <c:v>3.2783600000000003E-2</c:v>
                </c:pt>
                <c:pt idx="2810">
                  <c:v>3.0130400000000002E-2</c:v>
                </c:pt>
                <c:pt idx="2811">
                  <c:v>2.7629500000000001E-2</c:v>
                </c:pt>
                <c:pt idx="2812">
                  <c:v>2.5894199999999999E-2</c:v>
                </c:pt>
                <c:pt idx="2813">
                  <c:v>2.4810800000000001E-2</c:v>
                </c:pt>
                <c:pt idx="2814">
                  <c:v>2.4130800000000001E-2</c:v>
                </c:pt>
                <c:pt idx="2815">
                  <c:v>2.3686599999999999E-2</c:v>
                </c:pt>
                <c:pt idx="2816">
                  <c:v>2.3402200000000001E-2</c:v>
                </c:pt>
                <c:pt idx="2817">
                  <c:v>2.3208699999999999E-2</c:v>
                </c:pt>
                <c:pt idx="2818">
                  <c:v>2.3083900000000001E-2</c:v>
                </c:pt>
                <c:pt idx="2819">
                  <c:v>2.2993300000000001E-2</c:v>
                </c:pt>
                <c:pt idx="2820">
                  <c:v>2.2934699999999999E-2</c:v>
                </c:pt>
                <c:pt idx="2821">
                  <c:v>2.28871E-2</c:v>
                </c:pt>
                <c:pt idx="2822">
                  <c:v>2.2856399999999999E-2</c:v>
                </c:pt>
                <c:pt idx="2823">
                  <c:v>2.2172899999999999E-2</c:v>
                </c:pt>
                <c:pt idx="2824">
                  <c:v>1.8587200000000002E-2</c:v>
                </c:pt>
                <c:pt idx="2825">
                  <c:v>1.41104E-2</c:v>
                </c:pt>
                <c:pt idx="2826">
                  <c:v>1.07229E-2</c:v>
                </c:pt>
                <c:pt idx="2827">
                  <c:v>8.5377300000000003E-3</c:v>
                </c:pt>
                <c:pt idx="2828">
                  <c:v>7.1462399999999999E-3</c:v>
                </c:pt>
                <c:pt idx="2829">
                  <c:v>6.7628100000000002E-3</c:v>
                </c:pt>
                <c:pt idx="2830">
                  <c:v>7.3264000000000003E-3</c:v>
                </c:pt>
                <c:pt idx="2831">
                  <c:v>7.5808899999999999E-3</c:v>
                </c:pt>
                <c:pt idx="2832">
                  <c:v>7.6536399999999997E-3</c:v>
                </c:pt>
                <c:pt idx="2833">
                  <c:v>7.6719199999999996E-3</c:v>
                </c:pt>
                <c:pt idx="2834">
                  <c:v>7.6770700000000002E-3</c:v>
                </c:pt>
                <c:pt idx="2835">
                  <c:v>7.6762899999999997E-3</c:v>
                </c:pt>
                <c:pt idx="2836">
                  <c:v>7.6761199999999998E-3</c:v>
                </c:pt>
                <c:pt idx="2837">
                  <c:v>7.6738400000000003E-3</c:v>
                </c:pt>
                <c:pt idx="2838">
                  <c:v>7.6732500000000004E-3</c:v>
                </c:pt>
                <c:pt idx="2839">
                  <c:v>7.6708599999999998E-3</c:v>
                </c:pt>
                <c:pt idx="2840">
                  <c:v>7.6702300000000001E-3</c:v>
                </c:pt>
                <c:pt idx="2841">
                  <c:v>7.6678299999999996E-3</c:v>
                </c:pt>
                <c:pt idx="2842">
                  <c:v>7.6672099999999998E-3</c:v>
                </c:pt>
                <c:pt idx="2843">
                  <c:v>7.6648100000000002E-3</c:v>
                </c:pt>
                <c:pt idx="2844">
                  <c:v>7.6641799999999996E-3</c:v>
                </c:pt>
                <c:pt idx="2845">
                  <c:v>7.6617899999999999E-3</c:v>
                </c:pt>
                <c:pt idx="2846">
                  <c:v>7.6611600000000002E-3</c:v>
                </c:pt>
                <c:pt idx="2847">
                  <c:v>7.6587699999999996E-3</c:v>
                </c:pt>
                <c:pt idx="2848">
                  <c:v>7.6581399999999999E-3</c:v>
                </c:pt>
                <c:pt idx="2849">
                  <c:v>7.6557600000000002E-3</c:v>
                </c:pt>
                <c:pt idx="2850">
                  <c:v>7.6551299999999996E-3</c:v>
                </c:pt>
                <c:pt idx="2851">
                  <c:v>7.6527399999999999E-3</c:v>
                </c:pt>
                <c:pt idx="2852">
                  <c:v>7.6521200000000001E-3</c:v>
                </c:pt>
                <c:pt idx="2853">
                  <c:v>7.6497300000000004E-3</c:v>
                </c:pt>
                <c:pt idx="2854">
                  <c:v>7.6491099999999998E-3</c:v>
                </c:pt>
                <c:pt idx="2855">
                  <c:v>7.64673E-3</c:v>
                </c:pt>
                <c:pt idx="2856">
                  <c:v>7.6461000000000003E-3</c:v>
                </c:pt>
                <c:pt idx="2857">
                  <c:v>7.6437199999999997E-3</c:v>
                </c:pt>
                <c:pt idx="2858">
                  <c:v>7.6430999999999999E-3</c:v>
                </c:pt>
                <c:pt idx="2859">
                  <c:v>7.6407200000000002E-3</c:v>
                </c:pt>
                <c:pt idx="2860">
                  <c:v>7.6401000000000004E-3</c:v>
                </c:pt>
                <c:pt idx="2861">
                  <c:v>7.63885E-3</c:v>
                </c:pt>
                <c:pt idx="2862">
                  <c:v>7.63856E-3</c:v>
                </c:pt>
                <c:pt idx="2863">
                  <c:v>7.6361600000000003E-3</c:v>
                </c:pt>
                <c:pt idx="2864">
                  <c:v>7.6355599999999996E-3</c:v>
                </c:pt>
                <c:pt idx="2865">
                  <c:v>7.6330900000000004E-3</c:v>
                </c:pt>
                <c:pt idx="2866">
                  <c:v>7.6324599999999998E-3</c:v>
                </c:pt>
                <c:pt idx="2867">
                  <c:v>7.6299799999999997E-3</c:v>
                </c:pt>
                <c:pt idx="2868">
                  <c:v>7.62935E-3</c:v>
                </c:pt>
                <c:pt idx="2869">
                  <c:v>7.62687E-3</c:v>
                </c:pt>
                <c:pt idx="2870">
                  <c:v>7.6262500000000002E-3</c:v>
                </c:pt>
                <c:pt idx="2871">
                  <c:v>7.6237700000000002E-3</c:v>
                </c:pt>
                <c:pt idx="2872">
                  <c:v>7.6231399999999996E-3</c:v>
                </c:pt>
                <c:pt idx="2873">
                  <c:v>7.6206700000000004E-3</c:v>
                </c:pt>
                <c:pt idx="2874">
                  <c:v>7.6200399999999998E-3</c:v>
                </c:pt>
                <c:pt idx="2875">
                  <c:v>7.6175699999999997E-3</c:v>
                </c:pt>
                <c:pt idx="2876">
                  <c:v>7.6169499999999999E-3</c:v>
                </c:pt>
                <c:pt idx="2877">
                  <c:v>7.6144799999999999E-3</c:v>
                </c:pt>
                <c:pt idx="2878">
                  <c:v>7.6138500000000001E-3</c:v>
                </c:pt>
                <c:pt idx="2879">
                  <c:v>7.6113800000000001E-3</c:v>
                </c:pt>
                <c:pt idx="2880">
                  <c:v>7.6107600000000003E-3</c:v>
                </c:pt>
                <c:pt idx="2881">
                  <c:v>7.6082900000000002E-3</c:v>
                </c:pt>
                <c:pt idx="2882">
                  <c:v>7.6076700000000004E-3</c:v>
                </c:pt>
                <c:pt idx="2883">
                  <c:v>7.6052100000000003E-3</c:v>
                </c:pt>
                <c:pt idx="2884">
                  <c:v>7.6045899999999996E-3</c:v>
                </c:pt>
                <c:pt idx="2885">
                  <c:v>7.6021200000000004E-3</c:v>
                </c:pt>
                <c:pt idx="2886">
                  <c:v>7.6014999999999998E-3</c:v>
                </c:pt>
                <c:pt idx="2887">
                  <c:v>7.5990399999999996E-3</c:v>
                </c:pt>
                <c:pt idx="2888">
                  <c:v>7.5984199999999998E-3</c:v>
                </c:pt>
                <c:pt idx="2889">
                  <c:v>7.5959599999999997E-3</c:v>
                </c:pt>
                <c:pt idx="2890">
                  <c:v>7.5953399999999999E-3</c:v>
                </c:pt>
                <c:pt idx="2891">
                  <c:v>7.5928899999999997E-3</c:v>
                </c:pt>
                <c:pt idx="2892">
                  <c:v>7.5922699999999999E-3</c:v>
                </c:pt>
                <c:pt idx="2893">
                  <c:v>7.5898199999999997E-3</c:v>
                </c:pt>
                <c:pt idx="2894">
                  <c:v>7.5891999999999999E-3</c:v>
                </c:pt>
                <c:pt idx="2895">
                  <c:v>7.5867499999999997E-3</c:v>
                </c:pt>
                <c:pt idx="2896">
                  <c:v>7.58613E-3</c:v>
                </c:pt>
                <c:pt idx="2897">
                  <c:v>7.5836799999999998E-3</c:v>
                </c:pt>
                <c:pt idx="2898">
                  <c:v>7.5830699999999999E-3</c:v>
                </c:pt>
                <c:pt idx="2899">
                  <c:v>7.5806199999999997E-3</c:v>
                </c:pt>
                <c:pt idx="2900">
                  <c:v>7.5799999999999999E-3</c:v>
                </c:pt>
                <c:pt idx="2901">
                  <c:v>7.5775599999999997E-3</c:v>
                </c:pt>
                <c:pt idx="2902">
                  <c:v>7.5769499999999998E-3</c:v>
                </c:pt>
                <c:pt idx="2903">
                  <c:v>7.5744999999999996E-3</c:v>
                </c:pt>
                <c:pt idx="2904">
                  <c:v>7.5738899999999998E-3</c:v>
                </c:pt>
                <c:pt idx="2905">
                  <c:v>7.5714500000000004E-3</c:v>
                </c:pt>
                <c:pt idx="2906">
                  <c:v>7.5708399999999997E-3</c:v>
                </c:pt>
                <c:pt idx="2907">
                  <c:v>7.5684000000000003E-3</c:v>
                </c:pt>
                <c:pt idx="2908">
                  <c:v>7.5677899999999996E-3</c:v>
                </c:pt>
                <c:pt idx="2909">
                  <c:v>7.5653500000000002E-3</c:v>
                </c:pt>
                <c:pt idx="2910">
                  <c:v>7.5647400000000004E-3</c:v>
                </c:pt>
                <c:pt idx="2911">
                  <c:v>7.56231E-3</c:v>
                </c:pt>
                <c:pt idx="2912">
                  <c:v>7.5617000000000002E-3</c:v>
                </c:pt>
                <c:pt idx="2913">
                  <c:v>7.5592599999999999E-3</c:v>
                </c:pt>
                <c:pt idx="2914">
                  <c:v>7.5586500000000001E-3</c:v>
                </c:pt>
                <c:pt idx="2915">
                  <c:v>7.5562199999999998E-3</c:v>
                </c:pt>
                <c:pt idx="2916">
                  <c:v>7.5556199999999999E-3</c:v>
                </c:pt>
                <c:pt idx="2917">
                  <c:v>7.5531900000000004E-3</c:v>
                </c:pt>
                <c:pt idx="2918">
                  <c:v>7.5525799999999997E-3</c:v>
                </c:pt>
                <c:pt idx="2919">
                  <c:v>7.5501500000000003E-3</c:v>
                </c:pt>
                <c:pt idx="2920">
                  <c:v>7.5495500000000004E-3</c:v>
                </c:pt>
                <c:pt idx="2921">
                  <c:v>7.54712E-3</c:v>
                </c:pt>
                <c:pt idx="2922">
                  <c:v>7.5465200000000001E-3</c:v>
                </c:pt>
                <c:pt idx="2923">
                  <c:v>7.5440999999999998E-3</c:v>
                </c:pt>
                <c:pt idx="2924">
                  <c:v>7.5434899999999999E-3</c:v>
                </c:pt>
                <c:pt idx="2925">
                  <c:v>7.5410700000000004E-3</c:v>
                </c:pt>
                <c:pt idx="2926">
                  <c:v>7.5404699999999996E-3</c:v>
                </c:pt>
                <c:pt idx="2927">
                  <c:v>7.5380500000000001E-3</c:v>
                </c:pt>
                <c:pt idx="2928">
                  <c:v>7.5374500000000002E-3</c:v>
                </c:pt>
                <c:pt idx="2929">
                  <c:v>7.5350299999999999E-3</c:v>
                </c:pt>
                <c:pt idx="2930">
                  <c:v>7.5344299999999999E-3</c:v>
                </c:pt>
                <c:pt idx="2931">
                  <c:v>7.5320200000000004E-3</c:v>
                </c:pt>
                <c:pt idx="2932">
                  <c:v>7.5314099999999997E-3</c:v>
                </c:pt>
                <c:pt idx="2933">
                  <c:v>7.5290000000000001E-3</c:v>
                </c:pt>
                <c:pt idx="2934">
                  <c:v>7.5284000000000002E-3</c:v>
                </c:pt>
                <c:pt idx="2935">
                  <c:v>7.5259899999999998E-3</c:v>
                </c:pt>
                <c:pt idx="2936">
                  <c:v>7.5253899999999999E-3</c:v>
                </c:pt>
                <c:pt idx="2937">
                  <c:v>7.5229900000000002E-3</c:v>
                </c:pt>
                <c:pt idx="2938">
                  <c:v>7.5223900000000003E-3</c:v>
                </c:pt>
                <c:pt idx="2939">
                  <c:v>7.5199799999999999E-3</c:v>
                </c:pt>
                <c:pt idx="2940">
                  <c:v>7.51938E-3</c:v>
                </c:pt>
                <c:pt idx="2941">
                  <c:v>7.5169800000000004E-3</c:v>
                </c:pt>
                <c:pt idx="2942">
                  <c:v>7.5163799999999996E-3</c:v>
                </c:pt>
                <c:pt idx="2943">
                  <c:v>7.51398E-3</c:v>
                </c:pt>
                <c:pt idx="2944">
                  <c:v>7.51339E-3</c:v>
                </c:pt>
                <c:pt idx="2945">
                  <c:v>7.5109900000000004E-3</c:v>
                </c:pt>
                <c:pt idx="2946">
                  <c:v>7.5103899999999996E-3</c:v>
                </c:pt>
                <c:pt idx="2947">
                  <c:v>7.50799E-3</c:v>
                </c:pt>
                <c:pt idx="2948">
                  <c:v>7.5074E-3</c:v>
                </c:pt>
                <c:pt idx="2949">
                  <c:v>7.5050000000000004E-3</c:v>
                </c:pt>
                <c:pt idx="2950">
                  <c:v>7.5044100000000004E-3</c:v>
                </c:pt>
                <c:pt idx="2951">
                  <c:v>7.5020199999999999E-3</c:v>
                </c:pt>
                <c:pt idx="2952">
                  <c:v>7.50142E-3</c:v>
                </c:pt>
                <c:pt idx="2953">
                  <c:v>7.4990300000000003E-3</c:v>
                </c:pt>
                <c:pt idx="2954">
                  <c:v>7.4984400000000003E-3</c:v>
                </c:pt>
                <c:pt idx="2955">
                  <c:v>7.4960499999999998E-3</c:v>
                </c:pt>
                <c:pt idx="2956">
                  <c:v>7.4954599999999998E-3</c:v>
                </c:pt>
                <c:pt idx="2957">
                  <c:v>7.4930700000000001E-3</c:v>
                </c:pt>
                <c:pt idx="2958">
                  <c:v>7.4924800000000001E-3</c:v>
                </c:pt>
                <c:pt idx="2959">
                  <c:v>7.4901000000000004E-3</c:v>
                </c:pt>
                <c:pt idx="2960">
                  <c:v>7.4895099999999996E-3</c:v>
                </c:pt>
                <c:pt idx="2961">
                  <c:v>7.4871199999999999E-3</c:v>
                </c:pt>
                <c:pt idx="2962">
                  <c:v>7.4865299999999999E-3</c:v>
                </c:pt>
                <c:pt idx="2963">
                  <c:v>7.4841500000000002E-3</c:v>
                </c:pt>
                <c:pt idx="2964">
                  <c:v>7.4835600000000002E-3</c:v>
                </c:pt>
                <c:pt idx="2965">
                  <c:v>7.4811900000000004E-3</c:v>
                </c:pt>
                <c:pt idx="2966">
                  <c:v>7.4805999999999996E-3</c:v>
                </c:pt>
                <c:pt idx="2967">
                  <c:v>7.4782299999999998E-3</c:v>
                </c:pt>
                <c:pt idx="2968">
                  <c:v>7.4776399999999998E-3</c:v>
                </c:pt>
                <c:pt idx="2969">
                  <c:v>7.4752600000000001E-3</c:v>
                </c:pt>
                <c:pt idx="2970">
                  <c:v>7.47468E-3</c:v>
                </c:pt>
                <c:pt idx="2971">
                  <c:v>7.4723000000000003E-3</c:v>
                </c:pt>
                <c:pt idx="2972">
                  <c:v>7.4717200000000003E-3</c:v>
                </c:pt>
                <c:pt idx="2973">
                  <c:v>7.4693499999999996E-3</c:v>
                </c:pt>
                <c:pt idx="2974">
                  <c:v>7.4687699999999996E-3</c:v>
                </c:pt>
                <c:pt idx="2975">
                  <c:v>7.4663999999999998E-3</c:v>
                </c:pt>
                <c:pt idx="2976">
                  <c:v>7.4658099999999998E-3</c:v>
                </c:pt>
                <c:pt idx="2977">
                  <c:v>7.4634499999999999E-3</c:v>
                </c:pt>
                <c:pt idx="2978">
                  <c:v>7.46286E-3</c:v>
                </c:pt>
                <c:pt idx="2979">
                  <c:v>7.4605000000000001E-3</c:v>
                </c:pt>
                <c:pt idx="2980">
                  <c:v>7.4599200000000001E-3</c:v>
                </c:pt>
                <c:pt idx="2981">
                  <c:v>7.4575500000000003E-3</c:v>
                </c:pt>
                <c:pt idx="2982">
                  <c:v>7.4569700000000003E-3</c:v>
                </c:pt>
                <c:pt idx="2983">
                  <c:v>7.4546100000000004E-3</c:v>
                </c:pt>
                <c:pt idx="2984">
                  <c:v>7.4540300000000004E-3</c:v>
                </c:pt>
                <c:pt idx="2985">
                  <c:v>7.4516699999999996E-3</c:v>
                </c:pt>
                <c:pt idx="2986">
                  <c:v>7.4511000000000004E-3</c:v>
                </c:pt>
                <c:pt idx="2987">
                  <c:v>7.4487399999999997E-3</c:v>
                </c:pt>
                <c:pt idx="2988">
                  <c:v>7.4481599999999997E-3</c:v>
                </c:pt>
                <c:pt idx="2989">
                  <c:v>7.4458099999999998E-3</c:v>
                </c:pt>
                <c:pt idx="2990">
                  <c:v>7.4452299999999997E-3</c:v>
                </c:pt>
                <c:pt idx="2991">
                  <c:v>7.4428699999999999E-3</c:v>
                </c:pt>
                <c:pt idx="2992">
                  <c:v>7.4422999999999998E-3</c:v>
                </c:pt>
                <c:pt idx="2993">
                  <c:v>7.4399499999999999E-3</c:v>
                </c:pt>
                <c:pt idx="2994">
                  <c:v>7.4393699999999998E-3</c:v>
                </c:pt>
                <c:pt idx="2995">
                  <c:v>7.4370199999999999E-3</c:v>
                </c:pt>
                <c:pt idx="2996">
                  <c:v>7.4364499999999998E-3</c:v>
                </c:pt>
                <c:pt idx="2997">
                  <c:v>7.4340999999999999E-3</c:v>
                </c:pt>
                <c:pt idx="2998">
                  <c:v>7.4335299999999998E-3</c:v>
                </c:pt>
                <c:pt idx="2999">
                  <c:v>7.4311799999999999E-3</c:v>
                </c:pt>
                <c:pt idx="3000">
                  <c:v>7.4306099999999998E-3</c:v>
                </c:pt>
                <c:pt idx="3001">
                  <c:v>7.4282699999999998E-3</c:v>
                </c:pt>
                <c:pt idx="3002">
                  <c:v>7.4276999999999998E-3</c:v>
                </c:pt>
                <c:pt idx="3003">
                  <c:v>7.4253499999999998E-3</c:v>
                </c:pt>
                <c:pt idx="3004">
                  <c:v>7.4247799999999997E-3</c:v>
                </c:pt>
                <c:pt idx="3005">
                  <c:v>7.4224399999999998E-3</c:v>
                </c:pt>
                <c:pt idx="3006">
                  <c:v>7.4218699999999997E-3</c:v>
                </c:pt>
                <c:pt idx="3007">
                  <c:v>7.4195299999999997E-3</c:v>
                </c:pt>
                <c:pt idx="3008">
                  <c:v>7.4189700000000004E-3</c:v>
                </c:pt>
                <c:pt idx="3009">
                  <c:v>7.4166299999999996E-3</c:v>
                </c:pt>
                <c:pt idx="3010">
                  <c:v>7.4160600000000004E-3</c:v>
                </c:pt>
                <c:pt idx="3011">
                  <c:v>7.4137300000000003E-3</c:v>
                </c:pt>
                <c:pt idx="3012">
                  <c:v>7.4131600000000002E-3</c:v>
                </c:pt>
                <c:pt idx="3013">
                  <c:v>7.4108300000000002E-3</c:v>
                </c:pt>
                <c:pt idx="3014">
                  <c:v>7.4102600000000001E-3</c:v>
                </c:pt>
                <c:pt idx="3015">
                  <c:v>7.4079300000000001E-3</c:v>
                </c:pt>
                <c:pt idx="3016">
                  <c:v>7.40736E-3</c:v>
                </c:pt>
                <c:pt idx="3017">
                  <c:v>7.4050299999999999E-3</c:v>
                </c:pt>
                <c:pt idx="3018">
                  <c:v>7.4044699999999998E-3</c:v>
                </c:pt>
                <c:pt idx="3019">
                  <c:v>7.4021399999999998E-3</c:v>
                </c:pt>
                <c:pt idx="3020">
                  <c:v>7.4015799999999996E-3</c:v>
                </c:pt>
                <c:pt idx="3021">
                  <c:v>7.3992600000000004E-3</c:v>
                </c:pt>
                <c:pt idx="3022">
                  <c:v>7.3986900000000003E-3</c:v>
                </c:pt>
                <c:pt idx="3023">
                  <c:v>7.3963700000000002E-3</c:v>
                </c:pt>
                <c:pt idx="3024">
                  <c:v>7.3958100000000001E-3</c:v>
                </c:pt>
                <c:pt idx="3025">
                  <c:v>7.39349E-3</c:v>
                </c:pt>
                <c:pt idx="3026">
                  <c:v>7.3929299999999998E-3</c:v>
                </c:pt>
                <c:pt idx="3027">
                  <c:v>7.3906099999999997E-3</c:v>
                </c:pt>
                <c:pt idx="3028">
                  <c:v>7.3900499999999996E-3</c:v>
                </c:pt>
                <c:pt idx="3029">
                  <c:v>7.3877300000000003E-3</c:v>
                </c:pt>
                <c:pt idx="3030">
                  <c:v>7.3871700000000002E-3</c:v>
                </c:pt>
                <c:pt idx="3031">
                  <c:v>7.3848500000000001E-3</c:v>
                </c:pt>
                <c:pt idx="3032">
                  <c:v>7.3842999999999999E-3</c:v>
                </c:pt>
                <c:pt idx="3033">
                  <c:v>7.3819799999999998E-3</c:v>
                </c:pt>
                <c:pt idx="3034">
                  <c:v>7.3814299999999996E-3</c:v>
                </c:pt>
                <c:pt idx="3035">
                  <c:v>7.3791200000000003E-3</c:v>
                </c:pt>
                <c:pt idx="3036">
                  <c:v>7.3785600000000002E-3</c:v>
                </c:pt>
                <c:pt idx="3037">
                  <c:v>7.37625E-3</c:v>
                </c:pt>
                <c:pt idx="3038">
                  <c:v>7.3756899999999999E-3</c:v>
                </c:pt>
                <c:pt idx="3039">
                  <c:v>7.3733799999999997E-3</c:v>
                </c:pt>
                <c:pt idx="3040">
                  <c:v>7.3728300000000004E-3</c:v>
                </c:pt>
                <c:pt idx="3041">
                  <c:v>7.3705200000000002E-3</c:v>
                </c:pt>
                <c:pt idx="3042">
                  <c:v>7.36997E-3</c:v>
                </c:pt>
                <c:pt idx="3043">
                  <c:v>7.3676599999999998E-3</c:v>
                </c:pt>
                <c:pt idx="3044">
                  <c:v>7.3671099999999996E-3</c:v>
                </c:pt>
                <c:pt idx="3045">
                  <c:v>7.3648100000000003E-3</c:v>
                </c:pt>
                <c:pt idx="3046">
                  <c:v>7.3642600000000001E-3</c:v>
                </c:pt>
                <c:pt idx="3047">
                  <c:v>7.3619599999999999E-3</c:v>
                </c:pt>
                <c:pt idx="3048">
                  <c:v>7.3613999999999997E-3</c:v>
                </c:pt>
                <c:pt idx="3049">
                  <c:v>7.3591100000000003E-3</c:v>
                </c:pt>
                <c:pt idx="3050">
                  <c:v>7.3585500000000002E-3</c:v>
                </c:pt>
                <c:pt idx="3051">
                  <c:v>7.3562599999999999E-3</c:v>
                </c:pt>
                <c:pt idx="3052">
                  <c:v>7.3557099999999997E-3</c:v>
                </c:pt>
                <c:pt idx="3053">
                  <c:v>7.3534100000000003E-3</c:v>
                </c:pt>
                <c:pt idx="3054">
                  <c:v>7.3528600000000001E-3</c:v>
                </c:pt>
                <c:pt idx="3055">
                  <c:v>7.3505699999999998E-3</c:v>
                </c:pt>
                <c:pt idx="3056">
                  <c:v>7.3500199999999996E-3</c:v>
                </c:pt>
                <c:pt idx="3057">
                  <c:v>7.3477300000000002E-3</c:v>
                </c:pt>
                <c:pt idx="3058">
                  <c:v>7.34718E-3</c:v>
                </c:pt>
                <c:pt idx="3059">
                  <c:v>7.3448899999999998E-3</c:v>
                </c:pt>
                <c:pt idx="3060">
                  <c:v>7.3443500000000004E-3</c:v>
                </c:pt>
                <c:pt idx="3061">
                  <c:v>7.3420600000000001E-3</c:v>
                </c:pt>
                <c:pt idx="3062">
                  <c:v>7.3415199999999998E-3</c:v>
                </c:pt>
                <c:pt idx="3063">
                  <c:v>7.3392300000000004E-3</c:v>
                </c:pt>
                <c:pt idx="3064">
                  <c:v>7.3386800000000002E-3</c:v>
                </c:pt>
                <c:pt idx="3065">
                  <c:v>7.3363999999999999E-3</c:v>
                </c:pt>
                <c:pt idx="3066">
                  <c:v>7.3358599999999996E-3</c:v>
                </c:pt>
                <c:pt idx="3067">
                  <c:v>7.3335800000000001E-3</c:v>
                </c:pt>
                <c:pt idx="3068">
                  <c:v>7.3330299999999999E-3</c:v>
                </c:pt>
                <c:pt idx="3069">
                  <c:v>7.3307499999999996E-3</c:v>
                </c:pt>
                <c:pt idx="3070">
                  <c:v>7.3302100000000002E-3</c:v>
                </c:pt>
                <c:pt idx="3071">
                  <c:v>7.3279299999999999E-3</c:v>
                </c:pt>
                <c:pt idx="3072">
                  <c:v>7.3273899999999996E-3</c:v>
                </c:pt>
                <c:pt idx="3073">
                  <c:v>7.3251200000000001E-3</c:v>
                </c:pt>
                <c:pt idx="3074">
                  <c:v>7.3245699999999999E-3</c:v>
                </c:pt>
                <c:pt idx="3075">
                  <c:v>7.3223000000000003E-3</c:v>
                </c:pt>
                <c:pt idx="3076">
                  <c:v>7.3217600000000001E-3</c:v>
                </c:pt>
                <c:pt idx="3077">
                  <c:v>7.3194899999999997E-3</c:v>
                </c:pt>
                <c:pt idx="3078">
                  <c:v>7.3189500000000003E-3</c:v>
                </c:pt>
                <c:pt idx="3079">
                  <c:v>7.3166799999999999E-3</c:v>
                </c:pt>
                <c:pt idx="3080">
                  <c:v>7.3161399999999996E-3</c:v>
                </c:pt>
                <c:pt idx="3081">
                  <c:v>7.3138700000000001E-3</c:v>
                </c:pt>
                <c:pt idx="3082">
                  <c:v>7.3133299999999998E-3</c:v>
                </c:pt>
                <c:pt idx="3083">
                  <c:v>7.3110700000000002E-3</c:v>
                </c:pt>
                <c:pt idx="3084">
                  <c:v>7.31053E-3</c:v>
                </c:pt>
                <c:pt idx="3085">
                  <c:v>7.3082700000000004E-3</c:v>
                </c:pt>
                <c:pt idx="3086">
                  <c:v>7.3077300000000001E-3</c:v>
                </c:pt>
                <c:pt idx="3087">
                  <c:v>7.3054699999999997E-3</c:v>
                </c:pt>
                <c:pt idx="3088">
                  <c:v>7.3049300000000003E-3</c:v>
                </c:pt>
                <c:pt idx="3089">
                  <c:v>7.3026699999999998E-3</c:v>
                </c:pt>
                <c:pt idx="3090">
                  <c:v>7.3021300000000004E-3</c:v>
                </c:pt>
                <c:pt idx="3091">
                  <c:v>7.2998799999999999E-3</c:v>
                </c:pt>
                <c:pt idx="3092">
                  <c:v>7.2993399999999996E-3</c:v>
                </c:pt>
                <c:pt idx="3093">
                  <c:v>7.29709E-3</c:v>
                </c:pt>
                <c:pt idx="3094">
                  <c:v>7.2965499999999997E-3</c:v>
                </c:pt>
                <c:pt idx="3095">
                  <c:v>7.2943000000000001E-3</c:v>
                </c:pt>
                <c:pt idx="3096">
                  <c:v>7.2937599999999998E-3</c:v>
                </c:pt>
                <c:pt idx="3097">
                  <c:v>7.2915100000000002E-3</c:v>
                </c:pt>
                <c:pt idx="3098">
                  <c:v>7.2909799999999999E-3</c:v>
                </c:pt>
                <c:pt idx="3099">
                  <c:v>7.2887300000000002E-3</c:v>
                </c:pt>
                <c:pt idx="3100">
                  <c:v>7.2881899999999999E-3</c:v>
                </c:pt>
                <c:pt idx="3101">
                  <c:v>7.2859500000000002E-3</c:v>
                </c:pt>
                <c:pt idx="3102">
                  <c:v>7.28541E-3</c:v>
                </c:pt>
                <c:pt idx="3103">
                  <c:v>7.2831700000000003E-3</c:v>
                </c:pt>
                <c:pt idx="3104">
                  <c:v>7.2826399999999999E-3</c:v>
                </c:pt>
                <c:pt idx="3105">
                  <c:v>7.2804000000000002E-3</c:v>
                </c:pt>
                <c:pt idx="3106">
                  <c:v>7.27986E-3</c:v>
                </c:pt>
                <c:pt idx="3107">
                  <c:v>7.2776200000000003E-3</c:v>
                </c:pt>
                <c:pt idx="3108">
                  <c:v>7.2770899999999999E-3</c:v>
                </c:pt>
                <c:pt idx="3109">
                  <c:v>7.2748500000000002E-3</c:v>
                </c:pt>
                <c:pt idx="3110">
                  <c:v>7.2743199999999999E-3</c:v>
                </c:pt>
                <c:pt idx="3111">
                  <c:v>7.2720900000000002E-3</c:v>
                </c:pt>
                <c:pt idx="3112">
                  <c:v>7.2715499999999999E-3</c:v>
                </c:pt>
                <c:pt idx="3113">
                  <c:v>7.2693200000000001E-3</c:v>
                </c:pt>
                <c:pt idx="3114">
                  <c:v>7.2687899999999998E-3</c:v>
                </c:pt>
                <c:pt idx="3115">
                  <c:v>7.26656E-3</c:v>
                </c:pt>
                <c:pt idx="3116">
                  <c:v>7.2660299999999997E-3</c:v>
                </c:pt>
                <c:pt idx="3117">
                  <c:v>7.2637999999999999E-3</c:v>
                </c:pt>
                <c:pt idx="3118">
                  <c:v>7.2632699999999996E-3</c:v>
                </c:pt>
                <c:pt idx="3119">
                  <c:v>7.2610399999999999E-3</c:v>
                </c:pt>
                <c:pt idx="3120">
                  <c:v>7.2605100000000004E-3</c:v>
                </c:pt>
                <c:pt idx="3121">
                  <c:v>7.2582899999999997E-3</c:v>
                </c:pt>
                <c:pt idx="3122">
                  <c:v>7.2577600000000003E-3</c:v>
                </c:pt>
                <c:pt idx="3123">
                  <c:v>7.2555400000000004E-3</c:v>
                </c:pt>
                <c:pt idx="3124">
                  <c:v>7.2550100000000001E-3</c:v>
                </c:pt>
                <c:pt idx="3125">
                  <c:v>7.2527900000000003E-3</c:v>
                </c:pt>
                <c:pt idx="3126">
                  <c:v>7.25226E-3</c:v>
                </c:pt>
                <c:pt idx="3127">
                  <c:v>7.2500400000000001E-3</c:v>
                </c:pt>
                <c:pt idx="3128">
                  <c:v>7.2495099999999998E-3</c:v>
                </c:pt>
                <c:pt idx="3129">
                  <c:v>7.2472999999999999E-3</c:v>
                </c:pt>
                <c:pt idx="3130">
                  <c:v>7.2467699999999996E-3</c:v>
                </c:pt>
                <c:pt idx="3131">
                  <c:v>7.2445499999999998E-3</c:v>
                </c:pt>
                <c:pt idx="3132">
                  <c:v>7.2440300000000003E-3</c:v>
                </c:pt>
                <c:pt idx="3133">
                  <c:v>7.2418200000000004E-3</c:v>
                </c:pt>
                <c:pt idx="3134">
                  <c:v>7.2412900000000001E-3</c:v>
                </c:pt>
                <c:pt idx="3135">
                  <c:v>7.2390800000000002E-3</c:v>
                </c:pt>
                <c:pt idx="3136">
                  <c:v>7.2385599999999998E-3</c:v>
                </c:pt>
                <c:pt idx="3137">
                  <c:v>7.2363499999999999E-3</c:v>
                </c:pt>
                <c:pt idx="3138">
                  <c:v>7.2358300000000004E-3</c:v>
                </c:pt>
                <c:pt idx="3139">
                  <c:v>7.2336099999999997E-3</c:v>
                </c:pt>
                <c:pt idx="3140">
                  <c:v>7.2330900000000002E-3</c:v>
                </c:pt>
                <c:pt idx="3141">
                  <c:v>7.2308900000000002E-3</c:v>
                </c:pt>
                <c:pt idx="3142">
                  <c:v>7.2303699999999999E-3</c:v>
                </c:pt>
                <c:pt idx="3143">
                  <c:v>7.22816E-3</c:v>
                </c:pt>
                <c:pt idx="3144">
                  <c:v>7.2286099999999999E-3</c:v>
                </c:pt>
                <c:pt idx="3145">
                  <c:v>7.2393099999999997E-3</c:v>
                </c:pt>
                <c:pt idx="3146">
                  <c:v>7.2443200000000003E-3</c:v>
                </c:pt>
                <c:pt idx="3147">
                  <c:v>7.2439499999999999E-3</c:v>
                </c:pt>
                <c:pt idx="3148">
                  <c:v>7.2375199999999999E-3</c:v>
                </c:pt>
                <c:pt idx="3149">
                  <c:v>7.22845E-3</c:v>
                </c:pt>
                <c:pt idx="3150">
                  <c:v>7.2217000000000002E-3</c:v>
                </c:pt>
                <c:pt idx="3151">
                  <c:v>7.2178800000000003E-3</c:v>
                </c:pt>
                <c:pt idx="3152">
                  <c:v>7.2169199999999999E-3</c:v>
                </c:pt>
                <c:pt idx="3153">
                  <c:v>7.2145999999999998E-3</c:v>
                </c:pt>
                <c:pt idx="3154">
                  <c:v>7.21706E-3</c:v>
                </c:pt>
                <c:pt idx="3155">
                  <c:v>7.2126100000000004E-3</c:v>
                </c:pt>
                <c:pt idx="3156">
                  <c:v>7.2115299999999999E-3</c:v>
                </c:pt>
                <c:pt idx="3157">
                  <c:v>7.2099299999999998E-3</c:v>
                </c:pt>
                <c:pt idx="3158">
                  <c:v>7.2102599999999996E-3</c:v>
                </c:pt>
                <c:pt idx="3159">
                  <c:v>7.2068499999999999E-3</c:v>
                </c:pt>
                <c:pt idx="3160">
                  <c:v>7.2087000000000002E-3</c:v>
                </c:pt>
                <c:pt idx="3161">
                  <c:v>7.20508E-3</c:v>
                </c:pt>
                <c:pt idx="3162">
                  <c:v>7.2035600000000003E-3</c:v>
                </c:pt>
                <c:pt idx="3163">
                  <c:v>7.2043599999999999E-3</c:v>
                </c:pt>
                <c:pt idx="3164">
                  <c:v>7.2013600000000004E-3</c:v>
                </c:pt>
                <c:pt idx="3165">
                  <c:v>7.1992899999999997E-3</c:v>
                </c:pt>
                <c:pt idx="3166">
                  <c:v>7.1995000000000002E-3</c:v>
                </c:pt>
                <c:pt idx="3167">
                  <c:v>7.1960699999999997E-3</c:v>
                </c:pt>
                <c:pt idx="3168">
                  <c:v>7.1976999999999996E-3</c:v>
                </c:pt>
                <c:pt idx="3169">
                  <c:v>7.1935999999999996E-3</c:v>
                </c:pt>
                <c:pt idx="3170">
                  <c:v>7.1956299999999997E-3</c:v>
                </c:pt>
                <c:pt idx="3171">
                  <c:v>7.19106E-3</c:v>
                </c:pt>
                <c:pt idx="3172">
                  <c:v>7.1934299999999998E-3</c:v>
                </c:pt>
                <c:pt idx="3173">
                  <c:v>7.1884999999999996E-3</c:v>
                </c:pt>
                <c:pt idx="3174">
                  <c:v>7.19077E-3</c:v>
                </c:pt>
                <c:pt idx="3175">
                  <c:v>7.1858199999999999E-3</c:v>
                </c:pt>
                <c:pt idx="3176">
                  <c:v>7.1880900000000003E-3</c:v>
                </c:pt>
                <c:pt idx="3177">
                  <c:v>7.1831400000000002E-3</c:v>
                </c:pt>
                <c:pt idx="3178">
                  <c:v>7.1853999999999998E-3</c:v>
                </c:pt>
                <c:pt idx="3179">
                  <c:v>7.1804499999999997E-3</c:v>
                </c:pt>
                <c:pt idx="3180">
                  <c:v>7.1827100000000001E-3</c:v>
                </c:pt>
                <c:pt idx="3181">
                  <c:v>7.17777E-3</c:v>
                </c:pt>
                <c:pt idx="3182">
                  <c:v>7.1765700000000002E-3</c:v>
                </c:pt>
                <c:pt idx="3183">
                  <c:v>7.1795599999999998E-3</c:v>
                </c:pt>
                <c:pt idx="3184">
                  <c:v>7.1785800000000004E-3</c:v>
                </c:pt>
                <c:pt idx="3185">
                  <c:v>7.1755400000000002E-3</c:v>
                </c:pt>
                <c:pt idx="3186">
                  <c:v>7.1758400000000002E-3</c:v>
                </c:pt>
                <c:pt idx="3187">
                  <c:v>7.1732300000000001E-3</c:v>
                </c:pt>
                <c:pt idx="3188">
                  <c:v>7.1703000000000001E-3</c:v>
                </c:pt>
                <c:pt idx="3189">
                  <c:v>7.1708500000000003E-3</c:v>
                </c:pt>
                <c:pt idx="3190">
                  <c:v>7.1670299999999996E-3</c:v>
                </c:pt>
                <c:pt idx="3191">
                  <c:v>7.1638400000000003E-3</c:v>
                </c:pt>
                <c:pt idx="3192">
                  <c:v>7.1649000000000001E-3</c:v>
                </c:pt>
                <c:pt idx="3193">
                  <c:v>7.1613099999999997E-3</c:v>
                </c:pt>
                <c:pt idx="3194">
                  <c:v>7.1604499999999996E-3</c:v>
                </c:pt>
                <c:pt idx="3195">
                  <c:v>7.1601900000000003E-3</c:v>
                </c:pt>
                <c:pt idx="3196">
                  <c:v>7.1581700000000002E-3</c:v>
                </c:pt>
                <c:pt idx="3197">
                  <c:v>7.1556399999999996E-3</c:v>
                </c:pt>
                <c:pt idx="3198">
                  <c:v>7.1550399999999997E-3</c:v>
                </c:pt>
                <c:pt idx="3199">
                  <c:v>7.1528599999999996E-3</c:v>
                </c:pt>
                <c:pt idx="3200">
                  <c:v>7.15235E-3</c:v>
                </c:pt>
                <c:pt idx="3201">
                  <c:v>7.1501999999999998E-3</c:v>
                </c:pt>
                <c:pt idx="3202">
                  <c:v>7.1539000000000004E-3</c:v>
                </c:pt>
                <c:pt idx="3203">
                  <c:v>7.1485899999999998E-3</c:v>
                </c:pt>
                <c:pt idx="3204">
                  <c:v>7.1473200000000004E-3</c:v>
                </c:pt>
                <c:pt idx="3205">
                  <c:v>7.1480800000000002E-3</c:v>
                </c:pt>
                <c:pt idx="3206">
                  <c:v>7.1452E-3</c:v>
                </c:pt>
                <c:pt idx="3207">
                  <c:v>7.1458700000000003E-3</c:v>
                </c:pt>
                <c:pt idx="3208">
                  <c:v>7.1426600000000003E-3</c:v>
                </c:pt>
                <c:pt idx="3209">
                  <c:v>7.1398399999999997E-3</c:v>
                </c:pt>
                <c:pt idx="3210">
                  <c:v>7.14213E-3</c:v>
                </c:pt>
                <c:pt idx="3211">
                  <c:v>7.1377200000000002E-3</c:v>
                </c:pt>
                <c:pt idx="3212">
                  <c:v>7.1396200000000002E-3</c:v>
                </c:pt>
                <c:pt idx="3213">
                  <c:v>7.1383100000000001E-3</c:v>
                </c:pt>
                <c:pt idx="3214">
                  <c:v>7.1352400000000002E-3</c:v>
                </c:pt>
                <c:pt idx="3215">
                  <c:v>7.13206E-3</c:v>
                </c:pt>
                <c:pt idx="3216">
                  <c:v>7.1338699999999996E-3</c:v>
                </c:pt>
                <c:pt idx="3217">
                  <c:v>7.1297299999999999E-3</c:v>
                </c:pt>
                <c:pt idx="3218">
                  <c:v>7.13264E-3</c:v>
                </c:pt>
                <c:pt idx="3219">
                  <c:v>7.1274499999999996E-3</c:v>
                </c:pt>
                <c:pt idx="3220">
                  <c:v>7.1288300000000001E-3</c:v>
                </c:pt>
                <c:pt idx="3221">
                  <c:v>7.1251500000000002E-3</c:v>
                </c:pt>
                <c:pt idx="3222">
                  <c:v>7.1236600000000004E-3</c:v>
                </c:pt>
                <c:pt idx="3223">
                  <c:v>7.1242299999999996E-3</c:v>
                </c:pt>
                <c:pt idx="3224">
                  <c:v>7.1214499999999997E-3</c:v>
                </c:pt>
                <c:pt idx="3225">
                  <c:v>7.1187500000000001E-3</c:v>
                </c:pt>
                <c:pt idx="3226">
                  <c:v>7.12007E-3</c:v>
                </c:pt>
                <c:pt idx="3227">
                  <c:v>7.1203600000000001E-3</c:v>
                </c:pt>
                <c:pt idx="3228">
                  <c:v>7.1165500000000001E-3</c:v>
                </c:pt>
                <c:pt idx="3229">
                  <c:v>7.1107599999999998E-3</c:v>
                </c:pt>
                <c:pt idx="3230">
                  <c:v>7.1128700000000003E-3</c:v>
                </c:pt>
                <c:pt idx="3231">
                  <c:v>7.10781E-3</c:v>
                </c:pt>
                <c:pt idx="3232">
                  <c:v>7.1103499999999997E-3</c:v>
                </c:pt>
                <c:pt idx="3233">
                  <c:v>7.1051600000000001E-3</c:v>
                </c:pt>
                <c:pt idx="3234">
                  <c:v>7.1081099999999999E-3</c:v>
                </c:pt>
                <c:pt idx="3235">
                  <c:v>7.1027699999999996E-3</c:v>
                </c:pt>
                <c:pt idx="3236">
                  <c:v>7.1020099999999997E-3</c:v>
                </c:pt>
                <c:pt idx="3237">
                  <c:v>7.1001600000000003E-3</c:v>
                </c:pt>
                <c:pt idx="3238">
                  <c:v>7.0985900000000001E-3</c:v>
                </c:pt>
                <c:pt idx="3239">
                  <c:v>7.0972800000000001E-3</c:v>
                </c:pt>
                <c:pt idx="3240">
                  <c:v>7.09905E-3</c:v>
                </c:pt>
                <c:pt idx="3241">
                  <c:v>7.0948699999999996E-3</c:v>
                </c:pt>
                <c:pt idx="3242">
                  <c:v>7.0932299999999998E-3</c:v>
                </c:pt>
                <c:pt idx="3243">
                  <c:v>7.09248E-3</c:v>
                </c:pt>
                <c:pt idx="3244">
                  <c:v>7.0906199999999997E-3</c:v>
                </c:pt>
                <c:pt idx="3245">
                  <c:v>7.0902700000000001E-3</c:v>
                </c:pt>
                <c:pt idx="3246">
                  <c:v>7.0880400000000003E-3</c:v>
                </c:pt>
                <c:pt idx="3247">
                  <c:v>7.0875499999999998E-3</c:v>
                </c:pt>
                <c:pt idx="3248">
                  <c:v>7.0853499999999998E-3</c:v>
                </c:pt>
                <c:pt idx="3249">
                  <c:v>7.0858900000000001E-3</c:v>
                </c:pt>
                <c:pt idx="3250">
                  <c:v>7.0829200000000004E-3</c:v>
                </c:pt>
                <c:pt idx="3251">
                  <c:v>7.0843599999999996E-3</c:v>
                </c:pt>
                <c:pt idx="3252">
                  <c:v>7.0807099999999996E-3</c:v>
                </c:pt>
                <c:pt idx="3253">
                  <c:v>7.0783299999999999E-3</c:v>
                </c:pt>
                <c:pt idx="3254">
                  <c:v>7.0787000000000003E-3</c:v>
                </c:pt>
                <c:pt idx="3255">
                  <c:v>7.07509E-3</c:v>
                </c:pt>
                <c:pt idx="3256">
                  <c:v>7.0778600000000001E-3</c:v>
                </c:pt>
                <c:pt idx="3257">
                  <c:v>7.0728600000000003E-3</c:v>
                </c:pt>
                <c:pt idx="3258">
                  <c:v>7.07481E-3</c:v>
                </c:pt>
                <c:pt idx="3259">
                  <c:v>7.0701100000000001E-3</c:v>
                </c:pt>
                <c:pt idx="3260">
                  <c:v>7.0696999999999999E-3</c:v>
                </c:pt>
                <c:pt idx="3261">
                  <c:v>7.06852E-3</c:v>
                </c:pt>
                <c:pt idx="3262">
                  <c:v>7.0665600000000004E-3</c:v>
                </c:pt>
                <c:pt idx="3263">
                  <c:v>7.0682499999999999E-3</c:v>
                </c:pt>
                <c:pt idx="3264">
                  <c:v>7.0646800000000003E-3</c:v>
                </c:pt>
                <c:pt idx="3265">
                  <c:v>7.0615900000000004E-3</c:v>
                </c:pt>
                <c:pt idx="3266">
                  <c:v>7.0642400000000003E-3</c:v>
                </c:pt>
                <c:pt idx="3267">
                  <c:v>7.0594799999999999E-3</c:v>
                </c:pt>
                <c:pt idx="3268">
                  <c:v>7.0619699999999999E-3</c:v>
                </c:pt>
                <c:pt idx="3269">
                  <c:v>7.0595600000000003E-3</c:v>
                </c:pt>
                <c:pt idx="3270">
                  <c:v>7.0571999999999996E-3</c:v>
                </c:pt>
              </c:numCache>
            </c:numRef>
          </c:xVal>
          <c:yVal>
            <c:numRef>
              <c:f>'[1]Orion DAC3 Lunar'!$X$3:$X$3273</c:f>
              <c:numCache>
                <c:formatCode>General</c:formatCode>
                <c:ptCount val="3271"/>
                <c:pt idx="0">
                  <c:v>1.2698732050894785E-5</c:v>
                </c:pt>
                <c:pt idx="1">
                  <c:v>1.3503561391061047E-5</c:v>
                </c:pt>
                <c:pt idx="2">
                  <c:v>1.4374423117291378E-5</c:v>
                </c:pt>
                <c:pt idx="3">
                  <c:v>1.5317739510978538E-5</c:v>
                </c:pt>
                <c:pt idx="4">
                  <c:v>1.6339546470366782E-5</c:v>
                </c:pt>
                <c:pt idx="5">
                  <c:v>1.7445894047862547E-5</c:v>
                </c:pt>
                <c:pt idx="6">
                  <c:v>1.8644879402276564E-5</c:v>
                </c:pt>
                <c:pt idx="7">
                  <c:v>1.9946058270772974E-5</c:v>
                </c:pt>
                <c:pt idx="8">
                  <c:v>2.135970067244041E-5</c:v>
                </c:pt>
                <c:pt idx="9">
                  <c:v>2.2897784034714116E-5</c:v>
                </c:pt>
                <c:pt idx="10">
                  <c:v>2.4573457095434176E-5</c:v>
                </c:pt>
                <c:pt idx="11">
                  <c:v>2.6401741076826248E-5</c:v>
                </c:pt>
                <c:pt idx="12">
                  <c:v>2.8399665497809587E-5</c:v>
                </c:pt>
                <c:pt idx="13">
                  <c:v>3.0576828250276645E-5</c:v>
                </c:pt>
                <c:pt idx="14">
                  <c:v>3.2956354732219274E-5</c:v>
                </c:pt>
                <c:pt idx="15">
                  <c:v>3.5561287622878626E-5</c:v>
                </c:pt>
                <c:pt idx="16">
                  <c:v>3.8416354407523165E-5</c:v>
                </c:pt>
                <c:pt idx="17">
                  <c:v>4.154984166748765E-5</c:v>
                </c:pt>
                <c:pt idx="18">
                  <c:v>4.4993807411132861E-5</c:v>
                </c:pt>
                <c:pt idx="19">
                  <c:v>4.8784962075086927E-5</c:v>
                </c:pt>
                <c:pt idx="20">
                  <c:v>5.2965428760808432E-5</c:v>
                </c:pt>
                <c:pt idx="21">
                  <c:v>5.7583532353717146E-5</c:v>
                </c:pt>
                <c:pt idx="22">
                  <c:v>6.2622232620164462E-5</c:v>
                </c:pt>
                <c:pt idx="23">
                  <c:v>6.8151385075125099E-5</c:v>
                </c:pt>
                <c:pt idx="24">
                  <c:v>7.4246688800712601E-5</c:v>
                </c:pt>
                <c:pt idx="25">
                  <c:v>8.0973638665929725E-5</c:v>
                </c:pt>
                <c:pt idx="26">
                  <c:v>8.8406704980842902E-5</c:v>
                </c:pt>
                <c:pt idx="27">
                  <c:v>9.6630954459105597E-5</c:v>
                </c:pt>
                <c:pt idx="28">
                  <c:v>1.0574314732755579E-4</c:v>
                </c:pt>
                <c:pt idx="29">
                  <c:v>1.1585588335781126E-4</c:v>
                </c:pt>
                <c:pt idx="30">
                  <c:v>1.2709674562362742E-4</c:v>
                </c:pt>
                <c:pt idx="31">
                  <c:v>1.3950013794118189E-4</c:v>
                </c:pt>
                <c:pt idx="32">
                  <c:v>1.5290389227424158E-4</c:v>
                </c:pt>
                <c:pt idx="33">
                  <c:v>1.6771031916958164E-4</c:v>
                </c:pt>
                <c:pt idx="34">
                  <c:v>1.8407971080589334E-4</c:v>
                </c:pt>
                <c:pt idx="35">
                  <c:v>2.021921137182358E-4</c:v>
                </c:pt>
                <c:pt idx="36">
                  <c:v>2.2224837491670988E-4</c:v>
                </c:pt>
                <c:pt idx="37">
                  <c:v>2.4448113047046224E-4</c:v>
                </c:pt>
                <c:pt idx="38">
                  <c:v>2.6914857913906275E-4</c:v>
                </c:pt>
                <c:pt idx="39">
                  <c:v>2.9654960968435347E-4</c:v>
                </c:pt>
                <c:pt idx="40">
                  <c:v>3.2701911266357336E-4</c:v>
                </c:pt>
                <c:pt idx="41">
                  <c:v>3.6038395339879587E-4</c:v>
                </c:pt>
                <c:pt idx="42">
                  <c:v>3.9611844268619076E-4</c:v>
                </c:pt>
                <c:pt idx="43">
                  <c:v>4.3544952041714045E-4</c:v>
                </c:pt>
                <c:pt idx="44">
                  <c:v>4.787453834632002E-4</c:v>
                </c:pt>
                <c:pt idx="45">
                  <c:v>5.2641267834370605E-4</c:v>
                </c:pt>
                <c:pt idx="46">
                  <c:v>5.788995491215834E-4</c:v>
                </c:pt>
                <c:pt idx="47">
                  <c:v>6.3670959709148851E-4</c:v>
                </c:pt>
                <c:pt idx="48">
                  <c:v>7.003845960849033E-4</c:v>
                </c:pt>
                <c:pt idx="49">
                  <c:v>7.7054140803613051E-4</c:v>
                </c:pt>
                <c:pt idx="50">
                  <c:v>8.478445971183122E-4</c:v>
                </c:pt>
                <c:pt idx="51">
                  <c:v>9.3304303404866703E-4</c:v>
                </c:pt>
                <c:pt idx="52">
                  <c:v>1.0228263665046473E-3</c:v>
                </c:pt>
                <c:pt idx="53">
                  <c:v>1.1199517018746106E-3</c:v>
                </c:pt>
                <c:pt idx="54">
                  <c:v>1.2251442142256772E-3</c:v>
                </c:pt>
                <c:pt idx="55">
                  <c:v>1.3389319341138403E-3</c:v>
                </c:pt>
                <c:pt idx="56">
                  <c:v>1.4619161897729371E-3</c:v>
                </c:pt>
                <c:pt idx="57">
                  <c:v>1.5946678400552529E-3</c:v>
                </c:pt>
                <c:pt idx="58">
                  <c:v>1.7378412670245329E-3</c:v>
                </c:pt>
                <c:pt idx="59">
                  <c:v>1.8921096014442745E-3</c:v>
                </c:pt>
                <c:pt idx="60">
                  <c:v>2.0581618912040981E-3</c:v>
                </c:pt>
                <c:pt idx="61">
                  <c:v>2.2367452626279763E-3</c:v>
                </c:pt>
                <c:pt idx="62">
                  <c:v>2.4286546088472436E-3</c:v>
                </c:pt>
                <c:pt idx="63">
                  <c:v>2.6292347596287174E-3</c:v>
                </c:pt>
                <c:pt idx="64">
                  <c:v>2.8445114365426576E-3</c:v>
                </c:pt>
                <c:pt idx="65">
                  <c:v>3.0756065342833145E-3</c:v>
                </c:pt>
                <c:pt idx="66">
                  <c:v>3.3234966305746958E-3</c:v>
                </c:pt>
                <c:pt idx="67">
                  <c:v>3.5892173556262186E-3</c:v>
                </c:pt>
                <c:pt idx="68">
                  <c:v>3.8738719377472159E-3</c:v>
                </c:pt>
                <c:pt idx="69">
                  <c:v>4.1786570271273417E-3</c:v>
                </c:pt>
                <c:pt idx="70">
                  <c:v>4.5047375118800236E-3</c:v>
                </c:pt>
                <c:pt idx="71">
                  <c:v>4.8534000096476983E-3</c:v>
                </c:pt>
                <c:pt idx="72">
                  <c:v>5.2259062334480055E-3</c:v>
                </c:pt>
                <c:pt idx="73">
                  <c:v>5.6237093923065008E-3</c:v>
                </c:pt>
                <c:pt idx="74">
                  <c:v>6.0381317316762504E-3</c:v>
                </c:pt>
                <c:pt idx="75">
                  <c:v>6.4566652669625531E-3</c:v>
                </c:pt>
                <c:pt idx="76">
                  <c:v>6.9002551052865964E-3</c:v>
                </c:pt>
                <c:pt idx="77">
                  <c:v>7.370088727672669E-3</c:v>
                </c:pt>
                <c:pt idx="78">
                  <c:v>7.867427968671712E-3</c:v>
                </c:pt>
                <c:pt idx="79">
                  <c:v>8.3935804469508872E-3</c:v>
                </c:pt>
                <c:pt idx="80">
                  <c:v>8.9498216394062E-3</c:v>
                </c:pt>
                <c:pt idx="81">
                  <c:v>9.5375930404195848E-3</c:v>
                </c:pt>
                <c:pt idx="82">
                  <c:v>1.0158173150724988E-2</c:v>
                </c:pt>
                <c:pt idx="83">
                  <c:v>1.0813124921871746E-2</c:v>
                </c:pt>
                <c:pt idx="84">
                  <c:v>1.1503871142055491E-2</c:v>
                </c:pt>
                <c:pt idx="85">
                  <c:v>1.2231996019157804E-2</c:v>
                </c:pt>
                <c:pt idx="86">
                  <c:v>1.2998945114951444E-2</c:v>
                </c:pt>
                <c:pt idx="87">
                  <c:v>1.3815568393224323E-2</c:v>
                </c:pt>
                <c:pt idx="88">
                  <c:v>1.4676526829268293E-2</c:v>
                </c:pt>
                <c:pt idx="89">
                  <c:v>1.5581273504054848E-2</c:v>
                </c:pt>
                <c:pt idx="90">
                  <c:v>1.6531229318880555E-2</c:v>
                </c:pt>
                <c:pt idx="91">
                  <c:v>1.7528079954068077E-2</c:v>
                </c:pt>
                <c:pt idx="92">
                  <c:v>1.8573309365268246E-2</c:v>
                </c:pt>
                <c:pt idx="93">
                  <c:v>1.9668638909916731E-2</c:v>
                </c:pt>
                <c:pt idx="94">
                  <c:v>2.0815621180340735E-2</c:v>
                </c:pt>
                <c:pt idx="95">
                  <c:v>2.2016055671426279E-2</c:v>
                </c:pt>
                <c:pt idx="96">
                  <c:v>2.3271389376152567E-2</c:v>
                </c:pt>
                <c:pt idx="97">
                  <c:v>2.4583282103910205E-2</c:v>
                </c:pt>
                <c:pt idx="98">
                  <c:v>2.5953374586557276E-2</c:v>
                </c:pt>
                <c:pt idx="99">
                  <c:v>2.7383344555788808E-2</c:v>
                </c:pt>
                <c:pt idx="100">
                  <c:v>2.8874268567141786E-2</c:v>
                </c:pt>
                <c:pt idx="101">
                  <c:v>3.0425325489155278E-2</c:v>
                </c:pt>
                <c:pt idx="102">
                  <c:v>3.2038586203689656E-2</c:v>
                </c:pt>
                <c:pt idx="103">
                  <c:v>3.3715496665496662E-2</c:v>
                </c:pt>
                <c:pt idx="104">
                  <c:v>3.5457207229079475E-2</c:v>
                </c:pt>
                <c:pt idx="105">
                  <c:v>3.7265190831571975E-2</c:v>
                </c:pt>
                <c:pt idx="106">
                  <c:v>3.9140311250301131E-2</c:v>
                </c:pt>
                <c:pt idx="107">
                  <c:v>4.1083709566711625E-2</c:v>
                </c:pt>
                <c:pt idx="108">
                  <c:v>4.3096299130135379E-2</c:v>
                </c:pt>
                <c:pt idx="109">
                  <c:v>4.5178284734133795E-2</c:v>
                </c:pt>
                <c:pt idx="110">
                  <c:v>4.7331031732467388E-2</c:v>
                </c:pt>
                <c:pt idx="111">
                  <c:v>4.9554979870470854E-2</c:v>
                </c:pt>
                <c:pt idx="112">
                  <c:v>5.1850985309924755E-2</c:v>
                </c:pt>
                <c:pt idx="113">
                  <c:v>5.4219267904210187E-2</c:v>
                </c:pt>
                <c:pt idx="114">
                  <c:v>5.6660223361663271E-2</c:v>
                </c:pt>
                <c:pt idx="115">
                  <c:v>5.9173820347431599E-2</c:v>
                </c:pt>
                <c:pt idx="116">
                  <c:v>6.1717400423186922E-2</c:v>
                </c:pt>
                <c:pt idx="117">
                  <c:v>6.4299234222339588E-2</c:v>
                </c:pt>
                <c:pt idx="118">
                  <c:v>6.6946476455086307E-2</c:v>
                </c:pt>
                <c:pt idx="119">
                  <c:v>6.9657458167220743E-2</c:v>
                </c:pt>
                <c:pt idx="120">
                  <c:v>7.2431677380041498E-2</c:v>
                </c:pt>
                <c:pt idx="121">
                  <c:v>7.526686540998799E-2</c:v>
                </c:pt>
                <c:pt idx="122">
                  <c:v>7.8162434091105543E-2</c:v>
                </c:pt>
                <c:pt idx="123">
                  <c:v>8.1117340684052075E-2</c:v>
                </c:pt>
                <c:pt idx="124">
                  <c:v>8.413014870342006E-2</c:v>
                </c:pt>
                <c:pt idx="125">
                  <c:v>8.7197924773022059E-2</c:v>
                </c:pt>
                <c:pt idx="126">
                  <c:v>9.0319093235175299E-2</c:v>
                </c:pt>
                <c:pt idx="127">
                  <c:v>9.3491426525863619E-2</c:v>
                </c:pt>
                <c:pt idx="128">
                  <c:v>9.6712482435910574E-2</c:v>
                </c:pt>
                <c:pt idx="129">
                  <c:v>9.998039187782945E-2</c:v>
                </c:pt>
                <c:pt idx="130">
                  <c:v>0.10329146049481247</c:v>
                </c:pt>
                <c:pt idx="131">
                  <c:v>0.10664298282066471</c:v>
                </c:pt>
                <c:pt idx="132">
                  <c:v>0.11003101581647945</c:v>
                </c:pt>
                <c:pt idx="133">
                  <c:v>0.1134537781880522</c:v>
                </c:pt>
                <c:pt idx="134">
                  <c:v>0.11690885420091264</c:v>
                </c:pt>
                <c:pt idx="135">
                  <c:v>0.1203943721070506</c:v>
                </c:pt>
                <c:pt idx="136">
                  <c:v>0.12391038675236954</c:v>
                </c:pt>
                <c:pt idx="137">
                  <c:v>0.12744235882997029</c:v>
                </c:pt>
                <c:pt idx="138">
                  <c:v>0.1309879292566051</c:v>
                </c:pt>
                <c:pt idx="139">
                  <c:v>0.13454117952041478</c:v>
                </c:pt>
                <c:pt idx="140">
                  <c:v>0.13809738925107398</c:v>
                </c:pt>
                <c:pt idx="141">
                  <c:v>0.14165428268147301</c:v>
                </c:pt>
                <c:pt idx="142">
                  <c:v>0.14520569929530372</c:v>
                </c:pt>
                <c:pt idx="143">
                  <c:v>0.14874490437281132</c:v>
                </c:pt>
                <c:pt idx="144">
                  <c:v>0.15226905982614336</c:v>
                </c:pt>
                <c:pt idx="145">
                  <c:v>0.15577348085106379</c:v>
                </c:pt>
                <c:pt idx="146">
                  <c:v>0.15925220027256634</c:v>
                </c:pt>
                <c:pt idx="147">
                  <c:v>0.16269929637427299</c:v>
                </c:pt>
                <c:pt idx="148">
                  <c:v>0.16610985239166087</c:v>
                </c:pt>
                <c:pt idx="149">
                  <c:v>0.16948065720372049</c:v>
                </c:pt>
                <c:pt idx="150">
                  <c:v>0.17280423333880604</c:v>
                </c:pt>
                <c:pt idx="151">
                  <c:v>0.17607648578811366</c:v>
                </c:pt>
                <c:pt idx="152">
                  <c:v>0.17929283881032662</c:v>
                </c:pt>
                <c:pt idx="153">
                  <c:v>0.18244734032978491</c:v>
                </c:pt>
                <c:pt idx="154">
                  <c:v>0.18553524057869267</c:v>
                </c:pt>
                <c:pt idx="155">
                  <c:v>0.18855101002094304</c:v>
                </c:pt>
                <c:pt idx="156">
                  <c:v>0.19149082608931076</c:v>
                </c:pt>
                <c:pt idx="157">
                  <c:v>0.19434882637699</c:v>
                </c:pt>
                <c:pt idx="158">
                  <c:v>0.19712216939017041</c:v>
                </c:pt>
                <c:pt idx="159">
                  <c:v>0.19980516044488311</c:v>
                </c:pt>
                <c:pt idx="160">
                  <c:v>0.20239409601431269</c:v>
                </c:pt>
                <c:pt idx="161">
                  <c:v>0.20488794768603347</c:v>
                </c:pt>
                <c:pt idx="162">
                  <c:v>0.2072865989432503</c:v>
                </c:pt>
                <c:pt idx="163">
                  <c:v>0.20958989848972515</c:v>
                </c:pt>
                <c:pt idx="164">
                  <c:v>0.21179584753692243</c:v>
                </c:pt>
                <c:pt idx="165">
                  <c:v>0.21390332423317809</c:v>
                </c:pt>
                <c:pt idx="166">
                  <c:v>0.21591573456635221</c:v>
                </c:pt>
                <c:pt idx="167">
                  <c:v>0.21783097491708212</c:v>
                </c:pt>
                <c:pt idx="168">
                  <c:v>0.21965046422719822</c:v>
                </c:pt>
                <c:pt idx="169">
                  <c:v>0.22137203863418156</c:v>
                </c:pt>
                <c:pt idx="170">
                  <c:v>0.22300080358167837</c:v>
                </c:pt>
                <c:pt idx="171">
                  <c:v>0.22453350923050444</c:v>
                </c:pt>
                <c:pt idx="172">
                  <c:v>0.22597430417372932</c:v>
                </c:pt>
                <c:pt idx="173">
                  <c:v>0.22732827026319236</c:v>
                </c:pt>
                <c:pt idx="174">
                  <c:v>0.22858744622028823</c:v>
                </c:pt>
                <c:pt idx="175">
                  <c:v>0.22975493586442008</c:v>
                </c:pt>
                <c:pt idx="176">
                  <c:v>0.23083008784473957</c:v>
                </c:pt>
                <c:pt idx="177">
                  <c:v>0.23181407620082256</c:v>
                </c:pt>
                <c:pt idx="178">
                  <c:v>0.23270807443273214</c:v>
                </c:pt>
                <c:pt idx="179">
                  <c:v>0.23351227196669799</c:v>
                </c:pt>
                <c:pt idx="180">
                  <c:v>0.2342287101446319</c:v>
                </c:pt>
                <c:pt idx="181">
                  <c:v>0.23485659047525823</c:v>
                </c:pt>
                <c:pt idx="182">
                  <c:v>0.23539424782550186</c:v>
                </c:pt>
                <c:pt idx="183">
                  <c:v>0.23583899020291341</c:v>
                </c:pt>
                <c:pt idx="184">
                  <c:v>0.23618813285721274</c:v>
                </c:pt>
                <c:pt idx="185">
                  <c:v>0.23643532346419721</c:v>
                </c:pt>
                <c:pt idx="186">
                  <c:v>0.23657219711203403</c:v>
                </c:pt>
                <c:pt idx="187">
                  <c:v>0.23659335938932791</c:v>
                </c:pt>
                <c:pt idx="188">
                  <c:v>0.23649317748324936</c:v>
                </c:pt>
                <c:pt idx="189">
                  <c:v>0.23626515914194995</c:v>
                </c:pt>
                <c:pt idx="190">
                  <c:v>0.23591110313959837</c:v>
                </c:pt>
                <c:pt idx="191">
                  <c:v>0.23543463104979268</c:v>
                </c:pt>
                <c:pt idx="192">
                  <c:v>0.23483840080905621</c:v>
                </c:pt>
                <c:pt idx="193">
                  <c:v>0.2341287572554954</c:v>
                </c:pt>
                <c:pt idx="194">
                  <c:v>0.23331195299589935</c:v>
                </c:pt>
                <c:pt idx="195">
                  <c:v>0.23239528163265308</c:v>
                </c:pt>
                <c:pt idx="196">
                  <c:v>0.23138407388957394</c:v>
                </c:pt>
                <c:pt idx="197">
                  <c:v>0.23028649158711287</c:v>
                </c:pt>
                <c:pt idx="198">
                  <c:v>0.22910789073610907</c:v>
                </c:pt>
                <c:pt idx="199">
                  <c:v>0.22785550267405918</c:v>
                </c:pt>
                <c:pt idx="200">
                  <c:v>0.22653096389386612</c:v>
                </c:pt>
                <c:pt idx="201">
                  <c:v>0.22514524051213203</c:v>
                </c:pt>
                <c:pt idx="202">
                  <c:v>0.22370457924289525</c:v>
                </c:pt>
                <c:pt idx="203">
                  <c:v>0.2222133355190361</c:v>
                </c:pt>
                <c:pt idx="204">
                  <c:v>0.22067321178120616</c:v>
                </c:pt>
                <c:pt idx="205">
                  <c:v>0.21908872811139335</c:v>
                </c:pt>
                <c:pt idx="206">
                  <c:v>0.21746246026726679</c:v>
                </c:pt>
                <c:pt idx="207">
                  <c:v>0.21579888295708138</c:v>
                </c:pt>
                <c:pt idx="208">
                  <c:v>0.21409977954724926</c:v>
                </c:pt>
                <c:pt idx="209">
                  <c:v>0.21237055148057596</c:v>
                </c:pt>
                <c:pt idx="210">
                  <c:v>0.21061289963790056</c:v>
                </c:pt>
                <c:pt idx="211">
                  <c:v>0.20882860582473034</c:v>
                </c:pt>
                <c:pt idx="212">
                  <c:v>0.20702213346097345</c:v>
                </c:pt>
                <c:pt idx="213">
                  <c:v>0.20519538615930391</c:v>
                </c:pt>
                <c:pt idx="214">
                  <c:v>0.2033490844459141</c:v>
                </c:pt>
                <c:pt idx="215">
                  <c:v>0.20148591523074699</c:v>
                </c:pt>
                <c:pt idx="216">
                  <c:v>0.19960963490229691</c:v>
                </c:pt>
                <c:pt idx="217">
                  <c:v>0.19772013793332116</c:v>
                </c:pt>
                <c:pt idx="218">
                  <c:v>0.19581907563129794</c:v>
                </c:pt>
                <c:pt idx="219">
                  <c:v>0.19390930268288328</c:v>
                </c:pt>
                <c:pt idx="220">
                  <c:v>0.19198992489390798</c:v>
                </c:pt>
                <c:pt idx="221">
                  <c:v>0.19006624257880919</c:v>
                </c:pt>
                <c:pt idx="222">
                  <c:v>0.18813563048937421</c:v>
                </c:pt>
                <c:pt idx="223">
                  <c:v>0.18620164746294038</c:v>
                </c:pt>
                <c:pt idx="224">
                  <c:v>0.18426439328501149</c:v>
                </c:pt>
                <c:pt idx="225">
                  <c:v>0.1823264758833579</c:v>
                </c:pt>
                <c:pt idx="226">
                  <c:v>0.18038801938507984</c:v>
                </c:pt>
                <c:pt idx="227">
                  <c:v>0.17844897344132604</c:v>
                </c:pt>
                <c:pt idx="228">
                  <c:v>0.17651119817309505</c:v>
                </c:pt>
                <c:pt idx="229">
                  <c:v>0.17457633744683351</c:v>
                </c:pt>
                <c:pt idx="230">
                  <c:v>0.17264479231402324</c:v>
                </c:pt>
                <c:pt idx="231">
                  <c:v>0.17071702586478682</c:v>
                </c:pt>
                <c:pt idx="232">
                  <c:v>0.16879251619093308</c:v>
                </c:pt>
                <c:pt idx="233">
                  <c:v>0.16687361609625398</c:v>
                </c:pt>
                <c:pt idx="234">
                  <c:v>0.1649608030028257</c:v>
                </c:pt>
                <c:pt idx="235">
                  <c:v>0.16305476132170268</c:v>
                </c:pt>
                <c:pt idx="236">
                  <c:v>0.16115450164849102</c:v>
                </c:pt>
                <c:pt idx="237">
                  <c:v>0.15926125096799582</c:v>
                </c:pt>
                <c:pt idx="238">
                  <c:v>0.1573776075646913</c:v>
                </c:pt>
                <c:pt idx="239">
                  <c:v>0.15550096278639713</c:v>
                </c:pt>
                <c:pt idx="240">
                  <c:v>0.15363552596379632</c:v>
                </c:pt>
                <c:pt idx="241">
                  <c:v>0.15177739044671551</c:v>
                </c:pt>
                <c:pt idx="242">
                  <c:v>0.14992979872570261</c:v>
                </c:pt>
                <c:pt idx="243">
                  <c:v>0.1480930811285299</c:v>
                </c:pt>
                <c:pt idx="244">
                  <c:v>0.14626690386904381</c:v>
                </c:pt>
                <c:pt idx="245">
                  <c:v>0.1444516145566376</c:v>
                </c:pt>
                <c:pt idx="246">
                  <c:v>0.14264722887444406</c:v>
                </c:pt>
                <c:pt idx="247">
                  <c:v>0.14085631834490792</c:v>
                </c:pt>
                <c:pt idx="248">
                  <c:v>0.13907671599307259</c:v>
                </c:pt>
                <c:pt idx="249">
                  <c:v>0.13730964153275649</c:v>
                </c:pt>
                <c:pt idx="250">
                  <c:v>0.13555549252923205</c:v>
                </c:pt>
                <c:pt idx="251">
                  <c:v>0.1338142938891064</c:v>
                </c:pt>
                <c:pt idx="252">
                  <c:v>0.13208607097624647</c:v>
                </c:pt>
                <c:pt idx="253">
                  <c:v>0.13037183302709554</c:v>
                </c:pt>
                <c:pt idx="254">
                  <c:v>0.12867105433627862</c:v>
                </c:pt>
                <c:pt idx="255">
                  <c:v>0.12698488333881039</c:v>
                </c:pt>
                <c:pt idx="256">
                  <c:v>0.1253118016079523</c:v>
                </c:pt>
                <c:pt idx="257">
                  <c:v>0.12365327761545994</c:v>
                </c:pt>
                <c:pt idx="258">
                  <c:v>0.12201042566397417</c:v>
                </c:pt>
                <c:pt idx="259">
                  <c:v>0.12038122555410692</c:v>
                </c:pt>
                <c:pt idx="260">
                  <c:v>0.11876672164033297</c:v>
                </c:pt>
                <c:pt idx="261">
                  <c:v>0.11716799121614557</c:v>
                </c:pt>
                <c:pt idx="262">
                  <c:v>0.1155879127350774</c:v>
                </c:pt>
                <c:pt idx="263">
                  <c:v>0.11402688679245282</c:v>
                </c:pt>
                <c:pt idx="264">
                  <c:v>0.11248007975967152</c:v>
                </c:pt>
                <c:pt idx="265">
                  <c:v>0.11095002473589508</c:v>
                </c:pt>
                <c:pt idx="266">
                  <c:v>0.10943428348506831</c:v>
                </c:pt>
                <c:pt idx="267">
                  <c:v>0.10793438191201771</c:v>
                </c:pt>
                <c:pt idx="268">
                  <c:v>0.10644935585355994</c:v>
                </c:pt>
                <c:pt idx="269">
                  <c:v>0.10497978109382698</c:v>
                </c:pt>
                <c:pt idx="270">
                  <c:v>0.10352616997379258</c:v>
                </c:pt>
                <c:pt idx="271">
                  <c:v>0.10208811155504989</c:v>
                </c:pt>
                <c:pt idx="272">
                  <c:v>0.10066465619632552</c:v>
                </c:pt>
                <c:pt idx="273">
                  <c:v>9.9256835925411804E-2</c:v>
                </c:pt>
                <c:pt idx="274">
                  <c:v>9.7862392053929867E-2</c:v>
                </c:pt>
                <c:pt idx="275">
                  <c:v>9.6481094472241555E-2</c:v>
                </c:pt>
                <c:pt idx="276">
                  <c:v>9.5111962087663399E-2</c:v>
                </c:pt>
                <c:pt idx="277">
                  <c:v>9.375402058832677E-2</c:v>
                </c:pt>
                <c:pt idx="278">
                  <c:v>9.240595208968172E-2</c:v>
                </c:pt>
                <c:pt idx="279">
                  <c:v>9.1066861462124032E-2</c:v>
                </c:pt>
                <c:pt idx="280">
                  <c:v>8.9735622156810274E-2</c:v>
                </c:pt>
                <c:pt idx="281">
                  <c:v>8.8411014156209528E-2</c:v>
                </c:pt>
                <c:pt idx="282">
                  <c:v>8.7093416563448808E-2</c:v>
                </c:pt>
                <c:pt idx="283">
                  <c:v>8.5783518476231418E-2</c:v>
                </c:pt>
                <c:pt idx="284">
                  <c:v>8.4481430038154073E-2</c:v>
                </c:pt>
                <c:pt idx="285">
                  <c:v>8.3188273481097044E-2</c:v>
                </c:pt>
                <c:pt idx="286">
                  <c:v>8.1904460059071843E-2</c:v>
                </c:pt>
                <c:pt idx="287">
                  <c:v>8.0631532792826061E-2</c:v>
                </c:pt>
                <c:pt idx="288">
                  <c:v>7.9370274802553292E-2</c:v>
                </c:pt>
                <c:pt idx="289">
                  <c:v>7.8122716623405933E-2</c:v>
                </c:pt>
                <c:pt idx="290">
                  <c:v>7.6888804708477615E-2</c:v>
                </c:pt>
                <c:pt idx="291">
                  <c:v>7.5669557738445525E-2</c:v>
                </c:pt>
                <c:pt idx="292">
                  <c:v>7.4465537327573314E-2</c:v>
                </c:pt>
                <c:pt idx="293">
                  <c:v>7.3276665516677858E-2</c:v>
                </c:pt>
                <c:pt idx="294">
                  <c:v>7.2104266712731041E-2</c:v>
                </c:pt>
                <c:pt idx="295">
                  <c:v>7.0948383043810764E-2</c:v>
                </c:pt>
                <c:pt idx="296">
                  <c:v>6.9808974166108234E-2</c:v>
                </c:pt>
                <c:pt idx="297">
                  <c:v>6.8686960689878715E-2</c:v>
                </c:pt>
                <c:pt idx="298">
                  <c:v>6.7581470577478694E-2</c:v>
                </c:pt>
                <c:pt idx="299">
                  <c:v>6.6492789159246446E-2</c:v>
                </c:pt>
                <c:pt idx="300">
                  <c:v>6.5420569762430894E-2</c:v>
                </c:pt>
                <c:pt idx="301">
                  <c:v>6.4364900972371422E-2</c:v>
                </c:pt>
                <c:pt idx="302">
                  <c:v>6.3326158797296694E-2</c:v>
                </c:pt>
                <c:pt idx="303">
                  <c:v>6.2304310273386065E-2</c:v>
                </c:pt>
                <c:pt idx="304">
                  <c:v>6.1299039627469513E-2</c:v>
                </c:pt>
                <c:pt idx="305">
                  <c:v>6.0310115472161564E-2</c:v>
                </c:pt>
                <c:pt idx="306">
                  <c:v>5.9337473587845552E-2</c:v>
                </c:pt>
                <c:pt idx="307">
                  <c:v>5.8375393419170245E-2</c:v>
                </c:pt>
                <c:pt idx="308">
                  <c:v>5.7403448179972748E-2</c:v>
                </c:pt>
                <c:pt idx="309">
                  <c:v>5.6448514203794167E-2</c:v>
                </c:pt>
                <c:pt idx="310">
                  <c:v>5.551006933962483E-2</c:v>
                </c:pt>
                <c:pt idx="311">
                  <c:v>5.4588325979924975E-2</c:v>
                </c:pt>
                <c:pt idx="312">
                  <c:v>5.3682874296086001E-2</c:v>
                </c:pt>
                <c:pt idx="313">
                  <c:v>5.279300066620389E-2</c:v>
                </c:pt>
                <c:pt idx="314">
                  <c:v>5.191929188022032E-2</c:v>
                </c:pt>
                <c:pt idx="315">
                  <c:v>5.106021932056376E-2</c:v>
                </c:pt>
                <c:pt idx="316">
                  <c:v>5.0216215003715182E-2</c:v>
                </c:pt>
                <c:pt idx="317">
                  <c:v>4.9386561131694165E-2</c:v>
                </c:pt>
                <c:pt idx="318">
                  <c:v>4.8571540957812964E-2</c:v>
                </c:pt>
                <c:pt idx="319">
                  <c:v>4.7770324189526189E-2</c:v>
                </c:pt>
                <c:pt idx="320">
                  <c:v>4.698341646528869E-2</c:v>
                </c:pt>
                <c:pt idx="321">
                  <c:v>4.6210647352253192E-2</c:v>
                </c:pt>
                <c:pt idx="322">
                  <c:v>4.5450989500806366E-2</c:v>
                </c:pt>
                <c:pt idx="323">
                  <c:v>4.4704817666660394E-2</c:v>
                </c:pt>
                <c:pt idx="324">
                  <c:v>4.3971428571428571E-2</c:v>
                </c:pt>
                <c:pt idx="325">
                  <c:v>4.3250752688172044E-2</c:v>
                </c:pt>
                <c:pt idx="326">
                  <c:v>4.2542211605642311E-2</c:v>
                </c:pt>
                <c:pt idx="327">
                  <c:v>4.1845916404791725E-2</c:v>
                </c:pt>
                <c:pt idx="328">
                  <c:v>4.11615257989442E-2</c:v>
                </c:pt>
                <c:pt idx="329">
                  <c:v>4.0488938553834647E-2</c:v>
                </c:pt>
                <c:pt idx="330">
                  <c:v>3.9828001308162268E-2</c:v>
                </c:pt>
                <c:pt idx="331">
                  <c:v>3.9178619652422281E-2</c:v>
                </c:pt>
                <c:pt idx="332">
                  <c:v>3.8540245529883881E-2</c:v>
                </c:pt>
                <c:pt idx="333">
                  <c:v>3.7912965102183428E-2</c:v>
                </c:pt>
                <c:pt idx="334">
                  <c:v>3.7296485826722944E-2</c:v>
                </c:pt>
                <c:pt idx="335">
                  <c:v>3.6690447837974295E-2</c:v>
                </c:pt>
                <c:pt idx="336">
                  <c:v>3.609467330358164E-2</c:v>
                </c:pt>
                <c:pt idx="337">
                  <c:v>3.5508765767356627E-2</c:v>
                </c:pt>
                <c:pt idx="338">
                  <c:v>3.4932929497530171E-2</c:v>
                </c:pt>
                <c:pt idx="339">
                  <c:v>3.436697605692398E-2</c:v>
                </c:pt>
                <c:pt idx="340">
                  <c:v>3.3810392594223568E-2</c:v>
                </c:pt>
                <c:pt idx="341">
                  <c:v>3.3263541192535273E-2</c:v>
                </c:pt>
                <c:pt idx="342">
                  <c:v>3.2726122237569058E-2</c:v>
                </c:pt>
                <c:pt idx="343">
                  <c:v>3.2197789832461236E-2</c:v>
                </c:pt>
                <c:pt idx="344">
                  <c:v>3.167835893690326E-2</c:v>
                </c:pt>
                <c:pt idx="345">
                  <c:v>3.1167753199717187E-2</c:v>
                </c:pt>
                <c:pt idx="346">
                  <c:v>3.0665823820826249E-2</c:v>
                </c:pt>
                <c:pt idx="347">
                  <c:v>3.0172340610091084E-2</c:v>
                </c:pt>
                <c:pt idx="348">
                  <c:v>2.9687148294108848E-2</c:v>
                </c:pt>
                <c:pt idx="349">
                  <c:v>2.921012973594125E-2</c:v>
                </c:pt>
                <c:pt idx="350">
                  <c:v>2.8741094937075915E-2</c:v>
                </c:pt>
                <c:pt idx="351">
                  <c:v>2.8280210333834817E-2</c:v>
                </c:pt>
                <c:pt idx="352">
                  <c:v>2.7826922909312764E-2</c:v>
                </c:pt>
                <c:pt idx="353">
                  <c:v>2.7379576884685085E-2</c:v>
                </c:pt>
                <c:pt idx="354">
                  <c:v>2.6938601092790206E-2</c:v>
                </c:pt>
                <c:pt idx="355">
                  <c:v>2.6505308296426375E-2</c:v>
                </c:pt>
                <c:pt idx="356">
                  <c:v>2.6079385356099362E-2</c:v>
                </c:pt>
                <c:pt idx="357">
                  <c:v>2.5660975005705911E-2</c:v>
                </c:pt>
                <c:pt idx="358">
                  <c:v>2.5249523605921764E-2</c:v>
                </c:pt>
                <c:pt idx="359">
                  <c:v>2.4845279936997772E-2</c:v>
                </c:pt>
                <c:pt idx="360">
                  <c:v>2.4447803966964655E-2</c:v>
                </c:pt>
                <c:pt idx="361">
                  <c:v>2.4057118385898999E-2</c:v>
                </c:pt>
                <c:pt idx="362">
                  <c:v>2.3673007727102308E-2</c:v>
                </c:pt>
                <c:pt idx="363">
                  <c:v>2.3295601467314263E-2</c:v>
                </c:pt>
                <c:pt idx="364">
                  <c:v>2.2924465067311349E-2</c:v>
                </c:pt>
                <c:pt idx="365">
                  <c:v>2.2559834974324466E-2</c:v>
                </c:pt>
                <c:pt idx="366">
                  <c:v>2.2201390562714376E-2</c:v>
                </c:pt>
                <c:pt idx="367">
                  <c:v>2.1848924080293677E-2</c:v>
                </c:pt>
                <c:pt idx="368">
                  <c:v>2.1502666269420687E-2</c:v>
                </c:pt>
                <c:pt idx="369">
                  <c:v>2.1162181022097555E-2</c:v>
                </c:pt>
                <c:pt idx="370">
                  <c:v>2.0827598345507351E-2</c:v>
                </c:pt>
                <c:pt idx="371">
                  <c:v>2.0498586313163428E-2</c:v>
                </c:pt>
                <c:pt idx="372">
                  <c:v>2.0175054691744115E-2</c:v>
                </c:pt>
                <c:pt idx="373">
                  <c:v>1.9856904884318762E-2</c:v>
                </c:pt>
                <c:pt idx="374">
                  <c:v>1.9544133684102231E-2</c:v>
                </c:pt>
                <c:pt idx="375">
                  <c:v>1.9236525651771141E-2</c:v>
                </c:pt>
                <c:pt idx="376">
                  <c:v>1.8934107493134563E-2</c:v>
                </c:pt>
                <c:pt idx="377">
                  <c:v>1.8636759085266831E-2</c:v>
                </c:pt>
                <c:pt idx="378">
                  <c:v>1.8344286001796592E-2</c:v>
                </c:pt>
                <c:pt idx="379">
                  <c:v>1.805667643982143E-2</c:v>
                </c:pt>
                <c:pt idx="380">
                  <c:v>1.7773962264150941E-2</c:v>
                </c:pt>
                <c:pt idx="381">
                  <c:v>1.7495904552627312E-2</c:v>
                </c:pt>
                <c:pt idx="382">
                  <c:v>1.7222537538792954E-2</c:v>
                </c:pt>
                <c:pt idx="383">
                  <c:v>1.6953731086234467E-2</c:v>
                </c:pt>
                <c:pt idx="384">
                  <c:v>1.6689409633334647E-2</c:v>
                </c:pt>
                <c:pt idx="385">
                  <c:v>1.6429552137358333E-2</c:v>
                </c:pt>
                <c:pt idx="386">
                  <c:v>1.6173860595757261E-2</c:v>
                </c:pt>
                <c:pt idx="387">
                  <c:v>1.5922535607057812E-2</c:v>
                </c:pt>
                <c:pt idx="388">
                  <c:v>1.5675358458738405E-2</c:v>
                </c:pt>
                <c:pt idx="389">
                  <c:v>1.5432146381903596E-2</c:v>
                </c:pt>
                <c:pt idx="390">
                  <c:v>1.5192908557717945E-2</c:v>
                </c:pt>
                <c:pt idx="391">
                  <c:v>1.495761533142349E-2</c:v>
                </c:pt>
                <c:pt idx="392">
                  <c:v>1.4726272199875474E-2</c:v>
                </c:pt>
                <c:pt idx="393">
                  <c:v>1.4498587552466222E-2</c:v>
                </c:pt>
                <c:pt idx="394">
                  <c:v>1.4274753190226528E-2</c:v>
                </c:pt>
                <c:pt idx="395">
                  <c:v>1.4054479236768141E-2</c:v>
                </c:pt>
                <c:pt idx="396">
                  <c:v>1.3839095756531557E-2</c:v>
                </c:pt>
                <c:pt idx="397">
                  <c:v>1.362752648968896E-2</c:v>
                </c:pt>
                <c:pt idx="398">
                  <c:v>1.3419342687635371E-2</c:v>
                </c:pt>
                <c:pt idx="399">
                  <c:v>1.3214549890652662E-2</c:v>
                </c:pt>
                <c:pt idx="400">
                  <c:v>1.3013153651118138E-2</c:v>
                </c:pt>
                <c:pt idx="401">
                  <c:v>1.2815046343412878E-2</c:v>
                </c:pt>
                <c:pt idx="402">
                  <c:v>1.2620057420450822E-2</c:v>
                </c:pt>
                <c:pt idx="403">
                  <c:v>1.2430379168116084E-2</c:v>
                </c:pt>
                <c:pt idx="404">
                  <c:v>1.2244033011832554E-2</c:v>
                </c:pt>
                <c:pt idx="405">
                  <c:v>1.2060635361177015E-2</c:v>
                </c:pt>
                <c:pt idx="406">
                  <c:v>1.1880197650290351E-2</c:v>
                </c:pt>
                <c:pt idx="407">
                  <c:v>1.1702604643753237E-2</c:v>
                </c:pt>
                <c:pt idx="408">
                  <c:v>1.1527806637016082E-2</c:v>
                </c:pt>
                <c:pt idx="409">
                  <c:v>1.1355727824449163E-2</c:v>
                </c:pt>
                <c:pt idx="410">
                  <c:v>1.1186372890142867E-2</c:v>
                </c:pt>
                <c:pt idx="411">
                  <c:v>1.101974416134293E-2</c:v>
                </c:pt>
                <c:pt idx="412">
                  <c:v>1.0855688947208239E-2</c:v>
                </c:pt>
                <c:pt idx="413">
                  <c:v>1.0694243714466834E-2</c:v>
                </c:pt>
                <c:pt idx="414">
                  <c:v>1.0535430357749235E-2</c:v>
                </c:pt>
                <c:pt idx="415">
                  <c:v>1.037901471286189E-2</c:v>
                </c:pt>
                <c:pt idx="416">
                  <c:v>1.0225146518590343E-2</c:v>
                </c:pt>
                <c:pt idx="417">
                  <c:v>1.0073730855197036E-2</c:v>
                </c:pt>
                <c:pt idx="418">
                  <c:v>9.9246870966773724E-3</c:v>
                </c:pt>
                <c:pt idx="419">
                  <c:v>9.7780499864874321E-3</c:v>
                </c:pt>
                <c:pt idx="420">
                  <c:v>9.6336783709763847E-3</c:v>
                </c:pt>
                <c:pt idx="421">
                  <c:v>9.4916020837507529E-3</c:v>
                </c:pt>
                <c:pt idx="422">
                  <c:v>9.3517429868607005E-3</c:v>
                </c:pt>
                <c:pt idx="423">
                  <c:v>9.2141298560664171E-3</c:v>
                </c:pt>
                <c:pt idx="424">
                  <c:v>9.0786496205756823E-3</c:v>
                </c:pt>
                <c:pt idx="425">
                  <c:v>8.9453510893453894E-3</c:v>
                </c:pt>
                <c:pt idx="426">
                  <c:v>8.8140893940002411E-3</c:v>
                </c:pt>
                <c:pt idx="427">
                  <c:v>8.6848669659806543E-3</c:v>
                </c:pt>
                <c:pt idx="428">
                  <c:v>8.5576864486826502E-3</c:v>
                </c:pt>
                <c:pt idx="429">
                  <c:v>8.4324508044694418E-3</c:v>
                </c:pt>
                <c:pt idx="430">
                  <c:v>8.3092021220425895E-3</c:v>
                </c:pt>
                <c:pt idx="431">
                  <c:v>8.1878128584364634E-3</c:v>
                </c:pt>
                <c:pt idx="432">
                  <c:v>8.0683799208833683E-3</c:v>
                </c:pt>
                <c:pt idx="433">
                  <c:v>7.9507551017325481E-3</c:v>
                </c:pt>
                <c:pt idx="434">
                  <c:v>7.8349589974008177E-3</c:v>
                </c:pt>
                <c:pt idx="435">
                  <c:v>7.7209824681640201E-3</c:v>
                </c:pt>
                <c:pt idx="436">
                  <c:v>7.6087205263290561E-3</c:v>
                </c:pt>
                <c:pt idx="437">
                  <c:v>7.4982411862611594E-3</c:v>
                </c:pt>
                <c:pt idx="438">
                  <c:v>7.3894474887227137E-3</c:v>
                </c:pt>
                <c:pt idx="439">
                  <c:v>7.2823799860677833E-3</c:v>
                </c:pt>
                <c:pt idx="440">
                  <c:v>7.1769602763385142E-3</c:v>
                </c:pt>
                <c:pt idx="441">
                  <c:v>7.0731904574252019E-3</c:v>
                </c:pt>
                <c:pt idx="442">
                  <c:v>6.97102653525398E-3</c:v>
                </c:pt>
                <c:pt idx="443">
                  <c:v>6.8704242871662109E-3</c:v>
                </c:pt>
                <c:pt idx="444">
                  <c:v>6.7714211136010701E-3</c:v>
                </c:pt>
                <c:pt idx="445">
                  <c:v>6.6739153846153837E-3</c:v>
                </c:pt>
                <c:pt idx="446">
                  <c:v>6.577932228618296E-3</c:v>
                </c:pt>
                <c:pt idx="447">
                  <c:v>6.4834273731981312E-3</c:v>
                </c:pt>
                <c:pt idx="448">
                  <c:v>6.3904026835435342E-3</c:v>
                </c:pt>
                <c:pt idx="449">
                  <c:v>6.2987471929193137E-3</c:v>
                </c:pt>
                <c:pt idx="450">
                  <c:v>6.2085500999056716E-3</c:v>
                </c:pt>
                <c:pt idx="451">
                  <c:v>6.1197150742755089E-3</c:v>
                </c:pt>
                <c:pt idx="452">
                  <c:v>6.0322179249017883E-3</c:v>
                </c:pt>
                <c:pt idx="453">
                  <c:v>5.9460834772011783E-3</c:v>
                </c:pt>
                <c:pt idx="454">
                  <c:v>5.8612555242865414E-3</c:v>
                </c:pt>
                <c:pt idx="455">
                  <c:v>5.7777241126966703E-3</c:v>
                </c:pt>
                <c:pt idx="456">
                  <c:v>5.6954212212110434E-3</c:v>
                </c:pt>
                <c:pt idx="457">
                  <c:v>5.6137613334554448E-3</c:v>
                </c:pt>
                <c:pt idx="458">
                  <c:v>5.5333482692953963E-3</c:v>
                </c:pt>
                <c:pt idx="459">
                  <c:v>5.4541222031419577E-3</c:v>
                </c:pt>
                <c:pt idx="460">
                  <c:v>5.3760795512493636E-3</c:v>
                </c:pt>
                <c:pt idx="461">
                  <c:v>5.2991959337395514E-3</c:v>
                </c:pt>
                <c:pt idx="462">
                  <c:v>5.2234518331639506E-3</c:v>
                </c:pt>
                <c:pt idx="463">
                  <c:v>5.1488392916464358E-3</c:v>
                </c:pt>
                <c:pt idx="464">
                  <c:v>5.0753412676899151E-3</c:v>
                </c:pt>
                <c:pt idx="465">
                  <c:v>5.0029602256150925E-3</c:v>
                </c:pt>
                <c:pt idx="466">
                  <c:v>4.9316247599047302E-3</c:v>
                </c:pt>
                <c:pt idx="467">
                  <c:v>4.8614024152707448E-3</c:v>
                </c:pt>
                <c:pt idx="468">
                  <c:v>4.7921974239680748E-3</c:v>
                </c:pt>
                <c:pt idx="469">
                  <c:v>4.7240509214106054E-3</c:v>
                </c:pt>
                <c:pt idx="470">
                  <c:v>4.6569061488673149E-3</c:v>
                </c:pt>
                <c:pt idx="471">
                  <c:v>4.5907781833136275E-3</c:v>
                </c:pt>
                <c:pt idx="472">
                  <c:v>4.5256224825223398E-3</c:v>
                </c:pt>
                <c:pt idx="473">
                  <c:v>4.4614421398897312E-3</c:v>
                </c:pt>
                <c:pt idx="474">
                  <c:v>4.3982393941735566E-3</c:v>
                </c:pt>
                <c:pt idx="475">
                  <c:v>4.3359704708781409E-3</c:v>
                </c:pt>
                <c:pt idx="476">
                  <c:v>4.2746147893645333E-3</c:v>
                </c:pt>
                <c:pt idx="477">
                  <c:v>4.2141852085118689E-3</c:v>
                </c:pt>
                <c:pt idx="478">
                  <c:v>4.154662216964318E-3</c:v>
                </c:pt>
                <c:pt idx="479">
                  <c:v>4.0960226638267951E-3</c:v>
                </c:pt>
                <c:pt idx="480">
                  <c:v>4.0382593040941116E-3</c:v>
                </c:pt>
                <c:pt idx="481">
                  <c:v>3.9813600596372064E-3</c:v>
                </c:pt>
                <c:pt idx="482">
                  <c:v>3.9252624380944493E-3</c:v>
                </c:pt>
                <c:pt idx="483">
                  <c:v>3.870041834497131E-3</c:v>
                </c:pt>
                <c:pt idx="484">
                  <c:v>3.8156043408793814E-3</c:v>
                </c:pt>
                <c:pt idx="485">
                  <c:v>3.7619804714468887E-3</c:v>
                </c:pt>
                <c:pt idx="486">
                  <c:v>3.7091600436340972E-3</c:v>
                </c:pt>
                <c:pt idx="487">
                  <c:v>3.6571019856533942E-3</c:v>
                </c:pt>
                <c:pt idx="488">
                  <c:v>3.6058086563919046E-3</c:v>
                </c:pt>
                <c:pt idx="489">
                  <c:v>3.5552771676330662E-3</c:v>
                </c:pt>
                <c:pt idx="490">
                  <c:v>3.5054907965873937E-3</c:v>
                </c:pt>
                <c:pt idx="491">
                  <c:v>3.456416163279772E-3</c:v>
                </c:pt>
                <c:pt idx="492">
                  <c:v>3.4080851152602479E-3</c:v>
                </c:pt>
                <c:pt idx="493">
                  <c:v>3.3604634341093771E-3</c:v>
                </c:pt>
                <c:pt idx="494">
                  <c:v>3.3135298295454544E-3</c:v>
                </c:pt>
                <c:pt idx="495">
                  <c:v>3.2673145138533257E-3</c:v>
                </c:pt>
                <c:pt idx="496">
                  <c:v>3.2217437956891413E-3</c:v>
                </c:pt>
                <c:pt idx="497">
                  <c:v>3.1768536057013097E-3</c:v>
                </c:pt>
                <c:pt idx="498">
                  <c:v>3.1326213937902503E-3</c:v>
                </c:pt>
                <c:pt idx="499">
                  <c:v>3.0890322580645157E-3</c:v>
                </c:pt>
                <c:pt idx="500">
                  <c:v>3.0460642218668901E-3</c:v>
                </c:pt>
                <c:pt idx="501">
                  <c:v>3.003734911317103E-3</c:v>
                </c:pt>
                <c:pt idx="502">
                  <c:v>2.9620060681777617E-3</c:v>
                </c:pt>
                <c:pt idx="503">
                  <c:v>2.9208828612098895E-3</c:v>
                </c:pt>
                <c:pt idx="504">
                  <c:v>2.8803513068889576E-3</c:v>
                </c:pt>
                <c:pt idx="505">
                  <c:v>2.8404161122535386E-3</c:v>
                </c:pt>
                <c:pt idx="506">
                  <c:v>2.8010396690909475E-3</c:v>
                </c:pt>
                <c:pt idx="507">
                  <c:v>2.7622356559103547E-3</c:v>
                </c:pt>
                <c:pt idx="508">
                  <c:v>2.7239960797951377E-3</c:v>
                </c:pt>
                <c:pt idx="509">
                  <c:v>2.686297952211232E-3</c:v>
                </c:pt>
                <c:pt idx="510">
                  <c:v>2.6491523653264823E-3</c:v>
                </c:pt>
                <c:pt idx="511">
                  <c:v>2.6125127880275555E-3</c:v>
                </c:pt>
                <c:pt idx="512">
                  <c:v>2.5764184260428174E-3</c:v>
                </c:pt>
                <c:pt idx="513">
                  <c:v>2.5408341305370426E-3</c:v>
                </c:pt>
                <c:pt idx="514">
                  <c:v>2.5057463945549452E-3</c:v>
                </c:pt>
                <c:pt idx="515">
                  <c:v>2.470361973709278E-3</c:v>
                </c:pt>
                <c:pt idx="516">
                  <c:v>2.4340648236415635E-3</c:v>
                </c:pt>
                <c:pt idx="517">
                  <c:v>2.3983037678148374E-3</c:v>
                </c:pt>
                <c:pt idx="518">
                  <c:v>2.3630940105658456E-3</c:v>
                </c:pt>
                <c:pt idx="519">
                  <c:v>2.328422829479585E-3</c:v>
                </c:pt>
                <c:pt idx="520">
                  <c:v>2.2942678651112387E-3</c:v>
                </c:pt>
                <c:pt idx="521">
                  <c:v>2.2606302000542267E-3</c:v>
                </c:pt>
                <c:pt idx="522">
                  <c:v>2.227498643285059E-3</c:v>
                </c:pt>
                <c:pt idx="523">
                  <c:v>2.1948860538422215E-3</c:v>
                </c:pt>
                <c:pt idx="524">
                  <c:v>2.1627579224460865E-3</c:v>
                </c:pt>
                <c:pt idx="525">
                  <c:v>2.1311142989702265E-3</c:v>
                </c:pt>
                <c:pt idx="526">
                  <c:v>2.0999567702579378E-3</c:v>
                </c:pt>
                <c:pt idx="527">
                  <c:v>2.0692632433529528E-3</c:v>
                </c:pt>
                <c:pt idx="528">
                  <c:v>2.0390449005772931E-3</c:v>
                </c:pt>
                <c:pt idx="529">
                  <c:v>2.0092672280056061E-3</c:v>
                </c:pt>
                <c:pt idx="530">
                  <c:v>1.9799662717426801E-3</c:v>
                </c:pt>
                <c:pt idx="531">
                  <c:v>1.9510973473138272E-3</c:v>
                </c:pt>
                <c:pt idx="532">
                  <c:v>1.9226600176948444E-3</c:v>
                </c:pt>
                <c:pt idx="533">
                  <c:v>1.8946552973184722E-3</c:v>
                </c:pt>
                <c:pt idx="534">
                  <c:v>1.8670719590984032E-3</c:v>
                </c:pt>
                <c:pt idx="535">
                  <c:v>1.8399109950176557E-3</c:v>
                </c:pt>
                <c:pt idx="536">
                  <c:v>1.8131831531386154E-3</c:v>
                </c:pt>
                <c:pt idx="537">
                  <c:v>1.7868233520846228E-3</c:v>
                </c:pt>
                <c:pt idx="538">
                  <c:v>1.7608863316794078E-3</c:v>
                </c:pt>
                <c:pt idx="539">
                  <c:v>1.7353387285480905E-3</c:v>
                </c:pt>
                <c:pt idx="540">
                  <c:v>1.7101814630356071E-3</c:v>
                </c:pt>
                <c:pt idx="541">
                  <c:v>1.6853940447775705E-3</c:v>
                </c:pt>
                <c:pt idx="542">
                  <c:v>1.6609867215746038E-3</c:v>
                </c:pt>
                <c:pt idx="543">
                  <c:v>1.6369480561625165E-3</c:v>
                </c:pt>
                <c:pt idx="544">
                  <c:v>1.6132789165723934E-3</c:v>
                </c:pt>
                <c:pt idx="545">
                  <c:v>1.5899592097636545E-3</c:v>
                </c:pt>
                <c:pt idx="546">
                  <c:v>1.5669986284214921E-3</c:v>
                </c:pt>
                <c:pt idx="547">
                  <c:v>1.5443856441418225E-3</c:v>
                </c:pt>
                <c:pt idx="548">
                  <c:v>1.5221004278609127E-3</c:v>
                </c:pt>
                <c:pt idx="549">
                  <c:v>1.5001646479630929E-3</c:v>
                </c:pt>
                <c:pt idx="550">
                  <c:v>1.4785543216993137E-3</c:v>
                </c:pt>
                <c:pt idx="551">
                  <c:v>1.4572746865203763E-3</c:v>
                </c:pt>
                <c:pt idx="552">
                  <c:v>1.4363222622847246E-3</c:v>
                </c:pt>
                <c:pt idx="553">
                  <c:v>1.4156729532323121E-3</c:v>
                </c:pt>
                <c:pt idx="554">
                  <c:v>1.3953371154265762E-3</c:v>
                </c:pt>
                <c:pt idx="555">
                  <c:v>1.3753137641323513E-3</c:v>
                </c:pt>
                <c:pt idx="556">
                  <c:v>1.355588481143363E-3</c:v>
                </c:pt>
                <c:pt idx="557">
                  <c:v>1.3361622744669217E-3</c:v>
                </c:pt>
                <c:pt idx="558">
                  <c:v>1.3170236701283637E-3</c:v>
                </c:pt>
                <c:pt idx="559">
                  <c:v>1.2981682582793063E-3</c:v>
                </c:pt>
                <c:pt idx="560">
                  <c:v>1.2796091754983944E-3</c:v>
                </c:pt>
                <c:pt idx="561">
                  <c:v>1.2613207567863996E-3</c:v>
                </c:pt>
                <c:pt idx="562">
                  <c:v>1.2433153544733116E-3</c:v>
                </c:pt>
                <c:pt idx="563">
                  <c:v>1.2255823328463625E-3</c:v>
                </c:pt>
                <c:pt idx="564">
                  <c:v>1.208106516290727E-3</c:v>
                </c:pt>
                <c:pt idx="565">
                  <c:v>1.1908983884274791E-3</c:v>
                </c:pt>
                <c:pt idx="566">
                  <c:v>1.1739495698409813E-3</c:v>
                </c:pt>
                <c:pt idx="567">
                  <c:v>1.1572533751962322E-3</c:v>
                </c:pt>
                <c:pt idx="568">
                  <c:v>1.1408068616534557E-3</c:v>
                </c:pt>
                <c:pt idx="569">
                  <c:v>1.124607069570398E-3</c:v>
                </c:pt>
                <c:pt idx="570">
                  <c:v>1.1086558839440478E-3</c:v>
                </c:pt>
                <c:pt idx="571">
                  <c:v>1.0929367273209373E-3</c:v>
                </c:pt>
                <c:pt idx="572">
                  <c:v>1.0774612654645159E-3</c:v>
                </c:pt>
                <c:pt idx="573">
                  <c:v>1.0622094350895049E-3</c:v>
                </c:pt>
                <c:pt idx="574">
                  <c:v>1.0471938044573365E-3</c:v>
                </c:pt>
                <c:pt idx="575">
                  <c:v>1.0323983780370259E-3</c:v>
                </c:pt>
                <c:pt idx="576">
                  <c:v>1.0178303307132007E-3</c:v>
                </c:pt>
                <c:pt idx="577">
                  <c:v>1.0034764694135659E-3</c:v>
                </c:pt>
                <c:pt idx="578">
                  <c:v>9.8933813660459047E-4</c:v>
                </c:pt>
                <c:pt idx="579">
                  <c:v>9.7541539127683329E-4</c:v>
                </c:pt>
                <c:pt idx="580">
                  <c:v>9.6172213252550839E-4</c:v>
                </c:pt>
                <c:pt idx="581">
                  <c:v>9.4823922277551638E-4</c:v>
                </c:pt>
                <c:pt idx="582">
                  <c:v>9.3497943800920015E-4</c:v>
                </c:pt>
                <c:pt idx="583">
                  <c:v>9.2193078005384276E-4</c:v>
                </c:pt>
                <c:pt idx="584">
                  <c:v>9.0909038766041786E-4</c:v>
                </c:pt>
                <c:pt idx="585">
                  <c:v>8.9645540565964671E-4</c:v>
                </c:pt>
                <c:pt idx="586">
                  <c:v>8.8402661313069302E-4</c:v>
                </c:pt>
                <c:pt idx="587">
                  <c:v>8.717925808002919E-4</c:v>
                </c:pt>
                <c:pt idx="588">
                  <c:v>8.5974913400182324E-4</c:v>
                </c:pt>
                <c:pt idx="589">
                  <c:v>8.4789848758427616E-4</c:v>
                </c:pt>
                <c:pt idx="590">
                  <c:v>8.3623530190897206E-4</c:v>
                </c:pt>
                <c:pt idx="591">
                  <c:v>8.2475676391256152E-4</c:v>
                </c:pt>
                <c:pt idx="592">
                  <c:v>8.1346006648694226E-4</c:v>
                </c:pt>
                <c:pt idx="593">
                  <c:v>8.0233673120791687E-4</c:v>
                </c:pt>
                <c:pt idx="594">
                  <c:v>7.9139161370620436E-4</c:v>
                </c:pt>
                <c:pt idx="595">
                  <c:v>7.8062120895210205E-4</c:v>
                </c:pt>
                <c:pt idx="596">
                  <c:v>7.7001347820107276E-4</c:v>
                </c:pt>
                <c:pt idx="597">
                  <c:v>7.5957251253628926E-4</c:v>
                </c:pt>
                <c:pt idx="598">
                  <c:v>7.4929679231077817E-4</c:v>
                </c:pt>
                <c:pt idx="599">
                  <c:v>7.3918229652982978E-4</c:v>
                </c:pt>
                <c:pt idx="600">
                  <c:v>7.2922501276329445E-4</c:v>
                </c:pt>
                <c:pt idx="601">
                  <c:v>7.194194918276538E-4</c:v>
                </c:pt>
                <c:pt idx="602">
                  <c:v>7.0976579165272884E-4</c:v>
                </c:pt>
                <c:pt idx="603">
                  <c:v>7.0026491721337082E-4</c:v>
                </c:pt>
                <c:pt idx="604">
                  <c:v>6.9090534411358703E-4</c:v>
                </c:pt>
                <c:pt idx="605">
                  <c:v>6.8169197667734252E-4</c:v>
                </c:pt>
                <c:pt idx="606">
                  <c:v>6.7262208214320901E-4</c:v>
                </c:pt>
                <c:pt idx="607">
                  <c:v>6.6368930403491299E-4</c:v>
                </c:pt>
                <c:pt idx="608">
                  <c:v>6.5489340489959229E-4</c:v>
                </c:pt>
                <c:pt idx="609">
                  <c:v>6.4623540594578642E-4</c:v>
                </c:pt>
                <c:pt idx="610">
                  <c:v>6.3770537522863139E-4</c:v>
                </c:pt>
                <c:pt idx="611">
                  <c:v>6.2930916313790541E-4</c:v>
                </c:pt>
                <c:pt idx="612">
                  <c:v>6.2103818758930615E-4</c:v>
                </c:pt>
                <c:pt idx="613">
                  <c:v>6.1289571568734328E-4</c:v>
                </c:pt>
                <c:pt idx="614">
                  <c:v>6.0487326966763471E-4</c:v>
                </c:pt>
                <c:pt idx="615">
                  <c:v>5.9697202001448267E-4</c:v>
                </c:pt>
                <c:pt idx="616">
                  <c:v>5.8919261472158298E-4</c:v>
                </c:pt>
                <c:pt idx="617">
                  <c:v>5.8153236709721282E-4</c:v>
                </c:pt>
                <c:pt idx="618">
                  <c:v>5.7398547668224798E-4</c:v>
                </c:pt>
                <c:pt idx="619">
                  <c:v>5.6655187249437763E-4</c:v>
                </c:pt>
                <c:pt idx="620">
                  <c:v>5.5923204047949964E-4</c:v>
                </c:pt>
                <c:pt idx="621">
                  <c:v>5.5201855670103091E-4</c:v>
                </c:pt>
                <c:pt idx="622">
                  <c:v>5.4491662464006244E-4</c:v>
                </c:pt>
                <c:pt idx="623">
                  <c:v>5.3791842441847874E-4</c:v>
                </c:pt>
                <c:pt idx="624">
                  <c:v>5.3102481245768452E-4</c:v>
                </c:pt>
                <c:pt idx="625">
                  <c:v>5.2423646845481365E-4</c:v>
                </c:pt>
                <c:pt idx="626">
                  <c:v>5.1754714735509561E-4</c:v>
                </c:pt>
                <c:pt idx="627">
                  <c:v>5.1095830922863147E-4</c:v>
                </c:pt>
                <c:pt idx="628">
                  <c:v>5.0446432160804026E-4</c:v>
                </c:pt>
                <c:pt idx="629">
                  <c:v>4.9807060043308518E-4</c:v>
                </c:pt>
                <c:pt idx="630">
                  <c:v>4.9177061690151489E-4</c:v>
                </c:pt>
                <c:pt idx="631">
                  <c:v>4.8556184065756268E-4</c:v>
                </c:pt>
                <c:pt idx="632">
                  <c:v>4.7944420249234623E-4</c:v>
                </c:pt>
                <c:pt idx="633">
                  <c:v>4.73417630423658E-4</c:v>
                </c:pt>
                <c:pt idx="634">
                  <c:v>4.6747959496778156E-4</c:v>
                </c:pt>
                <c:pt idx="635">
                  <c:v>4.616300536364664E-4</c:v>
                </c:pt>
                <c:pt idx="636">
                  <c:v>4.5586516201525794E-4</c:v>
                </c:pt>
                <c:pt idx="637">
                  <c:v>4.5018368596941782E-4</c:v>
                </c:pt>
                <c:pt idx="638">
                  <c:v>4.4458555443396835E-4</c:v>
                </c:pt>
                <c:pt idx="639">
                  <c:v>4.390682470609067E-4</c:v>
                </c:pt>
                <c:pt idx="640">
                  <c:v>4.3363291526132624E-4</c:v>
                </c:pt>
                <c:pt idx="641">
                  <c:v>4.2827581772195313E-4</c:v>
                </c:pt>
                <c:pt idx="642">
                  <c:v>4.2299810433646428E-4</c:v>
                </c:pt>
                <c:pt idx="643">
                  <c:v>4.1779481883030362E-4</c:v>
                </c:pt>
                <c:pt idx="644">
                  <c:v>4.1266734403576523E-4</c:v>
                </c:pt>
                <c:pt idx="645">
                  <c:v>4.0761517044574005E-4</c:v>
                </c:pt>
                <c:pt idx="646">
                  <c:v>4.0263505965032194E-4</c:v>
                </c:pt>
                <c:pt idx="647">
                  <c:v>3.9772549228880952E-4</c:v>
                </c:pt>
                <c:pt idx="648">
                  <c:v>3.928867344979842E-4</c:v>
                </c:pt>
                <c:pt idx="649">
                  <c:v>3.881192808193628E-4</c:v>
                </c:pt>
                <c:pt idx="650">
                  <c:v>3.833301888801346E-4</c:v>
                </c:pt>
                <c:pt idx="651">
                  <c:v>3.7847602441150828E-4</c:v>
                </c:pt>
                <c:pt idx="652">
                  <c:v>3.7369763182621714E-4</c:v>
                </c:pt>
                <c:pt idx="653">
                  <c:v>3.6899747133383159E-4</c:v>
                </c:pt>
                <c:pt idx="654">
                  <c:v>3.6437079740181362E-4</c:v>
                </c:pt>
                <c:pt idx="655">
                  <c:v>3.5981850765204988E-4</c:v>
                </c:pt>
                <c:pt idx="656">
                  <c:v>3.5533788385094149E-4</c:v>
                </c:pt>
                <c:pt idx="657">
                  <c:v>3.5092557487321688E-4</c:v>
                </c:pt>
                <c:pt idx="658">
                  <c:v>3.4658198874493965E-4</c:v>
                </c:pt>
                <c:pt idx="659">
                  <c:v>3.4230803684077727E-4</c:v>
                </c:pt>
                <c:pt idx="660">
                  <c:v>3.3809983778590891E-4</c:v>
                </c:pt>
                <c:pt idx="661">
                  <c:v>3.3395711754406201E-4</c:v>
                </c:pt>
                <c:pt idx="662">
                  <c:v>3.2987960359964188E-4</c:v>
                </c:pt>
                <c:pt idx="663">
                  <c:v>3.2586293750163373E-4</c:v>
                </c:pt>
                <c:pt idx="664">
                  <c:v>3.2190979947898995E-4</c:v>
                </c:pt>
                <c:pt idx="665">
                  <c:v>3.1801635934249826E-4</c:v>
                </c:pt>
                <c:pt idx="666">
                  <c:v>3.1418310739051662E-4</c:v>
                </c:pt>
                <c:pt idx="667">
                  <c:v>3.104079105385467E-4</c:v>
                </c:pt>
                <c:pt idx="668">
                  <c:v>3.0669052736504381E-4</c:v>
                </c:pt>
                <c:pt idx="669">
                  <c:v>3.0302914674989372E-4</c:v>
                </c:pt>
                <c:pt idx="670">
                  <c:v>2.9942396222703129E-4</c:v>
                </c:pt>
                <c:pt idx="671">
                  <c:v>2.9587356143561744E-4</c:v>
                </c:pt>
                <c:pt idx="672">
                  <c:v>2.9237620746446657E-4</c:v>
                </c:pt>
                <c:pt idx="673">
                  <c:v>2.8893204784491644E-4</c:v>
                </c:pt>
                <c:pt idx="674">
                  <c:v>2.8553968768824426E-4</c:v>
                </c:pt>
                <c:pt idx="675">
                  <c:v>2.8219601028277633E-4</c:v>
                </c:pt>
                <c:pt idx="676">
                  <c:v>2.7890404066334645E-4</c:v>
                </c:pt>
                <c:pt idx="677">
                  <c:v>2.7566068672740606E-4</c:v>
                </c:pt>
                <c:pt idx="678">
                  <c:v>2.7246579592756247E-4</c:v>
                </c:pt>
                <c:pt idx="679">
                  <c:v>2.6931826060280691E-4</c:v>
                </c:pt>
                <c:pt idx="680">
                  <c:v>2.6621788345578662E-4</c:v>
                </c:pt>
                <c:pt idx="681">
                  <c:v>2.631606222371782E-4</c:v>
                </c:pt>
                <c:pt idx="682">
                  <c:v>2.6015152440887149E-4</c:v>
                </c:pt>
                <c:pt idx="683">
                  <c:v>2.5718410201394149E-4</c:v>
                </c:pt>
                <c:pt idx="684">
                  <c:v>2.542608527879606E-4</c:v>
                </c:pt>
                <c:pt idx="685">
                  <c:v>2.5138159195655811E-4</c:v>
                </c:pt>
                <c:pt idx="686">
                  <c:v>2.4854372294372295E-4</c:v>
                </c:pt>
                <c:pt idx="687">
                  <c:v>2.4574596272663844E-4</c:v>
                </c:pt>
                <c:pt idx="688">
                  <c:v>2.4298818539836414E-4</c:v>
                </c:pt>
                <c:pt idx="689">
                  <c:v>2.4027262551805508E-4</c:v>
                </c:pt>
                <c:pt idx="690">
                  <c:v>2.3759446573052659E-4</c:v>
                </c:pt>
                <c:pt idx="691">
                  <c:v>2.3495351912277085E-4</c:v>
                </c:pt>
                <c:pt idx="692">
                  <c:v>2.3234620385663866E-4</c:v>
                </c:pt>
                <c:pt idx="693">
                  <c:v>2.2977847292196169E-4</c:v>
                </c:pt>
                <c:pt idx="694">
                  <c:v>2.2724559243129597E-4</c:v>
                </c:pt>
                <c:pt idx="695">
                  <c:v>2.2474858793773925E-4</c:v>
                </c:pt>
                <c:pt idx="696">
                  <c:v>2.2228958743024849E-4</c:v>
                </c:pt>
                <c:pt idx="697">
                  <c:v>2.1986505654208638E-4</c:v>
                </c:pt>
                <c:pt idx="698">
                  <c:v>2.174737460249526E-4</c:v>
                </c:pt>
                <c:pt idx="699">
                  <c:v>2.1511667892424815E-4</c:v>
                </c:pt>
                <c:pt idx="700">
                  <c:v>2.1279366449826573E-4</c:v>
                </c:pt>
                <c:pt idx="701">
                  <c:v>2.1050351043220181E-4</c:v>
                </c:pt>
                <c:pt idx="702">
                  <c:v>2.0824600861851447E-4</c:v>
                </c:pt>
                <c:pt idx="703">
                  <c:v>2.0601898024414465E-4</c:v>
                </c:pt>
                <c:pt idx="704">
                  <c:v>2.0382436772083527E-4</c:v>
                </c:pt>
                <c:pt idx="705">
                  <c:v>2.016599119289915E-4</c:v>
                </c:pt>
                <c:pt idx="706">
                  <c:v>1.995266331559429E-4</c:v>
                </c:pt>
                <c:pt idx="707">
                  <c:v>1.9742203537997623E-4</c:v>
                </c:pt>
                <c:pt idx="708">
                  <c:v>1.9534743036484897E-4</c:v>
                </c:pt>
                <c:pt idx="709">
                  <c:v>1.9330128977289421E-4</c:v>
                </c:pt>
                <c:pt idx="710">
                  <c:v>1.9128255225522547E-4</c:v>
                </c:pt>
                <c:pt idx="711">
                  <c:v>1.8929335201558372E-4</c:v>
                </c:pt>
                <c:pt idx="712">
                  <c:v>1.8733025242036912E-4</c:v>
                </c:pt>
                <c:pt idx="713">
                  <c:v>1.853951781307347E-4</c:v>
                </c:pt>
                <c:pt idx="714">
                  <c:v>1.8348511271179023E-4</c:v>
                </c:pt>
                <c:pt idx="715">
                  <c:v>1.8160286916472945E-4</c:v>
                </c:pt>
                <c:pt idx="716">
                  <c:v>1.7974524256036752E-4</c:v>
                </c:pt>
                <c:pt idx="717">
                  <c:v>1.7791325301204822E-4</c:v>
                </c:pt>
                <c:pt idx="718">
                  <c:v>1.7610681225239152E-4</c:v>
                </c:pt>
                <c:pt idx="719">
                  <c:v>1.7432363199560038E-4</c:v>
                </c:pt>
                <c:pt idx="720">
                  <c:v>1.7256473172352996E-4</c:v>
                </c:pt>
                <c:pt idx="721">
                  <c:v>1.7083002751111027E-4</c:v>
                </c:pt>
                <c:pt idx="722">
                  <c:v>1.6911915247155772E-4</c:v>
                </c:pt>
                <c:pt idx="723">
                  <c:v>1.6743039358600584E-4</c:v>
                </c:pt>
                <c:pt idx="724">
                  <c:v>1.6576340132145933E-4</c:v>
                </c:pt>
                <c:pt idx="725">
                  <c:v>1.6411997552300456E-4</c:v>
                </c:pt>
                <c:pt idx="726">
                  <c:v>1.6249923386461604E-4</c:v>
                </c:pt>
                <c:pt idx="727">
                  <c:v>1.6089815644481726E-4</c:v>
                </c:pt>
                <c:pt idx="728">
                  <c:v>1.5931930081710931E-4</c:v>
                </c:pt>
                <c:pt idx="729">
                  <c:v>1.5776181628977768E-4</c:v>
                </c:pt>
                <c:pt idx="730">
                  <c:v>1.5622454595487067E-4</c:v>
                </c:pt>
                <c:pt idx="731">
                  <c:v>1.5470668656292192E-4</c:v>
                </c:pt>
                <c:pt idx="732">
                  <c:v>1.5320964156315925E-4</c:v>
                </c:pt>
                <c:pt idx="733">
                  <c:v>1.5166205001840993E-4</c:v>
                </c:pt>
                <c:pt idx="734">
                  <c:v>1.5013002063370926E-4</c:v>
                </c:pt>
                <c:pt idx="735">
                  <c:v>1.4862099151406879E-4</c:v>
                </c:pt>
                <c:pt idx="736">
                  <c:v>1.4713411155318668E-4</c:v>
                </c:pt>
                <c:pt idx="737">
                  <c:v>1.4566886114831011E-4</c:v>
                </c:pt>
                <c:pt idx="738">
                  <c:v>1.44225089371247E-4</c:v>
                </c:pt>
                <c:pt idx="739">
                  <c:v>1.4280198112151627E-4</c:v>
                </c:pt>
                <c:pt idx="740">
                  <c:v>1.4139941262165294E-4</c:v>
                </c:pt>
                <c:pt idx="741">
                  <c:v>1.4001685239291902E-4</c:v>
                </c:pt>
                <c:pt idx="742">
                  <c:v>1.3865351932464568E-4</c:v>
                </c:pt>
                <c:pt idx="743">
                  <c:v>1.3730993448569419E-4</c:v>
                </c:pt>
                <c:pt idx="744">
                  <c:v>1.3598533452159419E-4</c:v>
                </c:pt>
                <c:pt idx="745">
                  <c:v>1.3468022802999233E-4</c:v>
                </c:pt>
                <c:pt idx="746">
                  <c:v>1.3339282018260011E-4</c:v>
                </c:pt>
                <c:pt idx="747">
                  <c:v>1.3212405378234583E-4</c:v>
                </c:pt>
                <c:pt idx="748">
                  <c:v>1.3087233009263929E-4</c:v>
                </c:pt>
                <c:pt idx="749">
                  <c:v>1.2963902492557993E-4</c:v>
                </c:pt>
                <c:pt idx="750">
                  <c:v>1.2842149556169136E-4</c:v>
                </c:pt>
                <c:pt idx="751">
                  <c:v>1.2722217009278534E-4</c:v>
                </c:pt>
                <c:pt idx="752">
                  <c:v>1.2603783363565691E-4</c:v>
                </c:pt>
                <c:pt idx="753">
                  <c:v>1.2487103536522285E-4</c:v>
                </c:pt>
                <c:pt idx="754">
                  <c:v>1.2372006575818922E-4</c:v>
                </c:pt>
                <c:pt idx="755">
                  <c:v>1.2258483402039489E-4</c:v>
                </c:pt>
                <c:pt idx="756">
                  <c:v>1.2146422142518778E-4</c:v>
                </c:pt>
                <c:pt idx="757">
                  <c:v>1.2035971307249288E-4</c:v>
                </c:pt>
                <c:pt idx="758">
                  <c:v>1.1927017770946256E-4</c:v>
                </c:pt>
                <c:pt idx="759">
                  <c:v>1.1819445541001256E-4</c:v>
                </c:pt>
                <c:pt idx="760">
                  <c:v>1.1713353123698739E-4</c:v>
                </c:pt>
                <c:pt idx="761">
                  <c:v>1.1608678864150303E-4</c:v>
                </c:pt>
                <c:pt idx="762">
                  <c:v>1.1505466094512494E-4</c:v>
                </c:pt>
                <c:pt idx="763">
                  <c:v>1.1403603691847392E-4</c:v>
                </c:pt>
                <c:pt idx="764">
                  <c:v>1.1303084573576924E-4</c:v>
                </c:pt>
                <c:pt idx="765">
                  <c:v>1.1203899894429608E-4</c:v>
                </c:pt>
                <c:pt idx="766">
                  <c:v>1.1105942566700022E-4</c:v>
                </c:pt>
                <c:pt idx="767">
                  <c:v>1.1009405120182427E-4</c:v>
                </c:pt>
                <c:pt idx="768">
                  <c:v>1.0914029113365683E-4</c:v>
                </c:pt>
                <c:pt idx="769">
                  <c:v>1.0819908506113535E-4</c:v>
                </c:pt>
                <c:pt idx="770">
                  <c:v>1.0727083507297713E-4</c:v>
                </c:pt>
                <c:pt idx="771">
                  <c:v>1.0635352436435102E-4</c:v>
                </c:pt>
                <c:pt idx="772">
                  <c:v>1.0544902659672291E-4</c:v>
                </c:pt>
                <c:pt idx="773">
                  <c:v>1.0455480960872758E-4</c:v>
                </c:pt>
                <c:pt idx="774">
                  <c:v>1.036732589034462E-4</c:v>
                </c:pt>
                <c:pt idx="775">
                  <c:v>1.028024056404517E-4</c:v>
                </c:pt>
                <c:pt idx="776">
                  <c:v>1.0194408026290622E-4</c:v>
                </c:pt>
                <c:pt idx="777">
                  <c:v>1.010957862718638E-4</c:v>
                </c:pt>
                <c:pt idx="778">
                  <c:v>1.0025790355903792E-4</c:v>
                </c:pt>
                <c:pt idx="779">
                  <c:v>9.9430491063322006E-5</c:v>
                </c:pt>
                <c:pt idx="780">
                  <c:v>9.8614354149583535E-5</c:v>
                </c:pt>
                <c:pt idx="781">
                  <c:v>9.7807694925622601E-5</c:v>
                </c:pt>
                <c:pt idx="782">
                  <c:v>9.7011822380473192E-5</c:v>
                </c:pt>
                <c:pt idx="783">
                  <c:v>9.6225419174271744E-5</c:v>
                </c:pt>
                <c:pt idx="784">
                  <c:v>9.5448853771199881E-5</c:v>
                </c:pt>
                <c:pt idx="785">
                  <c:v>9.4682186073767369E-5</c:v>
                </c:pt>
                <c:pt idx="786">
                  <c:v>9.3925049956448205E-5</c:v>
                </c:pt>
                <c:pt idx="787">
                  <c:v>9.3177006124823636E-5</c:v>
                </c:pt>
                <c:pt idx="788">
                  <c:v>9.2438297437817497E-5</c:v>
                </c:pt>
                <c:pt idx="789">
                  <c:v>9.1708390352050756E-5</c:v>
                </c:pt>
                <c:pt idx="790">
                  <c:v>9.0987914170514232E-5</c:v>
                </c:pt>
                <c:pt idx="791">
                  <c:v>9.0276042103124739E-5</c:v>
                </c:pt>
                <c:pt idx="792">
                  <c:v>8.9572825329226717E-5</c:v>
                </c:pt>
                <c:pt idx="793">
                  <c:v>8.88781223508572E-5</c:v>
                </c:pt>
                <c:pt idx="794">
                  <c:v>8.8191696664266839E-5</c:v>
                </c:pt>
                <c:pt idx="795">
                  <c:v>8.7513968696938609E-5</c:v>
                </c:pt>
                <c:pt idx="796">
                  <c:v>8.6843773337920511E-5</c:v>
                </c:pt>
                <c:pt idx="797">
                  <c:v>8.6182183708258142E-5</c:v>
                </c:pt>
                <c:pt idx="798">
                  <c:v>8.5528312678741648E-5</c:v>
                </c:pt>
                <c:pt idx="799">
                  <c:v>8.4882215497631314E-5</c:v>
                </c:pt>
                <c:pt idx="800">
                  <c:v>8.4244108051350638E-5</c:v>
                </c:pt>
                <c:pt idx="801">
                  <c:v>8.3613150867268413E-5</c:v>
                </c:pt>
                <c:pt idx="802">
                  <c:v>8.2990004235493429E-5</c:v>
                </c:pt>
                <c:pt idx="803">
                  <c:v>8.2374278915907373E-5</c:v>
                </c:pt>
                <c:pt idx="804">
                  <c:v>8.1765370831712533E-5</c:v>
                </c:pt>
                <c:pt idx="805">
                  <c:v>8.116405144242886E-5</c:v>
                </c:pt>
                <c:pt idx="806">
                  <c:v>8.0569422070450226E-5</c:v>
                </c:pt>
                <c:pt idx="807">
                  <c:v>7.9982208498023704E-5</c:v>
                </c:pt>
                <c:pt idx="808">
                  <c:v>7.9401477243301228E-5</c:v>
                </c:pt>
                <c:pt idx="809">
                  <c:v>7.8827663293694759E-5</c:v>
                </c:pt>
                <c:pt idx="810">
                  <c:v>7.8260264713472862E-5</c:v>
                </c:pt>
                <c:pt idx="811">
                  <c:v>7.7699939882955795E-5</c:v>
                </c:pt>
                <c:pt idx="812">
                  <c:v>7.7145866012338075E-5</c:v>
                </c:pt>
                <c:pt idx="813">
                  <c:v>7.6597918832002561E-5</c:v>
                </c:pt>
                <c:pt idx="814">
                  <c:v>7.6056346005949063E-5</c:v>
                </c:pt>
                <c:pt idx="815">
                  <c:v>7.5520930440399242E-5</c:v>
                </c:pt>
                <c:pt idx="816">
                  <c:v>7.4992038025404348E-5</c:v>
                </c:pt>
                <c:pt idx="817">
                  <c:v>7.446877452111702E-5</c:v>
                </c:pt>
                <c:pt idx="818">
                  <c:v>7.3951664982416433E-5</c:v>
                </c:pt>
                <c:pt idx="819">
                  <c:v>7.3440310897138398E-5</c:v>
                </c:pt>
                <c:pt idx="820">
                  <c:v>7.2934793942153127E-5</c:v>
                </c:pt>
                <c:pt idx="821">
                  <c:v>7.2435063049293088E-5</c:v>
                </c:pt>
                <c:pt idx="822">
                  <c:v>7.1940998221047873E-5</c:v>
                </c:pt>
                <c:pt idx="823">
                  <c:v>7.1452297428948285E-5</c:v>
                </c:pt>
                <c:pt idx="824">
                  <c:v>7.0969035935286056E-5</c:v>
                </c:pt>
                <c:pt idx="825">
                  <c:v>7.0491164693941143E-5</c:v>
                </c:pt>
                <c:pt idx="826">
                  <c:v>7.0019046327178715E-5</c:v>
                </c:pt>
                <c:pt idx="827">
                  <c:v>6.9551810530592417E-5</c:v>
                </c:pt>
                <c:pt idx="828">
                  <c:v>6.9089713917587267E-5</c:v>
                </c:pt>
                <c:pt idx="829">
                  <c:v>6.8632823021217112E-5</c:v>
                </c:pt>
                <c:pt idx="830">
                  <c:v>6.8181197651787532E-5</c:v>
                </c:pt>
                <c:pt idx="831">
                  <c:v>6.7734271003589468E-5</c:v>
                </c:pt>
                <c:pt idx="832">
                  <c:v>6.7292467442154502E-5</c:v>
                </c:pt>
                <c:pt idx="833">
                  <c:v>6.6855583388890428E-5</c:v>
                </c:pt>
                <c:pt idx="834">
                  <c:v>6.6422966703164263E-5</c:v>
                </c:pt>
                <c:pt idx="835">
                  <c:v>6.5995573766623955E-5</c:v>
                </c:pt>
                <c:pt idx="836">
                  <c:v>6.5556488154114279E-5</c:v>
                </c:pt>
                <c:pt idx="837">
                  <c:v>6.5122579836311551E-5</c:v>
                </c:pt>
                <c:pt idx="838">
                  <c:v>6.4693636907578542E-5</c:v>
                </c:pt>
                <c:pt idx="839">
                  <c:v>6.4269967014736018E-5</c:v>
                </c:pt>
                <c:pt idx="840">
                  <c:v>6.3851353847232882E-5</c:v>
                </c:pt>
                <c:pt idx="841">
                  <c:v>6.3437779558307619E-5</c:v>
                </c:pt>
                <c:pt idx="842">
                  <c:v>6.3028858070227197E-5</c:v>
                </c:pt>
                <c:pt idx="843">
                  <c:v>6.2624713980094856E-5</c:v>
                </c:pt>
                <c:pt idx="844">
                  <c:v>6.2225336289040297E-5</c:v>
                </c:pt>
                <c:pt idx="845">
                  <c:v>6.1830757704487514E-5</c:v>
                </c:pt>
                <c:pt idx="846">
                  <c:v>6.14405310798933E-5</c:v>
                </c:pt>
                <c:pt idx="847">
                  <c:v>6.1054804484108197E-5</c:v>
                </c:pt>
                <c:pt idx="848">
                  <c:v>6.0673607781670675E-5</c:v>
                </c:pt>
                <c:pt idx="849">
                  <c:v>6.0296996030756848E-5</c:v>
                </c:pt>
                <c:pt idx="850">
                  <c:v>5.9924620125954714E-5</c:v>
                </c:pt>
                <c:pt idx="851">
                  <c:v>5.9556366805017313E-5</c:v>
                </c:pt>
                <c:pt idx="852">
                  <c:v>5.9192523492851998E-5</c:v>
                </c:pt>
                <c:pt idx="853">
                  <c:v>5.8832574738999111E-5</c:v>
                </c:pt>
                <c:pt idx="854">
                  <c:v>5.8476892365137974E-5</c:v>
                </c:pt>
                <c:pt idx="855">
                  <c:v>5.8125139503632784E-5</c:v>
                </c:pt>
                <c:pt idx="856">
                  <c:v>5.7777292364595491E-5</c:v>
                </c:pt>
                <c:pt idx="857">
                  <c:v>5.7433372175729055E-5</c:v>
                </c:pt>
                <c:pt idx="858">
                  <c:v>5.7093222035466744E-5</c:v>
                </c:pt>
                <c:pt idx="859">
                  <c:v>5.6756905348180387E-5</c:v>
                </c:pt>
                <c:pt idx="860">
                  <c:v>5.6424440102549043E-5</c:v>
                </c:pt>
                <c:pt idx="861">
                  <c:v>5.6095542784979503E-5</c:v>
                </c:pt>
                <c:pt idx="862">
                  <c:v>5.5770578170028817E-5</c:v>
                </c:pt>
                <c:pt idx="863">
                  <c:v>5.5448925552958103E-5</c:v>
                </c:pt>
                <c:pt idx="864">
                  <c:v>5.5130650548513431E-5</c:v>
                </c:pt>
                <c:pt idx="865">
                  <c:v>5.4816108264746741E-5</c:v>
                </c:pt>
                <c:pt idx="866">
                  <c:v>5.4504730515703761E-5</c:v>
                </c:pt>
                <c:pt idx="867">
                  <c:v>5.4197124798058385E-5</c:v>
                </c:pt>
                <c:pt idx="868">
                  <c:v>5.3892727090278635E-5</c:v>
                </c:pt>
                <c:pt idx="869">
                  <c:v>5.3591603430170221E-5</c:v>
                </c:pt>
                <c:pt idx="870">
                  <c:v>5.3293679074368399E-5</c:v>
                </c:pt>
                <c:pt idx="871">
                  <c:v>5.2998989398299885E-5</c:v>
                </c:pt>
                <c:pt idx="872">
                  <c:v>5.2707431838495459E-5</c:v>
                </c:pt>
                <c:pt idx="873">
                  <c:v>5.2419013762482847E-5</c:v>
                </c:pt>
                <c:pt idx="874">
                  <c:v>5.2133774195567569E-5</c:v>
                </c:pt>
                <c:pt idx="875">
                  <c:v>5.1851360085292559E-5</c:v>
                </c:pt>
                <c:pt idx="876">
                  <c:v>5.157227946655704E-5</c:v>
                </c:pt>
                <c:pt idx="877">
                  <c:v>5.1295988740323708E-5</c:v>
                </c:pt>
                <c:pt idx="878">
                  <c:v>5.1022388780723449E-5</c:v>
                </c:pt>
                <c:pt idx="879">
                  <c:v>5.0751983161218178E-5</c:v>
                </c:pt>
                <c:pt idx="880">
                  <c:v>5.0484234646778299E-5</c:v>
                </c:pt>
                <c:pt idx="881">
                  <c:v>5.0219377639167714E-5</c:v>
                </c:pt>
                <c:pt idx="882">
                  <c:v>4.9957495170567198E-5</c:v>
                </c:pt>
                <c:pt idx="883">
                  <c:v>4.9697973714227597E-5</c:v>
                </c:pt>
                <c:pt idx="884">
                  <c:v>4.944147559714892E-5</c:v>
                </c:pt>
                <c:pt idx="885">
                  <c:v>4.9187543102199296E-5</c:v>
                </c:pt>
                <c:pt idx="886">
                  <c:v>4.8936271605742E-5</c:v>
                </c:pt>
                <c:pt idx="887">
                  <c:v>4.8687561757822656E-5</c:v>
                </c:pt>
                <c:pt idx="888">
                  <c:v>4.8441469096889133E-5</c:v>
                </c:pt>
                <c:pt idx="889">
                  <c:v>4.8197641923913506E-5</c:v>
                </c:pt>
                <c:pt idx="890">
                  <c:v>4.7956751858284873E-5</c:v>
                </c:pt>
                <c:pt idx="891">
                  <c:v>4.7718190273383773E-5</c:v>
                </c:pt>
                <c:pt idx="892">
                  <c:v>4.7481944733312774E-5</c:v>
                </c:pt>
                <c:pt idx="893">
                  <c:v>4.7248084566959601E-5</c:v>
                </c:pt>
                <c:pt idx="894">
                  <c:v>4.7016765362169582E-5</c:v>
                </c:pt>
                <c:pt idx="895">
                  <c:v>4.6787723050882566E-5</c:v>
                </c:pt>
                <c:pt idx="896">
                  <c:v>4.6561108317732019E-5</c:v>
                </c:pt>
                <c:pt idx="897">
                  <c:v>4.6336667723130509E-5</c:v>
                </c:pt>
                <c:pt idx="898">
                  <c:v>4.6114383866115211E-5</c:v>
                </c:pt>
                <c:pt idx="899">
                  <c:v>4.5894574898785429E-5</c:v>
                </c:pt>
                <c:pt idx="900">
                  <c:v>4.5676818589673112E-5</c:v>
                </c:pt>
                <c:pt idx="901">
                  <c:v>4.5461347859348881E-5</c:v>
                </c:pt>
                <c:pt idx="902">
                  <c:v>4.5247988851317895E-5</c:v>
                </c:pt>
                <c:pt idx="903">
                  <c:v>4.5036889884211343E-5</c:v>
                </c:pt>
                <c:pt idx="904">
                  <c:v>4.482779888457346E-5</c:v>
                </c:pt>
                <c:pt idx="905">
                  <c:v>4.4620866287365026E-5</c:v>
                </c:pt>
                <c:pt idx="906">
                  <c:v>4.4415996960197591E-5</c:v>
                </c:pt>
                <c:pt idx="907">
                  <c:v>4.421302797229825E-5</c:v>
                </c:pt>
                <c:pt idx="908">
                  <c:v>4.4012255153101682E-5</c:v>
                </c:pt>
                <c:pt idx="909">
                  <c:v>4.3813282868107026E-5</c:v>
                </c:pt>
                <c:pt idx="910">
                  <c:v>4.3616409416409416E-5</c:v>
                </c:pt>
                <c:pt idx="911">
                  <c:v>4.3421391069693308E-5</c:v>
                </c:pt>
                <c:pt idx="912">
                  <c:v>4.32284491426018E-5</c:v>
                </c:pt>
                <c:pt idx="913">
                  <c:v>4.303727154183548E-5</c:v>
                </c:pt>
                <c:pt idx="914">
                  <c:v>4.2848140345501212E-5</c:v>
                </c:pt>
                <c:pt idx="915">
                  <c:v>4.2660755373165468E-5</c:v>
                </c:pt>
                <c:pt idx="916">
                  <c:v>4.2475167505496685E-5</c:v>
                </c:pt>
                <c:pt idx="917">
                  <c:v>4.2291456700698322E-5</c:v>
                </c:pt>
                <c:pt idx="918">
                  <c:v>4.210929803894394E-5</c:v>
                </c:pt>
                <c:pt idx="919">
                  <c:v>4.1929223433006781E-5</c:v>
                </c:pt>
                <c:pt idx="920">
                  <c:v>4.1750840726775034E-5</c:v>
                </c:pt>
                <c:pt idx="921">
                  <c:v>4.1574285349359822E-5</c:v>
                </c:pt>
                <c:pt idx="922">
                  <c:v>4.1399404220107562E-5</c:v>
                </c:pt>
                <c:pt idx="923">
                  <c:v>4.1226189426705971E-5</c:v>
                </c:pt>
                <c:pt idx="924">
                  <c:v>4.1054397870284066E-5</c:v>
                </c:pt>
                <c:pt idx="925">
                  <c:v>4.0884554711225321E-5</c:v>
                </c:pt>
                <c:pt idx="926">
                  <c:v>4.0716275048037332E-5</c:v>
                </c:pt>
                <c:pt idx="927">
                  <c:v>4.0549846805535572E-5</c:v>
                </c:pt>
                <c:pt idx="928">
                  <c:v>4.0384731507440164E-5</c:v>
                </c:pt>
                <c:pt idx="929">
                  <c:v>4.0221312590819718E-5</c:v>
                </c:pt>
                <c:pt idx="930">
                  <c:v>4.0059348810523946E-5</c:v>
                </c:pt>
                <c:pt idx="931">
                  <c:v>3.9899125048182047E-5</c:v>
                </c:pt>
                <c:pt idx="932">
                  <c:v>3.9740554279756596E-5</c:v>
                </c:pt>
                <c:pt idx="933">
                  <c:v>3.9583202932237946E-5</c:v>
                </c:pt>
                <c:pt idx="934">
                  <c:v>3.9427412347794168E-5</c:v>
                </c:pt>
                <c:pt idx="935">
                  <c:v>3.9273406245649535E-5</c:v>
                </c:pt>
                <c:pt idx="936">
                  <c:v>3.9120678053479132E-5</c:v>
                </c:pt>
                <c:pt idx="937">
                  <c:v>3.8969178492904253E-5</c:v>
                </c:pt>
                <c:pt idx="938">
                  <c:v>3.8819517576512318E-5</c:v>
                </c:pt>
                <c:pt idx="939">
                  <c:v>3.8671170032247372E-5</c:v>
                </c:pt>
                <c:pt idx="940">
                  <c:v>3.8524129967214446E-5</c:v>
                </c:pt>
                <c:pt idx="941">
                  <c:v>3.8378545338032684E-5</c:v>
                </c:pt>
                <c:pt idx="942">
                  <c:v>3.8234385033403964E-5</c:v>
                </c:pt>
                <c:pt idx="943">
                  <c:v>3.8091513262840485E-5</c:v>
                </c:pt>
                <c:pt idx="944">
                  <c:v>3.795012858482733E-5</c:v>
                </c:pt>
                <c:pt idx="945">
                  <c:v>3.7810096342737023E-5</c:v>
                </c:pt>
                <c:pt idx="946">
                  <c:v>3.7671384148857302E-5</c:v>
                </c:pt>
                <c:pt idx="947">
                  <c:v>3.7533886224956526E-5</c:v>
                </c:pt>
                <c:pt idx="948">
                  <c:v>3.7397696393962828E-5</c:v>
                </c:pt>
                <c:pt idx="949">
                  <c:v>3.7262883988430609E-5</c:v>
                </c:pt>
                <c:pt idx="950">
                  <c:v>3.7129470238492882E-5</c:v>
                </c:pt>
                <c:pt idx="951">
                  <c:v>3.6997145087989744E-5</c:v>
                </c:pt>
                <c:pt idx="952">
                  <c:v>3.6866178676426474E-5</c:v>
                </c:pt>
                <c:pt idx="953">
                  <c:v>3.6736365906691931E-5</c:v>
                </c:pt>
                <c:pt idx="954">
                  <c:v>3.6607823674598996E-5</c:v>
                </c:pt>
                <c:pt idx="955">
                  <c:v>3.6480575807319871E-5</c:v>
                </c:pt>
                <c:pt idx="956">
                  <c:v>3.6354465693580891E-5</c:v>
                </c:pt>
                <c:pt idx="957">
                  <c:v>3.6229533139222543E-5</c:v>
                </c:pt>
                <c:pt idx="958">
                  <c:v>3.6105728010601287E-5</c:v>
                </c:pt>
                <c:pt idx="959">
                  <c:v>3.5983196592454817E-5</c:v>
                </c:pt>
                <c:pt idx="960">
                  <c:v>3.5861901644547606E-5</c:v>
                </c:pt>
                <c:pt idx="961">
                  <c:v>3.5741686457277058E-5</c:v>
                </c:pt>
                <c:pt idx="962">
                  <c:v>3.5622536066417634E-5</c:v>
                </c:pt>
                <c:pt idx="963">
                  <c:v>3.5504723288104754E-5</c:v>
                </c:pt>
                <c:pt idx="964">
                  <c:v>3.5387815995046833E-5</c:v>
                </c:pt>
                <c:pt idx="965">
                  <c:v>3.5272043640479302E-5</c:v>
                </c:pt>
                <c:pt idx="966">
                  <c:v>3.5157550537422347E-5</c:v>
                </c:pt>
                <c:pt idx="967">
                  <c:v>3.504399105480411E-5</c:v>
                </c:pt>
                <c:pt idx="968">
                  <c:v>3.493158580234965E-5</c:v>
                </c:pt>
                <c:pt idx="969">
                  <c:v>3.4820145592086505E-5</c:v>
                </c:pt>
                <c:pt idx="970">
                  <c:v>3.4709850484305102E-5</c:v>
                </c:pt>
                <c:pt idx="971">
                  <c:v>3.4600621581302834E-5</c:v>
                </c:pt>
                <c:pt idx="972">
                  <c:v>3.4492531254596271E-5</c:v>
                </c:pt>
                <c:pt idx="973">
                  <c:v>3.4385161867567056E-5</c:v>
                </c:pt>
                <c:pt idx="974">
                  <c:v>3.4279032621142571E-5</c:v>
                </c:pt>
                <c:pt idx="975">
                  <c:v>3.4173803695579197E-5</c:v>
                </c:pt>
                <c:pt idx="976">
                  <c:v>3.4069805293134939E-5</c:v>
                </c:pt>
                <c:pt idx="977">
                  <c:v>3.3966550622409335E-5</c:v>
                </c:pt>
                <c:pt idx="978">
                  <c:v>3.3864517324439498E-5</c:v>
                </c:pt>
                <c:pt idx="979">
                  <c:v>3.3763220234944114E-5</c:v>
                </c:pt>
                <c:pt idx="980">
                  <c:v>3.366306157215868E-5</c:v>
                </c:pt>
                <c:pt idx="981">
                  <c:v>3.3563853640507575E-5</c:v>
                </c:pt>
                <c:pt idx="982">
                  <c:v>3.3465627520528649E-5</c:v>
                </c:pt>
                <c:pt idx="983">
                  <c:v>3.3368344536754449E-5</c:v>
                </c:pt>
                <c:pt idx="984">
                  <c:v>3.3271853839935327E-5</c:v>
                </c:pt>
                <c:pt idx="985">
                  <c:v>3.317633329563995E-5</c:v>
                </c:pt>
                <c:pt idx="986">
                  <c:v>3.3081852165098872E-5</c:v>
                </c:pt>
                <c:pt idx="987">
                  <c:v>3.2988299574248475E-5</c:v>
                </c:pt>
                <c:pt idx="988">
                  <c:v>3.2895525312519134E-5</c:v>
                </c:pt>
                <c:pt idx="989">
                  <c:v>3.2803705564142197E-5</c:v>
                </c:pt>
                <c:pt idx="990">
                  <c:v>3.2712836170479734E-5</c:v>
                </c:pt>
                <c:pt idx="991">
                  <c:v>3.2622734856448493E-5</c:v>
                </c:pt>
                <c:pt idx="992">
                  <c:v>3.2533472093740363E-5</c:v>
                </c:pt>
                <c:pt idx="993">
                  <c:v>3.244514909445698E-5</c:v>
                </c:pt>
                <c:pt idx="994">
                  <c:v>3.2357834988070496E-5</c:v>
                </c:pt>
                <c:pt idx="995">
                  <c:v>3.227120308124147E-5</c:v>
                </c:pt>
                <c:pt idx="996">
                  <c:v>3.2185366853220291E-5</c:v>
                </c:pt>
                <c:pt idx="997">
                  <c:v>3.2100148760489212E-5</c:v>
                </c:pt>
                <c:pt idx="998">
                  <c:v>3.2015855155482814E-5</c:v>
                </c:pt>
                <c:pt idx="999">
                  <c:v>3.1932307397470297E-5</c:v>
                </c:pt>
                <c:pt idx="1000">
                  <c:v>3.1849604565213232E-5</c:v>
                </c:pt>
                <c:pt idx="1001">
                  <c:v>3.176774308766783E-5</c:v>
                </c:pt>
                <c:pt idx="1002">
                  <c:v>3.1686836428063849E-5</c:v>
                </c:pt>
                <c:pt idx="1003">
                  <c:v>3.1606591202177961E-5</c:v>
                </c:pt>
                <c:pt idx="1004">
                  <c:v>3.1527205737303291E-5</c:v>
                </c:pt>
                <c:pt idx="1005">
                  <c:v>3.1448520822934321E-5</c:v>
                </c:pt>
                <c:pt idx="1006">
                  <c:v>3.1370761415514236E-5</c:v>
                </c:pt>
                <c:pt idx="1007">
                  <c:v>3.1293869284199561E-5</c:v>
                </c:pt>
                <c:pt idx="1008">
                  <c:v>3.1217579154731202E-5</c:v>
                </c:pt>
                <c:pt idx="1009">
                  <c:v>3.1142150892797708E-5</c:v>
                </c:pt>
                <c:pt idx="1010">
                  <c:v>3.1067463628329514E-5</c:v>
                </c:pt>
                <c:pt idx="1011">
                  <c:v>3.0993488389759691E-5</c:v>
                </c:pt>
                <c:pt idx="1012">
                  <c:v>3.0920320728756462E-5</c:v>
                </c:pt>
                <c:pt idx="1013">
                  <c:v>3.0847957519438648E-5</c:v>
                </c:pt>
                <c:pt idx="1014">
                  <c:v>3.0776370481737443E-5</c:v>
                </c:pt>
                <c:pt idx="1015">
                  <c:v>3.0705438316299798E-5</c:v>
                </c:pt>
                <c:pt idx="1016">
                  <c:v>3.0635205505808287E-5</c:v>
                </c:pt>
                <c:pt idx="1017">
                  <c:v>3.0565694401543187E-5</c:v>
                </c:pt>
                <c:pt idx="1018">
                  <c:v>3.0497045826075729E-5</c:v>
                </c:pt>
                <c:pt idx="1019">
                  <c:v>3.0429089169308055E-5</c:v>
                </c:pt>
                <c:pt idx="1020">
                  <c:v>3.0361774447726271E-5</c:v>
                </c:pt>
                <c:pt idx="1021">
                  <c:v>3.0295314106090371E-5</c:v>
                </c:pt>
                <c:pt idx="1022">
                  <c:v>3.0229323733413752E-5</c:v>
                </c:pt>
                <c:pt idx="1023">
                  <c:v>3.0164254343970233E-5</c:v>
                </c:pt>
                <c:pt idx="1024">
                  <c:v>3.0099793884292856E-5</c:v>
                </c:pt>
                <c:pt idx="1025">
                  <c:v>3.0036034725466285E-5</c:v>
                </c:pt>
                <c:pt idx="1026">
                  <c:v>2.997288040004512E-5</c:v>
                </c:pt>
                <c:pt idx="1027">
                  <c:v>2.9910659243626434E-5</c:v>
                </c:pt>
                <c:pt idx="1028">
                  <c:v>2.9848873479196914E-5</c:v>
                </c:pt>
                <c:pt idx="1029">
                  <c:v>2.9787873045060936E-5</c:v>
                </c:pt>
                <c:pt idx="1030">
                  <c:v>2.9727468941915517E-5</c:v>
                </c:pt>
                <c:pt idx="1031">
                  <c:v>2.9667730711327396E-5</c:v>
                </c:pt>
                <c:pt idx="1032">
                  <c:v>2.9608699072282089E-5</c:v>
                </c:pt>
                <c:pt idx="1033">
                  <c:v>2.9550328966866223E-5</c:v>
                </c:pt>
                <c:pt idx="1034">
                  <c:v>2.949247648414141E-5</c:v>
                </c:pt>
                <c:pt idx="1035">
                  <c:v>2.9435373958888363E-5</c:v>
                </c:pt>
                <c:pt idx="1036">
                  <c:v>2.9378947991243115E-5</c:v>
                </c:pt>
                <c:pt idx="1037">
                  <c:v>2.932317603779575E-5</c:v>
                </c:pt>
                <c:pt idx="1038">
                  <c:v>2.9267863797120294E-5</c:v>
                </c:pt>
                <c:pt idx="1039">
                  <c:v>2.9213363840409854E-5</c:v>
                </c:pt>
                <c:pt idx="1040">
                  <c:v>2.9159441489361704E-5</c:v>
                </c:pt>
                <c:pt idx="1041">
                  <c:v>2.9106114844303117E-5</c:v>
                </c:pt>
                <c:pt idx="1042">
                  <c:v>2.9053433266607702E-5</c:v>
                </c:pt>
                <c:pt idx="1043">
                  <c:v>2.9001272984441305E-5</c:v>
                </c:pt>
                <c:pt idx="1044">
                  <c:v>2.8949914901400327E-5</c:v>
                </c:pt>
                <c:pt idx="1045">
                  <c:v>2.8899003532255064E-5</c:v>
                </c:pt>
                <c:pt idx="1046">
                  <c:v>2.8848800911703497E-5</c:v>
                </c:pt>
                <c:pt idx="1047">
                  <c:v>2.879902316123101E-5</c:v>
                </c:pt>
                <c:pt idx="1048">
                  <c:v>2.8750129156599675E-5</c:v>
                </c:pt>
                <c:pt idx="1049">
                  <c:v>2.8701656679591111E-5</c:v>
                </c:pt>
                <c:pt idx="1050">
                  <c:v>2.8653745549841771E-5</c:v>
                </c:pt>
                <c:pt idx="1051">
                  <c:v>2.8606412394825605E-5</c:v>
                </c:pt>
                <c:pt idx="1052">
                  <c:v>2.8559725849773087E-5</c:v>
                </c:pt>
                <c:pt idx="1053">
                  <c:v>2.8513684080599875E-5</c:v>
                </c:pt>
                <c:pt idx="1054">
                  <c:v>2.8468127157040244E-5</c:v>
                </c:pt>
                <c:pt idx="1055">
                  <c:v>2.842314156591221E-5</c:v>
                </c:pt>
                <c:pt idx="1056">
                  <c:v>2.8378708456840717E-5</c:v>
                </c:pt>
                <c:pt idx="1057">
                  <c:v>2.8334913888683567E-5</c:v>
                </c:pt>
                <c:pt idx="1058">
                  <c:v>2.8291685957740236E-5</c:v>
                </c:pt>
                <c:pt idx="1059">
                  <c:v>2.8249006304634783E-5</c:v>
                </c:pt>
                <c:pt idx="1060">
                  <c:v>2.8206907029743469E-5</c:v>
                </c:pt>
                <c:pt idx="1061">
                  <c:v>2.8165266604159301E-5</c:v>
                </c:pt>
                <c:pt idx="1062">
                  <c:v>2.8124273598820056E-5</c:v>
                </c:pt>
                <c:pt idx="1063">
                  <c:v>2.8083893557422972E-5</c:v>
                </c:pt>
                <c:pt idx="1064">
                  <c:v>2.8043845306038493E-5</c:v>
                </c:pt>
                <c:pt idx="1065">
                  <c:v>2.8004509815354116E-5</c:v>
                </c:pt>
                <c:pt idx="1066">
                  <c:v>2.7965713514475199E-5</c:v>
                </c:pt>
                <c:pt idx="1067">
                  <c:v>2.7927385449372058E-5</c:v>
                </c:pt>
                <c:pt idx="1068">
                  <c:v>2.7889625749741784E-5</c:v>
                </c:pt>
                <c:pt idx="1069">
                  <c:v>2.7852401711941615E-5</c:v>
                </c:pt>
                <c:pt idx="1070">
                  <c:v>2.7815712334556237E-5</c:v>
                </c:pt>
                <c:pt idx="1071">
                  <c:v>2.7779656907761819E-5</c:v>
                </c:pt>
                <c:pt idx="1072">
                  <c:v>2.7743994124936886E-5</c:v>
                </c:pt>
                <c:pt idx="1073">
                  <c:v>2.7708862672168309E-5</c:v>
                </c:pt>
                <c:pt idx="1074">
                  <c:v>2.7674361122492034E-5</c:v>
                </c:pt>
                <c:pt idx="1075">
                  <c:v>2.7640249157961013E-5</c:v>
                </c:pt>
                <c:pt idx="1076">
                  <c:v>2.7606735002520581E-5</c:v>
                </c:pt>
                <c:pt idx="1077">
                  <c:v>2.7573777200885699E-5</c:v>
                </c:pt>
                <c:pt idx="1078">
                  <c:v>2.7541275675939727E-5</c:v>
                </c:pt>
                <c:pt idx="1079">
                  <c:v>2.750922963297545E-5</c:v>
                </c:pt>
                <c:pt idx="1080">
                  <c:v>2.7477736387849053E-5</c:v>
                </c:pt>
                <c:pt idx="1081">
                  <c:v>2.7446766150946502E-5</c:v>
                </c:pt>
                <c:pt idx="1082">
                  <c:v>2.7416387605029205E-5</c:v>
                </c:pt>
                <c:pt idx="1083">
                  <c:v>2.7386419354248828E-5</c:v>
                </c:pt>
                <c:pt idx="1084">
                  <c:v>2.7357040792388103E-5</c:v>
                </c:pt>
                <c:pt idx="1085">
                  <c:v>2.7327987086163313E-5</c:v>
                </c:pt>
                <c:pt idx="1086">
                  <c:v>2.7299521367937742E-5</c:v>
                </c:pt>
                <c:pt idx="1087">
                  <c:v>2.7271587021367259E-5</c:v>
                </c:pt>
                <c:pt idx="1088">
                  <c:v>2.7244113655588757E-5</c:v>
                </c:pt>
                <c:pt idx="1089">
                  <c:v>2.721708690375157E-5</c:v>
                </c:pt>
                <c:pt idx="1090">
                  <c:v>2.7190658127611442E-5</c:v>
                </c:pt>
                <c:pt idx="1091">
                  <c:v>2.7164618363891178E-5</c:v>
                </c:pt>
                <c:pt idx="1092">
                  <c:v>2.7139243968708404E-5</c:v>
                </c:pt>
                <c:pt idx="1093">
                  <c:v>2.7114174424539989E-5</c:v>
                </c:pt>
                <c:pt idx="1094">
                  <c:v>2.7089630034627301E-5</c:v>
                </c:pt>
                <c:pt idx="1095">
                  <c:v>2.70655969584982E-5</c:v>
                </c:pt>
                <c:pt idx="1096">
                  <c:v>2.7042018214936252E-5</c:v>
                </c:pt>
                <c:pt idx="1097">
                  <c:v>2.7018962204882135E-5</c:v>
                </c:pt>
                <c:pt idx="1098">
                  <c:v>2.6996358913985409E-5</c:v>
                </c:pt>
                <c:pt idx="1099">
                  <c:v>2.6974264081345404E-5</c:v>
                </c:pt>
                <c:pt idx="1100">
                  <c:v>2.6952551419611936E-5</c:v>
                </c:pt>
                <c:pt idx="1101">
                  <c:v>2.6931427635847652E-5</c:v>
                </c:pt>
                <c:pt idx="1102">
                  <c:v>2.6910672118873471E-5</c:v>
                </c:pt>
                <c:pt idx="1103">
                  <c:v>2.6890435003970008E-5</c:v>
                </c:pt>
                <c:pt idx="1104">
                  <c:v>2.6870715560416789E-5</c:v>
                </c:pt>
                <c:pt idx="1105">
                  <c:v>2.685144401160783E-5</c:v>
                </c:pt>
                <c:pt idx="1106">
                  <c:v>2.6832676547726489E-5</c:v>
                </c:pt>
                <c:pt idx="1107">
                  <c:v>2.6814274597671564E-5</c:v>
                </c:pt>
                <c:pt idx="1108">
                  <c:v>2.6796469017627666E-5</c:v>
                </c:pt>
                <c:pt idx="1109">
                  <c:v>2.6778958837772398E-5</c:v>
                </c:pt>
                <c:pt idx="1110">
                  <c:v>2.6762031682629026E-5</c:v>
                </c:pt>
                <c:pt idx="1111">
                  <c:v>2.6745548939878015E-5</c:v>
                </c:pt>
                <c:pt idx="1112">
                  <c:v>2.6729498169938594E-5</c:v>
                </c:pt>
                <c:pt idx="1113">
                  <c:v>2.6713959776198397E-5</c:v>
                </c:pt>
                <c:pt idx="1114">
                  <c:v>2.6698864254871368E-5</c:v>
                </c:pt>
                <c:pt idx="1115">
                  <c:v>2.6684130424924039E-5</c:v>
                </c:pt>
                <c:pt idx="1116">
                  <c:v>2.6670045341877758E-5</c:v>
                </c:pt>
                <c:pt idx="1117">
                  <c:v>2.6656263883725777E-5</c:v>
                </c:pt>
                <c:pt idx="1118">
                  <c:v>2.6643061246691084E-5</c:v>
                </c:pt>
                <c:pt idx="1119">
                  <c:v>2.6630218687872763E-5</c:v>
                </c:pt>
                <c:pt idx="1120">
                  <c:v>2.6617816338491095E-5</c:v>
                </c:pt>
                <c:pt idx="1121">
                  <c:v>2.6605911154472327E-5</c:v>
                </c:pt>
                <c:pt idx="1122">
                  <c:v>2.6594525735927011E-5</c:v>
                </c:pt>
                <c:pt idx="1123">
                  <c:v>2.6583499015569707E-5</c:v>
                </c:pt>
                <c:pt idx="1124">
                  <c:v>2.657291098651256E-5</c:v>
                </c:pt>
                <c:pt idx="1125">
                  <c:v>2.656281876722709E-5</c:v>
                </c:pt>
                <c:pt idx="1126">
                  <c:v>2.6553095766357258E-5</c:v>
                </c:pt>
                <c:pt idx="1127">
                  <c:v>2.6543948133324886E-5</c:v>
                </c:pt>
                <c:pt idx="1128">
                  <c:v>2.6535237894037934E-5</c:v>
                </c:pt>
                <c:pt idx="1129">
                  <c:v>2.6526953509285468E-5</c:v>
                </c:pt>
                <c:pt idx="1130">
                  <c:v>2.6519105998931835E-5</c:v>
                </c:pt>
                <c:pt idx="1131">
                  <c:v>2.6511546317723625E-5</c:v>
                </c:pt>
                <c:pt idx="1132">
                  <c:v>2.6504640596622276E-5</c:v>
                </c:pt>
                <c:pt idx="1133">
                  <c:v>2.6498091054987751E-5</c:v>
                </c:pt>
                <c:pt idx="1134">
                  <c:v>2.6492115011040188E-5</c:v>
                </c:pt>
                <c:pt idx="1135">
                  <c:v>2.6486494801516563E-5</c:v>
                </c:pt>
                <c:pt idx="1136">
                  <c:v>2.6481310170104962E-5</c:v>
                </c:pt>
                <c:pt idx="1137">
                  <c:v>2.6476492178334572E-5</c:v>
                </c:pt>
                <c:pt idx="1138">
                  <c:v>2.6472315709477797E-5</c:v>
                </c:pt>
                <c:pt idx="1139">
                  <c:v>2.6468425750575973E-5</c:v>
                </c:pt>
                <c:pt idx="1140">
                  <c:v>2.646503953248539E-5</c:v>
                </c:pt>
                <c:pt idx="1141">
                  <c:v>2.6462156930146726E-5</c:v>
                </c:pt>
                <c:pt idx="1142">
                  <c:v>2.6459560559507187E-5</c:v>
                </c:pt>
                <c:pt idx="1143">
                  <c:v>2.6457547405904298E-5</c:v>
                </c:pt>
                <c:pt idx="1144">
                  <c:v>2.6455889092575617E-5</c:v>
                </c:pt>
                <c:pt idx="1145">
                  <c:v>2.6454723068109864E-5</c:v>
                </c:pt>
                <c:pt idx="1146">
                  <c:v>2.645399157003564E-5</c:v>
                </c:pt>
                <c:pt idx="1147">
                  <c:v>2.6453694569399051E-5</c:v>
                </c:pt>
                <c:pt idx="1148">
                  <c:v>2.6453832052967357E-5</c:v>
                </c:pt>
                <c:pt idx="1149">
                  <c:v>2.6454541507624956E-5</c:v>
                </c:pt>
                <c:pt idx="1150">
                  <c:v>2.645553696283365E-5</c:v>
                </c:pt>
                <c:pt idx="1151">
                  <c:v>2.6457035692534056E-5</c:v>
                </c:pt>
                <c:pt idx="1152">
                  <c:v>2.6458889223904E-5</c:v>
                </c:pt>
                <c:pt idx="1153">
                  <c:v>2.6461314872215456E-5</c:v>
                </c:pt>
                <c:pt idx="1154">
                  <c:v>2.6464037727428972E-5</c:v>
                </c:pt>
                <c:pt idx="1155">
                  <c:v>2.6467470373609145E-5</c:v>
                </c:pt>
                <c:pt idx="1156">
                  <c:v>2.6471051845954821E-5</c:v>
                </c:pt>
                <c:pt idx="1157">
                  <c:v>2.6475285659572799E-5</c:v>
                </c:pt>
                <c:pt idx="1158">
                  <c:v>2.6479943543717426E-5</c:v>
                </c:pt>
                <c:pt idx="1159">
                  <c:v>2.6484888076582039E-5</c:v>
                </c:pt>
                <c:pt idx="1160">
                  <c:v>2.6490336785845704E-5</c:v>
                </c:pt>
                <c:pt idx="1161">
                  <c:v>2.6496289861367505E-5</c:v>
                </c:pt>
                <c:pt idx="1162">
                  <c:v>2.6502678733031673E-5</c:v>
                </c:pt>
                <c:pt idx="1163">
                  <c:v>2.6509561203710686E-5</c:v>
                </c:pt>
                <c:pt idx="1164">
                  <c:v>2.6516811083488206E-5</c:v>
                </c:pt>
                <c:pt idx="1165">
                  <c:v>2.6524566183592369E-5</c:v>
                </c:pt>
                <c:pt idx="1166">
                  <c:v>2.6532757975545284E-5</c:v>
                </c:pt>
                <c:pt idx="1167">
                  <c:v>2.6541375439104764E-5</c:v>
                </c:pt>
                <c:pt idx="1168">
                  <c:v>2.65504989104255E-5</c:v>
                </c:pt>
                <c:pt idx="1169">
                  <c:v>2.6559922242412898E-5</c:v>
                </c:pt>
                <c:pt idx="1170">
                  <c:v>2.6569909645010245E-5</c:v>
                </c:pt>
                <c:pt idx="1171">
                  <c:v>2.6580403973309983E-5</c:v>
                </c:pt>
                <c:pt idx="1172">
                  <c:v>2.6591199055467151E-5</c:v>
                </c:pt>
                <c:pt idx="1173">
                  <c:v>2.6602490283184399E-5</c:v>
                </c:pt>
                <c:pt idx="1174">
                  <c:v>2.6614300988878891E-5</c:v>
                </c:pt>
                <c:pt idx="1175">
                  <c:v>2.6626608586377317E-5</c:v>
                </c:pt>
                <c:pt idx="1176">
                  <c:v>2.6639206741009519E-5</c:v>
                </c:pt>
                <c:pt idx="1177">
                  <c:v>2.6652314014625007E-5</c:v>
                </c:pt>
                <c:pt idx="1178">
                  <c:v>2.6666080365561758E-5</c:v>
                </c:pt>
                <c:pt idx="1179">
                  <c:v>2.6679988876663968E-5</c:v>
                </c:pt>
                <c:pt idx="1180">
                  <c:v>2.6694626353992519E-5</c:v>
                </c:pt>
                <c:pt idx="1181">
                  <c:v>2.6709556277874365E-5</c:v>
                </c:pt>
                <c:pt idx="1182">
                  <c:v>2.6724928704708965E-5</c:v>
                </c:pt>
                <c:pt idx="1183">
                  <c:v>2.6740801190533806E-5</c:v>
                </c:pt>
                <c:pt idx="1184">
                  <c:v>2.6757267067216057E-5</c:v>
                </c:pt>
                <c:pt idx="1185">
                  <c:v>2.6774096095714453E-5</c:v>
                </c:pt>
                <c:pt idx="1186">
                  <c:v>2.6791369719567331E-5</c:v>
                </c:pt>
                <c:pt idx="1187">
                  <c:v>2.6809076379134985E-5</c:v>
                </c:pt>
                <c:pt idx="1188">
                  <c:v>2.6827297719538336E-5</c:v>
                </c:pt>
                <c:pt idx="1189">
                  <c:v>2.6845965343686221E-5</c:v>
                </c:pt>
                <c:pt idx="1190">
                  <c:v>2.6865148935912422E-5</c:v>
                </c:pt>
                <c:pt idx="1191">
                  <c:v>2.6884767730383646E-5</c:v>
                </c:pt>
                <c:pt idx="1192">
                  <c:v>2.6904834633356967E-5</c:v>
                </c:pt>
                <c:pt idx="1193">
                  <c:v>2.69254885319641E-5</c:v>
                </c:pt>
                <c:pt idx="1194">
                  <c:v>2.6946441142496795E-5</c:v>
                </c:pt>
                <c:pt idx="1195">
                  <c:v>2.6967982071755431E-5</c:v>
                </c:pt>
                <c:pt idx="1196">
                  <c:v>2.6989973822862978E-5</c:v>
                </c:pt>
                <c:pt idx="1197">
                  <c:v>2.7012473528037526E-5</c:v>
                </c:pt>
                <c:pt idx="1198">
                  <c:v>2.703536909574274E-5</c:v>
                </c:pt>
                <c:pt idx="1199">
                  <c:v>2.7058843243144792E-5</c:v>
                </c:pt>
                <c:pt idx="1200">
                  <c:v>2.7082688950090028E-5</c:v>
                </c:pt>
                <c:pt idx="1201">
                  <c:v>2.710714064426774E-5</c:v>
                </c:pt>
                <c:pt idx="1202">
                  <c:v>2.7131965365334958E-5</c:v>
                </c:pt>
                <c:pt idx="1203">
                  <c:v>2.715730223031268E-5</c:v>
                </c:pt>
                <c:pt idx="1204">
                  <c:v>2.7183247862208589E-5</c:v>
                </c:pt>
                <c:pt idx="1205">
                  <c:v>2.7209638026661475E-5</c:v>
                </c:pt>
                <c:pt idx="1206">
                  <c:v>2.7236486852310929E-5</c:v>
                </c:pt>
                <c:pt idx="1207">
                  <c:v>2.7263712290630273E-5</c:v>
                </c:pt>
                <c:pt idx="1208">
                  <c:v>2.7291619846482552E-5</c:v>
                </c:pt>
                <c:pt idx="1209">
                  <c:v>2.7319975156641031E-5</c:v>
                </c:pt>
                <c:pt idx="1210">
                  <c:v>2.7348778905629001E-5</c:v>
                </c:pt>
                <c:pt idx="1211">
                  <c:v>2.7378059681030942E-5</c:v>
                </c:pt>
                <c:pt idx="1212">
                  <c:v>2.7407999122315135E-5</c:v>
                </c:pt>
                <c:pt idx="1213">
                  <c:v>2.7438264766405005E-5</c:v>
                </c:pt>
                <c:pt idx="1214">
                  <c:v>2.7469190913443506E-5</c:v>
                </c:pt>
                <c:pt idx="1215">
                  <c:v>2.7500445089826382E-5</c:v>
                </c:pt>
                <c:pt idx="1216">
                  <c:v>2.7532306527955372E-5</c:v>
                </c:pt>
                <c:pt idx="1217">
                  <c:v>2.7564706852075162E-5</c:v>
                </c:pt>
                <c:pt idx="1218">
                  <c:v>2.759756295694557E-5</c:v>
                </c:pt>
                <c:pt idx="1219">
                  <c:v>2.7631099366073478E-5</c:v>
                </c:pt>
                <c:pt idx="1220">
                  <c:v>2.7664954172180573E-5</c:v>
                </c:pt>
                <c:pt idx="1221">
                  <c:v>2.7699506539724472E-5</c:v>
                </c:pt>
                <c:pt idx="1222">
                  <c:v>2.7734379358437935E-5</c:v>
                </c:pt>
                <c:pt idx="1223">
                  <c:v>2.7770007098621885E-5</c:v>
                </c:pt>
                <c:pt idx="1224">
                  <c:v>2.7805957238402797E-5</c:v>
                </c:pt>
                <c:pt idx="1225">
                  <c:v>2.7842595019659235E-5</c:v>
                </c:pt>
                <c:pt idx="1226">
                  <c:v>2.7879642558457988E-5</c:v>
                </c:pt>
                <c:pt idx="1227">
                  <c:v>2.7917310662711156E-5</c:v>
                </c:pt>
                <c:pt idx="1228">
                  <c:v>2.7955515084621046E-5</c:v>
                </c:pt>
                <c:pt idx="1229">
                  <c:v>2.7994202845206764E-5</c:v>
                </c:pt>
                <c:pt idx="1230">
                  <c:v>2.803342917550164E-5</c:v>
                </c:pt>
                <c:pt idx="1231">
                  <c:v>2.8073367491350492E-5</c:v>
                </c:pt>
                <c:pt idx="1232">
                  <c:v>2.8113707086652864E-5</c:v>
                </c:pt>
                <c:pt idx="1233">
                  <c:v>2.8154659030154794E-5</c:v>
                </c:pt>
                <c:pt idx="1234">
                  <c:v>2.8196117513610221E-5</c:v>
                </c:pt>
                <c:pt idx="1235">
                  <c:v>2.8238121042320836E-5</c:v>
                </c:pt>
                <c:pt idx="1236">
                  <c:v>2.8280757763631164E-5</c:v>
                </c:pt>
                <c:pt idx="1237">
                  <c:v>2.8323871968675548E-5</c:v>
                </c:pt>
                <c:pt idx="1238">
                  <c:v>2.8367552085739363E-5</c:v>
                </c:pt>
                <c:pt idx="1239">
                  <c:v>2.8411869973809886E-5</c:v>
                </c:pt>
                <c:pt idx="1240">
                  <c:v>2.8456827366805086E-5</c:v>
                </c:pt>
                <c:pt idx="1241">
                  <c:v>2.8502267799589801E-5</c:v>
                </c:pt>
                <c:pt idx="1242">
                  <c:v>2.8548210136542466E-5</c:v>
                </c:pt>
                <c:pt idx="1243">
                  <c:v>2.8594849250109598E-5</c:v>
                </c:pt>
                <c:pt idx="1244">
                  <c:v>2.8642063808297125E-5</c:v>
                </c:pt>
                <c:pt idx="1245">
                  <c:v>2.8689785095770515E-5</c:v>
                </c:pt>
                <c:pt idx="1246">
                  <c:v>2.8738226263763115E-5</c:v>
                </c:pt>
                <c:pt idx="1247">
                  <c:v>2.8787159204457222E-5</c:v>
                </c:pt>
                <c:pt idx="1248">
                  <c:v>2.8836674394346922E-5</c:v>
                </c:pt>
                <c:pt idx="1249">
                  <c:v>2.8886914889334143E-5</c:v>
                </c:pt>
                <c:pt idx="1250">
                  <c:v>2.893772247285707E-5</c:v>
                </c:pt>
                <c:pt idx="1251">
                  <c:v>2.8989117717268987E-5</c:v>
                </c:pt>
                <c:pt idx="1252">
                  <c:v>2.9041173259218819E-5</c:v>
                </c:pt>
                <c:pt idx="1253">
                  <c:v>2.9093800860319173E-5</c:v>
                </c:pt>
                <c:pt idx="1254">
                  <c:v>2.9147021669057774E-5</c:v>
                </c:pt>
                <c:pt idx="1255">
                  <c:v>2.9200837672909856E-5</c:v>
                </c:pt>
                <c:pt idx="1256">
                  <c:v>2.9255463532922963E-5</c:v>
                </c:pt>
                <c:pt idx="1257">
                  <c:v>2.931059771366358E-5</c:v>
                </c:pt>
                <c:pt idx="1258">
                  <c:v>2.9366333009636213E-5</c:v>
                </c:pt>
                <c:pt idx="1259">
                  <c:v>2.9422721893491125E-5</c:v>
                </c:pt>
                <c:pt idx="1260">
                  <c:v>2.9479857904085259E-5</c:v>
                </c:pt>
                <c:pt idx="1261">
                  <c:v>2.9537601257179202E-5</c:v>
                </c:pt>
                <c:pt idx="1262">
                  <c:v>2.9595861789252011E-5</c:v>
                </c:pt>
                <c:pt idx="1263">
                  <c:v>2.965503966234715E-5</c:v>
                </c:pt>
                <c:pt idx="1264">
                  <c:v>2.9714667699573918E-5</c:v>
                </c:pt>
                <c:pt idx="1265">
                  <c:v>2.977503235042227E-5</c:v>
                </c:pt>
                <c:pt idx="1266">
                  <c:v>2.9836086246692568E-5</c:v>
                </c:pt>
                <c:pt idx="1267">
                  <c:v>2.9897760474694242E-5</c:v>
                </c:pt>
                <c:pt idx="1268">
                  <c:v>2.9960128770417887E-5</c:v>
                </c:pt>
                <c:pt idx="1269">
                  <c:v>3.0023242448836341E-5</c:v>
                </c:pt>
                <c:pt idx="1270">
                  <c:v>3.0086983406288805E-5</c:v>
                </c:pt>
                <c:pt idx="1271">
                  <c:v>3.0151402537746151E-5</c:v>
                </c:pt>
                <c:pt idx="1272">
                  <c:v>3.0216691522997072E-5</c:v>
                </c:pt>
                <c:pt idx="1273">
                  <c:v>3.0282592016588905E-5</c:v>
                </c:pt>
                <c:pt idx="1274">
                  <c:v>3.0349177544706852E-5</c:v>
                </c:pt>
                <c:pt idx="1275">
                  <c:v>3.0416330614081171E-5</c:v>
                </c:pt>
                <c:pt idx="1276">
                  <c:v>3.0484412542500949E-5</c:v>
                </c:pt>
                <c:pt idx="1277">
                  <c:v>3.0553211035186705E-5</c:v>
                </c:pt>
                <c:pt idx="1278">
                  <c:v>3.0622632337224655E-5</c:v>
                </c:pt>
                <c:pt idx="1279">
                  <c:v>3.0692847160221968E-5</c:v>
                </c:pt>
                <c:pt idx="1280">
                  <c:v>3.0763858502628223E-5</c:v>
                </c:pt>
                <c:pt idx="1281">
                  <c:v>3.0835571983698238E-5</c:v>
                </c:pt>
                <c:pt idx="1282">
                  <c:v>3.0908015415598339E-5</c:v>
                </c:pt>
                <c:pt idx="1283">
                  <c:v>3.0981165862532625E-5</c:v>
                </c:pt>
                <c:pt idx="1284">
                  <c:v>3.1055222198300429E-5</c:v>
                </c:pt>
                <c:pt idx="1285">
                  <c:v>3.1129991255085352E-5</c:v>
                </c:pt>
                <c:pt idx="1286">
                  <c:v>3.1205475316999542E-5</c:v>
                </c:pt>
                <c:pt idx="1287">
                  <c:v>3.1281775950041885E-5</c:v>
                </c:pt>
                <c:pt idx="1288">
                  <c:v>3.1358652050757681E-5</c:v>
                </c:pt>
                <c:pt idx="1289">
                  <c:v>3.1436323016738122E-5</c:v>
                </c:pt>
                <c:pt idx="1290">
                  <c:v>3.1514819102381425E-5</c:v>
                </c:pt>
                <c:pt idx="1291">
                  <c:v>3.1594188267046893E-5</c:v>
                </c:pt>
                <c:pt idx="1292">
                  <c:v>3.1674142780242777E-5</c:v>
                </c:pt>
                <c:pt idx="1293">
                  <c:v>3.1755105241515179E-5</c:v>
                </c:pt>
                <c:pt idx="1294">
                  <c:v>3.1836877197236023E-5</c:v>
                </c:pt>
                <c:pt idx="1295">
                  <c:v>3.1919417652411289E-5</c:v>
                </c:pt>
                <c:pt idx="1296">
                  <c:v>3.2002919157610866E-5</c:v>
                </c:pt>
                <c:pt idx="1297">
                  <c:v>3.2087122861884708E-5</c:v>
                </c:pt>
                <c:pt idx="1298">
                  <c:v>3.2172323940281313E-5</c:v>
                </c:pt>
                <c:pt idx="1299">
                  <c:v>3.2258350095447968E-5</c:v>
                </c:pt>
                <c:pt idx="1300">
                  <c:v>3.2345234759918837E-5</c:v>
                </c:pt>
                <c:pt idx="1301">
                  <c:v>3.24329508086275E-5</c:v>
                </c:pt>
                <c:pt idx="1302">
                  <c:v>3.2521427929258546E-5</c:v>
                </c:pt>
                <c:pt idx="1303">
                  <c:v>3.2610647548595868E-5</c:v>
                </c:pt>
                <c:pt idx="1304">
                  <c:v>3.2700663810736748E-5</c:v>
                </c:pt>
                <c:pt idx="1305">
                  <c:v>3.2791668437011151E-5</c:v>
                </c:pt>
                <c:pt idx="1306">
                  <c:v>3.2883476905036502E-5</c:v>
                </c:pt>
                <c:pt idx="1307">
                  <c:v>3.2976280738861138E-5</c:v>
                </c:pt>
                <c:pt idx="1308">
                  <c:v>3.3069895769466582E-5</c:v>
                </c:pt>
                <c:pt idx="1309">
                  <c:v>3.3164513316065194E-5</c:v>
                </c:pt>
                <c:pt idx="1310">
                  <c:v>3.3260023273855692E-5</c:v>
                </c:pt>
                <c:pt idx="1311">
                  <c:v>3.3356577329727072E-5</c:v>
                </c:pt>
                <c:pt idx="1312">
                  <c:v>3.3454145578535285E-5</c:v>
                </c:pt>
                <c:pt idx="1313">
                  <c:v>3.3552436048263998E-5</c:v>
                </c:pt>
                <c:pt idx="1314">
                  <c:v>3.3651782626889104E-5</c:v>
                </c:pt>
                <c:pt idx="1315">
                  <c:v>3.3752154489493787E-5</c:v>
                </c:pt>
                <c:pt idx="1316">
                  <c:v>3.3853443082152385E-5</c:v>
                </c:pt>
                <c:pt idx="1317">
                  <c:v>3.39558753122398E-5</c:v>
                </c:pt>
                <c:pt idx="1318">
                  <c:v>3.405919694769808E-5</c:v>
                </c:pt>
                <c:pt idx="1319">
                  <c:v>3.4163485707024132E-5</c:v>
                </c:pt>
                <c:pt idx="1320">
                  <c:v>3.4268857014265304E-5</c:v>
                </c:pt>
                <c:pt idx="1321">
                  <c:v>3.4375241483996281E-5</c:v>
                </c:pt>
                <c:pt idx="1322">
                  <c:v>3.4482754834978485E-5</c:v>
                </c:pt>
                <c:pt idx="1323">
                  <c:v>3.4591103000333585E-5</c:v>
                </c:pt>
                <c:pt idx="1324">
                  <c:v>3.4700626884335752E-5</c:v>
                </c:pt>
                <c:pt idx="1325">
                  <c:v>3.4811217893057136E-5</c:v>
                </c:pt>
                <c:pt idx="1326">
                  <c:v>3.4922919898590029E-5</c:v>
                </c:pt>
                <c:pt idx="1327">
                  <c:v>3.5035738274312316E-5</c:v>
                </c:pt>
                <c:pt idx="1328">
                  <c:v>3.5149522373051782E-5</c:v>
                </c:pt>
                <c:pt idx="1329">
                  <c:v>3.5264547960344966E-5</c:v>
                </c:pt>
                <c:pt idx="1330">
                  <c:v>3.5380589083581912E-5</c:v>
                </c:pt>
                <c:pt idx="1331">
                  <c:v>3.5497800144350078E-5</c:v>
                </c:pt>
                <c:pt idx="1332">
                  <c:v>3.561615280572692E-5</c:v>
                </c:pt>
                <c:pt idx="1333">
                  <c:v>3.573568536802827E-5</c:v>
                </c:pt>
                <c:pt idx="1334">
                  <c:v>3.5856251797348356E-5</c:v>
                </c:pt>
                <c:pt idx="1335">
                  <c:v>3.5978019025560424E-5</c:v>
                </c:pt>
                <c:pt idx="1336">
                  <c:v>3.6101013178944161E-5</c:v>
                </c:pt>
                <c:pt idx="1337">
                  <c:v>3.6225251396648046E-5</c:v>
                </c:pt>
                <c:pt idx="1338">
                  <c:v>3.6350588602322552E-5</c:v>
                </c:pt>
                <c:pt idx="1339">
                  <c:v>3.6477212473172577E-5</c:v>
                </c:pt>
                <c:pt idx="1340">
                  <c:v>3.6605052413132549E-5</c:v>
                </c:pt>
                <c:pt idx="1341">
                  <c:v>3.6734083948118365E-5</c:v>
                </c:pt>
                <c:pt idx="1342">
                  <c:v>3.6864617312422098E-5</c:v>
                </c:pt>
                <c:pt idx="1343">
                  <c:v>3.699610873133431E-5</c:v>
                </c:pt>
                <c:pt idx="1344">
                  <c:v>3.7129009354408866E-5</c:v>
                </c:pt>
                <c:pt idx="1345">
                  <c:v>3.7263106374158348E-5</c:v>
                </c:pt>
                <c:pt idx="1346">
                  <c:v>3.7398577620107429E-5</c:v>
                </c:pt>
                <c:pt idx="1347">
                  <c:v>3.7535353833164698E-5</c:v>
                </c:pt>
                <c:pt idx="1348">
                  <c:v>3.7673468566368834E-5</c:v>
                </c:pt>
                <c:pt idx="1349">
                  <c:v>3.7812927552387447E-5</c:v>
                </c:pt>
                <c:pt idx="1350">
                  <c:v>3.7953710874475632E-5</c:v>
                </c:pt>
                <c:pt idx="1351">
                  <c:v>3.8095902441979021E-5</c:v>
                </c:pt>
                <c:pt idx="1352">
                  <c:v>3.8239405760485091E-5</c:v>
                </c:pt>
                <c:pt idx="1353">
                  <c:v>3.8384330283521233E-5</c:v>
                </c:pt>
                <c:pt idx="1354">
                  <c:v>3.8530683682771189E-5</c:v>
                </c:pt>
                <c:pt idx="1355">
                  <c:v>3.8678574180857033E-5</c:v>
                </c:pt>
                <c:pt idx="1356">
                  <c:v>3.8827831242132621E-5</c:v>
                </c:pt>
                <c:pt idx="1357">
                  <c:v>3.8978430163623423E-5</c:v>
                </c:pt>
                <c:pt idx="1358">
                  <c:v>3.9130696313078038E-5</c:v>
                </c:pt>
                <c:pt idx="1359">
                  <c:v>3.9284162490323109E-5</c:v>
                </c:pt>
                <c:pt idx="1360">
                  <c:v>3.9439545034265211E-5</c:v>
                </c:pt>
                <c:pt idx="1361">
                  <c:v>3.9595985515729858E-5</c:v>
                </c:pt>
                <c:pt idx="1362">
                  <c:v>3.9754224617879749E-5</c:v>
                </c:pt>
                <c:pt idx="1363">
                  <c:v>3.9914057942834922E-5</c:v>
                </c:pt>
                <c:pt idx="1364">
                  <c:v>4.0075318128726872E-5</c:v>
                </c:pt>
                <c:pt idx="1365">
                  <c:v>4.0238187786363956E-5</c:v>
                </c:pt>
                <c:pt idx="1366">
                  <c:v>4.0402734567563125E-5</c:v>
                </c:pt>
                <c:pt idx="1367">
                  <c:v>4.0568828809684581E-5</c:v>
                </c:pt>
                <c:pt idx="1368">
                  <c:v>4.0736556021865876E-5</c:v>
                </c:pt>
                <c:pt idx="1369">
                  <c:v>4.0906064364514652E-5</c:v>
                </c:pt>
                <c:pt idx="1370">
                  <c:v>4.1077065646628229E-5</c:v>
                </c:pt>
                <c:pt idx="1371">
                  <c:v>4.1249866197352876E-5</c:v>
                </c:pt>
                <c:pt idx="1372">
                  <c:v>4.1424333355172637E-5</c:v>
                </c:pt>
                <c:pt idx="1373">
                  <c:v>4.1600475072503799E-5</c:v>
                </c:pt>
                <c:pt idx="1374">
                  <c:v>4.1778443796861868E-5</c:v>
                </c:pt>
                <c:pt idx="1375">
                  <c:v>4.1958104810657583E-5</c:v>
                </c:pt>
                <c:pt idx="1376">
                  <c:v>4.2139612349640793E-5</c:v>
                </c:pt>
                <c:pt idx="1377">
                  <c:v>4.2322988521700503E-5</c:v>
                </c:pt>
                <c:pt idx="1378">
                  <c:v>4.2508163095138835E-5</c:v>
                </c:pt>
                <c:pt idx="1379">
                  <c:v>4.2695134728976643E-5</c:v>
                </c:pt>
                <c:pt idx="1380">
                  <c:v>4.2884003079077261E-5</c:v>
                </c:pt>
                <c:pt idx="1381">
                  <c:v>4.3074618370528476E-5</c:v>
                </c:pt>
                <c:pt idx="1382">
                  <c:v>4.3267299667203288E-5</c:v>
                </c:pt>
                <c:pt idx="1383">
                  <c:v>4.3462059030242423E-5</c:v>
                </c:pt>
                <c:pt idx="1384">
                  <c:v>4.3658523127124783E-5</c:v>
                </c:pt>
                <c:pt idx="1385">
                  <c:v>4.3857006131614094E-5</c:v>
                </c:pt>
                <c:pt idx="1386">
                  <c:v>4.4057600213432933E-5</c:v>
                </c:pt>
                <c:pt idx="1387">
                  <c:v>4.4260242539280814E-5</c:v>
                </c:pt>
                <c:pt idx="1388">
                  <c:v>4.4464863152559559E-5</c:v>
                </c:pt>
                <c:pt idx="1389">
                  <c:v>4.4671549208407925E-5</c:v>
                </c:pt>
                <c:pt idx="1390">
                  <c:v>4.48802380078489E-5</c:v>
                </c:pt>
                <c:pt idx="1391">
                  <c:v>4.5091173944849077E-5</c:v>
                </c:pt>
                <c:pt idx="1392">
                  <c:v>4.5304374966824136E-5</c:v>
                </c:pt>
                <c:pt idx="1393">
                  <c:v>4.5519529411764707E-5</c:v>
                </c:pt>
                <c:pt idx="1394">
                  <c:v>4.5736890289339765E-5</c:v>
                </c:pt>
                <c:pt idx="1395">
                  <c:v>4.5956632294102179E-5</c:v>
                </c:pt>
                <c:pt idx="1396">
                  <c:v>4.6178524535915195E-5</c:v>
                </c:pt>
                <c:pt idx="1397">
                  <c:v>4.640282491109796E-5</c:v>
                </c:pt>
                <c:pt idx="1398">
                  <c:v>4.662938191783168E-5</c:v>
                </c:pt>
                <c:pt idx="1399">
                  <c:v>4.6858456371042659E-5</c:v>
                </c:pt>
                <c:pt idx="1400">
                  <c:v>4.7089563667852258E-5</c:v>
                </c:pt>
                <c:pt idx="1401">
                  <c:v>4.7323302839082805E-5</c:v>
                </c:pt>
                <c:pt idx="1402">
                  <c:v>4.7559262502153068E-5</c:v>
                </c:pt>
                <c:pt idx="1403">
                  <c:v>4.7797877623772344E-5</c:v>
                </c:pt>
                <c:pt idx="1404">
                  <c:v>4.8038827809826793E-5</c:v>
                </c:pt>
                <c:pt idx="1405">
                  <c:v>4.8282546284116179E-5</c:v>
                </c:pt>
                <c:pt idx="1406">
                  <c:v>4.8528546060894805E-5</c:v>
                </c:pt>
                <c:pt idx="1407">
                  <c:v>4.8777345723858989E-5</c:v>
                </c:pt>
                <c:pt idx="1408">
                  <c:v>4.9028525508763545E-5</c:v>
                </c:pt>
                <c:pt idx="1409">
                  <c:v>4.9282797172376287E-5</c:v>
                </c:pt>
                <c:pt idx="1410">
                  <c:v>4.9539312087481205E-5</c:v>
                </c:pt>
                <c:pt idx="1411">
                  <c:v>4.9798608161959343E-5</c:v>
                </c:pt>
                <c:pt idx="1412">
                  <c:v>5.0060869565217397E-5</c:v>
                </c:pt>
                <c:pt idx="1413">
                  <c:v>5.0325831485587573E-5</c:v>
                </c:pt>
                <c:pt idx="1414">
                  <c:v>5.0593727377982636E-5</c:v>
                </c:pt>
                <c:pt idx="1415">
                  <c:v>5.0864104646313905E-5</c:v>
                </c:pt>
                <c:pt idx="1416">
                  <c:v>5.1137933990570087E-5</c:v>
                </c:pt>
                <c:pt idx="1417">
                  <c:v>5.1414568029881642E-5</c:v>
                </c:pt>
                <c:pt idx="1418">
                  <c:v>5.1693897244995832E-5</c:v>
                </c:pt>
                <c:pt idx="1419">
                  <c:v>5.1976400615380088E-5</c:v>
                </c:pt>
                <c:pt idx="1420">
                  <c:v>5.2262099167277961E-5</c:v>
                </c:pt>
                <c:pt idx="1421">
                  <c:v>5.2550820180539408E-5</c:v>
                </c:pt>
                <c:pt idx="1422">
                  <c:v>5.2842665384757607E-5</c:v>
                </c:pt>
                <c:pt idx="1423">
                  <c:v>5.3137849579449119E-5</c:v>
                </c:pt>
                <c:pt idx="1424">
                  <c:v>5.3435943243995185E-5</c:v>
                </c:pt>
                <c:pt idx="1425">
                  <c:v>5.3737387143037616E-5</c:v>
                </c:pt>
                <c:pt idx="1426">
                  <c:v>5.4042316952905492E-5</c:v>
                </c:pt>
                <c:pt idx="1427">
                  <c:v>5.4350841278952758E-5</c:v>
                </c:pt>
                <c:pt idx="1428">
                  <c:v>5.4662525014187154E-5</c:v>
                </c:pt>
                <c:pt idx="1429">
                  <c:v>5.4977642822151505E-5</c:v>
                </c:pt>
                <c:pt idx="1430">
                  <c:v>5.5296129629144089E-5</c:v>
                </c:pt>
                <c:pt idx="1431">
                  <c:v>5.5618470842916049E-5</c:v>
                </c:pt>
                <c:pt idx="1432">
                  <c:v>5.59444357175337E-5</c:v>
                </c:pt>
                <c:pt idx="1433">
                  <c:v>5.6274009440709482E-5</c:v>
                </c:pt>
                <c:pt idx="1434">
                  <c:v>5.6607127775096522E-5</c:v>
                </c:pt>
                <c:pt idx="1435">
                  <c:v>5.6944199537715468E-5</c:v>
                </c:pt>
                <c:pt idx="1436">
                  <c:v>5.7285035580928169E-5</c:v>
                </c:pt>
                <c:pt idx="1437">
                  <c:v>5.762974522606782E-5</c:v>
                </c:pt>
                <c:pt idx="1438">
                  <c:v>5.7978312512099843E-5</c:v>
                </c:pt>
                <c:pt idx="1439">
                  <c:v>5.8331025199347486E-5</c:v>
                </c:pt>
                <c:pt idx="1440">
                  <c:v>5.8687775966358391E-5</c:v>
                </c:pt>
                <c:pt idx="1441">
                  <c:v>5.9048676739926746E-5</c:v>
                </c:pt>
                <c:pt idx="1442">
                  <c:v>5.9413544525391217E-5</c:v>
                </c:pt>
                <c:pt idx="1443">
                  <c:v>5.9782877884604344E-5</c:v>
                </c:pt>
                <c:pt idx="1444">
                  <c:v>6.0156497924929232E-5</c:v>
                </c:pt>
                <c:pt idx="1445">
                  <c:v>6.0534203246034674E-5</c:v>
                </c:pt>
                <c:pt idx="1446">
                  <c:v>6.0916780858827703E-5</c:v>
                </c:pt>
                <c:pt idx="1447">
                  <c:v>6.1303501648447004E-5</c:v>
                </c:pt>
                <c:pt idx="1448">
                  <c:v>6.1694894774251365E-5</c:v>
                </c:pt>
                <c:pt idx="1449">
                  <c:v>6.2091107086467907E-5</c:v>
                </c:pt>
                <c:pt idx="1450">
                  <c:v>6.2491638850443719E-5</c:v>
                </c:pt>
                <c:pt idx="1451">
                  <c:v>6.289736090882609E-5</c:v>
                </c:pt>
                <c:pt idx="1452">
                  <c:v>6.3307576836428594E-5</c:v>
                </c:pt>
                <c:pt idx="1453">
                  <c:v>6.3722808015997709E-5</c:v>
                </c:pt>
                <c:pt idx="1454">
                  <c:v>6.4143358912776058E-5</c:v>
                </c:pt>
                <c:pt idx="1455">
                  <c:v>6.4568659425960121E-5</c:v>
                </c:pt>
                <c:pt idx="1456">
                  <c:v>6.4999263867166837E-5</c:v>
                </c:pt>
                <c:pt idx="1457">
                  <c:v>6.5435044631461544E-5</c:v>
                </c:pt>
                <c:pt idx="1458">
                  <c:v>6.5876205427225839E-5</c:v>
                </c:pt>
                <c:pt idx="1459">
                  <c:v>6.6322705413033548E-5</c:v>
                </c:pt>
                <c:pt idx="1460">
                  <c:v>6.6774933946280252E-5</c:v>
                </c:pt>
                <c:pt idx="1461">
                  <c:v>6.7232217346401764E-5</c:v>
                </c:pt>
                <c:pt idx="1462">
                  <c:v>6.7695671927591917E-5</c:v>
                </c:pt>
                <c:pt idx="1463">
                  <c:v>6.8151174935762767E-5</c:v>
                </c:pt>
                <c:pt idx="1464">
                  <c:v>6.8605336770251562E-5</c:v>
                </c:pt>
                <c:pt idx="1465">
                  <c:v>6.9064442815249273E-5</c:v>
                </c:pt>
                <c:pt idx="1466">
                  <c:v>6.9528702960931966E-5</c:v>
                </c:pt>
                <c:pt idx="1467">
                  <c:v>6.9998141914851089E-5</c:v>
                </c:pt>
                <c:pt idx="1468">
                  <c:v>7.0472876666252909E-5</c:v>
                </c:pt>
                <c:pt idx="1469">
                  <c:v>7.0953024979544674E-5</c:v>
                </c:pt>
                <c:pt idx="1470">
                  <c:v>7.1438247405699229E-5</c:v>
                </c:pt>
                <c:pt idx="1471">
                  <c:v>7.1929409208159459E-5</c:v>
                </c:pt>
                <c:pt idx="1472">
                  <c:v>7.2425962174102313E-5</c:v>
                </c:pt>
                <c:pt idx="1473">
                  <c:v>7.2928055880809166E-5</c:v>
                </c:pt>
                <c:pt idx="1474">
                  <c:v>7.3435980522211782E-5</c:v>
                </c:pt>
                <c:pt idx="1475">
                  <c:v>7.3949857803777303E-5</c:v>
                </c:pt>
                <c:pt idx="1476">
                  <c:v>7.4469347639066996E-5</c:v>
                </c:pt>
                <c:pt idx="1477">
                  <c:v>7.4994663718324964E-5</c:v>
                </c:pt>
                <c:pt idx="1478">
                  <c:v>7.5526514358771824E-5</c:v>
                </c:pt>
                <c:pt idx="1479">
                  <c:v>7.6064132797683368E-5</c:v>
                </c:pt>
                <c:pt idx="1480">
                  <c:v>7.660816766760633E-5</c:v>
                </c:pt>
                <c:pt idx="1481">
                  <c:v>7.7158306732799691E-5</c:v>
                </c:pt>
                <c:pt idx="1482">
                  <c:v>7.771493106939794E-5</c:v>
                </c:pt>
                <c:pt idx="1483">
                  <c:v>7.8278227376132298E-5</c:v>
                </c:pt>
                <c:pt idx="1484">
                  <c:v>7.8847948467983785E-5</c:v>
                </c:pt>
                <c:pt idx="1485">
                  <c:v>7.9423987935573981E-5</c:v>
                </c:pt>
                <c:pt idx="1486">
                  <c:v>8.0007031475718375E-5</c:v>
                </c:pt>
                <c:pt idx="1487">
                  <c:v>8.0597071944498415E-5</c:v>
                </c:pt>
                <c:pt idx="1488">
                  <c:v>8.1193862134088776E-5</c:v>
                </c:pt>
                <c:pt idx="1489">
                  <c:v>8.1797909864460646E-5</c:v>
                </c:pt>
                <c:pt idx="1490">
                  <c:v>8.2408968423502402E-5</c:v>
                </c:pt>
                <c:pt idx="1491">
                  <c:v>8.3027169066679998E-5</c:v>
                </c:pt>
                <c:pt idx="1492">
                  <c:v>8.3652929205311292E-5</c:v>
                </c:pt>
                <c:pt idx="1493">
                  <c:v>8.4286002414601233E-5</c:v>
                </c:pt>
                <c:pt idx="1494">
                  <c:v>8.4926713033871496E-5</c:v>
                </c:pt>
                <c:pt idx="1495">
                  <c:v>8.5575005344858677E-5</c:v>
                </c:pt>
                <c:pt idx="1496">
                  <c:v>8.6231206221759363E-5</c:v>
                </c:pt>
                <c:pt idx="1497">
                  <c:v>8.6895261171897667E-5</c:v>
                </c:pt>
                <c:pt idx="1498">
                  <c:v>8.7567307481605726E-5</c:v>
                </c:pt>
                <c:pt idx="1499">
                  <c:v>8.8247483399257875E-5</c:v>
                </c:pt>
                <c:pt idx="1500">
                  <c:v>8.8935928143712563E-5</c:v>
                </c:pt>
                <c:pt idx="1501">
                  <c:v>8.9632781912843079E-5</c:v>
                </c:pt>
                <c:pt idx="1502">
                  <c:v>9.0337705766774313E-5</c:v>
                </c:pt>
                <c:pt idx="1503">
                  <c:v>9.105160440083665E-5</c:v>
                </c:pt>
                <c:pt idx="1504">
                  <c:v>9.1774434975917013E-5</c:v>
                </c:pt>
                <c:pt idx="1505">
                  <c:v>9.2505558470812587E-5</c:v>
                </c:pt>
                <c:pt idx="1506">
                  <c:v>9.3246391206236318E-5</c:v>
                </c:pt>
                <c:pt idx="1507">
                  <c:v>9.3995701502761476E-5</c:v>
                </c:pt>
                <c:pt idx="1508">
                  <c:v>9.4754924406510697E-5</c:v>
                </c:pt>
                <c:pt idx="1509">
                  <c:v>9.552310594179795E-5</c:v>
                </c:pt>
                <c:pt idx="1510">
                  <c:v>9.6300894859400755E-5</c:v>
                </c:pt>
                <c:pt idx="1511">
                  <c:v>9.7088662941115567E-5</c:v>
                </c:pt>
                <c:pt idx="1512">
                  <c:v>9.7886219319389355E-5</c:v>
                </c:pt>
                <c:pt idx="1513">
                  <c:v>9.8694033338526249E-5</c:v>
                </c:pt>
                <c:pt idx="1514">
                  <c:v>9.951166601638705E-5</c:v>
                </c:pt>
                <c:pt idx="1515">
                  <c:v>1.0033873454444383E-4</c:v>
                </c:pt>
                <c:pt idx="1516">
                  <c:v>1.0117715135984127E-4</c:v>
                </c:pt>
                <c:pt idx="1517">
                  <c:v>1.0202654415963111E-4</c:v>
                </c:pt>
                <c:pt idx="1518">
                  <c:v>1.0288552764872323E-4</c:v>
                </c:pt>
                <c:pt idx="1519">
                  <c:v>1.0375704499523188E-4</c:v>
                </c:pt>
                <c:pt idx="1520">
                  <c:v>1.0463826038941403E-4</c:v>
                </c:pt>
                <c:pt idx="1521">
                  <c:v>1.0553168024726046E-4</c:v>
                </c:pt>
                <c:pt idx="1522">
                  <c:v>1.0643636827452137E-4</c:v>
                </c:pt>
                <c:pt idx="1523">
                  <c:v>1.073523859881031E-4</c:v>
                </c:pt>
                <c:pt idx="1524">
                  <c:v>1.082808018116246E-4</c:v>
                </c:pt>
                <c:pt idx="1525">
                  <c:v>1.0922168367798199E-4</c:v>
                </c:pt>
                <c:pt idx="1526">
                  <c:v>1.1017408987599185E-4</c:v>
                </c:pt>
                <c:pt idx="1527">
                  <c:v>1.1113860247937186E-4</c:v>
                </c:pt>
                <c:pt idx="1528">
                  <c:v>1.1211627224460396E-4</c:v>
                </c:pt>
                <c:pt idx="1529">
                  <c:v>1.1310617710737103E-4</c:v>
                </c:pt>
                <c:pt idx="1530">
                  <c:v>1.1410888057769723E-4</c:v>
                </c:pt>
                <c:pt idx="1531">
                  <c:v>1.1512547283702212E-4</c:v>
                </c:pt>
                <c:pt idx="1532">
                  <c:v>1.1615603078328956E-4</c:v>
                </c:pt>
                <c:pt idx="1533">
                  <c:v>1.1719960866326195E-4</c:v>
                </c:pt>
                <c:pt idx="1534">
                  <c:v>1.1825730394669402E-4</c:v>
                </c:pt>
                <c:pt idx="1535">
                  <c:v>1.1932816821470075E-4</c:v>
                </c:pt>
                <c:pt idx="1536">
                  <c:v>1.2041378936870179E-4</c:v>
                </c:pt>
                <c:pt idx="1537">
                  <c:v>1.2151533373421528E-4</c:v>
                </c:pt>
                <c:pt idx="1538">
                  <c:v>1.226297289462241E-4</c:v>
                </c:pt>
                <c:pt idx="1539">
                  <c:v>1.2375966272911684E-4</c:v>
                </c:pt>
                <c:pt idx="1540">
                  <c:v>1.2490522219090142E-4</c:v>
                </c:pt>
                <c:pt idx="1541">
                  <c:v>1.2606649509189877E-4</c:v>
                </c:pt>
                <c:pt idx="1542">
                  <c:v>1.272435698508607E-4</c:v>
                </c:pt>
                <c:pt idx="1543">
                  <c:v>1.2843653555115608E-4</c:v>
                </c:pt>
                <c:pt idx="1544">
                  <c:v>1.2964593248833043E-4</c:v>
                </c:pt>
                <c:pt idx="1545">
                  <c:v>1.3087199162888037E-4</c:v>
                </c:pt>
                <c:pt idx="1546">
                  <c:v>1.3211526524156133E-4</c:v>
                </c:pt>
                <c:pt idx="1547">
                  <c:v>1.3337523667371505E-4</c:v>
                </c:pt>
                <c:pt idx="1548">
                  <c:v>1.3465260476043221E-4</c:v>
                </c:pt>
                <c:pt idx="1549">
                  <c:v>1.3594809710982658E-4</c:v>
                </c:pt>
                <c:pt idx="1550">
                  <c:v>1.3726056338028171E-4</c:v>
                </c:pt>
                <c:pt idx="1551">
                  <c:v>1.3859284222253167E-4</c:v>
                </c:pt>
                <c:pt idx="1552">
                  <c:v>1.399429262394196E-4</c:v>
                </c:pt>
                <c:pt idx="1553">
                  <c:v>1.4131197987046269E-4</c:v>
                </c:pt>
                <c:pt idx="1554">
                  <c:v>1.4270117647058827E-4</c:v>
                </c:pt>
                <c:pt idx="1555">
                  <c:v>1.4410956546143412E-4</c:v>
                </c:pt>
                <c:pt idx="1556">
                  <c:v>1.4553764393268379E-4</c:v>
                </c:pt>
                <c:pt idx="1557">
                  <c:v>1.4698688553840665E-4</c:v>
                </c:pt>
                <c:pt idx="1558">
                  <c:v>1.4845673477260646E-4</c:v>
                </c:pt>
                <c:pt idx="1559">
                  <c:v>1.4994731111331081E-4</c:v>
                </c:pt>
                <c:pt idx="1560">
                  <c:v>1.5145909644756353E-4</c:v>
                </c:pt>
                <c:pt idx="1561">
                  <c:v>1.5299364033842487E-4</c:v>
                </c:pt>
                <c:pt idx="1562">
                  <c:v>1.5454963185617499E-4</c:v>
                </c:pt>
                <c:pt idx="1563">
                  <c:v>1.5612865713756396E-4</c:v>
                </c:pt>
                <c:pt idx="1564">
                  <c:v>1.577301228445096E-4</c:v>
                </c:pt>
                <c:pt idx="1565">
                  <c:v>1.5935557526681736E-4</c:v>
                </c:pt>
                <c:pt idx="1566">
                  <c:v>1.6095405324072969E-4</c:v>
                </c:pt>
                <c:pt idx="1567">
                  <c:v>1.6254599204963477E-4</c:v>
                </c:pt>
                <c:pt idx="1568">
                  <c:v>1.6415847086157751E-4</c:v>
                </c:pt>
                <c:pt idx="1569">
                  <c:v>1.6579153253855932E-4</c:v>
                </c:pt>
                <c:pt idx="1570">
                  <c:v>1.674460234642991E-4</c:v>
                </c:pt>
                <c:pt idx="1571">
                  <c:v>1.6912339246279753E-4</c:v>
                </c:pt>
                <c:pt idx="1572">
                  <c:v>1.7082231526405306E-4</c:v>
                </c:pt>
                <c:pt idx="1573">
                  <c:v>1.7254395970239987E-4</c:v>
                </c:pt>
                <c:pt idx="1574">
                  <c:v>1.7428865750247627E-4</c:v>
                </c:pt>
                <c:pt idx="1575">
                  <c:v>1.7605535287457539E-4</c:v>
                </c:pt>
                <c:pt idx="1576">
                  <c:v>1.7784715869447243E-4</c:v>
                </c:pt>
                <c:pt idx="1577">
                  <c:v>1.7966194230815887E-4</c:v>
                </c:pt>
                <c:pt idx="1578">
                  <c:v>1.8150110782865582E-4</c:v>
                </c:pt>
                <c:pt idx="1579">
                  <c:v>1.8336470370712769E-4</c:v>
                </c:pt>
                <c:pt idx="1580">
                  <c:v>1.8525458248472502E-4</c:v>
                </c:pt>
                <c:pt idx="1581">
                  <c:v>1.8716811413181368E-4</c:v>
                </c:pt>
                <c:pt idx="1582">
                  <c:v>1.8910919804176397E-4</c:v>
                </c:pt>
                <c:pt idx="1583">
                  <c:v>1.9107402822965338E-4</c:v>
                </c:pt>
                <c:pt idx="1584">
                  <c:v>1.9306768700150888E-4</c:v>
                </c:pt>
                <c:pt idx="1585">
                  <c:v>1.9508630298273154E-4</c:v>
                </c:pt>
                <c:pt idx="1586">
                  <c:v>1.9713518532164174E-4</c:v>
                </c:pt>
                <c:pt idx="1587">
                  <c:v>1.9921456820730772E-4</c:v>
                </c:pt>
                <c:pt idx="1588">
                  <c:v>2.0132114411809617E-4</c:v>
                </c:pt>
                <c:pt idx="1589">
                  <c:v>2.0345495975378788E-4</c:v>
                </c:pt>
                <c:pt idx="1590">
                  <c:v>2.0562146945669513E-4</c:v>
                </c:pt>
                <c:pt idx="1591">
                  <c:v>2.0781433806257632E-4</c:v>
                </c:pt>
                <c:pt idx="1592">
                  <c:v>2.1004007902907142E-4</c:v>
                </c:pt>
                <c:pt idx="1593">
                  <c:v>2.1229445626143477E-4</c:v>
                </c:pt>
                <c:pt idx="1594">
                  <c:v>2.1457977907409702E-4</c:v>
                </c:pt>
                <c:pt idx="1595">
                  <c:v>2.1689717842158639E-4</c:v>
                </c:pt>
                <c:pt idx="1596">
                  <c:v>2.1924674471389321E-4</c:v>
                </c:pt>
                <c:pt idx="1597">
                  <c:v>2.2162859962321705E-4</c:v>
                </c:pt>
                <c:pt idx="1598">
                  <c:v>2.2404277679912568E-4</c:v>
                </c:pt>
                <c:pt idx="1599">
                  <c:v>2.2649278229977063E-4</c:v>
                </c:pt>
                <c:pt idx="1600">
                  <c:v>2.2897529005048056E-4</c:v>
                </c:pt>
                <c:pt idx="1601">
                  <c:v>2.314926512578522E-4</c:v>
                </c:pt>
                <c:pt idx="1602">
                  <c:v>2.3404496072707573E-4</c:v>
                </c:pt>
                <c:pt idx="1603">
                  <c:v>2.3663341435487437E-4</c:v>
                </c:pt>
                <c:pt idx="1604">
                  <c:v>2.3925812696417345E-4</c:v>
                </c:pt>
                <c:pt idx="1605">
                  <c:v>2.4191912519886424E-4</c:v>
                </c:pt>
                <c:pt idx="1606">
                  <c:v>2.4461769717010618E-4</c:v>
                </c:pt>
                <c:pt idx="1607">
                  <c:v>2.4735509268839238E-4</c:v>
                </c:pt>
                <c:pt idx="1608">
                  <c:v>2.5013141445124384E-4</c:v>
                </c:pt>
                <c:pt idx="1609">
                  <c:v>2.5294663826643931E-4</c:v>
                </c:pt>
                <c:pt idx="1610">
                  <c:v>2.558009624639076E-4</c:v>
                </c:pt>
                <c:pt idx="1611">
                  <c:v>2.5869679971598114E-4</c:v>
                </c:pt>
                <c:pt idx="1612">
                  <c:v>2.6163292913289869E-4</c:v>
                </c:pt>
                <c:pt idx="1613">
                  <c:v>2.6461325714053306E-4</c:v>
                </c:pt>
                <c:pt idx="1614">
                  <c:v>2.6763405918822343E-4</c:v>
                </c:pt>
                <c:pt idx="1615">
                  <c:v>2.7069771281800392E-4</c:v>
                </c:pt>
                <c:pt idx="1616">
                  <c:v>2.7380590846471753E-4</c:v>
                </c:pt>
                <c:pt idx="1617">
                  <c:v>2.7695947036647284E-4</c:v>
                </c:pt>
                <c:pt idx="1618">
                  <c:v>2.8015756391700381E-4</c:v>
                </c:pt>
                <c:pt idx="1619">
                  <c:v>2.8340263291294794E-4</c:v>
                </c:pt>
                <c:pt idx="1620">
                  <c:v>2.8669479361043327E-4</c:v>
                </c:pt>
                <c:pt idx="1621">
                  <c:v>2.9003416136316978E-4</c:v>
                </c:pt>
                <c:pt idx="1622">
                  <c:v>2.9342168600409016E-4</c:v>
                </c:pt>
                <c:pt idx="1623">
                  <c:v>2.9685778516274069E-4</c:v>
                </c:pt>
                <c:pt idx="1624">
                  <c:v>3.0034646999443774E-4</c:v>
                </c:pt>
                <c:pt idx="1625">
                  <c:v>3.0388361408882083E-4</c:v>
                </c:pt>
                <c:pt idx="1626">
                  <c:v>3.0747321635977889E-4</c:v>
                </c:pt>
                <c:pt idx="1627">
                  <c:v>3.1111658001633092E-4</c:v>
                </c:pt>
                <c:pt idx="1628">
                  <c:v>3.148110244775687E-4</c:v>
                </c:pt>
                <c:pt idx="1629">
                  <c:v>3.1856108981663728E-4</c:v>
                </c:pt>
                <c:pt idx="1630">
                  <c:v>3.2236765849763017E-4</c:v>
                </c:pt>
                <c:pt idx="1631">
                  <c:v>3.2623086307592475E-4</c:v>
                </c:pt>
                <c:pt idx="1632">
                  <c:v>3.3014793409905931E-4</c:v>
                </c:pt>
                <c:pt idx="1633">
                  <c:v>3.3412596581596817E-4</c:v>
                </c:pt>
                <c:pt idx="1634">
                  <c:v>3.3816221396909069E-4</c:v>
                </c:pt>
                <c:pt idx="1635">
                  <c:v>3.4225918818572441E-4</c:v>
                </c:pt>
                <c:pt idx="1636">
                  <c:v>3.4641521844672862E-4</c:v>
                </c:pt>
                <c:pt idx="1637">
                  <c:v>3.5063522623937789E-4</c:v>
                </c:pt>
                <c:pt idx="1638">
                  <c:v>3.5491875941737823E-4</c:v>
                </c:pt>
                <c:pt idx="1639">
                  <c:v>3.5926596028848723E-4</c:v>
                </c:pt>
                <c:pt idx="1640">
                  <c:v>3.6368007214840765E-4</c:v>
                </c:pt>
                <c:pt idx="1641">
                  <c:v>3.681586470072594E-4</c:v>
                </c:pt>
                <c:pt idx="1642">
                  <c:v>3.7270491053834634E-4</c:v>
                </c:pt>
                <c:pt idx="1643">
                  <c:v>3.7732099590213528E-4</c:v>
                </c:pt>
                <c:pt idx="1644">
                  <c:v>3.8200872065468098E-4</c:v>
                </c:pt>
                <c:pt idx="1645">
                  <c:v>3.8676259812010062E-4</c:v>
                </c:pt>
                <c:pt idx="1646">
                  <c:v>3.9159490624686655E-4</c:v>
                </c:pt>
                <c:pt idx="1647">
                  <c:v>3.9649728187653535E-4</c:v>
                </c:pt>
                <c:pt idx="1648">
                  <c:v>4.014545916073931E-4</c:v>
                </c:pt>
                <c:pt idx="1649">
                  <c:v>4.0635148192637207E-4</c:v>
                </c:pt>
                <c:pt idx="1650">
                  <c:v>4.113201560936351E-4</c:v>
                </c:pt>
                <c:pt idx="1651">
                  <c:v>4.1635575664778775E-4</c:v>
                </c:pt>
                <c:pt idx="1652">
                  <c:v>4.2146875679228984E-4</c:v>
                </c:pt>
                <c:pt idx="1653">
                  <c:v>4.266525073996669E-4</c:v>
                </c:pt>
                <c:pt idx="1654">
                  <c:v>4.3191026049296219E-4</c:v>
                </c:pt>
                <c:pt idx="1655">
                  <c:v>4.3724337241906697E-4</c:v>
                </c:pt>
                <c:pt idx="1656">
                  <c:v>4.4265294345818476E-4</c:v>
                </c:pt>
                <c:pt idx="1657">
                  <c:v>4.4814265435347782E-4</c:v>
                </c:pt>
                <c:pt idx="1658">
                  <c:v>4.5371135238074983E-4</c:v>
                </c:pt>
                <c:pt idx="1659">
                  <c:v>4.5935656385554999E-4</c:v>
                </c:pt>
                <c:pt idx="1660">
                  <c:v>4.650868289461773E-4</c:v>
                </c:pt>
                <c:pt idx="1661">
                  <c:v>4.708971888919674E-4</c:v>
                </c:pt>
                <c:pt idx="1662">
                  <c:v>4.7679511688034765E-4</c:v>
                </c:pt>
                <c:pt idx="1663">
                  <c:v>4.8277560163850492E-4</c:v>
                </c:pt>
                <c:pt idx="1664">
                  <c:v>4.888448386270492E-4</c:v>
                </c:pt>
                <c:pt idx="1665">
                  <c:v>4.9500022424158298E-4</c:v>
                </c:pt>
                <c:pt idx="1666">
                  <c:v>5.0124558638925247E-4</c:v>
                </c:pt>
                <c:pt idx="1667">
                  <c:v>5.075858331596415E-4</c:v>
                </c:pt>
                <c:pt idx="1668">
                  <c:v>5.1401490733710478E-4</c:v>
                </c:pt>
                <c:pt idx="1669">
                  <c:v>5.205385886922053E-4</c:v>
                </c:pt>
                <c:pt idx="1670">
                  <c:v>5.2715596349915705E-4</c:v>
                </c:pt>
                <c:pt idx="1671">
                  <c:v>5.3387194122875585E-4</c:v>
                </c:pt>
                <c:pt idx="1672">
                  <c:v>5.4068731953737267E-4</c:v>
                </c:pt>
                <c:pt idx="1673">
                  <c:v>5.4760177503376426E-4</c:v>
                </c:pt>
                <c:pt idx="1674">
                  <c:v>5.546156081606392E-4</c:v>
                </c:pt>
                <c:pt idx="1675">
                  <c:v>5.6173719839933058E-4</c:v>
                </c:pt>
                <c:pt idx="1676">
                  <c:v>5.6896303014366146E-4</c:v>
                </c:pt>
                <c:pt idx="1677">
                  <c:v>5.7629242836664679E-4</c:v>
                </c:pt>
                <c:pt idx="1678">
                  <c:v>5.8373153151217638E-4</c:v>
                </c:pt>
                <c:pt idx="1679">
                  <c:v>5.9128035936895497E-4</c:v>
                </c:pt>
                <c:pt idx="1680">
                  <c:v>5.9894015384863496E-4</c:v>
                </c:pt>
                <c:pt idx="1681">
                  <c:v>6.0671583374114694E-4</c:v>
                </c:pt>
                <c:pt idx="1682">
                  <c:v>6.1460864232068687E-4</c:v>
                </c:pt>
                <c:pt idx="1683">
                  <c:v>6.2261368553621595E-4</c:v>
                </c:pt>
                <c:pt idx="1684">
                  <c:v>6.3074201659406976E-4</c:v>
                </c:pt>
                <c:pt idx="1685">
                  <c:v>6.3898750922399905E-4</c:v>
                </c:pt>
                <c:pt idx="1686">
                  <c:v>6.4735999482719601E-4</c:v>
                </c:pt>
                <c:pt idx="1687">
                  <c:v>6.55854567800082E-4</c:v>
                </c:pt>
                <c:pt idx="1688">
                  <c:v>6.6447737628540769E-4</c:v>
                </c:pt>
                <c:pt idx="1689">
                  <c:v>6.7323082566431841E-4</c:v>
                </c:pt>
                <c:pt idx="1690">
                  <c:v>6.8211507204144406E-4</c:v>
                </c:pt>
                <c:pt idx="1691">
                  <c:v>6.9113380802513457E-4</c:v>
                </c:pt>
                <c:pt idx="1692">
                  <c:v>7.0028580223245856E-4</c:v>
                </c:pt>
                <c:pt idx="1693">
                  <c:v>7.0957597562556715E-4</c:v>
                </c:pt>
                <c:pt idx="1694">
                  <c:v>7.1900820872535095E-4</c:v>
                </c:pt>
                <c:pt idx="1695">
                  <c:v>7.2858241027553877E-4</c:v>
                </c:pt>
                <c:pt idx="1696">
                  <c:v>7.3829980532122018E-4</c:v>
                </c:pt>
                <c:pt idx="1697">
                  <c:v>7.4816654945958523E-4</c:v>
                </c:pt>
                <c:pt idx="1698">
                  <c:v>7.5818180047187175E-4</c:v>
                </c:pt>
                <c:pt idx="1699">
                  <c:v>7.6835018810728886E-4</c:v>
                </c:pt>
                <c:pt idx="1700">
                  <c:v>7.7867221157282545E-4</c:v>
                </c:pt>
                <c:pt idx="1701">
                  <c:v>7.8914688405600831E-4</c:v>
                </c:pt>
                <c:pt idx="1702">
                  <c:v>7.9979071821408248E-4</c:v>
                </c:pt>
                <c:pt idx="1703">
                  <c:v>8.10587164018927E-4</c:v>
                </c:pt>
                <c:pt idx="1704">
                  <c:v>8.2155357597904998E-4</c:v>
                </c:pt>
                <c:pt idx="1705">
                  <c:v>8.3269258763104636E-4</c:v>
                </c:pt>
                <c:pt idx="1706">
                  <c:v>8.4399730908617438E-4</c:v>
                </c:pt>
                <c:pt idx="1707">
                  <c:v>8.5547853929352521E-4</c:v>
                </c:pt>
                <c:pt idx="1708">
                  <c:v>8.6713544793741947E-4</c:v>
                </c:pt>
                <c:pt idx="1709">
                  <c:v>8.7896676730597973E-4</c:v>
                </c:pt>
                <c:pt idx="1710">
                  <c:v>8.9098473120732629E-4</c:v>
                </c:pt>
                <c:pt idx="1711">
                  <c:v>9.0318702932962408E-4</c:v>
                </c:pt>
                <c:pt idx="1712">
                  <c:v>9.1557752510978746E-4</c:v>
                </c:pt>
                <c:pt idx="1713">
                  <c:v>9.2816370733616769E-4</c:v>
                </c:pt>
                <c:pt idx="1714">
                  <c:v>9.4094326858236714E-4</c:v>
                </c:pt>
                <c:pt idx="1715">
                  <c:v>9.5391987205639976E-4</c:v>
                </c:pt>
                <c:pt idx="1716">
                  <c:v>9.670971982653078E-4</c:v>
                </c:pt>
                <c:pt idx="1717">
                  <c:v>9.8048339374938779E-4</c:v>
                </c:pt>
                <c:pt idx="1718">
                  <c:v>9.9407424022997259E-4</c:v>
                </c:pt>
                <c:pt idx="1719">
                  <c:v>1.0078880013068691E-3</c:v>
                </c:pt>
                <c:pt idx="1720">
                  <c:v>1.0219553089039419E-3</c:v>
                </c:pt>
                <c:pt idx="1721">
                  <c:v>1.0362239123225712E-3</c:v>
                </c:pt>
                <c:pt idx="1722">
                  <c:v>1.0507047474198805E-3</c:v>
                </c:pt>
                <c:pt idx="1723">
                  <c:v>1.0653982871470906E-3</c:v>
                </c:pt>
                <c:pt idx="1724">
                  <c:v>1.0803016105417275E-3</c:v>
                </c:pt>
                <c:pt idx="1725">
                  <c:v>1.0954270481722086E-3</c:v>
                </c:pt>
                <c:pt idx="1726">
                  <c:v>1.110765306453883E-3</c:v>
                </c:pt>
                <c:pt idx="1727">
                  <c:v>1.1263373881061202E-3</c:v>
                </c:pt>
                <c:pt idx="1728">
                  <c:v>1.1421241738585333E-3</c:v>
                </c:pt>
                <c:pt idx="1729">
                  <c:v>1.1581504786484457E-3</c:v>
                </c:pt>
                <c:pt idx="1730">
                  <c:v>1.1744017737210922E-3</c:v>
                </c:pt>
                <c:pt idx="1731">
                  <c:v>1.190895644019015E-3</c:v>
                </c:pt>
                <c:pt idx="1732">
                  <c:v>1.2076287209753153E-3</c:v>
                </c:pt>
                <c:pt idx="1733">
                  <c:v>1.2246062268993008E-3</c:v>
                </c:pt>
                <c:pt idx="1734">
                  <c:v>1.2418181036336273E-3</c:v>
                </c:pt>
                <c:pt idx="1735">
                  <c:v>1.2593023967692215E-3</c:v>
                </c:pt>
                <c:pt idx="1736">
                  <c:v>1.2770226419143687E-3</c:v>
                </c:pt>
                <c:pt idx="1737">
                  <c:v>1.2950090055319696E-3</c:v>
                </c:pt>
                <c:pt idx="1738">
                  <c:v>1.3132552858764808E-3</c:v>
                </c:pt>
                <c:pt idx="1739">
                  <c:v>1.3317587133088637E-3</c:v>
                </c:pt>
                <c:pt idx="1740">
                  <c:v>1.3505373838020452E-3</c:v>
                </c:pt>
                <c:pt idx="1741">
                  <c:v>1.3695853627275058E-3</c:v>
                </c:pt>
                <c:pt idx="1742">
                  <c:v>1.3889114045618248E-3</c:v>
                </c:pt>
                <c:pt idx="1743">
                  <c:v>1.4085094588039636E-3</c:v>
                </c:pt>
                <c:pt idx="1744">
                  <c:v>1.4284103290535251E-3</c:v>
                </c:pt>
                <c:pt idx="1745">
                  <c:v>1.4485811874866991E-3</c:v>
                </c:pt>
                <c:pt idx="1746">
                  <c:v>1.4690572977569896E-3</c:v>
                </c:pt>
                <c:pt idx="1747">
                  <c:v>1.4898253513946928E-3</c:v>
                </c:pt>
                <c:pt idx="1748">
                  <c:v>1.5108841769096513E-3</c:v>
                </c:pt>
                <c:pt idx="1749">
                  <c:v>1.5322648859209794E-3</c:v>
                </c:pt>
                <c:pt idx="1750">
                  <c:v>1.5539462481733279E-3</c:v>
                </c:pt>
                <c:pt idx="1751">
                  <c:v>1.575939106700802E-3</c:v>
                </c:pt>
                <c:pt idx="1752">
                  <c:v>1.5982506499820331E-3</c:v>
                </c:pt>
                <c:pt idx="1753">
                  <c:v>1.6208954656558674E-3</c:v>
                </c:pt>
                <c:pt idx="1754">
                  <c:v>1.6438481701624937E-3</c:v>
                </c:pt>
                <c:pt idx="1755">
                  <c:v>1.667152318578662E-3</c:v>
                </c:pt>
                <c:pt idx="1756">
                  <c:v>1.6907739762080222E-3</c:v>
                </c:pt>
                <c:pt idx="1757">
                  <c:v>1.7147568190064525E-3</c:v>
                </c:pt>
                <c:pt idx="1758">
                  <c:v>1.7390666911822647E-3</c:v>
                </c:pt>
                <c:pt idx="1759">
                  <c:v>1.7637473956009933E-3</c:v>
                </c:pt>
                <c:pt idx="1760">
                  <c:v>1.7887858816867737E-3</c:v>
                </c:pt>
                <c:pt idx="1761">
                  <c:v>1.814162087984035E-3</c:v>
                </c:pt>
                <c:pt idx="1762">
                  <c:v>1.8399269530636803E-3</c:v>
                </c:pt>
                <c:pt idx="1763">
                  <c:v>1.8660483010977523E-3</c:v>
                </c:pt>
                <c:pt idx="1764">
                  <c:v>1.8925583581388063E-3</c:v>
                </c:pt>
                <c:pt idx="1765">
                  <c:v>1.9194459544764478E-3</c:v>
                </c:pt>
                <c:pt idx="1766">
                  <c:v>1.9467196881254169E-3</c:v>
                </c:pt>
                <c:pt idx="1767">
                  <c:v>1.9743902781899688E-3</c:v>
                </c:pt>
                <c:pt idx="1768">
                  <c:v>2.0024684011776088E-3</c:v>
                </c:pt>
                <c:pt idx="1769">
                  <c:v>2.0309422903048127E-3</c:v>
                </c:pt>
                <c:pt idx="1770">
                  <c:v>2.0598317041897454E-3</c:v>
                </c:pt>
                <c:pt idx="1771">
                  <c:v>2.0891378371510508E-3</c:v>
                </c:pt>
                <c:pt idx="1772">
                  <c:v>2.1188699675164882E-3</c:v>
                </c:pt>
                <c:pt idx="1773">
                  <c:v>2.1490157027958638E-3</c:v>
                </c:pt>
                <c:pt idx="1774">
                  <c:v>2.1796076647053347E-3</c:v>
                </c:pt>
                <c:pt idx="1775">
                  <c:v>2.2106571348877568E-3</c:v>
                </c:pt>
                <c:pt idx="1776">
                  <c:v>2.2421276529869809E-3</c:v>
                </c:pt>
                <c:pt idx="1777">
                  <c:v>2.2740644283261936E-3</c:v>
                </c:pt>
                <c:pt idx="1778">
                  <c:v>2.3064545566908374E-3</c:v>
                </c:pt>
                <c:pt idx="1779">
                  <c:v>2.339320258478762E-3</c:v>
                </c:pt>
                <c:pt idx="1780">
                  <c:v>2.372647961307765E-3</c:v>
                </c:pt>
                <c:pt idx="1781">
                  <c:v>2.4064721981176158E-3</c:v>
                </c:pt>
                <c:pt idx="1782">
                  <c:v>2.4407795019107956E-3</c:v>
                </c:pt>
                <c:pt idx="1783">
                  <c:v>2.4752602738321639E-3</c:v>
                </c:pt>
                <c:pt idx="1784">
                  <c:v>2.5099673098797947E-3</c:v>
                </c:pt>
                <c:pt idx="1785">
                  <c:v>2.54515728553137E-3</c:v>
                </c:pt>
                <c:pt idx="1786">
                  <c:v>2.5808873985716844E-3</c:v>
                </c:pt>
                <c:pt idx="1787">
                  <c:v>2.6171347866134477E-3</c:v>
                </c:pt>
                <c:pt idx="1788">
                  <c:v>2.6539201865927392E-3</c:v>
                </c:pt>
                <c:pt idx="1789">
                  <c:v>2.6912444271749354E-3</c:v>
                </c:pt>
                <c:pt idx="1790">
                  <c:v>2.7291278062541199E-3</c:v>
                </c:pt>
                <c:pt idx="1791">
                  <c:v>2.7675598418520071E-3</c:v>
                </c:pt>
                <c:pt idx="1792">
                  <c:v>2.8065603970304407E-3</c:v>
                </c:pt>
                <c:pt idx="1793">
                  <c:v>2.8461397447216794E-3</c:v>
                </c:pt>
                <c:pt idx="1794">
                  <c:v>2.8862995837414299E-3</c:v>
                </c:pt>
                <c:pt idx="1795">
                  <c:v>2.927035824639765E-3</c:v>
                </c:pt>
                <c:pt idx="1796">
                  <c:v>2.968397039936396E-3</c:v>
                </c:pt>
                <c:pt idx="1797">
                  <c:v>3.0103554199375454E-3</c:v>
                </c:pt>
                <c:pt idx="1798">
                  <c:v>3.0529327121362557E-3</c:v>
                </c:pt>
                <c:pt idx="1799">
                  <c:v>3.0961431545089495E-3</c:v>
                </c:pt>
                <c:pt idx="1800">
                  <c:v>3.1399814833655507E-3</c:v>
                </c:pt>
                <c:pt idx="1801">
                  <c:v>3.1844739237211011E-3</c:v>
                </c:pt>
                <c:pt idx="1802">
                  <c:v>3.2296263092896679E-3</c:v>
                </c:pt>
                <c:pt idx="1803">
                  <c:v>3.2754420631816361E-3</c:v>
                </c:pt>
                <c:pt idx="1804">
                  <c:v>3.321938097849266E-3</c:v>
                </c:pt>
                <c:pt idx="1805">
                  <c:v>3.3691127215151329E-3</c:v>
                </c:pt>
                <c:pt idx="1806">
                  <c:v>3.4169931219185583E-3</c:v>
                </c:pt>
                <c:pt idx="1807">
                  <c:v>3.4655606986235396E-3</c:v>
                </c:pt>
                <c:pt idx="1808">
                  <c:v>3.5148661714181472E-3</c:v>
                </c:pt>
                <c:pt idx="1809">
                  <c:v>3.5648903970826582E-3</c:v>
                </c:pt>
                <c:pt idx="1810">
                  <c:v>3.6156613917322235E-3</c:v>
                </c:pt>
                <c:pt idx="1811">
                  <c:v>3.667152470678716E-3</c:v>
                </c:pt>
                <c:pt idx="1812">
                  <c:v>3.7194058775039578E-3</c:v>
                </c:pt>
                <c:pt idx="1813">
                  <c:v>3.7724061727583821E-3</c:v>
                </c:pt>
                <c:pt idx="1814">
                  <c:v>3.8261514211520783E-3</c:v>
                </c:pt>
                <c:pt idx="1815">
                  <c:v>3.8806938027358246E-3</c:v>
                </c:pt>
                <c:pt idx="1816">
                  <c:v>3.9360237406695243E-3</c:v>
                </c:pt>
                <c:pt idx="1817">
                  <c:v>3.9921736849538956E-3</c:v>
                </c:pt>
                <c:pt idx="1818">
                  <c:v>4.0491389332835883E-3</c:v>
                </c:pt>
                <c:pt idx="1819">
                  <c:v>4.1069641723356009E-3</c:v>
                </c:pt>
                <c:pt idx="1820">
                  <c:v>4.1656175870665559E-3</c:v>
                </c:pt>
                <c:pt idx="1821">
                  <c:v>4.2251386288130474E-3</c:v>
                </c:pt>
                <c:pt idx="1822">
                  <c:v>4.2855603350690523E-3</c:v>
                </c:pt>
                <c:pt idx="1823">
                  <c:v>4.3468594214339943E-3</c:v>
                </c:pt>
                <c:pt idx="1824">
                  <c:v>4.4090793957120887E-3</c:v>
                </c:pt>
                <c:pt idx="1825">
                  <c:v>4.4722402993696165E-3</c:v>
                </c:pt>
                <c:pt idx="1826">
                  <c:v>4.5363292886798226E-3</c:v>
                </c:pt>
                <c:pt idx="1827">
                  <c:v>4.6013898575521456E-3</c:v>
                </c:pt>
                <c:pt idx="1828">
                  <c:v>4.6674079163135434E-3</c:v>
                </c:pt>
                <c:pt idx="1829">
                  <c:v>4.7344625100240569E-3</c:v>
                </c:pt>
                <c:pt idx="1830">
                  <c:v>4.8024921981055044E-3</c:v>
                </c:pt>
                <c:pt idx="1831">
                  <c:v>4.8715763334701767E-3</c:v>
                </c:pt>
                <c:pt idx="1832">
                  <c:v>4.9416884325557651E-3</c:v>
                </c:pt>
                <c:pt idx="1833">
                  <c:v>5.0128849904483757E-3</c:v>
                </c:pt>
                <c:pt idx="1834">
                  <c:v>5.0851615611833328E-3</c:v>
                </c:pt>
                <c:pt idx="1835">
                  <c:v>5.1585152328003482E-3</c:v>
                </c:pt>
                <c:pt idx="1836">
                  <c:v>5.2330147224011149E-3</c:v>
                </c:pt>
                <c:pt idx="1837">
                  <c:v>5.3086315873506901E-3</c:v>
                </c:pt>
                <c:pt idx="1838">
                  <c:v>5.3854351067384072E-3</c:v>
                </c:pt>
                <c:pt idx="1839">
                  <c:v>5.4633574212325691E-3</c:v>
                </c:pt>
                <c:pt idx="1840">
                  <c:v>5.5424948822290071E-3</c:v>
                </c:pt>
                <c:pt idx="1841">
                  <c:v>5.6228453665724178E-3</c:v>
                </c:pt>
                <c:pt idx="1842">
                  <c:v>5.7047191346660973E-3</c:v>
                </c:pt>
                <c:pt idx="1843">
                  <c:v>5.7878859370803946E-3</c:v>
                </c:pt>
                <c:pt idx="1844">
                  <c:v>5.8723446897772109E-3</c:v>
                </c:pt>
                <c:pt idx="1845">
                  <c:v>5.9580935441239311E-3</c:v>
                </c:pt>
                <c:pt idx="1846">
                  <c:v>6.0451572470713259E-3</c:v>
                </c:pt>
                <c:pt idx="1847">
                  <c:v>6.1335821747482214E-3</c:v>
                </c:pt>
                <c:pt idx="1848">
                  <c:v>6.2233398821218066E-3</c:v>
                </c:pt>
                <c:pt idx="1849">
                  <c:v>6.3144810350042888E-3</c:v>
                </c:pt>
                <c:pt idx="1850">
                  <c:v>6.407048840690331E-3</c:v>
                </c:pt>
                <c:pt idx="1851">
                  <c:v>6.5010412424760348E-3</c:v>
                </c:pt>
                <c:pt idx="1852">
                  <c:v>6.5964900570432573E-3</c:v>
                </c:pt>
                <c:pt idx="1853">
                  <c:v>6.693427039975451E-3</c:v>
                </c:pt>
                <c:pt idx="1854">
                  <c:v>6.7918502871672599E-3</c:v>
                </c:pt>
                <c:pt idx="1855">
                  <c:v>6.8918468780285189E-3</c:v>
                </c:pt>
                <c:pt idx="1856">
                  <c:v>6.9933807118640725E-3</c:v>
                </c:pt>
                <c:pt idx="1857">
                  <c:v>7.0965056312981608E-3</c:v>
                </c:pt>
                <c:pt idx="1858">
                  <c:v>7.201275612477658E-3</c:v>
                </c:pt>
                <c:pt idx="1859">
                  <c:v>7.3076995203221543E-3</c:v>
                </c:pt>
                <c:pt idx="1860">
                  <c:v>7.4157608701013629E-3</c:v>
                </c:pt>
                <c:pt idx="1861">
                  <c:v>7.5255973140465312E-3</c:v>
                </c:pt>
                <c:pt idx="1862">
                  <c:v>7.6371326355626516E-3</c:v>
                </c:pt>
                <c:pt idx="1863">
                  <c:v>7.7504345641798535E-3</c:v>
                </c:pt>
                <c:pt idx="1864">
                  <c:v>7.8655454142667249E-3</c:v>
                </c:pt>
                <c:pt idx="1865">
                  <c:v>7.9824961988692548E-3</c:v>
                </c:pt>
                <c:pt idx="1866">
                  <c:v>8.1012954438149203E-3</c:v>
                </c:pt>
                <c:pt idx="1867">
                  <c:v>8.2219740742379335E-3</c:v>
                </c:pt>
                <c:pt idx="1868">
                  <c:v>8.3445331577628526E-3</c:v>
                </c:pt>
                <c:pt idx="1869">
                  <c:v>8.4690321028154415E-3</c:v>
                </c:pt>
                <c:pt idx="1870">
                  <c:v>8.5955326271560818E-3</c:v>
                </c:pt>
                <c:pt idx="1871">
                  <c:v>8.7239704453798833E-3</c:v>
                </c:pt>
                <c:pt idx="1872">
                  <c:v>8.8544625011033433E-3</c:v>
                </c:pt>
                <c:pt idx="1873">
                  <c:v>8.986950550662412E-3</c:v>
                </c:pt>
                <c:pt idx="1874">
                  <c:v>9.1215749018993056E-3</c:v>
                </c:pt>
                <c:pt idx="1875">
                  <c:v>9.2583337168934566E-3</c:v>
                </c:pt>
                <c:pt idx="1876">
                  <c:v>9.3972113464625522E-3</c:v>
                </c:pt>
                <c:pt idx="1877">
                  <c:v>9.5382938819834756E-3</c:v>
                </c:pt>
                <c:pt idx="1878">
                  <c:v>9.681611499535522E-3</c:v>
                </c:pt>
                <c:pt idx="1879">
                  <c:v>9.8272277416422728E-3</c:v>
                </c:pt>
                <c:pt idx="1880">
                  <c:v>9.9751948889279657E-3</c:v>
                </c:pt>
                <c:pt idx="1881">
                  <c:v>1.0125531725844957E-2</c:v>
                </c:pt>
                <c:pt idx="1882">
                  <c:v>1.0278217971551956E-2</c:v>
                </c:pt>
                <c:pt idx="1883">
                  <c:v>1.0432660215766987E-2</c:v>
                </c:pt>
                <c:pt idx="1884">
                  <c:v>1.0588973222773074E-2</c:v>
                </c:pt>
                <c:pt idx="1885">
                  <c:v>1.0747746188589889E-2</c:v>
                </c:pt>
                <c:pt idx="1886">
                  <c:v>1.0909115081742077E-2</c:v>
                </c:pt>
                <c:pt idx="1887">
                  <c:v>1.1073055431163725E-2</c:v>
                </c:pt>
                <c:pt idx="1888">
                  <c:v>1.1239660029093103E-2</c:v>
                </c:pt>
                <c:pt idx="1889">
                  <c:v>1.140881396151733E-2</c:v>
                </c:pt>
                <c:pt idx="1890">
                  <c:v>1.1580788802216229E-2</c:v>
                </c:pt>
                <c:pt idx="1891">
                  <c:v>1.1755580275819855E-2</c:v>
                </c:pt>
                <c:pt idx="1892">
                  <c:v>1.1933015478433125E-2</c:v>
                </c:pt>
                <c:pt idx="1893">
                  <c:v>1.2113257209963655E-2</c:v>
                </c:pt>
                <c:pt idx="1894">
                  <c:v>1.2296462713714077E-2</c:v>
                </c:pt>
                <c:pt idx="1895">
                  <c:v>1.2482574740281461E-2</c:v>
                </c:pt>
                <c:pt idx="1896">
                  <c:v>1.2668299158882127E-2</c:v>
                </c:pt>
                <c:pt idx="1897">
                  <c:v>1.2856694575865727E-2</c:v>
                </c:pt>
                <c:pt idx="1898">
                  <c:v>1.3048134936960049E-2</c:v>
                </c:pt>
                <c:pt idx="1899">
                  <c:v>1.3242630341611604E-2</c:v>
                </c:pt>
                <c:pt idx="1900">
                  <c:v>1.3440223944458681E-2</c:v>
                </c:pt>
                <c:pt idx="1901">
                  <c:v>1.3640955017902962E-2</c:v>
                </c:pt>
                <c:pt idx="1902">
                  <c:v>1.3844882425951771E-2</c:v>
                </c:pt>
                <c:pt idx="1903">
                  <c:v>1.4052068812387774E-2</c:v>
                </c:pt>
                <c:pt idx="1904">
                  <c:v>1.4262704309063895E-2</c:v>
                </c:pt>
                <c:pt idx="1905">
                  <c:v>1.4476700016876008E-2</c:v>
                </c:pt>
                <c:pt idx="1906">
                  <c:v>1.4694131764229639E-2</c:v>
                </c:pt>
                <c:pt idx="1907">
                  <c:v>1.4915062686940985E-2</c:v>
                </c:pt>
                <c:pt idx="1908">
                  <c:v>1.513948712517631E-2</c:v>
                </c:pt>
                <c:pt idx="1909">
                  <c:v>1.5367692766620797E-2</c:v>
                </c:pt>
                <c:pt idx="1910">
                  <c:v>1.5599307539167315E-2</c:v>
                </c:pt>
                <c:pt idx="1911">
                  <c:v>1.58347274422539E-2</c:v>
                </c:pt>
                <c:pt idx="1912">
                  <c:v>1.607383681272757E-2</c:v>
                </c:pt>
                <c:pt idx="1913">
                  <c:v>1.6316708035469949E-2</c:v>
                </c:pt>
                <c:pt idx="1914">
                  <c:v>1.6563507852649463E-2</c:v>
                </c:pt>
                <c:pt idx="1915">
                  <c:v>1.6814088330224013E-2</c:v>
                </c:pt>
                <c:pt idx="1916">
                  <c:v>1.7068771240263632E-2</c:v>
                </c:pt>
                <c:pt idx="1917">
                  <c:v>1.7327632990955081E-2</c:v>
                </c:pt>
                <c:pt idx="1918">
                  <c:v>1.7590611353711788E-2</c:v>
                </c:pt>
                <c:pt idx="1919">
                  <c:v>1.7857890505359873E-2</c:v>
                </c:pt>
                <c:pt idx="1920">
                  <c:v>1.8129463534093518E-2</c:v>
                </c:pt>
                <c:pt idx="1921">
                  <c:v>1.8405541532813218E-2</c:v>
                </c:pt>
                <c:pt idx="1922">
                  <c:v>1.8686117269321921E-2</c:v>
                </c:pt>
                <c:pt idx="1923">
                  <c:v>1.8971292405256721E-2</c:v>
                </c:pt>
                <c:pt idx="1924">
                  <c:v>1.9261168384879724E-2</c:v>
                </c:pt>
                <c:pt idx="1925">
                  <c:v>1.9555737673637615E-2</c:v>
                </c:pt>
                <c:pt idx="1926">
                  <c:v>1.9855101457014263E-2</c:v>
                </c:pt>
                <c:pt idx="1927">
                  <c:v>2.0159360704483077E-2</c:v>
                </c:pt>
                <c:pt idx="1928">
                  <c:v>2.0468507582107748E-2</c:v>
                </c:pt>
                <c:pt idx="1929">
                  <c:v>2.078253427265803E-2</c:v>
                </c:pt>
                <c:pt idx="1930">
                  <c:v>2.1101758392327013E-2</c:v>
                </c:pt>
                <c:pt idx="1931">
                  <c:v>2.1426063222763241E-2</c:v>
                </c:pt>
                <c:pt idx="1932">
                  <c:v>2.1755765721237927E-2</c:v>
                </c:pt>
                <c:pt idx="1933">
                  <c:v>2.2090857273141817E-2</c:v>
                </c:pt>
                <c:pt idx="1934">
                  <c:v>2.2431437523737188E-2</c:v>
                </c:pt>
                <c:pt idx="1935">
                  <c:v>2.2777714090494987E-2</c:v>
                </c:pt>
                <c:pt idx="1936">
                  <c:v>2.3129786023218756E-2</c:v>
                </c:pt>
                <c:pt idx="1937">
                  <c:v>2.3487860230547553E-2</c:v>
                </c:pt>
                <c:pt idx="1938">
                  <c:v>2.3851814163693991E-2</c:v>
                </c:pt>
                <c:pt idx="1939">
                  <c:v>2.4221862585877912E-2</c:v>
                </c:pt>
                <c:pt idx="1940">
                  <c:v>2.4597992551333804E-2</c:v>
                </c:pt>
                <c:pt idx="1941">
                  <c:v>2.4980291922469332E-2</c:v>
                </c:pt>
                <c:pt idx="1942">
                  <c:v>2.5368985241422348E-2</c:v>
                </c:pt>
                <c:pt idx="1943">
                  <c:v>2.5763946137491146E-2</c:v>
                </c:pt>
                <c:pt idx="1944">
                  <c:v>2.6165364109877555E-2</c:v>
                </c:pt>
                <c:pt idx="1945">
                  <c:v>2.6572829857424006E-2</c:v>
                </c:pt>
                <c:pt idx="1946">
                  <c:v>2.6983553310981907E-2</c:v>
                </c:pt>
                <c:pt idx="1947">
                  <c:v>2.7401228762850661E-2</c:v>
                </c:pt>
                <c:pt idx="1948">
                  <c:v>2.7825582555807676E-2</c:v>
                </c:pt>
                <c:pt idx="1949">
                  <c:v>2.825715360808256E-2</c:v>
                </c:pt>
                <c:pt idx="1950">
                  <c:v>2.8695923603996507E-2</c:v>
                </c:pt>
                <c:pt idx="1951">
                  <c:v>2.9142225248280234E-2</c:v>
                </c:pt>
                <c:pt idx="1952">
                  <c:v>2.9595768139060258E-2</c:v>
                </c:pt>
                <c:pt idx="1953">
                  <c:v>3.0056775342786828E-2</c:v>
                </c:pt>
                <c:pt idx="1954">
                  <c:v>3.0525334769677528E-2</c:v>
                </c:pt>
                <c:pt idx="1955">
                  <c:v>3.1001534033741254E-2</c:v>
                </c:pt>
                <c:pt idx="1956">
                  <c:v>3.1485460454024734E-2</c:v>
                </c:pt>
                <c:pt idx="1957">
                  <c:v>3.1977456971463807E-2</c:v>
                </c:pt>
                <c:pt idx="1958">
                  <c:v>3.2477313466278288E-2</c:v>
                </c:pt>
                <c:pt idx="1959">
                  <c:v>3.2985369675938882E-2</c:v>
                </c:pt>
                <c:pt idx="1960">
                  <c:v>3.3502029974275808E-2</c:v>
                </c:pt>
                <c:pt idx="1961">
                  <c:v>3.4027378890316817E-2</c:v>
                </c:pt>
                <c:pt idx="1962">
                  <c:v>3.4561767538370633E-2</c:v>
                </c:pt>
                <c:pt idx="1963">
                  <c:v>3.5105066403871281E-2</c:v>
                </c:pt>
                <c:pt idx="1964">
                  <c:v>3.5657411183309104E-2</c:v>
                </c:pt>
                <c:pt idx="1965">
                  <c:v>3.6218885016451409E-2</c:v>
                </c:pt>
                <c:pt idx="1966">
                  <c:v>3.6789782206498096E-2</c:v>
                </c:pt>
                <c:pt idx="1967">
                  <c:v>3.7369867913251767E-2</c:v>
                </c:pt>
                <c:pt idx="1968">
                  <c:v>3.7959330256500466E-2</c:v>
                </c:pt>
                <c:pt idx="1969">
                  <c:v>3.8558462186001119E-2</c:v>
                </c:pt>
                <c:pt idx="1970">
                  <c:v>3.9167525949478241E-2</c:v>
                </c:pt>
                <c:pt idx="1971">
                  <c:v>3.9786664327074922E-2</c:v>
                </c:pt>
                <c:pt idx="1972">
                  <c:v>4.0416135312952732E-2</c:v>
                </c:pt>
                <c:pt idx="1973">
                  <c:v>4.1056312666823407E-2</c:v>
                </c:pt>
                <c:pt idx="1974">
                  <c:v>4.1707319634640097E-2</c:v>
                </c:pt>
                <c:pt idx="1975">
                  <c:v>4.2369210377345465E-2</c:v>
                </c:pt>
                <c:pt idx="1976">
                  <c:v>4.3042050951899197E-2</c:v>
                </c:pt>
                <c:pt idx="1977">
                  <c:v>4.3725736077926847E-2</c:v>
                </c:pt>
                <c:pt idx="1978">
                  <c:v>4.4420637318140298E-2</c:v>
                </c:pt>
                <c:pt idx="1979">
                  <c:v>4.5126427185445801E-2</c:v>
                </c:pt>
                <c:pt idx="1980">
                  <c:v>4.5843907268377199E-2</c:v>
                </c:pt>
                <c:pt idx="1981">
                  <c:v>4.6573054218550347E-2</c:v>
                </c:pt>
                <c:pt idx="1982">
                  <c:v>4.7314465351246476E-2</c:v>
                </c:pt>
                <c:pt idx="1983">
                  <c:v>4.8068110554831629E-2</c:v>
                </c:pt>
                <c:pt idx="1984">
                  <c:v>4.8834376456184263E-2</c:v>
                </c:pt>
                <c:pt idx="1985">
                  <c:v>4.9613440268768856E-2</c:v>
                </c:pt>
                <c:pt idx="1986">
                  <c:v>5.0404958677685956E-2</c:v>
                </c:pt>
                <c:pt idx="1987">
                  <c:v>5.1209316823967434E-2</c:v>
                </c:pt>
                <c:pt idx="1988">
                  <c:v>5.20262756705068E-2</c:v>
                </c:pt>
                <c:pt idx="1989">
                  <c:v>5.2856563597648634E-2</c:v>
                </c:pt>
                <c:pt idx="1990">
                  <c:v>5.3699915441477321E-2</c:v>
                </c:pt>
                <c:pt idx="1991">
                  <c:v>5.4555848285260049E-2</c:v>
                </c:pt>
                <c:pt idx="1992">
                  <c:v>5.5413086401829299E-2</c:v>
                </c:pt>
                <c:pt idx="1993">
                  <c:v>5.6284041998794589E-2</c:v>
                </c:pt>
                <c:pt idx="1994">
                  <c:v>5.7168367166813776E-2</c:v>
                </c:pt>
                <c:pt idx="1995">
                  <c:v>5.8066161837637936E-2</c:v>
                </c:pt>
                <c:pt idx="1996">
                  <c:v>5.8977747473561583E-2</c:v>
                </c:pt>
                <c:pt idx="1997">
                  <c:v>5.9902611864567308E-2</c:v>
                </c:pt>
                <c:pt idx="1998">
                  <c:v>6.0841598529590625E-2</c:v>
                </c:pt>
                <c:pt idx="1999">
                  <c:v>6.1794217062634986E-2</c:v>
                </c:pt>
                <c:pt idx="2000">
                  <c:v>6.2761483146067415E-2</c:v>
                </c:pt>
                <c:pt idx="2001">
                  <c:v>6.3743686478721501E-2</c:v>
                </c:pt>
                <c:pt idx="2002">
                  <c:v>6.4741269577928334E-2</c:v>
                </c:pt>
                <c:pt idx="2003">
                  <c:v>6.5753909682504844E-2</c:v>
                </c:pt>
                <c:pt idx="2004">
                  <c:v>6.6782036163873695E-2</c:v>
                </c:pt>
                <c:pt idx="2005">
                  <c:v>6.7825204091207666E-2</c:v>
                </c:pt>
                <c:pt idx="2006">
                  <c:v>6.8883974024235128E-2</c:v>
                </c:pt>
                <c:pt idx="2007">
                  <c:v>6.9957885820769103E-2</c:v>
                </c:pt>
                <c:pt idx="2008">
                  <c:v>7.1047810056462962E-2</c:v>
                </c:pt>
                <c:pt idx="2009">
                  <c:v>7.2154720254059751E-2</c:v>
                </c:pt>
                <c:pt idx="2010">
                  <c:v>7.3278124458542704E-2</c:v>
                </c:pt>
                <c:pt idx="2011">
                  <c:v>7.4418915080942921E-2</c:v>
                </c:pt>
                <c:pt idx="2012">
                  <c:v>7.5576712869180551E-2</c:v>
                </c:pt>
                <c:pt idx="2013">
                  <c:v>7.6751597692345144E-2</c:v>
                </c:pt>
                <c:pt idx="2014">
                  <c:v>7.7943039351831389E-2</c:v>
                </c:pt>
                <c:pt idx="2015">
                  <c:v>7.9152216071988662E-2</c:v>
                </c:pt>
                <c:pt idx="2016">
                  <c:v>8.0378740209597344E-2</c:v>
                </c:pt>
                <c:pt idx="2017">
                  <c:v>8.1623959802538781E-2</c:v>
                </c:pt>
                <c:pt idx="2018">
                  <c:v>8.2888065687806822E-2</c:v>
                </c:pt>
                <c:pt idx="2019">
                  <c:v>8.4171295131712037E-2</c:v>
                </c:pt>
                <c:pt idx="2020">
                  <c:v>8.5473759027253085E-2</c:v>
                </c:pt>
                <c:pt idx="2021">
                  <c:v>8.679512939999473E-2</c:v>
                </c:pt>
                <c:pt idx="2022">
                  <c:v>8.8135243171219194E-2</c:v>
                </c:pt>
                <c:pt idx="2023">
                  <c:v>8.9495028567675855E-2</c:v>
                </c:pt>
                <c:pt idx="2024">
                  <c:v>9.0874738692720142E-2</c:v>
                </c:pt>
                <c:pt idx="2025">
                  <c:v>9.2275403104263229E-2</c:v>
                </c:pt>
                <c:pt idx="2026">
                  <c:v>9.369725087710111E-2</c:v>
                </c:pt>
                <c:pt idx="2027">
                  <c:v>9.514072601736584E-2</c:v>
                </c:pt>
                <c:pt idx="2028">
                  <c:v>9.6604958461779619E-2</c:v>
                </c:pt>
                <c:pt idx="2029">
                  <c:v>9.8090078288100208E-2</c:v>
                </c:pt>
                <c:pt idx="2030">
                  <c:v>9.9596647709746244E-2</c:v>
                </c:pt>
                <c:pt idx="2031">
                  <c:v>0.10112477107220666</c:v>
                </c:pt>
                <c:pt idx="2032">
                  <c:v>0.10267571270028439</c:v>
                </c:pt>
                <c:pt idx="2033">
                  <c:v>0.10425049042321467</c:v>
                </c:pt>
                <c:pt idx="2034">
                  <c:v>0.10584696309690145</c:v>
                </c:pt>
                <c:pt idx="2035">
                  <c:v>0.10746803674672242</c:v>
                </c:pt>
                <c:pt idx="2036">
                  <c:v>0.10910359413508974</c:v>
                </c:pt>
                <c:pt idx="2037">
                  <c:v>0.11076105645279503</c:v>
                </c:pt>
                <c:pt idx="2038">
                  <c:v>0.11244079066362345</c:v>
                </c:pt>
                <c:pt idx="2039">
                  <c:v>0.11414564271979971</c:v>
                </c:pt>
                <c:pt idx="2040">
                  <c:v>0.11587407190980339</c:v>
                </c:pt>
                <c:pt idx="2041">
                  <c:v>0.11762745064377685</c:v>
                </c:pt>
                <c:pt idx="2042">
                  <c:v>0.11940427502122077</c:v>
                </c:pt>
                <c:pt idx="2043">
                  <c:v>0.12120588373835779</c:v>
                </c:pt>
                <c:pt idx="2044">
                  <c:v>0.12303127205533243</c:v>
                </c:pt>
                <c:pt idx="2045">
                  <c:v>0.12488277241090537</c:v>
                </c:pt>
                <c:pt idx="2046">
                  <c:v>0.12676029721182527</c:v>
                </c:pt>
                <c:pt idx="2047">
                  <c:v>0.12866375925618037</c:v>
                </c:pt>
                <c:pt idx="2048">
                  <c:v>0.13059210083675774</c:v>
                </c:pt>
                <c:pt idx="2049">
                  <c:v>0.13254774219893148</c:v>
                </c:pt>
                <c:pt idx="2050">
                  <c:v>0.13452810836303999</c:v>
                </c:pt>
                <c:pt idx="2051">
                  <c:v>0.13653659965112871</c:v>
                </c:pt>
                <c:pt idx="2052">
                  <c:v>0.13857100704601533</c:v>
                </c:pt>
                <c:pt idx="2053">
                  <c:v>0.1406343409362322</c:v>
                </c:pt>
                <c:pt idx="2054">
                  <c:v>0.14272496383218133</c:v>
                </c:pt>
                <c:pt idx="2055">
                  <c:v>0.14484339782892541</c:v>
                </c:pt>
                <c:pt idx="2056">
                  <c:v>0.14698833768788225</c:v>
                </c:pt>
                <c:pt idx="2057">
                  <c:v>0.1491625171287024</c:v>
                </c:pt>
                <c:pt idx="2058">
                  <c:v>0.15136494352114693</c:v>
                </c:pt>
                <c:pt idx="2059">
                  <c:v>0.15359774834659978</c:v>
                </c:pt>
                <c:pt idx="2060">
                  <c:v>0.1558585927354792</c:v>
                </c:pt>
                <c:pt idx="2061">
                  <c:v>0.15814934846856529</c:v>
                </c:pt>
                <c:pt idx="2062">
                  <c:v>0.16046863061665234</c:v>
                </c:pt>
                <c:pt idx="2063">
                  <c:v>0.16281730213386281</c:v>
                </c:pt>
                <c:pt idx="2064">
                  <c:v>0.16519622226220718</c:v>
                </c:pt>
                <c:pt idx="2065">
                  <c:v>0.16760790018182958</c:v>
                </c:pt>
                <c:pt idx="2066">
                  <c:v>0.17004869494051966</c:v>
                </c:pt>
                <c:pt idx="2067">
                  <c:v>0.17252018386125312</c:v>
                </c:pt>
                <c:pt idx="2068">
                  <c:v>0.17502157074345523</c:v>
                </c:pt>
                <c:pt idx="2069">
                  <c:v>0.17755465836441131</c:v>
                </c:pt>
                <c:pt idx="2070">
                  <c:v>0.18012009479855309</c:v>
                </c:pt>
                <c:pt idx="2071">
                  <c:v>0.18271799770729844</c:v>
                </c:pt>
                <c:pt idx="2072">
                  <c:v>0.18534808747930642</c:v>
                </c:pt>
                <c:pt idx="2073">
                  <c:v>0.18800857131015042</c:v>
                </c:pt>
                <c:pt idx="2074">
                  <c:v>0.19070108727155291</c:v>
                </c:pt>
                <c:pt idx="2075">
                  <c:v>0.1934275976738607</c:v>
                </c:pt>
                <c:pt idx="2076">
                  <c:v>0.1961879963309727</c:v>
                </c:pt>
                <c:pt idx="2077">
                  <c:v>0.19898017558414541</c:v>
                </c:pt>
                <c:pt idx="2078">
                  <c:v>0.20180407129927808</c:v>
                </c:pt>
                <c:pt idx="2079">
                  <c:v>0.20465680297887767</c:v>
                </c:pt>
                <c:pt idx="2080">
                  <c:v>0.20752499135958921</c:v>
                </c:pt>
                <c:pt idx="2081">
                  <c:v>0.2104009238178994</c:v>
                </c:pt>
                <c:pt idx="2082">
                  <c:v>0.21329506218446001</c:v>
                </c:pt>
                <c:pt idx="2083">
                  <c:v>0.21620455971039565</c:v>
                </c:pt>
                <c:pt idx="2084">
                  <c:v>0.2191201690376158</c:v>
                </c:pt>
                <c:pt idx="2085">
                  <c:v>0.22204095889794631</c:v>
                </c:pt>
                <c:pt idx="2086">
                  <c:v>0.22496426003399139</c:v>
                </c:pt>
                <c:pt idx="2087">
                  <c:v>0.22788741613750998</c:v>
                </c:pt>
                <c:pt idx="2088">
                  <c:v>0.23081146435020808</c:v>
                </c:pt>
                <c:pt idx="2089">
                  <c:v>0.23373746060443187</c:v>
                </c:pt>
                <c:pt idx="2090">
                  <c:v>0.23666739610577137</c:v>
                </c:pt>
                <c:pt idx="2091">
                  <c:v>0.23960038031156294</c:v>
                </c:pt>
                <c:pt idx="2092">
                  <c:v>0.24254017656012175</c:v>
                </c:pt>
                <c:pt idx="2093">
                  <c:v>0.24548882545655065</c:v>
                </c:pt>
                <c:pt idx="2094">
                  <c:v>0.24844619422572178</c:v>
                </c:pt>
                <c:pt idx="2095">
                  <c:v>0.25141801643596168</c:v>
                </c:pt>
                <c:pt idx="2096">
                  <c:v>0.25440137756525039</c:v>
                </c:pt>
                <c:pt idx="2097">
                  <c:v>0.25740100063397708</c:v>
                </c:pt>
                <c:pt idx="2098">
                  <c:v>0.26041690904470111</c:v>
                </c:pt>
                <c:pt idx="2099">
                  <c:v>0.26345082172017187</c:v>
                </c:pt>
                <c:pt idx="2100">
                  <c:v>0.26650563041754066</c:v>
                </c:pt>
                <c:pt idx="2101">
                  <c:v>0.26958192962980843</c:v>
                </c:pt>
                <c:pt idx="2102">
                  <c:v>0.27268001494750294</c:v>
                </c:pt>
                <c:pt idx="2103">
                  <c:v>0.27580245109649038</c:v>
                </c:pt>
                <c:pt idx="2104">
                  <c:v>0.27894808606204008</c:v>
                </c:pt>
                <c:pt idx="2105">
                  <c:v>0.282121853402512</c:v>
                </c:pt>
                <c:pt idx="2106">
                  <c:v>0.28532146416634979</c:v>
                </c:pt>
                <c:pt idx="2107">
                  <c:v>0.28854866739978002</c:v>
                </c:pt>
                <c:pt idx="2108">
                  <c:v>0.29180480438491013</c:v>
                </c:pt>
                <c:pt idx="2109">
                  <c:v>0.29509024509980009</c:v>
                </c:pt>
                <c:pt idx="2110">
                  <c:v>0.29840581524708021</c:v>
                </c:pt>
                <c:pt idx="2111">
                  <c:v>0.30175353947399874</c:v>
                </c:pt>
                <c:pt idx="2112">
                  <c:v>0.30513124495050997</c:v>
                </c:pt>
                <c:pt idx="2113">
                  <c:v>0.30854098028222782</c:v>
                </c:pt>
                <c:pt idx="2114">
                  <c:v>0.3119845074562832</c:v>
                </c:pt>
                <c:pt idx="2115">
                  <c:v>0.31546017383021785</c:v>
                </c:pt>
                <c:pt idx="2116">
                  <c:v>0.31897037727245692</c:v>
                </c:pt>
                <c:pt idx="2117">
                  <c:v>0.3225137854539693</c:v>
                </c:pt>
                <c:pt idx="2118">
                  <c:v>0.32609069393764295</c:v>
                </c:pt>
                <c:pt idx="2119">
                  <c:v>0.32970245306593698</c:v>
                </c:pt>
                <c:pt idx="2120">
                  <c:v>0.33335118372764583</c:v>
                </c:pt>
                <c:pt idx="2121">
                  <c:v>0.33703369722228804</c:v>
                </c:pt>
                <c:pt idx="2122">
                  <c:v>0.34075079946531445</c:v>
                </c:pt>
                <c:pt idx="2123">
                  <c:v>0.3445005988023952</c:v>
                </c:pt>
                <c:pt idx="2124">
                  <c:v>0.34828886299946471</c:v>
                </c:pt>
                <c:pt idx="2125">
                  <c:v>0.35211194519923084</c:v>
                </c:pt>
                <c:pt idx="2126">
                  <c:v>0.35596750139470568</c:v>
                </c:pt>
                <c:pt idx="2127">
                  <c:v>0.35985812807881773</c:v>
                </c:pt>
                <c:pt idx="2128">
                  <c:v>0.36378426243651835</c:v>
                </c:pt>
                <c:pt idx="2129">
                  <c:v>0.36774674795473788</c:v>
                </c:pt>
                <c:pt idx="2130">
                  <c:v>0.37174229310284079</c:v>
                </c:pt>
                <c:pt idx="2131">
                  <c:v>0.37577080905186916</c:v>
                </c:pt>
                <c:pt idx="2132">
                  <c:v>0.37983458247039975</c:v>
                </c:pt>
                <c:pt idx="2133">
                  <c:v>0.38400595124198983</c:v>
                </c:pt>
                <c:pt idx="2134">
                  <c:v>0.38823576794739201</c:v>
                </c:pt>
                <c:pt idx="2135">
                  <c:v>0.39250140996688626</c:v>
                </c:pt>
                <c:pt idx="2136">
                  <c:v>0.39680281278382179</c:v>
                </c:pt>
                <c:pt idx="2137">
                  <c:v>0.40114413937108484</c:v>
                </c:pt>
                <c:pt idx="2138">
                  <c:v>0.40552023951816046</c:v>
                </c:pt>
                <c:pt idx="2139">
                  <c:v>0.40993442048863638</c:v>
                </c:pt>
                <c:pt idx="2140">
                  <c:v>0.41438150828495096</c:v>
                </c:pt>
                <c:pt idx="2141">
                  <c:v>0.41886764734459103</c:v>
                </c:pt>
                <c:pt idx="2142">
                  <c:v>0.42338656940770691</c:v>
                </c:pt>
                <c:pt idx="2143">
                  <c:v>0.42794253284059502</c:v>
                </c:pt>
                <c:pt idx="2144">
                  <c:v>0.43253207841433272</c:v>
                </c:pt>
                <c:pt idx="2145">
                  <c:v>0.43715861020747626</c:v>
                </c:pt>
                <c:pt idx="2146">
                  <c:v>0.44181863837339519</c:v>
                </c:pt>
                <c:pt idx="2147">
                  <c:v>0.44651383380840248</c:v>
                </c:pt>
                <c:pt idx="2148">
                  <c:v>0.45124067859589639</c:v>
                </c:pt>
                <c:pt idx="2149">
                  <c:v>0.45600088199113376</c:v>
                </c:pt>
                <c:pt idx="2150">
                  <c:v>0.46079616785358052</c:v>
                </c:pt>
                <c:pt idx="2151">
                  <c:v>0.46562565059640415</c:v>
                </c:pt>
                <c:pt idx="2152">
                  <c:v>0.47048398906344135</c:v>
                </c:pt>
                <c:pt idx="2153">
                  <c:v>0.47537465408440915</c:v>
                </c:pt>
                <c:pt idx="2154">
                  <c:v>0.48029768439405807</c:v>
                </c:pt>
                <c:pt idx="2155">
                  <c:v>0.48525308227892011</c:v>
                </c:pt>
                <c:pt idx="2156">
                  <c:v>0.49023808331182017</c:v>
                </c:pt>
                <c:pt idx="2157">
                  <c:v>0.49525175988539571</c:v>
                </c:pt>
                <c:pt idx="2158">
                  <c:v>0.50029774459241005</c:v>
                </c:pt>
                <c:pt idx="2159">
                  <c:v>0.5053751649273166</c:v>
                </c:pt>
                <c:pt idx="2160">
                  <c:v>0.51048118843855972</c:v>
                </c:pt>
                <c:pt idx="2161">
                  <c:v>0.51561862531124159</c:v>
                </c:pt>
                <c:pt idx="2162">
                  <c:v>0.52078548331349139</c:v>
                </c:pt>
                <c:pt idx="2163">
                  <c:v>0.52598373322176639</c:v>
                </c:pt>
                <c:pt idx="2164">
                  <c:v>0.53121250925496122</c:v>
                </c:pt>
                <c:pt idx="2165">
                  <c:v>0.53646976546234637</c:v>
                </c:pt>
                <c:pt idx="2166">
                  <c:v>0.54175458227789886</c:v>
                </c:pt>
                <c:pt idx="2167">
                  <c:v>0.54707163047225094</c:v>
                </c:pt>
                <c:pt idx="2168">
                  <c:v>0.55241830125407687</c:v>
                </c:pt>
                <c:pt idx="2169">
                  <c:v>0.55779247492022688</c:v>
                </c:pt>
                <c:pt idx="2170">
                  <c:v>0.56319497980910427</c:v>
                </c:pt>
                <c:pt idx="2171">
                  <c:v>0.56863011771900318</c:v>
                </c:pt>
                <c:pt idx="2172">
                  <c:v>0.57409225409413367</c:v>
                </c:pt>
                <c:pt idx="2173">
                  <c:v>0.57958357005406402</c:v>
                </c:pt>
                <c:pt idx="2174">
                  <c:v>0.58510092807424607</c:v>
                </c:pt>
                <c:pt idx="2175">
                  <c:v>0.59065272215483888</c:v>
                </c:pt>
                <c:pt idx="2176">
                  <c:v>0.59623100382744487</c:v>
                </c:pt>
                <c:pt idx="2177">
                  <c:v>0.60183486378357787</c:v>
                </c:pt>
                <c:pt idx="2178">
                  <c:v>0.60746918117319082</c:v>
                </c:pt>
                <c:pt idx="2179">
                  <c:v>0.61313337596492035</c:v>
                </c:pt>
                <c:pt idx="2180">
                  <c:v>0.6188262874360847</c:v>
                </c:pt>
                <c:pt idx="2181">
                  <c:v>0.62455227223466514</c:v>
                </c:pt>
                <c:pt idx="2182">
                  <c:v>0.63030635095587395</c:v>
                </c:pt>
                <c:pt idx="2183">
                  <c:v>0.63609454454283343</c:v>
                </c:pt>
                <c:pt idx="2184">
                  <c:v>0.64191577660410604</c:v>
                </c:pt>
                <c:pt idx="2185">
                  <c:v>0.64776674092318431</c:v>
                </c:pt>
                <c:pt idx="2186">
                  <c:v>0.65365344743220644</c:v>
                </c:pt>
                <c:pt idx="2187">
                  <c:v>0.65957834394904469</c:v>
                </c:pt>
                <c:pt idx="2188">
                  <c:v>0.66553632777417771</c:v>
                </c:pt>
                <c:pt idx="2189">
                  <c:v>0.67153248465060955</c:v>
                </c:pt>
                <c:pt idx="2190">
                  <c:v>0.6775634232583494</c:v>
                </c:pt>
                <c:pt idx="2191">
                  <c:v>0.68363764880389299</c:v>
                </c:pt>
                <c:pt idx="2192">
                  <c:v>0.68975171803434931</c:v>
                </c:pt>
                <c:pt idx="2193">
                  <c:v>0.69591680275812007</c:v>
                </c:pt>
                <c:pt idx="2194">
                  <c:v>0.70245627272933464</c:v>
                </c:pt>
                <c:pt idx="2195">
                  <c:v>0.70905272867490288</c:v>
                </c:pt>
                <c:pt idx="2196">
                  <c:v>0.71570346623923042</c:v>
                </c:pt>
                <c:pt idx="2197">
                  <c:v>0.72237508553196139</c:v>
                </c:pt>
                <c:pt idx="2198">
                  <c:v>0.72914937679334946</c:v>
                </c:pt>
                <c:pt idx="2199">
                  <c:v>0.73593908921132023</c:v>
                </c:pt>
                <c:pt idx="2200">
                  <c:v>0.74282883897821317</c:v>
                </c:pt>
                <c:pt idx="2201">
                  <c:v>0.74974302402510262</c:v>
                </c:pt>
                <c:pt idx="2202">
                  <c:v>0.75671996189237634</c:v>
                </c:pt>
                <c:pt idx="2203">
                  <c:v>0.76376677138741778</c:v>
                </c:pt>
                <c:pt idx="2204">
                  <c:v>0.77087828151463811</c:v>
                </c:pt>
                <c:pt idx="2205">
                  <c:v>0.7780148424829213</c:v>
                </c:pt>
                <c:pt idx="2206">
                  <c:v>0.78521696722241119</c:v>
                </c:pt>
                <c:pt idx="2207">
                  <c:v>0.79248638042561881</c:v>
                </c:pt>
                <c:pt idx="2208">
                  <c:v>0.79982781682286808</c:v>
                </c:pt>
                <c:pt idx="2209">
                  <c:v>0.80720075007183145</c:v>
                </c:pt>
                <c:pt idx="2210">
                  <c:v>0.81467064890286878</c:v>
                </c:pt>
                <c:pt idx="2211">
                  <c:v>0.82214916751100164</c:v>
                </c:pt>
                <c:pt idx="2212">
                  <c:v>0.82974374213158808</c:v>
                </c:pt>
                <c:pt idx="2213">
                  <c:v>0.8373360705009697</c:v>
                </c:pt>
                <c:pt idx="2214">
                  <c:v>0.84504476630108094</c:v>
                </c:pt>
                <c:pt idx="2215">
                  <c:v>0.85277242568249612</c:v>
                </c:pt>
                <c:pt idx="2216">
                  <c:v>0.86058886910365329</c:v>
                </c:pt>
                <c:pt idx="2217">
                  <c:v>0.86843720582063988</c:v>
                </c:pt>
                <c:pt idx="2218">
                  <c:v>0.87635881091993773</c:v>
                </c:pt>
                <c:pt idx="2219">
                  <c:v>0.88432685836994251</c:v>
                </c:pt>
                <c:pt idx="2220">
                  <c:v>0.89232419925596596</c:v>
                </c:pt>
                <c:pt idx="2221">
                  <c:v>0.90039062086487054</c:v>
                </c:pt>
                <c:pt idx="2222">
                  <c:v>0.90853992990574706</c:v>
                </c:pt>
                <c:pt idx="2223">
                  <c:v>0.91671000646505285</c:v>
                </c:pt>
                <c:pt idx="2224">
                  <c:v>0.92496640793657392</c:v>
                </c:pt>
                <c:pt idx="2225">
                  <c:v>0.93328836730990283</c:v>
                </c:pt>
                <c:pt idx="2226">
                  <c:v>0.94169153175497355</c:v>
                </c:pt>
                <c:pt idx="2227">
                  <c:v>0.95016378567215654</c:v>
                </c:pt>
                <c:pt idx="2228">
                  <c:v>0.95867926953760063</c:v>
                </c:pt>
                <c:pt idx="2229">
                  <c:v>0.96731556819212972</c:v>
                </c:pt>
                <c:pt idx="2230">
                  <c:v>0.9759741688627418</c:v>
                </c:pt>
                <c:pt idx="2231">
                  <c:v>0.98472276310565809</c:v>
                </c:pt>
                <c:pt idx="2232">
                  <c:v>0.99359217794716481</c:v>
                </c:pt>
                <c:pt idx="2233">
                  <c:v>1.0024962095575862</c:v>
                </c:pt>
                <c:pt idx="2234">
                  <c:v>1.0114865830557436</c:v>
                </c:pt>
                <c:pt idx="2235">
                  <c:v>1.0205939246364537</c:v>
                </c:pt>
                <c:pt idx="2236">
                  <c:v>1.0297483325519139</c:v>
                </c:pt>
                <c:pt idx="2237">
                  <c:v>1.0389804668889948</c:v>
                </c:pt>
                <c:pt idx="2238">
                  <c:v>1.0483506760640069</c:v>
                </c:pt>
                <c:pt idx="2239">
                  <c:v>1.0577986161001247</c:v>
                </c:pt>
                <c:pt idx="2240">
                  <c:v>1.0673374951317545</c:v>
                </c:pt>
                <c:pt idx="2241">
                  <c:v>1.0769667293083827</c:v>
                </c:pt>
                <c:pt idx="2242">
                  <c:v>1.08668232091203</c:v>
                </c:pt>
                <c:pt idx="2243">
                  <c:v>1.0965359993647505</c:v>
                </c:pt>
                <c:pt idx="2244">
                  <c:v>1.106432933400388</c:v>
                </c:pt>
                <c:pt idx="2245">
                  <c:v>1.1164637374272102</c:v>
                </c:pt>
                <c:pt idx="2246">
                  <c:v>1.1266540622707577</c:v>
                </c:pt>
                <c:pt idx="2247">
                  <c:v>1.1368790271349487</c:v>
                </c:pt>
                <c:pt idx="2248">
                  <c:v>1.1472463746195005</c:v>
                </c:pt>
                <c:pt idx="2249">
                  <c:v>1.1577216367369632</c:v>
                </c:pt>
                <c:pt idx="2250">
                  <c:v>1.1683436250950079</c:v>
                </c:pt>
                <c:pt idx="2251">
                  <c:v>1.1790561542824731</c:v>
                </c:pt>
                <c:pt idx="2252">
                  <c:v>1.1899370764762827</c:v>
                </c:pt>
                <c:pt idx="2253">
                  <c:v>1.2009216248307781</c:v>
                </c:pt>
                <c:pt idx="2254">
                  <c:v>1.2120569494601903</c:v>
                </c:pt>
                <c:pt idx="2255">
                  <c:v>1.2233004465990782</c:v>
                </c:pt>
                <c:pt idx="2256">
                  <c:v>1.2347118838913635</c:v>
                </c:pt>
                <c:pt idx="2257">
                  <c:v>1.2462919376796251</c:v>
                </c:pt>
                <c:pt idx="2258">
                  <c:v>1.2579794962165185</c:v>
                </c:pt>
                <c:pt idx="2259">
                  <c:v>1.2699047410158186</c:v>
                </c:pt>
                <c:pt idx="2260">
                  <c:v>1.2819374064045743</c:v>
                </c:pt>
                <c:pt idx="2261">
                  <c:v>1.2941426059334051</c:v>
                </c:pt>
                <c:pt idx="2262">
                  <c:v>1.30677489513161</c:v>
                </c:pt>
                <c:pt idx="2263">
                  <c:v>1.3201217172118584</c:v>
                </c:pt>
                <c:pt idx="2264">
                  <c:v>1.3336883563459545</c:v>
                </c:pt>
                <c:pt idx="2265">
                  <c:v>1.3474616232848422</c:v>
                </c:pt>
                <c:pt idx="2266">
                  <c:v>1.3614643486833375</c:v>
                </c:pt>
                <c:pt idx="2267">
                  <c:v>1.3757057654075544</c:v>
                </c:pt>
                <c:pt idx="2268">
                  <c:v>1.3901778229970234</c:v>
                </c:pt>
                <c:pt idx="2269">
                  <c:v>1.4048844418106397</c:v>
                </c:pt>
                <c:pt idx="2270">
                  <c:v>1.4198487906674424</c:v>
                </c:pt>
                <c:pt idx="2271">
                  <c:v>1.4350628534914589</c:v>
                </c:pt>
                <c:pt idx="2272">
                  <c:v>1.4505272772944213</c:v>
                </c:pt>
                <c:pt idx="2273">
                  <c:v>1.4662544986461219</c:v>
                </c:pt>
                <c:pt idx="2274">
                  <c:v>1.4822506678454792</c:v>
                </c:pt>
                <c:pt idx="2275">
                  <c:v>1.4985251790331067</c:v>
                </c:pt>
                <c:pt idx="2276">
                  <c:v>1.5150700570835496</c:v>
                </c:pt>
                <c:pt idx="2277">
                  <c:v>1.5319034291583458</c:v>
                </c:pt>
                <c:pt idx="2278">
                  <c:v>1.5490027127192145</c:v>
                </c:pt>
                <c:pt idx="2279">
                  <c:v>1.5663684293027578</c:v>
                </c:pt>
                <c:pt idx="2280">
                  <c:v>1.5839548256034155</c:v>
                </c:pt>
                <c:pt idx="2281">
                  <c:v>1.6017389506728177</c:v>
                </c:pt>
                <c:pt idx="2282">
                  <c:v>1.6196563810837212</c:v>
                </c:pt>
                <c:pt idx="2283">
                  <c:v>1.6376670819357928</c:v>
                </c:pt>
                <c:pt idx="2284">
                  <c:v>1.6556885699271597</c:v>
                </c:pt>
                <c:pt idx="2285">
                  <c:v>1.6736941978421822</c:v>
                </c:pt>
                <c:pt idx="2286">
                  <c:v>1.6916595104041048</c:v>
                </c:pt>
                <c:pt idx="2287">
                  <c:v>1.7095640945825983</c:v>
                </c:pt>
                <c:pt idx="2288">
                  <c:v>1.7273898899476272</c:v>
                </c:pt>
                <c:pt idx="2289">
                  <c:v>1.7451275678046638</c:v>
                </c:pt>
                <c:pt idx="2290">
                  <c:v>1.7627785498966302</c:v>
                </c:pt>
                <c:pt idx="2291">
                  <c:v>1.7803245042296492</c:v>
                </c:pt>
                <c:pt idx="2292">
                  <c:v>1.7977872852154206</c:v>
                </c:pt>
                <c:pt idx="2293">
                  <c:v>1.8151789247162544</c:v>
                </c:pt>
                <c:pt idx="2294">
                  <c:v>1.8325128399053838</c:v>
                </c:pt>
                <c:pt idx="2295">
                  <c:v>1.8497744488629779</c:v>
                </c:pt>
                <c:pt idx="2296">
                  <c:v>1.8670126860021325</c:v>
                </c:pt>
                <c:pt idx="2297">
                  <c:v>1.8842376549890232</c:v>
                </c:pt>
                <c:pt idx="2298">
                  <c:v>1.9014900923476723</c:v>
                </c:pt>
                <c:pt idx="2299">
                  <c:v>1.9187551944283228</c:v>
                </c:pt>
                <c:pt idx="2300">
                  <c:v>1.9360665549159355</c:v>
                </c:pt>
                <c:pt idx="2301">
                  <c:v>1.9534845996529502</c:v>
                </c:pt>
                <c:pt idx="2302">
                  <c:v>1.9710106960161213</c:v>
                </c:pt>
                <c:pt idx="2303">
                  <c:v>1.9886702028661829</c:v>
                </c:pt>
                <c:pt idx="2304">
                  <c:v>2.0064820827950607</c:v>
                </c:pt>
                <c:pt idx="2305">
                  <c:v>2.0244886330555483</c:v>
                </c:pt>
                <c:pt idx="2306">
                  <c:v>2.0427444203233436</c:v>
                </c:pt>
                <c:pt idx="2307">
                  <c:v>2.0612401305564187</c:v>
                </c:pt>
                <c:pt idx="2308">
                  <c:v>2.0800037321701401</c:v>
                </c:pt>
                <c:pt idx="2309">
                  <c:v>2.0990792928408895</c:v>
                </c:pt>
                <c:pt idx="2310">
                  <c:v>2.118511276732375</c:v>
                </c:pt>
                <c:pt idx="2311">
                  <c:v>2.1383195810050428</c:v>
                </c:pt>
                <c:pt idx="2312">
                  <c:v>2.1584954648879471</c:v>
                </c:pt>
                <c:pt idx="2313">
                  <c:v>2.1791104821827449</c:v>
                </c:pt>
                <c:pt idx="2314">
                  <c:v>2.2001836365338416</c:v>
                </c:pt>
                <c:pt idx="2315">
                  <c:v>2.2217520196698275</c:v>
                </c:pt>
                <c:pt idx="2316">
                  <c:v>2.2438343967947767</c:v>
                </c:pt>
                <c:pt idx="2317">
                  <c:v>2.2664499945297973</c:v>
                </c:pt>
                <c:pt idx="2318">
                  <c:v>2.2896180717097829</c:v>
                </c:pt>
                <c:pt idx="2319">
                  <c:v>2.3134293325822388</c:v>
                </c:pt>
                <c:pt idx="2320">
                  <c:v>2.3378679296982035</c:v>
                </c:pt>
                <c:pt idx="2321">
                  <c:v>2.3629441624365484</c:v>
                </c:pt>
                <c:pt idx="2322">
                  <c:v>2.3886956794381384</c:v>
                </c:pt>
                <c:pt idx="2323">
                  <c:v>2.4151785371133658</c:v>
                </c:pt>
                <c:pt idx="2324">
                  <c:v>2.4424129690020129</c:v>
                </c:pt>
                <c:pt idx="2325">
                  <c:v>2.4704185662955762</c:v>
                </c:pt>
                <c:pt idx="2326">
                  <c:v>2.4991975165530387</c:v>
                </c:pt>
                <c:pt idx="2327">
                  <c:v>2.528806819969172</c:v>
                </c:pt>
                <c:pt idx="2328">
                  <c:v>2.5592940787609786</c:v>
                </c:pt>
                <c:pt idx="2329">
                  <c:v>2.5912294865685515</c:v>
                </c:pt>
                <c:pt idx="2330">
                  <c:v>2.6245108033634112</c:v>
                </c:pt>
                <c:pt idx="2331">
                  <c:v>2.6587794175676742</c:v>
                </c:pt>
                <c:pt idx="2332">
                  <c:v>2.6940967910129405</c:v>
                </c:pt>
                <c:pt idx="2333">
                  <c:v>2.7304736561159326</c:v>
                </c:pt>
                <c:pt idx="2334">
                  <c:v>2.767952596955376</c:v>
                </c:pt>
                <c:pt idx="2335">
                  <c:v>2.8065478751857356</c:v>
                </c:pt>
                <c:pt idx="2336">
                  <c:v>2.8463100942468187</c:v>
                </c:pt>
                <c:pt idx="2337">
                  <c:v>2.8872877734979943</c:v>
                </c:pt>
                <c:pt idx="2338">
                  <c:v>2.9294979964381125</c:v>
                </c:pt>
                <c:pt idx="2339">
                  <c:v>2.9729650177100329</c:v>
                </c:pt>
                <c:pt idx="2340">
                  <c:v>3.0177314888598481</c:v>
                </c:pt>
                <c:pt idx="2341">
                  <c:v>3.0638676633664947</c:v>
                </c:pt>
                <c:pt idx="2342">
                  <c:v>3.1113954017755514</c:v>
                </c:pt>
                <c:pt idx="2343">
                  <c:v>3.1603430572881681</c:v>
                </c:pt>
                <c:pt idx="2344">
                  <c:v>3.2107325743382815</c:v>
                </c:pt>
                <c:pt idx="2345">
                  <c:v>3.2626297394789576</c:v>
                </c:pt>
                <c:pt idx="2346">
                  <c:v>3.3160883174419715</c:v>
                </c:pt>
                <c:pt idx="2347">
                  <c:v>3.3711214596534087</c:v>
                </c:pt>
                <c:pt idx="2348">
                  <c:v>3.4277645866104511</c:v>
                </c:pt>
                <c:pt idx="2349">
                  <c:v>3.486076640792108</c:v>
                </c:pt>
                <c:pt idx="2350">
                  <c:v>3.5461077409570518</c:v>
                </c:pt>
                <c:pt idx="2351">
                  <c:v>3.6079273676005541</c:v>
                </c:pt>
                <c:pt idx="2352">
                  <c:v>3.6715250974619451</c:v>
                </c:pt>
                <c:pt idx="2353">
                  <c:v>3.7369675028852578</c:v>
                </c:pt>
                <c:pt idx="2354">
                  <c:v>3.8043052418586356</c:v>
                </c:pt>
                <c:pt idx="2355">
                  <c:v>3.8735697898690487</c:v>
                </c:pt>
                <c:pt idx="2356">
                  <c:v>3.9448491674629476</c:v>
                </c:pt>
                <c:pt idx="2357">
                  <c:v>4.0181317871437709</c:v>
                </c:pt>
                <c:pt idx="2358">
                  <c:v>4.0934909968684758</c:v>
                </c:pt>
                <c:pt idx="2359">
                  <c:v>4.1709585505979971</c:v>
                </c:pt>
                <c:pt idx="2360">
                  <c:v>4.2506279671724911</c:v>
                </c:pt>
                <c:pt idx="2361">
                  <c:v>4.3325396604394797</c:v>
                </c:pt>
                <c:pt idx="2362">
                  <c:v>4.4166976292122389</c:v>
                </c:pt>
                <c:pt idx="2363">
                  <c:v>4.5031514618850288</c:v>
                </c:pt>
                <c:pt idx="2364">
                  <c:v>4.5920533712833214</c:v>
                </c:pt>
                <c:pt idx="2365">
                  <c:v>4.6833701589184642</c:v>
                </c:pt>
                <c:pt idx="2366">
                  <c:v>4.7771616687912282</c:v>
                </c:pt>
                <c:pt idx="2367">
                  <c:v>4.8734790404812465</c:v>
                </c:pt>
                <c:pt idx="2368">
                  <c:v>4.9724021500304127</c:v>
                </c:pt>
                <c:pt idx="2369">
                  <c:v>5.073990460126895</c:v>
                </c:pt>
                <c:pt idx="2370">
                  <c:v>5.1782884038301109</c:v>
                </c:pt>
                <c:pt idx="2371">
                  <c:v>5.285311085338023</c:v>
                </c:pt>
                <c:pt idx="2372">
                  <c:v>5.3950254381947627</c:v>
                </c:pt>
                <c:pt idx="2373">
                  <c:v>5.5071336719121362</c:v>
                </c:pt>
                <c:pt idx="2374">
                  <c:v>5.6220576296667506</c:v>
                </c:pt>
                <c:pt idx="2375">
                  <c:v>5.7396648194232425</c:v>
                </c:pt>
                <c:pt idx="2376">
                  <c:v>5.8598951116323885</c:v>
                </c:pt>
                <c:pt idx="2377">
                  <c:v>5.982505894297006</c:v>
                </c:pt>
                <c:pt idx="2378">
                  <c:v>6.1072222315591338</c:v>
                </c:pt>
                <c:pt idx="2379">
                  <c:v>6.2338107421184636</c:v>
                </c:pt>
                <c:pt idx="2380">
                  <c:v>6.3619732982704571</c:v>
                </c:pt>
                <c:pt idx="2381">
                  <c:v>6.4915757841780062</c:v>
                </c:pt>
                <c:pt idx="2382">
                  <c:v>6.622435869799526</c:v>
                </c:pt>
                <c:pt idx="2383">
                  <c:v>6.7544342525767744</c:v>
                </c:pt>
                <c:pt idx="2384">
                  <c:v>6.8873673099992789</c:v>
                </c:pt>
                <c:pt idx="2385">
                  <c:v>7.021191732499056</c:v>
                </c:pt>
                <c:pt idx="2386">
                  <c:v>7.1557855002231712</c:v>
                </c:pt>
                <c:pt idx="2387">
                  <c:v>7.2911162475896161</c:v>
                </c:pt>
                <c:pt idx="2388">
                  <c:v>7.4271192913956403</c:v>
                </c:pt>
                <c:pt idx="2389">
                  <c:v>7.5637886703544348</c:v>
                </c:pt>
                <c:pt idx="2390">
                  <c:v>7.7011512193454088</c:v>
                </c:pt>
                <c:pt idx="2391">
                  <c:v>7.8391788524990043</c:v>
                </c:pt>
                <c:pt idx="2392">
                  <c:v>7.9779190305606509</c:v>
                </c:pt>
                <c:pt idx="2393">
                  <c:v>8.1174456290893495</c:v>
                </c:pt>
                <c:pt idx="2394">
                  <c:v>8.2578426166971681</c:v>
                </c:pt>
                <c:pt idx="2395">
                  <c:v>8.3992108115548074</c:v>
                </c:pt>
                <c:pt idx="2396">
                  <c:v>8.5415705020542099</c:v>
                </c:pt>
                <c:pt idx="2397">
                  <c:v>8.6851206871275668</c:v>
                </c:pt>
                <c:pt idx="2398">
                  <c:v>8.8299715508049097</c:v>
                </c:pt>
                <c:pt idx="2399">
                  <c:v>8.9763088147578252</c:v>
                </c:pt>
                <c:pt idx="2400">
                  <c:v>9.1242327282168905</c:v>
                </c:pt>
                <c:pt idx="2401">
                  <c:v>9.2738538191586155</c:v>
                </c:pt>
                <c:pt idx="2402">
                  <c:v>9.4254030606933412</c:v>
                </c:pt>
                <c:pt idx="2403">
                  <c:v>9.5791031993850524</c:v>
                </c:pt>
                <c:pt idx="2404">
                  <c:v>9.7351185046371373</c:v>
                </c:pt>
                <c:pt idx="2405">
                  <c:v>9.8936074073106699</c:v>
                </c:pt>
                <c:pt idx="2406">
                  <c:v>10.054644189533141</c:v>
                </c:pt>
                <c:pt idx="2407">
                  <c:v>10.218693056864595</c:v>
                </c:pt>
                <c:pt idx="2408">
                  <c:v>10.385920735330096</c:v>
                </c:pt>
                <c:pt idx="2409">
                  <c:v>10.556338570278875</c:v>
                </c:pt>
                <c:pt idx="2410">
                  <c:v>10.730304476723054</c:v>
                </c:pt>
                <c:pt idx="2411">
                  <c:v>10.908033408597671</c:v>
                </c:pt>
                <c:pt idx="2412">
                  <c:v>11.089641367806506</c:v>
                </c:pt>
                <c:pt idx="2413">
                  <c:v>11.275545632740602</c:v>
                </c:pt>
                <c:pt idx="2414">
                  <c:v>11.465915091350723</c:v>
                </c:pt>
                <c:pt idx="2415">
                  <c:v>11.660920710027886</c:v>
                </c:pt>
                <c:pt idx="2416">
                  <c:v>11.858706792382938</c:v>
                </c:pt>
                <c:pt idx="2417">
                  <c:v>12.060908946448434</c:v>
                </c:pt>
                <c:pt idx="2418">
                  <c:v>12.26842272687108</c:v>
                </c:pt>
                <c:pt idx="2419">
                  <c:v>12.481313928651975</c:v>
                </c:pt>
                <c:pt idx="2420">
                  <c:v>12.699701222993882</c:v>
                </c:pt>
                <c:pt idx="2421">
                  <c:v>12.924020415758415</c:v>
                </c:pt>
                <c:pt idx="2422">
                  <c:v>13.154324486130513</c:v>
                </c:pt>
                <c:pt idx="2423">
                  <c:v>13.391112354014359</c:v>
                </c:pt>
                <c:pt idx="2424">
                  <c:v>13.634594911624355</c:v>
                </c:pt>
                <c:pt idx="2425">
                  <c:v>13.884918298182724</c:v>
                </c:pt>
                <c:pt idx="2426">
                  <c:v>14.142025269118784</c:v>
                </c:pt>
                <c:pt idx="2427">
                  <c:v>14.406534788479449</c:v>
                </c:pt>
                <c:pt idx="2428">
                  <c:v>14.678653730344598</c:v>
                </c:pt>
                <c:pt idx="2429">
                  <c:v>14.95864397092182</c:v>
                </c:pt>
                <c:pt idx="2430">
                  <c:v>15.246710173431074</c:v>
                </c:pt>
                <c:pt idx="2431">
                  <c:v>15.543052485569824</c:v>
                </c:pt>
                <c:pt idx="2432">
                  <c:v>15.847735589606691</c:v>
                </c:pt>
                <c:pt idx="2433">
                  <c:v>16.161168652982163</c:v>
                </c:pt>
                <c:pt idx="2434">
                  <c:v>16.483694583712985</c:v>
                </c:pt>
                <c:pt idx="2435">
                  <c:v>16.815658222274141</c:v>
                </c:pt>
                <c:pt idx="2436">
                  <c:v>17.157124093632486</c:v>
                </c:pt>
                <c:pt idx="2437">
                  <c:v>17.508103532124139</c:v>
                </c:pt>
                <c:pt idx="2438">
                  <c:v>17.869070254919198</c:v>
                </c:pt>
                <c:pt idx="2439">
                  <c:v>18.240246940322752</c:v>
                </c:pt>
                <c:pt idx="2440">
                  <c:v>18.622005168332215</c:v>
                </c:pt>
                <c:pt idx="2441">
                  <c:v>19.014385150812064</c:v>
                </c:pt>
                <c:pt idx="2442">
                  <c:v>19.417897796734493</c:v>
                </c:pt>
                <c:pt idx="2443">
                  <c:v>19.832616204748824</c:v>
                </c:pt>
                <c:pt idx="2444">
                  <c:v>20.258894647508917</c:v>
                </c:pt>
                <c:pt idx="2445">
                  <c:v>20.697032564099068</c:v>
                </c:pt>
                <c:pt idx="2446">
                  <c:v>21.147173725151251</c:v>
                </c:pt>
                <c:pt idx="2447">
                  <c:v>21.609580587423544</c:v>
                </c:pt>
                <c:pt idx="2448">
                  <c:v>22.084007496272381</c:v>
                </c:pt>
                <c:pt idx="2449">
                  <c:v>22.570697880382927</c:v>
                </c:pt>
                <c:pt idx="2450">
                  <c:v>23.070006855889208</c:v>
                </c:pt>
                <c:pt idx="2451">
                  <c:v>23.582073188031099</c:v>
                </c:pt>
                <c:pt idx="2452">
                  <c:v>24.107136770540318</c:v>
                </c:pt>
                <c:pt idx="2453">
                  <c:v>24.645115720143473</c:v>
                </c:pt>
                <c:pt idx="2454">
                  <c:v>25.196451415897915</c:v>
                </c:pt>
                <c:pt idx="2455">
                  <c:v>25.761139689150614</c:v>
                </c:pt>
                <c:pt idx="2456">
                  <c:v>26.337893046307332</c:v>
                </c:pt>
                <c:pt idx="2457">
                  <c:v>26.922020254120593</c:v>
                </c:pt>
                <c:pt idx="2458">
                  <c:v>27.522499112792829</c:v>
                </c:pt>
                <c:pt idx="2459">
                  <c:v>28.140394638524764</c:v>
                </c:pt>
                <c:pt idx="2460">
                  <c:v>28.777134310996637</c:v>
                </c:pt>
                <c:pt idx="2461">
                  <c:v>29.433784351859121</c:v>
                </c:pt>
                <c:pt idx="2462">
                  <c:v>30.111574752550776</c:v>
                </c:pt>
                <c:pt idx="2463">
                  <c:v>30.811609088511666</c:v>
                </c:pt>
                <c:pt idx="2464">
                  <c:v>31.534677624725084</c:v>
                </c:pt>
                <c:pt idx="2465">
                  <c:v>32.330749124075417</c:v>
                </c:pt>
                <c:pt idx="2466">
                  <c:v>33.114192533761376</c:v>
                </c:pt>
                <c:pt idx="2467">
                  <c:v>33.924603410484082</c:v>
                </c:pt>
                <c:pt idx="2468">
                  <c:v>34.762824255722705</c:v>
                </c:pt>
                <c:pt idx="2469">
                  <c:v>35.629178029915209</c:v>
                </c:pt>
                <c:pt idx="2470">
                  <c:v>36.524254311991577</c:v>
                </c:pt>
                <c:pt idx="2471">
                  <c:v>37.448050039880776</c:v>
                </c:pt>
                <c:pt idx="2472">
                  <c:v>38.401227245981566</c:v>
                </c:pt>
                <c:pt idx="2473">
                  <c:v>39.383572250119222</c:v>
                </c:pt>
                <c:pt idx="2474">
                  <c:v>40.395069796182035</c:v>
                </c:pt>
                <c:pt idx="2475">
                  <c:v>41.435562763055522</c:v>
                </c:pt>
                <c:pt idx="2476">
                  <c:v>42.504697054310121</c:v>
                </c:pt>
                <c:pt idx="2477">
                  <c:v>43.601778011671726</c:v>
                </c:pt>
                <c:pt idx="2478">
                  <c:v>44.726831333803801</c:v>
                </c:pt>
                <c:pt idx="2479">
                  <c:v>45.879150355431818</c:v>
                </c:pt>
                <c:pt idx="2480">
                  <c:v>47.057881926756096</c:v>
                </c:pt>
                <c:pt idx="2481">
                  <c:v>48.262697479348795</c:v>
                </c:pt>
                <c:pt idx="2482">
                  <c:v>49.492582994419749</c:v>
                </c:pt>
                <c:pt idx="2483">
                  <c:v>50.747432868189158</c:v>
                </c:pt>
                <c:pt idx="2484">
                  <c:v>52.025924275324527</c:v>
                </c:pt>
                <c:pt idx="2485">
                  <c:v>53.328039419530313</c:v>
                </c:pt>
                <c:pt idx="2486">
                  <c:v>54.724811201041781</c:v>
                </c:pt>
                <c:pt idx="2487">
                  <c:v>56.063224701460591</c:v>
                </c:pt>
                <c:pt idx="2488">
                  <c:v>57.422121681152518</c:v>
                </c:pt>
                <c:pt idx="2489">
                  <c:v>58.800554906681285</c:v>
                </c:pt>
                <c:pt idx="2490">
                  <c:v>60.198375644206912</c:v>
                </c:pt>
                <c:pt idx="2491">
                  <c:v>61.615911500874105</c:v>
                </c:pt>
                <c:pt idx="2492">
                  <c:v>63.053267609808813</c:v>
                </c:pt>
                <c:pt idx="2493">
                  <c:v>64.510638297872347</c:v>
                </c:pt>
                <c:pt idx="2494">
                  <c:v>65.987699146412737</c:v>
                </c:pt>
                <c:pt idx="2495">
                  <c:v>67.483727999309593</c:v>
                </c:pt>
                <c:pt idx="2496">
                  <c:v>68.999044063306812</c:v>
                </c:pt>
                <c:pt idx="2497">
                  <c:v>70.532999668576764</c:v>
                </c:pt>
                <c:pt idx="2498">
                  <c:v>72.085710989106076</c:v>
                </c:pt>
                <c:pt idx="2499">
                  <c:v>73.65641585787769</c:v>
                </c:pt>
                <c:pt idx="2500">
                  <c:v>75.245007175950448</c:v>
                </c:pt>
                <c:pt idx="2501">
                  <c:v>76.850896084990694</c:v>
                </c:pt>
                <c:pt idx="2502">
                  <c:v>78.466727705548436</c:v>
                </c:pt>
                <c:pt idx="2503">
                  <c:v>80.008075494602366</c:v>
                </c:pt>
                <c:pt idx="2504">
                  <c:v>81.561578133803323</c:v>
                </c:pt>
                <c:pt idx="2505">
                  <c:v>83.127025908132509</c:v>
                </c:pt>
                <c:pt idx="2506">
                  <c:v>84.703802122181855</c:v>
                </c:pt>
                <c:pt idx="2507">
                  <c:v>86.292749007817193</c:v>
                </c:pt>
                <c:pt idx="2508">
                  <c:v>87.895302581464236</c:v>
                </c:pt>
                <c:pt idx="2509">
                  <c:v>89.511472415052978</c:v>
                </c:pt>
                <c:pt idx="2510">
                  <c:v>91.142364475201845</c:v>
                </c:pt>
                <c:pt idx="2511">
                  <c:v>92.78841011400597</c:v>
                </c:pt>
                <c:pt idx="2512">
                  <c:v>94.44982181793732</c:v>
                </c:pt>
                <c:pt idx="2513">
                  <c:v>96.127812560015357</c:v>
                </c:pt>
                <c:pt idx="2514">
                  <c:v>97.822249527228735</c:v>
                </c:pt>
                <c:pt idx="2515">
                  <c:v>99.534469869632602</c:v>
                </c:pt>
                <c:pt idx="2516">
                  <c:v>101.26366776031774</c:v>
                </c:pt>
                <c:pt idx="2517">
                  <c:v>103.01108660209073</c:v>
                </c:pt>
                <c:pt idx="2518">
                  <c:v>104.77590458476348</c:v>
                </c:pt>
                <c:pt idx="2519">
                  <c:v>106.55908907930301</c:v>
                </c:pt>
                <c:pt idx="2520">
                  <c:v>108.3604869425241</c:v>
                </c:pt>
                <c:pt idx="2521">
                  <c:v>110.05771081395517</c:v>
                </c:pt>
                <c:pt idx="2522">
                  <c:v>111.81839835846809</c:v>
                </c:pt>
                <c:pt idx="2523">
                  <c:v>113.59362755404345</c:v>
                </c:pt>
                <c:pt idx="2524">
                  <c:v>115.38664680777934</c:v>
                </c:pt>
                <c:pt idx="2525">
                  <c:v>117.19416822857796</c:v>
                </c:pt>
                <c:pt idx="2526">
                  <c:v>119.01943500779021</c:v>
                </c:pt>
                <c:pt idx="2527">
                  <c:v>120.86191253683172</c:v>
                </c:pt>
                <c:pt idx="2528">
                  <c:v>122.72043752229223</c:v>
                </c:pt>
                <c:pt idx="2529">
                  <c:v>124.59614863805467</c:v>
                </c:pt>
                <c:pt idx="2530">
                  <c:v>126.49001504744456</c:v>
                </c:pt>
                <c:pt idx="2531">
                  <c:v>128.4015137862678</c:v>
                </c:pt>
                <c:pt idx="2532">
                  <c:v>130.33016038473383</c:v>
                </c:pt>
                <c:pt idx="2533">
                  <c:v>132.27794819359238</c:v>
                </c:pt>
                <c:pt idx="2534">
                  <c:v>134.24330306469921</c:v>
                </c:pt>
                <c:pt idx="2535">
                  <c:v>136.2262050455746</c:v>
                </c:pt>
                <c:pt idx="2536">
                  <c:v>138.22878751398585</c:v>
                </c:pt>
                <c:pt idx="2537">
                  <c:v>140.24995047403425</c:v>
                </c:pt>
                <c:pt idx="2538">
                  <c:v>142.29074732089842</c:v>
                </c:pt>
                <c:pt idx="2539">
                  <c:v>144.34940156130818</c:v>
                </c:pt>
                <c:pt idx="2540">
                  <c:v>146.42869978783759</c:v>
                </c:pt>
                <c:pt idx="2541">
                  <c:v>148.52540198064477</c:v>
                </c:pt>
                <c:pt idx="2542">
                  <c:v>150.64377488917276</c:v>
                </c:pt>
                <c:pt idx="2543">
                  <c:v>152.78058256071469</c:v>
                </c:pt>
                <c:pt idx="2544">
                  <c:v>154.9372187218722</c:v>
                </c:pt>
                <c:pt idx="2545">
                  <c:v>157.11330007728517</c:v>
                </c:pt>
                <c:pt idx="2546">
                  <c:v>159.3098742494513</c:v>
                </c:pt>
                <c:pt idx="2547">
                  <c:v>161.4701038544448</c:v>
                </c:pt>
                <c:pt idx="2548">
                  <c:v>163.70735764077071</c:v>
                </c:pt>
                <c:pt idx="2549">
                  <c:v>165.9650629744088</c:v>
                </c:pt>
                <c:pt idx="2550">
                  <c:v>168.24320050748398</c:v>
                </c:pt>
                <c:pt idx="2551">
                  <c:v>170.54281413264854</c:v>
                </c:pt>
                <c:pt idx="2552">
                  <c:v>172.86201645688104</c:v>
                </c:pt>
                <c:pt idx="2553">
                  <c:v>175.202635423743</c:v>
                </c:pt>
                <c:pt idx="2554">
                  <c:v>177.5627658733664</c:v>
                </c:pt>
                <c:pt idx="2555">
                  <c:v>179.94509118950509</c:v>
                </c:pt>
                <c:pt idx="2556">
                  <c:v>182.34793143302744</c:v>
                </c:pt>
                <c:pt idx="2557">
                  <c:v>184.77017976735991</c:v>
                </c:pt>
                <c:pt idx="2558">
                  <c:v>187.21582693804916</c:v>
                </c:pt>
                <c:pt idx="2559">
                  <c:v>189.68062790859204</c:v>
                </c:pt>
                <c:pt idx="2560">
                  <c:v>192.16773626373626</c:v>
                </c:pt>
                <c:pt idx="2561">
                  <c:v>194.67623384729191</c:v>
                </c:pt>
                <c:pt idx="2562">
                  <c:v>197.20487471357825</c:v>
                </c:pt>
                <c:pt idx="2563">
                  <c:v>199.75680416558956</c:v>
                </c:pt>
                <c:pt idx="2564">
                  <c:v>202.32791512915128</c:v>
                </c:pt>
                <c:pt idx="2565">
                  <c:v>204.9212092161481</c:v>
                </c:pt>
                <c:pt idx="2566">
                  <c:v>207.53466522976598</c:v>
                </c:pt>
                <c:pt idx="2567">
                  <c:v>210.13645023238692</c:v>
                </c:pt>
                <c:pt idx="2568">
                  <c:v>212.70491441598793</c:v>
                </c:pt>
                <c:pt idx="2569">
                  <c:v>215.29448709002097</c:v>
                </c:pt>
                <c:pt idx="2570">
                  <c:v>217.90107672835995</c:v>
                </c:pt>
                <c:pt idx="2571">
                  <c:v>220.52563450730358</c:v>
                </c:pt>
                <c:pt idx="2572">
                  <c:v>223.17019874821563</c:v>
                </c:pt>
                <c:pt idx="2573">
                  <c:v>225.83375149097188</c:v>
                </c:pt>
                <c:pt idx="2574">
                  <c:v>228.51518955561133</c:v>
                </c:pt>
                <c:pt idx="2575">
                  <c:v>231.21552856204855</c:v>
                </c:pt>
                <c:pt idx="2576">
                  <c:v>233.93474161724922</c:v>
                </c:pt>
                <c:pt idx="2577">
                  <c:v>236.67276300704265</c:v>
                </c:pt>
                <c:pt idx="2578">
                  <c:v>239.42963353450156</c:v>
                </c:pt>
                <c:pt idx="2579">
                  <c:v>242.206336164437</c:v>
                </c:pt>
                <c:pt idx="2580">
                  <c:v>245.00069830502329</c:v>
                </c:pt>
                <c:pt idx="2581">
                  <c:v>247.81378410696814</c:v>
                </c:pt>
                <c:pt idx="2582">
                  <c:v>250.64670431100009</c:v>
                </c:pt>
                <c:pt idx="2583">
                  <c:v>253.49821021802799</c:v>
                </c:pt>
                <c:pt idx="2584">
                  <c:v>256.36836948915322</c:v>
                </c:pt>
                <c:pt idx="2585">
                  <c:v>259.10010859328884</c:v>
                </c:pt>
                <c:pt idx="2586">
                  <c:v>261.66696786200754</c:v>
                </c:pt>
                <c:pt idx="2587">
                  <c:v>264.19914421808983</c:v>
                </c:pt>
                <c:pt idx="2588">
                  <c:v>266.69911524226791</c:v>
                </c:pt>
                <c:pt idx="2589">
                  <c:v>269.17048468772606</c:v>
                </c:pt>
                <c:pt idx="2590">
                  <c:v>271.61521803063926</c:v>
                </c:pt>
                <c:pt idx="2591">
                  <c:v>274.04101560763041</c:v>
                </c:pt>
                <c:pt idx="2592">
                  <c:v>276.44601628541631</c:v>
                </c:pt>
                <c:pt idx="2593">
                  <c:v>278.8343858219597</c:v>
                </c:pt>
                <c:pt idx="2594">
                  <c:v>281.20742308865186</c:v>
                </c:pt>
                <c:pt idx="2595">
                  <c:v>283.56741974470037</c:v>
                </c:pt>
                <c:pt idx="2596">
                  <c:v>285.91438482804767</c:v>
                </c:pt>
                <c:pt idx="2597">
                  <c:v>288.25028779317557</c:v>
                </c:pt>
                <c:pt idx="2598">
                  <c:v>290.57758949598076</c:v>
                </c:pt>
                <c:pt idx="2599">
                  <c:v>292.89748965879494</c:v>
                </c:pt>
                <c:pt idx="2600">
                  <c:v>295.20760223698011</c:v>
                </c:pt>
                <c:pt idx="2601">
                  <c:v>297.51204961142946</c:v>
                </c:pt>
                <c:pt idx="2602">
                  <c:v>299.47053600960959</c:v>
                </c:pt>
                <c:pt idx="2603">
                  <c:v>301.66711398902976</c:v>
                </c:pt>
                <c:pt idx="2604">
                  <c:v>303.85968744311828</c:v>
                </c:pt>
                <c:pt idx="2605">
                  <c:v>306.04608558009187</c:v>
                </c:pt>
                <c:pt idx="2606">
                  <c:v>308.22938381261895</c:v>
                </c:pt>
                <c:pt idx="2607">
                  <c:v>310.41102286236065</c:v>
                </c:pt>
                <c:pt idx="2608">
                  <c:v>312.58843807894499</c:v>
                </c:pt>
                <c:pt idx="2609">
                  <c:v>314.76501752384058</c:v>
                </c:pt>
                <c:pt idx="2610">
                  <c:v>316.93889783196903</c:v>
                </c:pt>
                <c:pt idx="2611">
                  <c:v>319.11173778729187</c:v>
                </c:pt>
                <c:pt idx="2612">
                  <c:v>321.28399694668207</c:v>
                </c:pt>
                <c:pt idx="2613">
                  <c:v>323.45535566082305</c:v>
                </c:pt>
                <c:pt idx="2614">
                  <c:v>325.62532071432213</c:v>
                </c:pt>
                <c:pt idx="2615">
                  <c:v>327.7701188411819</c:v>
                </c:pt>
                <c:pt idx="2616">
                  <c:v>329.89917182600306</c:v>
                </c:pt>
                <c:pt idx="2617">
                  <c:v>332.01240173860884</c:v>
                </c:pt>
                <c:pt idx="2618">
                  <c:v>334.11429583343875</c:v>
                </c:pt>
                <c:pt idx="2619">
                  <c:v>336.20555296018983</c:v>
                </c:pt>
                <c:pt idx="2620">
                  <c:v>338.28633606130376</c:v>
                </c:pt>
                <c:pt idx="2621">
                  <c:v>340.35967439578275</c:v>
                </c:pt>
                <c:pt idx="2622">
                  <c:v>342.423798918231</c:v>
                </c:pt>
                <c:pt idx="2623">
                  <c:v>344.48264189265433</c:v>
                </c:pt>
                <c:pt idx="2624">
                  <c:v>346.53488808694385</c:v>
                </c:pt>
                <c:pt idx="2625">
                  <c:v>348.58254756272282</c:v>
                </c:pt>
                <c:pt idx="2626">
                  <c:v>350.62521048933314</c:v>
                </c:pt>
                <c:pt idx="2627">
                  <c:v>352.66536330240956</c:v>
                </c:pt>
                <c:pt idx="2628">
                  <c:v>354.70162483372496</c:v>
                </c:pt>
                <c:pt idx="2629">
                  <c:v>356.73406504300482</c:v>
                </c:pt>
                <c:pt idx="2630">
                  <c:v>358.7646366396134</c:v>
                </c:pt>
                <c:pt idx="2631">
                  <c:v>360.79339906231058</c:v>
                </c:pt>
                <c:pt idx="2632">
                  <c:v>362.82134991045882</c:v>
                </c:pt>
                <c:pt idx="2633">
                  <c:v>364.84760601240458</c:v>
                </c:pt>
                <c:pt idx="2634">
                  <c:v>366.87165555956801</c:v>
                </c:pt>
                <c:pt idx="2635">
                  <c:v>368.89749094544322</c:v>
                </c:pt>
                <c:pt idx="2636">
                  <c:v>370.9215590025525</c:v>
                </c:pt>
                <c:pt idx="2637">
                  <c:v>372.79699407800695</c:v>
                </c:pt>
                <c:pt idx="2638">
                  <c:v>374.81959752890077</c:v>
                </c:pt>
                <c:pt idx="2639">
                  <c:v>376.84203583598986</c:v>
                </c:pt>
                <c:pt idx="2640">
                  <c:v>378.86433443630534</c:v>
                </c:pt>
                <c:pt idx="2641">
                  <c:v>380.88806451743829</c:v>
                </c:pt>
                <c:pt idx="2642">
                  <c:v>382.90680088506332</c:v>
                </c:pt>
                <c:pt idx="2643">
                  <c:v>384.85229397149635</c:v>
                </c:pt>
                <c:pt idx="2644">
                  <c:v>386.72982725527828</c:v>
                </c:pt>
                <c:pt idx="2645">
                  <c:v>388.55611063136064</c:v>
                </c:pt>
                <c:pt idx="2646">
                  <c:v>390.33827132632666</c:v>
                </c:pt>
                <c:pt idx="2647">
                  <c:v>392.08361673783639</c:v>
                </c:pt>
                <c:pt idx="2648">
                  <c:v>393.79860279280655</c:v>
                </c:pt>
                <c:pt idx="2649">
                  <c:v>395.48515407961713</c:v>
                </c:pt>
                <c:pt idx="2650">
                  <c:v>397.15055574267433</c:v>
                </c:pt>
                <c:pt idx="2651">
                  <c:v>398.79637639369474</c:v>
                </c:pt>
                <c:pt idx="2652">
                  <c:v>400.42458958686683</c:v>
                </c:pt>
                <c:pt idx="2653">
                  <c:v>402.03989068418281</c:v>
                </c:pt>
                <c:pt idx="2654">
                  <c:v>403.64009035255054</c:v>
                </c:pt>
                <c:pt idx="2655">
                  <c:v>405.23143892434462</c:v>
                </c:pt>
                <c:pt idx="2656">
                  <c:v>406.81402377112823</c:v>
                </c:pt>
                <c:pt idx="2657">
                  <c:v>408.38902743142143</c:v>
                </c:pt>
                <c:pt idx="2658">
                  <c:v>409.95579004243012</c:v>
                </c:pt>
                <c:pt idx="2659">
                  <c:v>411.51852880715597</c:v>
                </c:pt>
                <c:pt idx="2660">
                  <c:v>413.07674926564738</c:v>
                </c:pt>
                <c:pt idx="2661">
                  <c:v>414.6295819655578</c:v>
                </c:pt>
                <c:pt idx="2662">
                  <c:v>416.18051286919581</c:v>
                </c:pt>
                <c:pt idx="2663">
                  <c:v>417.72793437803745</c:v>
                </c:pt>
                <c:pt idx="2664">
                  <c:v>419.2736759841805</c:v>
                </c:pt>
                <c:pt idx="2665">
                  <c:v>420.81776137586792</c:v>
                </c:pt>
                <c:pt idx="2666">
                  <c:v>422.36021410088262</c:v>
                </c:pt>
                <c:pt idx="2667">
                  <c:v>423.9010575682226</c:v>
                </c:pt>
                <c:pt idx="2668">
                  <c:v>425.4421072489742</c:v>
                </c:pt>
                <c:pt idx="2669">
                  <c:v>426.98080909604874</c:v>
                </c:pt>
                <c:pt idx="2670">
                  <c:v>428.52142605012352</c:v>
                </c:pt>
                <c:pt idx="2671">
                  <c:v>430.06151169897663</c:v>
                </c:pt>
                <c:pt idx="2672">
                  <c:v>431.59928298017235</c:v>
                </c:pt>
                <c:pt idx="2673">
                  <c:v>433.13991695534196</c:v>
                </c:pt>
                <c:pt idx="2674">
                  <c:v>434.67834754385206</c:v>
                </c:pt>
                <c:pt idx="2675">
                  <c:v>436.21877999484968</c:v>
                </c:pt>
                <c:pt idx="2676">
                  <c:v>437.75960897578312</c:v>
                </c:pt>
                <c:pt idx="2677">
                  <c:v>439.30076824534007</c:v>
                </c:pt>
                <c:pt idx="2678">
                  <c:v>440.84233373917164</c:v>
                </c:pt>
                <c:pt idx="2679">
                  <c:v>442.38425130759845</c:v>
                </c:pt>
                <c:pt idx="2680">
                  <c:v>443.63935940988063</c:v>
                </c:pt>
                <c:pt idx="2681">
                  <c:v>445.25075641204671</c:v>
                </c:pt>
                <c:pt idx="2682">
                  <c:v>446.86465955599652</c:v>
                </c:pt>
                <c:pt idx="2683">
                  <c:v>448.48022738890012</c:v>
                </c:pt>
                <c:pt idx="2684">
                  <c:v>450.09655065678754</c:v>
                </c:pt>
                <c:pt idx="2685">
                  <c:v>451.71454417529401</c:v>
                </c:pt>
                <c:pt idx="2686">
                  <c:v>453.33419340883461</c:v>
                </c:pt>
                <c:pt idx="2687">
                  <c:v>454.95551696190802</c:v>
                </c:pt>
                <c:pt idx="2688">
                  <c:v>456.57675222112539</c:v>
                </c:pt>
                <c:pt idx="2689">
                  <c:v>458.20054325839448</c:v>
                </c:pt>
                <c:pt idx="2690">
                  <c:v>459.82513223643184</c:v>
                </c:pt>
                <c:pt idx="2691">
                  <c:v>461.45229211702525</c:v>
                </c:pt>
                <c:pt idx="2692">
                  <c:v>463.08025550166417</c:v>
                </c:pt>
                <c:pt idx="2693">
                  <c:v>464.70902039092203</c:v>
                </c:pt>
                <c:pt idx="2694">
                  <c:v>466.33949928057552</c:v>
                </c:pt>
                <c:pt idx="2695">
                  <c:v>467.97166078822272</c:v>
                </c:pt>
                <c:pt idx="2696">
                  <c:v>469.60642625663661</c:v>
                </c:pt>
                <c:pt idx="2697">
                  <c:v>471.24113171149935</c:v>
                </c:pt>
                <c:pt idx="2698">
                  <c:v>472.87664925310338</c:v>
                </c:pt>
                <c:pt idx="2699">
                  <c:v>474.51566136150865</c:v>
                </c:pt>
                <c:pt idx="2700">
                  <c:v>476.1546191792537</c:v>
                </c:pt>
                <c:pt idx="2701">
                  <c:v>477.79439266598257</c:v>
                </c:pt>
                <c:pt idx="2702">
                  <c:v>479.43680741652781</c:v>
                </c:pt>
                <c:pt idx="2703">
                  <c:v>481.08004342112775</c:v>
                </c:pt>
                <c:pt idx="2704">
                  <c:v>482.72593584922902</c:v>
                </c:pt>
                <c:pt idx="2705">
                  <c:v>484.3699461531441</c:v>
                </c:pt>
                <c:pt idx="2706">
                  <c:v>486.01933292296462</c:v>
                </c:pt>
                <c:pt idx="2707">
                  <c:v>487.66683498551566</c:v>
                </c:pt>
                <c:pt idx="2708">
                  <c:v>489.31788056859097</c:v>
                </c:pt>
                <c:pt idx="2709">
                  <c:v>490.9707514556041</c:v>
                </c:pt>
                <c:pt idx="2710">
                  <c:v>492.62259391405138</c:v>
                </c:pt>
                <c:pt idx="2711">
                  <c:v>494.27713291980001</c:v>
                </c:pt>
                <c:pt idx="2712">
                  <c:v>495.93438084973627</c:v>
                </c:pt>
                <c:pt idx="2713">
                  <c:v>497.5916083176204</c:v>
                </c:pt>
                <c:pt idx="2714">
                  <c:v>499.25053709444171</c:v>
                </c:pt>
                <c:pt idx="2715">
                  <c:v>500.90944280330041</c:v>
                </c:pt>
                <c:pt idx="2716">
                  <c:v>502.57193911017623</c:v>
                </c:pt>
                <c:pt idx="2717">
                  <c:v>504.23441931947877</c:v>
                </c:pt>
                <c:pt idx="2718">
                  <c:v>505.8996458131806</c:v>
                </c:pt>
                <c:pt idx="2719">
                  <c:v>507.56572202267904</c:v>
                </c:pt>
                <c:pt idx="2720">
                  <c:v>509.23264597449742</c:v>
                </c:pt>
                <c:pt idx="2721">
                  <c:v>510.90041570126584</c:v>
                </c:pt>
                <c:pt idx="2722">
                  <c:v>512.57009703491906</c:v>
                </c:pt>
                <c:pt idx="2723">
                  <c:v>514.2406311045454</c:v>
                </c:pt>
                <c:pt idx="2724">
                  <c:v>515.91394884437125</c:v>
                </c:pt>
                <c:pt idx="2725">
                  <c:v>517.5881249649027</c:v>
                </c:pt>
                <c:pt idx="2726">
                  <c:v>519.26315750096319</c:v>
                </c:pt>
                <c:pt idx="2727">
                  <c:v>520.94099176890131</c:v>
                </c:pt>
                <c:pt idx="2728">
                  <c:v>522.61883649266974</c:v>
                </c:pt>
                <c:pt idx="2729">
                  <c:v>524.2983935982802</c:v>
                </c:pt>
                <c:pt idx="2730">
                  <c:v>525.97795853519369</c:v>
                </c:pt>
                <c:pt idx="2731">
                  <c:v>527.66034740415819</c:v>
                </c:pt>
                <c:pt idx="2732">
                  <c:v>529.34472357317884</c:v>
                </c:pt>
                <c:pt idx="2733">
                  <c:v>531.02884615384619</c:v>
                </c:pt>
                <c:pt idx="2734">
                  <c:v>532.71496298389593</c:v>
                </c:pt>
                <c:pt idx="2735">
                  <c:v>534.40279707807895</c:v>
                </c:pt>
                <c:pt idx="2736">
                  <c:v>536.09179543918788</c:v>
                </c:pt>
                <c:pt idx="2737">
                  <c:v>537.78052155717728</c:v>
                </c:pt>
                <c:pt idx="2738">
                  <c:v>539.47411191600736</c:v>
                </c:pt>
                <c:pt idx="2739">
                  <c:v>541.16573435381463</c:v>
                </c:pt>
                <c:pt idx="2740">
                  <c:v>542.86108159933667</c:v>
                </c:pt>
                <c:pt idx="2741">
                  <c:v>544.55646306818176</c:v>
                </c:pt>
                <c:pt idx="2742">
                  <c:v>546.25187868482817</c:v>
                </c:pt>
                <c:pt idx="2743">
                  <c:v>547.9510366301854</c:v>
                </c:pt>
                <c:pt idx="2744">
                  <c:v>549.65023566886032</c:v>
                </c:pt>
                <c:pt idx="2745">
                  <c:v>551.35031663894313</c:v>
                </c:pt>
                <c:pt idx="2746">
                  <c:v>553.05331593728567</c:v>
                </c:pt>
                <c:pt idx="2747">
                  <c:v>554.75720288888965</c:v>
                </c:pt>
                <c:pt idx="2748">
                  <c:v>556.46113646400693</c:v>
                </c:pt>
                <c:pt idx="2749">
                  <c:v>558.16800776710454</c:v>
                </c:pt>
                <c:pt idx="2750">
                  <c:v>559.87577174104774</c:v>
                </c:pt>
                <c:pt idx="2751">
                  <c:v>561.58442645827517</c:v>
                </c:pt>
                <c:pt idx="2752">
                  <c:v>563.29313331180458</c:v>
                </c:pt>
                <c:pt idx="2753">
                  <c:v>565.00480016428367</c:v>
                </c:pt>
                <c:pt idx="2754">
                  <c:v>566.71736278555045</c:v>
                </c:pt>
                <c:pt idx="2755">
                  <c:v>568.43290074994138</c:v>
                </c:pt>
                <c:pt idx="2756">
                  <c:v>570.14641964556881</c:v>
                </c:pt>
                <c:pt idx="2757">
                  <c:v>571.86375453877304</c:v>
                </c:pt>
                <c:pt idx="2758">
                  <c:v>573.58241677933268</c:v>
                </c:pt>
                <c:pt idx="2759">
                  <c:v>575.30071860485509</c:v>
                </c:pt>
                <c:pt idx="2760">
                  <c:v>577.0211890227215</c:v>
                </c:pt>
                <c:pt idx="2761">
                  <c:v>578.74256335460348</c:v>
                </c:pt>
                <c:pt idx="2762">
                  <c:v>580.46483969348833</c:v>
                </c:pt>
                <c:pt idx="2763">
                  <c:v>582.04055205564259</c:v>
                </c:pt>
                <c:pt idx="2764">
                  <c:v>583.87325296995107</c:v>
                </c:pt>
                <c:pt idx="2765">
                  <c:v>585.71033820431956</c:v>
                </c:pt>
                <c:pt idx="2766">
                  <c:v>587.54671950842612</c:v>
                </c:pt>
                <c:pt idx="2767">
                  <c:v>589.38666162746756</c:v>
                </c:pt>
                <c:pt idx="2768">
                  <c:v>591.22803168710971</c:v>
                </c:pt>
                <c:pt idx="2769">
                  <c:v>593.07380825319376</c:v>
                </c:pt>
                <c:pt idx="2770">
                  <c:v>594.91803278688531</c:v>
                </c:pt>
                <c:pt idx="2771">
                  <c:v>596.76584293786141</c:v>
                </c:pt>
                <c:pt idx="2772">
                  <c:v>598.6159099312016</c:v>
                </c:pt>
                <c:pt idx="2773">
                  <c:v>600.46740429971965</c:v>
                </c:pt>
                <c:pt idx="2774">
                  <c:v>602.31949825824336</c:v>
                </c:pt>
                <c:pt idx="2775">
                  <c:v>604.17520277093126</c:v>
                </c:pt>
                <c:pt idx="2776">
                  <c:v>606.0331650002172</c:v>
                </c:pt>
                <c:pt idx="2777">
                  <c:v>607.89173280303726</c:v>
                </c:pt>
                <c:pt idx="2778">
                  <c:v>609.75172922222953</c:v>
                </c:pt>
                <c:pt idx="2779">
                  <c:v>611.61618482077063</c:v>
                </c:pt>
                <c:pt idx="2780">
                  <c:v>613.47903722503622</c:v>
                </c:pt>
                <c:pt idx="2781">
                  <c:v>615.34553222506486</c:v>
                </c:pt>
                <c:pt idx="2782">
                  <c:v>617.21345850750356</c:v>
                </c:pt>
                <c:pt idx="2783">
                  <c:v>619.08281393630261</c:v>
                </c:pt>
                <c:pt idx="2784">
                  <c:v>620.95583371165458</c:v>
                </c:pt>
                <c:pt idx="2785">
                  <c:v>622.83028965099993</c:v>
                </c:pt>
                <c:pt idx="2786">
                  <c:v>624.70721374141976</c:v>
                </c:pt>
                <c:pt idx="2787">
                  <c:v>624.70721374141976</c:v>
                </c:pt>
                <c:pt idx="2788">
                  <c:v>628.74190521050957</c:v>
                </c:pt>
                <c:pt idx="2789">
                  <c:v>628.74190521050957</c:v>
                </c:pt>
                <c:pt idx="2790">
                  <c:v>633.20231438083852</c:v>
                </c:pt>
                <c:pt idx="2791">
                  <c:v>633.20231438083852</c:v>
                </c:pt>
                <c:pt idx="2792">
                  <c:v>637.93283448241232</c:v>
                </c:pt>
                <c:pt idx="2793">
                  <c:v>637.93283448241232</c:v>
                </c:pt>
                <c:pt idx="2794">
                  <c:v>642.3499086316242</c:v>
                </c:pt>
                <c:pt idx="2795">
                  <c:v>642.3499086316242</c:v>
                </c:pt>
                <c:pt idx="2796">
                  <c:v>646.17166257400788</c:v>
                </c:pt>
                <c:pt idx="2797">
                  <c:v>646.17166257400788</c:v>
                </c:pt>
                <c:pt idx="2798">
                  <c:v>649.44698384085495</c:v>
                </c:pt>
                <c:pt idx="2799">
                  <c:v>649.44698384085495</c:v>
                </c:pt>
                <c:pt idx="2800">
                  <c:v>652.3939500075054</c:v>
                </c:pt>
                <c:pt idx="2801">
                  <c:v>652.3939500075054</c:v>
                </c:pt>
                <c:pt idx="2802">
                  <c:v>655.16583391964912</c:v>
                </c:pt>
                <c:pt idx="2803">
                  <c:v>655.16583391964912</c:v>
                </c:pt>
                <c:pt idx="2804">
                  <c:v>657.84116152242802</c:v>
                </c:pt>
                <c:pt idx="2805">
                  <c:v>657.84116152242802</c:v>
                </c:pt>
                <c:pt idx="2806">
                  <c:v>660.46216566143664</c:v>
                </c:pt>
                <c:pt idx="2807">
                  <c:v>660.46216566143664</c:v>
                </c:pt>
                <c:pt idx="2808">
                  <c:v>663.00623429396353</c:v>
                </c:pt>
                <c:pt idx="2809">
                  <c:v>663.00623429396353</c:v>
                </c:pt>
                <c:pt idx="2810">
                  <c:v>665.27115588773859</c:v>
                </c:pt>
                <c:pt idx="2811">
                  <c:v>665.27115588773859</c:v>
                </c:pt>
                <c:pt idx="2812">
                  <c:v>667.19683800096141</c:v>
                </c:pt>
                <c:pt idx="2813">
                  <c:v>667.19683800096141</c:v>
                </c:pt>
                <c:pt idx="2814">
                  <c:v>668.92524425619763</c:v>
                </c:pt>
                <c:pt idx="2815">
                  <c:v>668.92524425619763</c:v>
                </c:pt>
                <c:pt idx="2816">
                  <c:v>670.57807157673017</c:v>
                </c:pt>
                <c:pt idx="2817">
                  <c:v>670.57807157673017</c:v>
                </c:pt>
                <c:pt idx="2818">
                  <c:v>672.20105270645126</c:v>
                </c:pt>
                <c:pt idx="2819">
                  <c:v>672.20105270645126</c:v>
                </c:pt>
                <c:pt idx="2820">
                  <c:v>673.80978417368487</c:v>
                </c:pt>
                <c:pt idx="2821">
                  <c:v>673.80978417368487</c:v>
                </c:pt>
                <c:pt idx="2822">
                  <c:v>675.41478530637778</c:v>
                </c:pt>
                <c:pt idx="2823">
                  <c:v>675.41478530637778</c:v>
                </c:pt>
                <c:pt idx="2824">
                  <c:v>676.93577023498688</c:v>
                </c:pt>
                <c:pt idx="2825">
                  <c:v>676.93577023498688</c:v>
                </c:pt>
                <c:pt idx="2826">
                  <c:v>677.94238104370436</c:v>
                </c:pt>
                <c:pt idx="2827">
                  <c:v>677.94238104370436</c:v>
                </c:pt>
                <c:pt idx="2828">
                  <c:v>678.55533263498035</c:v>
                </c:pt>
                <c:pt idx="2829">
                  <c:v>678.55533263498035</c:v>
                </c:pt>
                <c:pt idx="2830">
                  <c:v>679.04251035863797</c:v>
                </c:pt>
                <c:pt idx="2831">
                  <c:v>679.04251035863797</c:v>
                </c:pt>
                <c:pt idx="2832">
                  <c:v>679.57654827200599</c:v>
                </c:pt>
                <c:pt idx="2833">
                  <c:v>679.57654827200599</c:v>
                </c:pt>
                <c:pt idx="2834">
                  <c:v>680.11855659124956</c:v>
                </c:pt>
                <c:pt idx="2835">
                  <c:v>680.11855659124956</c:v>
                </c:pt>
                <c:pt idx="2836">
                  <c:v>680.66204096408637</c:v>
                </c:pt>
                <c:pt idx="2837">
                  <c:v>680.66204096408637</c:v>
                </c:pt>
                <c:pt idx="2838">
                  <c:v>681.20457352127062</c:v>
                </c:pt>
                <c:pt idx="2839">
                  <c:v>681.20457352127062</c:v>
                </c:pt>
                <c:pt idx="2840">
                  <c:v>681.74777261711711</c:v>
                </c:pt>
                <c:pt idx="2841">
                  <c:v>681.74777261711711</c:v>
                </c:pt>
                <c:pt idx="2842">
                  <c:v>682.29082910561601</c:v>
                </c:pt>
                <c:pt idx="2843">
                  <c:v>682.29082910561601</c:v>
                </c:pt>
                <c:pt idx="2844">
                  <c:v>682.83455182028115</c:v>
                </c:pt>
                <c:pt idx="2845">
                  <c:v>682.83455182028115</c:v>
                </c:pt>
                <c:pt idx="2846">
                  <c:v>683.37813182759692</c:v>
                </c:pt>
                <c:pt idx="2847">
                  <c:v>683.37813182759692</c:v>
                </c:pt>
                <c:pt idx="2848">
                  <c:v>683.92318604156321</c:v>
                </c:pt>
                <c:pt idx="2849">
                  <c:v>683.92318604156321</c:v>
                </c:pt>
                <c:pt idx="2850">
                  <c:v>684.46729097891262</c:v>
                </c:pt>
                <c:pt idx="2851">
                  <c:v>684.46729097891262</c:v>
                </c:pt>
                <c:pt idx="2852">
                  <c:v>685.01125316428784</c:v>
                </c:pt>
                <c:pt idx="2853">
                  <c:v>685.01125316428784</c:v>
                </c:pt>
                <c:pt idx="2854">
                  <c:v>685.55507265385995</c:v>
                </c:pt>
                <c:pt idx="2855">
                  <c:v>685.55507265385995</c:v>
                </c:pt>
                <c:pt idx="2856">
                  <c:v>686.09874950377139</c:v>
                </c:pt>
                <c:pt idx="2857">
                  <c:v>686.09874950377139</c:v>
                </c:pt>
                <c:pt idx="2858">
                  <c:v>686.64309180798466</c:v>
                </c:pt>
                <c:pt idx="2859">
                  <c:v>686.64309180798466</c:v>
                </c:pt>
                <c:pt idx="2860">
                  <c:v>686.90539520544303</c:v>
                </c:pt>
                <c:pt idx="2861">
                  <c:v>686.90539520544303</c:v>
                </c:pt>
                <c:pt idx="2862">
                  <c:v>687.47547675234398</c:v>
                </c:pt>
                <c:pt idx="2863">
                  <c:v>687.47547675234398</c:v>
                </c:pt>
                <c:pt idx="2864">
                  <c:v>688.0446414336277</c:v>
                </c:pt>
                <c:pt idx="2865">
                  <c:v>688.0446414336277</c:v>
                </c:pt>
                <c:pt idx="2866">
                  <c:v>688.61206545343759</c:v>
                </c:pt>
                <c:pt idx="2867">
                  <c:v>688.61206545343759</c:v>
                </c:pt>
                <c:pt idx="2868">
                  <c:v>689.18262582180921</c:v>
                </c:pt>
                <c:pt idx="2869">
                  <c:v>689.18262582180921</c:v>
                </c:pt>
                <c:pt idx="2870">
                  <c:v>689.75307706203</c:v>
                </c:pt>
                <c:pt idx="2871">
                  <c:v>689.75307706203</c:v>
                </c:pt>
                <c:pt idx="2872">
                  <c:v>690.32016687975238</c:v>
                </c:pt>
                <c:pt idx="2873">
                  <c:v>690.32016687975238</c:v>
                </c:pt>
                <c:pt idx="2874">
                  <c:v>690.89120565467124</c:v>
                </c:pt>
                <c:pt idx="2875">
                  <c:v>690.89120565467124</c:v>
                </c:pt>
                <c:pt idx="2876">
                  <c:v>691.46132791337516</c:v>
                </c:pt>
                <c:pt idx="2877">
                  <c:v>691.46132791337516</c:v>
                </c:pt>
                <c:pt idx="2878">
                  <c:v>692.02969823786214</c:v>
                </c:pt>
                <c:pt idx="2879">
                  <c:v>692.02969823786214</c:v>
                </c:pt>
                <c:pt idx="2880">
                  <c:v>692.60121500488549</c:v>
                </c:pt>
                <c:pt idx="2881">
                  <c:v>692.60121500488549</c:v>
                </c:pt>
                <c:pt idx="2882">
                  <c:v>693.17181543036168</c:v>
                </c:pt>
                <c:pt idx="2883">
                  <c:v>693.17181543036168</c:v>
                </c:pt>
                <c:pt idx="2884">
                  <c:v>693.74311381060591</c:v>
                </c:pt>
                <c:pt idx="2885">
                  <c:v>693.74311381060591</c:v>
                </c:pt>
                <c:pt idx="2886">
                  <c:v>694.31430300585032</c:v>
                </c:pt>
                <c:pt idx="2887">
                  <c:v>694.31430300585032</c:v>
                </c:pt>
                <c:pt idx="2888">
                  <c:v>694.88373080611655</c:v>
                </c:pt>
                <c:pt idx="2889">
                  <c:v>694.88373080611655</c:v>
                </c:pt>
                <c:pt idx="2890">
                  <c:v>695.45469986270552</c:v>
                </c:pt>
                <c:pt idx="2891">
                  <c:v>695.45469986270552</c:v>
                </c:pt>
                <c:pt idx="2892">
                  <c:v>696.02717324001969</c:v>
                </c:pt>
                <c:pt idx="2893">
                  <c:v>696.02717324001969</c:v>
                </c:pt>
                <c:pt idx="2894">
                  <c:v>696.59953724996285</c:v>
                </c:pt>
                <c:pt idx="2895">
                  <c:v>696.59953724996285</c:v>
                </c:pt>
                <c:pt idx="2896">
                  <c:v>697.170985372411</c:v>
                </c:pt>
                <c:pt idx="2897">
                  <c:v>697.170985372411</c:v>
                </c:pt>
                <c:pt idx="2898">
                  <c:v>697.74146926388232</c:v>
                </c:pt>
                <c:pt idx="2899">
                  <c:v>697.74146926388232</c:v>
                </c:pt>
                <c:pt idx="2900">
                  <c:v>698.31350357218639</c:v>
                </c:pt>
                <c:pt idx="2901">
                  <c:v>698.31350357218639</c:v>
                </c:pt>
                <c:pt idx="2902">
                  <c:v>698.88623495669583</c:v>
                </c:pt>
                <c:pt idx="2903">
                  <c:v>698.88623495669583</c:v>
                </c:pt>
                <c:pt idx="2904">
                  <c:v>699.45885697716358</c:v>
                </c:pt>
                <c:pt idx="2905">
                  <c:v>699.45885697716358</c:v>
                </c:pt>
                <c:pt idx="2906">
                  <c:v>700.03217582852756</c:v>
                </c:pt>
                <c:pt idx="2907">
                  <c:v>700.03217582852756</c:v>
                </c:pt>
                <c:pt idx="2908">
                  <c:v>700.60538522457284</c:v>
                </c:pt>
                <c:pt idx="2909">
                  <c:v>700.60538522457284</c:v>
                </c:pt>
                <c:pt idx="2910">
                  <c:v>701.17767918691993</c:v>
                </c:pt>
                <c:pt idx="2911">
                  <c:v>701.17767918691993</c:v>
                </c:pt>
                <c:pt idx="2912">
                  <c:v>701.7514757760639</c:v>
                </c:pt>
                <c:pt idx="2913">
                  <c:v>701.7514757760639</c:v>
                </c:pt>
                <c:pt idx="2914">
                  <c:v>702.32516285004374</c:v>
                </c:pt>
                <c:pt idx="2915">
                  <c:v>702.32516285004374</c:v>
                </c:pt>
                <c:pt idx="2916">
                  <c:v>702.89874044020974</c:v>
                </c:pt>
                <c:pt idx="2917">
                  <c:v>702.89874044020974</c:v>
                </c:pt>
                <c:pt idx="2918">
                  <c:v>703.46972266983289</c:v>
                </c:pt>
                <c:pt idx="2919">
                  <c:v>703.46972266983289</c:v>
                </c:pt>
                <c:pt idx="2920">
                  <c:v>704.04388522000909</c:v>
                </c:pt>
                <c:pt idx="2921">
                  <c:v>704.04388522000909</c:v>
                </c:pt>
                <c:pt idx="2922">
                  <c:v>704.61793822737582</c:v>
                </c:pt>
                <c:pt idx="2923">
                  <c:v>704.61793822737582</c:v>
                </c:pt>
                <c:pt idx="2924">
                  <c:v>705.19188172327915</c:v>
                </c:pt>
                <c:pt idx="2925">
                  <c:v>705.19188172327915</c:v>
                </c:pt>
                <c:pt idx="2926">
                  <c:v>705.76652113093985</c:v>
                </c:pt>
                <c:pt idx="2927">
                  <c:v>705.76652113093985</c:v>
                </c:pt>
                <c:pt idx="2928">
                  <c:v>706.3410509361787</c:v>
                </c:pt>
                <c:pt idx="2929">
                  <c:v>706.3410509361787</c:v>
                </c:pt>
                <c:pt idx="2930">
                  <c:v>706.9154711703502</c:v>
                </c:pt>
                <c:pt idx="2931">
                  <c:v>706.9154711703502</c:v>
                </c:pt>
                <c:pt idx="2932">
                  <c:v>707.49058702630543</c:v>
                </c:pt>
                <c:pt idx="2933">
                  <c:v>707.49058702630543</c:v>
                </c:pt>
                <c:pt idx="2934">
                  <c:v>708.065593220339</c:v>
                </c:pt>
                <c:pt idx="2935">
                  <c:v>708.065593220339</c:v>
                </c:pt>
                <c:pt idx="2936">
                  <c:v>708.640489783813</c:v>
                </c:pt>
                <c:pt idx="2937">
                  <c:v>708.640489783813</c:v>
                </c:pt>
                <c:pt idx="2938">
                  <c:v>709.21858550483137</c:v>
                </c:pt>
                <c:pt idx="2939">
                  <c:v>709.21858550483137</c:v>
                </c:pt>
                <c:pt idx="2940">
                  <c:v>709.79406947190057</c:v>
                </c:pt>
                <c:pt idx="2941">
                  <c:v>709.79406947190057</c:v>
                </c:pt>
                <c:pt idx="2942">
                  <c:v>710.36944374830125</c:v>
                </c:pt>
                <c:pt idx="2943">
                  <c:v>710.36944374830125</c:v>
                </c:pt>
                <c:pt idx="2944">
                  <c:v>710.94551306938092</c:v>
                </c:pt>
                <c:pt idx="2945">
                  <c:v>710.94551306938092</c:v>
                </c:pt>
                <c:pt idx="2946">
                  <c:v>711.52147260914523</c:v>
                </c:pt>
                <c:pt idx="2947">
                  <c:v>711.52147260914523</c:v>
                </c:pt>
                <c:pt idx="2948">
                  <c:v>712.09732239897255</c:v>
                </c:pt>
                <c:pt idx="2949">
                  <c:v>712.09732239897255</c:v>
                </c:pt>
                <c:pt idx="2950">
                  <c:v>712.67306247022918</c:v>
                </c:pt>
                <c:pt idx="2951">
                  <c:v>712.67306247022918</c:v>
                </c:pt>
                <c:pt idx="2952">
                  <c:v>713.25030164901455</c:v>
                </c:pt>
                <c:pt idx="2953">
                  <c:v>713.25030164901455</c:v>
                </c:pt>
                <c:pt idx="2954">
                  <c:v>713.82662654470153</c:v>
                </c:pt>
                <c:pt idx="2955">
                  <c:v>713.82662654470153</c:v>
                </c:pt>
                <c:pt idx="2956">
                  <c:v>714.40284166266906</c:v>
                </c:pt>
                <c:pt idx="2957">
                  <c:v>714.40284166266906</c:v>
                </c:pt>
                <c:pt idx="2958">
                  <c:v>714.98146881018056</c:v>
                </c:pt>
                <c:pt idx="2959">
                  <c:v>714.98146881018056</c:v>
                </c:pt>
                <c:pt idx="2960">
                  <c:v>715.55907444568675</c:v>
                </c:pt>
                <c:pt idx="2961">
                  <c:v>715.55907444568675</c:v>
                </c:pt>
                <c:pt idx="2962">
                  <c:v>716.1365700905576</c:v>
                </c:pt>
                <c:pt idx="2963">
                  <c:v>716.1365700905576</c:v>
                </c:pt>
                <c:pt idx="2964">
                  <c:v>716.71315183548836</c:v>
                </c:pt>
                <c:pt idx="2965">
                  <c:v>716.71315183548836</c:v>
                </c:pt>
                <c:pt idx="2966">
                  <c:v>717.29042766985162</c:v>
                </c:pt>
                <c:pt idx="2967">
                  <c:v>717.29042766985162</c:v>
                </c:pt>
                <c:pt idx="2968">
                  <c:v>717.8701243760047</c:v>
                </c:pt>
                <c:pt idx="2969">
                  <c:v>717.8701243760047</c:v>
                </c:pt>
                <c:pt idx="2970">
                  <c:v>718.44798595615532</c:v>
                </c:pt>
                <c:pt idx="2971">
                  <c:v>718.44798595615532</c:v>
                </c:pt>
                <c:pt idx="2972">
                  <c:v>719.02573754890568</c:v>
                </c:pt>
                <c:pt idx="2973">
                  <c:v>719.02573754890568</c:v>
                </c:pt>
                <c:pt idx="2974">
                  <c:v>719.60418274669848</c:v>
                </c:pt>
                <c:pt idx="2975">
                  <c:v>719.60418274669848</c:v>
                </c:pt>
                <c:pt idx="2976">
                  <c:v>720.18505583885155</c:v>
                </c:pt>
                <c:pt idx="2977">
                  <c:v>720.18505583885155</c:v>
                </c:pt>
                <c:pt idx="2978">
                  <c:v>720.76247929807244</c:v>
                </c:pt>
                <c:pt idx="2979">
                  <c:v>720.76247929807244</c:v>
                </c:pt>
                <c:pt idx="2980">
                  <c:v>721.34139956380341</c:v>
                </c:pt>
                <c:pt idx="2981">
                  <c:v>721.34139956380341</c:v>
                </c:pt>
                <c:pt idx="2982">
                  <c:v>721.92020969264809</c:v>
                </c:pt>
                <c:pt idx="2983">
                  <c:v>721.92020969264809</c:v>
                </c:pt>
                <c:pt idx="2984">
                  <c:v>722.50065170676714</c:v>
                </c:pt>
                <c:pt idx="2985">
                  <c:v>722.50065170676714</c:v>
                </c:pt>
                <c:pt idx="2986">
                  <c:v>723.08004663663235</c:v>
                </c:pt>
                <c:pt idx="2987">
                  <c:v>723.08004663663235</c:v>
                </c:pt>
                <c:pt idx="2988">
                  <c:v>723.65852833856945</c:v>
                </c:pt>
                <c:pt idx="2989">
                  <c:v>723.65852833856945</c:v>
                </c:pt>
                <c:pt idx="2990">
                  <c:v>724.24025356576863</c:v>
                </c:pt>
                <c:pt idx="2991">
                  <c:v>724.24025356576863</c:v>
                </c:pt>
                <c:pt idx="2992">
                  <c:v>724.82012275642057</c:v>
                </c:pt>
                <c:pt idx="2993">
                  <c:v>724.82012275642057</c:v>
                </c:pt>
                <c:pt idx="2994">
                  <c:v>725.39827608061853</c:v>
                </c:pt>
                <c:pt idx="2995">
                  <c:v>725.39827608061853</c:v>
                </c:pt>
                <c:pt idx="2996">
                  <c:v>725.98128366721835</c:v>
                </c:pt>
                <c:pt idx="2997">
                  <c:v>725.98128366721835</c:v>
                </c:pt>
                <c:pt idx="2998">
                  <c:v>726.56082405995971</c:v>
                </c:pt>
                <c:pt idx="2999">
                  <c:v>726.56082405995971</c:v>
                </c:pt>
                <c:pt idx="3000">
                  <c:v>727.14025429098433</c:v>
                </c:pt>
                <c:pt idx="3001">
                  <c:v>727.14025429098433</c:v>
                </c:pt>
                <c:pt idx="3002">
                  <c:v>727.72374080461782</c:v>
                </c:pt>
                <c:pt idx="3003">
                  <c:v>727.72374080461782</c:v>
                </c:pt>
                <c:pt idx="3004">
                  <c:v>728.30375487880849</c:v>
                </c:pt>
                <c:pt idx="3005">
                  <c:v>728.30375487880849</c:v>
                </c:pt>
                <c:pt idx="3006">
                  <c:v>728.88365873228145</c:v>
                </c:pt>
                <c:pt idx="3007">
                  <c:v>728.88365873228145</c:v>
                </c:pt>
                <c:pt idx="3008">
                  <c:v>729.46682149266337</c:v>
                </c:pt>
                <c:pt idx="3009">
                  <c:v>729.46682149266337</c:v>
                </c:pt>
                <c:pt idx="3010">
                  <c:v>730.04730892240786</c:v>
                </c:pt>
                <c:pt idx="3011">
                  <c:v>730.04730892240786</c:v>
                </c:pt>
                <c:pt idx="3012">
                  <c:v>730.63025650587713</c:v>
                </c:pt>
                <c:pt idx="3013">
                  <c:v>730.63025650587713</c:v>
                </c:pt>
                <c:pt idx="3014">
                  <c:v>731.21132725929579</c:v>
                </c:pt>
                <c:pt idx="3015">
                  <c:v>731.21132725929579</c:v>
                </c:pt>
                <c:pt idx="3016">
                  <c:v>731.79486169344636</c:v>
                </c:pt>
                <c:pt idx="3017">
                  <c:v>731.79486169344636</c:v>
                </c:pt>
                <c:pt idx="3018">
                  <c:v>732.3757135370688</c:v>
                </c:pt>
                <c:pt idx="3019">
                  <c:v>732.3757135370688</c:v>
                </c:pt>
                <c:pt idx="3020">
                  <c:v>732.95983456949034</c:v>
                </c:pt>
                <c:pt idx="3021">
                  <c:v>732.95983456949034</c:v>
                </c:pt>
                <c:pt idx="3022">
                  <c:v>733.54126930542668</c:v>
                </c:pt>
                <c:pt idx="3023">
                  <c:v>733.54126930542668</c:v>
                </c:pt>
                <c:pt idx="3024">
                  <c:v>734.12517492844643</c:v>
                </c:pt>
                <c:pt idx="3025">
                  <c:v>734.12517492844643</c:v>
                </c:pt>
                <c:pt idx="3026">
                  <c:v>734.70719230458224</c:v>
                </c:pt>
                <c:pt idx="3027">
                  <c:v>734.70719230458224</c:v>
                </c:pt>
                <c:pt idx="3028">
                  <c:v>735.28829766290744</c:v>
                </c:pt>
                <c:pt idx="3029">
                  <c:v>735.28829766290744</c:v>
                </c:pt>
                <c:pt idx="3030">
                  <c:v>735.87348232928616</c:v>
                </c:pt>
                <c:pt idx="3031">
                  <c:v>735.87348232928616</c:v>
                </c:pt>
                <c:pt idx="3032">
                  <c:v>736.45775865705014</c:v>
                </c:pt>
                <c:pt idx="3033">
                  <c:v>736.45775865705014</c:v>
                </c:pt>
                <c:pt idx="3034">
                  <c:v>737.0401391744424</c:v>
                </c:pt>
                <c:pt idx="3035">
                  <c:v>737.0401391744424</c:v>
                </c:pt>
                <c:pt idx="3036">
                  <c:v>737.6250013178194</c:v>
                </c:pt>
                <c:pt idx="3037">
                  <c:v>737.6250013178194</c:v>
                </c:pt>
                <c:pt idx="3038">
                  <c:v>738.20796379327305</c:v>
                </c:pt>
                <c:pt idx="3039">
                  <c:v>738.20796379327305</c:v>
                </c:pt>
                <c:pt idx="3040">
                  <c:v>738.79341142740691</c:v>
                </c:pt>
                <c:pt idx="3041">
                  <c:v>738.79341142740691</c:v>
                </c:pt>
                <c:pt idx="3042">
                  <c:v>739.37615452447108</c:v>
                </c:pt>
                <c:pt idx="3043">
                  <c:v>739.37615452447108</c:v>
                </c:pt>
                <c:pt idx="3044">
                  <c:v>739.9613864620768</c:v>
                </c:pt>
                <c:pt idx="3045">
                  <c:v>739.9613864620768</c:v>
                </c:pt>
                <c:pt idx="3046">
                  <c:v>740.54731236805969</c:v>
                </c:pt>
                <c:pt idx="3047">
                  <c:v>740.54731236805969</c:v>
                </c:pt>
                <c:pt idx="3048">
                  <c:v>741.13052823826911</c:v>
                </c:pt>
                <c:pt idx="3049">
                  <c:v>741.13052823826911</c:v>
                </c:pt>
                <c:pt idx="3050">
                  <c:v>741.71703904532467</c:v>
                </c:pt>
                <c:pt idx="3051">
                  <c:v>741.71703904532467</c:v>
                </c:pt>
                <c:pt idx="3052">
                  <c:v>742.30003546684543</c:v>
                </c:pt>
                <c:pt idx="3053">
                  <c:v>742.30003546684543</c:v>
                </c:pt>
                <c:pt idx="3054">
                  <c:v>742.88633035930604</c:v>
                </c:pt>
                <c:pt idx="3055">
                  <c:v>742.88633035930604</c:v>
                </c:pt>
                <c:pt idx="3056">
                  <c:v>743.47251821293776</c:v>
                </c:pt>
                <c:pt idx="3057">
                  <c:v>743.47251821293776</c:v>
                </c:pt>
                <c:pt idx="3058">
                  <c:v>744.05758779998041</c:v>
                </c:pt>
                <c:pt idx="3059">
                  <c:v>744.05758779998041</c:v>
                </c:pt>
                <c:pt idx="3060">
                  <c:v>744.64355969923963</c:v>
                </c:pt>
                <c:pt idx="3061">
                  <c:v>744.64355969923963</c:v>
                </c:pt>
                <c:pt idx="3062">
                  <c:v>745.23022491786708</c:v>
                </c:pt>
                <c:pt idx="3063">
                  <c:v>745.23022491786708</c:v>
                </c:pt>
                <c:pt idx="3064">
                  <c:v>745.81416553481381</c:v>
                </c:pt>
                <c:pt idx="3065">
                  <c:v>745.81416553481381</c:v>
                </c:pt>
                <c:pt idx="3066">
                  <c:v>746.40141495032583</c:v>
                </c:pt>
                <c:pt idx="3067">
                  <c:v>746.40141495032583</c:v>
                </c:pt>
                <c:pt idx="3068">
                  <c:v>746.9893572599068</c:v>
                </c:pt>
                <c:pt idx="3069">
                  <c:v>746.9893572599068</c:v>
                </c:pt>
                <c:pt idx="3070">
                  <c:v>747.57376934142667</c:v>
                </c:pt>
                <c:pt idx="3071">
                  <c:v>747.57376934142667</c:v>
                </c:pt>
                <c:pt idx="3072">
                  <c:v>748.16149539005585</c:v>
                </c:pt>
                <c:pt idx="3073">
                  <c:v>748.16149539005585</c:v>
                </c:pt>
                <c:pt idx="3074">
                  <c:v>748.749114227782</c:v>
                </c:pt>
                <c:pt idx="3075">
                  <c:v>748.749114227782</c:v>
                </c:pt>
                <c:pt idx="3076">
                  <c:v>749.33742563699627</c:v>
                </c:pt>
                <c:pt idx="3077">
                  <c:v>749.33742563699627</c:v>
                </c:pt>
                <c:pt idx="3078">
                  <c:v>749.9229994914333</c:v>
                </c:pt>
                <c:pt idx="3079">
                  <c:v>749.9229994914333</c:v>
                </c:pt>
                <c:pt idx="3080">
                  <c:v>750.51029490673022</c:v>
                </c:pt>
                <c:pt idx="3081">
                  <c:v>750.51029490673022</c:v>
                </c:pt>
                <c:pt idx="3082">
                  <c:v>751.09908229213067</c:v>
                </c:pt>
                <c:pt idx="3083">
                  <c:v>751.09908229213067</c:v>
                </c:pt>
                <c:pt idx="3084">
                  <c:v>751.68776232235723</c:v>
                </c:pt>
                <c:pt idx="3085">
                  <c:v>751.68776232235723</c:v>
                </c:pt>
                <c:pt idx="3086">
                  <c:v>752.27369749666912</c:v>
                </c:pt>
                <c:pt idx="3087">
                  <c:v>752.27369749666912</c:v>
                </c:pt>
                <c:pt idx="3088">
                  <c:v>752.86216108201347</c:v>
                </c:pt>
                <c:pt idx="3089">
                  <c:v>752.86216108201347</c:v>
                </c:pt>
                <c:pt idx="3090">
                  <c:v>753.45131663815584</c:v>
                </c:pt>
                <c:pt idx="3091">
                  <c:v>753.45131663815584</c:v>
                </c:pt>
                <c:pt idx="3092">
                  <c:v>754.03956564714792</c:v>
                </c:pt>
                <c:pt idx="3093">
                  <c:v>754.03956564714792</c:v>
                </c:pt>
                <c:pt idx="3094">
                  <c:v>754.62930563149257</c:v>
                </c:pt>
                <c:pt idx="3095">
                  <c:v>754.62930563149257</c:v>
                </c:pt>
                <c:pt idx="3096">
                  <c:v>755.21813912738742</c:v>
                </c:pt>
                <c:pt idx="3097">
                  <c:v>755.21813912738742</c:v>
                </c:pt>
                <c:pt idx="3098">
                  <c:v>755.80501582117688</c:v>
                </c:pt>
                <c:pt idx="3099">
                  <c:v>755.80501582117688</c:v>
                </c:pt>
                <c:pt idx="3100">
                  <c:v>756.39523060374279</c:v>
                </c:pt>
                <c:pt idx="3101">
                  <c:v>756.39523060374279</c:v>
                </c:pt>
                <c:pt idx="3102">
                  <c:v>756.9845390622537</c:v>
                </c:pt>
                <c:pt idx="3103">
                  <c:v>756.9845390622537</c:v>
                </c:pt>
                <c:pt idx="3104">
                  <c:v>757.57374016920357</c:v>
                </c:pt>
                <c:pt idx="3105">
                  <c:v>757.57374016920357</c:v>
                </c:pt>
                <c:pt idx="3106">
                  <c:v>758.16443125812225</c:v>
                </c:pt>
                <c:pt idx="3107">
                  <c:v>758.16443125812225</c:v>
                </c:pt>
                <c:pt idx="3108">
                  <c:v>758.75421618384132</c:v>
                </c:pt>
                <c:pt idx="3109">
                  <c:v>758.75421618384132</c:v>
                </c:pt>
                <c:pt idx="3110">
                  <c:v>759.34469220720541</c:v>
                </c:pt>
                <c:pt idx="3111">
                  <c:v>759.34469220720541</c:v>
                </c:pt>
                <c:pt idx="3112">
                  <c:v>759.93506070549324</c:v>
                </c:pt>
                <c:pt idx="3113">
                  <c:v>759.93506070549324</c:v>
                </c:pt>
                <c:pt idx="3114">
                  <c:v>760.52532170807297</c:v>
                </c:pt>
                <c:pt idx="3115">
                  <c:v>760.52532170807297</c:v>
                </c:pt>
                <c:pt idx="3116">
                  <c:v>761.11360867190456</c:v>
                </c:pt>
                <c:pt idx="3117">
                  <c:v>761.11360867190456</c:v>
                </c:pt>
                <c:pt idx="3118">
                  <c:v>761.70445108844069</c:v>
                </c:pt>
                <c:pt idx="3119">
                  <c:v>761.70445108844069</c:v>
                </c:pt>
                <c:pt idx="3120">
                  <c:v>762.29518595272759</c:v>
                </c:pt>
                <c:pt idx="3121">
                  <c:v>762.29518595272759</c:v>
                </c:pt>
                <c:pt idx="3122">
                  <c:v>762.88661136196583</c:v>
                </c:pt>
                <c:pt idx="3123">
                  <c:v>762.88661136196583</c:v>
                </c:pt>
                <c:pt idx="3124">
                  <c:v>763.47792913242517</c:v>
                </c:pt>
                <c:pt idx="3125">
                  <c:v>763.47792913242517</c:v>
                </c:pt>
                <c:pt idx="3126">
                  <c:v>764.06913929348855</c:v>
                </c:pt>
                <c:pt idx="3127">
                  <c:v>764.06913929348855</c:v>
                </c:pt>
                <c:pt idx="3128">
                  <c:v>764.66024187452774</c:v>
                </c:pt>
                <c:pt idx="3129">
                  <c:v>764.66024187452774</c:v>
                </c:pt>
                <c:pt idx="3130">
                  <c:v>765.25203468232371</c:v>
                </c:pt>
                <c:pt idx="3131">
                  <c:v>765.25203468232371</c:v>
                </c:pt>
                <c:pt idx="3132">
                  <c:v>765.84451752851442</c:v>
                </c:pt>
                <c:pt idx="3133">
                  <c:v>765.84451752851442</c:v>
                </c:pt>
                <c:pt idx="3134">
                  <c:v>766.43609496022327</c:v>
                </c:pt>
                <c:pt idx="3135">
                  <c:v>766.43609496022327</c:v>
                </c:pt>
                <c:pt idx="3136">
                  <c:v>767.02836234398603</c:v>
                </c:pt>
                <c:pt idx="3137">
                  <c:v>767.02836234398603</c:v>
                </c:pt>
                <c:pt idx="3138">
                  <c:v>767.62052200435119</c:v>
                </c:pt>
                <c:pt idx="3139">
                  <c:v>767.62052200435119</c:v>
                </c:pt>
                <c:pt idx="3140">
                  <c:v>768.21257397070565</c:v>
                </c:pt>
                <c:pt idx="3141">
                  <c:v>768.21257397070565</c:v>
                </c:pt>
                <c:pt idx="3142">
                  <c:v>768.8072068795484</c:v>
                </c:pt>
                <c:pt idx="3143">
                  <c:v>768.8072068795484</c:v>
                </c:pt>
                <c:pt idx="3144">
                  <c:v>769.40063991607656</c:v>
                </c:pt>
                <c:pt idx="3145">
                  <c:v>769.40063991607656</c:v>
                </c:pt>
                <c:pt idx="3146">
                  <c:v>769.99396505606637</c:v>
                </c:pt>
                <c:pt idx="3147">
                  <c:v>769.99396505606637</c:v>
                </c:pt>
                <c:pt idx="3148">
                  <c:v>770.58957371157271</c:v>
                </c:pt>
                <c:pt idx="3149">
                  <c:v>770.58957371157271</c:v>
                </c:pt>
                <c:pt idx="3150">
                  <c:v>771.18347998447848</c:v>
                </c:pt>
                <c:pt idx="3151">
                  <c:v>771.18347998447848</c:v>
                </c:pt>
                <c:pt idx="3152">
                  <c:v>771.77648132159288</c:v>
                </c:pt>
                <c:pt idx="3153">
                  <c:v>771.77648132159288</c:v>
                </c:pt>
                <c:pt idx="3154">
                  <c:v>772.36937487985165</c:v>
                </c:pt>
                <c:pt idx="3155">
                  <c:v>772.36937487985165</c:v>
                </c:pt>
                <c:pt idx="3156">
                  <c:v>772.96295752644778</c:v>
                </c:pt>
                <c:pt idx="3157">
                  <c:v>772.96295752644778</c:v>
                </c:pt>
                <c:pt idx="3158">
                  <c:v>773.55643230813848</c:v>
                </c:pt>
                <c:pt idx="3159">
                  <c:v>773.55643230813848</c:v>
                </c:pt>
                <c:pt idx="3160">
                  <c:v>774.14979925432328</c:v>
                </c:pt>
                <c:pt idx="3161">
                  <c:v>774.14979925432328</c:v>
                </c:pt>
                <c:pt idx="3162">
                  <c:v>774.74465163569278</c:v>
                </c:pt>
                <c:pt idx="3163">
                  <c:v>774.74465163569278</c:v>
                </c:pt>
                <c:pt idx="3164">
                  <c:v>775.34130816045615</c:v>
                </c:pt>
                <c:pt idx="3165">
                  <c:v>775.34130816045615</c:v>
                </c:pt>
                <c:pt idx="3166">
                  <c:v>775.93594634248586</c:v>
                </c:pt>
                <c:pt idx="3167">
                  <c:v>775.93594634248586</c:v>
                </c:pt>
                <c:pt idx="3168">
                  <c:v>776.53047651649047</c:v>
                </c:pt>
                <c:pt idx="3169">
                  <c:v>776.53047651649047</c:v>
                </c:pt>
                <c:pt idx="3170">
                  <c:v>777.12489871189462</c:v>
                </c:pt>
                <c:pt idx="3171">
                  <c:v>777.12489871189462</c:v>
                </c:pt>
                <c:pt idx="3172">
                  <c:v>777.71921295811239</c:v>
                </c:pt>
                <c:pt idx="3173">
                  <c:v>777.71921295811239</c:v>
                </c:pt>
                <c:pt idx="3174">
                  <c:v>778.31341928454697</c:v>
                </c:pt>
                <c:pt idx="3175">
                  <c:v>778.31341928454697</c:v>
                </c:pt>
                <c:pt idx="3176">
                  <c:v>778.91182971413014</c:v>
                </c:pt>
                <c:pt idx="3177">
                  <c:v>778.91182971413014</c:v>
                </c:pt>
                <c:pt idx="3178">
                  <c:v>779.5074140670007</c:v>
                </c:pt>
                <c:pt idx="3179">
                  <c:v>779.5074140670007</c:v>
                </c:pt>
                <c:pt idx="3180">
                  <c:v>780.10209432308932</c:v>
                </c:pt>
                <c:pt idx="3181">
                  <c:v>780.10209432308932</c:v>
                </c:pt>
                <c:pt idx="3182">
                  <c:v>780.69825843814488</c:v>
                </c:pt>
                <c:pt idx="3183">
                  <c:v>780.69825843814488</c:v>
                </c:pt>
                <c:pt idx="3184">
                  <c:v>781.29624561942387</c:v>
                </c:pt>
                <c:pt idx="3185">
                  <c:v>781.29624561942387</c:v>
                </c:pt>
                <c:pt idx="3186">
                  <c:v>781.89219525474846</c:v>
                </c:pt>
                <c:pt idx="3187">
                  <c:v>781.89219525474846</c:v>
                </c:pt>
                <c:pt idx="3188">
                  <c:v>782.48803674130329</c:v>
                </c:pt>
                <c:pt idx="3189">
                  <c:v>782.48803674130329</c:v>
                </c:pt>
                <c:pt idx="3190">
                  <c:v>783.08377010852496</c:v>
                </c:pt>
                <c:pt idx="3191">
                  <c:v>783.08377010852496</c:v>
                </c:pt>
                <c:pt idx="3192">
                  <c:v>783.6829253825083</c:v>
                </c:pt>
                <c:pt idx="3193">
                  <c:v>783.6829253825083</c:v>
                </c:pt>
                <c:pt idx="3194">
                  <c:v>784.27844435683357</c:v>
                </c:pt>
                <c:pt idx="3195">
                  <c:v>784.27844435683357</c:v>
                </c:pt>
                <c:pt idx="3196">
                  <c:v>784.87465070278085</c:v>
                </c:pt>
                <c:pt idx="3197">
                  <c:v>784.87465070278085</c:v>
                </c:pt>
                <c:pt idx="3198">
                  <c:v>785.47154423332506</c:v>
                </c:pt>
                <c:pt idx="3199">
                  <c:v>785.47154423332506</c:v>
                </c:pt>
                <c:pt idx="3200">
                  <c:v>786.07027603959568</c:v>
                </c:pt>
                <c:pt idx="3201">
                  <c:v>786.07027603959568</c:v>
                </c:pt>
                <c:pt idx="3202">
                  <c:v>786.66695498109686</c:v>
                </c:pt>
                <c:pt idx="3203">
                  <c:v>786.66695498109686</c:v>
                </c:pt>
                <c:pt idx="3204">
                  <c:v>787.26432083696591</c:v>
                </c:pt>
                <c:pt idx="3205">
                  <c:v>787.26432083696591</c:v>
                </c:pt>
                <c:pt idx="3206">
                  <c:v>787.86353064248988</c:v>
                </c:pt>
                <c:pt idx="3207">
                  <c:v>787.86353064248988</c:v>
                </c:pt>
                <c:pt idx="3208">
                  <c:v>788.46068179678593</c:v>
                </c:pt>
                <c:pt idx="3209">
                  <c:v>788.46068179678593</c:v>
                </c:pt>
                <c:pt idx="3210">
                  <c:v>789.06047568909378</c:v>
                </c:pt>
                <c:pt idx="3211">
                  <c:v>789.06047568909378</c:v>
                </c:pt>
                <c:pt idx="3212">
                  <c:v>789.65820701964788</c:v>
                </c:pt>
                <c:pt idx="3213">
                  <c:v>789.65820701964788</c:v>
                </c:pt>
                <c:pt idx="3214">
                  <c:v>790.25583000439224</c:v>
                </c:pt>
                <c:pt idx="3215">
                  <c:v>790.25583000439224</c:v>
                </c:pt>
                <c:pt idx="3216">
                  <c:v>790.85530649731777</c:v>
                </c:pt>
                <c:pt idx="3217">
                  <c:v>790.85530649731777</c:v>
                </c:pt>
                <c:pt idx="3218">
                  <c:v>791.45350940476567</c:v>
                </c:pt>
                <c:pt idx="3219">
                  <c:v>791.45350940476567</c:v>
                </c:pt>
                <c:pt idx="3220">
                  <c:v>792.05160391002073</c:v>
                </c:pt>
                <c:pt idx="3221">
                  <c:v>792.05160391002073</c:v>
                </c:pt>
                <c:pt idx="3222">
                  <c:v>792.65235208028434</c:v>
                </c:pt>
                <c:pt idx="3223">
                  <c:v>792.65235208028434</c:v>
                </c:pt>
                <c:pt idx="3224">
                  <c:v>793.25102611095247</c:v>
                </c:pt>
                <c:pt idx="3225">
                  <c:v>793.25102611095247</c:v>
                </c:pt>
                <c:pt idx="3226">
                  <c:v>793.85156307158468</c:v>
                </c:pt>
                <c:pt idx="3227">
                  <c:v>793.85156307158468</c:v>
                </c:pt>
                <c:pt idx="3228">
                  <c:v>795.3002570944841</c:v>
                </c:pt>
                <c:pt idx="3229">
                  <c:v>795.3002570944841</c:v>
                </c:pt>
                <c:pt idx="3230">
                  <c:v>795.93379988783192</c:v>
                </c:pt>
                <c:pt idx="3231">
                  <c:v>795.93379988783192</c:v>
                </c:pt>
                <c:pt idx="3232">
                  <c:v>796.55655990386128</c:v>
                </c:pt>
                <c:pt idx="3233">
                  <c:v>796.55655990386128</c:v>
                </c:pt>
                <c:pt idx="3234">
                  <c:v>797.18996865203758</c:v>
                </c:pt>
                <c:pt idx="3235">
                  <c:v>797.18996865203758</c:v>
                </c:pt>
                <c:pt idx="3236">
                  <c:v>797.81537014785022</c:v>
                </c:pt>
                <c:pt idx="3237">
                  <c:v>797.81537014785022</c:v>
                </c:pt>
                <c:pt idx="3238">
                  <c:v>798.44586617258335</c:v>
                </c:pt>
                <c:pt idx="3239">
                  <c:v>798.44586617258335</c:v>
                </c:pt>
                <c:pt idx="3240">
                  <c:v>799.0790747563957</c:v>
                </c:pt>
                <c:pt idx="3241">
                  <c:v>799.0790747563957</c:v>
                </c:pt>
                <c:pt idx="3242">
                  <c:v>799.70427739142849</c:v>
                </c:pt>
                <c:pt idx="3243">
                  <c:v>799.70427739142849</c:v>
                </c:pt>
                <c:pt idx="3244">
                  <c:v>800.3373540964426</c:v>
                </c:pt>
                <c:pt idx="3245">
                  <c:v>800.3373540964426</c:v>
                </c:pt>
                <c:pt idx="3246">
                  <c:v>800.96757569848739</c:v>
                </c:pt>
                <c:pt idx="3247">
                  <c:v>800.96757569848739</c:v>
                </c:pt>
                <c:pt idx="3248">
                  <c:v>801.60051809322204</c:v>
                </c:pt>
                <c:pt idx="3249">
                  <c:v>801.60051809322204</c:v>
                </c:pt>
                <c:pt idx="3250">
                  <c:v>802.23339437786808</c:v>
                </c:pt>
                <c:pt idx="3251">
                  <c:v>802.23339437786808</c:v>
                </c:pt>
                <c:pt idx="3252">
                  <c:v>802.85826686673363</c:v>
                </c:pt>
                <c:pt idx="3253">
                  <c:v>802.85826686673363</c:v>
                </c:pt>
                <c:pt idx="3254">
                  <c:v>803.48821422230571</c:v>
                </c:pt>
                <c:pt idx="3255">
                  <c:v>803.48821422230571</c:v>
                </c:pt>
                <c:pt idx="3256">
                  <c:v>804.12089059693392</c:v>
                </c:pt>
                <c:pt idx="3257">
                  <c:v>804.12089059693392</c:v>
                </c:pt>
                <c:pt idx="3258">
                  <c:v>804.75350090329039</c:v>
                </c:pt>
                <c:pt idx="3259">
                  <c:v>804.75350090329039</c:v>
                </c:pt>
                <c:pt idx="3260">
                  <c:v>805.38604515172392</c:v>
                </c:pt>
                <c:pt idx="3261">
                  <c:v>805.38604515172392</c:v>
                </c:pt>
                <c:pt idx="3262">
                  <c:v>806.01571799494627</c:v>
                </c:pt>
                <c:pt idx="3263">
                  <c:v>806.01571799494627</c:v>
                </c:pt>
                <c:pt idx="3264">
                  <c:v>806.64812810402009</c:v>
                </c:pt>
                <c:pt idx="3265">
                  <c:v>806.64812810402009</c:v>
                </c:pt>
                <c:pt idx="3266">
                  <c:v>807.28047218664733</c:v>
                </c:pt>
                <c:pt idx="3267">
                  <c:v>807.28047218664733</c:v>
                </c:pt>
                <c:pt idx="3268">
                  <c:v>807.91275025316759</c:v>
                </c:pt>
                <c:pt idx="3269">
                  <c:v>807.91275025316759</c:v>
                </c:pt>
                <c:pt idx="3270">
                  <c:v>807.91275025316759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330-40F2-ADEE-6B47B7494737}"/>
            </c:ext>
          </c:extLst>
        </c:ser>
        <c:ser>
          <c:idx val="13"/>
          <c:order val="5"/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[1]Hayabusa!$AJ$4:$AJ$1471</c:f>
              <c:numCache>
                <c:formatCode>0.00E+00</c:formatCode>
                <c:ptCount val="1468"/>
                <c:pt idx="0">
                  <c:v>11.6502</c:v>
                </c:pt>
                <c:pt idx="1">
                  <c:v>11.650399999999999</c:v>
                </c:pt>
                <c:pt idx="2">
                  <c:v>11.650600000000001</c:v>
                </c:pt>
                <c:pt idx="3">
                  <c:v>11.650799999999998</c:v>
                </c:pt>
                <c:pt idx="4">
                  <c:v>11.651</c:v>
                </c:pt>
                <c:pt idx="5">
                  <c:v>11.651200000000001</c:v>
                </c:pt>
                <c:pt idx="6">
                  <c:v>11.651399999999999</c:v>
                </c:pt>
                <c:pt idx="7">
                  <c:v>11.6516</c:v>
                </c:pt>
                <c:pt idx="8">
                  <c:v>11.6518</c:v>
                </c:pt>
                <c:pt idx="9">
                  <c:v>11.651999999999999</c:v>
                </c:pt>
                <c:pt idx="10">
                  <c:v>11.652200000000001</c:v>
                </c:pt>
                <c:pt idx="11">
                  <c:v>11.6524</c:v>
                </c:pt>
                <c:pt idx="12">
                  <c:v>11.6526</c:v>
                </c:pt>
                <c:pt idx="13">
                  <c:v>11.652799999999999</c:v>
                </c:pt>
                <c:pt idx="14">
                  <c:v>11.653</c:v>
                </c:pt>
                <c:pt idx="15">
                  <c:v>11.6532</c:v>
                </c:pt>
                <c:pt idx="16">
                  <c:v>11.6534</c:v>
                </c:pt>
                <c:pt idx="17">
                  <c:v>11.653600000000001</c:v>
                </c:pt>
                <c:pt idx="18">
                  <c:v>11.653799999999999</c:v>
                </c:pt>
                <c:pt idx="19">
                  <c:v>11.654</c:v>
                </c:pt>
                <c:pt idx="20">
                  <c:v>11.654200000000001</c:v>
                </c:pt>
                <c:pt idx="21">
                  <c:v>11.654399999999999</c:v>
                </c:pt>
                <c:pt idx="22">
                  <c:v>11.6546</c:v>
                </c:pt>
                <c:pt idx="23">
                  <c:v>11.6548</c:v>
                </c:pt>
                <c:pt idx="24">
                  <c:v>11.654999999999999</c:v>
                </c:pt>
                <c:pt idx="25">
                  <c:v>11.655200000000001</c:v>
                </c:pt>
                <c:pt idx="26">
                  <c:v>11.6555</c:v>
                </c:pt>
                <c:pt idx="27">
                  <c:v>11.655700000000001</c:v>
                </c:pt>
                <c:pt idx="28">
                  <c:v>11.655899999999999</c:v>
                </c:pt>
                <c:pt idx="29">
                  <c:v>11.6561</c:v>
                </c:pt>
                <c:pt idx="30">
                  <c:v>11.6563</c:v>
                </c:pt>
                <c:pt idx="31">
                  <c:v>11.656499999999999</c:v>
                </c:pt>
                <c:pt idx="32">
                  <c:v>11.656700000000001</c:v>
                </c:pt>
                <c:pt idx="33">
                  <c:v>11.6569</c:v>
                </c:pt>
                <c:pt idx="34">
                  <c:v>11.6571</c:v>
                </c:pt>
                <c:pt idx="35">
                  <c:v>11.657299999999999</c:v>
                </c:pt>
                <c:pt idx="36">
                  <c:v>11.657500000000001</c:v>
                </c:pt>
                <c:pt idx="37">
                  <c:v>11.6577</c:v>
                </c:pt>
                <c:pt idx="38">
                  <c:v>11.6579</c:v>
                </c:pt>
                <c:pt idx="39">
                  <c:v>11.658100000000001</c:v>
                </c:pt>
                <c:pt idx="40">
                  <c:v>11.658299999999999</c:v>
                </c:pt>
                <c:pt idx="41">
                  <c:v>11.6585</c:v>
                </c:pt>
                <c:pt idx="42">
                  <c:v>11.658700000000001</c:v>
                </c:pt>
                <c:pt idx="43">
                  <c:v>11.658899999999999</c:v>
                </c:pt>
                <c:pt idx="44">
                  <c:v>11.6591</c:v>
                </c:pt>
                <c:pt idx="45">
                  <c:v>11.6593</c:v>
                </c:pt>
                <c:pt idx="46">
                  <c:v>11.6595</c:v>
                </c:pt>
                <c:pt idx="47">
                  <c:v>11.659700000000001</c:v>
                </c:pt>
                <c:pt idx="48">
                  <c:v>11.6599</c:v>
                </c:pt>
                <c:pt idx="49">
                  <c:v>11.6601</c:v>
                </c:pt>
                <c:pt idx="50">
                  <c:v>11.660299999999999</c:v>
                </c:pt>
                <c:pt idx="51">
                  <c:v>11.660500000000001</c:v>
                </c:pt>
                <c:pt idx="52">
                  <c:v>11.660600000000001</c:v>
                </c:pt>
                <c:pt idx="53">
                  <c:v>11.6608</c:v>
                </c:pt>
                <c:pt idx="54">
                  <c:v>11.661</c:v>
                </c:pt>
                <c:pt idx="55">
                  <c:v>11.661200000000001</c:v>
                </c:pt>
                <c:pt idx="56">
                  <c:v>11.6614</c:v>
                </c:pt>
                <c:pt idx="57">
                  <c:v>11.6616</c:v>
                </c:pt>
                <c:pt idx="58">
                  <c:v>11.661799999999999</c:v>
                </c:pt>
                <c:pt idx="59">
                  <c:v>11.662000000000001</c:v>
                </c:pt>
                <c:pt idx="60">
                  <c:v>11.6622</c:v>
                </c:pt>
                <c:pt idx="61">
                  <c:v>11.6624</c:v>
                </c:pt>
                <c:pt idx="62">
                  <c:v>11.662600000000001</c:v>
                </c:pt>
                <c:pt idx="63">
                  <c:v>11.662799999999999</c:v>
                </c:pt>
                <c:pt idx="64">
                  <c:v>11.663</c:v>
                </c:pt>
                <c:pt idx="65">
                  <c:v>11.663200000000002</c:v>
                </c:pt>
                <c:pt idx="66">
                  <c:v>11.663399999999999</c:v>
                </c:pt>
                <c:pt idx="67">
                  <c:v>11.663600000000001</c:v>
                </c:pt>
                <c:pt idx="68">
                  <c:v>11.663799999999998</c:v>
                </c:pt>
                <c:pt idx="69">
                  <c:v>11.664</c:v>
                </c:pt>
                <c:pt idx="70">
                  <c:v>11.664200000000001</c:v>
                </c:pt>
                <c:pt idx="71">
                  <c:v>11.664399999999999</c:v>
                </c:pt>
                <c:pt idx="72">
                  <c:v>11.6646</c:v>
                </c:pt>
                <c:pt idx="73">
                  <c:v>11.6648</c:v>
                </c:pt>
                <c:pt idx="74">
                  <c:v>11.664999999999999</c:v>
                </c:pt>
                <c:pt idx="75">
                  <c:v>11.6652</c:v>
                </c:pt>
                <c:pt idx="76">
                  <c:v>11.6654</c:v>
                </c:pt>
                <c:pt idx="77">
                  <c:v>11.6656</c:v>
                </c:pt>
                <c:pt idx="78">
                  <c:v>11.665799999999999</c:v>
                </c:pt>
                <c:pt idx="79">
                  <c:v>11.666</c:v>
                </c:pt>
                <c:pt idx="80">
                  <c:v>11.6662</c:v>
                </c:pt>
                <c:pt idx="81">
                  <c:v>11.666399999999999</c:v>
                </c:pt>
                <c:pt idx="82">
                  <c:v>11.666600000000001</c:v>
                </c:pt>
                <c:pt idx="83">
                  <c:v>11.666799999999999</c:v>
                </c:pt>
                <c:pt idx="84">
                  <c:v>11.667</c:v>
                </c:pt>
                <c:pt idx="85">
                  <c:v>11.667200000000001</c:v>
                </c:pt>
                <c:pt idx="86">
                  <c:v>11.667399999999999</c:v>
                </c:pt>
                <c:pt idx="87">
                  <c:v>11.6676</c:v>
                </c:pt>
                <c:pt idx="88">
                  <c:v>11.6678</c:v>
                </c:pt>
                <c:pt idx="89">
                  <c:v>11.667999999999999</c:v>
                </c:pt>
                <c:pt idx="90">
                  <c:v>11.668100000000001</c:v>
                </c:pt>
                <c:pt idx="91">
                  <c:v>11.668299999999999</c:v>
                </c:pt>
                <c:pt idx="92">
                  <c:v>11.6685</c:v>
                </c:pt>
                <c:pt idx="93">
                  <c:v>11.668700000000001</c:v>
                </c:pt>
                <c:pt idx="94">
                  <c:v>11.668899999999999</c:v>
                </c:pt>
                <c:pt idx="95">
                  <c:v>11.6691</c:v>
                </c:pt>
                <c:pt idx="96">
                  <c:v>11.6693</c:v>
                </c:pt>
                <c:pt idx="97">
                  <c:v>11.669499999999999</c:v>
                </c:pt>
                <c:pt idx="98">
                  <c:v>11.669700000000001</c:v>
                </c:pt>
                <c:pt idx="99">
                  <c:v>11.6699</c:v>
                </c:pt>
                <c:pt idx="100">
                  <c:v>11.6701</c:v>
                </c:pt>
                <c:pt idx="101">
                  <c:v>11.670299999999999</c:v>
                </c:pt>
                <c:pt idx="102">
                  <c:v>11.670500000000001</c:v>
                </c:pt>
                <c:pt idx="103">
                  <c:v>11.6707</c:v>
                </c:pt>
                <c:pt idx="104">
                  <c:v>11.6709</c:v>
                </c:pt>
                <c:pt idx="105">
                  <c:v>11.671100000000001</c:v>
                </c:pt>
                <c:pt idx="106">
                  <c:v>11.671299999999999</c:v>
                </c:pt>
                <c:pt idx="107">
                  <c:v>11.6715</c:v>
                </c:pt>
                <c:pt idx="108">
                  <c:v>11.671700000000001</c:v>
                </c:pt>
                <c:pt idx="109">
                  <c:v>11.671899999999999</c:v>
                </c:pt>
                <c:pt idx="110">
                  <c:v>11.672000000000001</c:v>
                </c:pt>
                <c:pt idx="111">
                  <c:v>11.6722</c:v>
                </c:pt>
                <c:pt idx="112">
                  <c:v>11.6724</c:v>
                </c:pt>
                <c:pt idx="113">
                  <c:v>11.672600000000001</c:v>
                </c:pt>
                <c:pt idx="114">
                  <c:v>11.672799999999999</c:v>
                </c:pt>
                <c:pt idx="115">
                  <c:v>11.673</c:v>
                </c:pt>
                <c:pt idx="116">
                  <c:v>11.673200000000001</c:v>
                </c:pt>
                <c:pt idx="117">
                  <c:v>11.673399999999999</c:v>
                </c:pt>
                <c:pt idx="118">
                  <c:v>11.6736</c:v>
                </c:pt>
                <c:pt idx="119">
                  <c:v>11.6738</c:v>
                </c:pt>
                <c:pt idx="120">
                  <c:v>11.673999999999999</c:v>
                </c:pt>
                <c:pt idx="121">
                  <c:v>11.674200000000001</c:v>
                </c:pt>
                <c:pt idx="122">
                  <c:v>11.6744</c:v>
                </c:pt>
                <c:pt idx="123">
                  <c:v>11.6746</c:v>
                </c:pt>
                <c:pt idx="124">
                  <c:v>11.674799999999999</c:v>
                </c:pt>
                <c:pt idx="125">
                  <c:v>11.674899999999999</c:v>
                </c:pt>
                <c:pt idx="126">
                  <c:v>11.6751</c:v>
                </c:pt>
                <c:pt idx="127">
                  <c:v>11.6753</c:v>
                </c:pt>
                <c:pt idx="128">
                  <c:v>11.6755</c:v>
                </c:pt>
                <c:pt idx="129">
                  <c:v>11.675700000000001</c:v>
                </c:pt>
                <c:pt idx="130">
                  <c:v>11.6759</c:v>
                </c:pt>
                <c:pt idx="131">
                  <c:v>11.6761</c:v>
                </c:pt>
                <c:pt idx="132">
                  <c:v>11.676299999999999</c:v>
                </c:pt>
                <c:pt idx="133">
                  <c:v>11.676500000000001</c:v>
                </c:pt>
                <c:pt idx="134">
                  <c:v>11.6767</c:v>
                </c:pt>
                <c:pt idx="135">
                  <c:v>11.6769</c:v>
                </c:pt>
                <c:pt idx="136">
                  <c:v>11.677100000000001</c:v>
                </c:pt>
                <c:pt idx="137">
                  <c:v>11.677299999999999</c:v>
                </c:pt>
                <c:pt idx="138">
                  <c:v>11.6774</c:v>
                </c:pt>
                <c:pt idx="139">
                  <c:v>11.6776</c:v>
                </c:pt>
                <c:pt idx="140">
                  <c:v>11.6778</c:v>
                </c:pt>
                <c:pt idx="141">
                  <c:v>11.678000000000001</c:v>
                </c:pt>
                <c:pt idx="142">
                  <c:v>11.6782</c:v>
                </c:pt>
                <c:pt idx="143">
                  <c:v>11.6784</c:v>
                </c:pt>
                <c:pt idx="144">
                  <c:v>11.678600000000001</c:v>
                </c:pt>
                <c:pt idx="145">
                  <c:v>11.678799999999999</c:v>
                </c:pt>
                <c:pt idx="146">
                  <c:v>11.679</c:v>
                </c:pt>
                <c:pt idx="147">
                  <c:v>11.679200000000002</c:v>
                </c:pt>
                <c:pt idx="148">
                  <c:v>11.679399999999999</c:v>
                </c:pt>
                <c:pt idx="149">
                  <c:v>11.679500000000001</c:v>
                </c:pt>
                <c:pt idx="150">
                  <c:v>11.6797</c:v>
                </c:pt>
                <c:pt idx="151">
                  <c:v>11.6799</c:v>
                </c:pt>
                <c:pt idx="152">
                  <c:v>11.680099999999999</c:v>
                </c:pt>
                <c:pt idx="153">
                  <c:v>11.680299999999999</c:v>
                </c:pt>
                <c:pt idx="154">
                  <c:v>11.6805</c:v>
                </c:pt>
                <c:pt idx="155">
                  <c:v>11.6807</c:v>
                </c:pt>
                <c:pt idx="156">
                  <c:v>11.680899999999999</c:v>
                </c:pt>
                <c:pt idx="157">
                  <c:v>11.681100000000001</c:v>
                </c:pt>
                <c:pt idx="158">
                  <c:v>11.681299999999998</c:v>
                </c:pt>
                <c:pt idx="159">
                  <c:v>11.6815</c:v>
                </c:pt>
                <c:pt idx="160">
                  <c:v>11.6816</c:v>
                </c:pt>
                <c:pt idx="161">
                  <c:v>11.681799999999999</c:v>
                </c:pt>
                <c:pt idx="162">
                  <c:v>11.682</c:v>
                </c:pt>
                <c:pt idx="163">
                  <c:v>11.6822</c:v>
                </c:pt>
                <c:pt idx="164">
                  <c:v>11.682399999999999</c:v>
                </c:pt>
                <c:pt idx="165">
                  <c:v>11.682600000000001</c:v>
                </c:pt>
                <c:pt idx="166">
                  <c:v>11.682799999999999</c:v>
                </c:pt>
                <c:pt idx="167">
                  <c:v>11.683</c:v>
                </c:pt>
                <c:pt idx="168">
                  <c:v>11.683200000000001</c:v>
                </c:pt>
                <c:pt idx="169">
                  <c:v>11.683299999999999</c:v>
                </c:pt>
                <c:pt idx="170">
                  <c:v>11.6835</c:v>
                </c:pt>
                <c:pt idx="171">
                  <c:v>11.6837</c:v>
                </c:pt>
                <c:pt idx="172">
                  <c:v>11.6839</c:v>
                </c:pt>
                <c:pt idx="173">
                  <c:v>11.684100000000001</c:v>
                </c:pt>
                <c:pt idx="174">
                  <c:v>11.684299999999999</c:v>
                </c:pt>
                <c:pt idx="175">
                  <c:v>11.6845</c:v>
                </c:pt>
                <c:pt idx="176">
                  <c:v>11.684700000000001</c:v>
                </c:pt>
                <c:pt idx="177">
                  <c:v>11.684899999999999</c:v>
                </c:pt>
                <c:pt idx="178">
                  <c:v>11.685</c:v>
                </c:pt>
                <c:pt idx="179">
                  <c:v>11.6852</c:v>
                </c:pt>
                <c:pt idx="180">
                  <c:v>11.6854</c:v>
                </c:pt>
                <c:pt idx="181">
                  <c:v>11.685600000000001</c:v>
                </c:pt>
                <c:pt idx="182">
                  <c:v>11.685799999999999</c:v>
                </c:pt>
                <c:pt idx="183">
                  <c:v>11.686</c:v>
                </c:pt>
                <c:pt idx="184">
                  <c:v>11.686200000000001</c:v>
                </c:pt>
                <c:pt idx="185">
                  <c:v>11.686399999999999</c:v>
                </c:pt>
                <c:pt idx="186">
                  <c:v>11.686500000000001</c:v>
                </c:pt>
                <c:pt idx="187">
                  <c:v>11.6867</c:v>
                </c:pt>
                <c:pt idx="188">
                  <c:v>11.6869</c:v>
                </c:pt>
                <c:pt idx="189">
                  <c:v>11.687100000000001</c:v>
                </c:pt>
                <c:pt idx="190">
                  <c:v>11.687299999999999</c:v>
                </c:pt>
                <c:pt idx="191">
                  <c:v>11.6875</c:v>
                </c:pt>
                <c:pt idx="192">
                  <c:v>11.687700000000001</c:v>
                </c:pt>
                <c:pt idx="193">
                  <c:v>11.687899999999999</c:v>
                </c:pt>
                <c:pt idx="194">
                  <c:v>11.688000000000001</c:v>
                </c:pt>
                <c:pt idx="195">
                  <c:v>11.6882</c:v>
                </c:pt>
                <c:pt idx="196">
                  <c:v>11.6884</c:v>
                </c:pt>
                <c:pt idx="197">
                  <c:v>11.688600000000001</c:v>
                </c:pt>
                <c:pt idx="198">
                  <c:v>11.688799999999999</c:v>
                </c:pt>
                <c:pt idx="199">
                  <c:v>11.689</c:v>
                </c:pt>
                <c:pt idx="200">
                  <c:v>11.689200000000001</c:v>
                </c:pt>
                <c:pt idx="201">
                  <c:v>11.689399999999999</c:v>
                </c:pt>
                <c:pt idx="202">
                  <c:v>11.689500000000001</c:v>
                </c:pt>
                <c:pt idx="203">
                  <c:v>11.6897</c:v>
                </c:pt>
                <c:pt idx="204">
                  <c:v>11.6899</c:v>
                </c:pt>
                <c:pt idx="205">
                  <c:v>11.690100000000001</c:v>
                </c:pt>
                <c:pt idx="206">
                  <c:v>11.690299999999999</c:v>
                </c:pt>
                <c:pt idx="207">
                  <c:v>11.6905</c:v>
                </c:pt>
                <c:pt idx="208">
                  <c:v>11.690700000000001</c:v>
                </c:pt>
                <c:pt idx="209">
                  <c:v>11.690799999999999</c:v>
                </c:pt>
                <c:pt idx="210">
                  <c:v>11.691000000000001</c:v>
                </c:pt>
                <c:pt idx="211">
                  <c:v>11.6912</c:v>
                </c:pt>
                <c:pt idx="212">
                  <c:v>11.6914</c:v>
                </c:pt>
                <c:pt idx="213">
                  <c:v>11.691600000000001</c:v>
                </c:pt>
                <c:pt idx="214">
                  <c:v>11.691799999999999</c:v>
                </c:pt>
                <c:pt idx="215">
                  <c:v>11.6919</c:v>
                </c:pt>
                <c:pt idx="216">
                  <c:v>11.6921</c:v>
                </c:pt>
                <c:pt idx="217">
                  <c:v>11.692299999999999</c:v>
                </c:pt>
                <c:pt idx="218">
                  <c:v>11.692500000000001</c:v>
                </c:pt>
                <c:pt idx="219">
                  <c:v>11.6927</c:v>
                </c:pt>
                <c:pt idx="220">
                  <c:v>11.6929</c:v>
                </c:pt>
                <c:pt idx="221">
                  <c:v>11.693100000000001</c:v>
                </c:pt>
                <c:pt idx="222">
                  <c:v>11.693200000000001</c:v>
                </c:pt>
                <c:pt idx="223">
                  <c:v>11.6934</c:v>
                </c:pt>
                <c:pt idx="224">
                  <c:v>11.6936</c:v>
                </c:pt>
                <c:pt idx="225">
                  <c:v>11.6938</c:v>
                </c:pt>
                <c:pt idx="226">
                  <c:v>11.694000000000001</c:v>
                </c:pt>
                <c:pt idx="227">
                  <c:v>11.6942</c:v>
                </c:pt>
                <c:pt idx="228">
                  <c:v>11.6943</c:v>
                </c:pt>
                <c:pt idx="229">
                  <c:v>11.6945</c:v>
                </c:pt>
                <c:pt idx="230">
                  <c:v>11.694700000000001</c:v>
                </c:pt>
                <c:pt idx="231">
                  <c:v>11.694900000000001</c:v>
                </c:pt>
                <c:pt idx="232">
                  <c:v>11.6951</c:v>
                </c:pt>
                <c:pt idx="233">
                  <c:v>11.6953</c:v>
                </c:pt>
                <c:pt idx="234">
                  <c:v>11.695399999999999</c:v>
                </c:pt>
                <c:pt idx="235">
                  <c:v>11.695600000000001</c:v>
                </c:pt>
                <c:pt idx="236">
                  <c:v>11.695799999999998</c:v>
                </c:pt>
                <c:pt idx="237">
                  <c:v>11.696</c:v>
                </c:pt>
                <c:pt idx="238">
                  <c:v>11.696200000000001</c:v>
                </c:pt>
                <c:pt idx="239">
                  <c:v>11.696399999999999</c:v>
                </c:pt>
                <c:pt idx="240">
                  <c:v>11.6965</c:v>
                </c:pt>
                <c:pt idx="241">
                  <c:v>11.6967</c:v>
                </c:pt>
                <c:pt idx="242">
                  <c:v>11.696899999999999</c:v>
                </c:pt>
                <c:pt idx="243">
                  <c:v>11.697100000000001</c:v>
                </c:pt>
                <c:pt idx="244">
                  <c:v>11.697299999999998</c:v>
                </c:pt>
                <c:pt idx="245">
                  <c:v>11.6975</c:v>
                </c:pt>
                <c:pt idx="246">
                  <c:v>11.6976</c:v>
                </c:pt>
                <c:pt idx="247">
                  <c:v>11.697799999999999</c:v>
                </c:pt>
                <c:pt idx="248">
                  <c:v>11.698</c:v>
                </c:pt>
                <c:pt idx="249">
                  <c:v>11.6982</c:v>
                </c:pt>
                <c:pt idx="250">
                  <c:v>11.698399999999999</c:v>
                </c:pt>
                <c:pt idx="251">
                  <c:v>11.698600000000001</c:v>
                </c:pt>
                <c:pt idx="252">
                  <c:v>11.698700000000001</c:v>
                </c:pt>
                <c:pt idx="253">
                  <c:v>11.6989</c:v>
                </c:pt>
                <c:pt idx="254">
                  <c:v>11.6991</c:v>
                </c:pt>
                <c:pt idx="255">
                  <c:v>11.699299999999999</c:v>
                </c:pt>
                <c:pt idx="256">
                  <c:v>11.6995</c:v>
                </c:pt>
                <c:pt idx="257">
                  <c:v>11.6996</c:v>
                </c:pt>
                <c:pt idx="258">
                  <c:v>11.6998</c:v>
                </c:pt>
                <c:pt idx="259">
                  <c:v>11.7</c:v>
                </c:pt>
                <c:pt idx="260">
                  <c:v>11.700200000000001</c:v>
                </c:pt>
                <c:pt idx="261">
                  <c:v>11.7004</c:v>
                </c:pt>
                <c:pt idx="262">
                  <c:v>11.7005</c:v>
                </c:pt>
                <c:pt idx="263">
                  <c:v>11.700700000000001</c:v>
                </c:pt>
                <c:pt idx="264">
                  <c:v>11.700899999999999</c:v>
                </c:pt>
                <c:pt idx="265">
                  <c:v>11.7011</c:v>
                </c:pt>
                <c:pt idx="266">
                  <c:v>11.7013</c:v>
                </c:pt>
                <c:pt idx="267">
                  <c:v>11.7014</c:v>
                </c:pt>
                <c:pt idx="268">
                  <c:v>11.701600000000001</c:v>
                </c:pt>
                <c:pt idx="269">
                  <c:v>11.701799999999999</c:v>
                </c:pt>
                <c:pt idx="270">
                  <c:v>11.702</c:v>
                </c:pt>
                <c:pt idx="271">
                  <c:v>11.702200000000001</c:v>
                </c:pt>
                <c:pt idx="272">
                  <c:v>11.702299999999999</c:v>
                </c:pt>
                <c:pt idx="273">
                  <c:v>11.702500000000001</c:v>
                </c:pt>
                <c:pt idx="274">
                  <c:v>11.7027</c:v>
                </c:pt>
                <c:pt idx="275">
                  <c:v>11.7029</c:v>
                </c:pt>
                <c:pt idx="276">
                  <c:v>11.703100000000001</c:v>
                </c:pt>
                <c:pt idx="277">
                  <c:v>11.703200000000001</c:v>
                </c:pt>
                <c:pt idx="278">
                  <c:v>11.7034</c:v>
                </c:pt>
                <c:pt idx="279">
                  <c:v>11.7036</c:v>
                </c:pt>
                <c:pt idx="280">
                  <c:v>11.703799999999999</c:v>
                </c:pt>
                <c:pt idx="281">
                  <c:v>11.704000000000001</c:v>
                </c:pt>
                <c:pt idx="282">
                  <c:v>11.7041</c:v>
                </c:pt>
                <c:pt idx="283">
                  <c:v>11.7043</c:v>
                </c:pt>
                <c:pt idx="284">
                  <c:v>11.704499999999999</c:v>
                </c:pt>
                <c:pt idx="285">
                  <c:v>11.704700000000001</c:v>
                </c:pt>
                <c:pt idx="286">
                  <c:v>11.7049</c:v>
                </c:pt>
                <c:pt idx="287">
                  <c:v>11.705</c:v>
                </c:pt>
                <c:pt idx="288">
                  <c:v>11.705200000000001</c:v>
                </c:pt>
                <c:pt idx="289">
                  <c:v>11.705399999999999</c:v>
                </c:pt>
                <c:pt idx="290">
                  <c:v>11.7056</c:v>
                </c:pt>
                <c:pt idx="291">
                  <c:v>11.7057</c:v>
                </c:pt>
                <c:pt idx="292">
                  <c:v>11.7059</c:v>
                </c:pt>
                <c:pt idx="293">
                  <c:v>11.706100000000001</c:v>
                </c:pt>
                <c:pt idx="294">
                  <c:v>11.706299999999999</c:v>
                </c:pt>
                <c:pt idx="295">
                  <c:v>11.7065</c:v>
                </c:pt>
                <c:pt idx="296">
                  <c:v>11.7066</c:v>
                </c:pt>
                <c:pt idx="297">
                  <c:v>11.706799999999999</c:v>
                </c:pt>
                <c:pt idx="298">
                  <c:v>11.707000000000001</c:v>
                </c:pt>
                <c:pt idx="299">
                  <c:v>11.7072</c:v>
                </c:pt>
                <c:pt idx="300">
                  <c:v>11.7073</c:v>
                </c:pt>
                <c:pt idx="301">
                  <c:v>11.7075</c:v>
                </c:pt>
                <c:pt idx="302">
                  <c:v>11.707700000000001</c:v>
                </c:pt>
                <c:pt idx="303">
                  <c:v>11.7079</c:v>
                </c:pt>
                <c:pt idx="304">
                  <c:v>11.7081</c:v>
                </c:pt>
                <c:pt idx="305">
                  <c:v>11.708200000000001</c:v>
                </c:pt>
                <c:pt idx="306">
                  <c:v>11.708399999999999</c:v>
                </c:pt>
                <c:pt idx="307">
                  <c:v>11.708600000000001</c:v>
                </c:pt>
                <c:pt idx="308">
                  <c:v>11.7088</c:v>
                </c:pt>
                <c:pt idx="309">
                  <c:v>11.7089</c:v>
                </c:pt>
                <c:pt idx="310">
                  <c:v>11.709100000000001</c:v>
                </c:pt>
                <c:pt idx="311">
                  <c:v>11.709299999999999</c:v>
                </c:pt>
                <c:pt idx="312">
                  <c:v>11.7095</c:v>
                </c:pt>
                <c:pt idx="313">
                  <c:v>11.7096</c:v>
                </c:pt>
                <c:pt idx="314">
                  <c:v>11.7098</c:v>
                </c:pt>
                <c:pt idx="315">
                  <c:v>11.71</c:v>
                </c:pt>
                <c:pt idx="316">
                  <c:v>11.7102</c:v>
                </c:pt>
                <c:pt idx="317">
                  <c:v>11.7103</c:v>
                </c:pt>
                <c:pt idx="318">
                  <c:v>11.7105</c:v>
                </c:pt>
                <c:pt idx="319">
                  <c:v>11.710700000000001</c:v>
                </c:pt>
                <c:pt idx="320">
                  <c:v>11.710899999999999</c:v>
                </c:pt>
                <c:pt idx="321">
                  <c:v>11.711</c:v>
                </c:pt>
                <c:pt idx="322">
                  <c:v>11.711200000000002</c:v>
                </c:pt>
                <c:pt idx="323">
                  <c:v>11.711399999999999</c:v>
                </c:pt>
                <c:pt idx="324">
                  <c:v>11.711600000000001</c:v>
                </c:pt>
                <c:pt idx="325">
                  <c:v>11.7117</c:v>
                </c:pt>
                <c:pt idx="326">
                  <c:v>11.7119</c:v>
                </c:pt>
                <c:pt idx="327">
                  <c:v>11.7121</c:v>
                </c:pt>
                <c:pt idx="328">
                  <c:v>11.712299999999999</c:v>
                </c:pt>
                <c:pt idx="329">
                  <c:v>11.712399999999999</c:v>
                </c:pt>
                <c:pt idx="330">
                  <c:v>11.7126</c:v>
                </c:pt>
                <c:pt idx="331">
                  <c:v>11.7128</c:v>
                </c:pt>
                <c:pt idx="332">
                  <c:v>11.712999999999999</c:v>
                </c:pt>
                <c:pt idx="333">
                  <c:v>11.713100000000001</c:v>
                </c:pt>
                <c:pt idx="334">
                  <c:v>11.713299999999998</c:v>
                </c:pt>
                <c:pt idx="335">
                  <c:v>11.7135</c:v>
                </c:pt>
                <c:pt idx="336">
                  <c:v>11.713700000000001</c:v>
                </c:pt>
                <c:pt idx="337">
                  <c:v>11.713799999999999</c:v>
                </c:pt>
                <c:pt idx="338">
                  <c:v>11.714</c:v>
                </c:pt>
                <c:pt idx="339">
                  <c:v>11.7142</c:v>
                </c:pt>
                <c:pt idx="340">
                  <c:v>11.7143</c:v>
                </c:pt>
                <c:pt idx="341">
                  <c:v>11.714499999999999</c:v>
                </c:pt>
                <c:pt idx="342">
                  <c:v>11.714700000000001</c:v>
                </c:pt>
                <c:pt idx="343">
                  <c:v>11.7149</c:v>
                </c:pt>
                <c:pt idx="344">
                  <c:v>11.715</c:v>
                </c:pt>
                <c:pt idx="345">
                  <c:v>11.715200000000001</c:v>
                </c:pt>
                <c:pt idx="346">
                  <c:v>11.715399999999999</c:v>
                </c:pt>
                <c:pt idx="347">
                  <c:v>11.7156</c:v>
                </c:pt>
                <c:pt idx="348">
                  <c:v>11.7157</c:v>
                </c:pt>
                <c:pt idx="349">
                  <c:v>11.7159</c:v>
                </c:pt>
                <c:pt idx="350">
                  <c:v>11.716100000000001</c:v>
                </c:pt>
                <c:pt idx="351">
                  <c:v>11.716200000000001</c:v>
                </c:pt>
                <c:pt idx="352">
                  <c:v>11.7164</c:v>
                </c:pt>
                <c:pt idx="353">
                  <c:v>11.7166</c:v>
                </c:pt>
                <c:pt idx="354">
                  <c:v>11.716799999999999</c:v>
                </c:pt>
                <c:pt idx="355">
                  <c:v>11.716899999999999</c:v>
                </c:pt>
                <c:pt idx="356">
                  <c:v>11.7171</c:v>
                </c:pt>
                <c:pt idx="357">
                  <c:v>11.7173</c:v>
                </c:pt>
                <c:pt idx="358">
                  <c:v>11.7174</c:v>
                </c:pt>
                <c:pt idx="359">
                  <c:v>11.717600000000001</c:v>
                </c:pt>
                <c:pt idx="360">
                  <c:v>11.717799999999999</c:v>
                </c:pt>
                <c:pt idx="361">
                  <c:v>11.7179</c:v>
                </c:pt>
                <c:pt idx="362">
                  <c:v>11.7181</c:v>
                </c:pt>
                <c:pt idx="363">
                  <c:v>11.718299999999999</c:v>
                </c:pt>
                <c:pt idx="364">
                  <c:v>11.718500000000001</c:v>
                </c:pt>
                <c:pt idx="365">
                  <c:v>11.7186</c:v>
                </c:pt>
                <c:pt idx="366">
                  <c:v>11.7188</c:v>
                </c:pt>
                <c:pt idx="367">
                  <c:v>11.718999999999999</c:v>
                </c:pt>
                <c:pt idx="368">
                  <c:v>11.719100000000001</c:v>
                </c:pt>
                <c:pt idx="369">
                  <c:v>11.719299999999999</c:v>
                </c:pt>
                <c:pt idx="370">
                  <c:v>11.7195</c:v>
                </c:pt>
                <c:pt idx="371">
                  <c:v>11.7196</c:v>
                </c:pt>
                <c:pt idx="372">
                  <c:v>11.719799999999999</c:v>
                </c:pt>
                <c:pt idx="373">
                  <c:v>11.72</c:v>
                </c:pt>
                <c:pt idx="374">
                  <c:v>11.7201</c:v>
                </c:pt>
                <c:pt idx="375">
                  <c:v>11.7203</c:v>
                </c:pt>
                <c:pt idx="376">
                  <c:v>11.720499999999999</c:v>
                </c:pt>
                <c:pt idx="377">
                  <c:v>11.720600000000001</c:v>
                </c:pt>
                <c:pt idx="378">
                  <c:v>11.720799999999999</c:v>
                </c:pt>
                <c:pt idx="379">
                  <c:v>11.721</c:v>
                </c:pt>
                <c:pt idx="380">
                  <c:v>11.7211</c:v>
                </c:pt>
                <c:pt idx="381">
                  <c:v>11.721299999999999</c:v>
                </c:pt>
                <c:pt idx="382">
                  <c:v>11.721500000000001</c:v>
                </c:pt>
                <c:pt idx="383">
                  <c:v>11.7216</c:v>
                </c:pt>
                <c:pt idx="384">
                  <c:v>11.7218</c:v>
                </c:pt>
                <c:pt idx="385">
                  <c:v>11.722</c:v>
                </c:pt>
                <c:pt idx="386">
                  <c:v>11.722100000000001</c:v>
                </c:pt>
                <c:pt idx="387">
                  <c:v>11.722299999999999</c:v>
                </c:pt>
                <c:pt idx="388">
                  <c:v>11.7225</c:v>
                </c:pt>
                <c:pt idx="389">
                  <c:v>11.7226</c:v>
                </c:pt>
                <c:pt idx="390">
                  <c:v>11.722799999999999</c:v>
                </c:pt>
                <c:pt idx="391">
                  <c:v>11.723000000000001</c:v>
                </c:pt>
                <c:pt idx="392">
                  <c:v>11.723100000000001</c:v>
                </c:pt>
                <c:pt idx="393">
                  <c:v>11.7233</c:v>
                </c:pt>
                <c:pt idx="394">
                  <c:v>11.7235</c:v>
                </c:pt>
                <c:pt idx="395">
                  <c:v>11.723600000000001</c:v>
                </c:pt>
                <c:pt idx="396">
                  <c:v>11.723799999999999</c:v>
                </c:pt>
                <c:pt idx="397">
                  <c:v>11.7239</c:v>
                </c:pt>
                <c:pt idx="398">
                  <c:v>11.7241</c:v>
                </c:pt>
                <c:pt idx="399">
                  <c:v>11.724299999999999</c:v>
                </c:pt>
                <c:pt idx="400">
                  <c:v>11.724399999999999</c:v>
                </c:pt>
                <c:pt idx="401">
                  <c:v>11.724600000000001</c:v>
                </c:pt>
                <c:pt idx="402">
                  <c:v>11.7248</c:v>
                </c:pt>
                <c:pt idx="403">
                  <c:v>11.7249</c:v>
                </c:pt>
                <c:pt idx="404">
                  <c:v>11.725100000000001</c:v>
                </c:pt>
                <c:pt idx="405">
                  <c:v>11.725200000000001</c:v>
                </c:pt>
                <c:pt idx="406">
                  <c:v>11.7254</c:v>
                </c:pt>
                <c:pt idx="407">
                  <c:v>11.7255</c:v>
                </c:pt>
                <c:pt idx="408">
                  <c:v>11.725700000000002</c:v>
                </c:pt>
                <c:pt idx="409">
                  <c:v>11.725899999999999</c:v>
                </c:pt>
                <c:pt idx="410">
                  <c:v>11.726000000000001</c:v>
                </c:pt>
                <c:pt idx="411">
                  <c:v>11.7262</c:v>
                </c:pt>
                <c:pt idx="412">
                  <c:v>11.726299999999998</c:v>
                </c:pt>
                <c:pt idx="413">
                  <c:v>11.7265</c:v>
                </c:pt>
                <c:pt idx="414">
                  <c:v>11.726600000000001</c:v>
                </c:pt>
                <c:pt idx="415">
                  <c:v>11.726799999999999</c:v>
                </c:pt>
                <c:pt idx="416">
                  <c:v>11.727</c:v>
                </c:pt>
                <c:pt idx="417">
                  <c:v>11.7271</c:v>
                </c:pt>
                <c:pt idx="418">
                  <c:v>11.7273</c:v>
                </c:pt>
                <c:pt idx="419">
                  <c:v>11.727399999999999</c:v>
                </c:pt>
                <c:pt idx="420">
                  <c:v>11.727600000000001</c:v>
                </c:pt>
                <c:pt idx="421">
                  <c:v>11.7277</c:v>
                </c:pt>
                <c:pt idx="422">
                  <c:v>11.7279</c:v>
                </c:pt>
                <c:pt idx="423">
                  <c:v>11.728</c:v>
                </c:pt>
                <c:pt idx="424">
                  <c:v>11.728200000000001</c:v>
                </c:pt>
                <c:pt idx="425">
                  <c:v>11.728299999999999</c:v>
                </c:pt>
                <c:pt idx="426">
                  <c:v>11.7285</c:v>
                </c:pt>
                <c:pt idx="427">
                  <c:v>11.7286</c:v>
                </c:pt>
                <c:pt idx="428">
                  <c:v>11.7287</c:v>
                </c:pt>
                <c:pt idx="429">
                  <c:v>11.728899999999999</c:v>
                </c:pt>
                <c:pt idx="430">
                  <c:v>11.728999999999999</c:v>
                </c:pt>
                <c:pt idx="431">
                  <c:v>11.729200000000001</c:v>
                </c:pt>
                <c:pt idx="432">
                  <c:v>11.729299999999999</c:v>
                </c:pt>
                <c:pt idx="433">
                  <c:v>11.7294</c:v>
                </c:pt>
                <c:pt idx="434">
                  <c:v>11.7296</c:v>
                </c:pt>
                <c:pt idx="435">
                  <c:v>11.729700000000001</c:v>
                </c:pt>
                <c:pt idx="436">
                  <c:v>11.729899999999999</c:v>
                </c:pt>
                <c:pt idx="437">
                  <c:v>11.73</c:v>
                </c:pt>
                <c:pt idx="438">
                  <c:v>11.7301</c:v>
                </c:pt>
                <c:pt idx="439">
                  <c:v>11.7303</c:v>
                </c:pt>
                <c:pt idx="440">
                  <c:v>11.730399999999999</c:v>
                </c:pt>
                <c:pt idx="441">
                  <c:v>11.730499999999999</c:v>
                </c:pt>
                <c:pt idx="442">
                  <c:v>11.730600000000001</c:v>
                </c:pt>
                <c:pt idx="443">
                  <c:v>11.730799999999999</c:v>
                </c:pt>
                <c:pt idx="444">
                  <c:v>11.7309</c:v>
                </c:pt>
                <c:pt idx="445">
                  <c:v>11.731</c:v>
                </c:pt>
                <c:pt idx="446">
                  <c:v>11.7311</c:v>
                </c:pt>
                <c:pt idx="447">
                  <c:v>11.731299999999999</c:v>
                </c:pt>
                <c:pt idx="448">
                  <c:v>11.731399999999999</c:v>
                </c:pt>
                <c:pt idx="449">
                  <c:v>11.7315</c:v>
                </c:pt>
                <c:pt idx="450">
                  <c:v>11.7316</c:v>
                </c:pt>
                <c:pt idx="451">
                  <c:v>11.7317</c:v>
                </c:pt>
                <c:pt idx="452">
                  <c:v>11.7318</c:v>
                </c:pt>
                <c:pt idx="453">
                  <c:v>11.7319</c:v>
                </c:pt>
                <c:pt idx="454">
                  <c:v>11.731999999999999</c:v>
                </c:pt>
                <c:pt idx="455">
                  <c:v>11.732100000000001</c:v>
                </c:pt>
                <c:pt idx="456">
                  <c:v>11.732200000000001</c:v>
                </c:pt>
                <c:pt idx="457">
                  <c:v>11.732299999999999</c:v>
                </c:pt>
                <c:pt idx="458">
                  <c:v>11.7324</c:v>
                </c:pt>
                <c:pt idx="459">
                  <c:v>11.7325</c:v>
                </c:pt>
                <c:pt idx="460">
                  <c:v>11.7326</c:v>
                </c:pt>
                <c:pt idx="461">
                  <c:v>11.732700000000001</c:v>
                </c:pt>
                <c:pt idx="462">
                  <c:v>11.732799999999999</c:v>
                </c:pt>
                <c:pt idx="463">
                  <c:v>11.732799999999999</c:v>
                </c:pt>
                <c:pt idx="464">
                  <c:v>11.732899999999999</c:v>
                </c:pt>
                <c:pt idx="465">
                  <c:v>11.733000000000001</c:v>
                </c:pt>
                <c:pt idx="466">
                  <c:v>11.733000000000001</c:v>
                </c:pt>
                <c:pt idx="467">
                  <c:v>11.7331</c:v>
                </c:pt>
                <c:pt idx="468">
                  <c:v>11.7332</c:v>
                </c:pt>
                <c:pt idx="469">
                  <c:v>11.7332</c:v>
                </c:pt>
                <c:pt idx="470">
                  <c:v>11.7333</c:v>
                </c:pt>
                <c:pt idx="471">
                  <c:v>11.7333</c:v>
                </c:pt>
                <c:pt idx="472">
                  <c:v>11.7333</c:v>
                </c:pt>
                <c:pt idx="473">
                  <c:v>11.7334</c:v>
                </c:pt>
                <c:pt idx="474">
                  <c:v>11.7334</c:v>
                </c:pt>
                <c:pt idx="475">
                  <c:v>11.7334</c:v>
                </c:pt>
                <c:pt idx="476">
                  <c:v>11.733499999999999</c:v>
                </c:pt>
                <c:pt idx="477">
                  <c:v>11.733499999999999</c:v>
                </c:pt>
                <c:pt idx="478">
                  <c:v>11.733499999999999</c:v>
                </c:pt>
                <c:pt idx="479">
                  <c:v>11.733499999999999</c:v>
                </c:pt>
                <c:pt idx="480">
                  <c:v>11.733499999999999</c:v>
                </c:pt>
                <c:pt idx="481">
                  <c:v>11.733499999999999</c:v>
                </c:pt>
                <c:pt idx="482">
                  <c:v>11.733499999999999</c:v>
                </c:pt>
                <c:pt idx="483">
                  <c:v>11.7334</c:v>
                </c:pt>
                <c:pt idx="484">
                  <c:v>11.7334</c:v>
                </c:pt>
                <c:pt idx="485">
                  <c:v>11.7334</c:v>
                </c:pt>
                <c:pt idx="486">
                  <c:v>11.7333</c:v>
                </c:pt>
                <c:pt idx="487">
                  <c:v>11.7333</c:v>
                </c:pt>
                <c:pt idx="488">
                  <c:v>11.7332</c:v>
                </c:pt>
                <c:pt idx="489">
                  <c:v>11.7332</c:v>
                </c:pt>
                <c:pt idx="490">
                  <c:v>11.7331</c:v>
                </c:pt>
                <c:pt idx="491">
                  <c:v>11.733000000000001</c:v>
                </c:pt>
                <c:pt idx="492">
                  <c:v>11.732899999999999</c:v>
                </c:pt>
                <c:pt idx="493">
                  <c:v>11.732799999999999</c:v>
                </c:pt>
                <c:pt idx="494">
                  <c:v>11.732700000000001</c:v>
                </c:pt>
                <c:pt idx="495">
                  <c:v>11.7326</c:v>
                </c:pt>
                <c:pt idx="496">
                  <c:v>11.7325</c:v>
                </c:pt>
                <c:pt idx="497">
                  <c:v>11.732299999999999</c:v>
                </c:pt>
                <c:pt idx="498">
                  <c:v>11.732200000000001</c:v>
                </c:pt>
                <c:pt idx="499">
                  <c:v>11.731999999999999</c:v>
                </c:pt>
                <c:pt idx="500">
                  <c:v>11.7318</c:v>
                </c:pt>
                <c:pt idx="501">
                  <c:v>11.7317</c:v>
                </c:pt>
                <c:pt idx="502">
                  <c:v>11.7315</c:v>
                </c:pt>
                <c:pt idx="503">
                  <c:v>11.731299999999999</c:v>
                </c:pt>
                <c:pt idx="504">
                  <c:v>11.731</c:v>
                </c:pt>
                <c:pt idx="505">
                  <c:v>11.730799999999999</c:v>
                </c:pt>
                <c:pt idx="506">
                  <c:v>11.730600000000001</c:v>
                </c:pt>
                <c:pt idx="507">
                  <c:v>11.7303</c:v>
                </c:pt>
                <c:pt idx="508">
                  <c:v>11.73</c:v>
                </c:pt>
                <c:pt idx="509">
                  <c:v>11.729799999999999</c:v>
                </c:pt>
                <c:pt idx="510">
                  <c:v>11.7295</c:v>
                </c:pt>
                <c:pt idx="511">
                  <c:v>11.729100000000001</c:v>
                </c:pt>
                <c:pt idx="512">
                  <c:v>11.7288</c:v>
                </c:pt>
                <c:pt idx="513">
                  <c:v>11.7285</c:v>
                </c:pt>
                <c:pt idx="514">
                  <c:v>11.7281</c:v>
                </c:pt>
                <c:pt idx="515">
                  <c:v>11.7277</c:v>
                </c:pt>
                <c:pt idx="516">
                  <c:v>11.7273</c:v>
                </c:pt>
                <c:pt idx="517">
                  <c:v>11.726899999999999</c:v>
                </c:pt>
                <c:pt idx="518">
                  <c:v>11.7265</c:v>
                </c:pt>
                <c:pt idx="519">
                  <c:v>11.726000000000001</c:v>
                </c:pt>
                <c:pt idx="520">
                  <c:v>11.7256</c:v>
                </c:pt>
                <c:pt idx="521">
                  <c:v>11.725100000000001</c:v>
                </c:pt>
                <c:pt idx="522">
                  <c:v>11.724600000000001</c:v>
                </c:pt>
                <c:pt idx="523">
                  <c:v>11.724</c:v>
                </c:pt>
                <c:pt idx="524">
                  <c:v>11.7235</c:v>
                </c:pt>
                <c:pt idx="525">
                  <c:v>11.722899999999999</c:v>
                </c:pt>
                <c:pt idx="526">
                  <c:v>11.722299999999999</c:v>
                </c:pt>
                <c:pt idx="527">
                  <c:v>11.7217</c:v>
                </c:pt>
                <c:pt idx="528">
                  <c:v>11.7211</c:v>
                </c:pt>
                <c:pt idx="529">
                  <c:v>11.7204</c:v>
                </c:pt>
                <c:pt idx="530">
                  <c:v>11.719700000000001</c:v>
                </c:pt>
                <c:pt idx="531">
                  <c:v>11.718999999999999</c:v>
                </c:pt>
                <c:pt idx="532">
                  <c:v>11.718299999999999</c:v>
                </c:pt>
                <c:pt idx="533">
                  <c:v>11.717499999999999</c:v>
                </c:pt>
                <c:pt idx="534">
                  <c:v>11.716700000000001</c:v>
                </c:pt>
                <c:pt idx="535">
                  <c:v>11.7159</c:v>
                </c:pt>
                <c:pt idx="536">
                  <c:v>11.715</c:v>
                </c:pt>
                <c:pt idx="537">
                  <c:v>11.7141</c:v>
                </c:pt>
                <c:pt idx="538">
                  <c:v>11.713200000000001</c:v>
                </c:pt>
                <c:pt idx="539">
                  <c:v>11.712200000000001</c:v>
                </c:pt>
                <c:pt idx="540">
                  <c:v>11.7113</c:v>
                </c:pt>
                <c:pt idx="541">
                  <c:v>11.7102</c:v>
                </c:pt>
                <c:pt idx="542">
                  <c:v>11.709200000000001</c:v>
                </c:pt>
                <c:pt idx="543">
                  <c:v>11.7081</c:v>
                </c:pt>
                <c:pt idx="544">
                  <c:v>11.707000000000001</c:v>
                </c:pt>
                <c:pt idx="545">
                  <c:v>11.7058</c:v>
                </c:pt>
                <c:pt idx="546">
                  <c:v>11.704600000000001</c:v>
                </c:pt>
                <c:pt idx="547">
                  <c:v>11.7034</c:v>
                </c:pt>
                <c:pt idx="548">
                  <c:v>11.7021</c:v>
                </c:pt>
                <c:pt idx="549">
                  <c:v>11.700799999999999</c:v>
                </c:pt>
                <c:pt idx="550">
                  <c:v>11.699399999999999</c:v>
                </c:pt>
                <c:pt idx="551">
                  <c:v>11.698</c:v>
                </c:pt>
                <c:pt idx="552">
                  <c:v>11.6965</c:v>
                </c:pt>
                <c:pt idx="553">
                  <c:v>11.695</c:v>
                </c:pt>
                <c:pt idx="554">
                  <c:v>11.6935</c:v>
                </c:pt>
                <c:pt idx="555">
                  <c:v>11.6919</c:v>
                </c:pt>
                <c:pt idx="556">
                  <c:v>11.690200000000001</c:v>
                </c:pt>
                <c:pt idx="557">
                  <c:v>11.688499999999999</c:v>
                </c:pt>
                <c:pt idx="558">
                  <c:v>11.6868</c:v>
                </c:pt>
                <c:pt idx="559">
                  <c:v>11.685</c:v>
                </c:pt>
                <c:pt idx="560">
                  <c:v>11.6831</c:v>
                </c:pt>
                <c:pt idx="561">
                  <c:v>11.6812</c:v>
                </c:pt>
                <c:pt idx="562">
                  <c:v>11.679200000000002</c:v>
                </c:pt>
                <c:pt idx="563">
                  <c:v>11.677100000000001</c:v>
                </c:pt>
                <c:pt idx="564">
                  <c:v>11.675000000000001</c:v>
                </c:pt>
                <c:pt idx="565">
                  <c:v>11.672799999999999</c:v>
                </c:pt>
                <c:pt idx="566">
                  <c:v>11.6706</c:v>
                </c:pt>
                <c:pt idx="567">
                  <c:v>11.668299999999999</c:v>
                </c:pt>
                <c:pt idx="568">
                  <c:v>11.665899999999999</c:v>
                </c:pt>
                <c:pt idx="569">
                  <c:v>11.663399999999999</c:v>
                </c:pt>
                <c:pt idx="570">
                  <c:v>11.6609</c:v>
                </c:pt>
                <c:pt idx="571">
                  <c:v>11.658299999999999</c:v>
                </c:pt>
                <c:pt idx="572">
                  <c:v>11.6556</c:v>
                </c:pt>
                <c:pt idx="573">
                  <c:v>11.652799999999999</c:v>
                </c:pt>
                <c:pt idx="574">
                  <c:v>11.649899999999999</c:v>
                </c:pt>
                <c:pt idx="575">
                  <c:v>11.647</c:v>
                </c:pt>
                <c:pt idx="576">
                  <c:v>11.644</c:v>
                </c:pt>
                <c:pt idx="577">
                  <c:v>11.640799999999999</c:v>
                </c:pt>
                <c:pt idx="578">
                  <c:v>11.637600000000001</c:v>
                </c:pt>
                <c:pt idx="579">
                  <c:v>11.6343</c:v>
                </c:pt>
                <c:pt idx="580">
                  <c:v>11.6309</c:v>
                </c:pt>
                <c:pt idx="581">
                  <c:v>11.6274</c:v>
                </c:pt>
                <c:pt idx="582">
                  <c:v>11.623799999999999</c:v>
                </c:pt>
                <c:pt idx="583">
                  <c:v>11.620100000000001</c:v>
                </c:pt>
                <c:pt idx="584">
                  <c:v>11.616299999999999</c:v>
                </c:pt>
                <c:pt idx="585">
                  <c:v>11.612399999999999</c:v>
                </c:pt>
                <c:pt idx="586">
                  <c:v>11.6084</c:v>
                </c:pt>
                <c:pt idx="587">
                  <c:v>11.604200000000001</c:v>
                </c:pt>
                <c:pt idx="588">
                  <c:v>11.6</c:v>
                </c:pt>
                <c:pt idx="589">
                  <c:v>11.595600000000001</c:v>
                </c:pt>
                <c:pt idx="590">
                  <c:v>11.591100000000001</c:v>
                </c:pt>
                <c:pt idx="591">
                  <c:v>11.586499999999999</c:v>
                </c:pt>
                <c:pt idx="592">
                  <c:v>11.581700000000001</c:v>
                </c:pt>
                <c:pt idx="593">
                  <c:v>11.5769</c:v>
                </c:pt>
                <c:pt idx="594">
                  <c:v>11.5718</c:v>
                </c:pt>
                <c:pt idx="595">
                  <c:v>11.566700000000001</c:v>
                </c:pt>
                <c:pt idx="596">
                  <c:v>11.561399999999999</c:v>
                </c:pt>
                <c:pt idx="597">
                  <c:v>11.555999999999999</c:v>
                </c:pt>
                <c:pt idx="598">
                  <c:v>11.5504</c:v>
                </c:pt>
                <c:pt idx="599">
                  <c:v>11.544700000000001</c:v>
                </c:pt>
                <c:pt idx="600">
                  <c:v>11.5389</c:v>
                </c:pt>
                <c:pt idx="601">
                  <c:v>11.5329</c:v>
                </c:pt>
                <c:pt idx="602">
                  <c:v>11.5267</c:v>
                </c:pt>
                <c:pt idx="603">
                  <c:v>11.5204</c:v>
                </c:pt>
                <c:pt idx="604">
                  <c:v>11.513999999999999</c:v>
                </c:pt>
                <c:pt idx="605">
                  <c:v>11.507400000000001</c:v>
                </c:pt>
                <c:pt idx="606">
                  <c:v>11.5006</c:v>
                </c:pt>
                <c:pt idx="607">
                  <c:v>11.493600000000001</c:v>
                </c:pt>
                <c:pt idx="608">
                  <c:v>11.486499999999999</c:v>
                </c:pt>
                <c:pt idx="609">
                  <c:v>11.479200000000001</c:v>
                </c:pt>
                <c:pt idx="610">
                  <c:v>11.4718</c:v>
                </c:pt>
                <c:pt idx="611">
                  <c:v>11.4641</c:v>
                </c:pt>
                <c:pt idx="612">
                  <c:v>11.456200000000001</c:v>
                </c:pt>
                <c:pt idx="613">
                  <c:v>11.4482</c:v>
                </c:pt>
                <c:pt idx="614">
                  <c:v>11.44</c:v>
                </c:pt>
                <c:pt idx="615">
                  <c:v>11.4316</c:v>
                </c:pt>
                <c:pt idx="616">
                  <c:v>11.423</c:v>
                </c:pt>
                <c:pt idx="617">
                  <c:v>11.414200000000001</c:v>
                </c:pt>
                <c:pt idx="618">
                  <c:v>11.405200000000001</c:v>
                </c:pt>
                <c:pt idx="619">
                  <c:v>11.396000000000001</c:v>
                </c:pt>
                <c:pt idx="620">
                  <c:v>11.386700000000001</c:v>
                </c:pt>
                <c:pt idx="621">
                  <c:v>11.3771</c:v>
                </c:pt>
                <c:pt idx="622">
                  <c:v>11.367299999999998</c:v>
                </c:pt>
                <c:pt idx="623">
                  <c:v>11.357299999999999</c:v>
                </c:pt>
                <c:pt idx="624">
                  <c:v>11.347100000000001</c:v>
                </c:pt>
                <c:pt idx="625">
                  <c:v>11.336600000000001</c:v>
                </c:pt>
                <c:pt idx="626">
                  <c:v>11.326000000000001</c:v>
                </c:pt>
                <c:pt idx="627">
                  <c:v>11.315100000000001</c:v>
                </c:pt>
                <c:pt idx="628">
                  <c:v>11.304</c:v>
                </c:pt>
                <c:pt idx="629">
                  <c:v>11.2926</c:v>
                </c:pt>
                <c:pt idx="630">
                  <c:v>11.281000000000001</c:v>
                </c:pt>
                <c:pt idx="631">
                  <c:v>11.269200000000001</c:v>
                </c:pt>
                <c:pt idx="632">
                  <c:v>11.257100000000001</c:v>
                </c:pt>
                <c:pt idx="633">
                  <c:v>11.2448</c:v>
                </c:pt>
                <c:pt idx="634">
                  <c:v>11.232200000000001</c:v>
                </c:pt>
                <c:pt idx="635">
                  <c:v>11.2194</c:v>
                </c:pt>
                <c:pt idx="636">
                  <c:v>11.206299999999999</c:v>
                </c:pt>
                <c:pt idx="637">
                  <c:v>11.193</c:v>
                </c:pt>
                <c:pt idx="638">
                  <c:v>11.179399999999999</c:v>
                </c:pt>
                <c:pt idx="639">
                  <c:v>11.1656</c:v>
                </c:pt>
                <c:pt idx="640">
                  <c:v>11.1515</c:v>
                </c:pt>
                <c:pt idx="641">
                  <c:v>11.1371</c:v>
                </c:pt>
                <c:pt idx="642">
                  <c:v>11.1225</c:v>
                </c:pt>
                <c:pt idx="643">
                  <c:v>11.1075</c:v>
                </c:pt>
                <c:pt idx="644">
                  <c:v>11.0924</c:v>
                </c:pt>
                <c:pt idx="645">
                  <c:v>11.0769</c:v>
                </c:pt>
                <c:pt idx="646">
                  <c:v>11.0611</c:v>
                </c:pt>
                <c:pt idx="647">
                  <c:v>11.0451</c:v>
                </c:pt>
                <c:pt idx="648">
                  <c:v>11.028799999999999</c:v>
                </c:pt>
                <c:pt idx="649">
                  <c:v>11.0121</c:v>
                </c:pt>
                <c:pt idx="650">
                  <c:v>10.995200000000001</c:v>
                </c:pt>
                <c:pt idx="651">
                  <c:v>10.978</c:v>
                </c:pt>
                <c:pt idx="652">
                  <c:v>10.9605</c:v>
                </c:pt>
                <c:pt idx="653">
                  <c:v>10.942600000000001</c:v>
                </c:pt>
                <c:pt idx="654">
                  <c:v>10.9245</c:v>
                </c:pt>
                <c:pt idx="655">
                  <c:v>10.906000000000001</c:v>
                </c:pt>
                <c:pt idx="656">
                  <c:v>10.8872</c:v>
                </c:pt>
                <c:pt idx="657">
                  <c:v>10.8681</c:v>
                </c:pt>
                <c:pt idx="658">
                  <c:v>10.848700000000001</c:v>
                </c:pt>
                <c:pt idx="659">
                  <c:v>10.829000000000001</c:v>
                </c:pt>
                <c:pt idx="660">
                  <c:v>10.8089</c:v>
                </c:pt>
                <c:pt idx="661">
                  <c:v>10.788500000000001</c:v>
                </c:pt>
                <c:pt idx="662">
                  <c:v>10.767799999999999</c:v>
                </c:pt>
                <c:pt idx="663">
                  <c:v>10.746799999999999</c:v>
                </c:pt>
                <c:pt idx="664">
                  <c:v>10.7254</c:v>
                </c:pt>
                <c:pt idx="665">
                  <c:v>10.7036</c:v>
                </c:pt>
                <c:pt idx="666">
                  <c:v>10.6815</c:v>
                </c:pt>
                <c:pt idx="667">
                  <c:v>10.6591</c:v>
                </c:pt>
                <c:pt idx="668">
                  <c:v>10.636299999999999</c:v>
                </c:pt>
                <c:pt idx="669">
                  <c:v>10.613200000000001</c:v>
                </c:pt>
                <c:pt idx="670">
                  <c:v>10.589700000000001</c:v>
                </c:pt>
                <c:pt idx="671">
                  <c:v>10.565899999999999</c:v>
                </c:pt>
                <c:pt idx="672">
                  <c:v>10.541700000000001</c:v>
                </c:pt>
                <c:pt idx="673">
                  <c:v>10.517100000000001</c:v>
                </c:pt>
                <c:pt idx="674">
                  <c:v>10.4922</c:v>
                </c:pt>
                <c:pt idx="675">
                  <c:v>10.466899999999999</c:v>
                </c:pt>
                <c:pt idx="676">
                  <c:v>10.4413</c:v>
                </c:pt>
                <c:pt idx="677">
                  <c:v>10.415299999999998</c:v>
                </c:pt>
                <c:pt idx="678">
                  <c:v>10.3889</c:v>
                </c:pt>
                <c:pt idx="679">
                  <c:v>10.362200000000001</c:v>
                </c:pt>
                <c:pt idx="680">
                  <c:v>10.335100000000001</c:v>
                </c:pt>
                <c:pt idx="681">
                  <c:v>10.307600000000001</c:v>
                </c:pt>
                <c:pt idx="682">
                  <c:v>10.2798</c:v>
                </c:pt>
                <c:pt idx="683">
                  <c:v>10.2516</c:v>
                </c:pt>
                <c:pt idx="684">
                  <c:v>10.223000000000001</c:v>
                </c:pt>
                <c:pt idx="685">
                  <c:v>10.194100000000001</c:v>
                </c:pt>
                <c:pt idx="686">
                  <c:v>10.1648</c:v>
                </c:pt>
                <c:pt idx="687">
                  <c:v>10.1351</c:v>
                </c:pt>
                <c:pt idx="688">
                  <c:v>10.1051</c:v>
                </c:pt>
                <c:pt idx="689">
                  <c:v>10.0746</c:v>
                </c:pt>
                <c:pt idx="690">
                  <c:v>10.043799999999999</c:v>
                </c:pt>
                <c:pt idx="691">
                  <c:v>10.012700000000001</c:v>
                </c:pt>
                <c:pt idx="692">
                  <c:v>9.9811399999999999</c:v>
                </c:pt>
                <c:pt idx="693">
                  <c:v>9.94923</c:v>
                </c:pt>
                <c:pt idx="694">
                  <c:v>9.9169599999999996</c:v>
                </c:pt>
                <c:pt idx="695">
                  <c:v>9.8843099999999993</c:v>
                </c:pt>
                <c:pt idx="696">
                  <c:v>9.8512900000000005</c:v>
                </c:pt>
                <c:pt idx="697">
                  <c:v>9.8178999999999998</c:v>
                </c:pt>
                <c:pt idx="698">
                  <c:v>9.7841500000000003</c:v>
                </c:pt>
                <c:pt idx="699">
                  <c:v>9.7500400000000003</c:v>
                </c:pt>
                <c:pt idx="700">
                  <c:v>9.71556</c:v>
                </c:pt>
                <c:pt idx="701">
                  <c:v>9.6807199999999991</c:v>
                </c:pt>
                <c:pt idx="702">
                  <c:v>9.6455200000000012</c:v>
                </c:pt>
                <c:pt idx="703">
                  <c:v>9.6099699999999988</c:v>
                </c:pt>
                <c:pt idx="704">
                  <c:v>9.5740599999999993</c:v>
                </c:pt>
                <c:pt idx="705">
                  <c:v>9.5377999999999989</c:v>
                </c:pt>
                <c:pt idx="706">
                  <c:v>9.5012000000000008</c:v>
                </c:pt>
                <c:pt idx="707">
                  <c:v>9.4642499999999998</c:v>
                </c:pt>
                <c:pt idx="708">
                  <c:v>9.4269599999999993</c:v>
                </c:pt>
                <c:pt idx="709">
                  <c:v>9.3893299999999993</c:v>
                </c:pt>
                <c:pt idx="710">
                  <c:v>9.3513700000000011</c:v>
                </c:pt>
                <c:pt idx="711">
                  <c:v>9.3130799999999994</c:v>
                </c:pt>
                <c:pt idx="712">
                  <c:v>9.2744599999999995</c:v>
                </c:pt>
                <c:pt idx="713">
                  <c:v>9.2355200000000011</c:v>
                </c:pt>
                <c:pt idx="714">
                  <c:v>9.1962499999999991</c:v>
                </c:pt>
                <c:pt idx="715">
                  <c:v>9.1566799999999997</c:v>
                </c:pt>
                <c:pt idx="716">
                  <c:v>9.1167900000000017</c:v>
                </c:pt>
                <c:pt idx="717">
                  <c:v>9.0765899999999995</c:v>
                </c:pt>
                <c:pt idx="718">
                  <c:v>9.0361000000000011</c:v>
                </c:pt>
                <c:pt idx="719">
                  <c:v>8.9953099999999999</c:v>
                </c:pt>
                <c:pt idx="720">
                  <c:v>8.954229999999999</c:v>
                </c:pt>
                <c:pt idx="721">
                  <c:v>8.9128600000000002</c:v>
                </c:pt>
                <c:pt idx="722">
                  <c:v>8.8712199999999992</c:v>
                </c:pt>
                <c:pt idx="723">
                  <c:v>8.8293099999999995</c:v>
                </c:pt>
                <c:pt idx="724">
                  <c:v>8.7871200000000016</c:v>
                </c:pt>
                <c:pt idx="725">
                  <c:v>8.7446800000000007</c:v>
                </c:pt>
                <c:pt idx="726">
                  <c:v>8.7019900000000003</c:v>
                </c:pt>
                <c:pt idx="727">
                  <c:v>8.659040000000001</c:v>
                </c:pt>
                <c:pt idx="728">
                  <c:v>8.6158600000000014</c:v>
                </c:pt>
                <c:pt idx="729">
                  <c:v>8.5724400000000003</c:v>
                </c:pt>
                <c:pt idx="730">
                  <c:v>8.5287900000000008</c:v>
                </c:pt>
                <c:pt idx="731">
                  <c:v>8.4849300000000003</c:v>
                </c:pt>
                <c:pt idx="732">
                  <c:v>8.4408500000000011</c:v>
                </c:pt>
                <c:pt idx="733">
                  <c:v>8.3965700000000005</c:v>
                </c:pt>
                <c:pt idx="734">
                  <c:v>8.3520799999999991</c:v>
                </c:pt>
                <c:pt idx="735">
                  <c:v>8.3074099999999991</c:v>
                </c:pt>
                <c:pt idx="736">
                  <c:v>8.2625499999999992</c:v>
                </c:pt>
                <c:pt idx="737">
                  <c:v>8.2175200000000004</c:v>
                </c:pt>
                <c:pt idx="738">
                  <c:v>8.1723199999999991</c:v>
                </c:pt>
                <c:pt idx="739">
                  <c:v>8.1269600000000004</c:v>
                </c:pt>
                <c:pt idx="740">
                  <c:v>8.0814399999999988</c:v>
                </c:pt>
                <c:pt idx="741">
                  <c:v>8.035779999999999</c:v>
                </c:pt>
                <c:pt idx="742">
                  <c:v>7.9899899999999997</c:v>
                </c:pt>
                <c:pt idx="743">
                  <c:v>7.9440600000000003</c:v>
                </c:pt>
                <c:pt idx="744">
                  <c:v>7.8980200000000007</c:v>
                </c:pt>
                <c:pt idx="745">
                  <c:v>7.8518599999999994</c:v>
                </c:pt>
                <c:pt idx="746">
                  <c:v>7.8056099999999997</c:v>
                </c:pt>
                <c:pt idx="747">
                  <c:v>7.7592700000000008</c:v>
                </c:pt>
                <c:pt idx="748">
                  <c:v>7.7128399999999999</c:v>
                </c:pt>
                <c:pt idx="749">
                  <c:v>7.6663399999999999</c:v>
                </c:pt>
                <c:pt idx="750">
                  <c:v>7.6197799999999996</c:v>
                </c:pt>
                <c:pt idx="751">
                  <c:v>7.5731599999999997</c:v>
                </c:pt>
                <c:pt idx="752">
                  <c:v>7.5264899999999999</c:v>
                </c:pt>
                <c:pt idx="753">
                  <c:v>7.4797799999999999</c:v>
                </c:pt>
                <c:pt idx="754">
                  <c:v>7.4330299999999996</c:v>
                </c:pt>
                <c:pt idx="755">
                  <c:v>7.3862399999999999</c:v>
                </c:pt>
                <c:pt idx="756">
                  <c:v>7.33941</c:v>
                </c:pt>
                <c:pt idx="757">
                  <c:v>7.2925399999999998</c:v>
                </c:pt>
                <c:pt idx="758">
                  <c:v>7.2456499999999995</c:v>
                </c:pt>
                <c:pt idx="759">
                  <c:v>7.1987399999999999</c:v>
                </c:pt>
                <c:pt idx="760">
                  <c:v>7.1518300000000004</c:v>
                </c:pt>
                <c:pt idx="761">
                  <c:v>7.1049100000000003</c:v>
                </c:pt>
                <c:pt idx="762">
                  <c:v>7.0579999999999998</c:v>
                </c:pt>
                <c:pt idx="763">
                  <c:v>7.0111000000000008</c:v>
                </c:pt>
                <c:pt idx="764">
                  <c:v>6.9642299999999997</c:v>
                </c:pt>
                <c:pt idx="765">
                  <c:v>6.9173800000000005</c:v>
                </c:pt>
                <c:pt idx="766">
                  <c:v>6.8705800000000004</c:v>
                </c:pt>
                <c:pt idx="767">
                  <c:v>6.8238199999999996</c:v>
                </c:pt>
                <c:pt idx="768">
                  <c:v>6.7771099999999995</c:v>
                </c:pt>
                <c:pt idx="769">
                  <c:v>6.7304700000000004</c:v>
                </c:pt>
                <c:pt idx="770">
                  <c:v>6.6838899999999999</c:v>
                </c:pt>
                <c:pt idx="771">
                  <c:v>6.6373999999999995</c:v>
                </c:pt>
                <c:pt idx="772">
                  <c:v>6.5909799999999992</c:v>
                </c:pt>
                <c:pt idx="773">
                  <c:v>6.5446499999999999</c:v>
                </c:pt>
                <c:pt idx="774">
                  <c:v>6.4984299999999999</c:v>
                </c:pt>
                <c:pt idx="775">
                  <c:v>6.4523100000000007</c:v>
                </c:pt>
                <c:pt idx="776">
                  <c:v>6.4062700000000001</c:v>
                </c:pt>
                <c:pt idx="777">
                  <c:v>6.3603300000000003</c:v>
                </c:pt>
                <c:pt idx="778">
                  <c:v>6.3144799999999996</c:v>
                </c:pt>
                <c:pt idx="779">
                  <c:v>6.2687299999999997</c:v>
                </c:pt>
                <c:pt idx="780">
                  <c:v>6.22309</c:v>
                </c:pt>
                <c:pt idx="781">
                  <c:v>6.1775699999999993</c:v>
                </c:pt>
                <c:pt idx="782">
                  <c:v>6.1321700000000003</c:v>
                </c:pt>
                <c:pt idx="783">
                  <c:v>6.0869099999999996</c:v>
                </c:pt>
                <c:pt idx="784">
                  <c:v>6.0417800000000002</c:v>
                </c:pt>
                <c:pt idx="785">
                  <c:v>5.9967899999999998</c:v>
                </c:pt>
                <c:pt idx="786">
                  <c:v>5.9519500000000001</c:v>
                </c:pt>
                <c:pt idx="787">
                  <c:v>5.9072700000000005</c:v>
                </c:pt>
                <c:pt idx="788">
                  <c:v>5.8627500000000001</c:v>
                </c:pt>
                <c:pt idx="789">
                  <c:v>5.81839</c:v>
                </c:pt>
                <c:pt idx="790">
                  <c:v>5.7742100000000001</c:v>
                </c:pt>
                <c:pt idx="791">
                  <c:v>5.7302100000000005</c:v>
                </c:pt>
                <c:pt idx="792">
                  <c:v>5.6863799999999998</c:v>
                </c:pt>
                <c:pt idx="793">
                  <c:v>5.6427500000000004</c:v>
                </c:pt>
                <c:pt idx="794">
                  <c:v>5.59931</c:v>
                </c:pt>
                <c:pt idx="795">
                  <c:v>5.5560600000000004</c:v>
                </c:pt>
                <c:pt idx="796">
                  <c:v>5.5130100000000004</c:v>
                </c:pt>
                <c:pt idx="797">
                  <c:v>5.4701400000000007</c:v>
                </c:pt>
                <c:pt idx="798">
                  <c:v>5.42746</c:v>
                </c:pt>
                <c:pt idx="799">
                  <c:v>5.38497</c:v>
                </c:pt>
                <c:pt idx="800">
                  <c:v>5.3426800000000005</c:v>
                </c:pt>
                <c:pt idx="801">
                  <c:v>5.3005900000000006</c:v>
                </c:pt>
                <c:pt idx="802">
                  <c:v>5.2587099999999998</c:v>
                </c:pt>
                <c:pt idx="803">
                  <c:v>5.2170399999999999</c:v>
                </c:pt>
                <c:pt idx="804">
                  <c:v>5.1755900000000006</c:v>
                </c:pt>
                <c:pt idx="805">
                  <c:v>5.1343500000000004</c:v>
                </c:pt>
                <c:pt idx="806">
                  <c:v>5.0933299999999999</c:v>
                </c:pt>
                <c:pt idx="807">
                  <c:v>5.0525399999999996</c:v>
                </c:pt>
                <c:pt idx="808">
                  <c:v>5.0119699999999998</c:v>
                </c:pt>
                <c:pt idx="809">
                  <c:v>4.9716300000000002</c:v>
                </c:pt>
                <c:pt idx="810">
                  <c:v>4.9315299999999995</c:v>
                </c:pt>
                <c:pt idx="811">
                  <c:v>4.8916700000000004</c:v>
                </c:pt>
                <c:pt idx="812">
                  <c:v>4.8520399999999997</c:v>
                </c:pt>
                <c:pt idx="813">
                  <c:v>4.8126600000000002</c:v>
                </c:pt>
                <c:pt idx="814">
                  <c:v>4.7735200000000004</c:v>
                </c:pt>
                <c:pt idx="815">
                  <c:v>4.7346400000000006</c:v>
                </c:pt>
                <c:pt idx="816">
                  <c:v>4.6960200000000007</c:v>
                </c:pt>
                <c:pt idx="817">
                  <c:v>4.65768</c:v>
                </c:pt>
                <c:pt idx="818">
                  <c:v>4.6196099999999998</c:v>
                </c:pt>
                <c:pt idx="819">
                  <c:v>4.5818199999999996</c:v>
                </c:pt>
                <c:pt idx="820">
                  <c:v>4.5442999999999998</c:v>
                </c:pt>
                <c:pt idx="821">
                  <c:v>4.5070699999999997</c:v>
                </c:pt>
                <c:pt idx="822">
                  <c:v>4.47011</c:v>
                </c:pt>
                <c:pt idx="823">
                  <c:v>4.4334399999999992</c:v>
                </c:pt>
                <c:pt idx="824">
                  <c:v>4.3970399999999996</c:v>
                </c:pt>
                <c:pt idx="825">
                  <c:v>4.3609300000000006</c:v>
                </c:pt>
                <c:pt idx="826">
                  <c:v>4.3250999999999999</c:v>
                </c:pt>
                <c:pt idx="827">
                  <c:v>4.2895500000000002</c:v>
                </c:pt>
                <c:pt idx="828">
                  <c:v>4.2542900000000001</c:v>
                </c:pt>
                <c:pt idx="829">
                  <c:v>4.2193000000000005</c:v>
                </c:pt>
                <c:pt idx="830">
                  <c:v>4.1846000000000005</c:v>
                </c:pt>
                <c:pt idx="831">
                  <c:v>4.1501800000000006</c:v>
                </c:pt>
                <c:pt idx="832">
                  <c:v>4.1160399999999999</c:v>
                </c:pt>
                <c:pt idx="833">
                  <c:v>4.0821899999999998</c:v>
                </c:pt>
                <c:pt idx="834">
                  <c:v>4.04861</c:v>
                </c:pt>
                <c:pt idx="835">
                  <c:v>4.01532</c:v>
                </c:pt>
                <c:pt idx="836">
                  <c:v>3.98231</c:v>
                </c:pt>
                <c:pt idx="837">
                  <c:v>3.94957</c:v>
                </c:pt>
                <c:pt idx="838">
                  <c:v>3.9171100000000001</c:v>
                </c:pt>
                <c:pt idx="839">
                  <c:v>3.8849099999999996</c:v>
                </c:pt>
                <c:pt idx="840">
                  <c:v>3.8529899999999997</c:v>
                </c:pt>
                <c:pt idx="841">
                  <c:v>3.8213400000000002</c:v>
                </c:pt>
                <c:pt idx="842">
                  <c:v>3.7899699999999998</c:v>
                </c:pt>
                <c:pt idx="843">
                  <c:v>3.75888</c:v>
                </c:pt>
                <c:pt idx="844">
                  <c:v>3.7280600000000002</c:v>
                </c:pt>
                <c:pt idx="845">
                  <c:v>3.6975199999999999</c:v>
                </c:pt>
                <c:pt idx="846">
                  <c:v>3.6672500000000001</c:v>
                </c:pt>
                <c:pt idx="847">
                  <c:v>3.6372600000000004</c:v>
                </c:pt>
                <c:pt idx="848">
                  <c:v>3.6075300000000001</c:v>
                </c:pt>
                <c:pt idx="849">
                  <c:v>3.5780700000000003</c:v>
                </c:pt>
                <c:pt idx="850">
                  <c:v>3.54888</c:v>
                </c:pt>
                <c:pt idx="851">
                  <c:v>3.5199600000000002</c:v>
                </c:pt>
                <c:pt idx="852">
                  <c:v>3.4913000000000003</c:v>
                </c:pt>
                <c:pt idx="853">
                  <c:v>3.4629099999999999</c:v>
                </c:pt>
                <c:pt idx="854">
                  <c:v>3.4347800000000004</c:v>
                </c:pt>
                <c:pt idx="855">
                  <c:v>3.4069099999999999</c:v>
                </c:pt>
                <c:pt idx="856">
                  <c:v>3.3793000000000002</c:v>
                </c:pt>
                <c:pt idx="857">
                  <c:v>3.3519399999999999</c:v>
                </c:pt>
                <c:pt idx="858">
                  <c:v>3.32484</c:v>
                </c:pt>
                <c:pt idx="859">
                  <c:v>3.2979799999999999</c:v>
                </c:pt>
                <c:pt idx="860">
                  <c:v>3.27136</c:v>
                </c:pt>
                <c:pt idx="861">
                  <c:v>3.2449899999999996</c:v>
                </c:pt>
                <c:pt idx="862">
                  <c:v>3.2188499999999998</c:v>
                </c:pt>
                <c:pt idx="863">
                  <c:v>3.1929499999999997</c:v>
                </c:pt>
                <c:pt idx="864">
                  <c:v>3.1672899999999999</c:v>
                </c:pt>
                <c:pt idx="865">
                  <c:v>3.1418600000000003</c:v>
                </c:pt>
                <c:pt idx="866">
                  <c:v>3.1166700000000001</c:v>
                </c:pt>
                <c:pt idx="867">
                  <c:v>3.09171</c:v>
                </c:pt>
                <c:pt idx="868">
                  <c:v>3.06698</c:v>
                </c:pt>
                <c:pt idx="869">
                  <c:v>3.0424699999999998</c:v>
                </c:pt>
                <c:pt idx="870">
                  <c:v>3.0181999999999998</c:v>
                </c:pt>
                <c:pt idx="871">
                  <c:v>2.9941500000000003</c:v>
                </c:pt>
                <c:pt idx="872">
                  <c:v>2.9703300000000001</c:v>
                </c:pt>
                <c:pt idx="873">
                  <c:v>2.94672</c:v>
                </c:pt>
                <c:pt idx="874">
                  <c:v>2.92334</c:v>
                </c:pt>
                <c:pt idx="875">
                  <c:v>2.9001799999999998</c:v>
                </c:pt>
                <c:pt idx="876">
                  <c:v>2.8772399999999996</c:v>
                </c:pt>
                <c:pt idx="877">
                  <c:v>2.8545100000000003</c:v>
                </c:pt>
                <c:pt idx="878">
                  <c:v>2.8319999999999999</c:v>
                </c:pt>
                <c:pt idx="879">
                  <c:v>2.8096999999999999</c:v>
                </c:pt>
                <c:pt idx="880">
                  <c:v>2.7876099999999999</c:v>
                </c:pt>
                <c:pt idx="881">
                  <c:v>2.7657399999999996</c:v>
                </c:pt>
                <c:pt idx="882">
                  <c:v>2.7440700000000002</c:v>
                </c:pt>
                <c:pt idx="883">
                  <c:v>2.72261</c:v>
                </c:pt>
                <c:pt idx="884">
                  <c:v>2.7013600000000002</c:v>
                </c:pt>
                <c:pt idx="885">
                  <c:v>2.68031</c:v>
                </c:pt>
                <c:pt idx="886">
                  <c:v>2.6594699999999998</c:v>
                </c:pt>
                <c:pt idx="887">
                  <c:v>2.63883</c:v>
                </c:pt>
                <c:pt idx="888">
                  <c:v>2.6183800000000002</c:v>
                </c:pt>
                <c:pt idx="889">
                  <c:v>2.5981300000000003</c:v>
                </c:pt>
                <c:pt idx="890">
                  <c:v>2.5780799999999999</c:v>
                </c:pt>
                <c:pt idx="891">
                  <c:v>2.5582199999999999</c:v>
                </c:pt>
                <c:pt idx="892">
                  <c:v>2.5385500000000003</c:v>
                </c:pt>
                <c:pt idx="893">
                  <c:v>2.5190700000000001</c:v>
                </c:pt>
                <c:pt idx="894">
                  <c:v>2.4997800000000003</c:v>
                </c:pt>
                <c:pt idx="895">
                  <c:v>2.4806599999999999</c:v>
                </c:pt>
                <c:pt idx="896">
                  <c:v>2.4617300000000002</c:v>
                </c:pt>
                <c:pt idx="897">
                  <c:v>2.4429799999999999</c:v>
                </c:pt>
                <c:pt idx="898">
                  <c:v>2.42441</c:v>
                </c:pt>
                <c:pt idx="899">
                  <c:v>2.4060199999999998</c:v>
                </c:pt>
                <c:pt idx="900">
                  <c:v>2.3878000000000004</c:v>
                </c:pt>
                <c:pt idx="901">
                  <c:v>2.3697499999999998</c:v>
                </c:pt>
                <c:pt idx="902">
                  <c:v>2.35188</c:v>
                </c:pt>
                <c:pt idx="903">
                  <c:v>2.3341699999999999</c:v>
                </c:pt>
                <c:pt idx="904">
                  <c:v>2.31663</c:v>
                </c:pt>
                <c:pt idx="905">
                  <c:v>2.2992600000000003</c:v>
                </c:pt>
                <c:pt idx="906">
                  <c:v>2.28206</c:v>
                </c:pt>
                <c:pt idx="907">
                  <c:v>2.2650199999999998</c:v>
                </c:pt>
                <c:pt idx="908">
                  <c:v>2.2481300000000002</c:v>
                </c:pt>
                <c:pt idx="909">
                  <c:v>2.23142</c:v>
                </c:pt>
                <c:pt idx="910">
                  <c:v>2.2148499999999998</c:v>
                </c:pt>
                <c:pt idx="911">
                  <c:v>2.1984499999999998</c:v>
                </c:pt>
                <c:pt idx="912">
                  <c:v>2.1821999999999999</c:v>
                </c:pt>
                <c:pt idx="913">
                  <c:v>2.1661100000000002</c:v>
                </c:pt>
                <c:pt idx="914">
                  <c:v>2.1501700000000001</c:v>
                </c:pt>
                <c:pt idx="915">
                  <c:v>2.1343800000000002</c:v>
                </c:pt>
                <c:pt idx="916">
                  <c:v>2.1187399999999998</c:v>
                </c:pt>
                <c:pt idx="917">
                  <c:v>2.1032500000000001</c:v>
                </c:pt>
                <c:pt idx="918">
                  <c:v>2.0879099999999999</c:v>
                </c:pt>
                <c:pt idx="919">
                  <c:v>2.0727099999999998</c:v>
                </c:pt>
                <c:pt idx="920">
                  <c:v>2.0576599999999998</c:v>
                </c:pt>
                <c:pt idx="921">
                  <c:v>2.0427499999999998</c:v>
                </c:pt>
                <c:pt idx="922">
                  <c:v>2.0279699999999998</c:v>
                </c:pt>
                <c:pt idx="923">
                  <c:v>2.0133299999999998</c:v>
                </c:pt>
                <c:pt idx="924">
                  <c:v>1.9988299999999999</c:v>
                </c:pt>
                <c:pt idx="925">
                  <c:v>1.98447</c:v>
                </c:pt>
                <c:pt idx="926">
                  <c:v>1.97024</c:v>
                </c:pt>
                <c:pt idx="927">
                  <c:v>1.95614</c:v>
                </c:pt>
                <c:pt idx="928">
                  <c:v>1.9421700000000002</c:v>
                </c:pt>
                <c:pt idx="929">
                  <c:v>1.9283299999999999</c:v>
                </c:pt>
                <c:pt idx="930">
                  <c:v>1.9146099999999999</c:v>
                </c:pt>
                <c:pt idx="931">
                  <c:v>1.90103</c:v>
                </c:pt>
                <c:pt idx="932">
                  <c:v>1.88757</c:v>
                </c:pt>
                <c:pt idx="933">
                  <c:v>1.8742399999999999</c:v>
                </c:pt>
                <c:pt idx="934">
                  <c:v>1.86103</c:v>
                </c:pt>
                <c:pt idx="935">
                  <c:v>1.8479400000000001</c:v>
                </c:pt>
                <c:pt idx="936">
                  <c:v>1.83497</c:v>
                </c:pt>
                <c:pt idx="937">
                  <c:v>1.82212</c:v>
                </c:pt>
                <c:pt idx="938">
                  <c:v>1.8093900000000001</c:v>
                </c:pt>
                <c:pt idx="939">
                  <c:v>1.79678</c:v>
                </c:pt>
                <c:pt idx="940">
                  <c:v>1.7842899999999999</c:v>
                </c:pt>
                <c:pt idx="941">
                  <c:v>1.7719</c:v>
                </c:pt>
                <c:pt idx="942">
                  <c:v>1.75963</c:v>
                </c:pt>
                <c:pt idx="943">
                  <c:v>1.74746</c:v>
                </c:pt>
                <c:pt idx="944">
                  <c:v>1.7354000000000001</c:v>
                </c:pt>
                <c:pt idx="945">
                  <c:v>1.7234500000000001</c:v>
                </c:pt>
                <c:pt idx="946">
                  <c:v>1.7116099999999999</c:v>
                </c:pt>
                <c:pt idx="947">
                  <c:v>1.6998599999999999</c:v>
                </c:pt>
                <c:pt idx="948">
                  <c:v>1.6882300000000001</c:v>
                </c:pt>
                <c:pt idx="949">
                  <c:v>1.67669</c:v>
                </c:pt>
                <c:pt idx="950">
                  <c:v>1.66526</c:v>
                </c:pt>
                <c:pt idx="951">
                  <c:v>1.6539300000000001</c:v>
                </c:pt>
                <c:pt idx="952">
                  <c:v>1.6427</c:v>
                </c:pt>
                <c:pt idx="953">
                  <c:v>1.6315599999999999</c:v>
                </c:pt>
                <c:pt idx="954">
                  <c:v>1.62053</c:v>
                </c:pt>
                <c:pt idx="955">
                  <c:v>1.6095899999999999</c:v>
                </c:pt>
                <c:pt idx="956">
                  <c:v>1.5987499999999999</c:v>
                </c:pt>
                <c:pt idx="957">
                  <c:v>1.5880000000000001</c:v>
                </c:pt>
                <c:pt idx="958">
                  <c:v>1.5773499999999998</c:v>
                </c:pt>
                <c:pt idx="959">
                  <c:v>1.5667899999999999</c:v>
                </c:pt>
                <c:pt idx="960">
                  <c:v>1.5563199999999999</c:v>
                </c:pt>
                <c:pt idx="961">
                  <c:v>1.5459499999999999</c:v>
                </c:pt>
                <c:pt idx="962">
                  <c:v>1.5356700000000001</c:v>
                </c:pt>
                <c:pt idx="963">
                  <c:v>1.5254700000000001</c:v>
                </c:pt>
                <c:pt idx="964">
                  <c:v>1.5153699999999999</c:v>
                </c:pt>
                <c:pt idx="965">
                  <c:v>1.50535</c:v>
                </c:pt>
                <c:pt idx="966">
                  <c:v>1.49542</c:v>
                </c:pt>
                <c:pt idx="967">
                  <c:v>1.4855699999999998</c:v>
                </c:pt>
                <c:pt idx="968">
                  <c:v>1.4758099999999998</c:v>
                </c:pt>
                <c:pt idx="969">
                  <c:v>1.46614</c:v>
                </c:pt>
                <c:pt idx="970">
                  <c:v>1.4565399999999999</c:v>
                </c:pt>
                <c:pt idx="971">
                  <c:v>1.4470399999999999</c:v>
                </c:pt>
                <c:pt idx="972">
                  <c:v>1.4376099999999998</c:v>
                </c:pt>
                <c:pt idx="973">
                  <c:v>1.4282600000000001</c:v>
                </c:pt>
                <c:pt idx="974">
                  <c:v>1.419</c:v>
                </c:pt>
                <c:pt idx="975">
                  <c:v>1.40981</c:v>
                </c:pt>
                <c:pt idx="976">
                  <c:v>1.4007100000000001</c:v>
                </c:pt>
                <c:pt idx="977">
                  <c:v>1.39168</c:v>
                </c:pt>
                <c:pt idx="978">
                  <c:v>1.38273</c:v>
                </c:pt>
                <c:pt idx="979">
                  <c:v>1.3738599999999999</c:v>
                </c:pt>
                <c:pt idx="980">
                  <c:v>1.3650599999999999</c:v>
                </c:pt>
                <c:pt idx="981">
                  <c:v>1.35633</c:v>
                </c:pt>
                <c:pt idx="982">
                  <c:v>1.34768</c:v>
                </c:pt>
                <c:pt idx="983">
                  <c:v>1.3390899999999999</c:v>
                </c:pt>
                <c:pt idx="984">
                  <c:v>1.33057</c:v>
                </c:pt>
                <c:pt idx="985">
                  <c:v>1.32212</c:v>
                </c:pt>
                <c:pt idx="986">
                  <c:v>1.3137300000000001</c:v>
                </c:pt>
                <c:pt idx="987">
                  <c:v>1.30542</c:v>
                </c:pt>
                <c:pt idx="988">
                  <c:v>1.2971600000000001</c:v>
                </c:pt>
                <c:pt idx="989">
                  <c:v>1.28898</c:v>
                </c:pt>
                <c:pt idx="990">
                  <c:v>1.2808599999999999</c:v>
                </c:pt>
                <c:pt idx="991">
                  <c:v>1.27281</c:v>
                </c:pt>
                <c:pt idx="992">
                  <c:v>1.2648199999999998</c:v>
                </c:pt>
                <c:pt idx="993">
                  <c:v>1.2568900000000001</c:v>
                </c:pt>
                <c:pt idx="994">
                  <c:v>1.2490299999999999</c:v>
                </c:pt>
                <c:pt idx="995">
                  <c:v>1.2412300000000001</c:v>
                </c:pt>
                <c:pt idx="996">
                  <c:v>1.23349</c:v>
                </c:pt>
                <c:pt idx="997">
                  <c:v>1.2258199999999999</c:v>
                </c:pt>
                <c:pt idx="998">
                  <c:v>1.2181999999999999</c:v>
                </c:pt>
                <c:pt idx="999">
                  <c:v>1.2106600000000001</c:v>
                </c:pt>
                <c:pt idx="1000">
                  <c:v>1.2031800000000001</c:v>
                </c:pt>
                <c:pt idx="1001">
                  <c:v>1.19577</c:v>
                </c:pt>
                <c:pt idx="1002">
                  <c:v>1.18842</c:v>
                </c:pt>
                <c:pt idx="1003">
                  <c:v>1.1811400000000001</c:v>
                </c:pt>
                <c:pt idx="1004">
                  <c:v>1.1739200000000001</c:v>
                </c:pt>
                <c:pt idx="1005">
                  <c:v>1.1667700000000001</c:v>
                </c:pt>
                <c:pt idx="1006">
                  <c:v>1.15968</c:v>
                </c:pt>
                <c:pt idx="1007">
                  <c:v>1.15266</c:v>
                </c:pt>
                <c:pt idx="1008">
                  <c:v>1.1456900000000001</c:v>
                </c:pt>
                <c:pt idx="1009">
                  <c:v>1.13879</c:v>
                </c:pt>
                <c:pt idx="1010">
                  <c:v>1.1319399999999999</c:v>
                </c:pt>
                <c:pt idx="1011">
                  <c:v>1.1251600000000002</c:v>
                </c:pt>
                <c:pt idx="1012">
                  <c:v>1.11843</c:v>
                </c:pt>
                <c:pt idx="1013">
                  <c:v>1.1117699999999999</c:v>
                </c:pt>
                <c:pt idx="1014">
                  <c:v>1.1051600000000001</c:v>
                </c:pt>
                <c:pt idx="1015">
                  <c:v>1.0986099999999999</c:v>
                </c:pt>
                <c:pt idx="1016">
                  <c:v>1.09212</c:v>
                </c:pt>
                <c:pt idx="1017">
                  <c:v>1.08568</c:v>
                </c:pt>
                <c:pt idx="1018">
                  <c:v>1.0792899999999999</c:v>
                </c:pt>
                <c:pt idx="1019">
                  <c:v>1.07297</c:v>
                </c:pt>
                <c:pt idx="1020">
                  <c:v>1.0666900000000001</c:v>
                </c:pt>
                <c:pt idx="1021">
                  <c:v>1.06047</c:v>
                </c:pt>
                <c:pt idx="1022">
                  <c:v>1.0543</c:v>
                </c:pt>
                <c:pt idx="1023">
                  <c:v>1.04816</c:v>
                </c:pt>
                <c:pt idx="1024">
                  <c:v>1.0420799999999999</c:v>
                </c:pt>
                <c:pt idx="1025">
                  <c:v>1.03603</c:v>
                </c:pt>
                <c:pt idx="1026">
                  <c:v>1.03003</c:v>
                </c:pt>
                <c:pt idx="1027">
                  <c:v>1.02407</c:v>
                </c:pt>
                <c:pt idx="1028">
                  <c:v>1.01816</c:v>
                </c:pt>
                <c:pt idx="1029">
                  <c:v>1.0122800000000001</c:v>
                </c:pt>
                <c:pt idx="1030">
                  <c:v>1.0064500000000001</c:v>
                </c:pt>
                <c:pt idx="1031">
                  <c:v>1.0006599999999999</c:v>
                </c:pt>
                <c:pt idx="1032">
                  <c:v>0.99491200000000002</c:v>
                </c:pt>
                <c:pt idx="1033">
                  <c:v>0.989205</c:v>
                </c:pt>
                <c:pt idx="1034">
                  <c:v>0.98353699999999999</c:v>
                </c:pt>
                <c:pt idx="1035">
                  <c:v>0.97791099999999997</c:v>
                </c:pt>
                <c:pt idx="1036">
                  <c:v>0.97232399999999997</c:v>
                </c:pt>
                <c:pt idx="1037">
                  <c:v>0.96677800000000003</c:v>
                </c:pt>
                <c:pt idx="1038">
                  <c:v>0.96127599999999991</c:v>
                </c:pt>
                <c:pt idx="1039">
                  <c:v>0.95581799999999995</c:v>
                </c:pt>
                <c:pt idx="1040">
                  <c:v>0.95040499999999994</c:v>
                </c:pt>
                <c:pt idx="1041">
                  <c:v>0.94503599999999999</c:v>
                </c:pt>
                <c:pt idx="1042">
                  <c:v>0.93971000000000005</c:v>
                </c:pt>
                <c:pt idx="1043">
                  <c:v>0.93442800000000004</c:v>
                </c:pt>
                <c:pt idx="1044">
                  <c:v>0.92918800000000001</c:v>
                </c:pt>
                <c:pt idx="1045">
                  <c:v>0.92398999999999998</c:v>
                </c:pt>
                <c:pt idx="1046">
                  <c:v>0.91883399999999993</c:v>
                </c:pt>
                <c:pt idx="1047">
                  <c:v>0.91371900000000006</c:v>
                </c:pt>
                <c:pt idx="1048">
                  <c:v>0.90864599999999995</c:v>
                </c:pt>
                <c:pt idx="1049">
                  <c:v>0.90361300000000011</c:v>
                </c:pt>
                <c:pt idx="1050">
                  <c:v>0.89861999999999997</c:v>
                </c:pt>
                <c:pt idx="1051">
                  <c:v>0.89366699999999999</c:v>
                </c:pt>
                <c:pt idx="1052">
                  <c:v>0.88875300000000002</c:v>
                </c:pt>
                <c:pt idx="1053">
                  <c:v>0.88387899999999997</c:v>
                </c:pt>
                <c:pt idx="1054">
                  <c:v>0.87904300000000002</c:v>
                </c:pt>
                <c:pt idx="1055">
                  <c:v>0.87424599999999997</c:v>
                </c:pt>
                <c:pt idx="1056">
                  <c:v>0.86948599999999998</c:v>
                </c:pt>
                <c:pt idx="1057">
                  <c:v>0.86476399999999998</c:v>
                </c:pt>
                <c:pt idx="1058">
                  <c:v>0.86008000000000007</c:v>
                </c:pt>
                <c:pt idx="1059">
                  <c:v>0.85543199999999997</c:v>
                </c:pt>
                <c:pt idx="1060">
                  <c:v>0.85082199999999997</c:v>
                </c:pt>
                <c:pt idx="1061">
                  <c:v>0.84624900000000003</c:v>
                </c:pt>
                <c:pt idx="1062">
                  <c:v>0.84171200000000002</c:v>
                </c:pt>
                <c:pt idx="1063">
                  <c:v>0.83721199999999996</c:v>
                </c:pt>
                <c:pt idx="1064">
                  <c:v>0.8327469999999999</c:v>
                </c:pt>
                <c:pt idx="1065">
                  <c:v>0.82831699999999997</c:v>
                </c:pt>
                <c:pt idx="1066">
                  <c:v>0.82392299999999996</c:v>
                </c:pt>
                <c:pt idx="1067">
                  <c:v>0.81956300000000004</c:v>
                </c:pt>
                <c:pt idx="1068">
                  <c:v>0.81523800000000002</c:v>
                </c:pt>
                <c:pt idx="1069">
                  <c:v>0.81094600000000006</c:v>
                </c:pt>
                <c:pt idx="1070">
                  <c:v>0.80668799999999996</c:v>
                </c:pt>
                <c:pt idx="1071">
                  <c:v>0.80246400000000007</c:v>
                </c:pt>
                <c:pt idx="1072">
                  <c:v>0.79827200000000009</c:v>
                </c:pt>
                <c:pt idx="1073">
                  <c:v>0.79411399999999999</c:v>
                </c:pt>
                <c:pt idx="1074">
                  <c:v>0.78998699999999999</c:v>
                </c:pt>
                <c:pt idx="1075">
                  <c:v>0.78589300000000006</c:v>
                </c:pt>
                <c:pt idx="1076">
                  <c:v>0.78183000000000002</c:v>
                </c:pt>
                <c:pt idx="1077">
                  <c:v>0.77779900000000002</c:v>
                </c:pt>
                <c:pt idx="1078">
                  <c:v>0.77379900000000001</c:v>
                </c:pt>
                <c:pt idx="1079">
                  <c:v>0.76983000000000001</c:v>
                </c:pt>
                <c:pt idx="1080">
                  <c:v>0.76589099999999999</c:v>
                </c:pt>
                <c:pt idx="1081">
                  <c:v>0.76197999999999999</c:v>
                </c:pt>
                <c:pt idx="1082">
                  <c:v>0.75809500000000007</c:v>
                </c:pt>
                <c:pt idx="1083">
                  <c:v>0.75423699999999994</c:v>
                </c:pt>
                <c:pt idx="1084">
                  <c:v>0.75040599999999991</c:v>
                </c:pt>
                <c:pt idx="1085">
                  <c:v>0.74660099999999996</c:v>
                </c:pt>
                <c:pt idx="1086">
                  <c:v>0.74282300000000001</c:v>
                </c:pt>
                <c:pt idx="1087">
                  <c:v>0.73907</c:v>
                </c:pt>
                <c:pt idx="1088">
                  <c:v>0.73534299999999997</c:v>
                </c:pt>
                <c:pt idx="1089">
                  <c:v>0.73164200000000001</c:v>
                </c:pt>
                <c:pt idx="1090">
                  <c:v>0.727966</c:v>
                </c:pt>
                <c:pt idx="1091">
                  <c:v>0.72431600000000007</c:v>
                </c:pt>
                <c:pt idx="1092">
                  <c:v>0.72069000000000005</c:v>
                </c:pt>
                <c:pt idx="1093">
                  <c:v>0.71709000000000001</c:v>
                </c:pt>
                <c:pt idx="1094">
                  <c:v>0.71351399999999998</c:v>
                </c:pt>
                <c:pt idx="1095">
                  <c:v>0.70996199999999998</c:v>
                </c:pt>
                <c:pt idx="1096">
                  <c:v>0.70643499999999992</c:v>
                </c:pt>
                <c:pt idx="1097">
                  <c:v>0.702932</c:v>
                </c:pt>
                <c:pt idx="1098">
                  <c:v>0.69945199999999996</c:v>
                </c:pt>
                <c:pt idx="1099">
                  <c:v>0.69599699999999998</c:v>
                </c:pt>
                <c:pt idx="1100">
                  <c:v>0.69256600000000001</c:v>
                </c:pt>
                <c:pt idx="1101">
                  <c:v>0.68915800000000005</c:v>
                </c:pt>
                <c:pt idx="1102">
                  <c:v>0.68577399999999999</c:v>
                </c:pt>
                <c:pt idx="1103">
                  <c:v>0.68241300000000005</c:v>
                </c:pt>
                <c:pt idx="1104">
                  <c:v>0.67907600000000001</c:v>
                </c:pt>
                <c:pt idx="1105">
                  <c:v>0.67576099999999995</c:v>
                </c:pt>
                <c:pt idx="1106">
                  <c:v>0.67246900000000009</c:v>
                </c:pt>
                <c:pt idx="1107">
                  <c:v>0.66920000000000002</c:v>
                </c:pt>
                <c:pt idx="1108">
                  <c:v>0.66595300000000002</c:v>
                </c:pt>
                <c:pt idx="1109">
                  <c:v>0.66272799999999998</c:v>
                </c:pt>
                <c:pt idx="1110">
                  <c:v>0.65952500000000003</c:v>
                </c:pt>
                <c:pt idx="1111">
                  <c:v>0.65634500000000007</c:v>
                </c:pt>
                <c:pt idx="1112">
                  <c:v>0.65318600000000004</c:v>
                </c:pt>
                <c:pt idx="1113">
                  <c:v>0.65004799999999996</c:v>
                </c:pt>
                <c:pt idx="1114">
                  <c:v>0.64693200000000006</c:v>
                </c:pt>
                <c:pt idx="1115">
                  <c:v>0.64383799999999991</c:v>
                </c:pt>
                <c:pt idx="1116">
                  <c:v>0.640764</c:v>
                </c:pt>
                <c:pt idx="1117">
                  <c:v>0.637714</c:v>
                </c:pt>
                <c:pt idx="1118">
                  <c:v>0.63468800000000003</c:v>
                </c:pt>
                <c:pt idx="1119">
                  <c:v>0.63168400000000002</c:v>
                </c:pt>
                <c:pt idx="1120">
                  <c:v>0.62870300000000001</c:v>
                </c:pt>
                <c:pt idx="1121">
                  <c:v>0.625745</c:v>
                </c:pt>
                <c:pt idx="1122">
                  <c:v>0.62280999999999997</c:v>
                </c:pt>
                <c:pt idx="1123">
                  <c:v>0.619896</c:v>
                </c:pt>
                <c:pt idx="1124">
                  <c:v>0.61700500000000003</c:v>
                </c:pt>
                <c:pt idx="1125">
                  <c:v>0.61413600000000002</c:v>
                </c:pt>
                <c:pt idx="1126">
                  <c:v>0.61128800000000005</c:v>
                </c:pt>
                <c:pt idx="1127">
                  <c:v>0.608464</c:v>
                </c:pt>
                <c:pt idx="1128">
                  <c:v>0.60566700000000007</c:v>
                </c:pt>
                <c:pt idx="1129">
                  <c:v>0.60289700000000002</c:v>
                </c:pt>
                <c:pt idx="1130">
                  <c:v>0.60015200000000002</c:v>
                </c:pt>
                <c:pt idx="1131">
                  <c:v>0.59743400000000002</c:v>
                </c:pt>
                <c:pt idx="1132">
                  <c:v>0.59474099999999996</c:v>
                </c:pt>
                <c:pt idx="1133">
                  <c:v>0.59207299999999996</c:v>
                </c:pt>
                <c:pt idx="1134">
                  <c:v>0.58942899999999998</c:v>
                </c:pt>
                <c:pt idx="1135">
                  <c:v>0.58680999999999994</c:v>
                </c:pt>
                <c:pt idx="1136">
                  <c:v>0.58421500000000004</c:v>
                </c:pt>
                <c:pt idx="1137">
                  <c:v>0.58164400000000005</c:v>
                </c:pt>
                <c:pt idx="1138">
                  <c:v>0.57909600000000006</c:v>
                </c:pt>
                <c:pt idx="1139">
                  <c:v>0.57657100000000006</c:v>
                </c:pt>
                <c:pt idx="1140">
                  <c:v>0.57406800000000002</c:v>
                </c:pt>
                <c:pt idx="1141">
                  <c:v>0.57158500000000001</c:v>
                </c:pt>
                <c:pt idx="1142">
                  <c:v>0.56912199999999991</c:v>
                </c:pt>
                <c:pt idx="1143">
                  <c:v>0.56667899999999993</c:v>
                </c:pt>
                <c:pt idx="1144">
                  <c:v>0.5642569999999999</c:v>
                </c:pt>
                <c:pt idx="1145">
                  <c:v>0.56185400000000008</c:v>
                </c:pt>
                <c:pt idx="1146">
                  <c:v>0.55947000000000002</c:v>
                </c:pt>
                <c:pt idx="1147">
                  <c:v>0.55710599999999999</c:v>
                </c:pt>
                <c:pt idx="1148">
                  <c:v>0.55476000000000003</c:v>
                </c:pt>
                <c:pt idx="1149">
                  <c:v>0.55243399999999998</c:v>
                </c:pt>
                <c:pt idx="1150">
                  <c:v>0.550126</c:v>
                </c:pt>
                <c:pt idx="1151">
                  <c:v>0.54783599999999999</c:v>
                </c:pt>
                <c:pt idx="1152">
                  <c:v>0.54556399999999994</c:v>
                </c:pt>
                <c:pt idx="1153">
                  <c:v>0.54331099999999999</c:v>
                </c:pt>
                <c:pt idx="1154">
                  <c:v>0.54107500000000008</c:v>
                </c:pt>
                <c:pt idx="1155">
                  <c:v>0.538856</c:v>
                </c:pt>
                <c:pt idx="1156">
                  <c:v>0.53665499999999999</c:v>
                </c:pt>
                <c:pt idx="1157">
                  <c:v>0.53447100000000003</c:v>
                </c:pt>
                <c:pt idx="1158">
                  <c:v>0.532304</c:v>
                </c:pt>
                <c:pt idx="1159">
                  <c:v>0.53015400000000001</c:v>
                </c:pt>
                <c:pt idx="1160">
                  <c:v>0.52801999999999993</c:v>
                </c:pt>
                <c:pt idx="1161">
                  <c:v>0.52590300000000001</c:v>
                </c:pt>
                <c:pt idx="1162">
                  <c:v>0.52380300000000002</c:v>
                </c:pt>
                <c:pt idx="1163">
                  <c:v>0.52171800000000002</c:v>
                </c:pt>
                <c:pt idx="1164">
                  <c:v>0.51964900000000003</c:v>
                </c:pt>
                <c:pt idx="1165">
                  <c:v>0.51759600000000006</c:v>
                </c:pt>
                <c:pt idx="1166">
                  <c:v>0.51555899999999999</c:v>
                </c:pt>
                <c:pt idx="1167">
                  <c:v>0.51353599999999999</c:v>
                </c:pt>
                <c:pt idx="1168">
                  <c:v>0.51152999999999993</c:v>
                </c:pt>
                <c:pt idx="1169">
                  <c:v>0.50953800000000005</c:v>
                </c:pt>
                <c:pt idx="1170">
                  <c:v>0.50756099999999993</c:v>
                </c:pt>
                <c:pt idx="1171">
                  <c:v>0.50559900000000002</c:v>
                </c:pt>
                <c:pt idx="1172">
                  <c:v>0.50365199999999999</c:v>
                </c:pt>
                <c:pt idx="1173">
                  <c:v>0.50171900000000003</c:v>
                </c:pt>
                <c:pt idx="1174">
                  <c:v>0.499801</c:v>
                </c:pt>
                <c:pt idx="1175">
                  <c:v>0.49789600000000001</c:v>
                </c:pt>
                <c:pt idx="1176">
                  <c:v>0.49600599999999995</c:v>
                </c:pt>
                <c:pt idx="1177">
                  <c:v>0.49412900000000004</c:v>
                </c:pt>
                <c:pt idx="1178">
                  <c:v>0.49226700000000001</c:v>
                </c:pt>
                <c:pt idx="1179">
                  <c:v>0.49041800000000002</c:v>
                </c:pt>
                <c:pt idx="1180">
                  <c:v>0.48858200000000002</c:v>
                </c:pt>
                <c:pt idx="1181">
                  <c:v>0.48675999999999997</c:v>
                </c:pt>
                <c:pt idx="1182">
                  <c:v>0.48495100000000002</c:v>
                </c:pt>
                <c:pt idx="1183">
                  <c:v>0.48315499999999995</c:v>
                </c:pt>
                <c:pt idx="1184">
                  <c:v>0.48137200000000002</c:v>
                </c:pt>
                <c:pt idx="1185">
                  <c:v>0.479601</c:v>
                </c:pt>
                <c:pt idx="1186">
                  <c:v>0.47784399999999999</c:v>
                </c:pt>
                <c:pt idx="1187">
                  <c:v>0.47609899999999999</c:v>
                </c:pt>
                <c:pt idx="1188">
                  <c:v>0.47436600000000001</c:v>
                </c:pt>
                <c:pt idx="1189">
                  <c:v>0.47264600000000001</c:v>
                </c:pt>
                <c:pt idx="1190">
                  <c:v>0.47093799999999997</c:v>
                </c:pt>
                <c:pt idx="1191">
                  <c:v>0.46924199999999999</c:v>
                </c:pt>
                <c:pt idx="1192">
                  <c:v>0.46755799999999997</c:v>
                </c:pt>
                <c:pt idx="1193">
                  <c:v>0.46588600000000002</c:v>
                </c:pt>
                <c:pt idx="1194">
                  <c:v>0.464225</c:v>
                </c:pt>
                <c:pt idx="1195">
                  <c:v>0.46257600000000004</c:v>
                </c:pt>
                <c:pt idx="1196">
                  <c:v>0.46093900000000004</c:v>
                </c:pt>
                <c:pt idx="1197">
                  <c:v>0.45931299999999997</c:v>
                </c:pt>
                <c:pt idx="1198">
                  <c:v>0.45769799999999999</c:v>
                </c:pt>
                <c:pt idx="1199">
                  <c:v>0.456094</c:v>
                </c:pt>
                <c:pt idx="1200">
                  <c:v>0.45450099999999999</c:v>
                </c:pt>
                <c:pt idx="1201">
                  <c:v>0.45291899999999996</c:v>
                </c:pt>
                <c:pt idx="1202">
                  <c:v>0.45134800000000003</c:v>
                </c:pt>
                <c:pt idx="1203">
                  <c:v>0.44978800000000002</c:v>
                </c:pt>
                <c:pt idx="1204">
                  <c:v>0.44823800000000003</c:v>
                </c:pt>
                <c:pt idx="1205">
                  <c:v>0.44669900000000001</c:v>
                </c:pt>
                <c:pt idx="1206">
                  <c:v>0.44517000000000001</c:v>
                </c:pt>
                <c:pt idx="1207">
                  <c:v>0.44365199999999999</c:v>
                </c:pt>
                <c:pt idx="1208">
                  <c:v>0.44214399999999998</c:v>
                </c:pt>
                <c:pt idx="1209">
                  <c:v>0.44064500000000001</c:v>
                </c:pt>
                <c:pt idx="1210">
                  <c:v>0.43915699999999996</c:v>
                </c:pt>
                <c:pt idx="1211">
                  <c:v>0.43767899999999998</c:v>
                </c:pt>
                <c:pt idx="1212">
                  <c:v>0.43621100000000002</c:v>
                </c:pt>
                <c:pt idx="1213">
                  <c:v>0.434753</c:v>
                </c:pt>
                <c:pt idx="1214">
                  <c:v>0.43330399999999997</c:v>
                </c:pt>
                <c:pt idx="1215">
                  <c:v>0.43186599999999997</c:v>
                </c:pt>
                <c:pt idx="1216">
                  <c:v>0.43043799999999999</c:v>
                </c:pt>
                <c:pt idx="1217">
                  <c:v>0.42902100000000004</c:v>
                </c:pt>
                <c:pt idx="1218">
                  <c:v>0.42761500000000002</c:v>
                </c:pt>
                <c:pt idx="1219">
                  <c:v>0.42621900000000001</c:v>
                </c:pt>
                <c:pt idx="1220">
                  <c:v>0.42483300000000002</c:v>
                </c:pt>
                <c:pt idx="1221">
                  <c:v>0.423458</c:v>
                </c:pt>
                <c:pt idx="1222">
                  <c:v>0.422093</c:v>
                </c:pt>
                <c:pt idx="1223">
                  <c:v>0.420738</c:v>
                </c:pt>
                <c:pt idx="1224">
                  <c:v>0.41939299999999996</c:v>
                </c:pt>
                <c:pt idx="1225">
                  <c:v>0.41805799999999999</c:v>
                </c:pt>
                <c:pt idx="1226">
                  <c:v>0.41673300000000002</c:v>
                </c:pt>
                <c:pt idx="1227">
                  <c:v>0.41541800000000001</c:v>
                </c:pt>
                <c:pt idx="1228">
                  <c:v>0.41411200000000004</c:v>
                </c:pt>
                <c:pt idx="1229">
                  <c:v>0.41281499999999999</c:v>
                </c:pt>
                <c:pt idx="1230">
                  <c:v>0.411528</c:v>
                </c:pt>
                <c:pt idx="1231">
                  <c:v>0.41025</c:v>
                </c:pt>
                <c:pt idx="1232">
                  <c:v>0.40898200000000001</c:v>
                </c:pt>
                <c:pt idx="1233">
                  <c:v>0.407723</c:v>
                </c:pt>
                <c:pt idx="1234">
                  <c:v>0.406472</c:v>
                </c:pt>
                <c:pt idx="1235">
                  <c:v>0.40523100000000001</c:v>
                </c:pt>
                <c:pt idx="1236">
                  <c:v>0.403999</c:v>
                </c:pt>
                <c:pt idx="1237">
                  <c:v>0.40277499999999999</c:v>
                </c:pt>
                <c:pt idx="1238">
                  <c:v>0.40156000000000003</c:v>
                </c:pt>
                <c:pt idx="1239">
                  <c:v>0.40035300000000001</c:v>
                </c:pt>
                <c:pt idx="1240">
                  <c:v>0.39915300000000004</c:v>
                </c:pt>
                <c:pt idx="1241">
                  <c:v>0.39795999999999998</c:v>
                </c:pt>
                <c:pt idx="1242">
                  <c:v>0.39677400000000002</c:v>
                </c:pt>
                <c:pt idx="1243">
                  <c:v>0.395596</c:v>
                </c:pt>
                <c:pt idx="1244">
                  <c:v>0.394424</c:v>
                </c:pt>
                <c:pt idx="1245">
                  <c:v>0.39326</c:v>
                </c:pt>
                <c:pt idx="1246">
                  <c:v>0.39210199999999995</c:v>
                </c:pt>
                <c:pt idx="1247">
                  <c:v>0.39095100000000005</c:v>
                </c:pt>
                <c:pt idx="1248">
                  <c:v>0.38980799999999999</c:v>
                </c:pt>
                <c:pt idx="1249">
                  <c:v>0.38867099999999999</c:v>
                </c:pt>
                <c:pt idx="1250">
                  <c:v>0.38754100000000002</c:v>
                </c:pt>
                <c:pt idx="1251">
                  <c:v>0.38641699999999995</c:v>
                </c:pt>
                <c:pt idx="1252">
                  <c:v>0.38530000000000003</c:v>
                </c:pt>
                <c:pt idx="1253">
                  <c:v>0.38418999999999998</c:v>
                </c:pt>
                <c:pt idx="1254">
                  <c:v>0.38308600000000004</c:v>
                </c:pt>
                <c:pt idx="1255">
                  <c:v>0.38198899999999997</c:v>
                </c:pt>
                <c:pt idx="1256">
                  <c:v>0.38089899999999999</c:v>
                </c:pt>
                <c:pt idx="1257">
                  <c:v>0.37981400000000004</c:v>
                </c:pt>
                <c:pt idx="1258">
                  <c:v>0.37873600000000002</c:v>
                </c:pt>
                <c:pt idx="1259">
                  <c:v>0.377664</c:v>
                </c:pt>
                <c:pt idx="1260">
                  <c:v>0.37659900000000002</c:v>
                </c:pt>
                <c:pt idx="1261">
                  <c:v>0.37553900000000001</c:v>
                </c:pt>
                <c:pt idx="1262">
                  <c:v>0.37448599999999999</c:v>
                </c:pt>
                <c:pt idx="1263">
                  <c:v>0.37343900000000002</c:v>
                </c:pt>
                <c:pt idx="1264">
                  <c:v>0.37239800000000001</c:v>
                </c:pt>
                <c:pt idx="1265">
                  <c:v>0.37136200000000003</c:v>
                </c:pt>
                <c:pt idx="1266">
                  <c:v>0.37033300000000002</c:v>
                </c:pt>
                <c:pt idx="1267">
                  <c:v>0.36931000000000003</c:v>
                </c:pt>
                <c:pt idx="1268">
                  <c:v>0.36829199999999995</c:v>
                </c:pt>
                <c:pt idx="1269">
                  <c:v>0.36728</c:v>
                </c:pt>
                <c:pt idx="1270">
                  <c:v>0.36627399999999999</c:v>
                </c:pt>
                <c:pt idx="1271">
                  <c:v>0.36527399999999999</c:v>
                </c:pt>
                <c:pt idx="1272">
                  <c:v>0.36427900000000002</c:v>
                </c:pt>
                <c:pt idx="1273">
                  <c:v>0.36329</c:v>
                </c:pt>
                <c:pt idx="1274">
                  <c:v>0.36230699999999999</c:v>
                </c:pt>
                <c:pt idx="1275">
                  <c:v>0.36132900000000001</c:v>
                </c:pt>
                <c:pt idx="1276">
                  <c:v>0.36035600000000001</c:v>
                </c:pt>
                <c:pt idx="1277">
                  <c:v>0.35938700000000001</c:v>
                </c:pt>
                <c:pt idx="1278">
                  <c:v>0.35842299999999999</c:v>
                </c:pt>
                <c:pt idx="1279">
                  <c:v>0.35746300000000003</c:v>
                </c:pt>
                <c:pt idx="1280">
                  <c:v>0.35650700000000002</c:v>
                </c:pt>
                <c:pt idx="1281">
                  <c:v>0.35555500000000001</c:v>
                </c:pt>
                <c:pt idx="1282">
                  <c:v>0.35460799999999998</c:v>
                </c:pt>
                <c:pt idx="1283">
                  <c:v>0.35366500000000001</c:v>
                </c:pt>
                <c:pt idx="1284">
                  <c:v>0.35272599999999998</c:v>
                </c:pt>
                <c:pt idx="1285">
                  <c:v>0.35179199999999999</c:v>
                </c:pt>
                <c:pt idx="1286">
                  <c:v>0.35086099999999998</c:v>
                </c:pt>
                <c:pt idx="1287">
                  <c:v>0.349935</c:v>
                </c:pt>
                <c:pt idx="1288">
                  <c:v>0.34901299999999996</c:v>
                </c:pt>
                <c:pt idx="1289">
                  <c:v>0.34809500000000004</c:v>
                </c:pt>
                <c:pt idx="1290">
                  <c:v>0.34718099999999996</c:v>
                </c:pt>
                <c:pt idx="1291">
                  <c:v>0.346271</c:v>
                </c:pt>
                <c:pt idx="1292">
                  <c:v>0.34536500000000003</c:v>
                </c:pt>
                <c:pt idx="1293">
                  <c:v>0.34446300000000002</c:v>
                </c:pt>
                <c:pt idx="1294">
                  <c:v>0.34356500000000001</c:v>
                </c:pt>
                <c:pt idx="1295">
                  <c:v>0.34267300000000001</c:v>
                </c:pt>
                <c:pt idx="1296">
                  <c:v>0.34178500000000001</c:v>
                </c:pt>
                <c:pt idx="1297">
                  <c:v>0.34090199999999998</c:v>
                </c:pt>
                <c:pt idx="1298">
                  <c:v>0.34002399999999999</c:v>
                </c:pt>
                <c:pt idx="1299">
                  <c:v>0.33915100000000004</c:v>
                </c:pt>
                <c:pt idx="1300">
                  <c:v>0.338283</c:v>
                </c:pt>
                <c:pt idx="1301">
                  <c:v>0.33741899999999997</c:v>
                </c:pt>
                <c:pt idx="1302">
                  <c:v>0.336561</c:v>
                </c:pt>
                <c:pt idx="1303">
                  <c:v>0.33570699999999998</c:v>
                </c:pt>
                <c:pt idx="1304">
                  <c:v>0.33485799999999999</c:v>
                </c:pt>
                <c:pt idx="1305">
                  <c:v>0.33401400000000003</c:v>
                </c:pt>
                <c:pt idx="1306">
                  <c:v>0.33317399999999997</c:v>
                </c:pt>
                <c:pt idx="1307">
                  <c:v>0.332339</c:v>
                </c:pt>
                <c:pt idx="1308">
                  <c:v>0.33150799999999997</c:v>
                </c:pt>
                <c:pt idx="1309">
                  <c:v>0.33068200000000003</c:v>
                </c:pt>
                <c:pt idx="1310">
                  <c:v>0.32986100000000002</c:v>
                </c:pt>
                <c:pt idx="1311">
                  <c:v>0.329044</c:v>
                </c:pt>
                <c:pt idx="1312">
                  <c:v>0.32823200000000002</c:v>
                </c:pt>
                <c:pt idx="1313">
                  <c:v>0.32742399999999999</c:v>
                </c:pt>
                <c:pt idx="1314">
                  <c:v>0.32662000000000002</c:v>
                </c:pt>
                <c:pt idx="1315">
                  <c:v>0.32582100000000003</c:v>
                </c:pt>
                <c:pt idx="1316">
                  <c:v>0.32502600000000004</c:v>
                </c:pt>
                <c:pt idx="1317">
                  <c:v>0.32423599999999997</c:v>
                </c:pt>
                <c:pt idx="1318">
                  <c:v>0.32344899999999999</c:v>
                </c:pt>
                <c:pt idx="1319">
                  <c:v>0.32266500000000004</c:v>
                </c:pt>
                <c:pt idx="1320">
                  <c:v>0.32188499999999998</c:v>
                </c:pt>
                <c:pt idx="1321">
                  <c:v>0.32110700000000003</c:v>
                </c:pt>
                <c:pt idx="1322">
                  <c:v>0.32033300000000003</c:v>
                </c:pt>
                <c:pt idx="1323">
                  <c:v>0.31956200000000001</c:v>
                </c:pt>
                <c:pt idx="1324">
                  <c:v>0.31879399999999997</c:v>
                </c:pt>
                <c:pt idx="1325">
                  <c:v>0.31802900000000001</c:v>
                </c:pt>
                <c:pt idx="1326">
                  <c:v>0.31726700000000002</c:v>
                </c:pt>
                <c:pt idx="1327">
                  <c:v>0.31650900000000004</c:v>
                </c:pt>
                <c:pt idx="1328">
                  <c:v>0.31575300000000001</c:v>
                </c:pt>
                <c:pt idx="1329">
                  <c:v>0.31500099999999998</c:v>
                </c:pt>
                <c:pt idx="1330">
                  <c:v>0.314251</c:v>
                </c:pt>
                <c:pt idx="1331">
                  <c:v>0.31350499999999998</c:v>
                </c:pt>
                <c:pt idx="1332">
                  <c:v>0.31276199999999998</c:v>
                </c:pt>
                <c:pt idx="1333">
                  <c:v>0.31202099999999999</c:v>
                </c:pt>
                <c:pt idx="1334">
                  <c:v>0.31128400000000001</c:v>
                </c:pt>
                <c:pt idx="1335">
                  <c:v>0.31054999999999999</c:v>
                </c:pt>
                <c:pt idx="1336">
                  <c:v>0.30981799999999998</c:v>
                </c:pt>
                <c:pt idx="1337">
                  <c:v>0.30908999999999998</c:v>
                </c:pt>
                <c:pt idx="1338">
                  <c:v>0.30836399999999997</c:v>
                </c:pt>
                <c:pt idx="1339">
                  <c:v>0.307641</c:v>
                </c:pt>
                <c:pt idx="1340">
                  <c:v>0.306921</c:v>
                </c:pt>
                <c:pt idx="1341">
                  <c:v>0.30620400000000003</c:v>
                </c:pt>
                <c:pt idx="1342">
                  <c:v>0.30548999999999998</c:v>
                </c:pt>
                <c:pt idx="1343">
                  <c:v>0.30477799999999999</c:v>
                </c:pt>
                <c:pt idx="1344">
                  <c:v>0.30406900000000003</c:v>
                </c:pt>
                <c:pt idx="1345">
                  <c:v>0.30336299999999999</c:v>
                </c:pt>
                <c:pt idx="1346">
                  <c:v>0.30266000000000004</c:v>
                </c:pt>
                <c:pt idx="1347">
                  <c:v>0.30196000000000001</c:v>
                </c:pt>
                <c:pt idx="1348">
                  <c:v>0.30126199999999997</c:v>
                </c:pt>
                <c:pt idx="1349">
                  <c:v>0.30056700000000003</c:v>
                </c:pt>
                <c:pt idx="1350">
                  <c:v>0.299875</c:v>
                </c:pt>
                <c:pt idx="1351">
                  <c:v>0.29918499999999998</c:v>
                </c:pt>
                <c:pt idx="1352">
                  <c:v>0.29849799999999999</c:v>
                </c:pt>
                <c:pt idx="1353">
                  <c:v>0.29781400000000002</c:v>
                </c:pt>
                <c:pt idx="1354">
                  <c:v>0.29713299999999998</c:v>
                </c:pt>
                <c:pt idx="1355">
                  <c:v>0.29645499999999997</c:v>
                </c:pt>
                <c:pt idx="1356">
                  <c:v>0.29577999999999999</c:v>
                </c:pt>
                <c:pt idx="1357">
                  <c:v>0.29510899999999995</c:v>
                </c:pt>
                <c:pt idx="1358">
                  <c:v>0.29444199999999998</c:v>
                </c:pt>
                <c:pt idx="1359">
                  <c:v>0.29377800000000004</c:v>
                </c:pt>
                <c:pt idx="1360">
                  <c:v>0.29311799999999999</c:v>
                </c:pt>
                <c:pt idx="1361">
                  <c:v>0.29246100000000003</c:v>
                </c:pt>
                <c:pt idx="1362">
                  <c:v>0.29180800000000001</c:v>
                </c:pt>
                <c:pt idx="1363">
                  <c:v>0.29115800000000003</c:v>
                </c:pt>
                <c:pt idx="1364">
                  <c:v>0.29051199999999999</c:v>
                </c:pt>
                <c:pt idx="1365">
                  <c:v>0.28986900000000004</c:v>
                </c:pt>
                <c:pt idx="1366">
                  <c:v>0.28922899999999996</c:v>
                </c:pt>
                <c:pt idx="1367">
                  <c:v>0.28859300000000004</c:v>
                </c:pt>
                <c:pt idx="1368">
                  <c:v>0.28795999999999999</c:v>
                </c:pt>
                <c:pt idx="1369">
                  <c:v>0.287331</c:v>
                </c:pt>
                <c:pt idx="1370">
                  <c:v>0.28670499999999999</c:v>
                </c:pt>
                <c:pt idx="1371">
                  <c:v>0.286082</c:v>
                </c:pt>
                <c:pt idx="1372">
                  <c:v>0.28546199999999999</c:v>
                </c:pt>
                <c:pt idx="1373">
                  <c:v>0.28484500000000001</c:v>
                </c:pt>
                <c:pt idx="1374">
                  <c:v>0.28423200000000004</c:v>
                </c:pt>
                <c:pt idx="1375">
                  <c:v>0.28362200000000004</c:v>
                </c:pt>
                <c:pt idx="1376">
                  <c:v>0.28301499999999996</c:v>
                </c:pt>
                <c:pt idx="1377">
                  <c:v>0.28241100000000002</c:v>
                </c:pt>
                <c:pt idx="1378">
                  <c:v>0.28181</c:v>
                </c:pt>
                <c:pt idx="1379">
                  <c:v>0.28121099999999999</c:v>
                </c:pt>
                <c:pt idx="1380">
                  <c:v>0.280613</c:v>
                </c:pt>
                <c:pt idx="1381">
                  <c:v>0.28001799999999999</c:v>
                </c:pt>
                <c:pt idx="1382">
                  <c:v>0.27942500000000003</c:v>
                </c:pt>
                <c:pt idx="1383">
                  <c:v>0.27883400000000003</c:v>
                </c:pt>
                <c:pt idx="1384">
                  <c:v>0.27824500000000002</c:v>
                </c:pt>
                <c:pt idx="1385">
                  <c:v>0.27765899999999999</c:v>
                </c:pt>
                <c:pt idx="1386">
                  <c:v>0.27707399999999999</c:v>
                </c:pt>
                <c:pt idx="1387">
                  <c:v>0.27649099999999999</c:v>
                </c:pt>
                <c:pt idx="1388">
                  <c:v>0.27591000000000004</c:v>
                </c:pt>
                <c:pt idx="1389">
                  <c:v>0.27533099999999999</c:v>
                </c:pt>
                <c:pt idx="1390">
                  <c:v>0.274754</c:v>
                </c:pt>
                <c:pt idx="1391">
                  <c:v>0.27417899999999995</c:v>
                </c:pt>
                <c:pt idx="1392">
                  <c:v>0.27360600000000002</c:v>
                </c:pt>
                <c:pt idx="1393">
                  <c:v>0.27303500000000003</c:v>
                </c:pt>
                <c:pt idx="1394">
                  <c:v>0.27246499999999996</c:v>
                </c:pt>
                <c:pt idx="1395">
                  <c:v>0.27189800000000003</c:v>
                </c:pt>
                <c:pt idx="1396">
                  <c:v>0.27133300000000005</c:v>
                </c:pt>
                <c:pt idx="1397">
                  <c:v>0.27076899999999998</c:v>
                </c:pt>
                <c:pt idx="1398">
                  <c:v>0.27020699999999997</c:v>
                </c:pt>
                <c:pt idx="1399">
                  <c:v>0.26964699999999997</c:v>
                </c:pt>
                <c:pt idx="1400">
                  <c:v>0.26908900000000002</c:v>
                </c:pt>
                <c:pt idx="1401">
                  <c:v>0.26853199999999999</c:v>
                </c:pt>
                <c:pt idx="1402">
                  <c:v>0.26797699999999997</c:v>
                </c:pt>
                <c:pt idx="1403">
                  <c:v>0.267424</c:v>
                </c:pt>
                <c:pt idx="1404">
                  <c:v>0.266872</c:v>
                </c:pt>
                <c:pt idx="1405">
                  <c:v>0.26632299999999998</c:v>
                </c:pt>
                <c:pt idx="1406">
                  <c:v>0.26577400000000001</c:v>
                </c:pt>
                <c:pt idx="1407">
                  <c:v>0.26522800000000002</c:v>
                </c:pt>
                <c:pt idx="1408">
                  <c:v>0.264683</c:v>
                </c:pt>
                <c:pt idx="1409">
                  <c:v>0.26413999999999999</c:v>
                </c:pt>
                <c:pt idx="1410">
                  <c:v>0.263598</c:v>
                </c:pt>
                <c:pt idx="1411">
                  <c:v>0.26305800000000001</c:v>
                </c:pt>
                <c:pt idx="1412">
                  <c:v>0.26251999999999998</c:v>
                </c:pt>
                <c:pt idx="1413">
                  <c:v>0.26198300000000002</c:v>
                </c:pt>
                <c:pt idx="1414">
                  <c:v>0.26144799999999996</c:v>
                </c:pt>
                <c:pt idx="1415">
                  <c:v>0.26091500000000001</c:v>
                </c:pt>
                <c:pt idx="1416">
                  <c:v>0.26038299999999998</c:v>
                </c:pt>
                <c:pt idx="1417">
                  <c:v>0.259853</c:v>
                </c:pt>
                <c:pt idx="1418">
                  <c:v>0.25932499999999997</c:v>
                </c:pt>
                <c:pt idx="1419">
                  <c:v>0.25879800000000003</c:v>
                </c:pt>
                <c:pt idx="1420">
                  <c:v>0.25827300000000003</c:v>
                </c:pt>
                <c:pt idx="1421">
                  <c:v>0.25774999999999998</c:v>
                </c:pt>
                <c:pt idx="1422">
                  <c:v>0.25722800000000001</c:v>
                </c:pt>
                <c:pt idx="1423">
                  <c:v>0.25670800000000005</c:v>
                </c:pt>
                <c:pt idx="1424">
                  <c:v>0.256189</c:v>
                </c:pt>
                <c:pt idx="1425">
                  <c:v>0.25567200000000001</c:v>
                </c:pt>
                <c:pt idx="1426">
                  <c:v>0.25515700000000002</c:v>
                </c:pt>
                <c:pt idx="1427">
                  <c:v>0.25464399999999998</c:v>
                </c:pt>
                <c:pt idx="1428">
                  <c:v>0.25413200000000002</c:v>
                </c:pt>
                <c:pt idx="1429">
                  <c:v>0.25362099999999999</c:v>
                </c:pt>
                <c:pt idx="1430">
                  <c:v>0.253112</c:v>
                </c:pt>
                <c:pt idx="1431">
                  <c:v>0.25260499999999997</c:v>
                </c:pt>
                <c:pt idx="1432">
                  <c:v>0.25209899999999996</c:v>
                </c:pt>
                <c:pt idx="1433">
                  <c:v>0.25159500000000001</c:v>
                </c:pt>
                <c:pt idx="1434">
                  <c:v>0.25109200000000004</c:v>
                </c:pt>
                <c:pt idx="1435">
                  <c:v>0.25059200000000004</c:v>
                </c:pt>
                <c:pt idx="1436">
                  <c:v>0.25009500000000001</c:v>
                </c:pt>
                <c:pt idx="1437">
                  <c:v>0.24959899999999999</c:v>
                </c:pt>
                <c:pt idx="1438">
                  <c:v>0.249107</c:v>
                </c:pt>
                <c:pt idx="1439">
                  <c:v>0.248616</c:v>
                </c:pt>
                <c:pt idx="1440">
                  <c:v>0.24812899999999999</c:v>
                </c:pt>
                <c:pt idx="1441">
                  <c:v>0.247643</c:v>
                </c:pt>
                <c:pt idx="1442">
                  <c:v>0.24715999999999999</c:v>
                </c:pt>
                <c:pt idx="1443">
                  <c:v>0.24668000000000001</c:v>
                </c:pt>
                <c:pt idx="1444">
                  <c:v>0.246201</c:v>
                </c:pt>
                <c:pt idx="1445">
                  <c:v>0.245725</c:v>
                </c:pt>
                <c:pt idx="1446">
                  <c:v>0.245252</c:v>
                </c:pt>
                <c:pt idx="1447">
                  <c:v>0.24478</c:v>
                </c:pt>
                <c:pt idx="1448">
                  <c:v>0.244311</c:v>
                </c:pt>
                <c:pt idx="1449">
                  <c:v>0.24384400000000001</c:v>
                </c:pt>
                <c:pt idx="1450">
                  <c:v>0.24337899999999998</c:v>
                </c:pt>
                <c:pt idx="1451">
                  <c:v>0.24291699999999999</c:v>
                </c:pt>
                <c:pt idx="1452">
                  <c:v>0.24245700000000001</c:v>
                </c:pt>
                <c:pt idx="1453">
                  <c:v>0.24199899999999999</c:v>
                </c:pt>
                <c:pt idx="1454">
                  <c:v>0.24154300000000001</c:v>
                </c:pt>
                <c:pt idx="1455">
                  <c:v>0.241089</c:v>
                </c:pt>
                <c:pt idx="1456">
                  <c:v>0.24063699999999999</c:v>
                </c:pt>
                <c:pt idx="1457">
                  <c:v>0.24018799999999998</c:v>
                </c:pt>
                <c:pt idx="1458">
                  <c:v>0.23974000000000001</c:v>
                </c:pt>
                <c:pt idx="1459">
                  <c:v>0.23929400000000001</c:v>
                </c:pt>
                <c:pt idx="1460">
                  <c:v>0.23884899999999998</c:v>
                </c:pt>
                <c:pt idx="1461">
                  <c:v>0.23840500000000001</c:v>
                </c:pt>
                <c:pt idx="1462">
                  <c:v>0.23796299999999998</c:v>
                </c:pt>
                <c:pt idx="1463">
                  <c:v>0.23752099999999998</c:v>
                </c:pt>
                <c:pt idx="1464">
                  <c:v>0.23708099999999999</c:v>
                </c:pt>
                <c:pt idx="1465">
                  <c:v>0.23664099999999999</c:v>
                </c:pt>
                <c:pt idx="1466">
                  <c:v>0.236203</c:v>
                </c:pt>
                <c:pt idx="1467">
                  <c:v>0.23599799999999999</c:v>
                </c:pt>
              </c:numCache>
            </c:numRef>
          </c:xVal>
          <c:yVal>
            <c:numRef>
              <c:f>[1]Hayabusa!$AK$4:$AK$1471</c:f>
              <c:numCache>
                <c:formatCode>0.00E+00</c:formatCode>
                <c:ptCount val="1468"/>
                <c:pt idx="0">
                  <c:v>3.09636267288432E-7</c:v>
                </c:pt>
                <c:pt idx="1">
                  <c:v>3.1170849944751385E-7</c:v>
                </c:pt>
                <c:pt idx="2">
                  <c:v>3.1379250424688568E-7</c:v>
                </c:pt>
                <c:pt idx="3">
                  <c:v>3.1589235142530753E-7</c:v>
                </c:pt>
                <c:pt idx="4">
                  <c:v>3.1800404176490401E-7</c:v>
                </c:pt>
                <c:pt idx="5">
                  <c:v>3.2012962979391596E-7</c:v>
                </c:pt>
                <c:pt idx="6">
                  <c:v>3.2226629136661903E-7</c:v>
                </c:pt>
                <c:pt idx="7">
                  <c:v>3.2441976537504441E-7</c:v>
                </c:pt>
                <c:pt idx="8">
                  <c:v>3.265872494862968E-7</c:v>
                </c:pt>
                <c:pt idx="9">
                  <c:v>3.2876585439685182E-7</c:v>
                </c:pt>
                <c:pt idx="10">
                  <c:v>3.3095941827514298E-7</c:v>
                </c:pt>
                <c:pt idx="11">
                  <c:v>3.3316616421983985E-7</c:v>
                </c:pt>
                <c:pt idx="12">
                  <c:v>3.3538499169776285E-7</c:v>
                </c:pt>
                <c:pt idx="13">
                  <c:v>3.3762302420543793E-7</c:v>
                </c:pt>
                <c:pt idx="14">
                  <c:v>3.3987021651448345E-7</c:v>
                </c:pt>
                <c:pt idx="15">
                  <c:v>3.4213367705899723E-7</c:v>
                </c:pt>
                <c:pt idx="16">
                  <c:v>3.4441449254587154E-7</c:v>
                </c:pt>
                <c:pt idx="17">
                  <c:v>3.4670450877004188E-7</c:v>
                </c:pt>
                <c:pt idx="18">
                  <c:v>3.4901091405184171E-7</c:v>
                </c:pt>
                <c:pt idx="19">
                  <c:v>3.5137001733880747E-7</c:v>
                </c:pt>
                <c:pt idx="20">
                  <c:v>3.5377387300702322E-7</c:v>
                </c:pt>
                <c:pt idx="21">
                  <c:v>3.5619587016400519E-7</c:v>
                </c:pt>
                <c:pt idx="22">
                  <c:v>3.5863171931594982E-7</c:v>
                </c:pt>
                <c:pt idx="23">
                  <c:v>3.6108585188993209E-7</c:v>
                </c:pt>
                <c:pt idx="24">
                  <c:v>3.6355388240392169E-7</c:v>
                </c:pt>
                <c:pt idx="25">
                  <c:v>3.6603703201669967E-7</c:v>
                </c:pt>
                <c:pt idx="26">
                  <c:v>3.6853740739735693E-7</c:v>
                </c:pt>
                <c:pt idx="27">
                  <c:v>3.7105635435152656E-7</c:v>
                </c:pt>
                <c:pt idx="28">
                  <c:v>3.7358929089327154E-7</c:v>
                </c:pt>
                <c:pt idx="29">
                  <c:v>3.7613960155314445E-7</c:v>
                </c:pt>
                <c:pt idx="30">
                  <c:v>3.7870526698147472E-7</c:v>
                </c:pt>
                <c:pt idx="31">
                  <c:v>3.8128840490128358E-7</c:v>
                </c:pt>
                <c:pt idx="32">
                  <c:v>3.8388699228417534E-7</c:v>
                </c:pt>
                <c:pt idx="33">
                  <c:v>3.86505227877154E-7</c:v>
                </c:pt>
                <c:pt idx="34">
                  <c:v>3.8913901247173797E-7</c:v>
                </c:pt>
                <c:pt idx="35">
                  <c:v>3.9178689736359409E-7</c:v>
                </c:pt>
                <c:pt idx="36">
                  <c:v>3.9445605765805269E-7</c:v>
                </c:pt>
                <c:pt idx="37">
                  <c:v>3.9714299821697976E-7</c:v>
                </c:pt>
                <c:pt idx="38">
                  <c:v>3.9984202529791875E-7</c:v>
                </c:pt>
                <c:pt idx="39">
                  <c:v>4.026327420655281E-7</c:v>
                </c:pt>
                <c:pt idx="40">
                  <c:v>4.0551852803052532E-7</c:v>
                </c:pt>
                <c:pt idx="41">
                  <c:v>4.0842698548249361E-7</c:v>
                </c:pt>
                <c:pt idx="42">
                  <c:v>4.1135280328727841E-7</c:v>
                </c:pt>
                <c:pt idx="43">
                  <c:v>4.1429977085116367E-7</c:v>
                </c:pt>
                <c:pt idx="44">
                  <c:v>4.1726585777065306E-7</c:v>
                </c:pt>
                <c:pt idx="45">
                  <c:v>4.2025323040314325E-7</c:v>
                </c:pt>
                <c:pt idx="46">
                  <c:v>4.2326195950250685E-7</c:v>
                </c:pt>
                <c:pt idx="47">
                  <c:v>4.2629000859654478E-7</c:v>
                </c:pt>
                <c:pt idx="48">
                  <c:v>4.2933955192804193E-7</c:v>
                </c:pt>
                <c:pt idx="49">
                  <c:v>4.3240665530274951E-7</c:v>
                </c:pt>
                <c:pt idx="50">
                  <c:v>4.3549936934263249E-7</c:v>
                </c:pt>
                <c:pt idx="51">
                  <c:v>4.3861167644655723E-7</c:v>
                </c:pt>
                <c:pt idx="52">
                  <c:v>4.4174576145151702E-7</c:v>
                </c:pt>
                <c:pt idx="53">
                  <c:v>4.4489967896524451E-7</c:v>
                </c:pt>
                <c:pt idx="54">
                  <c:v>4.4807750710326516E-7</c:v>
                </c:pt>
                <c:pt idx="55">
                  <c:v>4.512731240557327E-7</c:v>
                </c:pt>
                <c:pt idx="56">
                  <c:v>4.54492871614367E-7</c:v>
                </c:pt>
                <c:pt idx="57">
                  <c:v>4.5773684653275637E-7</c:v>
                </c:pt>
                <c:pt idx="58">
                  <c:v>4.6100086087509833E-7</c:v>
                </c:pt>
                <c:pt idx="59">
                  <c:v>4.6439452506534493E-7</c:v>
                </c:pt>
                <c:pt idx="60">
                  <c:v>4.6789104007203973E-7</c:v>
                </c:pt>
                <c:pt idx="61">
                  <c:v>4.714089935760172E-7</c:v>
                </c:pt>
                <c:pt idx="62">
                  <c:v>4.7495283231776124E-7</c:v>
                </c:pt>
                <c:pt idx="63">
                  <c:v>4.7852050615749647E-7</c:v>
                </c:pt>
                <c:pt idx="64">
                  <c:v>4.8211640271493213E-7</c:v>
                </c:pt>
                <c:pt idx="65">
                  <c:v>4.8573847547853664E-7</c:v>
                </c:pt>
                <c:pt idx="66">
                  <c:v>4.8938682240870947E-7</c:v>
                </c:pt>
                <c:pt idx="67">
                  <c:v>4.9306154195526293E-7</c:v>
                </c:pt>
                <c:pt idx="68">
                  <c:v>4.9676273306048204E-7</c:v>
                </c:pt>
                <c:pt idx="69">
                  <c:v>5.0049049516220824E-7</c:v>
                </c:pt>
                <c:pt idx="70">
                  <c:v>5.0424230451424166E-7</c:v>
                </c:pt>
                <c:pt idx="71">
                  <c:v>5.0802563785577759E-7</c:v>
                </c:pt>
                <c:pt idx="72">
                  <c:v>5.1183801951916203E-7</c:v>
                </c:pt>
                <c:pt idx="73">
                  <c:v>5.156724693500105E-7</c:v>
                </c:pt>
                <c:pt idx="74">
                  <c:v>5.1953887860101949E-7</c:v>
                </c:pt>
                <c:pt idx="75">
                  <c:v>5.2342965277976893E-7</c:v>
                </c:pt>
                <c:pt idx="76">
                  <c:v>5.2734763636363635E-7</c:v>
                </c:pt>
                <c:pt idx="77">
                  <c:v>5.3130020695998776E-7</c:v>
                </c:pt>
                <c:pt idx="78">
                  <c:v>5.3527733914061239E-7</c:v>
                </c:pt>
                <c:pt idx="79">
                  <c:v>5.3942083117182534E-7</c:v>
                </c:pt>
                <c:pt idx="80">
                  <c:v>5.4361250228477428E-7</c:v>
                </c:pt>
                <c:pt idx="81">
                  <c:v>5.4783037425942886E-7</c:v>
                </c:pt>
                <c:pt idx="82">
                  <c:v>5.5207975998688034E-7</c:v>
                </c:pt>
                <c:pt idx="83">
                  <c:v>5.5636079098119147E-7</c:v>
                </c:pt>
                <c:pt idx="84">
                  <c:v>5.6067580509417354E-7</c:v>
                </c:pt>
                <c:pt idx="85">
                  <c:v>5.650227358591094E-7</c:v>
                </c:pt>
                <c:pt idx="86">
                  <c:v>5.6940392879662407E-7</c:v>
                </c:pt>
                <c:pt idx="87">
                  <c:v>5.7381173864894797E-7</c:v>
                </c:pt>
                <c:pt idx="88">
                  <c:v>5.7825961594583561E-7</c:v>
                </c:pt>
                <c:pt idx="89">
                  <c:v>5.8274218247705887E-7</c:v>
                </c:pt>
                <c:pt idx="90">
                  <c:v>5.8725163153222601E-7</c:v>
                </c:pt>
                <c:pt idx="91">
                  <c:v>5.9179950570007908E-7</c:v>
                </c:pt>
                <c:pt idx="92">
                  <c:v>5.9637889341054936E-7</c:v>
                </c:pt>
                <c:pt idx="93">
                  <c:v>6.0099121286037556E-7</c:v>
                </c:pt>
                <c:pt idx="94">
                  <c:v>6.0564701727537598E-7</c:v>
                </c:pt>
                <c:pt idx="95">
                  <c:v>6.1033015698371211E-7</c:v>
                </c:pt>
                <c:pt idx="96">
                  <c:v>6.1504890261778039E-7</c:v>
                </c:pt>
                <c:pt idx="97">
                  <c:v>6.1980340465776094E-7</c:v>
                </c:pt>
                <c:pt idx="98">
                  <c:v>6.2461347223866464E-7</c:v>
                </c:pt>
                <c:pt idx="99">
                  <c:v>6.2963576001897078E-7</c:v>
                </c:pt>
                <c:pt idx="100">
                  <c:v>6.3469611685073038E-7</c:v>
                </c:pt>
                <c:pt idx="101">
                  <c:v>6.3979923882017119E-7</c:v>
                </c:pt>
                <c:pt idx="102">
                  <c:v>6.4494079809410371E-7</c:v>
                </c:pt>
                <c:pt idx="103">
                  <c:v>6.5012324027678353E-7</c:v>
                </c:pt>
                <c:pt idx="104">
                  <c:v>6.5534250067211673E-7</c:v>
                </c:pt>
                <c:pt idx="105">
                  <c:v>6.6060722228316705E-7</c:v>
                </c:pt>
                <c:pt idx="106">
                  <c:v>6.6590902734772977E-7</c:v>
                </c:pt>
                <c:pt idx="107">
                  <c:v>6.7125504938847115E-7</c:v>
                </c:pt>
                <c:pt idx="108">
                  <c:v>6.7664149151265341E-7</c:v>
                </c:pt>
                <c:pt idx="109">
                  <c:v>6.8207216699681478E-7</c:v>
                </c:pt>
                <c:pt idx="110">
                  <c:v>6.8754269977989296E-7</c:v>
                </c:pt>
                <c:pt idx="111">
                  <c:v>6.9305876668478581E-7</c:v>
                </c:pt>
                <c:pt idx="112">
                  <c:v>6.9861735912972473E-7</c:v>
                </c:pt>
                <c:pt idx="113">
                  <c:v>7.042179656899127E-7</c:v>
                </c:pt>
                <c:pt idx="114">
                  <c:v>7.0986307271739821E-7</c:v>
                </c:pt>
                <c:pt idx="115">
                  <c:v>7.1555287239193455E-7</c:v>
                </c:pt>
                <c:pt idx="116">
                  <c:v>7.2128828959529418E-7</c:v>
                </c:pt>
                <c:pt idx="117">
                  <c:v>7.2706648390004192E-7</c:v>
                </c:pt>
                <c:pt idx="118">
                  <c:v>7.32920540416762E-7</c:v>
                </c:pt>
                <c:pt idx="119">
                  <c:v>7.3919861017937584E-7</c:v>
                </c:pt>
                <c:pt idx="120">
                  <c:v>7.4553069190843188E-7</c:v>
                </c:pt>
                <c:pt idx="121">
                  <c:v>7.5191705264321032E-7</c:v>
                </c:pt>
                <c:pt idx="122">
                  <c:v>7.5835562411278464E-7</c:v>
                </c:pt>
                <c:pt idx="123">
                  <c:v>7.6484900507218093E-7</c:v>
                </c:pt>
                <c:pt idx="124">
                  <c:v>7.7139512207163847E-7</c:v>
                </c:pt>
                <c:pt idx="125">
                  <c:v>7.7799973621626964E-7</c:v>
                </c:pt>
                <c:pt idx="126">
                  <c:v>7.8465764284365007E-7</c:v>
                </c:pt>
                <c:pt idx="127">
                  <c:v>7.9137382154124872E-7</c:v>
                </c:pt>
                <c:pt idx="128">
                  <c:v>7.981430126786052E-7</c:v>
                </c:pt>
                <c:pt idx="129">
                  <c:v>8.049726963094875E-7</c:v>
                </c:pt>
                <c:pt idx="130">
                  <c:v>8.1185831599761729E-7</c:v>
                </c:pt>
                <c:pt idx="131">
                  <c:v>8.1880335649245087E-7</c:v>
                </c:pt>
                <c:pt idx="132">
                  <c:v>8.2580659835505419E-7</c:v>
                </c:pt>
                <c:pt idx="133">
                  <c:v>8.3286748458819281E-7</c:v>
                </c:pt>
                <c:pt idx="134">
                  <c:v>8.3998781176081298E-7</c:v>
                </c:pt>
                <c:pt idx="135">
                  <c:v>8.4716963319151084E-7</c:v>
                </c:pt>
                <c:pt idx="136">
                  <c:v>8.5441328136411842E-7</c:v>
                </c:pt>
                <c:pt idx="137">
                  <c:v>8.6171487646808641E-7</c:v>
                </c:pt>
                <c:pt idx="138">
                  <c:v>8.6917364890520187E-7</c:v>
                </c:pt>
                <c:pt idx="139">
                  <c:v>8.7696719007268773E-7</c:v>
                </c:pt>
                <c:pt idx="140">
                  <c:v>8.8482948715369297E-7</c:v>
                </c:pt>
                <c:pt idx="141">
                  <c:v>8.9276429320216105E-7</c:v>
                </c:pt>
                <c:pt idx="142">
                  <c:v>9.0076770391570473E-7</c:v>
                </c:pt>
                <c:pt idx="143">
                  <c:v>9.088444452966707E-7</c:v>
                </c:pt>
                <c:pt idx="144">
                  <c:v>9.1699056723606242E-7</c:v>
                </c:pt>
                <c:pt idx="145">
                  <c:v>9.252108530381918E-7</c:v>
                </c:pt>
                <c:pt idx="146">
                  <c:v>9.335037493743896E-7</c:v>
                </c:pt>
                <c:pt idx="147">
                  <c:v>9.4187166430057965E-7</c:v>
                </c:pt>
                <c:pt idx="148">
                  <c:v>9.5031402931112409E-7</c:v>
                </c:pt>
                <c:pt idx="149">
                  <c:v>9.5883126839014206E-7</c:v>
                </c:pt>
                <c:pt idx="150">
                  <c:v>9.6742627174952331E-7</c:v>
                </c:pt>
                <c:pt idx="151">
                  <c:v>9.7609454772204676E-7</c:v>
                </c:pt>
                <c:pt idx="152">
                  <c:v>9.8484146079531028E-7</c:v>
                </c:pt>
                <c:pt idx="153">
                  <c:v>9.9366746196948864E-7</c:v>
                </c:pt>
                <c:pt idx="154">
                  <c:v>1.002570522057646E-6</c:v>
                </c:pt>
                <c:pt idx="155">
                  <c:v>1.0115535716234654E-6</c:v>
                </c:pt>
                <c:pt idx="156">
                  <c:v>1.0206170711648498E-6</c:v>
                </c:pt>
                <c:pt idx="157">
                  <c:v>1.0297626129018825E-6</c:v>
                </c:pt>
                <c:pt idx="158">
                  <c:v>1.0391604235439851E-6</c:v>
                </c:pt>
                <c:pt idx="159">
                  <c:v>1.0491948562553866E-6</c:v>
                </c:pt>
                <c:pt idx="160">
                  <c:v>1.0593233323257307E-6</c:v>
                </c:pt>
                <c:pt idx="161">
                  <c:v>1.0695538406591157E-6</c:v>
                </c:pt>
                <c:pt idx="162">
                  <c:v>1.0798833627955692E-6</c:v>
                </c:pt>
                <c:pt idx="163">
                  <c:v>1.0903113388113204E-6</c:v>
                </c:pt>
                <c:pt idx="164">
                  <c:v>1.1008433717500636E-6</c:v>
                </c:pt>
                <c:pt idx="165">
                  <c:v>1.1114726150844978E-6</c:v>
                </c:pt>
                <c:pt idx="166">
                  <c:v>1.1222085804475686E-6</c:v>
                </c:pt>
                <c:pt idx="167">
                  <c:v>1.1330506899215504E-6</c:v>
                </c:pt>
                <c:pt idx="168">
                  <c:v>1.1439945518417877E-6</c:v>
                </c:pt>
                <c:pt idx="169">
                  <c:v>1.1550446736324188E-6</c:v>
                </c:pt>
                <c:pt idx="170">
                  <c:v>1.1662043371197797E-6</c:v>
                </c:pt>
                <c:pt idx="171">
                  <c:v>1.1774716936291567E-6</c:v>
                </c:pt>
                <c:pt idx="172">
                  <c:v>1.1888474627028203E-6</c:v>
                </c:pt>
                <c:pt idx="173">
                  <c:v>1.2003349622854753E-6</c:v>
                </c:pt>
                <c:pt idx="174">
                  <c:v>1.2119349423377405E-6</c:v>
                </c:pt>
                <c:pt idx="175">
                  <c:v>1.2236455545236145E-6</c:v>
                </c:pt>
                <c:pt idx="176">
                  <c:v>1.2354727645395108E-6</c:v>
                </c:pt>
                <c:pt idx="177">
                  <c:v>1.2474147429893669E-6</c:v>
                </c:pt>
                <c:pt idx="178">
                  <c:v>1.2597834308864698E-6</c:v>
                </c:pt>
                <c:pt idx="179">
                  <c:v>1.2726724024558223E-6</c:v>
                </c:pt>
                <c:pt idx="180">
                  <c:v>1.2856970155416679E-6</c:v>
                </c:pt>
                <c:pt idx="181">
                  <c:v>1.2988586139716117E-6</c:v>
                </c:pt>
                <c:pt idx="182">
                  <c:v>1.3121525748695153E-6</c:v>
                </c:pt>
                <c:pt idx="183">
                  <c:v>1.3255893691704545E-6</c:v>
                </c:pt>
                <c:pt idx="184">
                  <c:v>1.3391620848294434E-6</c:v>
                </c:pt>
                <c:pt idx="185">
                  <c:v>1.3528781822081124E-6</c:v>
                </c:pt>
                <c:pt idx="186">
                  <c:v>1.366736557130872E-6</c:v>
                </c:pt>
                <c:pt idx="187">
                  <c:v>1.3807404614777421E-6</c:v>
                </c:pt>
                <c:pt idx="188">
                  <c:v>1.394887218045113E-6</c:v>
                </c:pt>
                <c:pt idx="189">
                  <c:v>1.409186020068791E-6</c:v>
                </c:pt>
                <c:pt idx="190">
                  <c:v>1.4236299118340049E-6</c:v>
                </c:pt>
                <c:pt idx="191">
                  <c:v>1.4382281516692647E-6</c:v>
                </c:pt>
                <c:pt idx="192">
                  <c:v>1.4529747503450516E-6</c:v>
                </c:pt>
                <c:pt idx="193">
                  <c:v>1.4678797717257405E-6</c:v>
                </c:pt>
                <c:pt idx="194">
                  <c:v>1.4829381995227282E-6</c:v>
                </c:pt>
                <c:pt idx="195">
                  <c:v>1.498152970658116E-6</c:v>
                </c:pt>
                <c:pt idx="196">
                  <c:v>1.5135280508336501E-6</c:v>
                </c:pt>
                <c:pt idx="197">
                  <c:v>1.5290646884775723E-6</c:v>
                </c:pt>
                <c:pt idx="198">
                  <c:v>1.5453596199006061E-6</c:v>
                </c:pt>
                <c:pt idx="199">
                  <c:v>1.5625892933222644E-6</c:v>
                </c:pt>
                <c:pt idx="200">
                  <c:v>1.580013626074152E-6</c:v>
                </c:pt>
                <c:pt idx="201">
                  <c:v>1.5976399181415038E-6</c:v>
                </c:pt>
                <c:pt idx="202">
                  <c:v>1.6154679710974562E-6</c:v>
                </c:pt>
                <c:pt idx="203">
                  <c:v>1.6335035320820002E-6</c:v>
                </c:pt>
                <c:pt idx="204">
                  <c:v>1.6517423885677419E-6</c:v>
                </c:pt>
                <c:pt idx="205">
                  <c:v>1.6701924257094931E-6</c:v>
                </c:pt>
                <c:pt idx="206">
                  <c:v>1.6888542338987982E-6</c:v>
                </c:pt>
                <c:pt idx="207">
                  <c:v>1.7077317692025577E-6</c:v>
                </c:pt>
                <c:pt idx="208">
                  <c:v>1.7268269683167322E-6</c:v>
                </c:pt>
                <c:pt idx="209">
                  <c:v>1.7461424604987675E-6</c:v>
                </c:pt>
                <c:pt idx="210">
                  <c:v>1.7656795125716279E-6</c:v>
                </c:pt>
                <c:pt idx="211">
                  <c:v>1.7854430080771973E-6</c:v>
                </c:pt>
                <c:pt idx="212">
                  <c:v>1.8054327138102254E-6</c:v>
                </c:pt>
                <c:pt idx="213">
                  <c:v>1.8256581480977793E-6</c:v>
                </c:pt>
                <c:pt idx="214">
                  <c:v>1.8461139252933428E-6</c:v>
                </c:pt>
                <c:pt idx="215">
                  <c:v>1.8668079037875408E-6</c:v>
                </c:pt>
                <c:pt idx="216">
                  <c:v>1.8877411805461999E-6</c:v>
                </c:pt>
                <c:pt idx="217">
                  <c:v>1.9089169913465885E-6</c:v>
                </c:pt>
                <c:pt idx="218">
                  <c:v>1.9316352158206947E-6</c:v>
                </c:pt>
                <c:pt idx="219">
                  <c:v>1.9552853804489411E-6</c:v>
                </c:pt>
                <c:pt idx="220">
                  <c:v>1.9792397970398833E-6</c:v>
                </c:pt>
                <c:pt idx="221">
                  <c:v>2.0034994615550294E-6</c:v>
                </c:pt>
                <c:pt idx="222">
                  <c:v>2.028067453440071E-6</c:v>
                </c:pt>
                <c:pt idx="223">
                  <c:v>2.0529552867493068E-6</c:v>
                </c:pt>
                <c:pt idx="224">
                  <c:v>2.0781551760989854E-6</c:v>
                </c:pt>
                <c:pt idx="225">
                  <c:v>2.103684588952668E-6</c:v>
                </c:pt>
                <c:pt idx="226">
                  <c:v>2.1295325500639881E-6</c:v>
                </c:pt>
                <c:pt idx="227">
                  <c:v>2.1557199617482188E-6</c:v>
                </c:pt>
                <c:pt idx="228">
                  <c:v>2.1822416347969958E-6</c:v>
                </c:pt>
                <c:pt idx="229">
                  <c:v>2.2091040775775549E-6</c:v>
                </c:pt>
                <c:pt idx="230">
                  <c:v>2.2363107550166796E-6</c:v>
                </c:pt>
                <c:pt idx="231">
                  <c:v>2.2638715195543731E-6</c:v>
                </c:pt>
                <c:pt idx="232">
                  <c:v>2.2917870590216844E-6</c:v>
                </c:pt>
                <c:pt idx="233">
                  <c:v>2.3200611319777231E-6</c:v>
                </c:pt>
                <c:pt idx="234">
                  <c:v>2.3487006354784147E-6</c:v>
                </c:pt>
                <c:pt idx="235">
                  <c:v>2.3777126752206483E-6</c:v>
                </c:pt>
                <c:pt idx="236">
                  <c:v>2.407104443620352E-6</c:v>
                </c:pt>
                <c:pt idx="237">
                  <c:v>2.4370379349567846E-6</c:v>
                </c:pt>
                <c:pt idx="238">
                  <c:v>2.4686123911361293E-6</c:v>
                </c:pt>
                <c:pt idx="239">
                  <c:v>2.5006176698257282E-6</c:v>
                </c:pt>
                <c:pt idx="240">
                  <c:v>2.5330584148170349E-6</c:v>
                </c:pt>
                <c:pt idx="241">
                  <c:v>2.5659427626704755E-6</c:v>
                </c:pt>
                <c:pt idx="242">
                  <c:v>2.5992762051015684E-6</c:v>
                </c:pt>
                <c:pt idx="243">
                  <c:v>2.6330704675636068E-6</c:v>
                </c:pt>
                <c:pt idx="244">
                  <c:v>2.6673233821501897E-6</c:v>
                </c:pt>
                <c:pt idx="245">
                  <c:v>2.7020516454191688E-6</c:v>
                </c:pt>
                <c:pt idx="246">
                  <c:v>2.7372564578106909E-6</c:v>
                </c:pt>
                <c:pt idx="247">
                  <c:v>2.7729433316627206E-6</c:v>
                </c:pt>
                <c:pt idx="248">
                  <c:v>2.8091252201627111E-6</c:v>
                </c:pt>
                <c:pt idx="249">
                  <c:v>2.8458039186077241E-6</c:v>
                </c:pt>
                <c:pt idx="250">
                  <c:v>2.8829927612827032E-6</c:v>
                </c:pt>
                <c:pt idx="251">
                  <c:v>2.9206979008223087E-6</c:v>
                </c:pt>
                <c:pt idx="252">
                  <c:v>2.9589245892385417E-6</c:v>
                </c:pt>
                <c:pt idx="253">
                  <c:v>2.9976823574390315E-6</c:v>
                </c:pt>
                <c:pt idx="254">
                  <c:v>3.0369752488015726E-6</c:v>
                </c:pt>
                <c:pt idx="255">
                  <c:v>3.0768188049530903E-6</c:v>
                </c:pt>
                <c:pt idx="256">
                  <c:v>3.1172174531735559E-6</c:v>
                </c:pt>
                <c:pt idx="257">
                  <c:v>3.1581767173767834E-6</c:v>
                </c:pt>
                <c:pt idx="258">
                  <c:v>3.2044266364258766E-6</c:v>
                </c:pt>
                <c:pt idx="259">
                  <c:v>3.2517687342807794E-6</c:v>
                </c:pt>
                <c:pt idx="260">
                  <c:v>3.299861809446827E-6</c:v>
                </c:pt>
                <c:pt idx="261">
                  <c:v>3.3487112049187849E-6</c:v>
                </c:pt>
                <c:pt idx="262">
                  <c:v>3.3983360021637506E-6</c:v>
                </c:pt>
                <c:pt idx="263">
                  <c:v>3.448748814902428E-6</c:v>
                </c:pt>
                <c:pt idx="264">
                  <c:v>3.499956992050045E-6</c:v>
                </c:pt>
                <c:pt idx="265">
                  <c:v>3.5519751184834125E-6</c:v>
                </c:pt>
                <c:pt idx="266">
                  <c:v>3.6048236936221411E-6</c:v>
                </c:pt>
                <c:pt idx="267">
                  <c:v>3.6585303655196299E-6</c:v>
                </c:pt>
                <c:pt idx="268">
                  <c:v>3.7130806173003545E-6</c:v>
                </c:pt>
                <c:pt idx="269">
                  <c:v>3.7685168641489399E-6</c:v>
                </c:pt>
                <c:pt idx="270">
                  <c:v>3.8248152561812901E-6</c:v>
                </c:pt>
                <c:pt idx="271">
                  <c:v>3.8820246580620305E-6</c:v>
                </c:pt>
                <c:pt idx="272">
                  <c:v>3.9401644620619215E-6</c:v>
                </c:pt>
                <c:pt idx="273">
                  <c:v>3.9992418444775923E-6</c:v>
                </c:pt>
                <c:pt idx="274">
                  <c:v>4.059276954513902E-6</c:v>
                </c:pt>
                <c:pt idx="275">
                  <c:v>4.1202704849436712E-6</c:v>
                </c:pt>
                <c:pt idx="276">
                  <c:v>4.1822498530944E-6</c:v>
                </c:pt>
                <c:pt idx="277">
                  <c:v>4.2467633409713208E-6</c:v>
                </c:pt>
                <c:pt idx="278">
                  <c:v>4.3145362654102846E-6</c:v>
                </c:pt>
                <c:pt idx="279">
                  <c:v>4.3834616406959191E-6</c:v>
                </c:pt>
                <c:pt idx="280">
                  <c:v>4.4535569578771353E-6</c:v>
                </c:pt>
                <c:pt idx="281">
                  <c:v>4.5248862173476731E-6</c:v>
                </c:pt>
                <c:pt idx="282">
                  <c:v>4.5974609073137759E-6</c:v>
                </c:pt>
                <c:pt idx="283">
                  <c:v>4.6712692664286476E-6</c:v>
                </c:pt>
                <c:pt idx="284">
                  <c:v>4.7463536051964821E-6</c:v>
                </c:pt>
                <c:pt idx="285">
                  <c:v>4.8227500224359196E-6</c:v>
                </c:pt>
                <c:pt idx="286">
                  <c:v>4.9004709271052041E-6</c:v>
                </c:pt>
                <c:pt idx="287">
                  <c:v>4.9795458074330983E-6</c:v>
                </c:pt>
                <c:pt idx="288">
                  <c:v>5.0600275751739234E-6</c:v>
                </c:pt>
                <c:pt idx="289">
                  <c:v>5.1418983535138848E-6</c:v>
                </c:pt>
                <c:pt idx="290">
                  <c:v>5.2251802771639465E-6</c:v>
                </c:pt>
                <c:pt idx="291">
                  <c:v>5.309946071647669E-6</c:v>
                </c:pt>
                <c:pt idx="292">
                  <c:v>5.3962104311773276E-6</c:v>
                </c:pt>
                <c:pt idx="293">
                  <c:v>5.4839976196057923E-6</c:v>
                </c:pt>
                <c:pt idx="294">
                  <c:v>5.5733425216484563E-6</c:v>
                </c:pt>
                <c:pt idx="295">
                  <c:v>5.6642607810738944E-6</c:v>
                </c:pt>
                <c:pt idx="296">
                  <c:v>5.7567782605585623E-6</c:v>
                </c:pt>
                <c:pt idx="297">
                  <c:v>5.8537937344810157E-6</c:v>
                </c:pt>
                <c:pt idx="298">
                  <c:v>5.9628471042858013E-6</c:v>
                </c:pt>
                <c:pt idx="299">
                  <c:v>6.0741043133021967E-6</c:v>
                </c:pt>
                <c:pt idx="300">
                  <c:v>6.1875848384405521E-6</c:v>
                </c:pt>
                <c:pt idx="301">
                  <c:v>6.3034038892407764E-6</c:v>
                </c:pt>
                <c:pt idx="302">
                  <c:v>6.421517340050684E-6</c:v>
                </c:pt>
                <c:pt idx="303">
                  <c:v>6.5420545073375247E-6</c:v>
                </c:pt>
                <c:pt idx="304">
                  <c:v>6.6650729152818647E-6</c:v>
                </c:pt>
                <c:pt idx="305">
                  <c:v>6.7905929709040573E-6</c:v>
                </c:pt>
                <c:pt idx="306">
                  <c:v>6.9186875802504784E-6</c:v>
                </c:pt>
                <c:pt idx="307">
                  <c:v>7.0494367370025288E-6</c:v>
                </c:pt>
                <c:pt idx="308">
                  <c:v>7.1828454860287493E-6</c:v>
                </c:pt>
                <c:pt idx="309">
                  <c:v>7.3190242271948621E-6</c:v>
                </c:pt>
                <c:pt idx="310">
                  <c:v>7.4579968398349031E-6</c:v>
                </c:pt>
                <c:pt idx="311">
                  <c:v>7.5998927562058284E-6</c:v>
                </c:pt>
                <c:pt idx="312">
                  <c:v>7.7447074126458778E-6</c:v>
                </c:pt>
                <c:pt idx="313">
                  <c:v>7.8925907313665162E-6</c:v>
                </c:pt>
                <c:pt idx="314">
                  <c:v>8.0435559266472382E-6</c:v>
                </c:pt>
                <c:pt idx="315">
                  <c:v>8.1976637003971139E-6</c:v>
                </c:pt>
                <c:pt idx="316">
                  <c:v>8.3550412740765439E-6</c:v>
                </c:pt>
                <c:pt idx="317">
                  <c:v>8.5235464841758011E-6</c:v>
                </c:pt>
                <c:pt idx="318">
                  <c:v>8.6988344505734776E-6</c:v>
                </c:pt>
                <c:pt idx="319">
                  <c:v>8.8780546321169476E-6</c:v>
                </c:pt>
                <c:pt idx="320">
                  <c:v>9.0612849553201485E-6</c:v>
                </c:pt>
                <c:pt idx="321">
                  <c:v>9.2486253169360254E-6</c:v>
                </c:pt>
                <c:pt idx="322">
                  <c:v>9.4401184423613784E-6</c:v>
                </c:pt>
                <c:pt idx="323">
                  <c:v>9.6359388559424846E-6</c:v>
                </c:pt>
                <c:pt idx="324">
                  <c:v>9.8362043538552966E-6</c:v>
                </c:pt>
                <c:pt idx="325">
                  <c:v>1.0041005885025878E-5</c:v>
                </c:pt>
                <c:pt idx="326">
                  <c:v>1.0250459729318877E-5</c:v>
                </c:pt>
                <c:pt idx="327">
                  <c:v>1.0464640224450843E-5</c:v>
                </c:pt>
                <c:pt idx="328">
                  <c:v>1.0683749227345078E-5</c:v>
                </c:pt>
                <c:pt idx="329">
                  <c:v>1.0907838294553491E-5</c:v>
                </c:pt>
                <c:pt idx="330">
                  <c:v>1.1137117458567344E-5</c:v>
                </c:pt>
                <c:pt idx="331">
                  <c:v>1.137167079293829E-5</c:v>
                </c:pt>
                <c:pt idx="332">
                  <c:v>1.1611612025042069E-5</c:v>
                </c:pt>
                <c:pt idx="333">
                  <c:v>1.1857111393397782E-5</c:v>
                </c:pt>
                <c:pt idx="334">
                  <c:v>1.2108399312101847E-5</c:v>
                </c:pt>
                <c:pt idx="335">
                  <c:v>1.2365491074620463E-5</c:v>
                </c:pt>
                <c:pt idx="336">
                  <c:v>1.2628573349598025E-5</c:v>
                </c:pt>
                <c:pt idx="337">
                  <c:v>1.2919025452433949E-5</c:v>
                </c:pt>
                <c:pt idx="338">
                  <c:v>1.3235220640933758E-5</c:v>
                </c:pt>
                <c:pt idx="339">
                  <c:v>1.3559646287244231E-5</c:v>
                </c:pt>
                <c:pt idx="340">
                  <c:v>1.389271301558385E-5</c:v>
                </c:pt>
                <c:pt idx="341">
                  <c:v>1.4234595055711177E-5</c:v>
                </c:pt>
                <c:pt idx="342">
                  <c:v>1.4585516631138642E-5</c:v>
                </c:pt>
                <c:pt idx="343">
                  <c:v>1.494585861554403E-5</c:v>
                </c:pt>
                <c:pt idx="344">
                  <c:v>1.5315722544533419E-5</c:v>
                </c:pt>
                <c:pt idx="345">
                  <c:v>1.5695605396862982E-5</c:v>
                </c:pt>
                <c:pt idx="346">
                  <c:v>1.6085703759437512E-5</c:v>
                </c:pt>
                <c:pt idx="347">
                  <c:v>1.6486259350316475E-5</c:v>
                </c:pt>
                <c:pt idx="348">
                  <c:v>1.6897641673610159E-5</c:v>
                </c:pt>
                <c:pt idx="349">
                  <c:v>1.7320232025222911E-5</c:v>
                </c:pt>
                <c:pt idx="350">
                  <c:v>1.775434932360533E-5</c:v>
                </c:pt>
                <c:pt idx="351">
                  <c:v>1.8200290812382769E-5</c:v>
                </c:pt>
                <c:pt idx="352">
                  <c:v>1.8658533673828145E-5</c:v>
                </c:pt>
                <c:pt idx="353">
                  <c:v>1.9129320191953561E-5</c:v>
                </c:pt>
                <c:pt idx="354">
                  <c:v>1.9613144472779687E-5</c:v>
                </c:pt>
                <c:pt idx="355">
                  <c:v>2.0110346562887914E-5</c:v>
                </c:pt>
                <c:pt idx="356">
                  <c:v>2.0623336237744372E-5</c:v>
                </c:pt>
                <c:pt idx="357">
                  <c:v>2.1180623474487899E-5</c:v>
                </c:pt>
                <c:pt idx="358">
                  <c:v>2.1753852321242958E-5</c:v>
                </c:pt>
                <c:pt idx="359">
                  <c:v>2.2343647339928206E-5</c:v>
                </c:pt>
                <c:pt idx="360">
                  <c:v>2.2950459377317607E-5</c:v>
                </c:pt>
                <c:pt idx="361">
                  <c:v>2.357481503195169E-5</c:v>
                </c:pt>
                <c:pt idx="362">
                  <c:v>2.4217261246993611E-5</c:v>
                </c:pt>
                <c:pt idx="363">
                  <c:v>2.4878425275648245E-5</c:v>
                </c:pt>
                <c:pt idx="364">
                  <c:v>2.555889426324749E-5</c:v>
                </c:pt>
                <c:pt idx="365">
                  <c:v>2.6259340805695382E-5</c:v>
                </c:pt>
                <c:pt idx="366">
                  <c:v>2.6980224971466589E-5</c:v>
                </c:pt>
                <c:pt idx="367">
                  <c:v>2.7722414769230768E-5</c:v>
                </c:pt>
                <c:pt idx="368">
                  <c:v>2.8486506678249542E-5</c:v>
                </c:pt>
                <c:pt idx="369">
                  <c:v>2.9273239225108875E-5</c:v>
                </c:pt>
                <c:pt idx="370">
                  <c:v>3.0083339327969711E-5</c:v>
                </c:pt>
                <c:pt idx="371">
                  <c:v>3.0917418406407207E-5</c:v>
                </c:pt>
                <c:pt idx="372">
                  <c:v>3.1776669490872675E-5</c:v>
                </c:pt>
                <c:pt idx="373">
                  <c:v>3.2661609827946202E-5</c:v>
                </c:pt>
                <c:pt idx="374">
                  <c:v>3.3573119122257054E-5</c:v>
                </c:pt>
                <c:pt idx="375">
                  <c:v>3.4512031940230657E-5</c:v>
                </c:pt>
                <c:pt idx="376">
                  <c:v>3.5479674569782049E-5</c:v>
                </c:pt>
                <c:pt idx="377">
                  <c:v>3.6594653087205595E-5</c:v>
                </c:pt>
                <c:pt idx="378">
                  <c:v>3.7761390782821894E-5</c:v>
                </c:pt>
                <c:pt idx="379">
                  <c:v>3.8967227568739719E-5</c:v>
                </c:pt>
                <c:pt idx="380">
                  <c:v>4.021349550081335E-5</c:v>
                </c:pt>
                <c:pt idx="381">
                  <c:v>4.1501425847948756E-5</c:v>
                </c:pt>
                <c:pt idx="382">
                  <c:v>4.2832808548195234E-5</c:v>
                </c:pt>
                <c:pt idx="383">
                  <c:v>4.4209114508220366E-5</c:v>
                </c:pt>
                <c:pt idx="384">
                  <c:v>4.5631862889409899E-5</c:v>
                </c:pt>
                <c:pt idx="385">
                  <c:v>4.7102939125022801E-5</c:v>
                </c:pt>
                <c:pt idx="386">
                  <c:v>4.8623797413559871E-5</c:v>
                </c:pt>
                <c:pt idx="387">
                  <c:v>5.0196532027446904E-5</c:v>
                </c:pt>
                <c:pt idx="388">
                  <c:v>5.1823057445449942E-5</c:v>
                </c:pt>
                <c:pt idx="389">
                  <c:v>5.3505155692435246E-5</c:v>
                </c:pt>
                <c:pt idx="390">
                  <c:v>5.5245141992942351E-5</c:v>
                </c:pt>
                <c:pt idx="391">
                  <c:v>5.7045051479978754E-5</c:v>
                </c:pt>
                <c:pt idx="392">
                  <c:v>5.8907026792807099E-5</c:v>
                </c:pt>
                <c:pt idx="393">
                  <c:v>6.0833227866306165E-5</c:v>
                </c:pt>
                <c:pt idx="394">
                  <c:v>6.2826729412493186E-5</c:v>
                </c:pt>
                <c:pt idx="395">
                  <c:v>6.4889499357549866E-5</c:v>
                </c:pt>
                <c:pt idx="396">
                  <c:v>6.7024129409121562E-5</c:v>
                </c:pt>
                <c:pt idx="397">
                  <c:v>6.9472334140628091E-5</c:v>
                </c:pt>
                <c:pt idx="398">
                  <c:v>7.2024176790984494E-5</c:v>
                </c:pt>
                <c:pt idx="399">
                  <c:v>7.4672027456525151E-5</c:v>
                </c:pt>
                <c:pt idx="400">
                  <c:v>7.741972836871087E-5</c:v>
                </c:pt>
                <c:pt idx="401">
                  <c:v>8.0270904921329861E-5</c:v>
                </c:pt>
                <c:pt idx="402">
                  <c:v>8.3230079770695286E-5</c:v>
                </c:pt>
                <c:pt idx="403">
                  <c:v>8.6301048482459596E-5</c:v>
                </c:pt>
                <c:pt idx="404">
                  <c:v>8.9488729939090936E-5</c:v>
                </c:pt>
                <c:pt idx="405">
                  <c:v>9.2797118847539014E-5</c:v>
                </c:pt>
                <c:pt idx="406">
                  <c:v>9.6231656062580395E-5</c:v>
                </c:pt>
                <c:pt idx="407">
                  <c:v>9.9796748489086755E-5</c:v>
                </c:pt>
                <c:pt idx="408">
                  <c:v>1.0349716807903518E-4</c:v>
                </c:pt>
                <c:pt idx="409">
                  <c:v>1.0734020278195292E-4</c:v>
                </c:pt>
                <c:pt idx="410">
                  <c:v>1.1132917394559522E-4</c:v>
                </c:pt>
                <c:pt idx="411">
                  <c:v>1.154715292518568E-4</c:v>
                </c:pt>
                <c:pt idx="412">
                  <c:v>1.1977292218999663E-4</c:v>
                </c:pt>
                <c:pt idx="413">
                  <c:v>1.2423964952087136E-4</c:v>
                </c:pt>
                <c:pt idx="414">
                  <c:v>1.2887884130299168E-4</c:v>
                </c:pt>
                <c:pt idx="415">
                  <c:v>1.3369662885503211E-4</c:v>
                </c:pt>
                <c:pt idx="416">
                  <c:v>1.3875816789406988E-4</c:v>
                </c:pt>
                <c:pt idx="417">
                  <c:v>1.4418176280009968E-4</c:v>
                </c:pt>
                <c:pt idx="418">
                  <c:v>1.4981717806210974E-4</c:v>
                </c:pt>
                <c:pt idx="419">
                  <c:v>1.5567329198339785E-4</c:v>
                </c:pt>
                <c:pt idx="420">
                  <c:v>1.6176107563781609E-4</c:v>
                </c:pt>
                <c:pt idx="421">
                  <c:v>1.6808477547788713E-4</c:v>
                </c:pt>
                <c:pt idx="422">
                  <c:v>1.7465827102936576E-4</c:v>
                </c:pt>
                <c:pt idx="423">
                  <c:v>1.8148904692270686E-4</c:v>
                </c:pt>
                <c:pt idx="424">
                  <c:v>1.8858969447370944E-4</c:v>
                </c:pt>
                <c:pt idx="425">
                  <c:v>1.9596693307655271E-4</c:v>
                </c:pt>
                <c:pt idx="426">
                  <c:v>2.0363508744753879E-4</c:v>
                </c:pt>
                <c:pt idx="427">
                  <c:v>2.1160434725473688E-4</c:v>
                </c:pt>
                <c:pt idx="428">
                  <c:v>2.1988619246861922E-4</c:v>
                </c:pt>
                <c:pt idx="429">
                  <c:v>2.2849475465979097E-4</c:v>
                </c:pt>
                <c:pt idx="430">
                  <c:v>2.3744213823097209E-4</c:v>
                </c:pt>
                <c:pt idx="431">
                  <c:v>2.4674070499266148E-4</c:v>
                </c:pt>
                <c:pt idx="432">
                  <c:v>2.5640532319391631E-4</c:v>
                </c:pt>
                <c:pt idx="433">
                  <c:v>2.6645003672660315E-4</c:v>
                </c:pt>
                <c:pt idx="434">
                  <c:v>2.7689174913484306E-4</c:v>
                </c:pt>
                <c:pt idx="435">
                  <c:v>2.8774502770442508E-4</c:v>
                </c:pt>
                <c:pt idx="436">
                  <c:v>2.9914400085888251E-4</c:v>
                </c:pt>
                <c:pt idx="437">
                  <c:v>3.1123815091146841E-4</c:v>
                </c:pt>
                <c:pt idx="438">
                  <c:v>3.2381656962988871E-4</c:v>
                </c:pt>
                <c:pt idx="439">
                  <c:v>3.3689696194303575E-4</c:v>
                </c:pt>
                <c:pt idx="440">
                  <c:v>3.5050277872644296E-4</c:v>
                </c:pt>
                <c:pt idx="441">
                  <c:v>3.646499470591899E-4</c:v>
                </c:pt>
                <c:pt idx="442">
                  <c:v>3.793641673868452E-4</c:v>
                </c:pt>
                <c:pt idx="443">
                  <c:v>3.9466406262239092E-4</c:v>
                </c:pt>
                <c:pt idx="444">
                  <c:v>4.1057603503184706E-4</c:v>
                </c:pt>
                <c:pt idx="445">
                  <c:v>4.2712369763617361E-4</c:v>
                </c:pt>
                <c:pt idx="446">
                  <c:v>4.4433101616396916E-4</c:v>
                </c:pt>
                <c:pt idx="447">
                  <c:v>4.6222679453155572E-4</c:v>
                </c:pt>
                <c:pt idx="448">
                  <c:v>4.8083304785894213E-4</c:v>
                </c:pt>
                <c:pt idx="449">
                  <c:v>5.0018051831992845E-4</c:v>
                </c:pt>
                <c:pt idx="450">
                  <c:v>5.2030045515423496E-4</c:v>
                </c:pt>
                <c:pt idx="451">
                  <c:v>5.4122327727404104E-4</c:v>
                </c:pt>
                <c:pt idx="452">
                  <c:v>5.6297676166749001E-4</c:v>
                </c:pt>
                <c:pt idx="453">
                  <c:v>5.8559731124301149E-4</c:v>
                </c:pt>
                <c:pt idx="454">
                  <c:v>6.0911774367840928E-4</c:v>
                </c:pt>
                <c:pt idx="455">
                  <c:v>6.3357279985257371E-4</c:v>
                </c:pt>
                <c:pt idx="456">
                  <c:v>6.5858196739106828E-4</c:v>
                </c:pt>
                <c:pt idx="457">
                  <c:v>6.8434170657804714E-4</c:v>
                </c:pt>
                <c:pt idx="458">
                  <c:v>7.1109289843104872E-4</c:v>
                </c:pt>
                <c:pt idx="459">
                  <c:v>7.3887163153718224E-4</c:v>
                </c:pt>
                <c:pt idx="460">
                  <c:v>7.6771236698005988E-4</c:v>
                </c:pt>
                <c:pt idx="461">
                  <c:v>7.976657182493268E-4</c:v>
                </c:pt>
                <c:pt idx="462">
                  <c:v>8.2876318510858313E-4</c:v>
                </c:pt>
                <c:pt idx="463">
                  <c:v>8.6105743721548206E-4</c:v>
                </c:pt>
                <c:pt idx="464">
                  <c:v>8.9458441155159936E-4</c:v>
                </c:pt>
                <c:pt idx="465">
                  <c:v>9.2940014062014567E-4</c:v>
                </c:pt>
                <c:pt idx="466">
                  <c:v>9.6554247824285125E-4</c:v>
                </c:pt>
                <c:pt idx="467">
                  <c:v>1.0030666601201289E-3</c:v>
                </c:pt>
                <c:pt idx="468">
                  <c:v>1.0420243862502595E-3</c:v>
                </c:pt>
                <c:pt idx="469">
                  <c:v>1.0824758534827338E-3</c:v>
                </c:pt>
                <c:pt idx="470">
                  <c:v>1.1244651045906244E-3</c:v>
                </c:pt>
                <c:pt idx="471">
                  <c:v>1.1680548091953522E-3</c:v>
                </c:pt>
                <c:pt idx="472">
                  <c:v>1.21330704243836E-3</c:v>
                </c:pt>
                <c:pt idx="473">
                  <c:v>1.2602790056457614E-3</c:v>
                </c:pt>
                <c:pt idx="474">
                  <c:v>1.3090467250844249E-3</c:v>
                </c:pt>
                <c:pt idx="475">
                  <c:v>1.3596502083527266E-3</c:v>
                </c:pt>
                <c:pt idx="476">
                  <c:v>1.4106101550277342E-3</c:v>
                </c:pt>
                <c:pt idx="477">
                  <c:v>1.4628527421389832E-3</c:v>
                </c:pt>
                <c:pt idx="478">
                  <c:v>1.5169992583220627E-3</c:v>
                </c:pt>
                <c:pt idx="479">
                  <c:v>1.5731030389492999E-3</c:v>
                </c:pt>
                <c:pt idx="480">
                  <c:v>1.6312542815201433E-3</c:v>
                </c:pt>
                <c:pt idx="481">
                  <c:v>1.6915270615058902E-3</c:v>
                </c:pt>
                <c:pt idx="482">
                  <c:v>1.7539897013388258E-3</c:v>
                </c:pt>
                <c:pt idx="483">
                  <c:v>1.8187186231531092E-3</c:v>
                </c:pt>
                <c:pt idx="484">
                  <c:v>1.8857897865441771E-3</c:v>
                </c:pt>
                <c:pt idx="485">
                  <c:v>1.9552909944423463E-3</c:v>
                </c:pt>
                <c:pt idx="486">
                  <c:v>2.027320442435442E-3</c:v>
                </c:pt>
                <c:pt idx="487">
                  <c:v>2.1019556832303147E-3</c:v>
                </c:pt>
                <c:pt idx="488">
                  <c:v>2.1792806497357223E-3</c:v>
                </c:pt>
                <c:pt idx="489">
                  <c:v>2.2594191378783246E-3</c:v>
                </c:pt>
                <c:pt idx="490">
                  <c:v>2.3424565537555233E-3</c:v>
                </c:pt>
                <c:pt idx="491">
                  <c:v>2.4284772518234905E-3</c:v>
                </c:pt>
                <c:pt idx="492">
                  <c:v>2.5176151472111577E-3</c:v>
                </c:pt>
                <c:pt idx="493">
                  <c:v>2.609963691812264E-3</c:v>
                </c:pt>
                <c:pt idx="494">
                  <c:v>2.7056330155079615E-3</c:v>
                </c:pt>
                <c:pt idx="495">
                  <c:v>2.8043152785825537E-3</c:v>
                </c:pt>
                <c:pt idx="496">
                  <c:v>2.8988797978135405E-3</c:v>
                </c:pt>
                <c:pt idx="497">
                  <c:v>2.9965928471426752E-3</c:v>
                </c:pt>
                <c:pt idx="498">
                  <c:v>3.0975248285177049E-3</c:v>
                </c:pt>
                <c:pt idx="499">
                  <c:v>3.201813766724332E-3</c:v>
                </c:pt>
                <c:pt idx="500">
                  <c:v>3.3095106949611089E-3</c:v>
                </c:pt>
                <c:pt idx="501">
                  <c:v>3.4207941986763358E-3</c:v>
                </c:pt>
                <c:pt idx="502">
                  <c:v>3.5357120942957608E-3</c:v>
                </c:pt>
                <c:pt idx="503">
                  <c:v>3.6544320712694877E-3</c:v>
                </c:pt>
                <c:pt idx="504">
                  <c:v>3.7770664675287795E-3</c:v>
                </c:pt>
                <c:pt idx="505">
                  <c:v>3.9037211036931593E-3</c:v>
                </c:pt>
                <c:pt idx="506">
                  <c:v>4.034570313319762E-3</c:v>
                </c:pt>
                <c:pt idx="507">
                  <c:v>4.1696770947964147E-3</c:v>
                </c:pt>
                <c:pt idx="508">
                  <c:v>4.3092483316322519E-3</c:v>
                </c:pt>
                <c:pt idx="509">
                  <c:v>4.4533902132998749E-3</c:v>
                </c:pt>
                <c:pt idx="510">
                  <c:v>4.6022533093130723E-3</c:v>
                </c:pt>
                <c:pt idx="511">
                  <c:v>4.7559874823971211E-3</c:v>
                </c:pt>
                <c:pt idx="512">
                  <c:v>4.9147537704149402E-3</c:v>
                </c:pt>
                <c:pt idx="513">
                  <c:v>5.0787005931938805E-3</c:v>
                </c:pt>
                <c:pt idx="514">
                  <c:v>5.2480385023180387E-3</c:v>
                </c:pt>
                <c:pt idx="515">
                  <c:v>5.4214832580594917E-3</c:v>
                </c:pt>
                <c:pt idx="516">
                  <c:v>5.5904690700001548E-3</c:v>
                </c:pt>
                <c:pt idx="517">
                  <c:v>5.7646238691736879E-3</c:v>
                </c:pt>
                <c:pt idx="518">
                  <c:v>5.9440772481135339E-3</c:v>
                </c:pt>
                <c:pt idx="519">
                  <c:v>6.1290295986362927E-3</c:v>
                </c:pt>
                <c:pt idx="520">
                  <c:v>6.3195746788422841E-3</c:v>
                </c:pt>
                <c:pt idx="521">
                  <c:v>6.5159439168543153E-3</c:v>
                </c:pt>
                <c:pt idx="522">
                  <c:v>6.7182257126535572E-3</c:v>
                </c:pt>
                <c:pt idx="523">
                  <c:v>6.9266889405185357E-3</c:v>
                </c:pt>
                <c:pt idx="524">
                  <c:v>7.1414763818940684E-3</c:v>
                </c:pt>
                <c:pt idx="525">
                  <c:v>7.3627895910780674E-3</c:v>
                </c:pt>
                <c:pt idx="526">
                  <c:v>7.5907755653883968E-3</c:v>
                </c:pt>
                <c:pt idx="527">
                  <c:v>7.825696310012174E-3</c:v>
                </c:pt>
                <c:pt idx="528">
                  <c:v>8.0676690116020661E-3</c:v>
                </c:pt>
                <c:pt idx="529">
                  <c:v>8.3169933513284576E-3</c:v>
                </c:pt>
                <c:pt idx="530">
                  <c:v>8.5738787866432922E-3</c:v>
                </c:pt>
                <c:pt idx="531">
                  <c:v>8.8384672238793795E-3</c:v>
                </c:pt>
                <c:pt idx="532">
                  <c:v>9.1110164114453062E-3</c:v>
                </c:pt>
                <c:pt idx="533">
                  <c:v>9.3918230428225394E-3</c:v>
                </c:pt>
                <c:pt idx="534">
                  <c:v>9.6810784820912342E-3</c:v>
                </c:pt>
                <c:pt idx="535">
                  <c:v>9.9759312262855809E-3</c:v>
                </c:pt>
                <c:pt idx="536">
                  <c:v>1.027546472502062E-2</c:v>
                </c:pt>
                <c:pt idx="537">
                  <c:v>1.0583767720415435E-2</c:v>
                </c:pt>
                <c:pt idx="538">
                  <c:v>1.0901129149503272E-2</c:v>
                </c:pt>
                <c:pt idx="539">
                  <c:v>1.1227775945786505E-2</c:v>
                </c:pt>
                <c:pt idx="540">
                  <c:v>1.1563974254374037E-2</c:v>
                </c:pt>
                <c:pt idx="541">
                  <c:v>1.1909988983293847E-2</c:v>
                </c:pt>
                <c:pt idx="542">
                  <c:v>1.2265969249321674E-2</c:v>
                </c:pt>
                <c:pt idx="543">
                  <c:v>1.263245253474261E-2</c:v>
                </c:pt>
                <c:pt idx="544">
                  <c:v>1.300958186493952E-2</c:v>
                </c:pt>
                <c:pt idx="545">
                  <c:v>1.3397715699185323E-2</c:v>
                </c:pt>
                <c:pt idx="546">
                  <c:v>1.3797158161657691E-2</c:v>
                </c:pt>
                <c:pt idx="547">
                  <c:v>1.4208211978758163E-2</c:v>
                </c:pt>
                <c:pt idx="548">
                  <c:v>1.4631064715245931E-2</c:v>
                </c:pt>
                <c:pt idx="549">
                  <c:v>1.5066244000179434E-2</c:v>
                </c:pt>
                <c:pt idx="550">
                  <c:v>1.5514011749477249E-2</c:v>
                </c:pt>
                <c:pt idx="551">
                  <c:v>1.5974819109946341E-2</c:v>
                </c:pt>
                <c:pt idx="552">
                  <c:v>1.6448961344738174E-2</c:v>
                </c:pt>
                <c:pt idx="553">
                  <c:v>1.6936619250100472E-2</c:v>
                </c:pt>
                <c:pt idx="554">
                  <c:v>1.7438624210135052E-2</c:v>
                </c:pt>
                <c:pt idx="555">
                  <c:v>1.7955883139126216E-2</c:v>
                </c:pt>
                <c:pt idx="556">
                  <c:v>1.848928306587963E-2</c:v>
                </c:pt>
                <c:pt idx="557">
                  <c:v>1.9038086680030413E-2</c:v>
                </c:pt>
                <c:pt idx="558">
                  <c:v>1.9602781106229383E-2</c:v>
                </c:pt>
                <c:pt idx="559">
                  <c:v>2.0183676504626782E-2</c:v>
                </c:pt>
                <c:pt idx="560">
                  <c:v>2.0781355131912888E-2</c:v>
                </c:pt>
                <c:pt idx="561">
                  <c:v>2.139643372925815E-2</c:v>
                </c:pt>
                <c:pt idx="562">
                  <c:v>2.2028974699876861E-2</c:v>
                </c:pt>
                <c:pt idx="563">
                  <c:v>2.2679906512291088E-2</c:v>
                </c:pt>
                <c:pt idx="564">
                  <c:v>2.3349275263029119E-2</c:v>
                </c:pt>
                <c:pt idx="565">
                  <c:v>2.4038022159554657E-2</c:v>
                </c:pt>
                <c:pt idx="566">
                  <c:v>2.4746399824274519E-2</c:v>
                </c:pt>
                <c:pt idx="567">
                  <c:v>2.547511493104138E-2</c:v>
                </c:pt>
                <c:pt idx="568">
                  <c:v>2.6224662576687114E-2</c:v>
                </c:pt>
                <c:pt idx="569">
                  <c:v>2.6995620437956204E-2</c:v>
                </c:pt>
                <c:pt idx="570">
                  <c:v>2.7788462024148346E-2</c:v>
                </c:pt>
                <c:pt idx="571">
                  <c:v>2.860412903225806E-2</c:v>
                </c:pt>
                <c:pt idx="572">
                  <c:v>2.9442704947022145E-2</c:v>
                </c:pt>
                <c:pt idx="573">
                  <c:v>3.0305267996690258E-2</c:v>
                </c:pt>
                <c:pt idx="574">
                  <c:v>3.119236222869818E-2</c:v>
                </c:pt>
                <c:pt idx="575">
                  <c:v>3.2087768395657419E-2</c:v>
                </c:pt>
                <c:pt idx="576">
                  <c:v>3.3000176287840466E-2</c:v>
                </c:pt>
                <c:pt idx="577">
                  <c:v>3.3937665160111548E-2</c:v>
                </c:pt>
                <c:pt idx="578">
                  <c:v>3.4900978665194746E-2</c:v>
                </c:pt>
                <c:pt idx="579">
                  <c:v>3.5890808733691403E-2</c:v>
                </c:pt>
                <c:pt idx="580">
                  <c:v>3.6907836018998143E-2</c:v>
                </c:pt>
                <c:pt idx="581">
                  <c:v>3.7952680758414223E-2</c:v>
                </c:pt>
                <c:pt idx="582">
                  <c:v>3.9026253574833171E-2</c:v>
                </c:pt>
                <c:pt idx="583">
                  <c:v>4.0129206377906665E-2</c:v>
                </c:pt>
                <c:pt idx="584">
                  <c:v>4.1262145293217936E-2</c:v>
                </c:pt>
                <c:pt idx="585">
                  <c:v>4.2426197792193018E-2</c:v>
                </c:pt>
                <c:pt idx="586">
                  <c:v>4.3621877396449703E-2</c:v>
                </c:pt>
                <c:pt idx="587">
                  <c:v>4.4849991493866127E-2</c:v>
                </c:pt>
                <c:pt idx="588">
                  <c:v>4.6111667051935853E-2</c:v>
                </c:pt>
                <c:pt idx="589">
                  <c:v>4.7407493854022431E-2</c:v>
                </c:pt>
                <c:pt idx="590">
                  <c:v>4.8738599114220432E-2</c:v>
                </c:pt>
                <c:pt idx="591">
                  <c:v>5.010565772057788E-2</c:v>
                </c:pt>
                <c:pt idx="592">
                  <c:v>5.150955607410948E-2</c:v>
                </c:pt>
                <c:pt idx="593">
                  <c:v>5.2951528958287537E-2</c:v>
                </c:pt>
                <c:pt idx="594">
                  <c:v>5.4423309548714875E-2</c:v>
                </c:pt>
                <c:pt idx="595">
                  <c:v>5.5839084615312944E-2</c:v>
                </c:pt>
                <c:pt idx="596">
                  <c:v>5.7290166403272287E-2</c:v>
                </c:pt>
                <c:pt idx="597">
                  <c:v>5.8777367625372154E-2</c:v>
                </c:pt>
                <c:pt idx="598">
                  <c:v>6.0302156995197427E-2</c:v>
                </c:pt>
                <c:pt idx="599">
                  <c:v>6.1864514312356032E-2</c:v>
                </c:pt>
                <c:pt idx="600">
                  <c:v>6.3466191980693226E-2</c:v>
                </c:pt>
                <c:pt idx="601">
                  <c:v>6.5107624723716923E-2</c:v>
                </c:pt>
                <c:pt idx="602">
                  <c:v>6.6789482660602612E-2</c:v>
                </c:pt>
                <c:pt idx="603">
                  <c:v>6.8513578123499022E-2</c:v>
                </c:pt>
                <c:pt idx="604">
                  <c:v>7.0279751532384305E-2</c:v>
                </c:pt>
                <c:pt idx="605">
                  <c:v>7.209002937225345E-2</c:v>
                </c:pt>
                <c:pt idx="606">
                  <c:v>7.3944839995092854E-2</c:v>
                </c:pt>
                <c:pt idx="607">
                  <c:v>7.5845022418271915E-2</c:v>
                </c:pt>
                <c:pt idx="608">
                  <c:v>7.7792318235483049E-2</c:v>
                </c:pt>
                <c:pt idx="609">
                  <c:v>7.9786827947282896E-2</c:v>
                </c:pt>
                <c:pt idx="610">
                  <c:v>8.1830651793072709E-2</c:v>
                </c:pt>
                <c:pt idx="611">
                  <c:v>8.3924199911925138E-2</c:v>
                </c:pt>
                <c:pt idx="612">
                  <c:v>8.6068962363132523E-2</c:v>
                </c:pt>
                <c:pt idx="613">
                  <c:v>8.8265563678337808E-2</c:v>
                </c:pt>
                <c:pt idx="614">
                  <c:v>9.0403629887202103E-2</c:v>
                </c:pt>
                <c:pt idx="615">
                  <c:v>9.2520117563234763E-2</c:v>
                </c:pt>
                <c:pt idx="616">
                  <c:v>9.4683140596469859E-2</c:v>
                </c:pt>
                <c:pt idx="617">
                  <c:v>9.689431568869919E-2</c:v>
                </c:pt>
                <c:pt idx="618">
                  <c:v>9.9154004183045832E-2</c:v>
                </c:pt>
                <c:pt idx="619">
                  <c:v>0.10146341979883537</c:v>
                </c:pt>
                <c:pt idx="620">
                  <c:v>0.10382465406147669</c:v>
                </c:pt>
                <c:pt idx="621">
                  <c:v>0.1062364766065822</c:v>
                </c:pt>
                <c:pt idx="622">
                  <c:v>0.10870256416996334</c:v>
                </c:pt>
                <c:pt idx="623">
                  <c:v>0.11122109210750609</c:v>
                </c:pt>
                <c:pt idx="624">
                  <c:v>0.11379567486950036</c:v>
                </c:pt>
                <c:pt idx="625">
                  <c:v>0.11642597515609023</c:v>
                </c:pt>
                <c:pt idx="626">
                  <c:v>0.11911311957908993</c:v>
                </c:pt>
                <c:pt idx="627">
                  <c:v>0.12185873180873183</c:v>
                </c:pt>
                <c:pt idx="628">
                  <c:v>0.12466289833277154</c:v>
                </c:pt>
                <c:pt idx="629">
                  <c:v>0.12752828968360053</c:v>
                </c:pt>
                <c:pt idx="630">
                  <c:v>0.13045540823087048</c:v>
                </c:pt>
                <c:pt idx="631">
                  <c:v>0.13344441344259339</c:v>
                </c:pt>
                <c:pt idx="632">
                  <c:v>0.13649786062129785</c:v>
                </c:pt>
                <c:pt idx="633">
                  <c:v>0.13961633532197129</c:v>
                </c:pt>
                <c:pt idx="634">
                  <c:v>0.142690776065694</c:v>
                </c:pt>
                <c:pt idx="635">
                  <c:v>0.14575308368919815</c:v>
                </c:pt>
                <c:pt idx="636">
                  <c:v>0.14887677417438569</c:v>
                </c:pt>
                <c:pt idx="637">
                  <c:v>0.15206305558847932</c:v>
                </c:pt>
                <c:pt idx="638">
                  <c:v>0.15531121330748862</c:v>
                </c:pt>
                <c:pt idx="639">
                  <c:v>0.15862502527805863</c:v>
                </c:pt>
                <c:pt idx="640">
                  <c:v>0.16200179051029545</c:v>
                </c:pt>
                <c:pt idx="641">
                  <c:v>0.16544627641730963</c:v>
                </c:pt>
                <c:pt idx="642">
                  <c:v>0.16895763452825685</c:v>
                </c:pt>
                <c:pt idx="643">
                  <c:v>0.17253778861082822</c:v>
                </c:pt>
                <c:pt idx="644">
                  <c:v>0.17618656517538894</c:v>
                </c:pt>
                <c:pt idx="645">
                  <c:v>0.17990637580128543</c:v>
                </c:pt>
                <c:pt idx="646">
                  <c:v>0.18369772155466482</c:v>
                </c:pt>
                <c:pt idx="647">
                  <c:v>0.18756204355413669</c:v>
                </c:pt>
                <c:pt idx="648">
                  <c:v>0.19150062096424816</c:v>
                </c:pt>
                <c:pt idx="649">
                  <c:v>0.19551331324408439</c:v>
                </c:pt>
                <c:pt idx="650">
                  <c:v>0.19960406629289631</c:v>
                </c:pt>
                <c:pt idx="651">
                  <c:v>0.20377068434878468</c:v>
                </c:pt>
                <c:pt idx="652">
                  <c:v>0.20801643768400391</c:v>
                </c:pt>
                <c:pt idx="653">
                  <c:v>0.21234177865902917</c:v>
                </c:pt>
                <c:pt idx="654">
                  <c:v>0.21672313761893711</c:v>
                </c:pt>
                <c:pt idx="655">
                  <c:v>0.22115194837388294</c:v>
                </c:pt>
                <c:pt idx="656">
                  <c:v>0.22566210756875152</c:v>
                </c:pt>
                <c:pt idx="657">
                  <c:v>0.23025505866349261</c:v>
                </c:pt>
                <c:pt idx="658">
                  <c:v>0.23493042164049432</c:v>
                </c:pt>
                <c:pt idx="659">
                  <c:v>0.23969056271957601</c:v>
                </c:pt>
                <c:pt idx="660">
                  <c:v>0.24453500281826232</c:v>
                </c:pt>
                <c:pt idx="661">
                  <c:v>0.24946711300972124</c:v>
                </c:pt>
                <c:pt idx="662">
                  <c:v>0.25448642360595763</c:v>
                </c:pt>
                <c:pt idx="663">
                  <c:v>0.25959434309784263</c:v>
                </c:pt>
                <c:pt idx="664">
                  <c:v>0.26479227184434978</c:v>
                </c:pt>
                <c:pt idx="665">
                  <c:v>0.270081770089446</c:v>
                </c:pt>
                <c:pt idx="666">
                  <c:v>0.27546409669261868</c:v>
                </c:pt>
                <c:pt idx="667">
                  <c:v>0.28093769975671423</c:v>
                </c:pt>
                <c:pt idx="668">
                  <c:v>0.28650707724053098</c:v>
                </c:pt>
                <c:pt idx="669">
                  <c:v>0.29217365677435708</c:v>
                </c:pt>
                <c:pt idx="670">
                  <c:v>0.29793470120482879</c:v>
                </c:pt>
                <c:pt idx="671">
                  <c:v>0.3037948086396362</c:v>
                </c:pt>
                <c:pt idx="672">
                  <c:v>0.30975417277412648</c:v>
                </c:pt>
                <c:pt idx="673">
                  <c:v>0.31581324071415368</c:v>
                </c:pt>
                <c:pt idx="674">
                  <c:v>0.32192122273623364</c:v>
                </c:pt>
                <c:pt idx="675">
                  <c:v>0.32809424662690712</c:v>
                </c:pt>
                <c:pt idx="676">
                  <c:v>0.33436840065303441</c:v>
                </c:pt>
                <c:pt idx="677">
                  <c:v>0.34074329585789565</c:v>
                </c:pt>
                <c:pt idx="678">
                  <c:v>0.34722032786885249</c:v>
                </c:pt>
                <c:pt idx="679">
                  <c:v>0.35380088624910849</c:v>
                </c:pt>
                <c:pt idx="680">
                  <c:v>0.36048687016484282</c:v>
                </c:pt>
                <c:pt idx="681">
                  <c:v>0.36727742115979423</c:v>
                </c:pt>
                <c:pt idx="682">
                  <c:v>0.37417480474433445</c:v>
                </c:pt>
                <c:pt idx="683">
                  <c:v>0.38118010227801025</c:v>
                </c:pt>
                <c:pt idx="684">
                  <c:v>0.38829264103427069</c:v>
                </c:pt>
                <c:pt idx="685">
                  <c:v>0.39551500309023491</c:v>
                </c:pt>
                <c:pt idx="686">
                  <c:v>0.4028470789715265</c:v>
                </c:pt>
                <c:pt idx="687">
                  <c:v>0.41029268893904497</c:v>
                </c:pt>
                <c:pt idx="688">
                  <c:v>0.41784742125302871</c:v>
                </c:pt>
                <c:pt idx="689">
                  <c:v>0.42551669841464912</c:v>
                </c:pt>
                <c:pt idx="690">
                  <c:v>0.43330107840279802</c:v>
                </c:pt>
                <c:pt idx="691">
                  <c:v>0.44119774210348944</c:v>
                </c:pt>
                <c:pt idx="692">
                  <c:v>0.44921138976206321</c:v>
                </c:pt>
                <c:pt idx="693">
                  <c:v>0.45734257979271847</c:v>
                </c:pt>
                <c:pt idx="694">
                  <c:v>0.46561339421613401</c:v>
                </c:pt>
                <c:pt idx="695">
                  <c:v>0.47400557905567614</c:v>
                </c:pt>
                <c:pt idx="696">
                  <c:v>0.48251891500904159</c:v>
                </c:pt>
                <c:pt idx="697">
                  <c:v>0.49114949418118192</c:v>
                </c:pt>
                <c:pt idx="698">
                  <c:v>0.49990146046412665</c:v>
                </c:pt>
                <c:pt idx="699">
                  <c:v>0.50877734508437511</c:v>
                </c:pt>
                <c:pt idx="700">
                  <c:v>0.51777218952860515</c:v>
                </c:pt>
                <c:pt idx="701">
                  <c:v>0.52689222237374433</c:v>
                </c:pt>
                <c:pt idx="702">
                  <c:v>0.53613408616148461</c:v>
                </c:pt>
                <c:pt idx="703">
                  <c:v>0.54550154627872349</c:v>
                </c:pt>
                <c:pt idx="704">
                  <c:v>0.55499321279786074</c:v>
                </c:pt>
                <c:pt idx="705">
                  <c:v>0.56460969213528089</c:v>
                </c:pt>
                <c:pt idx="706">
                  <c:v>0.57435028555272838</c:v>
                </c:pt>
                <c:pt idx="707">
                  <c:v>0.5842181757924747</c:v>
                </c:pt>
                <c:pt idx="708">
                  <c:v>0.5942127006343545</c:v>
                </c:pt>
                <c:pt idx="709">
                  <c:v>0.60433446852657935</c:v>
                </c:pt>
                <c:pt idx="710">
                  <c:v>0.61458554025025902</c:v>
                </c:pt>
                <c:pt idx="711">
                  <c:v>0.62496194856941323</c:v>
                </c:pt>
                <c:pt idx="712">
                  <c:v>0.63546572307830707</c:v>
                </c:pt>
                <c:pt idx="713">
                  <c:v>0.64610260923625451</c:v>
                </c:pt>
                <c:pt idx="714">
                  <c:v>0.65689098035692239</c:v>
                </c:pt>
                <c:pt idx="715">
                  <c:v>0.66780911608412541</c:v>
                </c:pt>
                <c:pt idx="716">
                  <c:v>0.67885615528779786</c:v>
                </c:pt>
                <c:pt idx="717">
                  <c:v>0.69003109645285043</c:v>
                </c:pt>
                <c:pt idx="718">
                  <c:v>0.70133726563200849</c:v>
                </c:pt>
                <c:pt idx="719">
                  <c:v>0.71277112431341783</c:v>
                </c:pt>
                <c:pt idx="720">
                  <c:v>0.72433693520735354</c:v>
                </c:pt>
                <c:pt idx="721">
                  <c:v>0.73603467858462968</c:v>
                </c:pt>
                <c:pt idx="722">
                  <c:v>0.74785984451220644</c:v>
                </c:pt>
                <c:pt idx="723">
                  <c:v>0.75981399166514307</c:v>
                </c:pt>
                <c:pt idx="724">
                  <c:v>0.7718998545481669</c:v>
                </c:pt>
                <c:pt idx="725">
                  <c:v>0.78411279913804988</c:v>
                </c:pt>
                <c:pt idx="726">
                  <c:v>0.79645735240955995</c:v>
                </c:pt>
                <c:pt idx="727">
                  <c:v>0.80893265877864873</c:v>
                </c:pt>
                <c:pt idx="728">
                  <c:v>0.82153565642910598</c:v>
                </c:pt>
                <c:pt idx="729">
                  <c:v>0.8342662070300576</c:v>
                </c:pt>
                <c:pt idx="730">
                  <c:v>0.84712647647684891</c:v>
                </c:pt>
                <c:pt idx="731">
                  <c:v>0.86011666232655026</c:v>
                </c:pt>
                <c:pt idx="732">
                  <c:v>0.87322630668823575</c:v>
                </c:pt>
                <c:pt idx="733">
                  <c:v>0.88647407611180695</c:v>
                </c:pt>
                <c:pt idx="734">
                  <c:v>0.89989605561545027</c:v>
                </c:pt>
                <c:pt idx="735">
                  <c:v>0.91344947579745717</c:v>
                </c:pt>
                <c:pt idx="736">
                  <c:v>0.92712257872625181</c:v>
                </c:pt>
                <c:pt idx="737">
                  <c:v>0.94093233194527071</c:v>
                </c:pt>
                <c:pt idx="738">
                  <c:v>0.95486179587283881</c:v>
                </c:pt>
                <c:pt idx="739">
                  <c:v>0.96891946158994569</c:v>
                </c:pt>
                <c:pt idx="740">
                  <c:v>0.98309686535529694</c:v>
                </c:pt>
                <c:pt idx="741">
                  <c:v>0.99740249888442656</c:v>
                </c:pt>
                <c:pt idx="742">
                  <c:v>1.011836376482838</c:v>
                </c:pt>
                <c:pt idx="743">
                  <c:v>1.0263862164885962</c:v>
                </c:pt>
                <c:pt idx="744">
                  <c:v>1.0410596115154467</c:v>
                </c:pt>
                <c:pt idx="745">
                  <c:v>1.0558573649407546</c:v>
                </c:pt>
                <c:pt idx="746">
                  <c:v>1.0707703293760598</c:v>
                </c:pt>
                <c:pt idx="747">
                  <c:v>1.0858075674228138</c:v>
                </c:pt>
                <c:pt idx="748">
                  <c:v>1.1009601529460336</c:v>
                </c:pt>
                <c:pt idx="749">
                  <c:v>1.1162369255032658</c:v>
                </c:pt>
                <c:pt idx="750">
                  <c:v>1.1316249744266929</c:v>
                </c:pt>
                <c:pt idx="751">
                  <c:v>1.1471285780712357</c:v>
                </c:pt>
                <c:pt idx="752">
                  <c:v>1.1627477531099339</c:v>
                </c:pt>
                <c:pt idx="753">
                  <c:v>1.1784867209559275</c:v>
                </c:pt>
                <c:pt idx="754">
                  <c:v>1.1944634479371683</c:v>
                </c:pt>
                <c:pt idx="755">
                  <c:v>1.2110320289995307</c:v>
                </c:pt>
                <c:pt idx="756">
                  <c:v>1.2277301782902157</c:v>
                </c:pt>
                <c:pt idx="757">
                  <c:v>1.2445495307612098</c:v>
                </c:pt>
                <c:pt idx="758">
                  <c:v>1.2614892990854396</c:v>
                </c:pt>
                <c:pt idx="759">
                  <c:v>1.2785417551704861</c:v>
                </c:pt>
                <c:pt idx="760">
                  <c:v>1.2957240042495295</c:v>
                </c:pt>
                <c:pt idx="761">
                  <c:v>1.313022771933881</c:v>
                </c:pt>
                <c:pt idx="762">
                  <c:v>1.3304344323136776</c:v>
                </c:pt>
                <c:pt idx="763">
                  <c:v>1.3479625691195236</c:v>
                </c:pt>
                <c:pt idx="764">
                  <c:v>1.3656070943373693</c:v>
                </c:pt>
                <c:pt idx="765">
                  <c:v>1.3833560574948665</c:v>
                </c:pt>
                <c:pt idx="766">
                  <c:v>1.401226584207224</c:v>
                </c:pt>
                <c:pt idx="767">
                  <c:v>1.4191996652819698</c:v>
                </c:pt>
                <c:pt idx="768">
                  <c:v>1.4372911022506885</c:v>
                </c:pt>
                <c:pt idx="769">
                  <c:v>1.4554763613528303</c:v>
                </c:pt>
                <c:pt idx="770">
                  <c:v>1.4737801740899168</c:v>
                </c:pt>
                <c:pt idx="771">
                  <c:v>1.492177581628455</c:v>
                </c:pt>
                <c:pt idx="772">
                  <c:v>1.5106852082561701</c:v>
                </c:pt>
                <c:pt idx="773">
                  <c:v>1.5292861900948302</c:v>
                </c:pt>
                <c:pt idx="774">
                  <c:v>1.5479917794989091</c:v>
                </c:pt>
                <c:pt idx="775">
                  <c:v>1.5673772517883227</c:v>
                </c:pt>
                <c:pt idx="776">
                  <c:v>1.5874076405909203</c:v>
                </c:pt>
                <c:pt idx="777">
                  <c:v>1.6075604405494497</c:v>
                </c:pt>
                <c:pt idx="778">
                  <c:v>1.6278271049955533</c:v>
                </c:pt>
                <c:pt idx="779">
                  <c:v>1.6482076236820762</c:v>
                </c:pt>
                <c:pt idx="780">
                  <c:v>1.6686871480044032</c:v>
                </c:pt>
                <c:pt idx="781">
                  <c:v>1.6892866756393001</c:v>
                </c:pt>
                <c:pt idx="782">
                  <c:v>1.70999356729326</c:v>
                </c:pt>
                <c:pt idx="783">
                  <c:v>1.730805488114731</c:v>
                </c:pt>
                <c:pt idx="784">
                  <c:v>1.7517223975713931</c:v>
                </c:pt>
                <c:pt idx="785">
                  <c:v>1.7727375716530802</c:v>
                </c:pt>
                <c:pt idx="786">
                  <c:v>1.7938642431555925</c:v>
                </c:pt>
                <c:pt idx="787">
                  <c:v>1.8150803143901804</c:v>
                </c:pt>
                <c:pt idx="788">
                  <c:v>1.8363993324825758</c:v>
                </c:pt>
                <c:pt idx="789">
                  <c:v>1.8578160593868647</c:v>
                </c:pt>
                <c:pt idx="790">
                  <c:v>1.8793200503498406</c:v>
                </c:pt>
                <c:pt idx="791">
                  <c:v>1.9009198393306956</c:v>
                </c:pt>
                <c:pt idx="792">
                  <c:v>1.9226080736903055</c:v>
                </c:pt>
                <c:pt idx="793">
                  <c:v>1.9443905061949045</c:v>
                </c:pt>
                <c:pt idx="794">
                  <c:v>1.966259850872939</c:v>
                </c:pt>
                <c:pt idx="795">
                  <c:v>1.988312192459039</c:v>
                </c:pt>
                <c:pt idx="796">
                  <c:v>2.0114686269601032</c:v>
                </c:pt>
                <c:pt idx="797">
                  <c:v>2.0347305898293251</c:v>
                </c:pt>
                <c:pt idx="798">
                  <c:v>2.0580893393535939</c:v>
                </c:pt>
                <c:pt idx="799">
                  <c:v>2.0815361116177273</c:v>
                </c:pt>
                <c:pt idx="800">
                  <c:v>2.1050881248194169</c:v>
                </c:pt>
                <c:pt idx="801">
                  <c:v>2.1287279422113516</c:v>
                </c:pt>
                <c:pt idx="802">
                  <c:v>2.1524559266814847</c:v>
                </c:pt>
                <c:pt idx="803">
                  <c:v>2.1762708921206859</c:v>
                </c:pt>
                <c:pt idx="804">
                  <c:v>2.2001735910019202</c:v>
                </c:pt>
                <c:pt idx="805">
                  <c:v>2.2241547153411556</c:v>
                </c:pt>
                <c:pt idx="806">
                  <c:v>2.2482313900797943</c:v>
                </c:pt>
                <c:pt idx="807">
                  <c:v>2.2723864260853635</c:v>
                </c:pt>
                <c:pt idx="808">
                  <c:v>2.2966194590920721</c:v>
                </c:pt>
                <c:pt idx="809">
                  <c:v>2.3209304919886606</c:v>
                </c:pt>
                <c:pt idx="810">
                  <c:v>2.345319149749443</c:v>
                </c:pt>
                <c:pt idx="811">
                  <c:v>2.3697766185688445</c:v>
                </c:pt>
                <c:pt idx="812">
                  <c:v>2.3943027251230169</c:v>
                </c:pt>
                <c:pt idx="813">
                  <c:v>2.4189060226942098</c:v>
                </c:pt>
                <c:pt idx="814">
                  <c:v>2.443586974007768</c:v>
                </c:pt>
                <c:pt idx="815">
                  <c:v>2.4677383899623666</c:v>
                </c:pt>
                <c:pt idx="816">
                  <c:v>2.4911115968203941</c:v>
                </c:pt>
                <c:pt idx="817">
                  <c:v>2.5145188345521379</c:v>
                </c:pt>
                <c:pt idx="818">
                  <c:v>2.5379878612916476</c:v>
                </c:pt>
                <c:pt idx="819">
                  <c:v>2.5614903473123816</c:v>
                </c:pt>
                <c:pt idx="820">
                  <c:v>2.5850357422865842</c:v>
                </c:pt>
                <c:pt idx="821">
                  <c:v>2.6086238468608083</c:v>
                </c:pt>
                <c:pt idx="822">
                  <c:v>2.6322645879664193</c:v>
                </c:pt>
                <c:pt idx="823">
                  <c:v>2.6559376046627121</c:v>
                </c:pt>
                <c:pt idx="824">
                  <c:v>2.6796439425162064</c:v>
                </c:pt>
                <c:pt idx="825">
                  <c:v>2.7033833821489131</c:v>
                </c:pt>
                <c:pt idx="826">
                  <c:v>2.7271732860337781</c:v>
                </c:pt>
                <c:pt idx="827">
                  <c:v>2.7509870718091358</c:v>
                </c:pt>
                <c:pt idx="828">
                  <c:v>2.7748333030961581</c:v>
                </c:pt>
                <c:pt idx="829">
                  <c:v>2.7987117554822616</c:v>
                </c:pt>
                <c:pt idx="830">
                  <c:v>2.8226310135631203</c:v>
                </c:pt>
                <c:pt idx="831">
                  <c:v>2.8465732346175412</c:v>
                </c:pt>
                <c:pt idx="832">
                  <c:v>2.870538176782544</c:v>
                </c:pt>
                <c:pt idx="833">
                  <c:v>2.8945344211031472</c:v>
                </c:pt>
                <c:pt idx="834">
                  <c:v>2.9185617371910046</c:v>
                </c:pt>
                <c:pt idx="835">
                  <c:v>2.9426110605326876</c:v>
                </c:pt>
                <c:pt idx="836">
                  <c:v>2.9667113188678802</c:v>
                </c:pt>
                <c:pt idx="837">
                  <c:v>2.9915996788618986</c:v>
                </c:pt>
                <c:pt idx="838">
                  <c:v>3.0165251306888967</c:v>
                </c:pt>
                <c:pt idx="839">
                  <c:v>3.0414667883424267</c:v>
                </c:pt>
                <c:pt idx="840">
                  <c:v>3.0664567895957759</c:v>
                </c:pt>
                <c:pt idx="841">
                  <c:v>3.0914534546910781</c:v>
                </c:pt>
                <c:pt idx="842">
                  <c:v>3.1164860764221194</c:v>
                </c:pt>
                <c:pt idx="843">
                  <c:v>3.1415366768914565</c:v>
                </c:pt>
                <c:pt idx="844">
                  <c:v>3.1666227569632976</c:v>
                </c:pt>
                <c:pt idx="845">
                  <c:v>3.1917263150510355</c:v>
                </c:pt>
                <c:pt idx="846">
                  <c:v>3.2168559796596425</c:v>
                </c:pt>
                <c:pt idx="847">
                  <c:v>3.2420115027742442</c:v>
                </c:pt>
                <c:pt idx="848">
                  <c:v>3.2671837337050098</c:v>
                </c:pt>
                <c:pt idx="849">
                  <c:v>3.2923813132595532</c:v>
                </c:pt>
                <c:pt idx="850">
                  <c:v>3.3175950782123342</c:v>
                </c:pt>
                <c:pt idx="851">
                  <c:v>3.3428116872704803</c:v>
                </c:pt>
                <c:pt idx="852">
                  <c:v>3.3680658339594292</c:v>
                </c:pt>
                <c:pt idx="853">
                  <c:v>3.3933353692914872</c:v>
                </c:pt>
                <c:pt idx="854">
                  <c:v>3.4186200223297356</c:v>
                </c:pt>
                <c:pt idx="855">
                  <c:v>3.4439284580378882</c:v>
                </c:pt>
                <c:pt idx="856">
                  <c:v>3.4692289289874223</c:v>
                </c:pt>
                <c:pt idx="857">
                  <c:v>3.4945571979610976</c:v>
                </c:pt>
                <c:pt idx="858">
                  <c:v>3.5207775361010119</c:v>
                </c:pt>
                <c:pt idx="859">
                  <c:v>3.5473841838758973</c:v>
                </c:pt>
                <c:pt idx="860">
                  <c:v>3.5740199037826619</c:v>
                </c:pt>
                <c:pt idx="861">
                  <c:v>3.6006795497982589</c:v>
                </c:pt>
                <c:pt idx="862">
                  <c:v>3.6273628462043921</c:v>
                </c:pt>
                <c:pt idx="863">
                  <c:v>3.654060540208572</c:v>
                </c:pt>
                <c:pt idx="864">
                  <c:v>3.6807958184475162</c:v>
                </c:pt>
                <c:pt idx="865">
                  <c:v>3.7075395183315401</c:v>
                </c:pt>
                <c:pt idx="866">
                  <c:v>3.734287764678049</c:v>
                </c:pt>
                <c:pt idx="867">
                  <c:v>3.7610820705626149</c:v>
                </c:pt>
                <c:pt idx="868">
                  <c:v>3.7878805581321915</c:v>
                </c:pt>
                <c:pt idx="869">
                  <c:v>3.8147009249093653</c:v>
                </c:pt>
                <c:pt idx="870">
                  <c:v>3.8415338780800048</c:v>
                </c:pt>
                <c:pt idx="871">
                  <c:v>3.8683791188155991</c:v>
                </c:pt>
                <c:pt idx="872">
                  <c:v>3.8952363473837845</c:v>
                </c:pt>
                <c:pt idx="873">
                  <c:v>3.9221298066078614</c:v>
                </c:pt>
                <c:pt idx="874">
                  <c:v>3.9490348890613367</c:v>
                </c:pt>
                <c:pt idx="875">
                  <c:v>3.9759422609191661</c:v>
                </c:pt>
                <c:pt idx="876">
                  <c:v>4.0028696779102813</c:v>
                </c:pt>
                <c:pt idx="877">
                  <c:v>4.0298147472600681</c:v>
                </c:pt>
                <c:pt idx="878">
                  <c:v>4.0566729479158816</c:v>
                </c:pt>
                <c:pt idx="879">
                  <c:v>4.083208230139074</c:v>
                </c:pt>
                <c:pt idx="880">
                  <c:v>4.1097599580671167</c:v>
                </c:pt>
                <c:pt idx="881">
                  <c:v>4.1363207805777256</c:v>
                </c:pt>
                <c:pt idx="882">
                  <c:v>4.1628813316798627</c:v>
                </c:pt>
                <c:pt idx="883">
                  <c:v>4.1894503606734688</c:v>
                </c:pt>
                <c:pt idx="884">
                  <c:v>4.2160443355241171</c:v>
                </c:pt>
                <c:pt idx="885">
                  <c:v>4.2426373293955155</c:v>
                </c:pt>
                <c:pt idx="886">
                  <c:v>4.2692551030972989</c:v>
                </c:pt>
                <c:pt idx="887">
                  <c:v>4.2958543785631482</c:v>
                </c:pt>
                <c:pt idx="888">
                  <c:v>4.3224689507836054</c:v>
                </c:pt>
                <c:pt idx="889">
                  <c:v>4.3490996817902676</c:v>
                </c:pt>
                <c:pt idx="890">
                  <c:v>4.3757364440047244</c:v>
                </c:pt>
                <c:pt idx="891">
                  <c:v>4.4023798747560372</c:v>
                </c:pt>
                <c:pt idx="892">
                  <c:v>4.4290296639101738</c:v>
                </c:pt>
                <c:pt idx="893">
                  <c:v>4.4556941919968684</c:v>
                </c:pt>
                <c:pt idx="894">
                  <c:v>4.4823555647920195</c:v>
                </c:pt>
                <c:pt idx="895">
                  <c:v>4.5090225744284425</c:v>
                </c:pt>
                <c:pt idx="896">
                  <c:v>4.5357039312629004</c:v>
                </c:pt>
                <c:pt idx="897">
                  <c:v>4.5623905205152724</c:v>
                </c:pt>
                <c:pt idx="898">
                  <c:v>4.5890912730504692</c:v>
                </c:pt>
                <c:pt idx="899">
                  <c:v>4.6158331564338679</c:v>
                </c:pt>
                <c:pt idx="900">
                  <c:v>4.6427164065473931</c:v>
                </c:pt>
                <c:pt idx="901">
                  <c:v>4.6696037841738152</c:v>
                </c:pt>
                <c:pt idx="902">
                  <c:v>4.6965138056184959</c:v>
                </c:pt>
                <c:pt idx="903">
                  <c:v>4.7234184015309859</c:v>
                </c:pt>
                <c:pt idx="904">
                  <c:v>4.7503263923451122</c:v>
                </c:pt>
                <c:pt idx="905">
                  <c:v>4.7772474853942075</c:v>
                </c:pt>
                <c:pt idx="906">
                  <c:v>4.8041623986213704</c:v>
                </c:pt>
                <c:pt idx="907">
                  <c:v>4.8311085391876727</c:v>
                </c:pt>
                <c:pt idx="908">
                  <c:v>4.8580480823349674</c:v>
                </c:pt>
                <c:pt idx="909">
                  <c:v>4.8849806949806949</c:v>
                </c:pt>
                <c:pt idx="910">
                  <c:v>4.9119349802848626</c:v>
                </c:pt>
                <c:pt idx="911">
                  <c:v>4.9389109644179676</c:v>
                </c:pt>
                <c:pt idx="912">
                  <c:v>4.9658794963376964</c:v>
                </c:pt>
                <c:pt idx="913">
                  <c:v>4.9928695385954036</c:v>
                </c:pt>
                <c:pt idx="914">
                  <c:v>5.0198516990134765</c:v>
                </c:pt>
                <c:pt idx="915">
                  <c:v>5.0468440255274203</c:v>
                </c:pt>
                <c:pt idx="916">
                  <c:v>5.0738390804597708</c:v>
                </c:pt>
                <c:pt idx="917">
                  <c:v>5.1008644640169774</c:v>
                </c:pt>
                <c:pt idx="918">
                  <c:v>5.1278811093127539</c:v>
                </c:pt>
                <c:pt idx="919">
                  <c:v>5.1549186993511285</c:v>
                </c:pt>
                <c:pt idx="920">
                  <c:v>5.1822627592753419</c:v>
                </c:pt>
                <c:pt idx="921">
                  <c:v>5.2101952987671085</c:v>
                </c:pt>
                <c:pt idx="922">
                  <c:v>5.2381195779601404</c:v>
                </c:pt>
                <c:pt idx="923">
                  <c:v>5.2660749859467053</c:v>
                </c:pt>
                <c:pt idx="924">
                  <c:v>5.2940401412752802</c:v>
                </c:pt>
                <c:pt idx="925">
                  <c:v>5.3220177998308245</c:v>
                </c:pt>
                <c:pt idx="926">
                  <c:v>5.3500264388525629</c:v>
                </c:pt>
                <c:pt idx="927">
                  <c:v>5.3780350763497911</c:v>
                </c:pt>
                <c:pt idx="928">
                  <c:v>5.4060652768492066</c:v>
                </c:pt>
                <c:pt idx="929">
                  <c:v>5.434104280079934</c:v>
                </c:pt>
                <c:pt idx="930">
                  <c:v>5.4621646587485344</c:v>
                </c:pt>
                <c:pt idx="931">
                  <c:v>5.4902241657674615</c:v>
                </c:pt>
                <c:pt idx="932">
                  <c:v>5.5183048522650262</c:v>
                </c:pt>
                <c:pt idx="933">
                  <c:v>5.5464027378018832</c:v>
                </c:pt>
                <c:pt idx="934">
                  <c:v>5.5745123600433732</c:v>
                </c:pt>
                <c:pt idx="935">
                  <c:v>5.6026522578155147</c:v>
                </c:pt>
                <c:pt idx="936">
                  <c:v>5.6307903143212465</c:v>
                </c:pt>
                <c:pt idx="937">
                  <c:v>5.6589584612319737</c:v>
                </c:pt>
                <c:pt idx="938">
                  <c:v>5.6871243284134483</c:v>
                </c:pt>
                <c:pt idx="939">
                  <c:v>5.7153433530527051</c:v>
                </c:pt>
                <c:pt idx="940">
                  <c:v>5.7437083828533293</c:v>
                </c:pt>
                <c:pt idx="941">
                  <c:v>5.7739303644647855</c:v>
                </c:pt>
                <c:pt idx="942">
                  <c:v>5.804171653190493</c:v>
                </c:pt>
                <c:pt idx="943">
                  <c:v>5.8344463868751451</c:v>
                </c:pt>
                <c:pt idx="944">
                  <c:v>5.8647399918467178</c:v>
                </c:pt>
                <c:pt idx="945">
                  <c:v>5.8950761613846474</c:v>
                </c:pt>
                <c:pt idx="946">
                  <c:v>5.925421468991094</c:v>
                </c:pt>
                <c:pt idx="947">
                  <c:v>5.9558334761846465</c:v>
                </c:pt>
                <c:pt idx="948">
                  <c:v>5.9862299981626288</c:v>
                </c:pt>
                <c:pt idx="949">
                  <c:v>6.0167026252047426</c:v>
                </c:pt>
                <c:pt idx="950">
                  <c:v>6.0471837662019254</c:v>
                </c:pt>
                <c:pt idx="951">
                  <c:v>6.0776823774680135</c:v>
                </c:pt>
                <c:pt idx="952">
                  <c:v>6.1082137599371862</c:v>
                </c:pt>
                <c:pt idx="953">
                  <c:v>6.1387966061478796</c:v>
                </c:pt>
                <c:pt idx="954">
                  <c:v>6.1694123135855419</c:v>
                </c:pt>
                <c:pt idx="955">
                  <c:v>6.2000448711387683</c:v>
                </c:pt>
                <c:pt idx="956">
                  <c:v>6.230693921683466</c:v>
                </c:pt>
                <c:pt idx="957">
                  <c:v>6.2614104150448631</c:v>
                </c:pt>
                <c:pt idx="958">
                  <c:v>6.2921432260285757</c:v>
                </c:pt>
                <c:pt idx="959">
                  <c:v>6.3225834915350134</c:v>
                </c:pt>
                <c:pt idx="960">
                  <c:v>6.3511954421844043</c:v>
                </c:pt>
                <c:pt idx="961">
                  <c:v>6.3798275854994566</c:v>
                </c:pt>
                <c:pt idx="962">
                  <c:v>6.4084629971678373</c:v>
                </c:pt>
                <c:pt idx="963">
                  <c:v>6.4371635515553658</c:v>
                </c:pt>
                <c:pt idx="964">
                  <c:v>6.4658578241100146</c:v>
                </c:pt>
                <c:pt idx="965">
                  <c:v>6.4945641910631737</c:v>
                </c:pt>
                <c:pt idx="966">
                  <c:v>6.5232903806552649</c:v>
                </c:pt>
                <c:pt idx="967">
                  <c:v>6.552055162885936</c:v>
                </c:pt>
                <c:pt idx="968">
                  <c:v>6.5808491997877621</c:v>
                </c:pt>
                <c:pt idx="969">
                  <c:v>6.6096725216940495</c:v>
                </c:pt>
                <c:pt idx="970">
                  <c:v>6.6385072194142163</c:v>
                </c:pt>
                <c:pt idx="971">
                  <c:v>6.667334173275032</c:v>
                </c:pt>
                <c:pt idx="972">
                  <c:v>6.6962269606369267</c:v>
                </c:pt>
                <c:pt idx="973">
                  <c:v>6.7251305884825046</c:v>
                </c:pt>
                <c:pt idx="974">
                  <c:v>6.7540631504325566</c:v>
                </c:pt>
                <c:pt idx="975">
                  <c:v>6.7830246758333503</c:v>
                </c:pt>
                <c:pt idx="976">
                  <c:v>6.8119965025735771</c:v>
                </c:pt>
                <c:pt idx="977">
                  <c:v>6.8409970996315739</c:v>
                </c:pt>
                <c:pt idx="978">
                  <c:v>6.8700359056054019</c:v>
                </c:pt>
                <c:pt idx="979">
                  <c:v>6.8991035459353229</c:v>
                </c:pt>
                <c:pt idx="980">
                  <c:v>6.930705465478364</c:v>
                </c:pt>
                <c:pt idx="981">
                  <c:v>6.9633002689493635</c:v>
                </c:pt>
                <c:pt idx="982">
                  <c:v>6.9959462408252326</c:v>
                </c:pt>
                <c:pt idx="983">
                  <c:v>7.0286143771394567</c:v>
                </c:pt>
                <c:pt idx="984">
                  <c:v>7.0613523573200982</c:v>
                </c:pt>
                <c:pt idx="985">
                  <c:v>7.0941026075948317</c:v>
                </c:pt>
                <c:pt idx="986">
                  <c:v>7.1269425947614762</c:v>
                </c:pt>
                <c:pt idx="987">
                  <c:v>7.1598135375698613</c:v>
                </c:pt>
                <c:pt idx="988">
                  <c:v>7.1927354048379293</c:v>
                </c:pt>
                <c:pt idx="989">
                  <c:v>7.2256783147254389</c:v>
                </c:pt>
                <c:pt idx="990">
                  <c:v>7.258720938906432</c:v>
                </c:pt>
                <c:pt idx="991">
                  <c:v>7.2917844291518117</c:v>
                </c:pt>
                <c:pt idx="992">
                  <c:v>7.3248683954067983</c:v>
                </c:pt>
                <c:pt idx="993">
                  <c:v>7.3580524108405898</c:v>
                </c:pt>
                <c:pt idx="994">
                  <c:v>7.3912567226611774</c:v>
                </c:pt>
                <c:pt idx="995">
                  <c:v>7.4245212229394539</c:v>
                </c:pt>
                <c:pt idx="996">
                  <c:v>7.4578459724102411</c:v>
                </c:pt>
                <c:pt idx="997">
                  <c:v>7.4912215608163395</c:v>
                </c:pt>
                <c:pt idx="998">
                  <c:v>7.5205202338559216</c:v>
                </c:pt>
                <c:pt idx="999">
                  <c:v>7.5469787276490683</c:v>
                </c:pt>
                <c:pt idx="1000">
                  <c:v>7.5734709201046044</c:v>
                </c:pt>
                <c:pt idx="1001">
                  <c:v>7.5999557516603522</c:v>
                </c:pt>
                <c:pt idx="1002">
                  <c:v>7.6264551259385582</c:v>
                </c:pt>
                <c:pt idx="1003">
                  <c:v>7.6529880289103689</c:v>
                </c:pt>
                <c:pt idx="1004">
                  <c:v>7.6795449986056949</c:v>
                </c:pt>
                <c:pt idx="1005">
                  <c:v>7.706116562654822</c:v>
                </c:pt>
                <c:pt idx="1006">
                  <c:v>7.7326990155414528</c:v>
                </c:pt>
                <c:pt idx="1007">
                  <c:v>7.7593281847491946</c:v>
                </c:pt>
                <c:pt idx="1008">
                  <c:v>7.7859490585455893</c:v>
                </c:pt>
                <c:pt idx="1009">
                  <c:v>7.8126033608962384</c:v>
                </c:pt>
                <c:pt idx="1010">
                  <c:v>7.8392816138674544</c:v>
                </c:pt>
                <c:pt idx="1011">
                  <c:v>7.8659605432702131</c:v>
                </c:pt>
                <c:pt idx="1012">
                  <c:v>7.8926961483594864</c:v>
                </c:pt>
                <c:pt idx="1013">
                  <c:v>7.9194227254900325</c:v>
                </c:pt>
                <c:pt idx="1014">
                  <c:v>7.9461826103650042</c:v>
                </c:pt>
                <c:pt idx="1015">
                  <c:v>7.9729758296806512</c:v>
                </c:pt>
                <c:pt idx="1016">
                  <c:v>7.9997928897722623</c:v>
                </c:pt>
                <c:pt idx="1017">
                  <c:v>8.0266433326929008</c:v>
                </c:pt>
                <c:pt idx="1018">
                  <c:v>8.0534840135528629</c:v>
                </c:pt>
                <c:pt idx="1019">
                  <c:v>8.0803916504732651</c:v>
                </c:pt>
                <c:pt idx="1020">
                  <c:v>8.1072988563402895</c:v>
                </c:pt>
                <c:pt idx="1021">
                  <c:v>8.1398268941294525</c:v>
                </c:pt>
                <c:pt idx="1022">
                  <c:v>8.1782857477475979</c:v>
                </c:pt>
                <c:pt idx="1023">
                  <c:v>8.2168129307062419</c:v>
                </c:pt>
                <c:pt idx="1024">
                  <c:v>8.255467593077034</c:v>
                </c:pt>
                <c:pt idx="1025">
                  <c:v>8.2941999882763771</c:v>
                </c:pt>
                <c:pt idx="1026">
                  <c:v>8.3330255117213188</c:v>
                </c:pt>
                <c:pt idx="1027">
                  <c:v>8.3719538110880194</c:v>
                </c:pt>
                <c:pt idx="1028">
                  <c:v>8.4109849910516328</c:v>
                </c:pt>
                <c:pt idx="1029">
                  <c:v>8.4500837277945244</c:v>
                </c:pt>
                <c:pt idx="1030">
                  <c:v>8.48928520200813</c:v>
                </c:pt>
                <c:pt idx="1031">
                  <c:v>8.5286252989301445</c:v>
                </c:pt>
                <c:pt idx="1032">
                  <c:v>8.568032735971796</c:v>
                </c:pt>
                <c:pt idx="1033">
                  <c:v>8.6074975125004709</c:v>
                </c:pt>
                <c:pt idx="1034">
                  <c:v>8.6471109692538359</c:v>
                </c:pt>
                <c:pt idx="1035">
                  <c:v>8.6868007662835272</c:v>
                </c:pt>
                <c:pt idx="1036">
                  <c:v>8.7266206629908556</c:v>
                </c:pt>
                <c:pt idx="1037">
                  <c:v>8.7633818874301657</c:v>
                </c:pt>
                <c:pt idx="1038">
                  <c:v>8.7942432563126811</c:v>
                </c:pt>
                <c:pt idx="1039">
                  <c:v>8.8251224805679875</c:v>
                </c:pt>
                <c:pt idx="1040">
                  <c:v>8.8560468511374104</c:v>
                </c:pt>
                <c:pt idx="1041">
                  <c:v>8.8869790049110566</c:v>
                </c:pt>
                <c:pt idx="1042">
                  <c:v>8.918012830226802</c:v>
                </c:pt>
                <c:pt idx="1043">
                  <c:v>8.9490919196129681</c:v>
                </c:pt>
                <c:pt idx="1044">
                  <c:v>8.9801784879484838</c:v>
                </c:pt>
                <c:pt idx="1045">
                  <c:v>9.0113293200267925</c:v>
                </c:pt>
                <c:pt idx="1046">
                  <c:v>9.0425252512483407</c:v>
                </c:pt>
                <c:pt idx="1047">
                  <c:v>9.0738141722725185</c:v>
                </c:pt>
                <c:pt idx="1048">
                  <c:v>9.1050813901033347</c:v>
                </c:pt>
                <c:pt idx="1049">
                  <c:v>9.1364416836405518</c:v>
                </c:pt>
                <c:pt idx="1050">
                  <c:v>9.1678568505949798</c:v>
                </c:pt>
                <c:pt idx="1051">
                  <c:v>9.1993365540811389</c:v>
                </c:pt>
                <c:pt idx="1052">
                  <c:v>9.2308226416368431</c:v>
                </c:pt>
                <c:pt idx="1053">
                  <c:v>9.2623634452451178</c:v>
                </c:pt>
                <c:pt idx="1054">
                  <c:v>9.2940078793688041</c:v>
                </c:pt>
                <c:pt idx="1055">
                  <c:v>9.3256680182463274</c:v>
                </c:pt>
                <c:pt idx="1056">
                  <c:v>9.3573830054203846</c:v>
                </c:pt>
                <c:pt idx="1057">
                  <c:v>9.3891528833069913</c:v>
                </c:pt>
                <c:pt idx="1058">
                  <c:v>9.4206982081943735</c:v>
                </c:pt>
                <c:pt idx="1059">
                  <c:v>9.4517667651796717</c:v>
                </c:pt>
                <c:pt idx="1060">
                  <c:v>9.4829201204452414</c:v>
                </c:pt>
                <c:pt idx="1061">
                  <c:v>9.5141377778717811</c:v>
                </c:pt>
                <c:pt idx="1062">
                  <c:v>9.5453697505659321</c:v>
                </c:pt>
                <c:pt idx="1063">
                  <c:v>9.576656184530739</c:v>
                </c:pt>
                <c:pt idx="1064">
                  <c:v>9.6080474485000895</c:v>
                </c:pt>
                <c:pt idx="1065">
                  <c:v>9.6394527299982222</c:v>
                </c:pt>
                <c:pt idx="1066">
                  <c:v>9.6708836310960908</c:v>
                </c:pt>
                <c:pt idx="1067">
                  <c:v>9.7024174483337156</c:v>
                </c:pt>
                <c:pt idx="1068">
                  <c:v>9.7340639222965244</c:v>
                </c:pt>
                <c:pt idx="1069">
                  <c:v>9.765629848165009</c:v>
                </c:pt>
                <c:pt idx="1070">
                  <c:v>9.7973636344364134</c:v>
                </c:pt>
                <c:pt idx="1071">
                  <c:v>9.8290582921605623</c:v>
                </c:pt>
                <c:pt idx="1072">
                  <c:v>9.8608239725794977</c:v>
                </c:pt>
                <c:pt idx="1073">
                  <c:v>9.8927442760399877</c:v>
                </c:pt>
                <c:pt idx="1074">
                  <c:v>9.9246387145239936</c:v>
                </c:pt>
                <c:pt idx="1075">
                  <c:v>9.9566881901195892</c:v>
                </c:pt>
                <c:pt idx="1076">
                  <c:v>9.9887115814147034</c:v>
                </c:pt>
                <c:pt idx="1077">
                  <c:v>10.02075102255786</c:v>
                </c:pt>
                <c:pt idx="1078">
                  <c:v>10.052903390262555</c:v>
                </c:pt>
                <c:pt idx="1079">
                  <c:v>10.085168769468087</c:v>
                </c:pt>
                <c:pt idx="1080">
                  <c:v>10.121875743870508</c:v>
                </c:pt>
                <c:pt idx="1081">
                  <c:v>10.161016033913151</c:v>
                </c:pt>
                <c:pt idx="1082">
                  <c:v>10.20031898469299</c:v>
                </c:pt>
                <c:pt idx="1083">
                  <c:v>10.23964467588161</c:v>
                </c:pt>
                <c:pt idx="1084">
                  <c:v>10.279187182160564</c:v>
                </c:pt>
                <c:pt idx="1085">
                  <c:v>10.31880571092892</c:v>
                </c:pt>
                <c:pt idx="1086">
                  <c:v>10.35849095167128</c:v>
                </c:pt>
                <c:pt idx="1087">
                  <c:v>10.398252002913328</c:v>
                </c:pt>
                <c:pt idx="1088">
                  <c:v>10.438132892516915</c:v>
                </c:pt>
                <c:pt idx="1089">
                  <c:v>10.478230889541404</c:v>
                </c:pt>
                <c:pt idx="1090">
                  <c:v>10.518351791697572</c:v>
                </c:pt>
                <c:pt idx="1091">
                  <c:v>10.558495618617147</c:v>
                </c:pt>
                <c:pt idx="1092">
                  <c:v>10.598856889374186</c:v>
                </c:pt>
                <c:pt idx="1093">
                  <c:v>10.639338512934069</c:v>
                </c:pt>
                <c:pt idx="1094">
                  <c:v>10.679843287212886</c:v>
                </c:pt>
                <c:pt idx="1095">
                  <c:v>10.720565898389307</c:v>
                </c:pt>
                <c:pt idx="1096">
                  <c:v>10.761311811427108</c:v>
                </c:pt>
                <c:pt idx="1097">
                  <c:v>10.802229682974959</c:v>
                </c:pt>
                <c:pt idx="1098">
                  <c:v>10.843022128034113</c:v>
                </c:pt>
                <c:pt idx="1099">
                  <c:v>10.883888862770908</c:v>
                </c:pt>
                <c:pt idx="1100">
                  <c:v>10.924876130218243</c:v>
                </c:pt>
                <c:pt idx="1101">
                  <c:v>10.966030926071635</c:v>
                </c:pt>
                <c:pt idx="1102">
                  <c:v>11.007259754814315</c:v>
                </c:pt>
                <c:pt idx="1103">
                  <c:v>11.048609423402763</c:v>
                </c:pt>
                <c:pt idx="1104">
                  <c:v>11.089982452386048</c:v>
                </c:pt>
                <c:pt idx="1105">
                  <c:v>11.131574080416467</c:v>
                </c:pt>
                <c:pt idx="1106">
                  <c:v>11.17328685583124</c:v>
                </c:pt>
                <c:pt idx="1107">
                  <c:v>11.215023216764047</c:v>
                </c:pt>
                <c:pt idx="1108">
                  <c:v>11.256978567694722</c:v>
                </c:pt>
                <c:pt idx="1109">
                  <c:v>11.298957654723127</c:v>
                </c:pt>
                <c:pt idx="1110">
                  <c:v>11.34110737176052</c:v>
                </c:pt>
                <c:pt idx="1111">
                  <c:v>11.383329402330299</c:v>
                </c:pt>
                <c:pt idx="1112">
                  <c:v>11.425770944951806</c:v>
                </c:pt>
                <c:pt idx="1113">
                  <c:v>11.468187318178309</c:v>
                </c:pt>
                <c:pt idx="1114">
                  <c:v>11.510872476308199</c:v>
                </c:pt>
                <c:pt idx="1115">
                  <c:v>11.553532222541827</c:v>
                </c:pt>
                <c:pt idx="1116">
                  <c:v>11.590822426053796</c:v>
                </c:pt>
                <c:pt idx="1117">
                  <c:v>11.624353159468095</c:v>
                </c:pt>
                <c:pt idx="1118">
                  <c:v>11.657897721414578</c:v>
                </c:pt>
                <c:pt idx="1119">
                  <c:v>11.691405884096955</c:v>
                </c:pt>
                <c:pt idx="1120">
                  <c:v>11.725075962369079</c:v>
                </c:pt>
                <c:pt idx="1121">
                  <c:v>11.758857943627946</c:v>
                </c:pt>
                <c:pt idx="1122">
                  <c:v>11.792653868478192</c:v>
                </c:pt>
                <c:pt idx="1123">
                  <c:v>11.826510935847045</c:v>
                </c:pt>
                <c:pt idx="1124">
                  <c:v>11.860432706783085</c:v>
                </c:pt>
                <c:pt idx="1125">
                  <c:v>11.894415405067045</c:v>
                </c:pt>
                <c:pt idx="1126">
                  <c:v>11.928561285741946</c:v>
                </c:pt>
                <c:pt idx="1127">
                  <c:v>11.962669788420817</c:v>
                </c:pt>
                <c:pt idx="1128">
                  <c:v>11.996941885492896</c:v>
                </c:pt>
                <c:pt idx="1129">
                  <c:v>12.031274515291516</c:v>
                </c:pt>
                <c:pt idx="1130">
                  <c:v>12.065673004457269</c:v>
                </c:pt>
                <c:pt idx="1131">
                  <c:v>12.100131806786759</c:v>
                </c:pt>
                <c:pt idx="1132">
                  <c:v>12.13460456419558</c:v>
                </c:pt>
                <c:pt idx="1133">
                  <c:v>12.169189533921676</c:v>
                </c:pt>
                <c:pt idx="1134">
                  <c:v>12.203939383490797</c:v>
                </c:pt>
                <c:pt idx="1135">
                  <c:v>12.238650854208968</c:v>
                </c:pt>
                <c:pt idx="1136">
                  <c:v>12.273474702701771</c:v>
                </c:pt>
                <c:pt idx="1137">
                  <c:v>12.308410997304581</c:v>
                </c:pt>
                <c:pt idx="1138">
                  <c:v>12.3434598064082</c:v>
                </c:pt>
                <c:pt idx="1139">
                  <c:v>12.382019156096298</c:v>
                </c:pt>
                <c:pt idx="1140">
                  <c:v>12.425513955776502</c:v>
                </c:pt>
                <c:pt idx="1141">
                  <c:v>12.46922359765888</c:v>
                </c:pt>
                <c:pt idx="1142">
                  <c:v>12.512951354711703</c:v>
                </c:pt>
                <c:pt idx="1143">
                  <c:v>12.556948360659277</c:v>
                </c:pt>
                <c:pt idx="1144">
                  <c:v>12.601008037522838</c:v>
                </c:pt>
                <c:pt idx="1145">
                  <c:v>12.645184478014265</c:v>
                </c:pt>
                <c:pt idx="1146">
                  <c:v>12.68957626715865</c:v>
                </c:pt>
                <c:pt idx="1147">
                  <c:v>12.734085006158299</c:v>
                </c:pt>
                <c:pt idx="1148">
                  <c:v>12.778612214552163</c:v>
                </c:pt>
                <c:pt idx="1149">
                  <c:v>12.82345362496163</c:v>
                </c:pt>
                <c:pt idx="1150">
                  <c:v>12.868313650535564</c:v>
                </c:pt>
                <c:pt idx="1151">
                  <c:v>12.91338953214275</c:v>
                </c:pt>
                <c:pt idx="1152">
                  <c:v>12.958582769137593</c:v>
                </c:pt>
                <c:pt idx="1153">
                  <c:v>13.003837167038785</c:v>
                </c:pt>
                <c:pt idx="1154">
                  <c:v>13.049265125941313</c:v>
                </c:pt>
                <c:pt idx="1155">
                  <c:v>13.094909355358162</c:v>
                </c:pt>
                <c:pt idx="1156">
                  <c:v>13.140671273445212</c:v>
                </c:pt>
                <c:pt idx="1157">
                  <c:v>13.186649690796655</c:v>
                </c:pt>
                <c:pt idx="1158">
                  <c:v>13.232121695138433</c:v>
                </c:pt>
                <c:pt idx="1159">
                  <c:v>13.27745473922254</c:v>
                </c:pt>
                <c:pt idx="1160">
                  <c:v>13.322944533270938</c:v>
                </c:pt>
                <c:pt idx="1161">
                  <c:v>13.368607634434698</c:v>
                </c:pt>
                <c:pt idx="1162">
                  <c:v>13.414427269811272</c:v>
                </c:pt>
                <c:pt idx="1163">
                  <c:v>13.460321947116739</c:v>
                </c:pt>
                <c:pt idx="1164">
                  <c:v>13.506471769210425</c:v>
                </c:pt>
                <c:pt idx="1165">
                  <c:v>13.552697181815814</c:v>
                </c:pt>
                <c:pt idx="1166">
                  <c:v>13.599078652855134</c:v>
                </c:pt>
                <c:pt idx="1167">
                  <c:v>13.645575946895743</c:v>
                </c:pt>
                <c:pt idx="1168">
                  <c:v>13.692347481199581</c:v>
                </c:pt>
                <c:pt idx="1169">
                  <c:v>13.739076842950457</c:v>
                </c:pt>
                <c:pt idx="1170">
                  <c:v>13.786180012328423</c:v>
                </c:pt>
                <c:pt idx="1171">
                  <c:v>13.833240708579368</c:v>
                </c:pt>
                <c:pt idx="1172">
                  <c:v>13.880576870464701</c:v>
                </c:pt>
                <c:pt idx="1173">
                  <c:v>13.928068278063718</c:v>
                </c:pt>
                <c:pt idx="1174">
                  <c:v>13.975676063129635</c:v>
                </c:pt>
                <c:pt idx="1175">
                  <c:v>14.023461220942863</c:v>
                </c:pt>
                <c:pt idx="1176">
                  <c:v>14.07140125506284</c:v>
                </c:pt>
                <c:pt idx="1177">
                  <c:v>14.120458487096899</c:v>
                </c:pt>
                <c:pt idx="1178">
                  <c:v>14.169833140591441</c:v>
                </c:pt>
                <c:pt idx="1179">
                  <c:v>14.219488098240609</c:v>
                </c:pt>
                <c:pt idx="1180">
                  <c:v>14.269262954618602</c:v>
                </c:pt>
                <c:pt idx="1181">
                  <c:v>14.319256971331622</c:v>
                </c:pt>
                <c:pt idx="1182">
                  <c:v>14.369407761625249</c:v>
                </c:pt>
                <c:pt idx="1183">
                  <c:v>14.41964182352301</c:v>
                </c:pt>
                <c:pt idx="1184">
                  <c:v>14.470131633932303</c:v>
                </c:pt>
                <c:pt idx="1185">
                  <c:v>14.520804597701149</c:v>
                </c:pt>
                <c:pt idx="1186">
                  <c:v>14.571598035117054</c:v>
                </c:pt>
                <c:pt idx="1187">
                  <c:v>14.622646949931397</c:v>
                </c:pt>
                <c:pt idx="1188">
                  <c:v>14.6737806976653</c:v>
                </c:pt>
                <c:pt idx="1189">
                  <c:v>14.725233889206022</c:v>
                </c:pt>
                <c:pt idx="1190">
                  <c:v>14.776743577897681</c:v>
                </c:pt>
                <c:pt idx="1191">
                  <c:v>14.828438407281793</c:v>
                </c:pt>
                <c:pt idx="1192">
                  <c:v>14.880353701394398</c:v>
                </c:pt>
                <c:pt idx="1193">
                  <c:v>14.932424476338753</c:v>
                </c:pt>
                <c:pt idx="1194">
                  <c:v>14.984681419055969</c:v>
                </c:pt>
                <c:pt idx="1195">
                  <c:v>15.037159199486917</c:v>
                </c:pt>
                <c:pt idx="1196">
                  <c:v>15.089394124526523</c:v>
                </c:pt>
                <c:pt idx="1197">
                  <c:v>15.141915603121671</c:v>
                </c:pt>
                <c:pt idx="1198">
                  <c:v>15.194459093687243</c:v>
                </c:pt>
                <c:pt idx="1199">
                  <c:v>15.247256705951189</c:v>
                </c:pt>
                <c:pt idx="1200">
                  <c:v>15.300242395125894</c:v>
                </c:pt>
                <c:pt idx="1201">
                  <c:v>15.353449503531847</c:v>
                </c:pt>
                <c:pt idx="1202">
                  <c:v>15.406711233451304</c:v>
                </c:pt>
                <c:pt idx="1203">
                  <c:v>15.460261688124394</c:v>
                </c:pt>
                <c:pt idx="1204">
                  <c:v>15.514033937422958</c:v>
                </c:pt>
                <c:pt idx="1205">
                  <c:v>15.567960057186077</c:v>
                </c:pt>
                <c:pt idx="1206">
                  <c:v>15.622076360312924</c:v>
                </c:pt>
                <c:pt idx="1207">
                  <c:v>15.676414834383788</c:v>
                </c:pt>
                <c:pt idx="1208">
                  <c:v>15.730906800125993</c:v>
                </c:pt>
                <c:pt idx="1209">
                  <c:v>15.785590016452549</c:v>
                </c:pt>
                <c:pt idx="1210">
                  <c:v>15.840495780960051</c:v>
                </c:pt>
                <c:pt idx="1211">
                  <c:v>15.895624233934514</c:v>
                </c:pt>
                <c:pt idx="1212">
                  <c:v>15.950905675743124</c:v>
                </c:pt>
                <c:pt idx="1213">
                  <c:v>16.006379820009197</c:v>
                </c:pt>
                <c:pt idx="1214">
                  <c:v>16.061507328141289</c:v>
                </c:pt>
                <c:pt idx="1215">
                  <c:v>16.106932445456938</c:v>
                </c:pt>
                <c:pt idx="1216">
                  <c:v>16.152543368051141</c:v>
                </c:pt>
                <c:pt idx="1217">
                  <c:v>16.198298733910942</c:v>
                </c:pt>
                <c:pt idx="1218">
                  <c:v>16.244169278309847</c:v>
                </c:pt>
                <c:pt idx="1219">
                  <c:v>16.290155058810118</c:v>
                </c:pt>
                <c:pt idx="1220">
                  <c:v>16.336256133012377</c:v>
                </c:pt>
                <c:pt idx="1221">
                  <c:v>16.382544402052361</c:v>
                </c:pt>
                <c:pt idx="1222">
                  <c:v>16.428976455314221</c:v>
                </c:pt>
                <c:pt idx="1223">
                  <c:v>16.475524009229936</c:v>
                </c:pt>
                <c:pt idx="1224">
                  <c:v>16.522187121571104</c:v>
                </c:pt>
                <c:pt idx="1225">
                  <c:v>16.569038560275938</c:v>
                </c:pt>
                <c:pt idx="1226">
                  <c:v>16.616033251550437</c:v>
                </c:pt>
                <c:pt idx="1227">
                  <c:v>16.66314370876335</c:v>
                </c:pt>
                <c:pt idx="1228">
                  <c:v>16.710369989857881</c:v>
                </c:pt>
                <c:pt idx="1229">
                  <c:v>16.757885861832747</c:v>
                </c:pt>
                <c:pt idx="1230">
                  <c:v>16.805344202102894</c:v>
                </c:pt>
                <c:pt idx="1231">
                  <c:v>16.85301869552994</c:v>
                </c:pt>
                <c:pt idx="1232">
                  <c:v>16.900909450375643</c:v>
                </c:pt>
                <c:pt idx="1233">
                  <c:v>16.948890675876978</c:v>
                </c:pt>
                <c:pt idx="1234">
                  <c:v>16.997014059499062</c:v>
                </c:pt>
                <c:pt idx="1235">
                  <c:v>17.045253741840479</c:v>
                </c:pt>
                <c:pt idx="1236">
                  <c:v>17.093785171637592</c:v>
                </c:pt>
                <c:pt idx="1237">
                  <c:v>17.142358124686698</c:v>
                </c:pt>
                <c:pt idx="1238">
                  <c:v>17.197691938938416</c:v>
                </c:pt>
                <c:pt idx="1239">
                  <c:v>17.259038863351439</c:v>
                </c:pt>
                <c:pt idx="1240">
                  <c:v>17.320685285887755</c:v>
                </c:pt>
                <c:pt idx="1241">
                  <c:v>17.382479207920792</c:v>
                </c:pt>
                <c:pt idx="1242">
                  <c:v>17.444573450641929</c:v>
                </c:pt>
                <c:pt idx="1243">
                  <c:v>17.506891937102711</c:v>
                </c:pt>
                <c:pt idx="1244">
                  <c:v>17.569457824429161</c:v>
                </c:pt>
                <c:pt idx="1245">
                  <c:v>17.632224908512015</c:v>
                </c:pt>
                <c:pt idx="1246">
                  <c:v>17.695317042231189</c:v>
                </c:pt>
                <c:pt idx="1247">
                  <c:v>17.758555732750644</c:v>
                </c:pt>
                <c:pt idx="1248">
                  <c:v>17.822097280910857</c:v>
                </c:pt>
                <c:pt idx="1249">
                  <c:v>17.885863874345549</c:v>
                </c:pt>
                <c:pt idx="1250">
                  <c:v>17.949956141317525</c:v>
                </c:pt>
                <c:pt idx="1251">
                  <c:v>18.01409380882891</c:v>
                </c:pt>
                <c:pt idx="1252">
                  <c:v>18.078636564070905</c:v>
                </c:pt>
                <c:pt idx="1253">
                  <c:v>18.143404914063428</c:v>
                </c:pt>
                <c:pt idx="1254">
                  <c:v>18.20839898718096</c:v>
                </c:pt>
                <c:pt idx="1255">
                  <c:v>18.273638882515925</c:v>
                </c:pt>
                <c:pt idx="1256">
                  <c:v>18.339084502380754</c:v>
                </c:pt>
                <c:pt idx="1257">
                  <c:v>18.405081169834304</c:v>
                </c:pt>
                <c:pt idx="1258">
                  <c:v>18.471287425942766</c:v>
                </c:pt>
                <c:pt idx="1259">
                  <c:v>18.537905636632591</c:v>
                </c:pt>
                <c:pt idx="1260">
                  <c:v>18.604671910678086</c:v>
                </c:pt>
                <c:pt idx="1261">
                  <c:v>18.671667940398198</c:v>
                </c:pt>
                <c:pt idx="1262">
                  <c:v>18.738893871978295</c:v>
                </c:pt>
                <c:pt idx="1263">
                  <c:v>18.806450614965108</c:v>
                </c:pt>
                <c:pt idx="1264">
                  <c:v>18.874237595314401</c:v>
                </c:pt>
                <c:pt idx="1265">
                  <c:v>18.942338709677422</c:v>
                </c:pt>
                <c:pt idx="1266">
                  <c:v>19.010687752069625</c:v>
                </c:pt>
                <c:pt idx="1267">
                  <c:v>19.079267515923569</c:v>
                </c:pt>
                <c:pt idx="1268">
                  <c:v>19.148078148226801</c:v>
                </c:pt>
                <c:pt idx="1269">
                  <c:v>19.217305726536949</c:v>
                </c:pt>
                <c:pt idx="1270">
                  <c:v>19.286578883307147</c:v>
                </c:pt>
                <c:pt idx="1271">
                  <c:v>19.356285222257149</c:v>
                </c:pt>
                <c:pt idx="1272">
                  <c:v>19.426208166916108</c:v>
                </c:pt>
                <c:pt idx="1273">
                  <c:v>19.496378050400814</c:v>
                </c:pt>
                <c:pt idx="1274">
                  <c:v>19.566779775141534</c:v>
                </c:pt>
                <c:pt idx="1275">
                  <c:v>19.637702542834734</c:v>
                </c:pt>
                <c:pt idx="1276">
                  <c:v>19.709882337299739</c:v>
                </c:pt>
                <c:pt idx="1277">
                  <c:v>19.782193912153087</c:v>
                </c:pt>
                <c:pt idx="1278">
                  <c:v>19.854927554223494</c:v>
                </c:pt>
                <c:pt idx="1279">
                  <c:v>19.92790776053215</c:v>
                </c:pt>
                <c:pt idx="1280">
                  <c:v>20.001121302982451</c:v>
                </c:pt>
                <c:pt idx="1281">
                  <c:v>20.074758543586377</c:v>
                </c:pt>
                <c:pt idx="1282">
                  <c:v>20.148540746821681</c:v>
                </c:pt>
                <c:pt idx="1283">
                  <c:v>20.22265797334304</c:v>
                </c:pt>
                <c:pt idx="1284">
                  <c:v>20.297099326106064</c:v>
                </c:pt>
                <c:pt idx="1285">
                  <c:v>20.371685093912347</c:v>
                </c:pt>
                <c:pt idx="1286">
                  <c:v>20.446697252188436</c:v>
                </c:pt>
                <c:pt idx="1287">
                  <c:v>20.521954751613634</c:v>
                </c:pt>
                <c:pt idx="1288">
                  <c:v>20.597538477944052</c:v>
                </c:pt>
                <c:pt idx="1289">
                  <c:v>20.673367227219398</c:v>
                </c:pt>
                <c:pt idx="1290">
                  <c:v>20.749431030190962</c:v>
                </c:pt>
                <c:pt idx="1291">
                  <c:v>20.825923999306418</c:v>
                </c:pt>
                <c:pt idx="1292">
                  <c:v>20.902560134477099</c:v>
                </c:pt>
                <c:pt idx="1293">
                  <c:v>20.979626549003207</c:v>
                </c:pt>
                <c:pt idx="1294">
                  <c:v>21.048861326013551</c:v>
                </c:pt>
                <c:pt idx="1295">
                  <c:v>21.111456794518105</c:v>
                </c:pt>
                <c:pt idx="1296">
                  <c:v>21.174276928006549</c:v>
                </c:pt>
                <c:pt idx="1297">
                  <c:v>21.23722731379889</c:v>
                </c:pt>
                <c:pt idx="1298">
                  <c:v>21.30049683025857</c:v>
                </c:pt>
                <c:pt idx="1299">
                  <c:v>21.363889841262772</c:v>
                </c:pt>
                <c:pt idx="1300">
                  <c:v>21.427507949373407</c:v>
                </c:pt>
                <c:pt idx="1301">
                  <c:v>21.491249716044486</c:v>
                </c:pt>
                <c:pt idx="1302">
                  <c:v>21.555222324686259</c:v>
                </c:pt>
                <c:pt idx="1303">
                  <c:v>21.61941451677583</c:v>
                </c:pt>
                <c:pt idx="1304">
                  <c:v>21.683730630907657</c:v>
                </c:pt>
                <c:pt idx="1305">
                  <c:v>21.748373983739839</c:v>
                </c:pt>
                <c:pt idx="1306">
                  <c:v>21.813141458586884</c:v>
                </c:pt>
                <c:pt idx="1307">
                  <c:v>21.878037231077919</c:v>
                </c:pt>
                <c:pt idx="1308">
                  <c:v>21.943256212204997</c:v>
                </c:pt>
                <c:pt idx="1309">
                  <c:v>22.008599579833806</c:v>
                </c:pt>
                <c:pt idx="1310">
                  <c:v>22.074270826827508</c:v>
                </c:pt>
                <c:pt idx="1311">
                  <c:v>22.13996492934557</c:v>
                </c:pt>
                <c:pt idx="1312">
                  <c:v>22.205987147447342</c:v>
                </c:pt>
                <c:pt idx="1313">
                  <c:v>22.272235885395975</c:v>
                </c:pt>
                <c:pt idx="1314">
                  <c:v>22.338509752101533</c:v>
                </c:pt>
                <c:pt idx="1315">
                  <c:v>22.405109749781214</c:v>
                </c:pt>
                <c:pt idx="1316">
                  <c:v>22.471936585910466</c:v>
                </c:pt>
                <c:pt idx="1317">
                  <c:v>22.544993099012423</c:v>
                </c:pt>
                <c:pt idx="1318">
                  <c:v>22.62947901727674</c:v>
                </c:pt>
                <c:pt idx="1319">
                  <c:v>22.714209489080453</c:v>
                </c:pt>
                <c:pt idx="1320">
                  <c:v>22.799286605071543</c:v>
                </c:pt>
                <c:pt idx="1321">
                  <c:v>22.884608678157065</c:v>
                </c:pt>
                <c:pt idx="1322">
                  <c:v>22.970379811368854</c:v>
                </c:pt>
                <c:pt idx="1323">
                  <c:v>23.056396355291941</c:v>
                </c:pt>
                <c:pt idx="1324">
                  <c:v>23.142760499859065</c:v>
                </c:pt>
                <c:pt idx="1325">
                  <c:v>23.229472497079872</c:v>
                </c:pt>
                <c:pt idx="1326">
                  <c:v>23.31653259920768</c:v>
                </c:pt>
                <c:pt idx="1327">
                  <c:v>23.403838972691982</c:v>
                </c:pt>
                <c:pt idx="1328">
                  <c:v>23.491493906944875</c:v>
                </c:pt>
                <c:pt idx="1329">
                  <c:v>23.579497654916612</c:v>
                </c:pt>
                <c:pt idx="1330">
                  <c:v>23.667850469802261</c:v>
                </c:pt>
                <c:pt idx="1331">
                  <c:v>23.756552605042014</c:v>
                </c:pt>
                <c:pt idx="1332">
                  <c:v>23.845502104711052</c:v>
                </c:pt>
                <c:pt idx="1333">
                  <c:v>23.934801382854221</c:v>
                </c:pt>
                <c:pt idx="1334">
                  <c:v>24.024552952732066</c:v>
                </c:pt>
                <c:pt idx="1335">
                  <c:v>24.114552575266142</c:v>
                </c:pt>
                <c:pt idx="1336">
                  <c:v>24.205178138741807</c:v>
                </c:pt>
                <c:pt idx="1337">
                  <c:v>24.296457535759007</c:v>
                </c:pt>
                <c:pt idx="1338">
                  <c:v>24.38787231272698</c:v>
                </c:pt>
                <c:pt idx="1339">
                  <c:v>24.479743527573479</c:v>
                </c:pt>
                <c:pt idx="1340">
                  <c:v>24.571962364987762</c:v>
                </c:pt>
                <c:pt idx="1341">
                  <c:v>24.664418260959405</c:v>
                </c:pt>
                <c:pt idx="1342">
                  <c:v>24.757332590489195</c:v>
                </c:pt>
                <c:pt idx="1343">
                  <c:v>24.850483552040266</c:v>
                </c:pt>
                <c:pt idx="1344">
                  <c:v>24.944094286446326</c:v>
                </c:pt>
                <c:pt idx="1345">
                  <c:v>25.037941220107633</c:v>
                </c:pt>
                <c:pt idx="1346">
                  <c:v>25.132249273746034</c:v>
                </c:pt>
                <c:pt idx="1347">
                  <c:v>25.226793087628078</c:v>
                </c:pt>
                <c:pt idx="1348">
                  <c:v>25.321696801738376</c:v>
                </c:pt>
                <c:pt idx="1349">
                  <c:v>25.416938383379307</c:v>
                </c:pt>
                <c:pt idx="1350">
                  <c:v>25.512643802322437</c:v>
                </c:pt>
                <c:pt idx="1351">
                  <c:v>25.608584085138567</c:v>
                </c:pt>
                <c:pt idx="1352">
                  <c:v>25.704886911650149</c:v>
                </c:pt>
                <c:pt idx="1353">
                  <c:v>25.801526786317471</c:v>
                </c:pt>
                <c:pt idx="1354">
                  <c:v>25.892942443094029</c:v>
                </c:pt>
                <c:pt idx="1355">
                  <c:v>25.970427573777879</c:v>
                </c:pt>
                <c:pt idx="1356">
                  <c:v>26.048145427671454</c:v>
                </c:pt>
                <c:pt idx="1357">
                  <c:v>26.125978375016338</c:v>
                </c:pt>
                <c:pt idx="1358">
                  <c:v>26.204161670438257</c:v>
                </c:pt>
                <c:pt idx="1359">
                  <c:v>26.282578056313266</c:v>
                </c:pt>
                <c:pt idx="1360">
                  <c:v>26.361227655621491</c:v>
                </c:pt>
                <c:pt idx="1361">
                  <c:v>26.439991340351259</c:v>
                </c:pt>
                <c:pt idx="1362">
                  <c:v>26.519004506516175</c:v>
                </c:pt>
                <c:pt idx="1363">
                  <c:v>26.598354087709804</c:v>
                </c:pt>
                <c:pt idx="1364">
                  <c:v>26.67783448630647</c:v>
                </c:pt>
                <c:pt idx="1365">
                  <c:v>26.757427909894705</c:v>
                </c:pt>
                <c:pt idx="1366">
                  <c:v>26.837375634242793</c:v>
                </c:pt>
                <c:pt idx="1367">
                  <c:v>26.917557396663426</c:v>
                </c:pt>
                <c:pt idx="1368">
                  <c:v>26.997954363798108</c:v>
                </c:pt>
                <c:pt idx="1369">
                  <c:v>27.078501228501228</c:v>
                </c:pt>
                <c:pt idx="1370">
                  <c:v>27.159385460475498</c:v>
                </c:pt>
                <c:pt idx="1371">
                  <c:v>27.240381148596448</c:v>
                </c:pt>
                <c:pt idx="1372">
                  <c:v>27.321734179274443</c:v>
                </c:pt>
                <c:pt idx="1373">
                  <c:v>27.403218939404212</c:v>
                </c:pt>
                <c:pt idx="1374">
                  <c:v>27.484917388061387</c:v>
                </c:pt>
                <c:pt idx="1375">
                  <c:v>27.566871631641771</c:v>
                </c:pt>
                <c:pt idx="1376">
                  <c:v>27.649039061581455</c:v>
                </c:pt>
                <c:pt idx="1377">
                  <c:v>27.732207437425934</c:v>
                </c:pt>
                <c:pt idx="1378">
                  <c:v>27.836949037526303</c:v>
                </c:pt>
                <c:pt idx="1379">
                  <c:v>27.942176830730663</c:v>
                </c:pt>
                <c:pt idx="1380">
                  <c:v>28.047638704070827</c:v>
                </c:pt>
                <c:pt idx="1381">
                  <c:v>28.153588308795566</c:v>
                </c:pt>
                <c:pt idx="1382">
                  <c:v>28.259874745846371</c:v>
                </c:pt>
                <c:pt idx="1383">
                  <c:v>28.36654723997518</c:v>
                </c:pt>
                <c:pt idx="1384">
                  <c:v>28.473685116639402</c:v>
                </c:pt>
                <c:pt idx="1385">
                  <c:v>28.581055875288889</c:v>
                </c:pt>
                <c:pt idx="1386">
                  <c:v>28.688918301483117</c:v>
                </c:pt>
                <c:pt idx="1387">
                  <c:v>28.797013098298446</c:v>
                </c:pt>
                <c:pt idx="1388">
                  <c:v>28.90557344338125</c:v>
                </c:pt>
                <c:pt idx="1389">
                  <c:v>29.014524440251115</c:v>
                </c:pt>
                <c:pt idx="1390">
                  <c:v>29.12381047444908</c:v>
                </c:pt>
                <c:pt idx="1391">
                  <c:v>29.233592165156189</c:v>
                </c:pt>
                <c:pt idx="1392">
                  <c:v>29.343604967861424</c:v>
                </c:pt>
                <c:pt idx="1393">
                  <c:v>29.454218541422616</c:v>
                </c:pt>
                <c:pt idx="1394">
                  <c:v>29.564959194146851</c:v>
                </c:pt>
                <c:pt idx="1395">
                  <c:v>29.676167460115572</c:v>
                </c:pt>
                <c:pt idx="1396">
                  <c:v>29.788329910397845</c:v>
                </c:pt>
                <c:pt idx="1397">
                  <c:v>29.901970586631279</c:v>
                </c:pt>
                <c:pt idx="1398">
                  <c:v>30.015971780278925</c:v>
                </c:pt>
                <c:pt idx="1399">
                  <c:v>30.130437392016006</c:v>
                </c:pt>
                <c:pt idx="1400">
                  <c:v>30.245264038709909</c:v>
                </c:pt>
                <c:pt idx="1401">
                  <c:v>30.360451956842123</c:v>
                </c:pt>
                <c:pt idx="1402">
                  <c:v>30.475862727880724</c:v>
                </c:pt>
                <c:pt idx="1403">
                  <c:v>30.591877096141506</c:v>
                </c:pt>
                <c:pt idx="1404">
                  <c:v>30.708357267377028</c:v>
                </c:pt>
                <c:pt idx="1405">
                  <c:v>30.825095946788803</c:v>
                </c:pt>
                <c:pt idx="1406">
                  <c:v>30.942300949431939</c:v>
                </c:pt>
                <c:pt idx="1407">
                  <c:v>31.059972581152049</c:v>
                </c:pt>
                <c:pt idx="1408">
                  <c:v>31.177865245319115</c:v>
                </c:pt>
                <c:pt idx="1409">
                  <c:v>31.296262678732536</c:v>
                </c:pt>
                <c:pt idx="1410">
                  <c:v>31.415023653914517</c:v>
                </c:pt>
                <c:pt idx="1411">
                  <c:v>31.534252345395366</c:v>
                </c:pt>
                <c:pt idx="1412">
                  <c:v>31.653700773758771</c:v>
                </c:pt>
                <c:pt idx="1413">
                  <c:v>31.773761236095972</c:v>
                </c:pt>
                <c:pt idx="1414">
                  <c:v>31.894186285198177</c:v>
                </c:pt>
                <c:pt idx="1415">
                  <c:v>32.014458183145507</c:v>
                </c:pt>
                <c:pt idx="1416">
                  <c:v>32.134585052393291</c:v>
                </c:pt>
                <c:pt idx="1417">
                  <c:v>32.25519187049769</c:v>
                </c:pt>
                <c:pt idx="1418">
                  <c:v>32.376070795813625</c:v>
                </c:pt>
                <c:pt idx="1419">
                  <c:v>32.497430322739774</c:v>
                </c:pt>
                <c:pt idx="1420">
                  <c:v>32.619166666666665</c:v>
                </c:pt>
                <c:pt idx="1421">
                  <c:v>32.741384321503325</c:v>
                </c:pt>
                <c:pt idx="1422">
                  <c:v>32.863875226271233</c:v>
                </c:pt>
                <c:pt idx="1423">
                  <c:v>32.986848097445879</c:v>
                </c:pt>
                <c:pt idx="1424">
                  <c:v>33.110199041381584</c:v>
                </c:pt>
                <c:pt idx="1425">
                  <c:v>33.233928359028319</c:v>
                </c:pt>
                <c:pt idx="1426">
                  <c:v>33.358036351655599</c:v>
                </c:pt>
                <c:pt idx="1427">
                  <c:v>33.482627681097064</c:v>
                </c:pt>
                <c:pt idx="1428">
                  <c:v>33.607598344443623</c:v>
                </c:pt>
                <c:pt idx="1429">
                  <c:v>33.732794160075841</c:v>
                </c:pt>
                <c:pt idx="1430">
                  <c:v>33.85852378138442</c:v>
                </c:pt>
                <c:pt idx="1431">
                  <c:v>33.984738113020811</c:v>
                </c:pt>
                <c:pt idx="1432">
                  <c:v>34.111333043059787</c:v>
                </c:pt>
                <c:pt idx="1433">
                  <c:v>34.23815191080466</c:v>
                </c:pt>
                <c:pt idx="1434">
                  <c:v>34.352016728113128</c:v>
                </c:pt>
                <c:pt idx="1435">
                  <c:v>34.453588955648307</c:v>
                </c:pt>
                <c:pt idx="1436">
                  <c:v>34.555413241338812</c:v>
                </c:pt>
                <c:pt idx="1437">
                  <c:v>34.657489744789807</c:v>
                </c:pt>
                <c:pt idx="1438">
                  <c:v>34.759818625741197</c:v>
                </c:pt>
                <c:pt idx="1439">
                  <c:v>34.862400044067826</c:v>
                </c:pt>
                <c:pt idx="1440">
                  <c:v>34.965234159779612</c:v>
                </c:pt>
                <c:pt idx="1441">
                  <c:v>35.068321133021662</c:v>
                </c:pt>
                <c:pt idx="1442">
                  <c:v>35.171556396641371</c:v>
                </c:pt>
                <c:pt idx="1443">
                  <c:v>35.275149543788075</c:v>
                </c:pt>
                <c:pt idx="1444">
                  <c:v>35.378728683880396</c:v>
                </c:pt>
                <c:pt idx="1445">
                  <c:v>35.482828134264217</c:v>
                </c:pt>
                <c:pt idx="1446">
                  <c:v>35.587076427996777</c:v>
                </c:pt>
                <c:pt idx="1447">
                  <c:v>35.691683334942674</c:v>
                </c:pt>
                <c:pt idx="1448">
                  <c:v>35.796274731642704</c:v>
                </c:pt>
                <c:pt idx="1449">
                  <c:v>35.901389221116162</c:v>
                </c:pt>
                <c:pt idx="1450">
                  <c:v>36.0066531089251</c:v>
                </c:pt>
                <c:pt idx="1451">
                  <c:v>36.112005227867854</c:v>
                </c:pt>
                <c:pt idx="1452">
                  <c:v>36.217777593658951</c:v>
                </c:pt>
                <c:pt idx="1453">
                  <c:v>36.32363746857822</c:v>
                </c:pt>
                <c:pt idx="1454">
                  <c:v>36.429918953766808</c:v>
                </c:pt>
                <c:pt idx="1455">
                  <c:v>36.536287221057961</c:v>
                </c:pt>
                <c:pt idx="1456">
                  <c:v>36.643078468136864</c:v>
                </c:pt>
                <c:pt idx="1457">
                  <c:v>36.749955765260985</c:v>
                </c:pt>
                <c:pt idx="1458">
                  <c:v>36.869220877981341</c:v>
                </c:pt>
                <c:pt idx="1459">
                  <c:v>37.001598716601208</c:v>
                </c:pt>
                <c:pt idx="1460">
                  <c:v>37.134525434357592</c:v>
                </c:pt>
                <c:pt idx="1461">
                  <c:v>37.267659497926864</c:v>
                </c:pt>
                <c:pt idx="1462">
                  <c:v>37.401449469250672</c:v>
                </c:pt>
                <c:pt idx="1463">
                  <c:v>37.53534085770449</c:v>
                </c:pt>
                <c:pt idx="1464">
                  <c:v>37.669890061200185</c:v>
                </c:pt>
                <c:pt idx="1465">
                  <c:v>37.804645107679519</c:v>
                </c:pt>
                <c:pt idx="1466">
                  <c:v>37.939779464730982</c:v>
                </c:pt>
                <c:pt idx="1467">
                  <c:v>38.003369354391793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330-40F2-ADEE-6B47B7494737}"/>
            </c:ext>
          </c:extLst>
        </c:ser>
        <c:ser>
          <c:idx val="14"/>
          <c:order val="6"/>
          <c:tx>
            <c:v>Mars</c:v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[1]Robinson!$A$2:$A$138</c:f>
              <c:numCache>
                <c:formatCode>General</c:formatCode>
                <c:ptCount val="137"/>
                <c:pt idx="0">
                  <c:v>0.18292700000000001</c:v>
                </c:pt>
                <c:pt idx="1">
                  <c:v>0.20122000000000001</c:v>
                </c:pt>
                <c:pt idx="2">
                  <c:v>0.25609799999999999</c:v>
                </c:pt>
                <c:pt idx="3">
                  <c:v>0.29268300000000003</c:v>
                </c:pt>
                <c:pt idx="4">
                  <c:v>0.32926800000000001</c:v>
                </c:pt>
                <c:pt idx="5">
                  <c:v>0.38414599999999999</c:v>
                </c:pt>
                <c:pt idx="6">
                  <c:v>0.43902400000000003</c:v>
                </c:pt>
                <c:pt idx="7">
                  <c:v>0.49390200000000001</c:v>
                </c:pt>
                <c:pt idx="8">
                  <c:v>0.58536600000000005</c:v>
                </c:pt>
                <c:pt idx="9">
                  <c:v>0.69512200000000002</c:v>
                </c:pt>
                <c:pt idx="10">
                  <c:v>0.80487799999999998</c:v>
                </c:pt>
                <c:pt idx="11">
                  <c:v>0.91463399999999995</c:v>
                </c:pt>
                <c:pt idx="12">
                  <c:v>1.0426800000000001</c:v>
                </c:pt>
                <c:pt idx="13">
                  <c:v>1.17073</c:v>
                </c:pt>
                <c:pt idx="14">
                  <c:v>1.29878</c:v>
                </c:pt>
                <c:pt idx="15">
                  <c:v>1.4634100000000001</c:v>
                </c:pt>
                <c:pt idx="16">
                  <c:v>1.6097600000000001</c:v>
                </c:pt>
                <c:pt idx="17">
                  <c:v>1.7378</c:v>
                </c:pt>
                <c:pt idx="18">
                  <c:v>1.86585</c:v>
                </c:pt>
                <c:pt idx="19">
                  <c:v>1.86585</c:v>
                </c:pt>
                <c:pt idx="20">
                  <c:v>2.0487799999999998</c:v>
                </c:pt>
                <c:pt idx="21">
                  <c:v>2.0487799999999998</c:v>
                </c:pt>
                <c:pt idx="22">
                  <c:v>2.2134100000000001</c:v>
                </c:pt>
                <c:pt idx="23">
                  <c:v>2.2134100000000001</c:v>
                </c:pt>
                <c:pt idx="24">
                  <c:v>2.3963399999999999</c:v>
                </c:pt>
                <c:pt idx="25">
                  <c:v>2.3963399999999999</c:v>
                </c:pt>
                <c:pt idx="26">
                  <c:v>2.5609799999999998</c:v>
                </c:pt>
                <c:pt idx="27">
                  <c:v>2.5609799999999998</c:v>
                </c:pt>
                <c:pt idx="28">
                  <c:v>2.7439</c:v>
                </c:pt>
                <c:pt idx="29">
                  <c:v>2.7439</c:v>
                </c:pt>
                <c:pt idx="30">
                  <c:v>2.9085399999999999</c:v>
                </c:pt>
                <c:pt idx="31">
                  <c:v>2.9085399999999999</c:v>
                </c:pt>
                <c:pt idx="32">
                  <c:v>3.0914600000000001</c:v>
                </c:pt>
                <c:pt idx="33">
                  <c:v>3.0914600000000001</c:v>
                </c:pt>
                <c:pt idx="34">
                  <c:v>3.2743899999999999</c:v>
                </c:pt>
                <c:pt idx="35">
                  <c:v>3.2743899999999999</c:v>
                </c:pt>
                <c:pt idx="36">
                  <c:v>3.4390200000000002</c:v>
                </c:pt>
                <c:pt idx="37">
                  <c:v>3.4390200000000002</c:v>
                </c:pt>
                <c:pt idx="38">
                  <c:v>3.62195</c:v>
                </c:pt>
                <c:pt idx="39">
                  <c:v>3.62195</c:v>
                </c:pt>
                <c:pt idx="40">
                  <c:v>3.8048799999999998</c:v>
                </c:pt>
                <c:pt idx="41">
                  <c:v>3.8048799999999998</c:v>
                </c:pt>
                <c:pt idx="42">
                  <c:v>3.9695100000000001</c:v>
                </c:pt>
                <c:pt idx="43">
                  <c:v>3.9695100000000001</c:v>
                </c:pt>
                <c:pt idx="44">
                  <c:v>4.1524400000000004</c:v>
                </c:pt>
                <c:pt idx="45">
                  <c:v>4.1524400000000004</c:v>
                </c:pt>
                <c:pt idx="46">
                  <c:v>4.3170700000000002</c:v>
                </c:pt>
                <c:pt idx="47">
                  <c:v>4.3170700000000002</c:v>
                </c:pt>
                <c:pt idx="48">
                  <c:v>4.4817099999999996</c:v>
                </c:pt>
                <c:pt idx="49">
                  <c:v>4.4817099999999996</c:v>
                </c:pt>
                <c:pt idx="50">
                  <c:v>4.6463400000000004</c:v>
                </c:pt>
                <c:pt idx="51">
                  <c:v>4.6463400000000004</c:v>
                </c:pt>
                <c:pt idx="52">
                  <c:v>4.8109799999999998</c:v>
                </c:pt>
                <c:pt idx="53">
                  <c:v>4.8109799999999998</c:v>
                </c:pt>
                <c:pt idx="54">
                  <c:v>4.9756099999999996</c:v>
                </c:pt>
                <c:pt idx="55">
                  <c:v>4.9756099999999996</c:v>
                </c:pt>
                <c:pt idx="56">
                  <c:v>5.1402400000000004</c:v>
                </c:pt>
                <c:pt idx="57">
                  <c:v>5.1402400000000004</c:v>
                </c:pt>
                <c:pt idx="58">
                  <c:v>5.2865900000000003</c:v>
                </c:pt>
                <c:pt idx="59">
                  <c:v>5.2865900000000003</c:v>
                </c:pt>
                <c:pt idx="60">
                  <c:v>5.4329299999999998</c:v>
                </c:pt>
                <c:pt idx="61">
                  <c:v>5.4329299999999998</c:v>
                </c:pt>
                <c:pt idx="62">
                  <c:v>5.5609799999999998</c:v>
                </c:pt>
                <c:pt idx="63">
                  <c:v>5.5609799999999998</c:v>
                </c:pt>
                <c:pt idx="64">
                  <c:v>5.7073200000000002</c:v>
                </c:pt>
                <c:pt idx="65">
                  <c:v>5.7073200000000002</c:v>
                </c:pt>
                <c:pt idx="66">
                  <c:v>5.8170700000000002</c:v>
                </c:pt>
                <c:pt idx="67">
                  <c:v>5.8170700000000002</c:v>
                </c:pt>
                <c:pt idx="68">
                  <c:v>5.9451200000000002</c:v>
                </c:pt>
                <c:pt idx="69">
                  <c:v>5.9451200000000002</c:v>
                </c:pt>
                <c:pt idx="70">
                  <c:v>6.0548799999999998</c:v>
                </c:pt>
                <c:pt idx="71">
                  <c:v>6.0548799999999998</c:v>
                </c:pt>
                <c:pt idx="72">
                  <c:v>6.1463400000000004</c:v>
                </c:pt>
                <c:pt idx="73">
                  <c:v>6.1463400000000004</c:v>
                </c:pt>
                <c:pt idx="74">
                  <c:v>6.2378</c:v>
                </c:pt>
                <c:pt idx="75">
                  <c:v>6.2378</c:v>
                </c:pt>
                <c:pt idx="76">
                  <c:v>6.3109799999999998</c:v>
                </c:pt>
                <c:pt idx="77">
                  <c:v>6.3109799999999998</c:v>
                </c:pt>
                <c:pt idx="78">
                  <c:v>6.36585</c:v>
                </c:pt>
                <c:pt idx="79">
                  <c:v>6.36585</c:v>
                </c:pt>
                <c:pt idx="80">
                  <c:v>6.4390200000000002</c:v>
                </c:pt>
                <c:pt idx="81">
                  <c:v>6.4390200000000002</c:v>
                </c:pt>
                <c:pt idx="82">
                  <c:v>6.4756099999999996</c:v>
                </c:pt>
                <c:pt idx="83">
                  <c:v>6.5304900000000004</c:v>
                </c:pt>
                <c:pt idx="84">
                  <c:v>6.5487799999999998</c:v>
                </c:pt>
                <c:pt idx="85">
                  <c:v>6.5853700000000002</c:v>
                </c:pt>
                <c:pt idx="86">
                  <c:v>6.62195</c:v>
                </c:pt>
                <c:pt idx="87">
                  <c:v>6.6585400000000003</c:v>
                </c:pt>
                <c:pt idx="88">
                  <c:v>6.8963400000000004</c:v>
                </c:pt>
                <c:pt idx="89">
                  <c:v>6.9512200000000002</c:v>
                </c:pt>
                <c:pt idx="90">
                  <c:v>7.0243900000000004</c:v>
                </c:pt>
                <c:pt idx="91">
                  <c:v>7.0975599999999996</c:v>
                </c:pt>
                <c:pt idx="92">
                  <c:v>7.2073200000000002</c:v>
                </c:pt>
                <c:pt idx="93">
                  <c:v>7.2987799999999998</c:v>
                </c:pt>
                <c:pt idx="94">
                  <c:v>7.4268299999999998</c:v>
                </c:pt>
                <c:pt idx="95">
                  <c:v>7.5548799999999998</c:v>
                </c:pt>
                <c:pt idx="96">
                  <c:v>7.7012200000000002</c:v>
                </c:pt>
                <c:pt idx="97">
                  <c:v>7.86585</c:v>
                </c:pt>
                <c:pt idx="98">
                  <c:v>8.0304900000000004</c:v>
                </c:pt>
                <c:pt idx="99">
                  <c:v>8.1951199999999993</c:v>
                </c:pt>
                <c:pt idx="100">
                  <c:v>8.5061</c:v>
                </c:pt>
                <c:pt idx="101">
                  <c:v>8.7256099999999996</c:v>
                </c:pt>
                <c:pt idx="102">
                  <c:v>8.9085400000000003</c:v>
                </c:pt>
                <c:pt idx="103">
                  <c:v>9.2561</c:v>
                </c:pt>
                <c:pt idx="104">
                  <c:v>9.4390199999999993</c:v>
                </c:pt>
                <c:pt idx="105">
                  <c:v>9.6036599999999996</c:v>
                </c:pt>
                <c:pt idx="106">
                  <c:v>9.7865900000000003</c:v>
                </c:pt>
                <c:pt idx="107">
                  <c:v>9.9695099999999996</c:v>
                </c:pt>
                <c:pt idx="108">
                  <c:v>10.1524</c:v>
                </c:pt>
                <c:pt idx="109">
                  <c:v>10.3354</c:v>
                </c:pt>
                <c:pt idx="110">
                  <c:v>10.5183</c:v>
                </c:pt>
                <c:pt idx="111">
                  <c:v>10.7012</c:v>
                </c:pt>
                <c:pt idx="112">
                  <c:v>10.8841</c:v>
                </c:pt>
                <c:pt idx="113">
                  <c:v>11.0671</c:v>
                </c:pt>
                <c:pt idx="114">
                  <c:v>11.25</c:v>
                </c:pt>
                <c:pt idx="115">
                  <c:v>11.4329</c:v>
                </c:pt>
                <c:pt idx="116">
                  <c:v>11.5976</c:v>
                </c:pt>
                <c:pt idx="117">
                  <c:v>11.7805</c:v>
                </c:pt>
                <c:pt idx="118">
                  <c:v>11.9451</c:v>
                </c:pt>
                <c:pt idx="119">
                  <c:v>12.128</c:v>
                </c:pt>
                <c:pt idx="120">
                  <c:v>12.2927</c:v>
                </c:pt>
                <c:pt idx="121">
                  <c:v>12.4756</c:v>
                </c:pt>
                <c:pt idx="122">
                  <c:v>12.6402</c:v>
                </c:pt>
                <c:pt idx="123">
                  <c:v>12.8049</c:v>
                </c:pt>
                <c:pt idx="124">
                  <c:v>12.9695</c:v>
                </c:pt>
                <c:pt idx="125">
                  <c:v>13.1341</c:v>
                </c:pt>
                <c:pt idx="126">
                  <c:v>13.2805</c:v>
                </c:pt>
                <c:pt idx="127">
                  <c:v>13.4451</c:v>
                </c:pt>
                <c:pt idx="128">
                  <c:v>13.5549</c:v>
                </c:pt>
                <c:pt idx="129">
                  <c:v>13.6829</c:v>
                </c:pt>
                <c:pt idx="130">
                  <c:v>13.7744</c:v>
                </c:pt>
                <c:pt idx="131">
                  <c:v>13.8659</c:v>
                </c:pt>
                <c:pt idx="132">
                  <c:v>13.9207</c:v>
                </c:pt>
                <c:pt idx="133">
                  <c:v>13.9573</c:v>
                </c:pt>
                <c:pt idx="134">
                  <c:v>14.0122</c:v>
                </c:pt>
                <c:pt idx="135">
                  <c:v>14.0305</c:v>
                </c:pt>
                <c:pt idx="136">
                  <c:v>14.0305</c:v>
                </c:pt>
              </c:numCache>
            </c:numRef>
          </c:xVal>
          <c:yVal>
            <c:numRef>
              <c:f>[1]Robinson!$C$2:$C$138</c:f>
              <c:numCache>
                <c:formatCode>General</c:formatCode>
                <c:ptCount val="137"/>
                <c:pt idx="0">
                  <c:v>331.83618635618569</c:v>
                </c:pt>
                <c:pt idx="1">
                  <c:v>265.03025250759674</c:v>
                </c:pt>
                <c:pt idx="2">
                  <c:v>133.29657299941803</c:v>
                </c:pt>
                <c:pt idx="3">
                  <c:v>98.989672695166476</c:v>
                </c:pt>
                <c:pt idx="4">
                  <c:v>64.686367356315245</c:v>
                </c:pt>
                <c:pt idx="5">
                  <c:v>47.742094083661392</c:v>
                </c:pt>
                <c:pt idx="6">
                  <c:v>34.40076391212223</c:v>
                </c:pt>
                <c:pt idx="7">
                  <c:v>28.456445986600471</c:v>
                </c:pt>
                <c:pt idx="8">
                  <c:v>21.768254344319807</c:v>
                </c:pt>
                <c:pt idx="9">
                  <c:v>16.544736901175764</c:v>
                </c:pt>
                <c:pt idx="10">
                  <c:v>12.899257086912415</c:v>
                </c:pt>
                <c:pt idx="11">
                  <c:v>10.406473657074445</c:v>
                </c:pt>
                <c:pt idx="12">
                  <c:v>8.0574288336349529</c:v>
                </c:pt>
                <c:pt idx="13">
                  <c:v>6.4826755802028355</c:v>
                </c:pt>
                <c:pt idx="14">
                  <c:v>5.1199353089000033</c:v>
                </c:pt>
                <c:pt idx="15">
                  <c:v>3.9281640813904817</c:v>
                </c:pt>
                <c:pt idx="16">
                  <c:v>3.2818400609291705</c:v>
                </c:pt>
                <c:pt idx="17">
                  <c:v>2.7580709165994213</c:v>
                </c:pt>
                <c:pt idx="18">
                  <c:v>2.6382004541440645</c:v>
                </c:pt>
                <c:pt idx="19">
                  <c:v>2.6382004541440645</c:v>
                </c:pt>
                <c:pt idx="20">
                  <c:v>2.4875918049975847</c:v>
                </c:pt>
                <c:pt idx="21">
                  <c:v>2.4875918049975847</c:v>
                </c:pt>
                <c:pt idx="22">
                  <c:v>2.3460076789705018</c:v>
                </c:pt>
                <c:pt idx="23">
                  <c:v>2.3460076789705018</c:v>
                </c:pt>
                <c:pt idx="24">
                  <c:v>2.2778976076143738</c:v>
                </c:pt>
                <c:pt idx="25">
                  <c:v>2.2778976076143738</c:v>
                </c:pt>
                <c:pt idx="26">
                  <c:v>2.2116547828936075</c:v>
                </c:pt>
                <c:pt idx="27">
                  <c:v>2.2116547828936075</c:v>
                </c:pt>
                <c:pt idx="28">
                  <c:v>2.2116547828936075</c:v>
                </c:pt>
                <c:pt idx="29">
                  <c:v>2.2116547828936075</c:v>
                </c:pt>
                <c:pt idx="30">
                  <c:v>2.1472537673766596</c:v>
                </c:pt>
                <c:pt idx="31">
                  <c:v>2.1472537673766596</c:v>
                </c:pt>
                <c:pt idx="32">
                  <c:v>2.1157869181567768</c:v>
                </c:pt>
                <c:pt idx="33">
                  <c:v>2.1157869181567768</c:v>
                </c:pt>
                <c:pt idx="34">
                  <c:v>2.0543166087949478</c:v>
                </c:pt>
                <c:pt idx="35">
                  <c:v>2.0543166087949478</c:v>
                </c:pt>
                <c:pt idx="36">
                  <c:v>1.9373897088709022</c:v>
                </c:pt>
                <c:pt idx="37">
                  <c:v>1.9373897088709022</c:v>
                </c:pt>
                <c:pt idx="38">
                  <c:v>1.8819804229962165</c:v>
                </c:pt>
                <c:pt idx="39">
                  <c:v>1.8819804229962165</c:v>
                </c:pt>
                <c:pt idx="40">
                  <c:v>1.7774168053244592</c:v>
                </c:pt>
                <c:pt idx="41">
                  <c:v>1.7774168053244592</c:v>
                </c:pt>
                <c:pt idx="42">
                  <c:v>1.6584489795918369</c:v>
                </c:pt>
                <c:pt idx="43">
                  <c:v>1.6584489795918369</c:v>
                </c:pt>
                <c:pt idx="44">
                  <c:v>1.5135505731161953</c:v>
                </c:pt>
                <c:pt idx="45">
                  <c:v>1.5135505731161953</c:v>
                </c:pt>
                <c:pt idx="46">
                  <c:v>1.4085153142062488</c:v>
                </c:pt>
                <c:pt idx="47">
                  <c:v>1.4085153142062488</c:v>
                </c:pt>
                <c:pt idx="48">
                  <c:v>1.2703092417016804</c:v>
                </c:pt>
                <c:pt idx="49">
                  <c:v>1.2703092417016804</c:v>
                </c:pt>
                <c:pt idx="50">
                  <c:v>1.1433321611289462</c:v>
                </c:pt>
                <c:pt idx="51">
                  <c:v>1.1433321611289462</c:v>
                </c:pt>
                <c:pt idx="52">
                  <c:v>1.0356426959240537</c:v>
                </c:pt>
                <c:pt idx="53">
                  <c:v>1.0356426959240537</c:v>
                </c:pt>
                <c:pt idx="54">
                  <c:v>0.91492021487734509</c:v>
                </c:pt>
                <c:pt idx="55">
                  <c:v>0.91492021487734509</c:v>
                </c:pt>
                <c:pt idx="56">
                  <c:v>0.81019698459025824</c:v>
                </c:pt>
                <c:pt idx="57">
                  <c:v>0.81019698459025824</c:v>
                </c:pt>
                <c:pt idx="58">
                  <c:v>0.72143652834069327</c:v>
                </c:pt>
                <c:pt idx="59">
                  <c:v>0.72143652834069327</c:v>
                </c:pt>
                <c:pt idx="60">
                  <c:v>0.63420103061441646</c:v>
                </c:pt>
                <c:pt idx="61">
                  <c:v>0.63420103061441646</c:v>
                </c:pt>
                <c:pt idx="62">
                  <c:v>0.54078091944592466</c:v>
                </c:pt>
                <c:pt idx="63">
                  <c:v>0.54078091944592466</c:v>
                </c:pt>
                <c:pt idx="64">
                  <c:v>0.4693635151688455</c:v>
                </c:pt>
                <c:pt idx="65">
                  <c:v>0.4693635151688455</c:v>
                </c:pt>
                <c:pt idx="66">
                  <c:v>0.39463707657372943</c:v>
                </c:pt>
                <c:pt idx="67">
                  <c:v>0.39463707657372943</c:v>
                </c:pt>
                <c:pt idx="68">
                  <c:v>0.33550044841277682</c:v>
                </c:pt>
                <c:pt idx="69">
                  <c:v>0.33550044841277682</c:v>
                </c:pt>
                <c:pt idx="70">
                  <c:v>0.26859774797805142</c:v>
                </c:pt>
                <c:pt idx="71">
                  <c:v>0.26859774797805142</c:v>
                </c:pt>
                <c:pt idx="72">
                  <c:v>0.2290862151242325</c:v>
                </c:pt>
                <c:pt idx="73">
                  <c:v>0.2290862151242325</c:v>
                </c:pt>
                <c:pt idx="74">
                  <c:v>0.18366262434903508</c:v>
                </c:pt>
                <c:pt idx="75">
                  <c:v>0.18366262434903508</c:v>
                </c:pt>
                <c:pt idx="76">
                  <c:v>0.14719031711208616</c:v>
                </c:pt>
                <c:pt idx="77">
                  <c:v>0.14719031711208616</c:v>
                </c:pt>
                <c:pt idx="78">
                  <c:v>0.11810303799510152</c:v>
                </c:pt>
                <c:pt idx="79">
                  <c:v>0.11810303799510152</c:v>
                </c:pt>
                <c:pt idx="80">
                  <c:v>9.0703542928984277E-2</c:v>
                </c:pt>
                <c:pt idx="81">
                  <c:v>9.0703542928984277E-2</c:v>
                </c:pt>
                <c:pt idx="82">
                  <c:v>6.7029513209065306E-2</c:v>
                </c:pt>
                <c:pt idx="83">
                  <c:v>5.4948990370251194E-2</c:v>
                </c:pt>
                <c:pt idx="84">
                  <c:v>4.119578403998217E-2</c:v>
                </c:pt>
                <c:pt idx="85">
                  <c:v>3.1748815872469756E-2</c:v>
                </c:pt>
                <c:pt idx="86">
                  <c:v>1.8776028402004957E-2</c:v>
                </c:pt>
                <c:pt idx="87">
                  <c:v>1.3972707765470046E-2</c:v>
                </c:pt>
                <c:pt idx="88">
                  <c:v>5.6847817036527526E-2</c:v>
                </c:pt>
                <c:pt idx="89">
                  <c:v>7.2489379366744294E-2</c:v>
                </c:pt>
                <c:pt idx="90">
                  <c:v>9.5023140733637018E-2</c:v>
                </c:pt>
                <c:pt idx="91">
                  <c:v>0.12055704663478843</c:v>
                </c:pt>
                <c:pt idx="92">
                  <c:v>0.15365139555834734</c:v>
                </c:pt>
                <c:pt idx="93">
                  <c:v>0.18744105929129293</c:v>
                </c:pt>
                <c:pt idx="94">
                  <c:v>0.22757629755788922</c:v>
                </c:pt>
                <c:pt idx="95">
                  <c:v>0.257440096969697</c:v>
                </c:pt>
                <c:pt idx="96">
                  <c:v>0.28815145985401464</c:v>
                </c:pt>
                <c:pt idx="97">
                  <c:v>0.33550044841277682</c:v>
                </c:pt>
                <c:pt idx="98">
                  <c:v>0.36886905396506853</c:v>
                </c:pt>
                <c:pt idx="99">
                  <c:v>0.40545502144618584</c:v>
                </c:pt>
                <c:pt idx="100">
                  <c:v>0.4693635151688455</c:v>
                </c:pt>
                <c:pt idx="101">
                  <c:v>0.48810097512637324</c:v>
                </c:pt>
                <c:pt idx="102">
                  <c:v>0.51395636995570859</c:v>
                </c:pt>
                <c:pt idx="103">
                  <c:v>0.54763920571006053</c:v>
                </c:pt>
                <c:pt idx="104">
                  <c:v>0.5615159463761018</c:v>
                </c:pt>
                <c:pt idx="105">
                  <c:v>0.5756256074823487</c:v>
                </c:pt>
                <c:pt idx="106">
                  <c:v>0.58995256627443804</c:v>
                </c:pt>
                <c:pt idx="107">
                  <c:v>0.58995256627443804</c:v>
                </c:pt>
                <c:pt idx="108">
                  <c:v>0.58995256627443804</c:v>
                </c:pt>
                <c:pt idx="109">
                  <c:v>0.58995256627443804</c:v>
                </c:pt>
                <c:pt idx="110">
                  <c:v>0.58995256627443804</c:v>
                </c:pt>
                <c:pt idx="111">
                  <c:v>0.58995256627443804</c:v>
                </c:pt>
                <c:pt idx="112">
                  <c:v>0.58995256627443804</c:v>
                </c:pt>
                <c:pt idx="113">
                  <c:v>0.5756256074823487</c:v>
                </c:pt>
                <c:pt idx="114">
                  <c:v>0.5615159463761018</c:v>
                </c:pt>
                <c:pt idx="115">
                  <c:v>0.54763920571006053</c:v>
                </c:pt>
                <c:pt idx="116">
                  <c:v>0.52057522446893933</c:v>
                </c:pt>
                <c:pt idx="117">
                  <c:v>0.50090825295986141</c:v>
                </c:pt>
                <c:pt idx="118">
                  <c:v>0.47554466823180525</c:v>
                </c:pt>
                <c:pt idx="119">
                  <c:v>0.45118429246379049</c:v>
                </c:pt>
                <c:pt idx="120">
                  <c:v>0.43357237781779789</c:v>
                </c:pt>
                <c:pt idx="121">
                  <c:v>0.40001601584430169</c:v>
                </c:pt>
                <c:pt idx="122">
                  <c:v>0.37384919326737481</c:v>
                </c:pt>
                <c:pt idx="123">
                  <c:v>0.34010828515617292</c:v>
                </c:pt>
                <c:pt idx="124">
                  <c:v>0.30892347352842886</c:v>
                </c:pt>
                <c:pt idx="125">
                  <c:v>0.28018243519699632</c:v>
                </c:pt>
                <c:pt idx="126">
                  <c:v>0.24759008073999828</c:v>
                </c:pt>
                <c:pt idx="127">
                  <c:v>0.20787490122481231</c:v>
                </c:pt>
                <c:pt idx="128">
                  <c:v>0.1871226840016556</c:v>
                </c:pt>
                <c:pt idx="129">
                  <c:v>0.15354503248231061</c:v>
                </c:pt>
                <c:pt idx="130">
                  <c:v>0.11556359041147117</c:v>
                </c:pt>
                <c:pt idx="131">
                  <c:v>0.11188259818653847</c:v>
                </c:pt>
                <c:pt idx="132">
                  <c:v>8.7239684376643867E-2</c:v>
                </c:pt>
                <c:pt idx="133">
                  <c:v>6.4490108619151582E-2</c:v>
                </c:pt>
                <c:pt idx="134">
                  <c:v>3.0423272931591513E-2</c:v>
                </c:pt>
                <c:pt idx="135">
                  <c:v>2.3662139505817217E-2</c:v>
                </c:pt>
                <c:pt idx="136" formatCode="0.00E+00">
                  <c:v>1E-8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330-40F2-ADEE-6B47B7494737}"/>
            </c:ext>
          </c:extLst>
        </c:ser>
        <c:ser>
          <c:idx val="20"/>
          <c:order val="7"/>
          <c:marker>
            <c:symbol val="none"/>
          </c:marker>
          <c:xVal>
            <c:numRef>
              <c:f>[5]Viking!$A$2:$A$10</c:f>
              <c:numCache>
                <c:formatCode>General</c:formatCode>
                <c:ptCount val="9"/>
                <c:pt idx="0">
                  <c:v>7.4</c:v>
                </c:pt>
                <c:pt idx="1">
                  <c:v>7.3</c:v>
                </c:pt>
                <c:pt idx="2">
                  <c:v>7.2</c:v>
                </c:pt>
                <c:pt idx="3">
                  <c:v>6.5</c:v>
                </c:pt>
                <c:pt idx="4">
                  <c:v>4.8</c:v>
                </c:pt>
                <c:pt idx="5">
                  <c:v>3.2</c:v>
                </c:pt>
                <c:pt idx="6">
                  <c:v>2</c:v>
                </c:pt>
                <c:pt idx="7">
                  <c:v>0.9</c:v>
                </c:pt>
                <c:pt idx="8">
                  <c:v>0.5</c:v>
                </c:pt>
              </c:numCache>
            </c:numRef>
          </c:xVal>
          <c:yVal>
            <c:numRef>
              <c:f>[5]Viking!$D$2:$D$10</c:f>
              <c:numCache>
                <c:formatCode>General</c:formatCode>
                <c:ptCount val="9"/>
                <c:pt idx="0">
                  <c:v>6.5560224323007511E-4</c:v>
                </c:pt>
                <c:pt idx="1">
                  <c:v>2.3993884599535525E-2</c:v>
                </c:pt>
                <c:pt idx="2">
                  <c:v>5.9015433209758383E-2</c:v>
                </c:pt>
                <c:pt idx="3">
                  <c:v>0.14515454312899692</c:v>
                </c:pt>
                <c:pt idx="4">
                  <c:v>0.35702256587864661</c:v>
                </c:pt>
                <c:pt idx="5">
                  <c:v>0.55992284056244779</c:v>
                </c:pt>
                <c:pt idx="6">
                  <c:v>0.87813381378835598</c:v>
                </c:pt>
                <c:pt idx="7">
                  <c:v>1.377187960655234</c:v>
                </c:pt>
                <c:pt idx="8">
                  <c:v>2.1598606604059585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330-40F2-ADEE-6B47B7494737}"/>
            </c:ext>
          </c:extLst>
        </c:ser>
        <c:ser>
          <c:idx val="21"/>
          <c:order val="8"/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[5]MSL!$A$2:$A$16</c:f>
              <c:numCache>
                <c:formatCode>General</c:formatCode>
                <c:ptCount val="15"/>
                <c:pt idx="0">
                  <c:v>5.4</c:v>
                </c:pt>
                <c:pt idx="1">
                  <c:v>5.4</c:v>
                </c:pt>
                <c:pt idx="2">
                  <c:v>5.4</c:v>
                </c:pt>
                <c:pt idx="3">
                  <c:v>5.4</c:v>
                </c:pt>
                <c:pt idx="4">
                  <c:v>5.3</c:v>
                </c:pt>
                <c:pt idx="5">
                  <c:v>4.9000000000000004</c:v>
                </c:pt>
                <c:pt idx="6">
                  <c:v>4.7</c:v>
                </c:pt>
                <c:pt idx="7">
                  <c:v>4.5</c:v>
                </c:pt>
                <c:pt idx="8">
                  <c:v>4.3</c:v>
                </c:pt>
                <c:pt idx="9">
                  <c:v>3.9</c:v>
                </c:pt>
                <c:pt idx="10">
                  <c:v>3.4</c:v>
                </c:pt>
                <c:pt idx="11">
                  <c:v>2.9</c:v>
                </c:pt>
                <c:pt idx="12">
                  <c:v>2.1</c:v>
                </c:pt>
                <c:pt idx="13">
                  <c:v>1.3</c:v>
                </c:pt>
                <c:pt idx="14">
                  <c:v>0.1</c:v>
                </c:pt>
              </c:numCache>
            </c:numRef>
          </c:xVal>
          <c:yVal>
            <c:numRef>
              <c:f>[5]MSL!$C$2:$C$16</c:f>
              <c:numCache>
                <c:formatCode>General</c:formatCode>
                <c:ptCount val="15"/>
                <c:pt idx="0" formatCode="0.00E+00">
                  <c:v>1.0000000000000001E-5</c:v>
                </c:pt>
                <c:pt idx="1">
                  <c:v>6.6111150577822762E-3</c:v>
                </c:pt>
                <c:pt idx="2">
                  <c:v>4.2995343196518897E-2</c:v>
                </c:pt>
                <c:pt idx="3">
                  <c:v>0.14704329101119307</c:v>
                </c:pt>
                <c:pt idx="4">
                  <c:v>0.3137794872766454</c:v>
                </c:pt>
                <c:pt idx="5">
                  <c:v>0.63024185580026526</c:v>
                </c:pt>
                <c:pt idx="6">
                  <c:v>0.73709514485515504</c:v>
                </c:pt>
                <c:pt idx="7">
                  <c:v>0.86252555670723674</c:v>
                </c:pt>
                <c:pt idx="8">
                  <c:v>1.050493022548358</c:v>
                </c:pt>
                <c:pt idx="9">
                  <c:v>1.2803895219271291</c:v>
                </c:pt>
                <c:pt idx="10">
                  <c:v>1.6251340886030932</c:v>
                </c:pt>
                <c:pt idx="11">
                  <c:v>1.9061425060972097</c:v>
                </c:pt>
                <c:pt idx="12">
                  <c:v>2.236662905872163</c:v>
                </c:pt>
                <c:pt idx="13">
                  <c:v>2.4231931100553048</c:v>
                </c:pt>
                <c:pt idx="14">
                  <c:v>2.4231931100553048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D330-40F2-ADEE-6B47B7494737}"/>
            </c:ext>
          </c:extLst>
        </c:ser>
        <c:ser>
          <c:idx val="19"/>
          <c:order val="9"/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[7]TRAJ!$D$3:$D$270</c:f>
              <c:numCache>
                <c:formatCode>General</c:formatCode>
                <c:ptCount val="268"/>
                <c:pt idx="0">
                  <c:v>11.584</c:v>
                </c:pt>
                <c:pt idx="1">
                  <c:v>11.584</c:v>
                </c:pt>
                <c:pt idx="2">
                  <c:v>11.585000000000001</c:v>
                </c:pt>
                <c:pt idx="3">
                  <c:v>11.585000000000001</c:v>
                </c:pt>
                <c:pt idx="4">
                  <c:v>11.586</c:v>
                </c:pt>
                <c:pt idx="5">
                  <c:v>11.586</c:v>
                </c:pt>
                <c:pt idx="6">
                  <c:v>11.587</c:v>
                </c:pt>
                <c:pt idx="7">
                  <c:v>11.587</c:v>
                </c:pt>
                <c:pt idx="8">
                  <c:v>11.587</c:v>
                </c:pt>
                <c:pt idx="9">
                  <c:v>11.587999999999999</c:v>
                </c:pt>
                <c:pt idx="10">
                  <c:v>11.587999999999999</c:v>
                </c:pt>
                <c:pt idx="11">
                  <c:v>11.589</c:v>
                </c:pt>
                <c:pt idx="12">
                  <c:v>11.589</c:v>
                </c:pt>
                <c:pt idx="13">
                  <c:v>11.59</c:v>
                </c:pt>
                <c:pt idx="14">
                  <c:v>11.59</c:v>
                </c:pt>
                <c:pt idx="15">
                  <c:v>11.590999999999999</c:v>
                </c:pt>
                <c:pt idx="16">
                  <c:v>11.590999999999999</c:v>
                </c:pt>
                <c:pt idx="17">
                  <c:v>11.590999999999999</c:v>
                </c:pt>
                <c:pt idx="18">
                  <c:v>11.592000000000001</c:v>
                </c:pt>
                <c:pt idx="19">
                  <c:v>11.592000000000001</c:v>
                </c:pt>
                <c:pt idx="20">
                  <c:v>11.593</c:v>
                </c:pt>
                <c:pt idx="21">
                  <c:v>11.593</c:v>
                </c:pt>
                <c:pt idx="22">
                  <c:v>11.593999999999999</c:v>
                </c:pt>
                <c:pt idx="23">
                  <c:v>11.593999999999999</c:v>
                </c:pt>
                <c:pt idx="24">
                  <c:v>11.593999999999999</c:v>
                </c:pt>
                <c:pt idx="25">
                  <c:v>11.595000000000001</c:v>
                </c:pt>
                <c:pt idx="26">
                  <c:v>11.595000000000001</c:v>
                </c:pt>
                <c:pt idx="27">
                  <c:v>11.596</c:v>
                </c:pt>
                <c:pt idx="28">
                  <c:v>11.596</c:v>
                </c:pt>
                <c:pt idx="29">
                  <c:v>11.597</c:v>
                </c:pt>
                <c:pt idx="30">
                  <c:v>11.597</c:v>
                </c:pt>
                <c:pt idx="31">
                  <c:v>11.597</c:v>
                </c:pt>
                <c:pt idx="32">
                  <c:v>11.598000000000001</c:v>
                </c:pt>
                <c:pt idx="33">
                  <c:v>11.598000000000001</c:v>
                </c:pt>
                <c:pt idx="34">
                  <c:v>11.599</c:v>
                </c:pt>
                <c:pt idx="35">
                  <c:v>11.599</c:v>
                </c:pt>
                <c:pt idx="36">
                  <c:v>11.6</c:v>
                </c:pt>
                <c:pt idx="37">
                  <c:v>11.6</c:v>
                </c:pt>
                <c:pt idx="38">
                  <c:v>11.6</c:v>
                </c:pt>
                <c:pt idx="39">
                  <c:v>11.601000000000001</c:v>
                </c:pt>
                <c:pt idx="40">
                  <c:v>11.601000000000001</c:v>
                </c:pt>
                <c:pt idx="41">
                  <c:v>11.601000000000001</c:v>
                </c:pt>
                <c:pt idx="42">
                  <c:v>11.602</c:v>
                </c:pt>
                <c:pt idx="43">
                  <c:v>11.602</c:v>
                </c:pt>
                <c:pt idx="44">
                  <c:v>11.602</c:v>
                </c:pt>
                <c:pt idx="45">
                  <c:v>11.603</c:v>
                </c:pt>
                <c:pt idx="46">
                  <c:v>11.603</c:v>
                </c:pt>
                <c:pt idx="47">
                  <c:v>11.603</c:v>
                </c:pt>
                <c:pt idx="48">
                  <c:v>11.603</c:v>
                </c:pt>
                <c:pt idx="49">
                  <c:v>11.603</c:v>
                </c:pt>
                <c:pt idx="50">
                  <c:v>11.603</c:v>
                </c:pt>
                <c:pt idx="51">
                  <c:v>11.603</c:v>
                </c:pt>
                <c:pt idx="52">
                  <c:v>11.603</c:v>
                </c:pt>
                <c:pt idx="53">
                  <c:v>11.603</c:v>
                </c:pt>
                <c:pt idx="54">
                  <c:v>11.602</c:v>
                </c:pt>
                <c:pt idx="55">
                  <c:v>11.602</c:v>
                </c:pt>
                <c:pt idx="56">
                  <c:v>11.601000000000001</c:v>
                </c:pt>
                <c:pt idx="57">
                  <c:v>11.601000000000001</c:v>
                </c:pt>
                <c:pt idx="58">
                  <c:v>11.6</c:v>
                </c:pt>
                <c:pt idx="59">
                  <c:v>11.598000000000001</c:v>
                </c:pt>
                <c:pt idx="60">
                  <c:v>11.597</c:v>
                </c:pt>
                <c:pt idx="61">
                  <c:v>11.595000000000001</c:v>
                </c:pt>
                <c:pt idx="62">
                  <c:v>11.593</c:v>
                </c:pt>
                <c:pt idx="63">
                  <c:v>11.59</c:v>
                </c:pt>
                <c:pt idx="64">
                  <c:v>11.587</c:v>
                </c:pt>
                <c:pt idx="65">
                  <c:v>11.583</c:v>
                </c:pt>
                <c:pt idx="66">
                  <c:v>11.579000000000001</c:v>
                </c:pt>
                <c:pt idx="67">
                  <c:v>11.573</c:v>
                </c:pt>
                <c:pt idx="68">
                  <c:v>11.567</c:v>
                </c:pt>
                <c:pt idx="69">
                  <c:v>11.56</c:v>
                </c:pt>
                <c:pt idx="70">
                  <c:v>11.551</c:v>
                </c:pt>
                <c:pt idx="71">
                  <c:v>11.54</c:v>
                </c:pt>
                <c:pt idx="72">
                  <c:v>11.528</c:v>
                </c:pt>
                <c:pt idx="73">
                  <c:v>11.513</c:v>
                </c:pt>
                <c:pt idx="74">
                  <c:v>11.496</c:v>
                </c:pt>
                <c:pt idx="75">
                  <c:v>11.475</c:v>
                </c:pt>
                <c:pt idx="76">
                  <c:v>11.452</c:v>
                </c:pt>
                <c:pt idx="77">
                  <c:v>11.423999999999999</c:v>
                </c:pt>
                <c:pt idx="78">
                  <c:v>11.391</c:v>
                </c:pt>
                <c:pt idx="79">
                  <c:v>11.353999999999999</c:v>
                </c:pt>
                <c:pt idx="80">
                  <c:v>11.31</c:v>
                </c:pt>
                <c:pt idx="81">
                  <c:v>11.26</c:v>
                </c:pt>
                <c:pt idx="82">
                  <c:v>11.202999999999999</c:v>
                </c:pt>
                <c:pt idx="83">
                  <c:v>11.137</c:v>
                </c:pt>
                <c:pt idx="84">
                  <c:v>11.061999999999999</c:v>
                </c:pt>
                <c:pt idx="85">
                  <c:v>10.977</c:v>
                </c:pt>
                <c:pt idx="86">
                  <c:v>10.88</c:v>
                </c:pt>
                <c:pt idx="87">
                  <c:v>10.772</c:v>
                </c:pt>
                <c:pt idx="88">
                  <c:v>10.651</c:v>
                </c:pt>
                <c:pt idx="89">
                  <c:v>10.516999999999999</c:v>
                </c:pt>
                <c:pt idx="90">
                  <c:v>10.369</c:v>
                </c:pt>
                <c:pt idx="91">
                  <c:v>10.206</c:v>
                </c:pt>
                <c:pt idx="92">
                  <c:v>10.028</c:v>
                </c:pt>
                <c:pt idx="93">
                  <c:v>9.8360000000000003</c:v>
                </c:pt>
                <c:pt idx="94">
                  <c:v>9.6289999999999996</c:v>
                </c:pt>
                <c:pt idx="95">
                  <c:v>9.4079999999999995</c:v>
                </c:pt>
                <c:pt idx="96">
                  <c:v>9.1739999999999995</c:v>
                </c:pt>
                <c:pt idx="97">
                  <c:v>8.9269999999999996</c:v>
                </c:pt>
                <c:pt idx="98">
                  <c:v>8.6709999999999994</c:v>
                </c:pt>
                <c:pt idx="99">
                  <c:v>8.4060000000000006</c:v>
                </c:pt>
                <c:pt idx="100">
                  <c:v>8.1340000000000003</c:v>
                </c:pt>
                <c:pt idx="101">
                  <c:v>7.8579999999999997</c:v>
                </c:pt>
                <c:pt idx="102">
                  <c:v>7.5780000000000003</c:v>
                </c:pt>
                <c:pt idx="103">
                  <c:v>7.2960000000000003</c:v>
                </c:pt>
                <c:pt idx="104">
                  <c:v>7.0149999999999997</c:v>
                </c:pt>
                <c:pt idx="105">
                  <c:v>6.7350000000000003</c:v>
                </c:pt>
                <c:pt idx="106">
                  <c:v>6.4589999999999996</c:v>
                </c:pt>
                <c:pt idx="107">
                  <c:v>6.1870000000000003</c:v>
                </c:pt>
                <c:pt idx="108">
                  <c:v>5.9210000000000003</c:v>
                </c:pt>
                <c:pt idx="109">
                  <c:v>5.6630000000000003</c:v>
                </c:pt>
                <c:pt idx="110">
                  <c:v>5.4119999999999999</c:v>
                </c:pt>
                <c:pt idx="111">
                  <c:v>5.1710000000000003</c:v>
                </c:pt>
                <c:pt idx="112">
                  <c:v>4.9390000000000001</c:v>
                </c:pt>
                <c:pt idx="113">
                  <c:v>4.7160000000000002</c:v>
                </c:pt>
                <c:pt idx="114">
                  <c:v>4.5030000000000001</c:v>
                </c:pt>
                <c:pt idx="115">
                  <c:v>4.2990000000000004</c:v>
                </c:pt>
                <c:pt idx="116">
                  <c:v>4.1050000000000004</c:v>
                </c:pt>
                <c:pt idx="117">
                  <c:v>3.9209999999999998</c:v>
                </c:pt>
                <c:pt idx="118">
                  <c:v>3.746</c:v>
                </c:pt>
                <c:pt idx="119">
                  <c:v>3.581</c:v>
                </c:pt>
                <c:pt idx="120">
                  <c:v>3.423</c:v>
                </c:pt>
                <c:pt idx="121">
                  <c:v>3.2749999999999999</c:v>
                </c:pt>
                <c:pt idx="122">
                  <c:v>3.1339999999999999</c:v>
                </c:pt>
                <c:pt idx="123">
                  <c:v>3.0009999999999999</c:v>
                </c:pt>
                <c:pt idx="124">
                  <c:v>2.875</c:v>
                </c:pt>
                <c:pt idx="125">
                  <c:v>2.7559999999999998</c:v>
                </c:pt>
                <c:pt idx="126">
                  <c:v>2.6440000000000001</c:v>
                </c:pt>
                <c:pt idx="127">
                  <c:v>2.5379999999999998</c:v>
                </c:pt>
                <c:pt idx="128">
                  <c:v>2.4369999999999998</c:v>
                </c:pt>
                <c:pt idx="129">
                  <c:v>2.343</c:v>
                </c:pt>
                <c:pt idx="130">
                  <c:v>2.2530000000000001</c:v>
                </c:pt>
                <c:pt idx="131">
                  <c:v>2.1680000000000001</c:v>
                </c:pt>
                <c:pt idx="132">
                  <c:v>2.0880000000000001</c:v>
                </c:pt>
                <c:pt idx="133">
                  <c:v>2.012</c:v>
                </c:pt>
                <c:pt idx="134">
                  <c:v>1.94</c:v>
                </c:pt>
                <c:pt idx="135">
                  <c:v>1.871</c:v>
                </c:pt>
                <c:pt idx="136">
                  <c:v>1.806</c:v>
                </c:pt>
                <c:pt idx="137">
                  <c:v>1.7450000000000001</c:v>
                </c:pt>
                <c:pt idx="138">
                  <c:v>1.6859999999999999</c:v>
                </c:pt>
                <c:pt idx="139">
                  <c:v>1.631</c:v>
                </c:pt>
                <c:pt idx="140">
                  <c:v>1.5780000000000001</c:v>
                </c:pt>
                <c:pt idx="141">
                  <c:v>1.5269999999999999</c:v>
                </c:pt>
                <c:pt idx="142">
                  <c:v>1.4790000000000001</c:v>
                </c:pt>
                <c:pt idx="143">
                  <c:v>1.4339999999999999</c:v>
                </c:pt>
                <c:pt idx="144">
                  <c:v>1.39</c:v>
                </c:pt>
                <c:pt idx="145">
                  <c:v>1.3480000000000001</c:v>
                </c:pt>
                <c:pt idx="146">
                  <c:v>1.3089999999999999</c:v>
                </c:pt>
                <c:pt idx="147">
                  <c:v>1.2709999999999999</c:v>
                </c:pt>
                <c:pt idx="148">
                  <c:v>1.234</c:v>
                </c:pt>
                <c:pt idx="149">
                  <c:v>1.1990000000000001</c:v>
                </c:pt>
                <c:pt idx="150">
                  <c:v>1.1659999999999999</c:v>
                </c:pt>
                <c:pt idx="151">
                  <c:v>1.1339999999999999</c:v>
                </c:pt>
                <c:pt idx="152">
                  <c:v>1.103</c:v>
                </c:pt>
                <c:pt idx="153">
                  <c:v>1.073</c:v>
                </c:pt>
                <c:pt idx="154">
                  <c:v>1.0449999999999999</c:v>
                </c:pt>
                <c:pt idx="155">
                  <c:v>1.018</c:v>
                </c:pt>
                <c:pt idx="156">
                  <c:v>0.99199999999999999</c:v>
                </c:pt>
                <c:pt idx="157">
                  <c:v>0.96699999999999997</c:v>
                </c:pt>
                <c:pt idx="158">
                  <c:v>0.94299999999999995</c:v>
                </c:pt>
                <c:pt idx="159">
                  <c:v>0.92</c:v>
                </c:pt>
                <c:pt idx="160">
                  <c:v>0.89700000000000002</c:v>
                </c:pt>
                <c:pt idx="161">
                  <c:v>0.876</c:v>
                </c:pt>
                <c:pt idx="162">
                  <c:v>0.85499999999999998</c:v>
                </c:pt>
                <c:pt idx="163">
                  <c:v>0.83499999999999996</c:v>
                </c:pt>
                <c:pt idx="164">
                  <c:v>0.81599999999999995</c:v>
                </c:pt>
                <c:pt idx="165">
                  <c:v>0.79700000000000004</c:v>
                </c:pt>
                <c:pt idx="166">
                  <c:v>0.77900000000000003</c:v>
                </c:pt>
                <c:pt idx="167">
                  <c:v>0.76200000000000001</c:v>
                </c:pt>
                <c:pt idx="168">
                  <c:v>0.745</c:v>
                </c:pt>
                <c:pt idx="169">
                  <c:v>0.72899999999999998</c:v>
                </c:pt>
                <c:pt idx="170">
                  <c:v>0.71299999999999997</c:v>
                </c:pt>
                <c:pt idx="171">
                  <c:v>0.69799999999999995</c:v>
                </c:pt>
                <c:pt idx="172">
                  <c:v>0.68300000000000005</c:v>
                </c:pt>
                <c:pt idx="173">
                  <c:v>0.66900000000000004</c:v>
                </c:pt>
                <c:pt idx="174">
                  <c:v>0.65500000000000003</c:v>
                </c:pt>
                <c:pt idx="175">
                  <c:v>0.64200000000000002</c:v>
                </c:pt>
                <c:pt idx="176">
                  <c:v>0.628</c:v>
                </c:pt>
                <c:pt idx="177">
                  <c:v>0.61599999999999999</c:v>
                </c:pt>
                <c:pt idx="178">
                  <c:v>0.60399999999999998</c:v>
                </c:pt>
                <c:pt idx="179">
                  <c:v>0.59199999999999997</c:v>
                </c:pt>
                <c:pt idx="180">
                  <c:v>0.57999999999999996</c:v>
                </c:pt>
                <c:pt idx="181">
                  <c:v>0.56899999999999995</c:v>
                </c:pt>
                <c:pt idx="182">
                  <c:v>0.55800000000000005</c:v>
                </c:pt>
                <c:pt idx="183">
                  <c:v>0.54800000000000004</c:v>
                </c:pt>
                <c:pt idx="184">
                  <c:v>0.53800000000000003</c:v>
                </c:pt>
                <c:pt idx="185">
                  <c:v>0.52800000000000002</c:v>
                </c:pt>
                <c:pt idx="186">
                  <c:v>0.51800000000000002</c:v>
                </c:pt>
                <c:pt idx="187">
                  <c:v>0.50900000000000001</c:v>
                </c:pt>
                <c:pt idx="188">
                  <c:v>0.5</c:v>
                </c:pt>
                <c:pt idx="189">
                  <c:v>0.49099999999999999</c:v>
                </c:pt>
                <c:pt idx="190">
                  <c:v>0.48199999999999998</c:v>
                </c:pt>
                <c:pt idx="191">
                  <c:v>0.47399999999999998</c:v>
                </c:pt>
                <c:pt idx="192">
                  <c:v>0.46600000000000003</c:v>
                </c:pt>
                <c:pt idx="193">
                  <c:v>0.45800000000000002</c:v>
                </c:pt>
                <c:pt idx="194">
                  <c:v>0.45100000000000001</c:v>
                </c:pt>
                <c:pt idx="195">
                  <c:v>0.443</c:v>
                </c:pt>
                <c:pt idx="196">
                  <c:v>0.436</c:v>
                </c:pt>
                <c:pt idx="197">
                  <c:v>0.42899999999999999</c:v>
                </c:pt>
                <c:pt idx="198">
                  <c:v>0.42199999999999999</c:v>
                </c:pt>
                <c:pt idx="199">
                  <c:v>0.41599999999999998</c:v>
                </c:pt>
                <c:pt idx="200">
                  <c:v>0.40899999999999997</c:v>
                </c:pt>
                <c:pt idx="201">
                  <c:v>0.40300000000000002</c:v>
                </c:pt>
                <c:pt idx="202">
                  <c:v>0.39700000000000002</c:v>
                </c:pt>
                <c:pt idx="203">
                  <c:v>0.39100000000000001</c:v>
                </c:pt>
                <c:pt idx="204">
                  <c:v>0.38500000000000001</c:v>
                </c:pt>
                <c:pt idx="205">
                  <c:v>0.379</c:v>
                </c:pt>
                <c:pt idx="206">
                  <c:v>0.374</c:v>
                </c:pt>
                <c:pt idx="207">
                  <c:v>0.36799999999999999</c:v>
                </c:pt>
                <c:pt idx="208">
                  <c:v>0.36299999999999999</c:v>
                </c:pt>
                <c:pt idx="209">
                  <c:v>0.35799999999999998</c:v>
                </c:pt>
                <c:pt idx="210">
                  <c:v>0.35299999999999998</c:v>
                </c:pt>
                <c:pt idx="211">
                  <c:v>0.34799999999999998</c:v>
                </c:pt>
                <c:pt idx="212">
                  <c:v>0.34399999999999997</c:v>
                </c:pt>
                <c:pt idx="213">
                  <c:v>0.33900000000000002</c:v>
                </c:pt>
                <c:pt idx="214">
                  <c:v>0.33500000000000002</c:v>
                </c:pt>
                <c:pt idx="215">
                  <c:v>0.33</c:v>
                </c:pt>
                <c:pt idx="216">
                  <c:v>0.32600000000000001</c:v>
                </c:pt>
                <c:pt idx="217">
                  <c:v>0.32200000000000001</c:v>
                </c:pt>
                <c:pt idx="218">
                  <c:v>0.318</c:v>
                </c:pt>
                <c:pt idx="219">
                  <c:v>0.314</c:v>
                </c:pt>
                <c:pt idx="220">
                  <c:v>0.31</c:v>
                </c:pt>
                <c:pt idx="221">
                  <c:v>0.30599999999999999</c:v>
                </c:pt>
                <c:pt idx="222">
                  <c:v>0.30299999999999999</c:v>
                </c:pt>
                <c:pt idx="223">
                  <c:v>0.29899999999999999</c:v>
                </c:pt>
                <c:pt idx="224">
                  <c:v>0.29599999999999999</c:v>
                </c:pt>
                <c:pt idx="225">
                  <c:v>0.29199999999999998</c:v>
                </c:pt>
                <c:pt idx="226">
                  <c:v>0.28899999999999998</c:v>
                </c:pt>
                <c:pt idx="227">
                  <c:v>0.28599999999999998</c:v>
                </c:pt>
                <c:pt idx="228">
                  <c:v>0.28199999999999997</c:v>
                </c:pt>
                <c:pt idx="229">
                  <c:v>0.27900000000000003</c:v>
                </c:pt>
                <c:pt idx="230">
                  <c:v>0.27600000000000002</c:v>
                </c:pt>
                <c:pt idx="231">
                  <c:v>0.27300000000000002</c:v>
                </c:pt>
                <c:pt idx="232">
                  <c:v>0.27</c:v>
                </c:pt>
                <c:pt idx="233">
                  <c:v>0.26800000000000002</c:v>
                </c:pt>
                <c:pt idx="234">
                  <c:v>0.26500000000000001</c:v>
                </c:pt>
                <c:pt idx="235">
                  <c:v>0.26200000000000001</c:v>
                </c:pt>
                <c:pt idx="236">
                  <c:v>0.26</c:v>
                </c:pt>
                <c:pt idx="237">
                  <c:v>0.25700000000000001</c:v>
                </c:pt>
                <c:pt idx="238">
                  <c:v>0.254</c:v>
                </c:pt>
                <c:pt idx="239">
                  <c:v>0.252</c:v>
                </c:pt>
                <c:pt idx="240">
                  <c:v>0.25</c:v>
                </c:pt>
                <c:pt idx="241">
                  <c:v>0.247</c:v>
                </c:pt>
                <c:pt idx="242">
                  <c:v>0.245</c:v>
                </c:pt>
                <c:pt idx="243">
                  <c:v>0.24299999999999999</c:v>
                </c:pt>
                <c:pt idx="244">
                  <c:v>0.24099999999999999</c:v>
                </c:pt>
                <c:pt idx="245">
                  <c:v>0.23799999999999999</c:v>
                </c:pt>
                <c:pt idx="246">
                  <c:v>0.23599999999999999</c:v>
                </c:pt>
                <c:pt idx="247">
                  <c:v>0.23400000000000001</c:v>
                </c:pt>
                <c:pt idx="248">
                  <c:v>0.23200000000000001</c:v>
                </c:pt>
                <c:pt idx="249">
                  <c:v>0.23</c:v>
                </c:pt>
                <c:pt idx="250">
                  <c:v>0.22800000000000001</c:v>
                </c:pt>
                <c:pt idx="251">
                  <c:v>0.22600000000000001</c:v>
                </c:pt>
                <c:pt idx="252">
                  <c:v>0.22500000000000001</c:v>
                </c:pt>
                <c:pt idx="253">
                  <c:v>0.223</c:v>
                </c:pt>
                <c:pt idx="254">
                  <c:v>0.221</c:v>
                </c:pt>
                <c:pt idx="255">
                  <c:v>0.219</c:v>
                </c:pt>
                <c:pt idx="256">
                  <c:v>0.218</c:v>
                </c:pt>
                <c:pt idx="257">
                  <c:v>0.216</c:v>
                </c:pt>
                <c:pt idx="258">
                  <c:v>0.214</c:v>
                </c:pt>
                <c:pt idx="259">
                  <c:v>0.21299999999999999</c:v>
                </c:pt>
                <c:pt idx="260">
                  <c:v>0.21099999999999999</c:v>
                </c:pt>
                <c:pt idx="261">
                  <c:v>0.21</c:v>
                </c:pt>
                <c:pt idx="262">
                  <c:v>0.20799999999999999</c:v>
                </c:pt>
                <c:pt idx="263">
                  <c:v>0.20699999999999999</c:v>
                </c:pt>
                <c:pt idx="264">
                  <c:v>0.20499999999999999</c:v>
                </c:pt>
                <c:pt idx="265">
                  <c:v>0.20399999999999999</c:v>
                </c:pt>
                <c:pt idx="266">
                  <c:v>0.20300000000000001</c:v>
                </c:pt>
                <c:pt idx="267">
                  <c:v>0.20200000000000001</c:v>
                </c:pt>
              </c:numCache>
            </c:numRef>
          </c:xVal>
          <c:yVal>
            <c:numRef>
              <c:f>[7]TRAJ!$S$3:$S$270</c:f>
              <c:numCache>
                <c:formatCode>General</c:formatCode>
                <c:ptCount val="268"/>
                <c:pt idx="0">
                  <c:v>4.1862362861546821E-6</c:v>
                </c:pt>
                <c:pt idx="1">
                  <c:v>4.7294278550262139E-6</c:v>
                </c:pt>
                <c:pt idx="2">
                  <c:v>5.3621235043322787E-6</c:v>
                </c:pt>
                <c:pt idx="3">
                  <c:v>6.0650039186759479E-6</c:v>
                </c:pt>
                <c:pt idx="4">
                  <c:v>6.8604015021558712E-6</c:v>
                </c:pt>
                <c:pt idx="5">
                  <c:v>7.8012306544844296E-6</c:v>
                </c:pt>
                <c:pt idx="6">
                  <c:v>8.8990722518976672E-6</c:v>
                </c:pt>
                <c:pt idx="7">
                  <c:v>1.0147889977392614E-5</c:v>
                </c:pt>
                <c:pt idx="8">
                  <c:v>1.1550042609601367E-5</c:v>
                </c:pt>
                <c:pt idx="9">
                  <c:v>1.32375196307048E-5</c:v>
                </c:pt>
                <c:pt idx="10">
                  <c:v>1.5052384825144716E-5</c:v>
                </c:pt>
                <c:pt idx="11">
                  <c:v>1.7215409031885731E-5</c:v>
                </c:pt>
                <c:pt idx="12">
                  <c:v>1.962191171493497E-5</c:v>
                </c:pt>
                <c:pt idx="13">
                  <c:v>2.2383359253499225E-5</c:v>
                </c:pt>
                <c:pt idx="14">
                  <c:v>2.5718052639289026E-5</c:v>
                </c:pt>
                <c:pt idx="15">
                  <c:v>2.9533388940680047E-5</c:v>
                </c:pt>
                <c:pt idx="16">
                  <c:v>3.3835231474633925E-5</c:v>
                </c:pt>
                <c:pt idx="17">
                  <c:v>3.8854651738828884E-5</c:v>
                </c:pt>
                <c:pt idx="18">
                  <c:v>4.4605734767025093E-5</c:v>
                </c:pt>
                <c:pt idx="19">
                  <c:v>5.1209044069831427E-5</c:v>
                </c:pt>
                <c:pt idx="20">
                  <c:v>5.8796561604584524E-5</c:v>
                </c:pt>
                <c:pt idx="21">
                  <c:v>6.7495832280879011E-5</c:v>
                </c:pt>
                <c:pt idx="22">
                  <c:v>7.8065532131064262E-5</c:v>
                </c:pt>
                <c:pt idx="23">
                  <c:v>9.0380057212913781E-5</c:v>
                </c:pt>
                <c:pt idx="24">
                  <c:v>1.0447755060104799E-4</c:v>
                </c:pt>
                <c:pt idx="25">
                  <c:v>1.2132672039677621E-4</c:v>
                </c:pt>
                <c:pt idx="26">
                  <c:v>1.397828232971372E-4</c:v>
                </c:pt>
                <c:pt idx="27">
                  <c:v>1.6203166640539268E-4</c:v>
                </c:pt>
                <c:pt idx="28">
                  <c:v>1.8692453226823628E-4</c:v>
                </c:pt>
                <c:pt idx="29">
                  <c:v>2.1573104979384712E-4</c:v>
                </c:pt>
                <c:pt idx="30">
                  <c:v>2.5065590312815339E-4</c:v>
                </c:pt>
                <c:pt idx="31">
                  <c:v>2.9193341869398213E-4</c:v>
                </c:pt>
                <c:pt idx="32">
                  <c:v>3.397148676171079E-4</c:v>
                </c:pt>
                <c:pt idx="33">
                  <c:v>3.9528347601356815E-4</c:v>
                </c:pt>
                <c:pt idx="34">
                  <c:v>4.5999567286888798E-4</c:v>
                </c:pt>
                <c:pt idx="35">
                  <c:v>5.3521708417105906E-4</c:v>
                </c:pt>
                <c:pt idx="36">
                  <c:v>6.2233868326236493E-4</c:v>
                </c:pt>
                <c:pt idx="37">
                  <c:v>7.2406757349714789E-4</c:v>
                </c:pt>
                <c:pt idx="38">
                  <c:v>8.4323610346725367E-4</c:v>
                </c:pt>
                <c:pt idx="39">
                  <c:v>9.8266100104850733E-4</c:v>
                </c:pt>
                <c:pt idx="40">
                  <c:v>1.1454877441487304E-3</c:v>
                </c:pt>
                <c:pt idx="41">
                  <c:v>1.3408788282290279E-3</c:v>
                </c:pt>
                <c:pt idx="42">
                  <c:v>1.5601668984700976E-3</c:v>
                </c:pt>
                <c:pt idx="43">
                  <c:v>1.8187092095721536E-3</c:v>
                </c:pt>
                <c:pt idx="44">
                  <c:v>2.1170153260991163E-3</c:v>
                </c:pt>
                <c:pt idx="45">
                  <c:v>2.4681137472656912E-3</c:v>
                </c:pt>
                <c:pt idx="46">
                  <c:v>2.8842910154053747E-3</c:v>
                </c:pt>
                <c:pt idx="47">
                  <c:v>3.3655980618626405E-3</c:v>
                </c:pt>
                <c:pt idx="48">
                  <c:v>3.938802009823294E-3</c:v>
                </c:pt>
                <c:pt idx="49">
                  <c:v>4.6048879837067205E-3</c:v>
                </c:pt>
                <c:pt idx="50">
                  <c:v>5.376870748299319E-3</c:v>
                </c:pt>
                <c:pt idx="51">
                  <c:v>6.2948361074816788E-3</c:v>
                </c:pt>
                <c:pt idx="52">
                  <c:v>7.3590254454374681E-3</c:v>
                </c:pt>
                <c:pt idx="53">
                  <c:v>8.5966573498374322E-3</c:v>
                </c:pt>
                <c:pt idx="54">
                  <c:v>1.0058057142857143E-2</c:v>
                </c:pt>
                <c:pt idx="55">
                  <c:v>1.1751771428571428E-2</c:v>
                </c:pt>
                <c:pt idx="56">
                  <c:v>1.3679999999999998E-2</c:v>
                </c:pt>
                <c:pt idx="57">
                  <c:v>1.6025142857142859E-2</c:v>
                </c:pt>
                <c:pt idx="58">
                  <c:v>1.8761142857142855E-2</c:v>
                </c:pt>
                <c:pt idx="59">
                  <c:v>2.1888000000000001E-2</c:v>
                </c:pt>
                <c:pt idx="60">
                  <c:v>2.5666285714285714E-2</c:v>
                </c:pt>
                <c:pt idx="61">
                  <c:v>2.9965714285714283E-2</c:v>
                </c:pt>
                <c:pt idx="62">
                  <c:v>3.5046857142857143E-2</c:v>
                </c:pt>
                <c:pt idx="63">
                  <c:v>4.0842854682207046E-2</c:v>
                </c:pt>
                <c:pt idx="64">
                  <c:v>4.7505483088999198E-2</c:v>
                </c:pt>
                <c:pt idx="65">
                  <c:v>5.5425852866094229E-2</c:v>
                </c:pt>
                <c:pt idx="66">
                  <c:v>6.4880751064201977E-2</c:v>
                </c:pt>
                <c:pt idx="67">
                  <c:v>7.6293952180028143E-2</c:v>
                </c:pt>
                <c:pt idx="68">
                  <c:v>8.9835679368631849E-2</c:v>
                </c:pt>
                <c:pt idx="69">
                  <c:v>0.10575789847355342</c:v>
                </c:pt>
                <c:pt idx="70">
                  <c:v>0.12468115425721411</c:v>
                </c:pt>
                <c:pt idx="71">
                  <c:v>0.1467286378262424</c:v>
                </c:pt>
                <c:pt idx="72">
                  <c:v>0.1731714610370193</c:v>
                </c:pt>
                <c:pt idx="73">
                  <c:v>0.20454545454545459</c:v>
                </c:pt>
                <c:pt idx="74">
                  <c:v>0.24000000000000005</c:v>
                </c:pt>
                <c:pt idx="75">
                  <c:v>0.28090909090909094</c:v>
                </c:pt>
                <c:pt idx="76">
                  <c:v>0.32917312969812673</c:v>
                </c:pt>
                <c:pt idx="77">
                  <c:v>0.3847872593296886</c:v>
                </c:pt>
                <c:pt idx="78">
                  <c:v>0.44809092523530464</c:v>
                </c:pt>
                <c:pt idx="79">
                  <c:v>0.5224860088365243</c:v>
                </c:pt>
                <c:pt idx="80">
                  <c:v>0.60536873501374344</c:v>
                </c:pt>
                <c:pt idx="81">
                  <c:v>0.70166066658924631</c:v>
                </c:pt>
                <c:pt idx="82">
                  <c:v>0.8123609109253388</c:v>
                </c:pt>
                <c:pt idx="83">
                  <c:v>0.93668249699605199</c:v>
                </c:pt>
                <c:pt idx="84">
                  <c:v>1.0785008517887564</c:v>
                </c:pt>
                <c:pt idx="85">
                  <c:v>1.2401082177882992</c:v>
                </c:pt>
                <c:pt idx="86">
                  <c:v>1.415119660031313</c:v>
                </c:pt>
                <c:pt idx="87">
                  <c:v>1.6175590289324908</c:v>
                </c:pt>
                <c:pt idx="88">
                  <c:v>1.8417408506429278</c:v>
                </c:pt>
                <c:pt idx="89">
                  <c:v>2.0996076721883172</c:v>
                </c:pt>
                <c:pt idx="90">
                  <c:v>2.3765392093324693</c:v>
                </c:pt>
                <c:pt idx="91">
                  <c:v>2.6731623748594684</c:v>
                </c:pt>
                <c:pt idx="92">
                  <c:v>3.0135357503052185</c:v>
                </c:pt>
                <c:pt idx="93">
                  <c:v>3.3843562480261085</c:v>
                </c:pt>
                <c:pt idx="94">
                  <c:v>3.7683003128258599</c:v>
                </c:pt>
                <c:pt idx="95">
                  <c:v>4.2047732203740056</c:v>
                </c:pt>
                <c:pt idx="96">
                  <c:v>4.6575875486381326</c:v>
                </c:pt>
                <c:pt idx="97">
                  <c:v>5.16130342097249</c:v>
                </c:pt>
                <c:pt idx="98">
                  <c:v>5.6633145615446496</c:v>
                </c:pt>
                <c:pt idx="99">
                  <c:v>6.1913303437967127</c:v>
                </c:pt>
                <c:pt idx="100">
                  <c:v>6.7456287661760337</c:v>
                </c:pt>
                <c:pt idx="101">
                  <c:v>7.3371865203761759</c:v>
                </c:pt>
                <c:pt idx="102">
                  <c:v>7.9465292630760258</c:v>
                </c:pt>
                <c:pt idx="103">
                  <c:v>8.5896445131375589</c:v>
                </c:pt>
                <c:pt idx="104">
                  <c:v>9.2601056168987022</c:v>
                </c:pt>
                <c:pt idx="105">
                  <c:v>9.9466373920099294</c:v>
                </c:pt>
                <c:pt idx="106">
                  <c:v>10.659768369090562</c:v>
                </c:pt>
                <c:pt idx="107">
                  <c:v>11.410764872521245</c:v>
                </c:pt>
                <c:pt idx="108">
                  <c:v>12.105436263684629</c:v>
                </c:pt>
                <c:pt idx="109">
                  <c:v>12.796408025817312</c:v>
                </c:pt>
                <c:pt idx="110">
                  <c:v>13.589755529685682</c:v>
                </c:pt>
                <c:pt idx="111">
                  <c:v>14.379521424596552</c:v>
                </c:pt>
                <c:pt idx="112">
                  <c:v>15.060279920550602</c:v>
                </c:pt>
                <c:pt idx="113">
                  <c:v>15.842805209148223</c:v>
                </c:pt>
                <c:pt idx="114">
                  <c:v>16.622495300105459</c:v>
                </c:pt>
                <c:pt idx="115">
                  <c:v>17.402193784277877</c:v>
                </c:pt>
                <c:pt idx="116">
                  <c:v>18.082041932543301</c:v>
                </c:pt>
                <c:pt idx="117">
                  <c:v>18.86439059871801</c:v>
                </c:pt>
                <c:pt idx="118">
                  <c:v>19.541084708869942</c:v>
                </c:pt>
                <c:pt idx="119">
                  <c:v>20.319384754580408</c:v>
                </c:pt>
                <c:pt idx="120">
                  <c:v>21.096817874069057</c:v>
                </c:pt>
                <c:pt idx="121">
                  <c:v>21.770031076881502</c:v>
                </c:pt>
                <c:pt idx="122">
                  <c:v>22.442356959863364</c:v>
                </c:pt>
                <c:pt idx="123">
                  <c:v>23.217297685268257</c:v>
                </c:pt>
                <c:pt idx="124">
                  <c:v>23.88717259905977</c:v>
                </c:pt>
                <c:pt idx="125">
                  <c:v>24.557765363128489</c:v>
                </c:pt>
                <c:pt idx="126">
                  <c:v>25.22709021147497</c:v>
                </c:pt>
                <c:pt idx="127">
                  <c:v>25.89524318546232</c:v>
                </c:pt>
                <c:pt idx="128">
                  <c:v>26.562319356129663</c:v>
                </c:pt>
                <c:pt idx="129">
                  <c:v>27.127192008879021</c:v>
                </c:pt>
                <c:pt idx="130">
                  <c:v>27.793785185513542</c:v>
                </c:pt>
                <c:pt idx="131">
                  <c:v>28.358711048158643</c:v>
                </c:pt>
                <c:pt idx="132">
                  <c:v>28.923267326732674</c:v>
                </c:pt>
                <c:pt idx="133">
                  <c:v>29.589476472146202</c:v>
                </c:pt>
                <c:pt idx="134">
                  <c:v>30.153412096631985</c:v>
                </c:pt>
                <c:pt idx="135">
                  <c:v>30.718562874251496</c:v>
                </c:pt>
                <c:pt idx="136">
                  <c:v>31.28232189973615</c:v>
                </c:pt>
                <c:pt idx="137">
                  <c:v>31.747342528331721</c:v>
                </c:pt>
                <c:pt idx="138">
                  <c:v>32.311337311337311</c:v>
                </c:pt>
                <c:pt idx="139">
                  <c:v>32.87548757505369</c:v>
                </c:pt>
                <c:pt idx="140">
                  <c:v>33.340046407775489</c:v>
                </c:pt>
                <c:pt idx="141">
                  <c:v>33.904828551434569</c:v>
                </c:pt>
                <c:pt idx="142">
                  <c:v>34.368855682265043</c:v>
                </c:pt>
                <c:pt idx="143">
                  <c:v>34.932995765856212</c:v>
                </c:pt>
                <c:pt idx="144">
                  <c:v>35.398168338421279</c:v>
                </c:pt>
                <c:pt idx="145">
                  <c:v>35.864052287581693</c:v>
                </c:pt>
                <c:pt idx="146">
                  <c:v>36.329124945581192</c:v>
                </c:pt>
                <c:pt idx="147">
                  <c:v>36.793388429752071</c:v>
                </c:pt>
                <c:pt idx="148">
                  <c:v>37.26008344923504</c:v>
                </c:pt>
                <c:pt idx="149">
                  <c:v>37.627030313558585</c:v>
                </c:pt>
                <c:pt idx="150">
                  <c:v>38.092345078979342</c:v>
                </c:pt>
                <c:pt idx="151">
                  <c:v>38.55860543775205</c:v>
                </c:pt>
                <c:pt idx="152">
                  <c:v>38.92707024309918</c:v>
                </c:pt>
                <c:pt idx="153">
                  <c:v>39.392049883086521</c:v>
                </c:pt>
                <c:pt idx="154">
                  <c:v>39.761132026483189</c:v>
                </c:pt>
                <c:pt idx="155">
                  <c:v>40.226594594594594</c:v>
                </c:pt>
                <c:pt idx="156">
                  <c:v>40.594641313742436</c:v>
                </c:pt>
                <c:pt idx="157">
                  <c:v>40.962211185489089</c:v>
                </c:pt>
                <c:pt idx="158">
                  <c:v>41.331088955069276</c:v>
                </c:pt>
                <c:pt idx="159">
                  <c:v>41.69952120087995</c:v>
                </c:pt>
                <c:pt idx="160">
                  <c:v>42.069322296947746</c:v>
                </c:pt>
                <c:pt idx="161">
                  <c:v>42.436880654890139</c:v>
                </c:pt>
                <c:pt idx="162">
                  <c:v>42.805839038883875</c:v>
                </c:pt>
                <c:pt idx="163">
                  <c:v>43.176242737249837</c:v>
                </c:pt>
                <c:pt idx="164">
                  <c:v>43.544390915347563</c:v>
                </c:pt>
                <c:pt idx="165">
                  <c:v>43.914015477214107</c:v>
                </c:pt>
                <c:pt idx="166">
                  <c:v>44.283258851839115</c:v>
                </c:pt>
                <c:pt idx="167">
                  <c:v>44.554200309225216</c:v>
                </c:pt>
                <c:pt idx="168">
                  <c:v>44.924661944623317</c:v>
                </c:pt>
                <c:pt idx="169">
                  <c:v>45.294773877971345</c:v>
                </c:pt>
                <c:pt idx="170">
                  <c:v>45.566753870566536</c:v>
                </c:pt>
                <c:pt idx="171">
                  <c:v>45.936213991769549</c:v>
                </c:pt>
                <c:pt idx="172">
                  <c:v>46.207635288572774</c:v>
                </c:pt>
                <c:pt idx="173">
                  <c:v>46.48079146858538</c:v>
                </c:pt>
                <c:pt idx="174">
                  <c:v>46.851320690098028</c:v>
                </c:pt>
                <c:pt idx="175">
                  <c:v>47.123967649450123</c:v>
                </c:pt>
                <c:pt idx="176">
                  <c:v>47.396381367894264</c:v>
                </c:pt>
                <c:pt idx="177">
                  <c:v>47.768086198050284</c:v>
                </c:pt>
                <c:pt idx="178">
                  <c:v>48.040003419095655</c:v>
                </c:pt>
                <c:pt idx="179">
                  <c:v>48.31375229632161</c:v>
                </c:pt>
                <c:pt idx="180">
                  <c:v>48.587290741373423</c:v>
                </c:pt>
                <c:pt idx="181">
                  <c:v>48.860618996798294</c:v>
                </c:pt>
                <c:pt idx="182">
                  <c:v>49.133737304770847</c:v>
                </c:pt>
                <c:pt idx="183">
                  <c:v>49.408753519324293</c:v>
                </c:pt>
                <c:pt idx="184">
                  <c:v>49.681463477037227</c:v>
                </c:pt>
                <c:pt idx="185">
                  <c:v>49.956093610128313</c:v>
                </c:pt>
                <c:pt idx="186">
                  <c:v>50.230536498061113</c:v>
                </c:pt>
                <c:pt idx="187">
                  <c:v>50.50479233226838</c:v>
                </c:pt>
                <c:pt idx="188">
                  <c:v>50.778861303921985</c:v>
                </c:pt>
                <c:pt idx="189">
                  <c:v>51.052743603933422</c:v>
                </c:pt>
                <c:pt idx="190">
                  <c:v>51.326439422954167</c:v>
                </c:pt>
                <c:pt idx="191">
                  <c:v>51.60214413341275</c:v>
                </c:pt>
                <c:pt idx="192">
                  <c:v>51.778514927277371</c:v>
                </c:pt>
                <c:pt idx="193">
                  <c:v>52.053909272564937</c:v>
                </c:pt>
                <c:pt idx="194">
                  <c:v>52.329139748384904</c:v>
                </c:pt>
                <c:pt idx="195">
                  <c:v>52.601971447994558</c:v>
                </c:pt>
                <c:pt idx="196">
                  <c:v>52.780019538716388</c:v>
                </c:pt>
                <c:pt idx="197">
                  <c:v>53.0547770700637</c:v>
                </c:pt>
                <c:pt idx="198">
                  <c:v>53.234844625573103</c:v>
                </c:pt>
                <c:pt idx="199">
                  <c:v>53.509315452191998</c:v>
                </c:pt>
                <c:pt idx="200">
                  <c:v>53.686890114552398</c:v>
                </c:pt>
                <c:pt idx="201">
                  <c:v>53.963352561927387</c:v>
                </c:pt>
                <c:pt idx="202">
                  <c:v>54.140694568121098</c:v>
                </c:pt>
                <c:pt idx="203">
                  <c:v>54.416889228030016</c:v>
                </c:pt>
                <c:pt idx="204">
                  <c:v>54.593998982878453</c:v>
                </c:pt>
                <c:pt idx="205">
                  <c:v>54.869926277434111</c:v>
                </c:pt>
                <c:pt idx="206">
                  <c:v>55.049135886140292</c:v>
                </c:pt>
                <c:pt idx="207">
                  <c:v>55.228254425340907</c:v>
                </c:pt>
                <c:pt idx="208">
                  <c:v>55.503810330228625</c:v>
                </c:pt>
                <c:pt idx="209">
                  <c:v>55.68272242444764</c:v>
                </c:pt>
                <c:pt idx="210">
                  <c:v>55.861543669600536</c:v>
                </c:pt>
                <c:pt idx="211">
                  <c:v>56.136728995684919</c:v>
                </c:pt>
                <c:pt idx="212">
                  <c:v>56.315344273388604</c:v>
                </c:pt>
                <c:pt idx="213">
                  <c:v>56.496257769884565</c:v>
                </c:pt>
                <c:pt idx="214">
                  <c:v>56.7710843373494</c:v>
                </c:pt>
                <c:pt idx="215">
                  <c:v>56.949410422213766</c:v>
                </c:pt>
                <c:pt idx="216">
                  <c:v>57.13006000169019</c:v>
                </c:pt>
                <c:pt idx="217">
                  <c:v>57.30821223386279</c:v>
                </c:pt>
                <c:pt idx="218">
                  <c:v>57.488702115977532</c:v>
                </c:pt>
                <c:pt idx="219">
                  <c:v>57.765391436534081</c:v>
                </c:pt>
                <c:pt idx="220">
                  <c:v>57.943262411347519</c:v>
                </c:pt>
                <c:pt idx="221">
                  <c:v>58.123496391339216</c:v>
                </c:pt>
                <c:pt idx="222">
                  <c:v>58.303654316819987</c:v>
                </c:pt>
                <c:pt idx="223">
                  <c:v>58.483736235919501</c:v>
                </c:pt>
                <c:pt idx="224">
                  <c:v>58.663742196726837</c:v>
                </c:pt>
                <c:pt idx="225">
                  <c:v>58.84367224729052</c:v>
                </c:pt>
                <c:pt idx="226">
                  <c:v>59.11716345545765</c:v>
                </c:pt>
                <c:pt idx="227">
                  <c:v>59.296914516944867</c:v>
                </c:pt>
                <c:pt idx="228">
                  <c:v>59.479096426163181</c:v>
                </c:pt>
                <c:pt idx="229">
                  <c:v>59.658703071672349</c:v>
                </c:pt>
                <c:pt idx="230">
                  <c:v>59.838234055101523</c:v>
                </c:pt>
                <c:pt idx="231">
                  <c:v>60.017689424251358</c:v>
                </c:pt>
                <c:pt idx="232">
                  <c:v>60.19706922688227</c:v>
                </c:pt>
                <c:pt idx="233">
                  <c:v>60.376373510714437</c:v>
                </c:pt>
                <c:pt idx="234">
                  <c:v>60.558151281727497</c:v>
                </c:pt>
                <c:pt idx="235">
                  <c:v>60.737311674101505</c:v>
                </c:pt>
                <c:pt idx="236">
                  <c:v>60.916396684478485</c:v>
                </c:pt>
                <c:pt idx="237">
                  <c:v>61.097976526019096</c:v>
                </c:pt>
                <c:pt idx="238">
                  <c:v>61.276917900403774</c:v>
                </c:pt>
                <c:pt idx="239">
                  <c:v>61.455784029267065</c:v>
                </c:pt>
                <c:pt idx="240">
                  <c:v>61.637166281269714</c:v>
                </c:pt>
                <c:pt idx="241">
                  <c:v>61.815889029003792</c:v>
                </c:pt>
                <c:pt idx="242">
                  <c:v>61.997142136673105</c:v>
                </c:pt>
                <c:pt idx="243">
                  <c:v>62.17572166897768</c:v>
                </c:pt>
                <c:pt idx="244">
                  <c:v>62.356845775742549</c:v>
                </c:pt>
                <c:pt idx="245">
                  <c:v>62.537909018355947</c:v>
                </c:pt>
                <c:pt idx="246">
                  <c:v>62.716277507139253</c:v>
                </c:pt>
                <c:pt idx="247">
                  <c:v>62.897211958347334</c:v>
                </c:pt>
                <c:pt idx="248">
                  <c:v>63.078085642317383</c:v>
                </c:pt>
                <c:pt idx="249">
                  <c:v>63.256243441762848</c:v>
                </c:pt>
                <c:pt idx="250">
                  <c:v>63.43698854337152</c:v>
                </c:pt>
                <c:pt idx="251">
                  <c:v>63.617672974447188</c:v>
                </c:pt>
                <c:pt idx="252">
                  <c:v>63.699974830103194</c:v>
                </c:pt>
                <c:pt idx="253">
                  <c:v>63.880546933982053</c:v>
                </c:pt>
                <c:pt idx="254">
                  <c:v>64.061058458441664</c:v>
                </c:pt>
                <c:pt idx="255">
                  <c:v>64.241509433962264</c:v>
                </c:pt>
                <c:pt idx="256">
                  <c:v>64.421899891003605</c:v>
                </c:pt>
                <c:pt idx="257">
                  <c:v>64.602229860005025</c:v>
                </c:pt>
                <c:pt idx="258">
                  <c:v>64.779784603779916</c:v>
                </c:pt>
                <c:pt idx="259">
                  <c:v>64.959986592366036</c:v>
                </c:pt>
                <c:pt idx="260">
                  <c:v>65.140128189015954</c:v>
                </c:pt>
                <c:pt idx="261">
                  <c:v>65.320209424083771</c:v>
                </c:pt>
                <c:pt idx="262">
                  <c:v>65.404748942585542</c:v>
                </c:pt>
                <c:pt idx="263">
                  <c:v>65.584725536992835</c:v>
                </c:pt>
                <c:pt idx="264">
                  <c:v>65.764641855402516</c:v>
                </c:pt>
                <c:pt idx="265">
                  <c:v>65.944497928090072</c:v>
                </c:pt>
                <c:pt idx="266">
                  <c:v>66.124293785310741</c:v>
                </c:pt>
                <c:pt idx="267">
                  <c:v>66.124293785310741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D330-40F2-ADEE-6B47B7494737}"/>
            </c:ext>
          </c:extLst>
        </c:ser>
        <c:ser>
          <c:idx val="2"/>
          <c:order val="10"/>
          <c:spPr>
            <a:ln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[8]Sheet2!$H$2:$H$13</c:f>
              <c:numCache>
                <c:formatCode>General</c:formatCode>
                <c:ptCount val="12"/>
                <c:pt idx="0">
                  <c:v>6.0923218200000004</c:v>
                </c:pt>
                <c:pt idx="1">
                  <c:v>6.0988738700000003</c:v>
                </c:pt>
                <c:pt idx="2">
                  <c:v>6.1043820599999998</c:v>
                </c:pt>
                <c:pt idx="3">
                  <c:v>6.10708085</c:v>
                </c:pt>
                <c:pt idx="4">
                  <c:v>6.1019248299999997</c:v>
                </c:pt>
                <c:pt idx="5">
                  <c:v>6.0712695000000005</c:v>
                </c:pt>
                <c:pt idx="6">
                  <c:v>5.9766577200000004</c:v>
                </c:pt>
                <c:pt idx="7">
                  <c:v>5.7329587799999997</c:v>
                </c:pt>
                <c:pt idx="8">
                  <c:v>5.1861157999999996</c:v>
                </c:pt>
                <c:pt idx="9">
                  <c:v>4.2257420799999998</c:v>
                </c:pt>
                <c:pt idx="10">
                  <c:v>3.04480861</c:v>
                </c:pt>
                <c:pt idx="11">
                  <c:v>2.02544689</c:v>
                </c:pt>
              </c:numCache>
            </c:numRef>
          </c:xVal>
          <c:yVal>
            <c:numRef>
              <c:f>[8]Sheet2!$G$2:$G$13</c:f>
              <c:numCache>
                <c:formatCode>General</c:formatCode>
                <c:ptCount val="12"/>
                <c:pt idx="0">
                  <c:v>5.9184316049620876E-5</c:v>
                </c:pt>
                <c:pt idx="1">
                  <c:v>1.6621901500300714E-4</c:v>
                </c:pt>
                <c:pt idx="2">
                  <c:v>3.8456338034165383E-4</c:v>
                </c:pt>
                <c:pt idx="3">
                  <c:v>9.67601528932398E-4</c:v>
                </c:pt>
                <c:pt idx="4">
                  <c:v>2.7189969129799213E-3</c:v>
                </c:pt>
                <c:pt idx="5">
                  <c:v>8.5576012962388596E-3</c:v>
                </c:pt>
                <c:pt idx="6">
                  <c:v>2.1854897567881899E-2</c:v>
                </c:pt>
                <c:pt idx="7">
                  <c:v>5.741311912993502E-2</c:v>
                </c:pt>
                <c:pt idx="8">
                  <c:v>0.15118199797977097</c:v>
                </c:pt>
                <c:pt idx="9">
                  <c:v>0.31203579236550716</c:v>
                </c:pt>
                <c:pt idx="10">
                  <c:v>0.58577775127657172</c:v>
                </c:pt>
                <c:pt idx="11">
                  <c:v>0.98132246178931992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330-40F2-ADEE-6B47B7494737}"/>
            </c:ext>
          </c:extLst>
        </c:ser>
        <c:ser>
          <c:idx val="4"/>
          <c:order val="11"/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[9]Trajectory!$D$6:$D$1286</c:f>
              <c:numCache>
                <c:formatCode>General</c:formatCode>
                <c:ptCount val="1281"/>
                <c:pt idx="0">
                  <c:v>47.405000000000001</c:v>
                </c:pt>
                <c:pt idx="1">
                  <c:v>47.405999999999999</c:v>
                </c:pt>
                <c:pt idx="2">
                  <c:v>47.405999999999999</c:v>
                </c:pt>
                <c:pt idx="3">
                  <c:v>47.405999999999999</c:v>
                </c:pt>
                <c:pt idx="4">
                  <c:v>47.406999999999996</c:v>
                </c:pt>
                <c:pt idx="5">
                  <c:v>47.406999999999996</c:v>
                </c:pt>
                <c:pt idx="6">
                  <c:v>47.406999999999996</c:v>
                </c:pt>
                <c:pt idx="7">
                  <c:v>47.408000000000001</c:v>
                </c:pt>
                <c:pt idx="8">
                  <c:v>47.408000000000001</c:v>
                </c:pt>
                <c:pt idx="9">
                  <c:v>47.408000000000001</c:v>
                </c:pt>
                <c:pt idx="10">
                  <c:v>47.408999999999999</c:v>
                </c:pt>
                <c:pt idx="11">
                  <c:v>47.408999999999999</c:v>
                </c:pt>
                <c:pt idx="12">
                  <c:v>47.408999999999999</c:v>
                </c:pt>
                <c:pt idx="13">
                  <c:v>47.41</c:v>
                </c:pt>
                <c:pt idx="14">
                  <c:v>47.41</c:v>
                </c:pt>
                <c:pt idx="15">
                  <c:v>47.41</c:v>
                </c:pt>
                <c:pt idx="16">
                  <c:v>47.411000000000001</c:v>
                </c:pt>
                <c:pt idx="17">
                  <c:v>47.411000000000001</c:v>
                </c:pt>
                <c:pt idx="18">
                  <c:v>47.411000000000001</c:v>
                </c:pt>
                <c:pt idx="19">
                  <c:v>47.411999999999999</c:v>
                </c:pt>
                <c:pt idx="20">
                  <c:v>47.411999999999999</c:v>
                </c:pt>
                <c:pt idx="21">
                  <c:v>47.411999999999999</c:v>
                </c:pt>
                <c:pt idx="22">
                  <c:v>47.412999999999997</c:v>
                </c:pt>
                <c:pt idx="23">
                  <c:v>47.412999999999997</c:v>
                </c:pt>
                <c:pt idx="24">
                  <c:v>47.412999999999997</c:v>
                </c:pt>
                <c:pt idx="25">
                  <c:v>47.414000000000001</c:v>
                </c:pt>
                <c:pt idx="26">
                  <c:v>47.414000000000001</c:v>
                </c:pt>
                <c:pt idx="27">
                  <c:v>47.414000000000001</c:v>
                </c:pt>
                <c:pt idx="28">
                  <c:v>47.414999999999999</c:v>
                </c:pt>
                <c:pt idx="29">
                  <c:v>47.414999999999999</c:v>
                </c:pt>
                <c:pt idx="30">
                  <c:v>47.414999999999999</c:v>
                </c:pt>
                <c:pt idx="31">
                  <c:v>47.415999999999997</c:v>
                </c:pt>
                <c:pt idx="32">
                  <c:v>47.415999999999997</c:v>
                </c:pt>
                <c:pt idx="33">
                  <c:v>47.415999999999997</c:v>
                </c:pt>
                <c:pt idx="34">
                  <c:v>47.417000000000002</c:v>
                </c:pt>
                <c:pt idx="35">
                  <c:v>47.417000000000002</c:v>
                </c:pt>
                <c:pt idx="36">
                  <c:v>47.417000000000002</c:v>
                </c:pt>
                <c:pt idx="37">
                  <c:v>47.417999999999999</c:v>
                </c:pt>
                <c:pt idx="38">
                  <c:v>47.417999999999999</c:v>
                </c:pt>
                <c:pt idx="39">
                  <c:v>47.417999999999999</c:v>
                </c:pt>
                <c:pt idx="40">
                  <c:v>47.418999999999997</c:v>
                </c:pt>
                <c:pt idx="41">
                  <c:v>47.418999999999997</c:v>
                </c:pt>
                <c:pt idx="42">
                  <c:v>47.418999999999997</c:v>
                </c:pt>
                <c:pt idx="43">
                  <c:v>47.42</c:v>
                </c:pt>
                <c:pt idx="44">
                  <c:v>47.42</c:v>
                </c:pt>
                <c:pt idx="45">
                  <c:v>47.42</c:v>
                </c:pt>
                <c:pt idx="46">
                  <c:v>47.420999999999999</c:v>
                </c:pt>
                <c:pt idx="47">
                  <c:v>47.420999999999999</c:v>
                </c:pt>
                <c:pt idx="48">
                  <c:v>47.420999999999999</c:v>
                </c:pt>
                <c:pt idx="49">
                  <c:v>47.421999999999997</c:v>
                </c:pt>
                <c:pt idx="50">
                  <c:v>47.421999999999997</c:v>
                </c:pt>
                <c:pt idx="51">
                  <c:v>47.421999999999997</c:v>
                </c:pt>
                <c:pt idx="52">
                  <c:v>47.423000000000002</c:v>
                </c:pt>
                <c:pt idx="53">
                  <c:v>47.423000000000002</c:v>
                </c:pt>
                <c:pt idx="54">
                  <c:v>47.423000000000002</c:v>
                </c:pt>
                <c:pt idx="55">
                  <c:v>47.423999999999999</c:v>
                </c:pt>
                <c:pt idx="56">
                  <c:v>47.423999999999999</c:v>
                </c:pt>
                <c:pt idx="57">
                  <c:v>47.423999999999999</c:v>
                </c:pt>
                <c:pt idx="58">
                  <c:v>47.424999999999997</c:v>
                </c:pt>
                <c:pt idx="59">
                  <c:v>47.424999999999997</c:v>
                </c:pt>
                <c:pt idx="60">
                  <c:v>47.424999999999997</c:v>
                </c:pt>
                <c:pt idx="61">
                  <c:v>47.426000000000002</c:v>
                </c:pt>
                <c:pt idx="62">
                  <c:v>47.426000000000002</c:v>
                </c:pt>
                <c:pt idx="63">
                  <c:v>47.426000000000002</c:v>
                </c:pt>
                <c:pt idx="64">
                  <c:v>47.426000000000002</c:v>
                </c:pt>
                <c:pt idx="65">
                  <c:v>47.427</c:v>
                </c:pt>
                <c:pt idx="66">
                  <c:v>47.427</c:v>
                </c:pt>
                <c:pt idx="67">
                  <c:v>47.427</c:v>
                </c:pt>
                <c:pt idx="68">
                  <c:v>47.427999999999997</c:v>
                </c:pt>
                <c:pt idx="69">
                  <c:v>47.427999999999997</c:v>
                </c:pt>
                <c:pt idx="70">
                  <c:v>47.427999999999997</c:v>
                </c:pt>
                <c:pt idx="71">
                  <c:v>47.429000000000002</c:v>
                </c:pt>
                <c:pt idx="72">
                  <c:v>47.429000000000002</c:v>
                </c:pt>
                <c:pt idx="73">
                  <c:v>47.429000000000002</c:v>
                </c:pt>
                <c:pt idx="74">
                  <c:v>47.43</c:v>
                </c:pt>
                <c:pt idx="75">
                  <c:v>47.43</c:v>
                </c:pt>
                <c:pt idx="76">
                  <c:v>47.43</c:v>
                </c:pt>
                <c:pt idx="77">
                  <c:v>47.430999999999997</c:v>
                </c:pt>
                <c:pt idx="78">
                  <c:v>47.430999999999997</c:v>
                </c:pt>
                <c:pt idx="79">
                  <c:v>47.430999999999997</c:v>
                </c:pt>
                <c:pt idx="80">
                  <c:v>47.432000000000002</c:v>
                </c:pt>
                <c:pt idx="81">
                  <c:v>47.432000000000002</c:v>
                </c:pt>
                <c:pt idx="82">
                  <c:v>47.432000000000002</c:v>
                </c:pt>
                <c:pt idx="83">
                  <c:v>47.433</c:v>
                </c:pt>
                <c:pt idx="84">
                  <c:v>47.433</c:v>
                </c:pt>
                <c:pt idx="85">
                  <c:v>47.433</c:v>
                </c:pt>
                <c:pt idx="86">
                  <c:v>47.433999999999997</c:v>
                </c:pt>
                <c:pt idx="87">
                  <c:v>47.433999999999997</c:v>
                </c:pt>
                <c:pt idx="88">
                  <c:v>47.433999999999997</c:v>
                </c:pt>
                <c:pt idx="89">
                  <c:v>47.435000000000002</c:v>
                </c:pt>
                <c:pt idx="90">
                  <c:v>47.435000000000002</c:v>
                </c:pt>
                <c:pt idx="91">
                  <c:v>47.435000000000002</c:v>
                </c:pt>
                <c:pt idx="92">
                  <c:v>47.436</c:v>
                </c:pt>
                <c:pt idx="93">
                  <c:v>47.436</c:v>
                </c:pt>
                <c:pt idx="94">
                  <c:v>47.436</c:v>
                </c:pt>
                <c:pt idx="95">
                  <c:v>47.436</c:v>
                </c:pt>
                <c:pt idx="96">
                  <c:v>47.436999999999998</c:v>
                </c:pt>
                <c:pt idx="97">
                  <c:v>47.436999999999998</c:v>
                </c:pt>
                <c:pt idx="98">
                  <c:v>47.436999999999998</c:v>
                </c:pt>
                <c:pt idx="99">
                  <c:v>47.438000000000002</c:v>
                </c:pt>
                <c:pt idx="100">
                  <c:v>47.438000000000002</c:v>
                </c:pt>
                <c:pt idx="101">
                  <c:v>47.438000000000002</c:v>
                </c:pt>
                <c:pt idx="102">
                  <c:v>47.439</c:v>
                </c:pt>
                <c:pt idx="103">
                  <c:v>47.439</c:v>
                </c:pt>
                <c:pt idx="104">
                  <c:v>47.439</c:v>
                </c:pt>
                <c:pt idx="105">
                  <c:v>47.44</c:v>
                </c:pt>
                <c:pt idx="106">
                  <c:v>47.44</c:v>
                </c:pt>
                <c:pt idx="107">
                  <c:v>47.44</c:v>
                </c:pt>
                <c:pt idx="108">
                  <c:v>47.441000000000003</c:v>
                </c:pt>
                <c:pt idx="109">
                  <c:v>47.441000000000003</c:v>
                </c:pt>
                <c:pt idx="110">
                  <c:v>47.441000000000003</c:v>
                </c:pt>
                <c:pt idx="111">
                  <c:v>47.442</c:v>
                </c:pt>
                <c:pt idx="112">
                  <c:v>47.442</c:v>
                </c:pt>
                <c:pt idx="113">
                  <c:v>47.442</c:v>
                </c:pt>
                <c:pt idx="114">
                  <c:v>47.442</c:v>
                </c:pt>
                <c:pt idx="115">
                  <c:v>47.442999999999998</c:v>
                </c:pt>
                <c:pt idx="116">
                  <c:v>47.442999999999998</c:v>
                </c:pt>
                <c:pt idx="117">
                  <c:v>47.442999999999998</c:v>
                </c:pt>
                <c:pt idx="118">
                  <c:v>47.444000000000003</c:v>
                </c:pt>
                <c:pt idx="119">
                  <c:v>47.444000000000003</c:v>
                </c:pt>
                <c:pt idx="120">
                  <c:v>47.444000000000003</c:v>
                </c:pt>
                <c:pt idx="121">
                  <c:v>47.445</c:v>
                </c:pt>
                <c:pt idx="122">
                  <c:v>47.445</c:v>
                </c:pt>
                <c:pt idx="123">
                  <c:v>47.445</c:v>
                </c:pt>
                <c:pt idx="124">
                  <c:v>47.445999999999998</c:v>
                </c:pt>
                <c:pt idx="125">
                  <c:v>47.445999999999998</c:v>
                </c:pt>
                <c:pt idx="126">
                  <c:v>47.445999999999998</c:v>
                </c:pt>
                <c:pt idx="127">
                  <c:v>47.447000000000003</c:v>
                </c:pt>
                <c:pt idx="128">
                  <c:v>47.447000000000003</c:v>
                </c:pt>
                <c:pt idx="129">
                  <c:v>47.447000000000003</c:v>
                </c:pt>
                <c:pt idx="130">
                  <c:v>47.447000000000003</c:v>
                </c:pt>
                <c:pt idx="131">
                  <c:v>47.448</c:v>
                </c:pt>
                <c:pt idx="132">
                  <c:v>47.448</c:v>
                </c:pt>
                <c:pt idx="133">
                  <c:v>47.448</c:v>
                </c:pt>
                <c:pt idx="134">
                  <c:v>47.448999999999998</c:v>
                </c:pt>
                <c:pt idx="135">
                  <c:v>47.448999999999998</c:v>
                </c:pt>
                <c:pt idx="136">
                  <c:v>47.448999999999998</c:v>
                </c:pt>
                <c:pt idx="137">
                  <c:v>47.45</c:v>
                </c:pt>
                <c:pt idx="138">
                  <c:v>47.45</c:v>
                </c:pt>
                <c:pt idx="139">
                  <c:v>47.45</c:v>
                </c:pt>
                <c:pt idx="140">
                  <c:v>47.45</c:v>
                </c:pt>
                <c:pt idx="141">
                  <c:v>47.451000000000001</c:v>
                </c:pt>
                <c:pt idx="142">
                  <c:v>47.451000000000001</c:v>
                </c:pt>
                <c:pt idx="143">
                  <c:v>47.451000000000001</c:v>
                </c:pt>
                <c:pt idx="144">
                  <c:v>47.451999999999998</c:v>
                </c:pt>
                <c:pt idx="145">
                  <c:v>47.451999999999998</c:v>
                </c:pt>
                <c:pt idx="146">
                  <c:v>47.451999999999998</c:v>
                </c:pt>
                <c:pt idx="147">
                  <c:v>47.453000000000003</c:v>
                </c:pt>
                <c:pt idx="148">
                  <c:v>47.453000000000003</c:v>
                </c:pt>
                <c:pt idx="149">
                  <c:v>47.453000000000003</c:v>
                </c:pt>
                <c:pt idx="150">
                  <c:v>47.453000000000003</c:v>
                </c:pt>
                <c:pt idx="151">
                  <c:v>47.454000000000001</c:v>
                </c:pt>
                <c:pt idx="152">
                  <c:v>47.454000000000001</c:v>
                </c:pt>
                <c:pt idx="153">
                  <c:v>47.454000000000001</c:v>
                </c:pt>
                <c:pt idx="154">
                  <c:v>47.454999999999998</c:v>
                </c:pt>
                <c:pt idx="155">
                  <c:v>47.454999999999998</c:v>
                </c:pt>
                <c:pt idx="156">
                  <c:v>47.454999999999998</c:v>
                </c:pt>
                <c:pt idx="157">
                  <c:v>47.454999999999998</c:v>
                </c:pt>
                <c:pt idx="158">
                  <c:v>47.456000000000003</c:v>
                </c:pt>
                <c:pt idx="159">
                  <c:v>47.456000000000003</c:v>
                </c:pt>
                <c:pt idx="160">
                  <c:v>47.456000000000003</c:v>
                </c:pt>
                <c:pt idx="161">
                  <c:v>47.457000000000001</c:v>
                </c:pt>
                <c:pt idx="162">
                  <c:v>47.457000000000001</c:v>
                </c:pt>
                <c:pt idx="163">
                  <c:v>47.457000000000001</c:v>
                </c:pt>
                <c:pt idx="164">
                  <c:v>47.457000000000001</c:v>
                </c:pt>
                <c:pt idx="165">
                  <c:v>47.457999999999998</c:v>
                </c:pt>
                <c:pt idx="166">
                  <c:v>47.457999999999998</c:v>
                </c:pt>
                <c:pt idx="167">
                  <c:v>47.457999999999998</c:v>
                </c:pt>
                <c:pt idx="168">
                  <c:v>47.459000000000003</c:v>
                </c:pt>
                <c:pt idx="169">
                  <c:v>47.459000000000003</c:v>
                </c:pt>
                <c:pt idx="170">
                  <c:v>47.459000000000003</c:v>
                </c:pt>
                <c:pt idx="171">
                  <c:v>47.459000000000003</c:v>
                </c:pt>
                <c:pt idx="172">
                  <c:v>47.46</c:v>
                </c:pt>
                <c:pt idx="173">
                  <c:v>47.46</c:v>
                </c:pt>
                <c:pt idx="174">
                  <c:v>47.46</c:v>
                </c:pt>
                <c:pt idx="175">
                  <c:v>47.460999999999999</c:v>
                </c:pt>
                <c:pt idx="176">
                  <c:v>47.460999999999999</c:v>
                </c:pt>
                <c:pt idx="177">
                  <c:v>47.460999999999999</c:v>
                </c:pt>
                <c:pt idx="178">
                  <c:v>47.460999999999999</c:v>
                </c:pt>
                <c:pt idx="179">
                  <c:v>47.462000000000003</c:v>
                </c:pt>
                <c:pt idx="180">
                  <c:v>47.462000000000003</c:v>
                </c:pt>
                <c:pt idx="181">
                  <c:v>47.462000000000003</c:v>
                </c:pt>
                <c:pt idx="182">
                  <c:v>47.462000000000003</c:v>
                </c:pt>
                <c:pt idx="183">
                  <c:v>47.463000000000001</c:v>
                </c:pt>
                <c:pt idx="184">
                  <c:v>47.463000000000001</c:v>
                </c:pt>
                <c:pt idx="185">
                  <c:v>47.463000000000001</c:v>
                </c:pt>
                <c:pt idx="186">
                  <c:v>47.463000000000001</c:v>
                </c:pt>
                <c:pt idx="187">
                  <c:v>47.463999999999999</c:v>
                </c:pt>
                <c:pt idx="188">
                  <c:v>47.463999999999999</c:v>
                </c:pt>
                <c:pt idx="189">
                  <c:v>47.463999999999999</c:v>
                </c:pt>
                <c:pt idx="190">
                  <c:v>47.463999999999999</c:v>
                </c:pt>
                <c:pt idx="191">
                  <c:v>47.465000000000003</c:v>
                </c:pt>
                <c:pt idx="192">
                  <c:v>47.465000000000003</c:v>
                </c:pt>
                <c:pt idx="193">
                  <c:v>47.465000000000003</c:v>
                </c:pt>
                <c:pt idx="194">
                  <c:v>47.465000000000003</c:v>
                </c:pt>
                <c:pt idx="195">
                  <c:v>47.466000000000001</c:v>
                </c:pt>
                <c:pt idx="196">
                  <c:v>47.466000000000001</c:v>
                </c:pt>
                <c:pt idx="197">
                  <c:v>47.466000000000001</c:v>
                </c:pt>
                <c:pt idx="198">
                  <c:v>47.466000000000001</c:v>
                </c:pt>
                <c:pt idx="199">
                  <c:v>47.466999999999999</c:v>
                </c:pt>
                <c:pt idx="200">
                  <c:v>47.466999999999999</c:v>
                </c:pt>
                <c:pt idx="201">
                  <c:v>47.466999999999999</c:v>
                </c:pt>
                <c:pt idx="202">
                  <c:v>47.466999999999999</c:v>
                </c:pt>
                <c:pt idx="203">
                  <c:v>47.468000000000004</c:v>
                </c:pt>
                <c:pt idx="204">
                  <c:v>47.468000000000004</c:v>
                </c:pt>
                <c:pt idx="205">
                  <c:v>47.468000000000004</c:v>
                </c:pt>
                <c:pt idx="206">
                  <c:v>47.468000000000004</c:v>
                </c:pt>
                <c:pt idx="207">
                  <c:v>47.469000000000001</c:v>
                </c:pt>
                <c:pt idx="208">
                  <c:v>47.469000000000001</c:v>
                </c:pt>
                <c:pt idx="209">
                  <c:v>47.469000000000001</c:v>
                </c:pt>
                <c:pt idx="210">
                  <c:v>47.469000000000001</c:v>
                </c:pt>
                <c:pt idx="211">
                  <c:v>47.469000000000001</c:v>
                </c:pt>
                <c:pt idx="212">
                  <c:v>47.47</c:v>
                </c:pt>
                <c:pt idx="213">
                  <c:v>47.47</c:v>
                </c:pt>
                <c:pt idx="214">
                  <c:v>47.47</c:v>
                </c:pt>
                <c:pt idx="215">
                  <c:v>47.47</c:v>
                </c:pt>
                <c:pt idx="216">
                  <c:v>47.470999999999997</c:v>
                </c:pt>
                <c:pt idx="217">
                  <c:v>47.470999999999997</c:v>
                </c:pt>
                <c:pt idx="218">
                  <c:v>47.470999999999997</c:v>
                </c:pt>
                <c:pt idx="219">
                  <c:v>47.470999999999997</c:v>
                </c:pt>
                <c:pt idx="220">
                  <c:v>47.470999999999997</c:v>
                </c:pt>
                <c:pt idx="221">
                  <c:v>47.472000000000001</c:v>
                </c:pt>
                <c:pt idx="222">
                  <c:v>47.472000000000001</c:v>
                </c:pt>
                <c:pt idx="223">
                  <c:v>47.472000000000001</c:v>
                </c:pt>
                <c:pt idx="224">
                  <c:v>47.472000000000001</c:v>
                </c:pt>
                <c:pt idx="225">
                  <c:v>47.472000000000001</c:v>
                </c:pt>
                <c:pt idx="226">
                  <c:v>47.472000000000001</c:v>
                </c:pt>
                <c:pt idx="227">
                  <c:v>47.472999999999999</c:v>
                </c:pt>
                <c:pt idx="228">
                  <c:v>47.472999999999999</c:v>
                </c:pt>
                <c:pt idx="229">
                  <c:v>47.472999999999999</c:v>
                </c:pt>
                <c:pt idx="230">
                  <c:v>47.472999999999999</c:v>
                </c:pt>
                <c:pt idx="231">
                  <c:v>47.472999999999999</c:v>
                </c:pt>
                <c:pt idx="232">
                  <c:v>47.472999999999999</c:v>
                </c:pt>
                <c:pt idx="233">
                  <c:v>47.472999999999999</c:v>
                </c:pt>
                <c:pt idx="234">
                  <c:v>47.473999999999997</c:v>
                </c:pt>
                <c:pt idx="235">
                  <c:v>47.473999999999997</c:v>
                </c:pt>
                <c:pt idx="236">
                  <c:v>47.473999999999997</c:v>
                </c:pt>
                <c:pt idx="237">
                  <c:v>47.473999999999997</c:v>
                </c:pt>
                <c:pt idx="238">
                  <c:v>47.473999999999997</c:v>
                </c:pt>
                <c:pt idx="239">
                  <c:v>47.473999999999997</c:v>
                </c:pt>
                <c:pt idx="240">
                  <c:v>47.473999999999997</c:v>
                </c:pt>
                <c:pt idx="241">
                  <c:v>47.473999999999997</c:v>
                </c:pt>
                <c:pt idx="242">
                  <c:v>47.473999999999997</c:v>
                </c:pt>
                <c:pt idx="243">
                  <c:v>47.473999999999997</c:v>
                </c:pt>
                <c:pt idx="244">
                  <c:v>47.475000000000001</c:v>
                </c:pt>
                <c:pt idx="245">
                  <c:v>47.475000000000001</c:v>
                </c:pt>
                <c:pt idx="246">
                  <c:v>47.475000000000001</c:v>
                </c:pt>
                <c:pt idx="247">
                  <c:v>47.475000000000001</c:v>
                </c:pt>
                <c:pt idx="248">
                  <c:v>47.475000000000001</c:v>
                </c:pt>
                <c:pt idx="249">
                  <c:v>47.475000000000001</c:v>
                </c:pt>
                <c:pt idx="250">
                  <c:v>47.475000000000001</c:v>
                </c:pt>
                <c:pt idx="251">
                  <c:v>47.475000000000001</c:v>
                </c:pt>
                <c:pt idx="252">
                  <c:v>47.475000000000001</c:v>
                </c:pt>
                <c:pt idx="253">
                  <c:v>47.475000000000001</c:v>
                </c:pt>
                <c:pt idx="254">
                  <c:v>47.475000000000001</c:v>
                </c:pt>
                <c:pt idx="255">
                  <c:v>47.475000000000001</c:v>
                </c:pt>
                <c:pt idx="256">
                  <c:v>47.475000000000001</c:v>
                </c:pt>
                <c:pt idx="257">
                  <c:v>47.475000000000001</c:v>
                </c:pt>
                <c:pt idx="258">
                  <c:v>47.473999999999997</c:v>
                </c:pt>
                <c:pt idx="259">
                  <c:v>47.473999999999997</c:v>
                </c:pt>
                <c:pt idx="260">
                  <c:v>47.473999999999997</c:v>
                </c:pt>
                <c:pt idx="261">
                  <c:v>47.473999999999997</c:v>
                </c:pt>
                <c:pt idx="262">
                  <c:v>47.473999999999997</c:v>
                </c:pt>
                <c:pt idx="263">
                  <c:v>47.473999999999997</c:v>
                </c:pt>
                <c:pt idx="264">
                  <c:v>47.473999999999997</c:v>
                </c:pt>
                <c:pt idx="265">
                  <c:v>47.473999999999997</c:v>
                </c:pt>
                <c:pt idx="266">
                  <c:v>47.473999999999997</c:v>
                </c:pt>
                <c:pt idx="267">
                  <c:v>47.473999999999997</c:v>
                </c:pt>
                <c:pt idx="268">
                  <c:v>47.472999999999999</c:v>
                </c:pt>
                <c:pt idx="269">
                  <c:v>47.472999999999999</c:v>
                </c:pt>
                <c:pt idx="270">
                  <c:v>47.472999999999999</c:v>
                </c:pt>
                <c:pt idx="271">
                  <c:v>47.472999999999999</c:v>
                </c:pt>
                <c:pt idx="272">
                  <c:v>47.472999999999999</c:v>
                </c:pt>
                <c:pt idx="273">
                  <c:v>47.472000000000001</c:v>
                </c:pt>
                <c:pt idx="274">
                  <c:v>47.472000000000001</c:v>
                </c:pt>
                <c:pt idx="275">
                  <c:v>47.472000000000001</c:v>
                </c:pt>
                <c:pt idx="276">
                  <c:v>47.472000000000001</c:v>
                </c:pt>
                <c:pt idx="277">
                  <c:v>47.470999999999997</c:v>
                </c:pt>
                <c:pt idx="278">
                  <c:v>47.470999999999997</c:v>
                </c:pt>
                <c:pt idx="279">
                  <c:v>47.470999999999997</c:v>
                </c:pt>
                <c:pt idx="280">
                  <c:v>47.47</c:v>
                </c:pt>
                <c:pt idx="281">
                  <c:v>47.47</c:v>
                </c:pt>
                <c:pt idx="282">
                  <c:v>47.47</c:v>
                </c:pt>
                <c:pt idx="283">
                  <c:v>47.469000000000001</c:v>
                </c:pt>
                <c:pt idx="284">
                  <c:v>47.469000000000001</c:v>
                </c:pt>
                <c:pt idx="285">
                  <c:v>47.468000000000004</c:v>
                </c:pt>
                <c:pt idx="286">
                  <c:v>47.468000000000004</c:v>
                </c:pt>
                <c:pt idx="287">
                  <c:v>47.466999999999999</c:v>
                </c:pt>
                <c:pt idx="288">
                  <c:v>47.466999999999999</c:v>
                </c:pt>
                <c:pt idx="289">
                  <c:v>47.466000000000001</c:v>
                </c:pt>
                <c:pt idx="290">
                  <c:v>47.466000000000001</c:v>
                </c:pt>
                <c:pt idx="291">
                  <c:v>47.465000000000003</c:v>
                </c:pt>
                <c:pt idx="292">
                  <c:v>47.465000000000003</c:v>
                </c:pt>
                <c:pt idx="293">
                  <c:v>47.463999999999999</c:v>
                </c:pt>
                <c:pt idx="294">
                  <c:v>47.463000000000001</c:v>
                </c:pt>
                <c:pt idx="295">
                  <c:v>47.463000000000001</c:v>
                </c:pt>
                <c:pt idx="296">
                  <c:v>47.462000000000003</c:v>
                </c:pt>
                <c:pt idx="297">
                  <c:v>47.460999999999999</c:v>
                </c:pt>
                <c:pt idx="298">
                  <c:v>47.460999999999999</c:v>
                </c:pt>
                <c:pt idx="299">
                  <c:v>47.46</c:v>
                </c:pt>
                <c:pt idx="300">
                  <c:v>47.459000000000003</c:v>
                </c:pt>
                <c:pt idx="301">
                  <c:v>47.457999999999998</c:v>
                </c:pt>
                <c:pt idx="302">
                  <c:v>47.457999999999998</c:v>
                </c:pt>
                <c:pt idx="303">
                  <c:v>47.457000000000001</c:v>
                </c:pt>
                <c:pt idx="304">
                  <c:v>47.456000000000003</c:v>
                </c:pt>
                <c:pt idx="305">
                  <c:v>47.454999999999998</c:v>
                </c:pt>
                <c:pt idx="306">
                  <c:v>47.454000000000001</c:v>
                </c:pt>
                <c:pt idx="307">
                  <c:v>47.453000000000003</c:v>
                </c:pt>
                <c:pt idx="308">
                  <c:v>47.451999999999998</c:v>
                </c:pt>
                <c:pt idx="309">
                  <c:v>47.451000000000001</c:v>
                </c:pt>
                <c:pt idx="310">
                  <c:v>47.45</c:v>
                </c:pt>
                <c:pt idx="311">
                  <c:v>47.448999999999998</c:v>
                </c:pt>
                <c:pt idx="312">
                  <c:v>47.448</c:v>
                </c:pt>
                <c:pt idx="313">
                  <c:v>47.447000000000003</c:v>
                </c:pt>
                <c:pt idx="314">
                  <c:v>47.445999999999998</c:v>
                </c:pt>
                <c:pt idx="315">
                  <c:v>47.444000000000003</c:v>
                </c:pt>
                <c:pt idx="316">
                  <c:v>47.442999999999998</c:v>
                </c:pt>
                <c:pt idx="317">
                  <c:v>47.442</c:v>
                </c:pt>
                <c:pt idx="318">
                  <c:v>47.441000000000003</c:v>
                </c:pt>
                <c:pt idx="319">
                  <c:v>47.439</c:v>
                </c:pt>
                <c:pt idx="320">
                  <c:v>47.438000000000002</c:v>
                </c:pt>
                <c:pt idx="321">
                  <c:v>47.436</c:v>
                </c:pt>
                <c:pt idx="322">
                  <c:v>47.435000000000002</c:v>
                </c:pt>
                <c:pt idx="323">
                  <c:v>47.433</c:v>
                </c:pt>
                <c:pt idx="324">
                  <c:v>47.430999999999997</c:v>
                </c:pt>
                <c:pt idx="325">
                  <c:v>47.43</c:v>
                </c:pt>
                <c:pt idx="326">
                  <c:v>47.427999999999997</c:v>
                </c:pt>
                <c:pt idx="327">
                  <c:v>47.426000000000002</c:v>
                </c:pt>
                <c:pt idx="328">
                  <c:v>47.423999999999999</c:v>
                </c:pt>
                <c:pt idx="329">
                  <c:v>47.421999999999997</c:v>
                </c:pt>
                <c:pt idx="330">
                  <c:v>47.42</c:v>
                </c:pt>
                <c:pt idx="331">
                  <c:v>47.417999999999999</c:v>
                </c:pt>
                <c:pt idx="332">
                  <c:v>47.415999999999997</c:v>
                </c:pt>
                <c:pt idx="333">
                  <c:v>47.414000000000001</c:v>
                </c:pt>
                <c:pt idx="334">
                  <c:v>47.411999999999999</c:v>
                </c:pt>
                <c:pt idx="335">
                  <c:v>47.41</c:v>
                </c:pt>
                <c:pt idx="336">
                  <c:v>47.406999999999996</c:v>
                </c:pt>
                <c:pt idx="337">
                  <c:v>47.405000000000001</c:v>
                </c:pt>
                <c:pt idx="338">
                  <c:v>47.402000000000001</c:v>
                </c:pt>
                <c:pt idx="339">
                  <c:v>47.4</c:v>
                </c:pt>
                <c:pt idx="340">
                  <c:v>47.396999999999998</c:v>
                </c:pt>
                <c:pt idx="341">
                  <c:v>47.395000000000003</c:v>
                </c:pt>
                <c:pt idx="342">
                  <c:v>47.392000000000003</c:v>
                </c:pt>
                <c:pt idx="343">
                  <c:v>47.389000000000003</c:v>
                </c:pt>
                <c:pt idx="344">
                  <c:v>47.386000000000003</c:v>
                </c:pt>
                <c:pt idx="345">
                  <c:v>47.384</c:v>
                </c:pt>
                <c:pt idx="346">
                  <c:v>47.381</c:v>
                </c:pt>
                <c:pt idx="347">
                  <c:v>47.378</c:v>
                </c:pt>
                <c:pt idx="348">
                  <c:v>47.374000000000002</c:v>
                </c:pt>
                <c:pt idx="349">
                  <c:v>47.371000000000002</c:v>
                </c:pt>
                <c:pt idx="350">
                  <c:v>47.368000000000002</c:v>
                </c:pt>
                <c:pt idx="351">
                  <c:v>47.363999999999997</c:v>
                </c:pt>
                <c:pt idx="352">
                  <c:v>47.360999999999997</c:v>
                </c:pt>
                <c:pt idx="353">
                  <c:v>47.356999999999999</c:v>
                </c:pt>
                <c:pt idx="354">
                  <c:v>47.353000000000002</c:v>
                </c:pt>
                <c:pt idx="355">
                  <c:v>47.35</c:v>
                </c:pt>
                <c:pt idx="356">
                  <c:v>47.345999999999997</c:v>
                </c:pt>
                <c:pt idx="357">
                  <c:v>47.341999999999999</c:v>
                </c:pt>
                <c:pt idx="358">
                  <c:v>47.337000000000003</c:v>
                </c:pt>
                <c:pt idx="359">
                  <c:v>47.332999999999998</c:v>
                </c:pt>
                <c:pt idx="360">
                  <c:v>47.329000000000001</c:v>
                </c:pt>
                <c:pt idx="361">
                  <c:v>47.323999999999998</c:v>
                </c:pt>
                <c:pt idx="362">
                  <c:v>47.32</c:v>
                </c:pt>
                <c:pt idx="363">
                  <c:v>47.314999999999998</c:v>
                </c:pt>
                <c:pt idx="364">
                  <c:v>47.31</c:v>
                </c:pt>
                <c:pt idx="365">
                  <c:v>47.305</c:v>
                </c:pt>
                <c:pt idx="366">
                  <c:v>47.3</c:v>
                </c:pt>
                <c:pt idx="367">
                  <c:v>47.295000000000002</c:v>
                </c:pt>
                <c:pt idx="368">
                  <c:v>47.29</c:v>
                </c:pt>
                <c:pt idx="369">
                  <c:v>47.283999999999999</c:v>
                </c:pt>
                <c:pt idx="370">
                  <c:v>47.279000000000003</c:v>
                </c:pt>
                <c:pt idx="371">
                  <c:v>47.273000000000003</c:v>
                </c:pt>
                <c:pt idx="372">
                  <c:v>47.267000000000003</c:v>
                </c:pt>
                <c:pt idx="373">
                  <c:v>47.261000000000003</c:v>
                </c:pt>
                <c:pt idx="374">
                  <c:v>47.255000000000003</c:v>
                </c:pt>
                <c:pt idx="375">
                  <c:v>47.249000000000002</c:v>
                </c:pt>
                <c:pt idx="376">
                  <c:v>47.241999999999997</c:v>
                </c:pt>
                <c:pt idx="377">
                  <c:v>47.234999999999999</c:v>
                </c:pt>
                <c:pt idx="378">
                  <c:v>47.228000000000002</c:v>
                </c:pt>
                <c:pt idx="379">
                  <c:v>47.220999999999997</c:v>
                </c:pt>
                <c:pt idx="380">
                  <c:v>47.213999999999999</c:v>
                </c:pt>
                <c:pt idx="381">
                  <c:v>47.207000000000001</c:v>
                </c:pt>
                <c:pt idx="382">
                  <c:v>47.198999999999998</c:v>
                </c:pt>
                <c:pt idx="383">
                  <c:v>47.191000000000003</c:v>
                </c:pt>
                <c:pt idx="384">
                  <c:v>47.183</c:v>
                </c:pt>
                <c:pt idx="385">
                  <c:v>47.174999999999997</c:v>
                </c:pt>
                <c:pt idx="386">
                  <c:v>47.167000000000002</c:v>
                </c:pt>
                <c:pt idx="387">
                  <c:v>47.158000000000001</c:v>
                </c:pt>
                <c:pt idx="388">
                  <c:v>47.149000000000001</c:v>
                </c:pt>
                <c:pt idx="389">
                  <c:v>47.14</c:v>
                </c:pt>
                <c:pt idx="390">
                  <c:v>47.131</c:v>
                </c:pt>
                <c:pt idx="391">
                  <c:v>47.121000000000002</c:v>
                </c:pt>
                <c:pt idx="392">
                  <c:v>47.112000000000002</c:v>
                </c:pt>
                <c:pt idx="393">
                  <c:v>47.101999999999997</c:v>
                </c:pt>
                <c:pt idx="394">
                  <c:v>47.091999999999999</c:v>
                </c:pt>
                <c:pt idx="395">
                  <c:v>47.081000000000003</c:v>
                </c:pt>
                <c:pt idx="396">
                  <c:v>47.070999999999998</c:v>
                </c:pt>
                <c:pt idx="397">
                  <c:v>47.06</c:v>
                </c:pt>
                <c:pt idx="398">
                  <c:v>47.048000000000002</c:v>
                </c:pt>
                <c:pt idx="399">
                  <c:v>47.036999999999999</c:v>
                </c:pt>
                <c:pt idx="400">
                  <c:v>47.024999999999999</c:v>
                </c:pt>
                <c:pt idx="401">
                  <c:v>47.012999999999998</c:v>
                </c:pt>
                <c:pt idx="402">
                  <c:v>47.000999999999998</c:v>
                </c:pt>
                <c:pt idx="403">
                  <c:v>46.988999999999997</c:v>
                </c:pt>
                <c:pt idx="404">
                  <c:v>46.975999999999999</c:v>
                </c:pt>
                <c:pt idx="405">
                  <c:v>46.963000000000001</c:v>
                </c:pt>
                <c:pt idx="406">
                  <c:v>46.95</c:v>
                </c:pt>
                <c:pt idx="407">
                  <c:v>46.936</c:v>
                </c:pt>
                <c:pt idx="408">
                  <c:v>46.921999999999997</c:v>
                </c:pt>
                <c:pt idx="409">
                  <c:v>46.906999999999996</c:v>
                </c:pt>
                <c:pt idx="410">
                  <c:v>46.892000000000003</c:v>
                </c:pt>
                <c:pt idx="411">
                  <c:v>46.877000000000002</c:v>
                </c:pt>
                <c:pt idx="412">
                  <c:v>46.860999999999997</c:v>
                </c:pt>
                <c:pt idx="413">
                  <c:v>46.844999999999999</c:v>
                </c:pt>
                <c:pt idx="414">
                  <c:v>46.829000000000001</c:v>
                </c:pt>
                <c:pt idx="415">
                  <c:v>46.811999999999998</c:v>
                </c:pt>
                <c:pt idx="416">
                  <c:v>46.795000000000002</c:v>
                </c:pt>
                <c:pt idx="417">
                  <c:v>46.777000000000001</c:v>
                </c:pt>
                <c:pt idx="418">
                  <c:v>46.759</c:v>
                </c:pt>
                <c:pt idx="419">
                  <c:v>46.741</c:v>
                </c:pt>
                <c:pt idx="420">
                  <c:v>46.722000000000001</c:v>
                </c:pt>
                <c:pt idx="421">
                  <c:v>46.703000000000003</c:v>
                </c:pt>
                <c:pt idx="422">
                  <c:v>46.683</c:v>
                </c:pt>
                <c:pt idx="423">
                  <c:v>46.661999999999999</c:v>
                </c:pt>
                <c:pt idx="424">
                  <c:v>46.642000000000003</c:v>
                </c:pt>
                <c:pt idx="425">
                  <c:v>46.621000000000002</c:v>
                </c:pt>
                <c:pt idx="426">
                  <c:v>46.598999999999997</c:v>
                </c:pt>
                <c:pt idx="427">
                  <c:v>46.576999999999998</c:v>
                </c:pt>
                <c:pt idx="428">
                  <c:v>46.554000000000002</c:v>
                </c:pt>
                <c:pt idx="429">
                  <c:v>46.530999999999999</c:v>
                </c:pt>
                <c:pt idx="430">
                  <c:v>46.506999999999998</c:v>
                </c:pt>
                <c:pt idx="431">
                  <c:v>46.482999999999997</c:v>
                </c:pt>
                <c:pt idx="432">
                  <c:v>46.459000000000003</c:v>
                </c:pt>
                <c:pt idx="433">
                  <c:v>46.433999999999997</c:v>
                </c:pt>
                <c:pt idx="434">
                  <c:v>46.408999999999999</c:v>
                </c:pt>
                <c:pt idx="435">
                  <c:v>46.383000000000003</c:v>
                </c:pt>
                <c:pt idx="436">
                  <c:v>46.356999999999999</c:v>
                </c:pt>
                <c:pt idx="437">
                  <c:v>46.33</c:v>
                </c:pt>
                <c:pt idx="438">
                  <c:v>46.302999999999997</c:v>
                </c:pt>
                <c:pt idx="439">
                  <c:v>46.274999999999999</c:v>
                </c:pt>
                <c:pt idx="440">
                  <c:v>46.247</c:v>
                </c:pt>
                <c:pt idx="441">
                  <c:v>46.218000000000004</c:v>
                </c:pt>
                <c:pt idx="442">
                  <c:v>46.188000000000002</c:v>
                </c:pt>
                <c:pt idx="443">
                  <c:v>46.158999999999999</c:v>
                </c:pt>
                <c:pt idx="444">
                  <c:v>46.128</c:v>
                </c:pt>
                <c:pt idx="445">
                  <c:v>46.097000000000001</c:v>
                </c:pt>
                <c:pt idx="446">
                  <c:v>46.066000000000003</c:v>
                </c:pt>
                <c:pt idx="447">
                  <c:v>46.033999999999999</c:v>
                </c:pt>
                <c:pt idx="448">
                  <c:v>46.002000000000002</c:v>
                </c:pt>
                <c:pt idx="449">
                  <c:v>45.969000000000001</c:v>
                </c:pt>
                <c:pt idx="450">
                  <c:v>45.935000000000002</c:v>
                </c:pt>
                <c:pt idx="451">
                  <c:v>45.9</c:v>
                </c:pt>
                <c:pt idx="452">
                  <c:v>45.865000000000002</c:v>
                </c:pt>
                <c:pt idx="453">
                  <c:v>45.828000000000003</c:v>
                </c:pt>
                <c:pt idx="454">
                  <c:v>45.792000000000002</c:v>
                </c:pt>
                <c:pt idx="455">
                  <c:v>45.753999999999998</c:v>
                </c:pt>
                <c:pt idx="456">
                  <c:v>45.716000000000001</c:v>
                </c:pt>
                <c:pt idx="457">
                  <c:v>45.676000000000002</c:v>
                </c:pt>
                <c:pt idx="458">
                  <c:v>45.637</c:v>
                </c:pt>
                <c:pt idx="459">
                  <c:v>45.595999999999997</c:v>
                </c:pt>
                <c:pt idx="460">
                  <c:v>45.555</c:v>
                </c:pt>
                <c:pt idx="461">
                  <c:v>45.512</c:v>
                </c:pt>
                <c:pt idx="462">
                  <c:v>45.469000000000001</c:v>
                </c:pt>
                <c:pt idx="463">
                  <c:v>45.424999999999997</c:v>
                </c:pt>
                <c:pt idx="464">
                  <c:v>45.38</c:v>
                </c:pt>
                <c:pt idx="465">
                  <c:v>45.335000000000001</c:v>
                </c:pt>
                <c:pt idx="466">
                  <c:v>45.287999999999997</c:v>
                </c:pt>
                <c:pt idx="467">
                  <c:v>45.241</c:v>
                </c:pt>
                <c:pt idx="468">
                  <c:v>45.192</c:v>
                </c:pt>
                <c:pt idx="469">
                  <c:v>45.143000000000001</c:v>
                </c:pt>
                <c:pt idx="470">
                  <c:v>45.093000000000004</c:v>
                </c:pt>
                <c:pt idx="471">
                  <c:v>45.040999999999997</c:v>
                </c:pt>
                <c:pt idx="472">
                  <c:v>44.988999999999997</c:v>
                </c:pt>
                <c:pt idx="473">
                  <c:v>44.936</c:v>
                </c:pt>
                <c:pt idx="474">
                  <c:v>44.881</c:v>
                </c:pt>
                <c:pt idx="475">
                  <c:v>44.825000000000003</c:v>
                </c:pt>
                <c:pt idx="476">
                  <c:v>44.768000000000001</c:v>
                </c:pt>
                <c:pt idx="477">
                  <c:v>44.71</c:v>
                </c:pt>
                <c:pt idx="478">
                  <c:v>44.651000000000003</c:v>
                </c:pt>
                <c:pt idx="479">
                  <c:v>44.59</c:v>
                </c:pt>
                <c:pt idx="480">
                  <c:v>44.527999999999999</c:v>
                </c:pt>
                <c:pt idx="481">
                  <c:v>44.465000000000003</c:v>
                </c:pt>
                <c:pt idx="482">
                  <c:v>44.401000000000003</c:v>
                </c:pt>
                <c:pt idx="483">
                  <c:v>44.335999999999999</c:v>
                </c:pt>
                <c:pt idx="484">
                  <c:v>44.268999999999998</c:v>
                </c:pt>
                <c:pt idx="485">
                  <c:v>44.201000000000001</c:v>
                </c:pt>
                <c:pt idx="486">
                  <c:v>44.131999999999998</c:v>
                </c:pt>
                <c:pt idx="487">
                  <c:v>44.061</c:v>
                </c:pt>
                <c:pt idx="488">
                  <c:v>43.988999999999997</c:v>
                </c:pt>
                <c:pt idx="489">
                  <c:v>43.915999999999997</c:v>
                </c:pt>
                <c:pt idx="490">
                  <c:v>43.841000000000001</c:v>
                </c:pt>
                <c:pt idx="491">
                  <c:v>43.765000000000001</c:v>
                </c:pt>
                <c:pt idx="492">
                  <c:v>43.686</c:v>
                </c:pt>
                <c:pt idx="493">
                  <c:v>43.606999999999999</c:v>
                </c:pt>
                <c:pt idx="494">
                  <c:v>43.524999999999999</c:v>
                </c:pt>
                <c:pt idx="495">
                  <c:v>43.441000000000003</c:v>
                </c:pt>
                <c:pt idx="496">
                  <c:v>43.356000000000002</c:v>
                </c:pt>
                <c:pt idx="497">
                  <c:v>43.268000000000001</c:v>
                </c:pt>
                <c:pt idx="498">
                  <c:v>43.179000000000002</c:v>
                </c:pt>
                <c:pt idx="499">
                  <c:v>43.088000000000001</c:v>
                </c:pt>
                <c:pt idx="500">
                  <c:v>42.996000000000002</c:v>
                </c:pt>
                <c:pt idx="501">
                  <c:v>42.902000000000001</c:v>
                </c:pt>
                <c:pt idx="502">
                  <c:v>42.807000000000002</c:v>
                </c:pt>
                <c:pt idx="503">
                  <c:v>42.71</c:v>
                </c:pt>
                <c:pt idx="504">
                  <c:v>42.610999999999997</c:v>
                </c:pt>
                <c:pt idx="505">
                  <c:v>42.51</c:v>
                </c:pt>
                <c:pt idx="506">
                  <c:v>42.408000000000001</c:v>
                </c:pt>
                <c:pt idx="507">
                  <c:v>42.304000000000002</c:v>
                </c:pt>
                <c:pt idx="508">
                  <c:v>42.198</c:v>
                </c:pt>
                <c:pt idx="509">
                  <c:v>42.091000000000001</c:v>
                </c:pt>
                <c:pt idx="510">
                  <c:v>41.981000000000002</c:v>
                </c:pt>
                <c:pt idx="511">
                  <c:v>41.87</c:v>
                </c:pt>
                <c:pt idx="512">
                  <c:v>41.756999999999998</c:v>
                </c:pt>
                <c:pt idx="513">
                  <c:v>41.642000000000003</c:v>
                </c:pt>
                <c:pt idx="514">
                  <c:v>41.526000000000003</c:v>
                </c:pt>
                <c:pt idx="515">
                  <c:v>41.406999999999996</c:v>
                </c:pt>
                <c:pt idx="516">
                  <c:v>41.286999999999999</c:v>
                </c:pt>
                <c:pt idx="517">
                  <c:v>41.164999999999999</c:v>
                </c:pt>
                <c:pt idx="518">
                  <c:v>41.04</c:v>
                </c:pt>
                <c:pt idx="519">
                  <c:v>40.914000000000001</c:v>
                </c:pt>
                <c:pt idx="520">
                  <c:v>40.784999999999997</c:v>
                </c:pt>
                <c:pt idx="521">
                  <c:v>40.654000000000003</c:v>
                </c:pt>
                <c:pt idx="522">
                  <c:v>40.521000000000001</c:v>
                </c:pt>
                <c:pt idx="523">
                  <c:v>40.386000000000003</c:v>
                </c:pt>
                <c:pt idx="524">
                  <c:v>40.247999999999998</c:v>
                </c:pt>
                <c:pt idx="525">
                  <c:v>40.109000000000002</c:v>
                </c:pt>
                <c:pt idx="526">
                  <c:v>39.966000000000001</c:v>
                </c:pt>
                <c:pt idx="527">
                  <c:v>39.822000000000003</c:v>
                </c:pt>
                <c:pt idx="528">
                  <c:v>39.674999999999997</c:v>
                </c:pt>
                <c:pt idx="529">
                  <c:v>39.526000000000003</c:v>
                </c:pt>
                <c:pt idx="530">
                  <c:v>39.375</c:v>
                </c:pt>
                <c:pt idx="531">
                  <c:v>39.222999999999999</c:v>
                </c:pt>
                <c:pt idx="532">
                  <c:v>39.067999999999998</c:v>
                </c:pt>
                <c:pt idx="533">
                  <c:v>38.911000000000001</c:v>
                </c:pt>
                <c:pt idx="534">
                  <c:v>38.752000000000002</c:v>
                </c:pt>
                <c:pt idx="535">
                  <c:v>38.591999999999999</c:v>
                </c:pt>
                <c:pt idx="536">
                  <c:v>38.429000000000002</c:v>
                </c:pt>
                <c:pt idx="537">
                  <c:v>38.265000000000001</c:v>
                </c:pt>
                <c:pt idx="538">
                  <c:v>38.1</c:v>
                </c:pt>
                <c:pt idx="539">
                  <c:v>37.932000000000002</c:v>
                </c:pt>
                <c:pt idx="540">
                  <c:v>37.762999999999998</c:v>
                </c:pt>
                <c:pt idx="541">
                  <c:v>37.591999999999999</c:v>
                </c:pt>
                <c:pt idx="542">
                  <c:v>37.418999999999997</c:v>
                </c:pt>
                <c:pt idx="543">
                  <c:v>37.244999999999997</c:v>
                </c:pt>
                <c:pt idx="544">
                  <c:v>37.069000000000003</c:v>
                </c:pt>
                <c:pt idx="545">
                  <c:v>36.892000000000003</c:v>
                </c:pt>
                <c:pt idx="546">
                  <c:v>36.712000000000003</c:v>
                </c:pt>
                <c:pt idx="547">
                  <c:v>36.531999999999996</c:v>
                </c:pt>
                <c:pt idx="548">
                  <c:v>36.35</c:v>
                </c:pt>
                <c:pt idx="549">
                  <c:v>36.167000000000002</c:v>
                </c:pt>
                <c:pt idx="550">
                  <c:v>35.982999999999997</c:v>
                </c:pt>
                <c:pt idx="551">
                  <c:v>35.798000000000002</c:v>
                </c:pt>
                <c:pt idx="552">
                  <c:v>35.612000000000002</c:v>
                </c:pt>
                <c:pt idx="553">
                  <c:v>35.424999999999997</c:v>
                </c:pt>
                <c:pt idx="554">
                  <c:v>35.237000000000002</c:v>
                </c:pt>
                <c:pt idx="555">
                  <c:v>35.048000000000002</c:v>
                </c:pt>
                <c:pt idx="556">
                  <c:v>34.856999999999999</c:v>
                </c:pt>
                <c:pt idx="557">
                  <c:v>34.665999999999997</c:v>
                </c:pt>
                <c:pt idx="558">
                  <c:v>34.473999999999997</c:v>
                </c:pt>
                <c:pt idx="559">
                  <c:v>34.280999999999999</c:v>
                </c:pt>
                <c:pt idx="560">
                  <c:v>34.085999999999999</c:v>
                </c:pt>
                <c:pt idx="561">
                  <c:v>33.890999999999998</c:v>
                </c:pt>
                <c:pt idx="562">
                  <c:v>33.694000000000003</c:v>
                </c:pt>
                <c:pt idx="563">
                  <c:v>33.496000000000002</c:v>
                </c:pt>
                <c:pt idx="564">
                  <c:v>33.296999999999997</c:v>
                </c:pt>
                <c:pt idx="565">
                  <c:v>33.097000000000001</c:v>
                </c:pt>
                <c:pt idx="566">
                  <c:v>32.896000000000001</c:v>
                </c:pt>
                <c:pt idx="567">
                  <c:v>32.694000000000003</c:v>
                </c:pt>
                <c:pt idx="568">
                  <c:v>32.493000000000002</c:v>
                </c:pt>
                <c:pt idx="569">
                  <c:v>32.29</c:v>
                </c:pt>
                <c:pt idx="570">
                  <c:v>32.087000000000003</c:v>
                </c:pt>
                <c:pt idx="571">
                  <c:v>31.884</c:v>
                </c:pt>
                <c:pt idx="572">
                  <c:v>31.681000000000001</c:v>
                </c:pt>
                <c:pt idx="573">
                  <c:v>31.478000000000002</c:v>
                </c:pt>
                <c:pt idx="574">
                  <c:v>31.274999999999999</c:v>
                </c:pt>
                <c:pt idx="575">
                  <c:v>31.071999999999999</c:v>
                </c:pt>
                <c:pt idx="576">
                  <c:v>30.869</c:v>
                </c:pt>
                <c:pt idx="577">
                  <c:v>30.666</c:v>
                </c:pt>
                <c:pt idx="578">
                  <c:v>30.463000000000001</c:v>
                </c:pt>
                <c:pt idx="579">
                  <c:v>30.260999999999999</c:v>
                </c:pt>
                <c:pt idx="580">
                  <c:v>30.059000000000001</c:v>
                </c:pt>
                <c:pt idx="581">
                  <c:v>29.856999999999999</c:v>
                </c:pt>
                <c:pt idx="582">
                  <c:v>29.655999999999999</c:v>
                </c:pt>
                <c:pt idx="583">
                  <c:v>29.454999999999998</c:v>
                </c:pt>
                <c:pt idx="584">
                  <c:v>29.254000000000001</c:v>
                </c:pt>
                <c:pt idx="585">
                  <c:v>29.053000000000001</c:v>
                </c:pt>
                <c:pt idx="586">
                  <c:v>28.853000000000002</c:v>
                </c:pt>
                <c:pt idx="587">
                  <c:v>28.652999999999999</c:v>
                </c:pt>
                <c:pt idx="588">
                  <c:v>28.452999999999999</c:v>
                </c:pt>
                <c:pt idx="589">
                  <c:v>28.253</c:v>
                </c:pt>
                <c:pt idx="590">
                  <c:v>28.053999999999998</c:v>
                </c:pt>
                <c:pt idx="591">
                  <c:v>27.855</c:v>
                </c:pt>
                <c:pt idx="592">
                  <c:v>27.655999999999999</c:v>
                </c:pt>
                <c:pt idx="593">
                  <c:v>27.457999999999998</c:v>
                </c:pt>
                <c:pt idx="594">
                  <c:v>27.260999999999999</c:v>
                </c:pt>
                <c:pt idx="595">
                  <c:v>27.062999999999999</c:v>
                </c:pt>
                <c:pt idx="596">
                  <c:v>26.866</c:v>
                </c:pt>
                <c:pt idx="597">
                  <c:v>26.669</c:v>
                </c:pt>
                <c:pt idx="598">
                  <c:v>26.472999999999999</c:v>
                </c:pt>
                <c:pt idx="599">
                  <c:v>26.276</c:v>
                </c:pt>
                <c:pt idx="600">
                  <c:v>26.08</c:v>
                </c:pt>
                <c:pt idx="601">
                  <c:v>25.884</c:v>
                </c:pt>
                <c:pt idx="602">
                  <c:v>25.689</c:v>
                </c:pt>
                <c:pt idx="603">
                  <c:v>25.494</c:v>
                </c:pt>
                <c:pt idx="604">
                  <c:v>25.298999999999999</c:v>
                </c:pt>
                <c:pt idx="605">
                  <c:v>25.105</c:v>
                </c:pt>
                <c:pt idx="606">
                  <c:v>24.911000000000001</c:v>
                </c:pt>
                <c:pt idx="607">
                  <c:v>24.716999999999999</c:v>
                </c:pt>
                <c:pt idx="608">
                  <c:v>24.524000000000001</c:v>
                </c:pt>
                <c:pt idx="609">
                  <c:v>24.331</c:v>
                </c:pt>
                <c:pt idx="610">
                  <c:v>24.138000000000002</c:v>
                </c:pt>
                <c:pt idx="611">
                  <c:v>23.946000000000002</c:v>
                </c:pt>
                <c:pt idx="612">
                  <c:v>23.754000000000001</c:v>
                </c:pt>
                <c:pt idx="613">
                  <c:v>23.562999999999999</c:v>
                </c:pt>
                <c:pt idx="614">
                  <c:v>23.372</c:v>
                </c:pt>
                <c:pt idx="615">
                  <c:v>23.181999999999999</c:v>
                </c:pt>
                <c:pt idx="616">
                  <c:v>22.992999999999999</c:v>
                </c:pt>
                <c:pt idx="617">
                  <c:v>22.803999999999998</c:v>
                </c:pt>
                <c:pt idx="618">
                  <c:v>22.616</c:v>
                </c:pt>
                <c:pt idx="619">
                  <c:v>22.428999999999998</c:v>
                </c:pt>
                <c:pt idx="620">
                  <c:v>22.242000000000001</c:v>
                </c:pt>
                <c:pt idx="621">
                  <c:v>22.056000000000001</c:v>
                </c:pt>
                <c:pt idx="622">
                  <c:v>21.870999999999999</c:v>
                </c:pt>
                <c:pt idx="623">
                  <c:v>21.687000000000001</c:v>
                </c:pt>
                <c:pt idx="624">
                  <c:v>21.503</c:v>
                </c:pt>
                <c:pt idx="625">
                  <c:v>21.32</c:v>
                </c:pt>
                <c:pt idx="626">
                  <c:v>21.138000000000002</c:v>
                </c:pt>
                <c:pt idx="627">
                  <c:v>20.957000000000001</c:v>
                </c:pt>
                <c:pt idx="628">
                  <c:v>20.776</c:v>
                </c:pt>
                <c:pt idx="629">
                  <c:v>20.597000000000001</c:v>
                </c:pt>
                <c:pt idx="630">
                  <c:v>20.417999999999999</c:v>
                </c:pt>
                <c:pt idx="631">
                  <c:v>20.241</c:v>
                </c:pt>
                <c:pt idx="632">
                  <c:v>20.064</c:v>
                </c:pt>
                <c:pt idx="633">
                  <c:v>19.888999999999999</c:v>
                </c:pt>
                <c:pt idx="634">
                  <c:v>19.713999999999999</c:v>
                </c:pt>
                <c:pt idx="635">
                  <c:v>19.541</c:v>
                </c:pt>
                <c:pt idx="636">
                  <c:v>19.367999999999999</c:v>
                </c:pt>
                <c:pt idx="637">
                  <c:v>19.196000000000002</c:v>
                </c:pt>
                <c:pt idx="638">
                  <c:v>19.026</c:v>
                </c:pt>
                <c:pt idx="639">
                  <c:v>18.856000000000002</c:v>
                </c:pt>
                <c:pt idx="640">
                  <c:v>18.687000000000001</c:v>
                </c:pt>
                <c:pt idx="641">
                  <c:v>18.518999999999998</c:v>
                </c:pt>
                <c:pt idx="642">
                  <c:v>18.350999999999999</c:v>
                </c:pt>
                <c:pt idx="643">
                  <c:v>18.184999999999999</c:v>
                </c:pt>
                <c:pt idx="644">
                  <c:v>18.018999999999998</c:v>
                </c:pt>
                <c:pt idx="645">
                  <c:v>17.855</c:v>
                </c:pt>
                <c:pt idx="646">
                  <c:v>17.690999999999999</c:v>
                </c:pt>
                <c:pt idx="647">
                  <c:v>17.529</c:v>
                </c:pt>
                <c:pt idx="648">
                  <c:v>17.369</c:v>
                </c:pt>
                <c:pt idx="649">
                  <c:v>17.209</c:v>
                </c:pt>
                <c:pt idx="650">
                  <c:v>17.050999999999998</c:v>
                </c:pt>
                <c:pt idx="651">
                  <c:v>16.893000000000001</c:v>
                </c:pt>
                <c:pt idx="652">
                  <c:v>16.736999999999998</c:v>
                </c:pt>
                <c:pt idx="653">
                  <c:v>16.581</c:v>
                </c:pt>
                <c:pt idx="654">
                  <c:v>16.425999999999998</c:v>
                </c:pt>
                <c:pt idx="655">
                  <c:v>16.271999999999998</c:v>
                </c:pt>
                <c:pt idx="656">
                  <c:v>16.119</c:v>
                </c:pt>
                <c:pt idx="657">
                  <c:v>15.967000000000001</c:v>
                </c:pt>
                <c:pt idx="658">
                  <c:v>15.817</c:v>
                </c:pt>
                <c:pt idx="659">
                  <c:v>15.667</c:v>
                </c:pt>
                <c:pt idx="660">
                  <c:v>15.519</c:v>
                </c:pt>
                <c:pt idx="661">
                  <c:v>15.372</c:v>
                </c:pt>
                <c:pt idx="662">
                  <c:v>15.226000000000001</c:v>
                </c:pt>
                <c:pt idx="663">
                  <c:v>15.081</c:v>
                </c:pt>
                <c:pt idx="664">
                  <c:v>14.938000000000001</c:v>
                </c:pt>
                <c:pt idx="665">
                  <c:v>14.795999999999999</c:v>
                </c:pt>
                <c:pt idx="666">
                  <c:v>14.654999999999999</c:v>
                </c:pt>
                <c:pt idx="667">
                  <c:v>14.515000000000001</c:v>
                </c:pt>
                <c:pt idx="668">
                  <c:v>14.377000000000001</c:v>
                </c:pt>
                <c:pt idx="669">
                  <c:v>14.241</c:v>
                </c:pt>
                <c:pt idx="670">
                  <c:v>14.105</c:v>
                </c:pt>
                <c:pt idx="671">
                  <c:v>13.971</c:v>
                </c:pt>
                <c:pt idx="672">
                  <c:v>13.837</c:v>
                </c:pt>
                <c:pt idx="673">
                  <c:v>13.705</c:v>
                </c:pt>
                <c:pt idx="674">
                  <c:v>13.573</c:v>
                </c:pt>
                <c:pt idx="675">
                  <c:v>13.443</c:v>
                </c:pt>
                <c:pt idx="676">
                  <c:v>13.313000000000001</c:v>
                </c:pt>
                <c:pt idx="677">
                  <c:v>13.183999999999999</c:v>
                </c:pt>
                <c:pt idx="678">
                  <c:v>13.055999999999999</c:v>
                </c:pt>
                <c:pt idx="679">
                  <c:v>12.93</c:v>
                </c:pt>
                <c:pt idx="680">
                  <c:v>12.804</c:v>
                </c:pt>
                <c:pt idx="681">
                  <c:v>12.68</c:v>
                </c:pt>
                <c:pt idx="682">
                  <c:v>12.557</c:v>
                </c:pt>
                <c:pt idx="683">
                  <c:v>12.436</c:v>
                </c:pt>
                <c:pt idx="684">
                  <c:v>12.315</c:v>
                </c:pt>
                <c:pt idx="685">
                  <c:v>12.196999999999999</c:v>
                </c:pt>
                <c:pt idx="686">
                  <c:v>12.08</c:v>
                </c:pt>
                <c:pt idx="687">
                  <c:v>11.964</c:v>
                </c:pt>
                <c:pt idx="688">
                  <c:v>11.85</c:v>
                </c:pt>
                <c:pt idx="689">
                  <c:v>11.738</c:v>
                </c:pt>
                <c:pt idx="690">
                  <c:v>11.627000000000001</c:v>
                </c:pt>
                <c:pt idx="691">
                  <c:v>11.518000000000001</c:v>
                </c:pt>
                <c:pt idx="692">
                  <c:v>11.409000000000001</c:v>
                </c:pt>
                <c:pt idx="693">
                  <c:v>11.302</c:v>
                </c:pt>
                <c:pt idx="694">
                  <c:v>11.196</c:v>
                </c:pt>
                <c:pt idx="695">
                  <c:v>11.092000000000001</c:v>
                </c:pt>
                <c:pt idx="696">
                  <c:v>10.988</c:v>
                </c:pt>
                <c:pt idx="697">
                  <c:v>10.887</c:v>
                </c:pt>
                <c:pt idx="698">
                  <c:v>10.786</c:v>
                </c:pt>
                <c:pt idx="699">
                  <c:v>10.686999999999999</c:v>
                </c:pt>
                <c:pt idx="700">
                  <c:v>10.587999999999999</c:v>
                </c:pt>
                <c:pt idx="701">
                  <c:v>10.491</c:v>
                </c:pt>
                <c:pt idx="702">
                  <c:v>10.395</c:v>
                </c:pt>
                <c:pt idx="703">
                  <c:v>10.301</c:v>
                </c:pt>
                <c:pt idx="704">
                  <c:v>10.207000000000001</c:v>
                </c:pt>
                <c:pt idx="705">
                  <c:v>10.115</c:v>
                </c:pt>
                <c:pt idx="706">
                  <c:v>10.023999999999999</c:v>
                </c:pt>
                <c:pt idx="707">
                  <c:v>9.9339999999999993</c:v>
                </c:pt>
                <c:pt idx="708">
                  <c:v>9.8450000000000006</c:v>
                </c:pt>
                <c:pt idx="709">
                  <c:v>9.7579999999999991</c:v>
                </c:pt>
                <c:pt idx="710">
                  <c:v>9.6720000000000006</c:v>
                </c:pt>
                <c:pt idx="711">
                  <c:v>9.5869999999999997</c:v>
                </c:pt>
                <c:pt idx="712">
                  <c:v>9.5039999999999996</c:v>
                </c:pt>
                <c:pt idx="713">
                  <c:v>9.4209999999999994</c:v>
                </c:pt>
                <c:pt idx="714">
                  <c:v>9.34</c:v>
                </c:pt>
                <c:pt idx="715">
                  <c:v>9.2590000000000003</c:v>
                </c:pt>
                <c:pt idx="716">
                  <c:v>9.1790000000000003</c:v>
                </c:pt>
                <c:pt idx="717">
                  <c:v>9.1010000000000009</c:v>
                </c:pt>
                <c:pt idx="718">
                  <c:v>9.0229999999999997</c:v>
                </c:pt>
                <c:pt idx="719">
                  <c:v>8.9459999999999997</c:v>
                </c:pt>
                <c:pt idx="720">
                  <c:v>8.8699999999999992</c:v>
                </c:pt>
                <c:pt idx="721">
                  <c:v>8.7949999999999999</c:v>
                </c:pt>
                <c:pt idx="722">
                  <c:v>8.7219999999999995</c:v>
                </c:pt>
                <c:pt idx="723">
                  <c:v>8.6489999999999991</c:v>
                </c:pt>
                <c:pt idx="724">
                  <c:v>8.577</c:v>
                </c:pt>
                <c:pt idx="725">
                  <c:v>8.5050000000000008</c:v>
                </c:pt>
                <c:pt idx="726">
                  <c:v>8.4350000000000005</c:v>
                </c:pt>
                <c:pt idx="727">
                  <c:v>8.3650000000000002</c:v>
                </c:pt>
                <c:pt idx="728">
                  <c:v>8.2949999999999999</c:v>
                </c:pt>
                <c:pt idx="729">
                  <c:v>8.2260000000000009</c:v>
                </c:pt>
                <c:pt idx="730">
                  <c:v>8.1579999999999995</c:v>
                </c:pt>
                <c:pt idx="731">
                  <c:v>8.09</c:v>
                </c:pt>
                <c:pt idx="732">
                  <c:v>8.0229999999999997</c:v>
                </c:pt>
                <c:pt idx="733">
                  <c:v>7.9569999999999999</c:v>
                </c:pt>
                <c:pt idx="734">
                  <c:v>7.891</c:v>
                </c:pt>
                <c:pt idx="735">
                  <c:v>7.827</c:v>
                </c:pt>
                <c:pt idx="736">
                  <c:v>7.7629999999999999</c:v>
                </c:pt>
                <c:pt idx="737">
                  <c:v>7.6989999999999998</c:v>
                </c:pt>
                <c:pt idx="738">
                  <c:v>7.6360000000000001</c:v>
                </c:pt>
                <c:pt idx="739">
                  <c:v>7.5739999999999998</c:v>
                </c:pt>
                <c:pt idx="740">
                  <c:v>7.5119999999999996</c:v>
                </c:pt>
                <c:pt idx="741">
                  <c:v>7.4509999999999996</c:v>
                </c:pt>
                <c:pt idx="742">
                  <c:v>7.391</c:v>
                </c:pt>
                <c:pt idx="743">
                  <c:v>7.3310000000000004</c:v>
                </c:pt>
                <c:pt idx="744">
                  <c:v>7.2709999999999999</c:v>
                </c:pt>
                <c:pt idx="745">
                  <c:v>7.2130000000000001</c:v>
                </c:pt>
                <c:pt idx="746">
                  <c:v>7.1550000000000002</c:v>
                </c:pt>
                <c:pt idx="747">
                  <c:v>7.0970000000000004</c:v>
                </c:pt>
                <c:pt idx="748">
                  <c:v>7.04</c:v>
                </c:pt>
                <c:pt idx="749">
                  <c:v>6.984</c:v>
                </c:pt>
                <c:pt idx="750">
                  <c:v>6.9279999999999999</c:v>
                </c:pt>
                <c:pt idx="751">
                  <c:v>6.8730000000000002</c:v>
                </c:pt>
                <c:pt idx="752">
                  <c:v>6.8179999999999996</c:v>
                </c:pt>
                <c:pt idx="753">
                  <c:v>6.7640000000000002</c:v>
                </c:pt>
                <c:pt idx="754">
                  <c:v>6.71</c:v>
                </c:pt>
                <c:pt idx="755">
                  <c:v>6.6559999999999997</c:v>
                </c:pt>
                <c:pt idx="756">
                  <c:v>6.6040000000000001</c:v>
                </c:pt>
                <c:pt idx="757">
                  <c:v>6.5510000000000002</c:v>
                </c:pt>
                <c:pt idx="758">
                  <c:v>6.4989999999999997</c:v>
                </c:pt>
                <c:pt idx="759">
                  <c:v>6.4480000000000004</c:v>
                </c:pt>
                <c:pt idx="760">
                  <c:v>6.3970000000000002</c:v>
                </c:pt>
                <c:pt idx="761">
                  <c:v>6.3470000000000004</c:v>
                </c:pt>
                <c:pt idx="762">
                  <c:v>6.298</c:v>
                </c:pt>
                <c:pt idx="763">
                  <c:v>6.2489999999999997</c:v>
                </c:pt>
                <c:pt idx="764">
                  <c:v>6.2009999999999996</c:v>
                </c:pt>
                <c:pt idx="765">
                  <c:v>6.1529999999999996</c:v>
                </c:pt>
                <c:pt idx="766">
                  <c:v>6.1059999999999999</c:v>
                </c:pt>
                <c:pt idx="767">
                  <c:v>6.0590000000000002</c:v>
                </c:pt>
                <c:pt idx="768">
                  <c:v>6.0129999999999999</c:v>
                </c:pt>
                <c:pt idx="769">
                  <c:v>5.968</c:v>
                </c:pt>
                <c:pt idx="770">
                  <c:v>5.923</c:v>
                </c:pt>
                <c:pt idx="771">
                  <c:v>5.8780000000000001</c:v>
                </c:pt>
                <c:pt idx="772">
                  <c:v>5.8339999999999996</c:v>
                </c:pt>
                <c:pt idx="773">
                  <c:v>5.79</c:v>
                </c:pt>
                <c:pt idx="774">
                  <c:v>5.7469999999999999</c:v>
                </c:pt>
                <c:pt idx="775">
                  <c:v>5.7039999999999997</c:v>
                </c:pt>
                <c:pt idx="776">
                  <c:v>5.6619999999999999</c:v>
                </c:pt>
                <c:pt idx="777">
                  <c:v>5.62</c:v>
                </c:pt>
                <c:pt idx="778">
                  <c:v>5.5789999999999997</c:v>
                </c:pt>
                <c:pt idx="779">
                  <c:v>5.5380000000000003</c:v>
                </c:pt>
                <c:pt idx="780">
                  <c:v>5.4980000000000002</c:v>
                </c:pt>
                <c:pt idx="781">
                  <c:v>5.4580000000000002</c:v>
                </c:pt>
                <c:pt idx="782">
                  <c:v>5.4180000000000001</c:v>
                </c:pt>
                <c:pt idx="783">
                  <c:v>5.3789999999999996</c:v>
                </c:pt>
                <c:pt idx="784">
                  <c:v>5.3410000000000002</c:v>
                </c:pt>
                <c:pt idx="785">
                  <c:v>5.3029999999999999</c:v>
                </c:pt>
                <c:pt idx="786">
                  <c:v>5.2649999999999997</c:v>
                </c:pt>
                <c:pt idx="787">
                  <c:v>5.2279999999999998</c:v>
                </c:pt>
                <c:pt idx="788">
                  <c:v>5.1920000000000002</c:v>
                </c:pt>
                <c:pt idx="789">
                  <c:v>5.1559999999999997</c:v>
                </c:pt>
                <c:pt idx="790">
                  <c:v>5.12</c:v>
                </c:pt>
                <c:pt idx="791">
                  <c:v>5.085</c:v>
                </c:pt>
                <c:pt idx="792">
                  <c:v>5.05</c:v>
                </c:pt>
                <c:pt idx="793">
                  <c:v>5.0149999999999997</c:v>
                </c:pt>
                <c:pt idx="794">
                  <c:v>4.9809999999999999</c:v>
                </c:pt>
                <c:pt idx="795">
                  <c:v>4.9470000000000001</c:v>
                </c:pt>
                <c:pt idx="796">
                  <c:v>4.9130000000000003</c:v>
                </c:pt>
                <c:pt idx="797">
                  <c:v>4.8789999999999996</c:v>
                </c:pt>
                <c:pt idx="798">
                  <c:v>4.8460000000000001</c:v>
                </c:pt>
                <c:pt idx="799">
                  <c:v>4.8129999999999997</c:v>
                </c:pt>
                <c:pt idx="800">
                  <c:v>4.7809999999999997</c:v>
                </c:pt>
                <c:pt idx="801">
                  <c:v>4.7489999999999997</c:v>
                </c:pt>
                <c:pt idx="802">
                  <c:v>4.7169999999999996</c:v>
                </c:pt>
                <c:pt idx="803">
                  <c:v>4.6849999999999996</c:v>
                </c:pt>
                <c:pt idx="804">
                  <c:v>4.6539999999999999</c:v>
                </c:pt>
                <c:pt idx="805">
                  <c:v>4.6230000000000002</c:v>
                </c:pt>
                <c:pt idx="806">
                  <c:v>4.5919999999999996</c:v>
                </c:pt>
                <c:pt idx="807">
                  <c:v>4.5609999999999999</c:v>
                </c:pt>
                <c:pt idx="808">
                  <c:v>4.5309999999999997</c:v>
                </c:pt>
                <c:pt idx="809">
                  <c:v>4.5010000000000003</c:v>
                </c:pt>
                <c:pt idx="810">
                  <c:v>4.4710000000000001</c:v>
                </c:pt>
                <c:pt idx="811">
                  <c:v>4.4409999999999998</c:v>
                </c:pt>
                <c:pt idx="812">
                  <c:v>4.4119999999999999</c:v>
                </c:pt>
                <c:pt idx="813">
                  <c:v>4.383</c:v>
                </c:pt>
                <c:pt idx="814">
                  <c:v>4.3540000000000001</c:v>
                </c:pt>
                <c:pt idx="815">
                  <c:v>4.3259999999999996</c:v>
                </c:pt>
                <c:pt idx="816">
                  <c:v>4.2969999999999997</c:v>
                </c:pt>
                <c:pt idx="817">
                  <c:v>4.2690000000000001</c:v>
                </c:pt>
                <c:pt idx="818">
                  <c:v>4.242</c:v>
                </c:pt>
                <c:pt idx="819">
                  <c:v>4.2140000000000004</c:v>
                </c:pt>
                <c:pt idx="820">
                  <c:v>4.1870000000000003</c:v>
                </c:pt>
                <c:pt idx="821">
                  <c:v>4.16</c:v>
                </c:pt>
                <c:pt idx="822">
                  <c:v>4.133</c:v>
                </c:pt>
                <c:pt idx="823">
                  <c:v>4.1070000000000002</c:v>
                </c:pt>
                <c:pt idx="824">
                  <c:v>4.08</c:v>
                </c:pt>
                <c:pt idx="825">
                  <c:v>4.0540000000000003</c:v>
                </c:pt>
                <c:pt idx="826">
                  <c:v>4.0279999999999996</c:v>
                </c:pt>
                <c:pt idx="827">
                  <c:v>4.0030000000000001</c:v>
                </c:pt>
                <c:pt idx="828">
                  <c:v>3.9769999999999999</c:v>
                </c:pt>
                <c:pt idx="829">
                  <c:v>3.952</c:v>
                </c:pt>
                <c:pt idx="830">
                  <c:v>3.927</c:v>
                </c:pt>
                <c:pt idx="831">
                  <c:v>3.9020000000000001</c:v>
                </c:pt>
                <c:pt idx="832">
                  <c:v>3.8780000000000001</c:v>
                </c:pt>
                <c:pt idx="833">
                  <c:v>3.8530000000000002</c:v>
                </c:pt>
                <c:pt idx="834">
                  <c:v>3.8290000000000002</c:v>
                </c:pt>
                <c:pt idx="835">
                  <c:v>3.8050000000000002</c:v>
                </c:pt>
                <c:pt idx="836">
                  <c:v>3.7810000000000001</c:v>
                </c:pt>
                <c:pt idx="837">
                  <c:v>3.758</c:v>
                </c:pt>
                <c:pt idx="838">
                  <c:v>3.734</c:v>
                </c:pt>
                <c:pt idx="839">
                  <c:v>3.7109999999999999</c:v>
                </c:pt>
                <c:pt idx="840">
                  <c:v>3.6880000000000002</c:v>
                </c:pt>
                <c:pt idx="841">
                  <c:v>3.665</c:v>
                </c:pt>
                <c:pt idx="842">
                  <c:v>3.6429999999999998</c:v>
                </c:pt>
                <c:pt idx="843">
                  <c:v>3.62</c:v>
                </c:pt>
                <c:pt idx="844">
                  <c:v>3.5979999999999999</c:v>
                </c:pt>
                <c:pt idx="845">
                  <c:v>3.5760000000000001</c:v>
                </c:pt>
                <c:pt idx="846">
                  <c:v>3.5539999999999998</c:v>
                </c:pt>
                <c:pt idx="847">
                  <c:v>3.532</c:v>
                </c:pt>
                <c:pt idx="848">
                  <c:v>3.51</c:v>
                </c:pt>
                <c:pt idx="849">
                  <c:v>3.4889999999999999</c:v>
                </c:pt>
                <c:pt idx="850">
                  <c:v>3.4670000000000001</c:v>
                </c:pt>
                <c:pt idx="851">
                  <c:v>3.4460000000000002</c:v>
                </c:pt>
                <c:pt idx="852">
                  <c:v>3.4249999999999998</c:v>
                </c:pt>
                <c:pt idx="853">
                  <c:v>3.4039999999999999</c:v>
                </c:pt>
                <c:pt idx="854">
                  <c:v>3.383</c:v>
                </c:pt>
                <c:pt idx="855">
                  <c:v>3.363</c:v>
                </c:pt>
                <c:pt idx="856">
                  <c:v>3.343</c:v>
                </c:pt>
                <c:pt idx="857">
                  <c:v>3.3220000000000001</c:v>
                </c:pt>
                <c:pt idx="858">
                  <c:v>3.302</c:v>
                </c:pt>
                <c:pt idx="859">
                  <c:v>3.282</c:v>
                </c:pt>
                <c:pt idx="860">
                  <c:v>3.2629999999999999</c:v>
                </c:pt>
                <c:pt idx="861">
                  <c:v>3.2429999999999999</c:v>
                </c:pt>
                <c:pt idx="862">
                  <c:v>3.2240000000000002</c:v>
                </c:pt>
                <c:pt idx="863">
                  <c:v>3.2050000000000001</c:v>
                </c:pt>
                <c:pt idx="864">
                  <c:v>3.1859999999999999</c:v>
                </c:pt>
                <c:pt idx="865">
                  <c:v>3.1669999999999998</c:v>
                </c:pt>
                <c:pt idx="866">
                  <c:v>3.1480000000000001</c:v>
                </c:pt>
                <c:pt idx="867">
                  <c:v>3.13</c:v>
                </c:pt>
                <c:pt idx="868">
                  <c:v>3.1120000000000001</c:v>
                </c:pt>
                <c:pt idx="869">
                  <c:v>3.093</c:v>
                </c:pt>
                <c:pt idx="870">
                  <c:v>3.0750000000000002</c:v>
                </c:pt>
                <c:pt idx="871">
                  <c:v>3.0569999999999999</c:v>
                </c:pt>
                <c:pt idx="872">
                  <c:v>3.04</c:v>
                </c:pt>
                <c:pt idx="873">
                  <c:v>3.0219999999999998</c:v>
                </c:pt>
                <c:pt idx="874">
                  <c:v>3.004</c:v>
                </c:pt>
                <c:pt idx="875">
                  <c:v>2.9870000000000001</c:v>
                </c:pt>
                <c:pt idx="876">
                  <c:v>2.9689999999999999</c:v>
                </c:pt>
                <c:pt idx="877">
                  <c:v>2.952</c:v>
                </c:pt>
                <c:pt idx="878">
                  <c:v>2.9350000000000001</c:v>
                </c:pt>
                <c:pt idx="879">
                  <c:v>2.9180000000000001</c:v>
                </c:pt>
                <c:pt idx="880">
                  <c:v>2.9009999999999998</c:v>
                </c:pt>
                <c:pt idx="881">
                  <c:v>2.8849999999999998</c:v>
                </c:pt>
                <c:pt idx="882">
                  <c:v>2.8679999999999999</c:v>
                </c:pt>
                <c:pt idx="883">
                  <c:v>2.8519999999999999</c:v>
                </c:pt>
                <c:pt idx="884">
                  <c:v>2.8359999999999999</c:v>
                </c:pt>
                <c:pt idx="885">
                  <c:v>2.819</c:v>
                </c:pt>
                <c:pt idx="886">
                  <c:v>2.8029999999999999</c:v>
                </c:pt>
                <c:pt idx="887">
                  <c:v>2.7879999999999998</c:v>
                </c:pt>
                <c:pt idx="888">
                  <c:v>2.7719999999999998</c:v>
                </c:pt>
                <c:pt idx="889">
                  <c:v>2.7559999999999998</c:v>
                </c:pt>
                <c:pt idx="890">
                  <c:v>2.7410000000000001</c:v>
                </c:pt>
                <c:pt idx="891">
                  <c:v>2.7250000000000001</c:v>
                </c:pt>
                <c:pt idx="892">
                  <c:v>2.71</c:v>
                </c:pt>
                <c:pt idx="893">
                  <c:v>2.6949999999999998</c:v>
                </c:pt>
                <c:pt idx="894">
                  <c:v>2.68</c:v>
                </c:pt>
                <c:pt idx="895">
                  <c:v>2.665</c:v>
                </c:pt>
                <c:pt idx="896">
                  <c:v>2.65</c:v>
                </c:pt>
                <c:pt idx="897">
                  <c:v>2.6349999999999998</c:v>
                </c:pt>
                <c:pt idx="898">
                  <c:v>2.62</c:v>
                </c:pt>
                <c:pt idx="899">
                  <c:v>2.605</c:v>
                </c:pt>
                <c:pt idx="900">
                  <c:v>2.5910000000000002</c:v>
                </c:pt>
                <c:pt idx="901">
                  <c:v>2.5760000000000001</c:v>
                </c:pt>
                <c:pt idx="902">
                  <c:v>2.5619999999999998</c:v>
                </c:pt>
                <c:pt idx="903">
                  <c:v>2.5470000000000002</c:v>
                </c:pt>
                <c:pt idx="904">
                  <c:v>2.5329999999999999</c:v>
                </c:pt>
                <c:pt idx="905">
                  <c:v>2.5190000000000001</c:v>
                </c:pt>
                <c:pt idx="906">
                  <c:v>2.5049999999999999</c:v>
                </c:pt>
                <c:pt idx="907">
                  <c:v>2.492</c:v>
                </c:pt>
                <c:pt idx="908">
                  <c:v>2.4780000000000002</c:v>
                </c:pt>
                <c:pt idx="909">
                  <c:v>2.464</c:v>
                </c:pt>
                <c:pt idx="910">
                  <c:v>2.4510000000000001</c:v>
                </c:pt>
                <c:pt idx="911">
                  <c:v>2.4369999999999998</c:v>
                </c:pt>
                <c:pt idx="912">
                  <c:v>2.4239999999999999</c:v>
                </c:pt>
                <c:pt idx="913">
                  <c:v>2.411</c:v>
                </c:pt>
                <c:pt idx="914">
                  <c:v>2.3980000000000001</c:v>
                </c:pt>
                <c:pt idx="915">
                  <c:v>2.3849999999999998</c:v>
                </c:pt>
                <c:pt idx="916">
                  <c:v>2.3730000000000002</c:v>
                </c:pt>
                <c:pt idx="917">
                  <c:v>2.36</c:v>
                </c:pt>
                <c:pt idx="918">
                  <c:v>2.3479999999999999</c:v>
                </c:pt>
                <c:pt idx="919">
                  <c:v>2.335</c:v>
                </c:pt>
                <c:pt idx="920">
                  <c:v>2.323</c:v>
                </c:pt>
                <c:pt idx="921">
                  <c:v>2.3109999999999999</c:v>
                </c:pt>
                <c:pt idx="922">
                  <c:v>2.2989999999999999</c:v>
                </c:pt>
                <c:pt idx="923">
                  <c:v>2.2869999999999999</c:v>
                </c:pt>
                <c:pt idx="924">
                  <c:v>2.2759999999999998</c:v>
                </c:pt>
                <c:pt idx="925">
                  <c:v>2.2639999999999998</c:v>
                </c:pt>
                <c:pt idx="926">
                  <c:v>2.2530000000000001</c:v>
                </c:pt>
                <c:pt idx="927">
                  <c:v>2.2410000000000001</c:v>
                </c:pt>
                <c:pt idx="928">
                  <c:v>2.23</c:v>
                </c:pt>
                <c:pt idx="929">
                  <c:v>2.2189999999999999</c:v>
                </c:pt>
                <c:pt idx="930">
                  <c:v>2.2069999999999999</c:v>
                </c:pt>
                <c:pt idx="931">
                  <c:v>2.1960000000000002</c:v>
                </c:pt>
                <c:pt idx="932">
                  <c:v>2.1850000000000001</c:v>
                </c:pt>
                <c:pt idx="933">
                  <c:v>2.1739999999999999</c:v>
                </c:pt>
                <c:pt idx="934">
                  <c:v>2.1629999999999998</c:v>
                </c:pt>
                <c:pt idx="935">
                  <c:v>2.1520000000000001</c:v>
                </c:pt>
                <c:pt idx="936">
                  <c:v>2.141</c:v>
                </c:pt>
                <c:pt idx="937">
                  <c:v>2.13</c:v>
                </c:pt>
                <c:pt idx="938">
                  <c:v>2.12</c:v>
                </c:pt>
                <c:pt idx="939">
                  <c:v>2.109</c:v>
                </c:pt>
                <c:pt idx="940">
                  <c:v>2.0979999999999999</c:v>
                </c:pt>
                <c:pt idx="941">
                  <c:v>2.0880000000000001</c:v>
                </c:pt>
                <c:pt idx="942">
                  <c:v>2.077</c:v>
                </c:pt>
                <c:pt idx="943">
                  <c:v>2.0670000000000002</c:v>
                </c:pt>
                <c:pt idx="944">
                  <c:v>2.0569999999999999</c:v>
                </c:pt>
                <c:pt idx="945">
                  <c:v>2.0470000000000002</c:v>
                </c:pt>
                <c:pt idx="946">
                  <c:v>2.0369999999999999</c:v>
                </c:pt>
                <c:pt idx="947">
                  <c:v>2.028</c:v>
                </c:pt>
                <c:pt idx="948">
                  <c:v>2.0179999999999998</c:v>
                </c:pt>
                <c:pt idx="949">
                  <c:v>2.0089999999999999</c:v>
                </c:pt>
                <c:pt idx="950">
                  <c:v>1.9990000000000001</c:v>
                </c:pt>
                <c:pt idx="951">
                  <c:v>1.99</c:v>
                </c:pt>
                <c:pt idx="952">
                  <c:v>1.9810000000000001</c:v>
                </c:pt>
                <c:pt idx="953">
                  <c:v>1.972</c:v>
                </c:pt>
                <c:pt idx="954">
                  <c:v>1.9630000000000001</c:v>
                </c:pt>
                <c:pt idx="955">
                  <c:v>1.954</c:v>
                </c:pt>
                <c:pt idx="956">
                  <c:v>1.9450000000000001</c:v>
                </c:pt>
                <c:pt idx="957">
                  <c:v>1.9359999999999999</c:v>
                </c:pt>
                <c:pt idx="958">
                  <c:v>1.927</c:v>
                </c:pt>
                <c:pt idx="959">
                  <c:v>1.9179999999999999</c:v>
                </c:pt>
                <c:pt idx="960">
                  <c:v>1.909</c:v>
                </c:pt>
                <c:pt idx="961">
                  <c:v>1.901</c:v>
                </c:pt>
                <c:pt idx="962">
                  <c:v>1.8919999999999999</c:v>
                </c:pt>
                <c:pt idx="963">
                  <c:v>1.8839999999999999</c:v>
                </c:pt>
                <c:pt idx="964">
                  <c:v>1.8759999999999999</c:v>
                </c:pt>
                <c:pt idx="965">
                  <c:v>1.867</c:v>
                </c:pt>
                <c:pt idx="966">
                  <c:v>1.859</c:v>
                </c:pt>
                <c:pt idx="967">
                  <c:v>1.851</c:v>
                </c:pt>
                <c:pt idx="968">
                  <c:v>1.8420000000000001</c:v>
                </c:pt>
                <c:pt idx="969">
                  <c:v>1.8340000000000001</c:v>
                </c:pt>
                <c:pt idx="970">
                  <c:v>1.8260000000000001</c:v>
                </c:pt>
                <c:pt idx="971">
                  <c:v>1.8180000000000001</c:v>
                </c:pt>
                <c:pt idx="972">
                  <c:v>1.81</c:v>
                </c:pt>
                <c:pt idx="973">
                  <c:v>1.802</c:v>
                </c:pt>
                <c:pt idx="974">
                  <c:v>1.794</c:v>
                </c:pt>
                <c:pt idx="975">
                  <c:v>1.7869999999999999</c:v>
                </c:pt>
                <c:pt idx="976">
                  <c:v>1.7789999999999999</c:v>
                </c:pt>
                <c:pt idx="977">
                  <c:v>1.7709999999999999</c:v>
                </c:pt>
                <c:pt idx="978">
                  <c:v>1.764</c:v>
                </c:pt>
                <c:pt idx="979">
                  <c:v>1.756</c:v>
                </c:pt>
                <c:pt idx="980">
                  <c:v>1.748</c:v>
                </c:pt>
                <c:pt idx="981">
                  <c:v>1.7410000000000001</c:v>
                </c:pt>
                <c:pt idx="982">
                  <c:v>1.7330000000000001</c:v>
                </c:pt>
                <c:pt idx="983">
                  <c:v>1.726</c:v>
                </c:pt>
                <c:pt idx="984">
                  <c:v>1.718</c:v>
                </c:pt>
                <c:pt idx="985">
                  <c:v>1.7110000000000001</c:v>
                </c:pt>
                <c:pt idx="986">
                  <c:v>1.704</c:v>
                </c:pt>
                <c:pt idx="987">
                  <c:v>1.6970000000000001</c:v>
                </c:pt>
                <c:pt idx="988">
                  <c:v>1.69</c:v>
                </c:pt>
                <c:pt idx="989">
                  <c:v>1.6819999999999999</c:v>
                </c:pt>
                <c:pt idx="990">
                  <c:v>1.675</c:v>
                </c:pt>
                <c:pt idx="991">
                  <c:v>1.6679999999999999</c:v>
                </c:pt>
                <c:pt idx="992">
                  <c:v>1.661</c:v>
                </c:pt>
                <c:pt idx="993">
                  <c:v>1.6539999999999999</c:v>
                </c:pt>
                <c:pt idx="994">
                  <c:v>1.647</c:v>
                </c:pt>
                <c:pt idx="995">
                  <c:v>1.64</c:v>
                </c:pt>
                <c:pt idx="996">
                  <c:v>1.6339999999999999</c:v>
                </c:pt>
                <c:pt idx="997">
                  <c:v>1.627</c:v>
                </c:pt>
                <c:pt idx="998">
                  <c:v>1.62</c:v>
                </c:pt>
                <c:pt idx="999">
                  <c:v>1.6140000000000001</c:v>
                </c:pt>
                <c:pt idx="1000">
                  <c:v>1.607</c:v>
                </c:pt>
                <c:pt idx="1001">
                  <c:v>1.601</c:v>
                </c:pt>
                <c:pt idx="1002">
                  <c:v>1.5940000000000001</c:v>
                </c:pt>
                <c:pt idx="1003">
                  <c:v>1.5880000000000001</c:v>
                </c:pt>
                <c:pt idx="1004">
                  <c:v>1.581</c:v>
                </c:pt>
                <c:pt idx="1005">
                  <c:v>1.575</c:v>
                </c:pt>
                <c:pt idx="1006">
                  <c:v>1.569</c:v>
                </c:pt>
                <c:pt idx="1007">
                  <c:v>1.5629999999999999</c:v>
                </c:pt>
                <c:pt idx="1008">
                  <c:v>1.5569999999999999</c:v>
                </c:pt>
                <c:pt idx="1009">
                  <c:v>1.5509999999999999</c:v>
                </c:pt>
                <c:pt idx="1010">
                  <c:v>1.5449999999999999</c:v>
                </c:pt>
                <c:pt idx="1011">
                  <c:v>1.5389999999999999</c:v>
                </c:pt>
                <c:pt idx="1012">
                  <c:v>1.5329999999999999</c:v>
                </c:pt>
                <c:pt idx="1013">
                  <c:v>1.5269999999999999</c:v>
                </c:pt>
                <c:pt idx="1014">
                  <c:v>1.5209999999999999</c:v>
                </c:pt>
                <c:pt idx="1015">
                  <c:v>1.5149999999999999</c:v>
                </c:pt>
                <c:pt idx="1016">
                  <c:v>1.5089999999999999</c:v>
                </c:pt>
                <c:pt idx="1017">
                  <c:v>1.5029999999999999</c:v>
                </c:pt>
                <c:pt idx="1018">
                  <c:v>1.4970000000000001</c:v>
                </c:pt>
                <c:pt idx="1019">
                  <c:v>1.492</c:v>
                </c:pt>
                <c:pt idx="1020">
                  <c:v>1.486</c:v>
                </c:pt>
                <c:pt idx="1021">
                  <c:v>1.48</c:v>
                </c:pt>
                <c:pt idx="1022">
                  <c:v>1.4750000000000001</c:v>
                </c:pt>
                <c:pt idx="1023">
                  <c:v>1.4690000000000001</c:v>
                </c:pt>
                <c:pt idx="1024">
                  <c:v>1.464</c:v>
                </c:pt>
                <c:pt idx="1025">
                  <c:v>1.458</c:v>
                </c:pt>
                <c:pt idx="1026">
                  <c:v>1.4530000000000001</c:v>
                </c:pt>
                <c:pt idx="1027">
                  <c:v>1.448</c:v>
                </c:pt>
                <c:pt idx="1028">
                  <c:v>1.4419999999999999</c:v>
                </c:pt>
                <c:pt idx="1029">
                  <c:v>1.4370000000000001</c:v>
                </c:pt>
                <c:pt idx="1030">
                  <c:v>1.4319999999999999</c:v>
                </c:pt>
                <c:pt idx="1031">
                  <c:v>1.4259999999999999</c:v>
                </c:pt>
                <c:pt idx="1032">
                  <c:v>1.421</c:v>
                </c:pt>
                <c:pt idx="1033">
                  <c:v>1.4159999999999999</c:v>
                </c:pt>
                <c:pt idx="1034">
                  <c:v>1.411</c:v>
                </c:pt>
                <c:pt idx="1035">
                  <c:v>1.4059999999999999</c:v>
                </c:pt>
                <c:pt idx="1036">
                  <c:v>1.401</c:v>
                </c:pt>
                <c:pt idx="1037">
                  <c:v>1.3959999999999999</c:v>
                </c:pt>
                <c:pt idx="1038">
                  <c:v>1.391</c:v>
                </c:pt>
                <c:pt idx="1039">
                  <c:v>1.3859999999999999</c:v>
                </c:pt>
                <c:pt idx="1040">
                  <c:v>1.381</c:v>
                </c:pt>
                <c:pt idx="1041">
                  <c:v>1.3759999999999999</c:v>
                </c:pt>
                <c:pt idx="1042">
                  <c:v>1.371</c:v>
                </c:pt>
                <c:pt idx="1043">
                  <c:v>1.3660000000000001</c:v>
                </c:pt>
                <c:pt idx="1044">
                  <c:v>1.361</c:v>
                </c:pt>
                <c:pt idx="1045">
                  <c:v>1.3560000000000001</c:v>
                </c:pt>
                <c:pt idx="1046">
                  <c:v>1.3520000000000001</c:v>
                </c:pt>
                <c:pt idx="1047">
                  <c:v>1.347</c:v>
                </c:pt>
                <c:pt idx="1048">
                  <c:v>1.3420000000000001</c:v>
                </c:pt>
                <c:pt idx="1049">
                  <c:v>1.337</c:v>
                </c:pt>
                <c:pt idx="1050">
                  <c:v>1.333</c:v>
                </c:pt>
                <c:pt idx="1051">
                  <c:v>1.3280000000000001</c:v>
                </c:pt>
                <c:pt idx="1052">
                  <c:v>1.323</c:v>
                </c:pt>
                <c:pt idx="1053">
                  <c:v>1.319</c:v>
                </c:pt>
                <c:pt idx="1054">
                  <c:v>1.3140000000000001</c:v>
                </c:pt>
                <c:pt idx="1055">
                  <c:v>1.31</c:v>
                </c:pt>
                <c:pt idx="1056">
                  <c:v>1.306</c:v>
                </c:pt>
                <c:pt idx="1057">
                  <c:v>1.3009999999999999</c:v>
                </c:pt>
                <c:pt idx="1058">
                  <c:v>1.2969999999999999</c:v>
                </c:pt>
                <c:pt idx="1059">
                  <c:v>1.2929999999999999</c:v>
                </c:pt>
                <c:pt idx="1060">
                  <c:v>1.2889999999999999</c:v>
                </c:pt>
                <c:pt idx="1061">
                  <c:v>1.2849999999999999</c:v>
                </c:pt>
                <c:pt idx="1062">
                  <c:v>1.2809999999999999</c:v>
                </c:pt>
                <c:pt idx="1063">
                  <c:v>1.2769999999999999</c:v>
                </c:pt>
                <c:pt idx="1064">
                  <c:v>1.2729999999999999</c:v>
                </c:pt>
                <c:pt idx="1065">
                  <c:v>1.268</c:v>
                </c:pt>
                <c:pt idx="1066">
                  <c:v>1.264</c:v>
                </c:pt>
                <c:pt idx="1067">
                  <c:v>1.26</c:v>
                </c:pt>
                <c:pt idx="1068">
                  <c:v>1.256</c:v>
                </c:pt>
                <c:pt idx="1069">
                  <c:v>1.252</c:v>
                </c:pt>
                <c:pt idx="1070">
                  <c:v>1.248</c:v>
                </c:pt>
                <c:pt idx="1071">
                  <c:v>1.244</c:v>
                </c:pt>
                <c:pt idx="1072">
                  <c:v>1.2390000000000001</c:v>
                </c:pt>
                <c:pt idx="1073">
                  <c:v>1.2350000000000001</c:v>
                </c:pt>
                <c:pt idx="1074">
                  <c:v>1.232</c:v>
                </c:pt>
                <c:pt idx="1075">
                  <c:v>1.228</c:v>
                </c:pt>
                <c:pt idx="1076">
                  <c:v>1.224</c:v>
                </c:pt>
                <c:pt idx="1077">
                  <c:v>1.22</c:v>
                </c:pt>
                <c:pt idx="1078">
                  <c:v>1.216</c:v>
                </c:pt>
                <c:pt idx="1079">
                  <c:v>1.2130000000000001</c:v>
                </c:pt>
                <c:pt idx="1080">
                  <c:v>1.2090000000000001</c:v>
                </c:pt>
                <c:pt idx="1081">
                  <c:v>1.2050000000000001</c:v>
                </c:pt>
                <c:pt idx="1082">
                  <c:v>1.2010000000000001</c:v>
                </c:pt>
                <c:pt idx="1083">
                  <c:v>1.1970000000000001</c:v>
                </c:pt>
                <c:pt idx="1084">
                  <c:v>1.194</c:v>
                </c:pt>
                <c:pt idx="1085">
                  <c:v>1.19</c:v>
                </c:pt>
                <c:pt idx="1086">
                  <c:v>1.1859999999999999</c:v>
                </c:pt>
                <c:pt idx="1087">
                  <c:v>1.1819999999999999</c:v>
                </c:pt>
                <c:pt idx="1088">
                  <c:v>1.179</c:v>
                </c:pt>
                <c:pt idx="1089">
                  <c:v>1.175</c:v>
                </c:pt>
                <c:pt idx="1090">
                  <c:v>1.1719999999999999</c:v>
                </c:pt>
                <c:pt idx="1091">
                  <c:v>1.1679999999999999</c:v>
                </c:pt>
                <c:pt idx="1092">
                  <c:v>1.165</c:v>
                </c:pt>
                <c:pt idx="1093">
                  <c:v>1.161</c:v>
                </c:pt>
                <c:pt idx="1094">
                  <c:v>1.1579999999999999</c:v>
                </c:pt>
                <c:pt idx="1095">
                  <c:v>1.1539999999999999</c:v>
                </c:pt>
                <c:pt idx="1096">
                  <c:v>1.151</c:v>
                </c:pt>
                <c:pt idx="1097">
                  <c:v>1.1479999999999999</c:v>
                </c:pt>
                <c:pt idx="1098">
                  <c:v>1.1439999999999999</c:v>
                </c:pt>
                <c:pt idx="1099">
                  <c:v>1.141</c:v>
                </c:pt>
                <c:pt idx="1100">
                  <c:v>1.137</c:v>
                </c:pt>
                <c:pt idx="1101">
                  <c:v>1.1339999999999999</c:v>
                </c:pt>
                <c:pt idx="1102">
                  <c:v>1.1299999999999999</c:v>
                </c:pt>
                <c:pt idx="1103">
                  <c:v>1.127</c:v>
                </c:pt>
                <c:pt idx="1104">
                  <c:v>1.1240000000000001</c:v>
                </c:pt>
                <c:pt idx="1105">
                  <c:v>1.1200000000000001</c:v>
                </c:pt>
                <c:pt idx="1106">
                  <c:v>1.117</c:v>
                </c:pt>
                <c:pt idx="1107">
                  <c:v>1.1140000000000001</c:v>
                </c:pt>
                <c:pt idx="1108">
                  <c:v>1.1100000000000001</c:v>
                </c:pt>
                <c:pt idx="1109">
                  <c:v>1.107</c:v>
                </c:pt>
                <c:pt idx="1110">
                  <c:v>1.1040000000000001</c:v>
                </c:pt>
                <c:pt idx="1111">
                  <c:v>1.101</c:v>
                </c:pt>
                <c:pt idx="1112">
                  <c:v>1.0980000000000001</c:v>
                </c:pt>
                <c:pt idx="1113">
                  <c:v>1.095</c:v>
                </c:pt>
                <c:pt idx="1114">
                  <c:v>1.091</c:v>
                </c:pt>
                <c:pt idx="1115">
                  <c:v>1.0880000000000001</c:v>
                </c:pt>
                <c:pt idx="1116">
                  <c:v>1.0860000000000001</c:v>
                </c:pt>
                <c:pt idx="1117">
                  <c:v>1.083</c:v>
                </c:pt>
                <c:pt idx="1118">
                  <c:v>1.08</c:v>
                </c:pt>
                <c:pt idx="1119">
                  <c:v>1.077</c:v>
                </c:pt>
                <c:pt idx="1120">
                  <c:v>1.0740000000000001</c:v>
                </c:pt>
                <c:pt idx="1121">
                  <c:v>1.071</c:v>
                </c:pt>
                <c:pt idx="1122">
                  <c:v>1.069</c:v>
                </c:pt>
                <c:pt idx="1123">
                  <c:v>1.0660000000000001</c:v>
                </c:pt>
                <c:pt idx="1124">
                  <c:v>1.0629999999999999</c:v>
                </c:pt>
                <c:pt idx="1125">
                  <c:v>1.06</c:v>
                </c:pt>
                <c:pt idx="1126">
                  <c:v>1.0569999999999999</c:v>
                </c:pt>
                <c:pt idx="1127">
                  <c:v>1.054</c:v>
                </c:pt>
                <c:pt idx="1128">
                  <c:v>1.0509999999999999</c:v>
                </c:pt>
                <c:pt idx="1129">
                  <c:v>1.0489999999999999</c:v>
                </c:pt>
                <c:pt idx="1130">
                  <c:v>1.046</c:v>
                </c:pt>
                <c:pt idx="1131">
                  <c:v>1.0429999999999999</c:v>
                </c:pt>
                <c:pt idx="1132">
                  <c:v>1.04</c:v>
                </c:pt>
                <c:pt idx="1133">
                  <c:v>1.0369999999999999</c:v>
                </c:pt>
                <c:pt idx="1134">
                  <c:v>1.034</c:v>
                </c:pt>
                <c:pt idx="1135">
                  <c:v>1.032</c:v>
                </c:pt>
                <c:pt idx="1136">
                  <c:v>1.0289999999999999</c:v>
                </c:pt>
                <c:pt idx="1137">
                  <c:v>1.026</c:v>
                </c:pt>
                <c:pt idx="1138">
                  <c:v>1.024</c:v>
                </c:pt>
                <c:pt idx="1139">
                  <c:v>1.0209999999999999</c:v>
                </c:pt>
                <c:pt idx="1140">
                  <c:v>1.018</c:v>
                </c:pt>
                <c:pt idx="1141">
                  <c:v>1.0149999999999999</c:v>
                </c:pt>
                <c:pt idx="1142">
                  <c:v>1.0129999999999999</c:v>
                </c:pt>
                <c:pt idx="1143">
                  <c:v>1.01</c:v>
                </c:pt>
                <c:pt idx="1144">
                  <c:v>1.0069999999999999</c:v>
                </c:pt>
                <c:pt idx="1145">
                  <c:v>1.0049999999999999</c:v>
                </c:pt>
                <c:pt idx="1146">
                  <c:v>1.002</c:v>
                </c:pt>
                <c:pt idx="1147">
                  <c:v>1</c:v>
                </c:pt>
                <c:pt idx="1148">
                  <c:v>0.997</c:v>
                </c:pt>
                <c:pt idx="1149">
                  <c:v>0.99399999999999999</c:v>
                </c:pt>
                <c:pt idx="1150">
                  <c:v>0.99199999999999999</c:v>
                </c:pt>
                <c:pt idx="1151">
                  <c:v>0.98899999999999999</c:v>
                </c:pt>
                <c:pt idx="1152">
                  <c:v>0.98699999999999999</c:v>
                </c:pt>
                <c:pt idx="1153">
                  <c:v>0.98399999999999999</c:v>
                </c:pt>
                <c:pt idx="1154">
                  <c:v>0.98199999999999998</c:v>
                </c:pt>
                <c:pt idx="1155">
                  <c:v>0.97899999999999998</c:v>
                </c:pt>
                <c:pt idx="1156">
                  <c:v>0.97699999999999998</c:v>
                </c:pt>
                <c:pt idx="1157">
                  <c:v>0.97499999999999998</c:v>
                </c:pt>
                <c:pt idx="1158">
                  <c:v>0.97199999999999998</c:v>
                </c:pt>
                <c:pt idx="1159">
                  <c:v>0.97</c:v>
                </c:pt>
                <c:pt idx="1160">
                  <c:v>0.96799999999999997</c:v>
                </c:pt>
                <c:pt idx="1161">
                  <c:v>0.96499999999999997</c:v>
                </c:pt>
                <c:pt idx="1162">
                  <c:v>0.96299999999999997</c:v>
                </c:pt>
                <c:pt idx="1163">
                  <c:v>0.96099999999999997</c:v>
                </c:pt>
                <c:pt idx="1164">
                  <c:v>0.95899999999999996</c:v>
                </c:pt>
                <c:pt idx="1165">
                  <c:v>0.95599999999999996</c:v>
                </c:pt>
                <c:pt idx="1166">
                  <c:v>0.95399999999999996</c:v>
                </c:pt>
                <c:pt idx="1167">
                  <c:v>0.95199999999999996</c:v>
                </c:pt>
                <c:pt idx="1168">
                  <c:v>0.95</c:v>
                </c:pt>
                <c:pt idx="1169">
                  <c:v>0.94799999999999995</c:v>
                </c:pt>
                <c:pt idx="1170">
                  <c:v>0.94599999999999995</c:v>
                </c:pt>
                <c:pt idx="1171">
                  <c:v>0.94299999999999995</c:v>
                </c:pt>
                <c:pt idx="1172">
                  <c:v>0.94099999999999995</c:v>
                </c:pt>
                <c:pt idx="1173">
                  <c:v>0.93899999999999995</c:v>
                </c:pt>
                <c:pt idx="1174">
                  <c:v>0.93700000000000006</c:v>
                </c:pt>
                <c:pt idx="1175">
                  <c:v>0.93500000000000005</c:v>
                </c:pt>
                <c:pt idx="1176">
                  <c:v>0.93300000000000005</c:v>
                </c:pt>
                <c:pt idx="1177">
                  <c:v>0.93100000000000005</c:v>
                </c:pt>
                <c:pt idx="1178">
                  <c:v>0.92900000000000005</c:v>
                </c:pt>
                <c:pt idx="1179">
                  <c:v>0.92700000000000005</c:v>
                </c:pt>
                <c:pt idx="1180">
                  <c:v>0.92500000000000004</c:v>
                </c:pt>
                <c:pt idx="1181">
                  <c:v>0.92300000000000004</c:v>
                </c:pt>
                <c:pt idx="1182">
                  <c:v>0.92100000000000004</c:v>
                </c:pt>
                <c:pt idx="1183">
                  <c:v>0.91800000000000004</c:v>
                </c:pt>
                <c:pt idx="1184">
                  <c:v>0.91600000000000004</c:v>
                </c:pt>
                <c:pt idx="1185">
                  <c:v>0.91400000000000003</c:v>
                </c:pt>
                <c:pt idx="1186">
                  <c:v>0.91200000000000003</c:v>
                </c:pt>
                <c:pt idx="1187">
                  <c:v>0.91</c:v>
                </c:pt>
                <c:pt idx="1188">
                  <c:v>0.90800000000000003</c:v>
                </c:pt>
                <c:pt idx="1189">
                  <c:v>0.90600000000000003</c:v>
                </c:pt>
                <c:pt idx="1190">
                  <c:v>0.90400000000000003</c:v>
                </c:pt>
                <c:pt idx="1191">
                  <c:v>0.90200000000000002</c:v>
                </c:pt>
                <c:pt idx="1192">
                  <c:v>0.9</c:v>
                </c:pt>
                <c:pt idx="1193">
                  <c:v>0.89800000000000002</c:v>
                </c:pt>
                <c:pt idx="1194">
                  <c:v>0.89600000000000002</c:v>
                </c:pt>
                <c:pt idx="1195">
                  <c:v>0.89400000000000002</c:v>
                </c:pt>
                <c:pt idx="1196">
                  <c:v>0.89200000000000002</c:v>
                </c:pt>
                <c:pt idx="1197">
                  <c:v>0.89</c:v>
                </c:pt>
                <c:pt idx="1198">
                  <c:v>0.88800000000000001</c:v>
                </c:pt>
                <c:pt idx="1199">
                  <c:v>0.88700000000000001</c:v>
                </c:pt>
                <c:pt idx="1200">
                  <c:v>0.88500000000000001</c:v>
                </c:pt>
                <c:pt idx="1201">
                  <c:v>0.88300000000000001</c:v>
                </c:pt>
                <c:pt idx="1202">
                  <c:v>0.88100000000000001</c:v>
                </c:pt>
                <c:pt idx="1203">
                  <c:v>0.879</c:v>
                </c:pt>
                <c:pt idx="1204">
                  <c:v>0.877</c:v>
                </c:pt>
                <c:pt idx="1205">
                  <c:v>0.875</c:v>
                </c:pt>
                <c:pt idx="1206">
                  <c:v>0.874</c:v>
                </c:pt>
                <c:pt idx="1207">
                  <c:v>0.872</c:v>
                </c:pt>
                <c:pt idx="1208">
                  <c:v>0.87</c:v>
                </c:pt>
                <c:pt idx="1209">
                  <c:v>0.86799999999999999</c:v>
                </c:pt>
                <c:pt idx="1210">
                  <c:v>0.86699999999999999</c:v>
                </c:pt>
                <c:pt idx="1211">
                  <c:v>0.86499999999999999</c:v>
                </c:pt>
                <c:pt idx="1212">
                  <c:v>0.86299999999999999</c:v>
                </c:pt>
                <c:pt idx="1213">
                  <c:v>0.86099999999999999</c:v>
                </c:pt>
                <c:pt idx="1214">
                  <c:v>0.86</c:v>
                </c:pt>
                <c:pt idx="1215">
                  <c:v>0.85799999999999998</c:v>
                </c:pt>
                <c:pt idx="1216">
                  <c:v>0.85599999999999998</c:v>
                </c:pt>
                <c:pt idx="1217">
                  <c:v>0.85499999999999998</c:v>
                </c:pt>
                <c:pt idx="1218">
                  <c:v>0.85299999999999998</c:v>
                </c:pt>
                <c:pt idx="1219">
                  <c:v>0.85099999999999998</c:v>
                </c:pt>
                <c:pt idx="1220">
                  <c:v>0.85</c:v>
                </c:pt>
                <c:pt idx="1221">
                  <c:v>0.84799999999999998</c:v>
                </c:pt>
                <c:pt idx="1222">
                  <c:v>0.84699999999999998</c:v>
                </c:pt>
                <c:pt idx="1223">
                  <c:v>0.84499999999999997</c:v>
                </c:pt>
                <c:pt idx="1224">
                  <c:v>0.84299999999999997</c:v>
                </c:pt>
                <c:pt idx="1225">
                  <c:v>0.84199999999999997</c:v>
                </c:pt>
                <c:pt idx="1226">
                  <c:v>0.84</c:v>
                </c:pt>
                <c:pt idx="1227">
                  <c:v>0.83799999999999997</c:v>
                </c:pt>
                <c:pt idx="1228">
                  <c:v>0.83699999999999997</c:v>
                </c:pt>
                <c:pt idx="1229">
                  <c:v>0.83499999999999996</c:v>
                </c:pt>
                <c:pt idx="1230">
                  <c:v>0.83299999999999996</c:v>
                </c:pt>
                <c:pt idx="1231">
                  <c:v>0.83199999999999996</c:v>
                </c:pt>
                <c:pt idx="1232">
                  <c:v>0.83</c:v>
                </c:pt>
                <c:pt idx="1233">
                  <c:v>0.82899999999999996</c:v>
                </c:pt>
                <c:pt idx="1234">
                  <c:v>0.82699999999999996</c:v>
                </c:pt>
                <c:pt idx="1235">
                  <c:v>0.82599999999999996</c:v>
                </c:pt>
                <c:pt idx="1236">
                  <c:v>0.82399999999999995</c:v>
                </c:pt>
                <c:pt idx="1237">
                  <c:v>0.82299999999999995</c:v>
                </c:pt>
                <c:pt idx="1238">
                  <c:v>0.82099999999999995</c:v>
                </c:pt>
                <c:pt idx="1239">
                  <c:v>0.82</c:v>
                </c:pt>
                <c:pt idx="1240">
                  <c:v>0.81799999999999995</c:v>
                </c:pt>
                <c:pt idx="1241">
                  <c:v>0.81599999999999995</c:v>
                </c:pt>
                <c:pt idx="1242">
                  <c:v>0.81499999999999995</c:v>
                </c:pt>
                <c:pt idx="1243">
                  <c:v>0.81299999999999994</c:v>
                </c:pt>
                <c:pt idx="1244">
                  <c:v>0.81200000000000006</c:v>
                </c:pt>
                <c:pt idx="1245">
                  <c:v>0.81100000000000005</c:v>
                </c:pt>
                <c:pt idx="1246">
                  <c:v>0.80900000000000005</c:v>
                </c:pt>
                <c:pt idx="1247">
                  <c:v>0.80800000000000005</c:v>
                </c:pt>
                <c:pt idx="1248">
                  <c:v>0.80700000000000005</c:v>
                </c:pt>
                <c:pt idx="1249">
                  <c:v>0.80500000000000005</c:v>
                </c:pt>
                <c:pt idx="1250">
                  <c:v>0.80400000000000005</c:v>
                </c:pt>
                <c:pt idx="1251">
                  <c:v>0.80200000000000005</c:v>
                </c:pt>
                <c:pt idx="1252">
                  <c:v>0.80100000000000005</c:v>
                </c:pt>
                <c:pt idx="1253">
                  <c:v>0.79900000000000004</c:v>
                </c:pt>
                <c:pt idx="1254">
                  <c:v>0.79800000000000004</c:v>
                </c:pt>
                <c:pt idx="1255">
                  <c:v>0.79600000000000004</c:v>
                </c:pt>
                <c:pt idx="1256">
                  <c:v>0.79500000000000004</c:v>
                </c:pt>
                <c:pt idx="1257">
                  <c:v>0.79300000000000004</c:v>
                </c:pt>
                <c:pt idx="1258">
                  <c:v>0.79200000000000004</c:v>
                </c:pt>
                <c:pt idx="1259">
                  <c:v>0.79</c:v>
                </c:pt>
                <c:pt idx="1260">
                  <c:v>0.78900000000000003</c:v>
                </c:pt>
                <c:pt idx="1261">
                  <c:v>0.78700000000000003</c:v>
                </c:pt>
                <c:pt idx="1262">
                  <c:v>0.78600000000000003</c:v>
                </c:pt>
                <c:pt idx="1263">
                  <c:v>0.78400000000000003</c:v>
                </c:pt>
                <c:pt idx="1264">
                  <c:v>0.78300000000000003</c:v>
                </c:pt>
                <c:pt idx="1265">
                  <c:v>0.78200000000000003</c:v>
                </c:pt>
                <c:pt idx="1266">
                  <c:v>0.78</c:v>
                </c:pt>
                <c:pt idx="1267">
                  <c:v>0.77900000000000003</c:v>
                </c:pt>
                <c:pt idx="1268">
                  <c:v>0.77700000000000002</c:v>
                </c:pt>
                <c:pt idx="1269">
                  <c:v>0.77600000000000002</c:v>
                </c:pt>
                <c:pt idx="1270">
                  <c:v>0.77500000000000002</c:v>
                </c:pt>
                <c:pt idx="1271">
                  <c:v>0.77300000000000002</c:v>
                </c:pt>
                <c:pt idx="1272">
                  <c:v>0.77200000000000002</c:v>
                </c:pt>
                <c:pt idx="1273">
                  <c:v>0.77100000000000002</c:v>
                </c:pt>
                <c:pt idx="1274">
                  <c:v>0.76900000000000002</c:v>
                </c:pt>
                <c:pt idx="1275">
                  <c:v>0.76800000000000002</c:v>
                </c:pt>
                <c:pt idx="1276">
                  <c:v>0.76600000000000001</c:v>
                </c:pt>
                <c:pt idx="1277">
                  <c:v>0.76500000000000001</c:v>
                </c:pt>
                <c:pt idx="1278">
                  <c:v>0.76400000000000001</c:v>
                </c:pt>
                <c:pt idx="1279">
                  <c:v>0.76200000000000001</c:v>
                </c:pt>
                <c:pt idx="1280">
                  <c:v>0.76200000000000001</c:v>
                </c:pt>
              </c:numCache>
            </c:numRef>
          </c:xVal>
          <c:yVal>
            <c:numRef>
              <c:f>[9]Trajectory!$S$6:$S$1286</c:f>
              <c:numCache>
                <c:formatCode>0.00E+00</c:formatCode>
                <c:ptCount val="1281"/>
                <c:pt idx="0">
                  <c:v>2.9104897513923175E-5</c:v>
                </c:pt>
                <c:pt idx="1">
                  <c:v>2.940580377706127E-5</c:v>
                </c:pt>
                <c:pt idx="2">
                  <c:v>2.9708412725907962E-5</c:v>
                </c:pt>
                <c:pt idx="3">
                  <c:v>3.0069514173167533E-5</c:v>
                </c:pt>
                <c:pt idx="4">
                  <c:v>3.0467804499612109E-5</c:v>
                </c:pt>
                <c:pt idx="5">
                  <c:v>3.0824615744258073E-5</c:v>
                </c:pt>
                <c:pt idx="6">
                  <c:v>3.1229820956853539E-5</c:v>
                </c:pt>
                <c:pt idx="7">
                  <c:v>3.1638036086324153E-5</c:v>
                </c:pt>
                <c:pt idx="8">
                  <c:v>3.2050542941757159E-5</c:v>
                </c:pt>
                <c:pt idx="9">
                  <c:v>3.2424134237772224E-5</c:v>
                </c:pt>
                <c:pt idx="10">
                  <c:v>3.2994603238057166E-5</c:v>
                </c:pt>
                <c:pt idx="11">
                  <c:v>3.3528736326826614E-5</c:v>
                </c:pt>
                <c:pt idx="12">
                  <c:v>3.4070614987919521E-5</c:v>
                </c:pt>
                <c:pt idx="13">
                  <c:v>3.4621807465618863E-5</c:v>
                </c:pt>
                <c:pt idx="14">
                  <c:v>3.5228154138130213E-5</c:v>
                </c:pt>
                <c:pt idx="15">
                  <c:v>3.5796872400598906E-5</c:v>
                </c:pt>
                <c:pt idx="16">
                  <c:v>3.6450151057401815E-5</c:v>
                </c:pt>
                <c:pt idx="17">
                  <c:v>3.7123801054436898E-5</c:v>
                </c:pt>
                <c:pt idx="18">
                  <c:v>3.7809975637902299E-5</c:v>
                </c:pt>
                <c:pt idx="19">
                  <c:v>3.8509027373325571E-5</c:v>
                </c:pt>
                <c:pt idx="20">
                  <c:v>3.9221322184478704E-5</c:v>
                </c:pt>
                <c:pt idx="21">
                  <c:v>3.9946361837766543E-5</c:v>
                </c:pt>
                <c:pt idx="22">
                  <c:v>4.0670926517571888E-5</c:v>
                </c:pt>
                <c:pt idx="23">
                  <c:v>4.1444337489646531E-5</c:v>
                </c:pt>
                <c:pt idx="24">
                  <c:v>4.2232713637082382E-5</c:v>
                </c:pt>
                <c:pt idx="25">
                  <c:v>4.3034558220114882E-5</c:v>
                </c:pt>
                <c:pt idx="26">
                  <c:v>4.3851197460142175E-5</c:v>
                </c:pt>
                <c:pt idx="27">
                  <c:v>4.4630102633167689E-5</c:v>
                </c:pt>
                <c:pt idx="28">
                  <c:v>4.5443005363374477E-5</c:v>
                </c:pt>
                <c:pt idx="29">
                  <c:v>4.6226748709243936E-5</c:v>
                </c:pt>
                <c:pt idx="30">
                  <c:v>4.7020907990602092E-5</c:v>
                </c:pt>
                <c:pt idx="31">
                  <c:v>4.7771221062187924E-5</c:v>
                </c:pt>
                <c:pt idx="32">
                  <c:v>4.8586478100873079E-5</c:v>
                </c:pt>
                <c:pt idx="33">
                  <c:v>4.9411593781781202E-5</c:v>
                </c:pt>
                <c:pt idx="34">
                  <c:v>5.0247933884297519E-5</c:v>
                </c:pt>
                <c:pt idx="35">
                  <c:v>5.0991842833696688E-5</c:v>
                </c:pt>
                <c:pt idx="36">
                  <c:v>5.1797774933543373E-5</c:v>
                </c:pt>
                <c:pt idx="37">
                  <c:v>5.2555091138426539E-5</c:v>
                </c:pt>
                <c:pt idx="38">
                  <c:v>5.33764103583677E-5</c:v>
                </c:pt>
                <c:pt idx="39">
                  <c:v>5.4205728841495397E-5</c:v>
                </c:pt>
                <c:pt idx="40">
                  <c:v>5.5043164023288497E-5</c:v>
                </c:pt>
                <c:pt idx="41">
                  <c:v>5.5835327908089994E-5</c:v>
                </c:pt>
                <c:pt idx="42">
                  <c:v>5.6615166763597735E-5</c:v>
                </c:pt>
                <c:pt idx="43">
                  <c:v>5.7458569144481386E-5</c:v>
                </c:pt>
                <c:pt idx="44">
                  <c:v>5.8075855217911824E-5</c:v>
                </c:pt>
                <c:pt idx="45">
                  <c:v>5.8871050209632871E-5</c:v>
                </c:pt>
                <c:pt idx="46">
                  <c:v>5.9673611823873549E-5</c:v>
                </c:pt>
                <c:pt idx="47">
                  <c:v>6.1039462506757281E-5</c:v>
                </c:pt>
                <c:pt idx="48">
                  <c:v>6.1794997547817555E-5</c:v>
                </c:pt>
                <c:pt idx="49">
                  <c:v>6.2553059322911257E-5</c:v>
                </c:pt>
                <c:pt idx="50">
                  <c:v>6.3316895925253055E-5</c:v>
                </c:pt>
                <c:pt idx="51">
                  <c:v>6.4083279115159401E-5</c:v>
                </c:pt>
                <c:pt idx="52">
                  <c:v>6.4855554685665077E-5</c:v>
                </c:pt>
                <c:pt idx="53">
                  <c:v>6.5609794380787944E-5</c:v>
                </c:pt>
                <c:pt idx="54">
                  <c:v>6.690421295325927E-5</c:v>
                </c:pt>
                <c:pt idx="55">
                  <c:v>6.7604303332458664E-5</c:v>
                </c:pt>
                <c:pt idx="56">
                  <c:v>6.8304732872572459E-5</c:v>
                </c:pt>
                <c:pt idx="57">
                  <c:v>6.9009080142123965E-5</c:v>
                </c:pt>
                <c:pt idx="58">
                  <c:v>7.0314724023406609E-5</c:v>
                </c:pt>
                <c:pt idx="59">
                  <c:v>7.1024287222808867E-5</c:v>
                </c:pt>
                <c:pt idx="60">
                  <c:v>7.1705692689888486E-5</c:v>
                </c:pt>
                <c:pt idx="61">
                  <c:v>7.2989919834907517E-5</c:v>
                </c:pt>
                <c:pt idx="62">
                  <c:v>7.3675009932459276E-5</c:v>
                </c:pt>
                <c:pt idx="63">
                  <c:v>7.4359654239804853E-5</c:v>
                </c:pt>
                <c:pt idx="64">
                  <c:v>7.5653004884264179E-5</c:v>
                </c:pt>
                <c:pt idx="65">
                  <c:v>7.6343343077331908E-5</c:v>
                </c:pt>
                <c:pt idx="66">
                  <c:v>7.7076235093696753E-5</c:v>
                </c:pt>
                <c:pt idx="67">
                  <c:v>7.8431999999999997E-5</c:v>
                </c:pt>
                <c:pt idx="68">
                  <c:v>7.9185701691111637E-5</c:v>
                </c:pt>
                <c:pt idx="69">
                  <c:v>8.0552432953268029E-5</c:v>
                </c:pt>
                <c:pt idx="70">
                  <c:v>8.1312846914970632E-5</c:v>
                </c:pt>
                <c:pt idx="71">
                  <c:v>8.2688588007736948E-5</c:v>
                </c:pt>
                <c:pt idx="72">
                  <c:v>8.355699272433306E-5</c:v>
                </c:pt>
                <c:pt idx="73">
                  <c:v>8.5150604855078346E-5</c:v>
                </c:pt>
                <c:pt idx="74">
                  <c:v>8.6140632219836364E-5</c:v>
                </c:pt>
                <c:pt idx="75">
                  <c:v>8.7761731866451898E-5</c:v>
                </c:pt>
                <c:pt idx="76">
                  <c:v>8.9394604079842061E-5</c:v>
                </c:pt>
                <c:pt idx="77">
                  <c:v>9.0416391275611368E-5</c:v>
                </c:pt>
                <c:pt idx="78">
                  <c:v>9.2151814633336095E-5</c:v>
                </c:pt>
                <c:pt idx="79">
                  <c:v>9.4151785714285735E-5</c:v>
                </c:pt>
                <c:pt idx="80">
                  <c:v>9.5545055686803904E-5</c:v>
                </c:pt>
                <c:pt idx="81">
                  <c:v>9.7604399965979643E-5</c:v>
                </c:pt>
                <c:pt idx="82">
                  <c:v>9.969705630180052E-5</c:v>
                </c:pt>
                <c:pt idx="83">
                  <c:v>1.0182383957126803E-4</c:v>
                </c:pt>
                <c:pt idx="84">
                  <c:v>1.0398559144782708E-4</c:v>
                </c:pt>
                <c:pt idx="85">
                  <c:v>1.0630773291105835E-4</c:v>
                </c:pt>
                <c:pt idx="86">
                  <c:v>1.0867428503759846E-4</c:v>
                </c:pt>
                <c:pt idx="87">
                  <c:v>1.1108321377331419E-4</c:v>
                </c:pt>
                <c:pt idx="88">
                  <c:v>1.1354238976247246E-4</c:v>
                </c:pt>
                <c:pt idx="89">
                  <c:v>1.1604644783761544E-4</c:v>
                </c:pt>
                <c:pt idx="90">
                  <c:v>1.186037921694164E-4</c:v>
                </c:pt>
                <c:pt idx="91">
                  <c:v>1.212501943710154E-4</c:v>
                </c:pt>
                <c:pt idx="92">
                  <c:v>1.246880598422227E-4</c:v>
                </c:pt>
                <c:pt idx="93">
                  <c:v>1.274754598303631E-4</c:v>
                </c:pt>
                <c:pt idx="94">
                  <c:v>1.3032336790726049E-4</c:v>
                </c:pt>
                <c:pt idx="95">
                  <c:v>1.339739635749765E-4</c:v>
                </c:pt>
                <c:pt idx="96">
                  <c:v>1.3695266854854592E-4</c:v>
                </c:pt>
                <c:pt idx="97">
                  <c:v>1.4048896839594511E-4</c:v>
                </c:pt>
                <c:pt idx="98">
                  <c:v>1.4303256807261081E-4</c:v>
                </c:pt>
                <c:pt idx="99">
                  <c:v>1.4637491176767168E-4</c:v>
                </c:pt>
                <c:pt idx="100">
                  <c:v>1.4976637096228074E-4</c:v>
                </c:pt>
                <c:pt idx="101">
                  <c:v>1.5320803629293583E-4</c:v>
                </c:pt>
                <c:pt idx="102">
                  <c:v>1.5592288394790198E-4</c:v>
                </c:pt>
                <c:pt idx="103">
                  <c:v>1.5944607927990303E-4</c:v>
                </c:pt>
                <c:pt idx="104">
                  <c:v>1.6297071129707112E-4</c:v>
                </c:pt>
                <c:pt idx="105">
                  <c:v>1.6654609306409132E-4</c:v>
                </c:pt>
                <c:pt idx="106">
                  <c:v>1.7097983728333921E-4</c:v>
                </c:pt>
                <c:pt idx="107">
                  <c:v>1.7466595403527524E-4</c:v>
                </c:pt>
                <c:pt idx="108">
                  <c:v>1.7840631730078966E-4</c:v>
                </c:pt>
                <c:pt idx="109">
                  <c:v>1.8220213342975955E-4</c:v>
                </c:pt>
                <c:pt idx="110">
                  <c:v>1.8641665758203419E-4</c:v>
                </c:pt>
                <c:pt idx="111">
                  <c:v>1.8982654737995249E-4</c:v>
                </c:pt>
                <c:pt idx="112">
                  <c:v>1.9410663828850318E-4</c:v>
                </c:pt>
                <c:pt idx="113">
                  <c:v>1.9759551556276737E-4</c:v>
                </c:pt>
                <c:pt idx="114">
                  <c:v>2.0195686012897487E-4</c:v>
                </c:pt>
                <c:pt idx="115">
                  <c:v>2.0636174016686531E-4</c:v>
                </c:pt>
                <c:pt idx="116">
                  <c:v>2.1094505000561855E-4</c:v>
                </c:pt>
                <c:pt idx="117">
                  <c:v>2.1478634411033236E-4</c:v>
                </c:pt>
                <c:pt idx="118">
                  <c:v>2.203942380591357E-4</c:v>
                </c:pt>
                <c:pt idx="119">
                  <c:v>2.2520021356113189E-4</c:v>
                </c:pt>
                <c:pt idx="120">
                  <c:v>2.3006445672191529E-4</c:v>
                </c:pt>
                <c:pt idx="121">
                  <c:v>2.3498803366015598E-4</c:v>
                </c:pt>
                <c:pt idx="122">
                  <c:v>2.4046701692936371E-4</c:v>
                </c:pt>
                <c:pt idx="123">
                  <c:v>2.4754336965500964E-4</c:v>
                </c:pt>
                <c:pt idx="124">
                  <c:v>2.5476379831398125E-4</c:v>
                </c:pt>
                <c:pt idx="125">
                  <c:v>2.6215325239205598E-4</c:v>
                </c:pt>
                <c:pt idx="126">
                  <c:v>2.6876956221291823E-4</c:v>
                </c:pt>
                <c:pt idx="127">
                  <c:v>2.7647155540940475E-4</c:v>
                </c:pt>
                <c:pt idx="128">
                  <c:v>2.8410034889516533E-4</c:v>
                </c:pt>
                <c:pt idx="129">
                  <c:v>2.9184305195348445E-4</c:v>
                </c:pt>
                <c:pt idx="130">
                  <c:v>2.9872351181699458E-4</c:v>
                </c:pt>
                <c:pt idx="131">
                  <c:v>3.0668307378962109E-4</c:v>
                </c:pt>
                <c:pt idx="132">
                  <c:v>3.147448499871784E-4</c:v>
                </c:pt>
                <c:pt idx="133">
                  <c:v>3.2194239958672349E-4</c:v>
                </c:pt>
                <c:pt idx="134">
                  <c:v>3.3024849299622712E-4</c:v>
                </c:pt>
                <c:pt idx="135">
                  <c:v>3.3628318584070805E-4</c:v>
                </c:pt>
                <c:pt idx="136">
                  <c:v>3.4319177547390798E-4</c:v>
                </c:pt>
                <c:pt idx="137">
                  <c:v>3.4909564085881578E-4</c:v>
                </c:pt>
                <c:pt idx="138">
                  <c:v>3.5501387925052059E-4</c:v>
                </c:pt>
                <c:pt idx="139">
                  <c:v>3.6190476190476191E-4</c:v>
                </c:pt>
                <c:pt idx="140">
                  <c:v>3.6879444926279275E-4</c:v>
                </c:pt>
                <c:pt idx="141">
                  <c:v>3.7971687776657757E-4</c:v>
                </c:pt>
                <c:pt idx="142">
                  <c:v>3.9378588916091689E-4</c:v>
                </c:pt>
                <c:pt idx="143">
                  <c:v>4.0725332368635251E-4</c:v>
                </c:pt>
                <c:pt idx="144">
                  <c:v>4.2222222222222216E-4</c:v>
                </c:pt>
                <c:pt idx="145">
                  <c:v>4.376833255488089E-4</c:v>
                </c:pt>
                <c:pt idx="146">
                  <c:v>4.5255710147680328E-4</c:v>
                </c:pt>
                <c:pt idx="147">
                  <c:v>4.6733870967741929E-4</c:v>
                </c:pt>
                <c:pt idx="148">
                  <c:v>4.7760762785322157E-4</c:v>
                </c:pt>
                <c:pt idx="149">
                  <c:v>4.8904347826086959E-4</c:v>
                </c:pt>
                <c:pt idx="150">
                  <c:v>5.0052822873758169E-4</c:v>
                </c:pt>
                <c:pt idx="151">
                  <c:v>5.1321892167825376E-4</c:v>
                </c:pt>
                <c:pt idx="152">
                  <c:v>5.2485368708544674E-4</c:v>
                </c:pt>
                <c:pt idx="153">
                  <c:v>5.3770427634797929E-4</c:v>
                </c:pt>
                <c:pt idx="154">
                  <c:v>5.5071923020275917E-4</c:v>
                </c:pt>
                <c:pt idx="155">
                  <c:v>5.6382266009852213E-4</c:v>
                </c:pt>
                <c:pt idx="156">
                  <c:v>5.7814245464880626E-4</c:v>
                </c:pt>
                <c:pt idx="157">
                  <c:v>5.9142942168435668E-4</c:v>
                </c:pt>
                <c:pt idx="158">
                  <c:v>6.059122126007764E-4</c:v>
                </c:pt>
                <c:pt idx="159">
                  <c:v>6.2052434456928848E-4</c:v>
                </c:pt>
                <c:pt idx="160">
                  <c:v>6.3561561561561552E-4</c:v>
                </c:pt>
                <c:pt idx="161">
                  <c:v>6.4956613331995791E-4</c:v>
                </c:pt>
                <c:pt idx="162">
                  <c:v>6.6472303206997101E-4</c:v>
                </c:pt>
                <c:pt idx="163">
                  <c:v>6.8112846347607049E-4</c:v>
                </c:pt>
                <c:pt idx="164">
                  <c:v>6.9642045741404545E-4</c:v>
                </c:pt>
                <c:pt idx="165">
                  <c:v>7.1293260473588344E-4</c:v>
                </c:pt>
                <c:pt idx="166">
                  <c:v>7.3022028220485222E-4</c:v>
                </c:pt>
                <c:pt idx="167">
                  <c:v>7.4908312958435203E-4</c:v>
                </c:pt>
                <c:pt idx="168">
                  <c:v>7.680809733156119E-4</c:v>
                </c:pt>
                <c:pt idx="169">
                  <c:v>7.8725565645682612E-4</c:v>
                </c:pt>
                <c:pt idx="170">
                  <c:v>8.077030019051542E-4</c:v>
                </c:pt>
                <c:pt idx="171">
                  <c:v>8.2829827915869994E-4</c:v>
                </c:pt>
                <c:pt idx="172">
                  <c:v>8.4798756798756814E-4</c:v>
                </c:pt>
                <c:pt idx="173">
                  <c:v>8.6737845962475398E-4</c:v>
                </c:pt>
                <c:pt idx="174">
                  <c:v>8.8679147435564987E-4</c:v>
                </c:pt>
                <c:pt idx="175">
                  <c:v>9.0622665006226649E-4</c:v>
                </c:pt>
                <c:pt idx="176">
                  <c:v>9.2691588785046724E-4</c:v>
                </c:pt>
                <c:pt idx="177">
                  <c:v>9.4758169255545739E-4</c:v>
                </c:pt>
                <c:pt idx="178">
                  <c:v>9.6895261845386541E-4</c:v>
                </c:pt>
                <c:pt idx="179">
                  <c:v>9.8673162641235625E-4</c:v>
                </c:pt>
                <c:pt idx="180">
                  <c:v>1.0055529703738172E-3</c:v>
                </c:pt>
                <c:pt idx="181">
                  <c:v>1.0255119409913862E-3</c:v>
                </c:pt>
                <c:pt idx="182">
                  <c:v>1.0453764215509697E-3</c:v>
                </c:pt>
                <c:pt idx="183">
                  <c:v>1.0651470814723549E-3</c:v>
                </c:pt>
                <c:pt idx="184">
                  <c:v>1.0847690259141657E-3</c:v>
                </c:pt>
                <c:pt idx="185">
                  <c:v>1.106932010027114E-3</c:v>
                </c:pt>
                <c:pt idx="186">
                  <c:v>1.1302703531456024E-3</c:v>
                </c:pt>
                <c:pt idx="187">
                  <c:v>1.1524558358010826E-3</c:v>
                </c:pt>
                <c:pt idx="188">
                  <c:v>1.1745983167559297E-3</c:v>
                </c:pt>
                <c:pt idx="189">
                  <c:v>1.1966979209131676E-3</c:v>
                </c:pt>
                <c:pt idx="190">
                  <c:v>1.23036196100392E-3</c:v>
                </c:pt>
                <c:pt idx="191">
                  <c:v>1.2545982575024202E-3</c:v>
                </c:pt>
                <c:pt idx="192">
                  <c:v>1.2801143323805633E-3</c:v>
                </c:pt>
                <c:pt idx="193">
                  <c:v>1.3057217364626479E-3</c:v>
                </c:pt>
                <c:pt idx="194">
                  <c:v>1.3431000922036679E-3</c:v>
                </c:pt>
                <c:pt idx="195">
                  <c:v>1.3689828594888637E-3</c:v>
                </c:pt>
                <c:pt idx="196">
                  <c:v>1.4066114852706803E-3</c:v>
                </c:pt>
                <c:pt idx="197">
                  <c:v>1.4289530463372036E-3</c:v>
                </c:pt>
                <c:pt idx="198">
                  <c:v>1.4571297101078787E-3</c:v>
                </c:pt>
                <c:pt idx="199">
                  <c:v>1.485039690616731E-3</c:v>
                </c:pt>
                <c:pt idx="200">
                  <c:v>1.5011395289946823E-3</c:v>
                </c:pt>
                <c:pt idx="201">
                  <c:v>1.5285815102328865E-3</c:v>
                </c:pt>
                <c:pt idx="202">
                  <c:v>1.5557673975214494E-3</c:v>
                </c:pt>
                <c:pt idx="203">
                  <c:v>1.5830169830169834E-3</c:v>
                </c:pt>
                <c:pt idx="204">
                  <c:v>1.6117887190720364E-3</c:v>
                </c:pt>
                <c:pt idx="205">
                  <c:v>1.6403691574873472E-3</c:v>
                </c:pt>
                <c:pt idx="206">
                  <c:v>1.6687601997922949E-3</c:v>
                </c:pt>
                <c:pt idx="207">
                  <c:v>1.6969637223974762E-3</c:v>
                </c:pt>
                <c:pt idx="208">
                  <c:v>1.7249815770081058E-3</c:v>
                </c:pt>
                <c:pt idx="209">
                  <c:v>1.7528155910292824E-3</c:v>
                </c:pt>
                <c:pt idx="210">
                  <c:v>1.7820331200234477E-3</c:v>
                </c:pt>
                <c:pt idx="211">
                  <c:v>1.8113759321538242E-3</c:v>
                </c:pt>
                <c:pt idx="212">
                  <c:v>1.8515852946897494E-3</c:v>
                </c:pt>
                <c:pt idx="213">
                  <c:v>1.8806404657933046E-3</c:v>
                </c:pt>
                <c:pt idx="214">
                  <c:v>1.9094737861257683E-3</c:v>
                </c:pt>
                <c:pt idx="215">
                  <c:v>1.9492827126503401E-3</c:v>
                </c:pt>
                <c:pt idx="216">
                  <c:v>1.9905902895668622E-3</c:v>
                </c:pt>
                <c:pt idx="217">
                  <c:v>2.0508408290965978E-3</c:v>
                </c:pt>
                <c:pt idx="218">
                  <c:v>2.1120473022912048E-3</c:v>
                </c:pt>
                <c:pt idx="219">
                  <c:v>2.1743406347787216E-3</c:v>
                </c:pt>
                <c:pt idx="220">
                  <c:v>2.226116563188464E-3</c:v>
                </c:pt>
                <c:pt idx="221">
                  <c:v>2.2902427944071473E-3</c:v>
                </c:pt>
                <c:pt idx="222">
                  <c:v>2.3798608268522309E-3</c:v>
                </c:pt>
                <c:pt idx="223">
                  <c:v>2.4947384953667349E-3</c:v>
                </c:pt>
                <c:pt idx="224">
                  <c:v>2.6149311324293904E-3</c:v>
                </c:pt>
                <c:pt idx="225">
                  <c:v>2.741106719367589E-3</c:v>
                </c:pt>
                <c:pt idx="226">
                  <c:v>2.8734105997524476E-3</c:v>
                </c:pt>
                <c:pt idx="227">
                  <c:v>3.0124624971151629E-3</c:v>
                </c:pt>
                <c:pt idx="228">
                  <c:v>3.1485393921510773E-3</c:v>
                </c:pt>
                <c:pt idx="229">
                  <c:v>3.2082425669708566E-3</c:v>
                </c:pt>
                <c:pt idx="230">
                  <c:v>3.281057268722467E-3</c:v>
                </c:pt>
                <c:pt idx="231">
                  <c:v>3.353530618224436E-3</c:v>
                </c:pt>
                <c:pt idx="232">
                  <c:v>3.4256650102309268E-3</c:v>
                </c:pt>
                <c:pt idx="233">
                  <c:v>3.4974628171478566E-3</c:v>
                </c:pt>
                <c:pt idx="234">
                  <c:v>3.5689263892929885E-3</c:v>
                </c:pt>
                <c:pt idx="235">
                  <c:v>3.6959943615646664E-3</c:v>
                </c:pt>
                <c:pt idx="236">
                  <c:v>3.8322741581041752E-3</c:v>
                </c:pt>
                <c:pt idx="237">
                  <c:v>3.9714096942759314E-3</c:v>
                </c:pt>
                <c:pt idx="238">
                  <c:v>4.1139732685297695E-3</c:v>
                </c:pt>
                <c:pt idx="239">
                  <c:v>4.2735988200589964E-3</c:v>
                </c:pt>
                <c:pt idx="240">
                  <c:v>4.4227804028848542E-3</c:v>
                </c:pt>
                <c:pt idx="241">
                  <c:v>4.5777387376082319E-3</c:v>
                </c:pt>
                <c:pt idx="242">
                  <c:v>4.7415929203539833E-3</c:v>
                </c:pt>
                <c:pt idx="243">
                  <c:v>4.8937010381504371E-3</c:v>
                </c:pt>
                <c:pt idx="244">
                  <c:v>5.0624398382853103E-3</c:v>
                </c:pt>
                <c:pt idx="245">
                  <c:v>5.2337536372453934E-3</c:v>
                </c:pt>
                <c:pt idx="246">
                  <c:v>5.422558154688212E-3</c:v>
                </c:pt>
                <c:pt idx="247">
                  <c:v>5.5813588165990313E-3</c:v>
                </c:pt>
                <c:pt idx="248">
                  <c:v>5.721605018951771E-3</c:v>
                </c:pt>
                <c:pt idx="249">
                  <c:v>5.8762886597938145E-3</c:v>
                </c:pt>
                <c:pt idx="250">
                  <c:v>6.0156351791530943E-3</c:v>
                </c:pt>
                <c:pt idx="251">
                  <c:v>6.169376870040327E-3</c:v>
                </c:pt>
                <c:pt idx="252">
                  <c:v>6.3226393038056886E-3</c:v>
                </c:pt>
                <c:pt idx="253">
                  <c:v>6.4914715610610288E-3</c:v>
                </c:pt>
                <c:pt idx="254">
                  <c:v>6.6597429572893682E-3</c:v>
                </c:pt>
                <c:pt idx="255">
                  <c:v>6.8431105047748976E-3</c:v>
                </c:pt>
                <c:pt idx="256">
                  <c:v>7.041612483745123E-3</c:v>
                </c:pt>
                <c:pt idx="257">
                  <c:v>7.2399791775117125E-3</c:v>
                </c:pt>
                <c:pt idx="258">
                  <c:v>7.4391403451644408E-3</c:v>
                </c:pt>
                <c:pt idx="259">
                  <c:v>7.6386390301134153E-3</c:v>
                </c:pt>
                <c:pt idx="260">
                  <c:v>7.7861586314152426E-3</c:v>
                </c:pt>
                <c:pt idx="261">
                  <c:v>7.9359197066203434E-3</c:v>
                </c:pt>
                <c:pt idx="262">
                  <c:v>8.083556918359526E-3</c:v>
                </c:pt>
                <c:pt idx="263">
                  <c:v>8.2441004821111399E-3</c:v>
                </c:pt>
                <c:pt idx="264">
                  <c:v>8.4018897637795267E-3</c:v>
                </c:pt>
                <c:pt idx="265">
                  <c:v>8.5580231467000303E-3</c:v>
                </c:pt>
                <c:pt idx="266">
                  <c:v>8.7446211412535082E-3</c:v>
                </c:pt>
                <c:pt idx="267">
                  <c:v>8.9676494421242897E-3</c:v>
                </c:pt>
                <c:pt idx="268">
                  <c:v>9.1904554233381112E-3</c:v>
                </c:pt>
                <c:pt idx="269">
                  <c:v>9.4130394171492628E-3</c:v>
                </c:pt>
                <c:pt idx="270">
                  <c:v>9.6495923321092952E-3</c:v>
                </c:pt>
                <c:pt idx="271">
                  <c:v>9.8859097978227038E-3</c:v>
                </c:pt>
                <c:pt idx="272">
                  <c:v>1.0166510757717493E-2</c:v>
                </c:pt>
                <c:pt idx="273">
                  <c:v>1.0508960573476705E-2</c:v>
                </c:pt>
                <c:pt idx="274">
                  <c:v>1.0886746987951808E-2</c:v>
                </c:pt>
                <c:pt idx="275">
                  <c:v>1.1256379100850547E-2</c:v>
                </c:pt>
                <c:pt idx="276">
                  <c:v>1.1661012576588197E-2</c:v>
                </c:pt>
                <c:pt idx="277">
                  <c:v>1.2058548009367681E-2</c:v>
                </c:pt>
                <c:pt idx="278">
                  <c:v>1.2472255017709561E-2</c:v>
                </c:pt>
                <c:pt idx="279">
                  <c:v>1.2853308775161162E-2</c:v>
                </c:pt>
                <c:pt idx="280">
                  <c:v>1.323744804380814E-2</c:v>
                </c:pt>
                <c:pt idx="281">
                  <c:v>1.3623875066172578E-2</c:v>
                </c:pt>
                <c:pt idx="282">
                  <c:v>1.404287515762926E-2</c:v>
                </c:pt>
                <c:pt idx="283">
                  <c:v>1.4463422751780603E-2</c:v>
                </c:pt>
                <c:pt idx="284">
                  <c:v>1.4887434904526637E-2</c:v>
                </c:pt>
                <c:pt idx="285">
                  <c:v>1.5204054414510533E-2</c:v>
                </c:pt>
                <c:pt idx="286">
                  <c:v>1.5626829917487355E-2</c:v>
                </c:pt>
                <c:pt idx="287">
                  <c:v>1.604780876494024E-2</c:v>
                </c:pt>
                <c:pt idx="288">
                  <c:v>1.6467002385369734E-2</c:v>
                </c:pt>
                <c:pt idx="289">
                  <c:v>1.6884422110552764E-2</c:v>
                </c:pt>
                <c:pt idx="290">
                  <c:v>1.7300079176563735E-2</c:v>
                </c:pt>
                <c:pt idx="291">
                  <c:v>1.77E-2</c:v>
                </c:pt>
                <c:pt idx="292">
                  <c:v>1.8086933717957124E-2</c:v>
                </c:pt>
                <c:pt idx="293">
                  <c:v>1.8472394642273765E-2</c:v>
                </c:pt>
                <c:pt idx="294">
                  <c:v>1.8854017450188828E-2</c:v>
                </c:pt>
                <c:pt idx="295">
                  <c:v>1.9380961650768927E-2</c:v>
                </c:pt>
                <c:pt idx="296">
                  <c:v>1.9756854630108643E-2</c:v>
                </c:pt>
                <c:pt idx="297">
                  <c:v>2.0261446326228349E-2</c:v>
                </c:pt>
                <c:pt idx="298">
                  <c:v>2.057867110485213E-2</c:v>
                </c:pt>
                <c:pt idx="299">
                  <c:v>2.103856433753341E-2</c:v>
                </c:pt>
                <c:pt idx="300">
                  <c:v>2.1491744163977988E-2</c:v>
                </c:pt>
                <c:pt idx="301">
                  <c:v>2.1796226415094339E-2</c:v>
                </c:pt>
                <c:pt idx="302">
                  <c:v>2.2241120560280145E-2</c:v>
                </c:pt>
                <c:pt idx="303">
                  <c:v>2.2686567164179102E-2</c:v>
                </c:pt>
                <c:pt idx="304">
                  <c:v>2.3249393769819059E-2</c:v>
                </c:pt>
                <c:pt idx="305">
                  <c:v>2.3810530241810155E-2</c:v>
                </c:pt>
                <c:pt idx="306">
                  <c:v>2.4372902423865757E-2</c:v>
                </c:pt>
                <c:pt idx="307">
                  <c:v>2.5076741440377807E-2</c:v>
                </c:pt>
                <c:pt idx="308">
                  <c:v>2.5638667992047715E-2</c:v>
                </c:pt>
                <c:pt idx="309">
                  <c:v>2.6342008820423628E-2</c:v>
                </c:pt>
                <c:pt idx="310">
                  <c:v>2.6997382525239932E-2</c:v>
                </c:pt>
                <c:pt idx="311">
                  <c:v>2.7824019024970274E-2</c:v>
                </c:pt>
                <c:pt idx="312">
                  <c:v>2.8657616892911006E-2</c:v>
                </c:pt>
                <c:pt idx="313">
                  <c:v>2.9498264436730828E-2</c:v>
                </c:pt>
                <c:pt idx="314">
                  <c:v>3.0346051464063883E-2</c:v>
                </c:pt>
                <c:pt idx="315">
                  <c:v>3.1201069314493027E-2</c:v>
                </c:pt>
                <c:pt idx="316">
                  <c:v>3.2155711550733886E-2</c:v>
                </c:pt>
                <c:pt idx="317">
                  <c:v>3.3070926517571889E-2</c:v>
                </c:pt>
                <c:pt idx="318">
                  <c:v>3.3840445269016695E-2</c:v>
                </c:pt>
                <c:pt idx="319">
                  <c:v>3.4757878554957725E-2</c:v>
                </c:pt>
                <c:pt idx="320">
                  <c:v>3.5677547617520677E-2</c:v>
                </c:pt>
                <c:pt idx="321">
                  <c:v>3.6745858482085524E-2</c:v>
                </c:pt>
                <c:pt idx="322">
                  <c:v>3.7646000642467072E-2</c:v>
                </c:pt>
                <c:pt idx="323">
                  <c:v>3.8621751684311846E-2</c:v>
                </c:pt>
                <c:pt idx="324">
                  <c:v>3.9451422712125095E-2</c:v>
                </c:pt>
                <c:pt idx="325">
                  <c:v>4.0425014401843429E-2</c:v>
                </c:pt>
                <c:pt idx="326">
                  <c:v>4.1396240889911784E-2</c:v>
                </c:pt>
                <c:pt idx="327">
                  <c:v>4.2510695357895395E-2</c:v>
                </c:pt>
                <c:pt idx="328">
                  <c:v>4.3479813763632892E-2</c:v>
                </c:pt>
                <c:pt idx="329">
                  <c:v>4.4714449980835569E-2</c:v>
                </c:pt>
                <c:pt idx="330">
                  <c:v>4.5955976452521113E-2</c:v>
                </c:pt>
                <c:pt idx="331">
                  <c:v>4.7198615650836377E-2</c:v>
                </c:pt>
                <c:pt idx="332">
                  <c:v>4.8448353341464974E-2</c:v>
                </c:pt>
                <c:pt idx="333">
                  <c:v>4.9702269950485503E-2</c:v>
                </c:pt>
                <c:pt idx="334">
                  <c:v>5.1103954656704892E-2</c:v>
                </c:pt>
                <c:pt idx="335">
                  <c:v>5.2304331062845391E-2</c:v>
                </c:pt>
                <c:pt idx="336">
                  <c:v>5.3437499999999999E-2</c:v>
                </c:pt>
                <c:pt idx="337">
                  <c:v>5.4562858966177415E-2</c:v>
                </c:pt>
                <c:pt idx="338">
                  <c:v>5.5821939586645469E-2</c:v>
                </c:pt>
                <c:pt idx="339">
                  <c:v>5.6931364471766277E-2</c:v>
                </c:pt>
                <c:pt idx="340">
                  <c:v>5.8177224783679649E-2</c:v>
                </c:pt>
                <c:pt idx="341">
                  <c:v>5.9452037538577814E-2</c:v>
                </c:pt>
                <c:pt idx="342">
                  <c:v>6.0757966186914716E-2</c:v>
                </c:pt>
                <c:pt idx="343">
                  <c:v>6.2205218263923716E-2</c:v>
                </c:pt>
                <c:pt idx="344">
                  <c:v>6.3642508449117535E-2</c:v>
                </c:pt>
                <c:pt idx="345">
                  <c:v>6.5077759040659558E-2</c:v>
                </c:pt>
                <c:pt idx="346">
                  <c:v>6.6502960423808044E-2</c:v>
                </c:pt>
                <c:pt idx="347">
                  <c:v>6.8027905817864706E-2</c:v>
                </c:pt>
                <c:pt idx="348">
                  <c:v>7.0162621966474867E-2</c:v>
                </c:pt>
                <c:pt idx="349">
                  <c:v>7.2171837708830539E-2</c:v>
                </c:pt>
                <c:pt idx="350">
                  <c:v>7.4336885917891157E-2</c:v>
                </c:pt>
                <c:pt idx="351">
                  <c:v>7.6380216579064034E-2</c:v>
                </c:pt>
                <c:pt idx="352">
                  <c:v>7.872567722243419E-2</c:v>
                </c:pt>
                <c:pt idx="353">
                  <c:v>8.0950191570881222E-2</c:v>
                </c:pt>
                <c:pt idx="354">
                  <c:v>8.2692797149401878E-2</c:v>
                </c:pt>
                <c:pt idx="355">
                  <c:v>8.4423028151153934E-2</c:v>
                </c:pt>
                <c:pt idx="356">
                  <c:v>8.6285064442759685E-2</c:v>
                </c:pt>
                <c:pt idx="357">
                  <c:v>8.7990430622009577E-2</c:v>
                </c:pt>
                <c:pt idx="358">
                  <c:v>8.9832486354225499E-2</c:v>
                </c:pt>
                <c:pt idx="359">
                  <c:v>9.1798687089715558E-2</c:v>
                </c:pt>
                <c:pt idx="360">
                  <c:v>9.4144144144144154E-2</c:v>
                </c:pt>
                <c:pt idx="361">
                  <c:v>9.6638033732522388E-2</c:v>
                </c:pt>
                <c:pt idx="362">
                  <c:v>9.928616312680659E-2</c:v>
                </c:pt>
                <c:pt idx="363">
                  <c:v>0.10194596637067825</c:v>
                </c:pt>
                <c:pt idx="364">
                  <c:v>0.10476803635675062</c:v>
                </c:pt>
                <c:pt idx="365">
                  <c:v>0.10759615384615384</c:v>
                </c:pt>
                <c:pt idx="366">
                  <c:v>0.11023414757625616</c:v>
                </c:pt>
                <c:pt idx="367">
                  <c:v>0.11278999241849885</c:v>
                </c:pt>
                <c:pt idx="368">
                  <c:v>0.11533745427021572</c:v>
                </c:pt>
                <c:pt idx="369">
                  <c:v>0.11802758360098245</c:v>
                </c:pt>
                <c:pt idx="370">
                  <c:v>0.12070166614272239</c:v>
                </c:pt>
                <c:pt idx="371">
                  <c:v>0.12351789077212806</c:v>
                </c:pt>
                <c:pt idx="372">
                  <c:v>0.12638866244434688</c:v>
                </c:pt>
                <c:pt idx="373">
                  <c:v>0.1295129299522973</c:v>
                </c:pt>
                <c:pt idx="374">
                  <c:v>0.13277798718431963</c:v>
                </c:pt>
                <c:pt idx="375">
                  <c:v>0.13619215291750503</c:v>
                </c:pt>
                <c:pt idx="376">
                  <c:v>0.13962112153061867</c:v>
                </c:pt>
                <c:pt idx="377">
                  <c:v>0.1431911811023622</c:v>
                </c:pt>
                <c:pt idx="378">
                  <c:v>0.14663303909205547</c:v>
                </c:pt>
                <c:pt idx="379">
                  <c:v>0.15110774474531335</c:v>
                </c:pt>
                <c:pt idx="380">
                  <c:v>0.15416113744075827</c:v>
                </c:pt>
                <c:pt idx="381">
                  <c:v>0.15865384615384612</c:v>
                </c:pt>
                <c:pt idx="382">
                  <c:v>0.16316656111462952</c:v>
                </c:pt>
                <c:pt idx="383">
                  <c:v>0.16623343688581757</c:v>
                </c:pt>
                <c:pt idx="384">
                  <c:v>0.17076483655982228</c:v>
                </c:pt>
                <c:pt idx="385">
                  <c:v>0.17500634356762246</c:v>
                </c:pt>
                <c:pt idx="386">
                  <c:v>0.17912944307165937</c:v>
                </c:pt>
                <c:pt idx="387">
                  <c:v>0.18324262751550435</c:v>
                </c:pt>
                <c:pt idx="388">
                  <c:v>0.18734593262119967</c:v>
                </c:pt>
                <c:pt idx="389">
                  <c:v>0.19142730888201503</c:v>
                </c:pt>
                <c:pt idx="390">
                  <c:v>0.19694829760403532</c:v>
                </c:pt>
                <c:pt idx="391">
                  <c:v>0.20114689016321127</c:v>
                </c:pt>
                <c:pt idx="392">
                  <c:v>0.20550898203592813</c:v>
                </c:pt>
                <c:pt idx="393">
                  <c:v>0.211297440423654</c:v>
                </c:pt>
                <c:pt idx="394">
                  <c:v>0.2156504193202598</c:v>
                </c:pt>
                <c:pt idx="395">
                  <c:v>0.22144298688193745</c:v>
                </c:pt>
                <c:pt idx="396">
                  <c:v>0.22723774679871317</c:v>
                </c:pt>
                <c:pt idx="397">
                  <c:v>0.2328877679697352</c:v>
                </c:pt>
                <c:pt idx="398">
                  <c:v>0.23791802866482276</c:v>
                </c:pt>
                <c:pt idx="399">
                  <c:v>0.24291802456756081</c:v>
                </c:pt>
                <c:pt idx="400">
                  <c:v>0.24788802799300169</c:v>
                </c:pt>
                <c:pt idx="401">
                  <c:v>0.25282830799900324</c:v>
                </c:pt>
                <c:pt idx="402">
                  <c:v>0.25773913043478264</c:v>
                </c:pt>
                <c:pt idx="403">
                  <c:v>0.2626207579886054</c:v>
                </c:pt>
                <c:pt idx="404">
                  <c:v>0.27066940145440987</c:v>
                </c:pt>
                <c:pt idx="405">
                  <c:v>0.27744149765990639</c:v>
                </c:pt>
                <c:pt idx="406">
                  <c:v>0.28569638493828708</c:v>
                </c:pt>
                <c:pt idx="407">
                  <c:v>0.29401773919607471</c:v>
                </c:pt>
                <c:pt idx="408">
                  <c:v>0.30238726790450926</c:v>
                </c:pt>
                <c:pt idx="409">
                  <c:v>0.31084337349397589</c:v>
                </c:pt>
                <c:pt idx="410">
                  <c:v>0.31813280903152152</c:v>
                </c:pt>
                <c:pt idx="411">
                  <c:v>0.32486859603571661</c:v>
                </c:pt>
                <c:pt idx="412">
                  <c:v>0.33302560859943092</c:v>
                </c:pt>
                <c:pt idx="413">
                  <c:v>0.33971841656670249</c:v>
                </c:pt>
                <c:pt idx="414">
                  <c:v>0.34782827964445567</c:v>
                </c:pt>
                <c:pt idx="415">
                  <c:v>0.35591364008308679</c:v>
                </c:pt>
                <c:pt idx="416">
                  <c:v>0.36450151057401814</c:v>
                </c:pt>
                <c:pt idx="417">
                  <c:v>0.37369980457668789</c:v>
                </c:pt>
                <c:pt idx="418">
                  <c:v>0.38295131653722297</c:v>
                </c:pt>
                <c:pt idx="419">
                  <c:v>0.39365039210726027</c:v>
                </c:pt>
                <c:pt idx="420">
                  <c:v>0.40296465222348915</c:v>
                </c:pt>
                <c:pt idx="421">
                  <c:v>0.41375634517766496</c:v>
                </c:pt>
                <c:pt idx="422">
                  <c:v>0.4243140243902439</c:v>
                </c:pt>
                <c:pt idx="423">
                  <c:v>0.43392755186195525</c:v>
                </c:pt>
                <c:pt idx="424">
                  <c:v>0.44351793182106197</c:v>
                </c:pt>
                <c:pt idx="425">
                  <c:v>0.45308524776912856</c:v>
                </c:pt>
                <c:pt idx="426">
                  <c:v>0.46407079646017707</c:v>
                </c:pt>
                <c:pt idx="427">
                  <c:v>0.47356060606060607</c:v>
                </c:pt>
                <c:pt idx="428">
                  <c:v>0.484494608739517</c:v>
                </c:pt>
                <c:pt idx="429">
                  <c:v>0.49425070688030154</c:v>
                </c:pt>
                <c:pt idx="430">
                  <c:v>0.50384374608739191</c:v>
                </c:pt>
                <c:pt idx="431">
                  <c:v>0.51333416489958827</c:v>
                </c:pt>
                <c:pt idx="432">
                  <c:v>0.52420306965761509</c:v>
                </c:pt>
                <c:pt idx="433">
                  <c:v>0.53358098068350668</c:v>
                </c:pt>
                <c:pt idx="434">
                  <c:v>0.54429708222811679</c:v>
                </c:pt>
                <c:pt idx="435">
                  <c:v>0.5552426050058421</c:v>
                </c:pt>
                <c:pt idx="436">
                  <c:v>0.5663293468261269</c:v>
                </c:pt>
                <c:pt idx="437">
                  <c:v>0.57732110091743116</c:v>
                </c:pt>
                <c:pt idx="438">
                  <c:v>0.5896431838975299</c:v>
                </c:pt>
                <c:pt idx="439">
                  <c:v>0.60051094890510937</c:v>
                </c:pt>
                <c:pt idx="440">
                  <c:v>0.61273962630429502</c:v>
                </c:pt>
                <c:pt idx="441">
                  <c:v>0.62437431991294889</c:v>
                </c:pt>
                <c:pt idx="442">
                  <c:v>0.63535359614805897</c:v>
                </c:pt>
                <c:pt idx="443">
                  <c:v>0.64619809455329869</c:v>
                </c:pt>
                <c:pt idx="444">
                  <c:v>0.65830698562309853</c:v>
                </c:pt>
                <c:pt idx="445">
                  <c:v>0.67030943754825678</c:v>
                </c:pt>
                <c:pt idx="446">
                  <c:v>0.68089887640449431</c:v>
                </c:pt>
                <c:pt idx="447">
                  <c:v>0.69477779087586933</c:v>
                </c:pt>
                <c:pt idx="448">
                  <c:v>0.71052352003777375</c:v>
                </c:pt>
                <c:pt idx="449">
                  <c:v>0.72626913302996265</c:v>
                </c:pt>
                <c:pt idx="450">
                  <c:v>0.74344892886732161</c:v>
                </c:pt>
                <c:pt idx="451">
                  <c:v>0.76063048115667231</c:v>
                </c:pt>
                <c:pt idx="452">
                  <c:v>0.77785688857244573</c:v>
                </c:pt>
                <c:pt idx="453">
                  <c:v>0.79653021210860908</c:v>
                </c:pt>
                <c:pt idx="454">
                  <c:v>0.81380211426535221</c:v>
                </c:pt>
                <c:pt idx="455">
                  <c:v>0.83101032886145065</c:v>
                </c:pt>
                <c:pt idx="456">
                  <c:v>0.84820220719117123</c:v>
                </c:pt>
                <c:pt idx="457">
                  <c:v>0.86537777250622694</c:v>
                </c:pt>
                <c:pt idx="458">
                  <c:v>0.88388855957320711</c:v>
                </c:pt>
                <c:pt idx="459">
                  <c:v>0.90243526693132659</c:v>
                </c:pt>
                <c:pt idx="460">
                  <c:v>0.92259020084128207</c:v>
                </c:pt>
                <c:pt idx="461">
                  <c:v>0.9416128458849321</c:v>
                </c:pt>
                <c:pt idx="462">
                  <c:v>0.96193410760843812</c:v>
                </c:pt>
                <c:pt idx="463">
                  <c:v>0.98366718027734978</c:v>
                </c:pt>
                <c:pt idx="464">
                  <c:v>1.0039945475019263</c:v>
                </c:pt>
                <c:pt idx="465">
                  <c:v>1.0257364708671683</c:v>
                </c:pt>
                <c:pt idx="466">
                  <c:v>1.0477319893270085</c:v>
                </c:pt>
                <c:pt idx="467">
                  <c:v>1.0714133143467426</c:v>
                </c:pt>
                <c:pt idx="468">
                  <c:v>1.0937718933681646</c:v>
                </c:pt>
                <c:pt idx="469">
                  <c:v>1.1189352979620937</c:v>
                </c:pt>
                <c:pt idx="470">
                  <c:v>1.1427110582639717</c:v>
                </c:pt>
                <c:pt idx="471">
                  <c:v>1.167874353025165</c:v>
                </c:pt>
                <c:pt idx="472">
                  <c:v>1.1934969032872795</c:v>
                </c:pt>
                <c:pt idx="473">
                  <c:v>1.2223522388059702</c:v>
                </c:pt>
                <c:pt idx="474">
                  <c:v>1.2512777545035609</c:v>
                </c:pt>
                <c:pt idx="475">
                  <c:v>1.2817903641927162</c:v>
                </c:pt>
                <c:pt idx="476">
                  <c:v>1.3124571428571428</c:v>
                </c:pt>
                <c:pt idx="477">
                  <c:v>1.3431982633863966</c:v>
                </c:pt>
                <c:pt idx="478">
                  <c:v>1.3755531374682628</c:v>
                </c:pt>
                <c:pt idx="479">
                  <c:v>1.4070667957405614</c:v>
                </c:pt>
                <c:pt idx="480">
                  <c:v>1.4357856494096275</c:v>
                </c:pt>
                <c:pt idx="481">
                  <c:v>1.4645497515452672</c:v>
                </c:pt>
                <c:pt idx="482">
                  <c:v>1.5071866092546549</c:v>
                </c:pt>
                <c:pt idx="483">
                  <c:v>1.5359592158766766</c:v>
                </c:pt>
                <c:pt idx="484">
                  <c:v>1.564868804664723</c:v>
                </c:pt>
                <c:pt idx="485">
                  <c:v>1.6088569864346982</c:v>
                </c:pt>
                <c:pt idx="486">
                  <c:v>1.6393882152214978</c:v>
                </c:pt>
                <c:pt idx="487">
                  <c:v>1.6840434623367111</c:v>
                </c:pt>
                <c:pt idx="488">
                  <c:v>1.7149146945514584</c:v>
                </c:pt>
                <c:pt idx="489">
                  <c:v>1.7598627787307033</c:v>
                </c:pt>
                <c:pt idx="490">
                  <c:v>1.790978827861307</c:v>
                </c:pt>
                <c:pt idx="491">
                  <c:v>1.8391625615763547</c:v>
                </c:pt>
                <c:pt idx="492">
                  <c:v>1.891296273368825</c:v>
                </c:pt>
                <c:pt idx="493">
                  <c:v>1.9438670732466237</c:v>
                </c:pt>
                <c:pt idx="494">
                  <c:v>1.9969969969969972</c:v>
                </c:pt>
                <c:pt idx="495">
                  <c:v>2.050566037735849</c:v>
                </c:pt>
                <c:pt idx="496">
                  <c:v>2.104837179892507</c:v>
                </c:pt>
                <c:pt idx="497">
                  <c:v>2.1570893390056511</c:v>
                </c:pt>
                <c:pt idx="498">
                  <c:v>2.2009399212498413</c:v>
                </c:pt>
                <c:pt idx="499">
                  <c:v>2.259289843104872</c:v>
                </c:pt>
                <c:pt idx="500">
                  <c:v>2.3031766200762385</c:v>
                </c:pt>
                <c:pt idx="501">
                  <c:v>2.3472292831723434</c:v>
                </c:pt>
                <c:pt idx="502">
                  <c:v>2.405644187376851</c:v>
                </c:pt>
                <c:pt idx="503">
                  <c:v>2.4495867768595039</c:v>
                </c:pt>
                <c:pt idx="504">
                  <c:v>2.510437881873727</c:v>
                </c:pt>
                <c:pt idx="505">
                  <c:v>2.5714285714285716</c:v>
                </c:pt>
                <c:pt idx="506">
                  <c:v>2.6178478025132361</c:v>
                </c:pt>
                <c:pt idx="507">
                  <c:v>2.6790982821380678</c:v>
                </c:pt>
                <c:pt idx="508">
                  <c:v>2.7404897385077684</c:v>
                </c:pt>
                <c:pt idx="509">
                  <c:v>2.8018433179723501</c:v>
                </c:pt>
                <c:pt idx="510">
                  <c:v>2.8624135280553418</c:v>
                </c:pt>
                <c:pt idx="511">
                  <c:v>2.9225149009805804</c:v>
                </c:pt>
                <c:pt idx="512">
                  <c:v>2.982876931956647</c:v>
                </c:pt>
                <c:pt idx="513">
                  <c:v>3.0579477635885257</c:v>
                </c:pt>
                <c:pt idx="514">
                  <c:v>3.1182740464877359</c:v>
                </c:pt>
                <c:pt idx="515">
                  <c:v>3.1788743253662299</c:v>
                </c:pt>
                <c:pt idx="516">
                  <c:v>3.2573524679837833</c:v>
                </c:pt>
                <c:pt idx="517">
                  <c:v>3.3386659785834087</c:v>
                </c:pt>
                <c:pt idx="518">
                  <c:v>3.4058458354888783</c:v>
                </c:pt>
                <c:pt idx="519">
                  <c:v>3.4879108057302135</c:v>
                </c:pt>
                <c:pt idx="520">
                  <c:v>3.5703703703703704</c:v>
                </c:pt>
                <c:pt idx="521">
                  <c:v>3.6532273822705661</c:v>
                </c:pt>
                <c:pt idx="522">
                  <c:v>3.7374608150470214</c:v>
                </c:pt>
                <c:pt idx="523">
                  <c:v>3.8238993710691824</c:v>
                </c:pt>
                <c:pt idx="524">
                  <c:v>3.9261255340124874</c:v>
                </c:pt>
                <c:pt idx="525">
                  <c:v>4.0139786364235794</c:v>
                </c:pt>
                <c:pt idx="526">
                  <c:v>4.1172112713321871</c:v>
                </c:pt>
                <c:pt idx="527">
                  <c:v>4.2059721300597221</c:v>
                </c:pt>
                <c:pt idx="528">
                  <c:v>4.3084702907711758</c:v>
                </c:pt>
                <c:pt idx="529">
                  <c:v>4.4021304926764317</c:v>
                </c:pt>
                <c:pt idx="530">
                  <c:v>4.4956035171862512</c:v>
                </c:pt>
                <c:pt idx="531">
                  <c:v>4.5891762196747532</c:v>
                </c:pt>
                <c:pt idx="532">
                  <c:v>4.6828487596692447</c:v>
                </c:pt>
                <c:pt idx="533">
                  <c:v>4.7766212970376305</c:v>
                </c:pt>
                <c:pt idx="534">
                  <c:v>4.8704939919893189</c:v>
                </c:pt>
                <c:pt idx="535">
                  <c:v>4.9753753753753749</c:v>
                </c:pt>
                <c:pt idx="536">
                  <c:v>5.0649766511007339</c:v>
                </c:pt>
                <c:pt idx="537">
                  <c:v>5.1697232410803604</c:v>
                </c:pt>
                <c:pt idx="538">
                  <c:v>5.2747516501100069</c:v>
                </c:pt>
                <c:pt idx="539">
                  <c:v>5.3641695547853905</c:v>
                </c:pt>
                <c:pt idx="540">
                  <c:v>5.4687187687387571</c:v>
                </c:pt>
                <c:pt idx="541">
                  <c:v>5.5743121710745447</c:v>
                </c:pt>
                <c:pt idx="542">
                  <c:v>5.6798774395523886</c:v>
                </c:pt>
                <c:pt idx="543">
                  <c:v>5.8005994005994008</c:v>
                </c:pt>
                <c:pt idx="544">
                  <c:v>5.9064997336174745</c:v>
                </c:pt>
                <c:pt idx="545">
                  <c:v>6.0119856172592883</c:v>
                </c:pt>
                <c:pt idx="546">
                  <c:v>6.1330314934416403</c:v>
                </c:pt>
                <c:pt idx="547">
                  <c:v>6.2449142401276436</c:v>
                </c:pt>
                <c:pt idx="548">
                  <c:v>6.3371144278606968</c:v>
                </c:pt>
                <c:pt idx="549">
                  <c:v>6.4440031771247019</c:v>
                </c:pt>
                <c:pt idx="550">
                  <c:v>6.5508586525759576</c:v>
                </c:pt>
                <c:pt idx="551">
                  <c:v>6.6568246226850327</c:v>
                </c:pt>
                <c:pt idx="552">
                  <c:v>6.7627754028280167</c:v>
                </c:pt>
                <c:pt idx="553">
                  <c:v>6.8718891588416842</c:v>
                </c:pt>
                <c:pt idx="554">
                  <c:v>6.9838646202282559</c:v>
                </c:pt>
                <c:pt idx="555">
                  <c:v>7.1109946271786129</c:v>
                </c:pt>
                <c:pt idx="556">
                  <c:v>7.222462203023758</c:v>
                </c:pt>
                <c:pt idx="557">
                  <c:v>7.3490683229813669</c:v>
                </c:pt>
                <c:pt idx="558">
                  <c:v>7.4605185814120558</c:v>
                </c:pt>
                <c:pt idx="559">
                  <c:v>7.5925563173359443</c:v>
                </c:pt>
                <c:pt idx="560">
                  <c:v>7.7326014506959417</c:v>
                </c:pt>
                <c:pt idx="561">
                  <c:v>7.8728663919952924</c:v>
                </c:pt>
                <c:pt idx="562">
                  <c:v>8.0128272251308896</c:v>
                </c:pt>
                <c:pt idx="563">
                  <c:v>8.1535237097196749</c:v>
                </c:pt>
                <c:pt idx="564">
                  <c:v>8.29389788293898</c:v>
                </c:pt>
                <c:pt idx="565">
                  <c:v>8.4427841132520633</c:v>
                </c:pt>
                <c:pt idx="566">
                  <c:v>8.5654820341645408</c:v>
                </c:pt>
                <c:pt idx="567">
                  <c:v>8.7033139420877177</c:v>
                </c:pt>
                <c:pt idx="568">
                  <c:v>8.8259024740518317</c:v>
                </c:pt>
                <c:pt idx="569">
                  <c:v>8.9636197678967271</c:v>
                </c:pt>
                <c:pt idx="570">
                  <c:v>9.1004036983982282</c:v>
                </c:pt>
                <c:pt idx="571">
                  <c:v>9.2314291284850842</c:v>
                </c:pt>
                <c:pt idx="572">
                  <c:v>9.3540734979583924</c:v>
                </c:pt>
                <c:pt idx="573">
                  <c:v>9.4607032057911074</c:v>
                </c:pt>
                <c:pt idx="574">
                  <c:v>9.5820549181384553</c:v>
                </c:pt>
                <c:pt idx="575">
                  <c:v>9.70337512054002</c:v>
                </c:pt>
                <c:pt idx="576">
                  <c:v>9.8380457780342372</c:v>
                </c:pt>
                <c:pt idx="577">
                  <c:v>9.9586877278250299</c:v>
                </c:pt>
                <c:pt idx="578">
                  <c:v>10.078714039675958</c:v>
                </c:pt>
                <c:pt idx="579">
                  <c:v>10.1987783150929</c:v>
                </c:pt>
                <c:pt idx="580">
                  <c:v>10.332719771501111</c:v>
                </c:pt>
                <c:pt idx="581">
                  <c:v>10.452225669600455</c:v>
                </c:pt>
                <c:pt idx="582">
                  <c:v>10.585559977259807</c:v>
                </c:pt>
                <c:pt idx="583">
                  <c:v>10.709962168978562</c:v>
                </c:pt>
                <c:pt idx="584">
                  <c:v>10.855091630455318</c:v>
                </c:pt>
                <c:pt idx="585">
                  <c:v>10.985532771417789</c:v>
                </c:pt>
                <c:pt idx="586">
                  <c:v>11.130686102035687</c:v>
                </c:pt>
                <c:pt idx="587">
                  <c:v>11.274803890806401</c:v>
                </c:pt>
                <c:pt idx="588">
                  <c:v>11.418578412937196</c:v>
                </c:pt>
                <c:pt idx="589">
                  <c:v>11.563458769018846</c:v>
                </c:pt>
                <c:pt idx="590">
                  <c:v>11.707298767902936</c:v>
                </c:pt>
                <c:pt idx="591">
                  <c:v>11.851555666625016</c:v>
                </c:pt>
                <c:pt idx="592">
                  <c:v>11.99550645946452</c:v>
                </c:pt>
                <c:pt idx="593">
                  <c:v>12.139152119700748</c:v>
                </c:pt>
                <c:pt idx="594">
                  <c:v>12.282493616491251</c:v>
                </c:pt>
                <c:pt idx="595">
                  <c:v>12.442561674557687</c:v>
                </c:pt>
                <c:pt idx="596">
                  <c:v>12.619296933433059</c:v>
                </c:pt>
                <c:pt idx="597">
                  <c:v>12.782787652011224</c:v>
                </c:pt>
                <c:pt idx="598">
                  <c:v>12.960688880569075</c:v>
                </c:pt>
                <c:pt idx="599">
                  <c:v>13.123735797228116</c:v>
                </c:pt>
                <c:pt idx="600">
                  <c:v>13.302017615091511</c:v>
                </c:pt>
                <c:pt idx="601">
                  <c:v>13.478815148106486</c:v>
                </c:pt>
                <c:pt idx="602">
                  <c:v>13.65576742732104</c:v>
                </c:pt>
                <c:pt idx="603">
                  <c:v>13.818613960470355</c:v>
                </c:pt>
                <c:pt idx="604">
                  <c:v>13.995870095738688</c:v>
                </c:pt>
                <c:pt idx="605">
                  <c:v>14.173281582571677</c:v>
                </c:pt>
                <c:pt idx="606">
                  <c:v>14.428571428571431</c:v>
                </c:pt>
                <c:pt idx="607">
                  <c:v>14.592457802597728</c:v>
                </c:pt>
                <c:pt idx="608">
                  <c:v>14.757745239741093</c:v>
                </c:pt>
                <c:pt idx="609">
                  <c:v>14.922592825676524</c:v>
                </c:pt>
                <c:pt idx="610">
                  <c:v>15.087918321043677</c:v>
                </c:pt>
                <c:pt idx="611">
                  <c:v>15.397626861903559</c:v>
                </c:pt>
                <c:pt idx="612">
                  <c:v>15.554292211483798</c:v>
                </c:pt>
                <c:pt idx="613">
                  <c:v>15.709228824273074</c:v>
                </c:pt>
                <c:pt idx="614">
                  <c:v>15.864381048769689</c:v>
                </c:pt>
                <c:pt idx="615">
                  <c:v>16.163048294195836</c:v>
                </c:pt>
                <c:pt idx="616">
                  <c:v>16.318723080820874</c:v>
                </c:pt>
                <c:pt idx="617">
                  <c:v>16.477748193229363</c:v>
                </c:pt>
                <c:pt idx="618">
                  <c:v>16.647619047619049</c:v>
                </c:pt>
                <c:pt idx="619">
                  <c:v>16.962991224723389</c:v>
                </c:pt>
                <c:pt idx="620">
                  <c:v>17.134123041650746</c:v>
                </c:pt>
                <c:pt idx="621">
                  <c:v>17.304675043051219</c:v>
                </c:pt>
                <c:pt idx="622">
                  <c:v>17.621359223300971</c:v>
                </c:pt>
                <c:pt idx="623">
                  <c:v>17.80451897842924</c:v>
                </c:pt>
                <c:pt idx="624">
                  <c:v>17.990762124711317</c:v>
                </c:pt>
                <c:pt idx="625">
                  <c:v>18.324439014981031</c:v>
                </c:pt>
                <c:pt idx="626">
                  <c:v>18.512694934914293</c:v>
                </c:pt>
                <c:pt idx="627">
                  <c:v>18.701801976361168</c:v>
                </c:pt>
                <c:pt idx="628">
                  <c:v>18.885653271209474</c:v>
                </c:pt>
                <c:pt idx="629">
                  <c:v>19.209332469215816</c:v>
                </c:pt>
                <c:pt idx="630">
                  <c:v>19.385993379632634</c:v>
                </c:pt>
                <c:pt idx="631">
                  <c:v>19.710107247318817</c:v>
                </c:pt>
                <c:pt idx="632">
                  <c:v>19.886740870923646</c:v>
                </c:pt>
                <c:pt idx="633">
                  <c:v>20.063881102926796</c:v>
                </c:pt>
                <c:pt idx="634">
                  <c:v>20.409016661221823</c:v>
                </c:pt>
                <c:pt idx="635">
                  <c:v>20.606457528325365</c:v>
                </c:pt>
                <c:pt idx="636">
                  <c:v>20.804831615571455</c:v>
                </c:pt>
                <c:pt idx="637">
                  <c:v>21.152783260955388</c:v>
                </c:pt>
                <c:pt idx="638">
                  <c:v>21.351975202796279</c:v>
                </c:pt>
                <c:pt idx="639">
                  <c:v>21.725780836421389</c:v>
                </c:pt>
                <c:pt idx="640">
                  <c:v>21.963858623438743</c:v>
                </c:pt>
                <c:pt idx="641">
                  <c:v>22.202361101847529</c:v>
                </c:pt>
                <c:pt idx="642">
                  <c:v>22.595419847328241</c:v>
                </c:pt>
                <c:pt idx="643">
                  <c:v>22.836784081742405</c:v>
                </c:pt>
                <c:pt idx="644">
                  <c:v>23.211974110032365</c:v>
                </c:pt>
                <c:pt idx="645">
                  <c:v>23.400405131667792</c:v>
                </c:pt>
                <c:pt idx="646">
                  <c:v>23.587801744539863</c:v>
                </c:pt>
                <c:pt idx="647">
                  <c:v>23.930119176598048</c:v>
                </c:pt>
                <c:pt idx="648">
                  <c:v>24.118803824506681</c:v>
                </c:pt>
                <c:pt idx="649">
                  <c:v>24.47615165103954</c:v>
                </c:pt>
                <c:pt idx="650">
                  <c:v>24.742014742014739</c:v>
                </c:pt>
                <c:pt idx="651">
                  <c:v>25.163147792706337</c:v>
                </c:pt>
                <c:pt idx="652">
                  <c:v>25.431010740842741</c:v>
                </c:pt>
                <c:pt idx="653">
                  <c:v>25.701244813278009</c:v>
                </c:pt>
                <c:pt idx="654">
                  <c:v>26.128628976246699</c:v>
                </c:pt>
                <c:pt idx="655">
                  <c:v>26.356545961002784</c:v>
                </c:pt>
                <c:pt idx="656">
                  <c:v>26.743000767995536</c:v>
                </c:pt>
                <c:pt idx="657">
                  <c:v>26.973748687434373</c:v>
                </c:pt>
                <c:pt idx="658">
                  <c:v>27.363840539023023</c:v>
                </c:pt>
                <c:pt idx="659">
                  <c:v>27.593582887700535</c:v>
                </c:pt>
                <c:pt idx="660">
                  <c:v>27.997177134791819</c:v>
                </c:pt>
                <c:pt idx="661">
                  <c:v>28.24378849012529</c:v>
                </c:pt>
                <c:pt idx="662">
                  <c:v>28.649723129348285</c:v>
                </c:pt>
                <c:pt idx="663">
                  <c:v>28.897749928795218</c:v>
                </c:pt>
                <c:pt idx="664">
                  <c:v>29.308005427408411</c:v>
                </c:pt>
                <c:pt idx="665">
                  <c:v>29.504539929934939</c:v>
                </c:pt>
                <c:pt idx="666">
                  <c:v>29.860445144206682</c:v>
                </c:pt>
                <c:pt idx="667">
                  <c:v>30.217064259617452</c:v>
                </c:pt>
                <c:pt idx="668">
                  <c:v>30.410899964144857</c:v>
                </c:pt>
                <c:pt idx="669">
                  <c:v>30.768789031656016</c:v>
                </c:pt>
                <c:pt idx="670">
                  <c:v>31.066253334294569</c:v>
                </c:pt>
                <c:pt idx="671">
                  <c:v>31.538238702201621</c:v>
                </c:pt>
                <c:pt idx="672">
                  <c:v>31.848672244452533</c:v>
                </c:pt>
                <c:pt idx="673">
                  <c:v>32.326244244683181</c:v>
                </c:pt>
                <c:pt idx="674">
                  <c:v>32.64077527347478</c:v>
                </c:pt>
                <c:pt idx="675">
                  <c:v>33.121451220411465</c:v>
                </c:pt>
                <c:pt idx="676">
                  <c:v>33.437523146433598</c:v>
                </c:pt>
                <c:pt idx="677">
                  <c:v>33.923523285225414</c:v>
                </c:pt>
                <c:pt idx="678">
                  <c:v>34.243443174176193</c:v>
                </c:pt>
                <c:pt idx="679">
                  <c:v>34.726890756302524</c:v>
                </c:pt>
                <c:pt idx="680">
                  <c:v>35.129650507328066</c:v>
                </c:pt>
                <c:pt idx="681">
                  <c:v>35.362144255383228</c:v>
                </c:pt>
                <c:pt idx="682">
                  <c:v>35.764705882352942</c:v>
                </c:pt>
                <c:pt idx="683">
                  <c:v>35.999093450177533</c:v>
                </c:pt>
                <c:pt idx="684">
                  <c:v>36.3765595463138</c:v>
                </c:pt>
                <c:pt idx="685">
                  <c:v>36.657608695652172</c:v>
                </c:pt>
                <c:pt idx="686">
                  <c:v>36.765880491296812</c:v>
                </c:pt>
                <c:pt idx="687">
                  <c:v>37.045283586580418</c:v>
                </c:pt>
                <c:pt idx="688">
                  <c:v>37.152511826988068</c:v>
                </c:pt>
                <c:pt idx="689">
                  <c:v>37.478045485251073</c:v>
                </c:pt>
                <c:pt idx="690">
                  <c:v>37.697279422816777</c:v>
                </c:pt>
                <c:pt idx="691">
                  <c:v>38.088644743773052</c:v>
                </c:pt>
                <c:pt idx="692">
                  <c:v>38.306336171174571</c:v>
                </c:pt>
                <c:pt idx="693">
                  <c:v>38.699456849728428</c:v>
                </c:pt>
                <c:pt idx="694">
                  <c:v>39.046397585816663</c:v>
                </c:pt>
                <c:pt idx="695">
                  <c:v>39.191797346200239</c:v>
                </c:pt>
                <c:pt idx="696">
                  <c:v>39.511754068716094</c:v>
                </c:pt>
                <c:pt idx="697">
                  <c:v>39.656652360515025</c:v>
                </c:pt>
                <c:pt idx="698">
                  <c:v>39.975919933779821</c:v>
                </c:pt>
                <c:pt idx="699">
                  <c:v>40.183776455524587</c:v>
                </c:pt>
                <c:pt idx="700">
                  <c:v>40.573065902578797</c:v>
                </c:pt>
                <c:pt idx="701">
                  <c:v>40.791122518306032</c:v>
                </c:pt>
                <c:pt idx="702">
                  <c:v>41.181983071342209</c:v>
                </c:pt>
                <c:pt idx="703">
                  <c:v>41.382439688421684</c:v>
                </c:pt>
                <c:pt idx="704">
                  <c:v>41.667421839601268</c:v>
                </c:pt>
                <c:pt idx="705">
                  <c:v>41.951587361435784</c:v>
                </c:pt>
                <c:pt idx="706">
                  <c:v>42.06008583690987</c:v>
                </c:pt>
                <c:pt idx="707">
                  <c:v>42.342857142857142</c:v>
                </c:pt>
                <c:pt idx="708">
                  <c:v>42.43770639447613</c:v>
                </c:pt>
                <c:pt idx="709">
                  <c:v>42.68384004792572</c:v>
                </c:pt>
                <c:pt idx="710">
                  <c:v>42.758517632994618</c:v>
                </c:pt>
                <c:pt idx="711">
                  <c:v>43.002832861189809</c:v>
                </c:pt>
                <c:pt idx="712">
                  <c:v>43.079669716581115</c:v>
                </c:pt>
                <c:pt idx="713">
                  <c:v>43.435034975442775</c:v>
                </c:pt>
                <c:pt idx="714">
                  <c:v>43.653430678685844</c:v>
                </c:pt>
                <c:pt idx="715">
                  <c:v>44.042362768496425</c:v>
                </c:pt>
                <c:pt idx="716">
                  <c:v>44.261927872769363</c:v>
                </c:pt>
                <c:pt idx="717">
                  <c:v>44.63573189867742</c:v>
                </c:pt>
                <c:pt idx="718">
                  <c:v>44.735899731423459</c:v>
                </c:pt>
                <c:pt idx="719">
                  <c:v>45.002234470430508</c:v>
                </c:pt>
                <c:pt idx="720">
                  <c:v>45.098155859607381</c:v>
                </c:pt>
                <c:pt idx="721">
                  <c:v>45.366396911426236</c:v>
                </c:pt>
                <c:pt idx="722">
                  <c:v>45.528913963328627</c:v>
                </c:pt>
                <c:pt idx="723">
                  <c:v>45.925375353054861</c:v>
                </c:pt>
                <c:pt idx="724">
                  <c:v>46.1531591873186</c:v>
                </c:pt>
                <c:pt idx="725">
                  <c:v>46.3849765258216</c:v>
                </c:pt>
                <c:pt idx="726">
                  <c:v>46.784062080286517</c:v>
                </c:pt>
                <c:pt idx="727">
                  <c:v>47.11590296495956</c:v>
                </c:pt>
                <c:pt idx="728">
                  <c:v>47.6356530888321</c:v>
                </c:pt>
                <c:pt idx="729">
                  <c:v>47.987326493663247</c:v>
                </c:pt>
                <c:pt idx="730">
                  <c:v>48.510638297872347</c:v>
                </c:pt>
                <c:pt idx="731">
                  <c:v>48.823752752676739</c:v>
                </c:pt>
                <c:pt idx="732">
                  <c:v>49.18869644484959</c:v>
                </c:pt>
                <c:pt idx="733">
                  <c:v>49.376899696048632</c:v>
                </c:pt>
                <c:pt idx="734">
                  <c:v>49.738522347218002</c:v>
                </c:pt>
                <c:pt idx="735">
                  <c:v>49.930803741160375</c:v>
                </c:pt>
                <c:pt idx="736">
                  <c:v>50.35795887281035</c:v>
                </c:pt>
                <c:pt idx="737">
                  <c:v>50.65119474769066</c:v>
                </c:pt>
                <c:pt idx="738">
                  <c:v>51.120293847566579</c:v>
                </c:pt>
                <c:pt idx="739">
                  <c:v>51.412793373216758</c:v>
                </c:pt>
                <c:pt idx="740">
                  <c:v>51.881918819188179</c:v>
                </c:pt>
                <c:pt idx="741">
                  <c:v>52.169491525423723</c:v>
                </c:pt>
                <c:pt idx="742">
                  <c:v>52.638406300671768</c:v>
                </c:pt>
                <c:pt idx="743">
                  <c:v>52.928886481467153</c:v>
                </c:pt>
                <c:pt idx="744">
                  <c:v>53.397440868553709</c:v>
                </c:pt>
                <c:pt idx="745">
                  <c:v>53.644975927939115</c:v>
                </c:pt>
                <c:pt idx="746">
                  <c:v>54.015845890942984</c:v>
                </c:pt>
                <c:pt idx="747">
                  <c:v>54.214002642007927</c:v>
                </c:pt>
                <c:pt idx="748">
                  <c:v>54.585308977846871</c:v>
                </c:pt>
                <c:pt idx="749">
                  <c:v>54.779566130160951</c:v>
                </c:pt>
                <c:pt idx="750">
                  <c:v>55.323398611219481</c:v>
                </c:pt>
                <c:pt idx="751">
                  <c:v>55.709922468478347</c:v>
                </c:pt>
                <c:pt idx="752">
                  <c:v>56.278594450121844</c:v>
                </c:pt>
                <c:pt idx="753">
                  <c:v>56.671664167916042</c:v>
                </c:pt>
                <c:pt idx="754">
                  <c:v>57.203007518796994</c:v>
                </c:pt>
                <c:pt idx="755">
                  <c:v>57.451664025356571</c:v>
                </c:pt>
                <c:pt idx="756">
                  <c:v>57.881792939309797</c:v>
                </c:pt>
                <c:pt idx="757">
                  <c:v>58.131850675138999</c:v>
                </c:pt>
                <c:pt idx="758">
                  <c:v>58.568474630189279</c:v>
                </c:pt>
                <c:pt idx="759">
                  <c:v>58.754473872584107</c:v>
                </c:pt>
                <c:pt idx="760">
                  <c:v>59.098354138506799</c:v>
                </c:pt>
                <c:pt idx="761">
                  <c:v>59.256080114449219</c:v>
                </c:pt>
                <c:pt idx="762">
                  <c:v>59.599555061179096</c:v>
                </c:pt>
                <c:pt idx="763">
                  <c:v>59.933290978398979</c:v>
                </c:pt>
                <c:pt idx="764">
                  <c:v>60.0428333465535</c:v>
                </c:pt>
                <c:pt idx="765">
                  <c:v>60.152115354143554</c:v>
                </c:pt>
                <c:pt idx="766">
                  <c:v>60.441560496953386</c:v>
                </c:pt>
                <c:pt idx="767">
                  <c:v>60.550110654441987</c:v>
                </c:pt>
                <c:pt idx="768">
                  <c:v>60.900900900900893</c:v>
                </c:pt>
                <c:pt idx="769">
                  <c:v>61.148734177215182</c:v>
                </c:pt>
                <c:pt idx="770">
                  <c:v>61.572820147303403</c:v>
                </c:pt>
                <c:pt idx="771">
                  <c:v>61.817028698271763</c:v>
                </c:pt>
                <c:pt idx="772">
                  <c:v>62.237740041263294</c:v>
                </c:pt>
                <c:pt idx="773">
                  <c:v>62.388959390862944</c:v>
                </c:pt>
                <c:pt idx="774">
                  <c:v>62.710843373493979</c:v>
                </c:pt>
                <c:pt idx="775">
                  <c:v>62.846732673267333</c:v>
                </c:pt>
                <c:pt idx="776">
                  <c:v>63.162893778692414</c:v>
                </c:pt>
                <c:pt idx="777">
                  <c:v>63.308282572581277</c:v>
                </c:pt>
                <c:pt idx="778">
                  <c:v>63.648873072360615</c:v>
                </c:pt>
                <c:pt idx="779">
                  <c:v>63.803952569169958</c:v>
                </c:pt>
                <c:pt idx="780">
                  <c:v>64.144144144144136</c:v>
                </c:pt>
                <c:pt idx="781">
                  <c:v>64.303997471954503</c:v>
                </c:pt>
                <c:pt idx="782">
                  <c:v>64.592803030303031</c:v>
                </c:pt>
                <c:pt idx="783">
                  <c:v>64.675754471672846</c:v>
                </c:pt>
                <c:pt idx="784">
                  <c:v>64.932735426008975</c:v>
                </c:pt>
                <c:pt idx="785">
                  <c:v>65.014925373134332</c:v>
                </c:pt>
                <c:pt idx="786">
                  <c:v>65.096870342771993</c:v>
                </c:pt>
                <c:pt idx="787">
                  <c:v>65.295774647887313</c:v>
                </c:pt>
                <c:pt idx="788">
                  <c:v>65.305549051744322</c:v>
                </c:pt>
                <c:pt idx="789">
                  <c:v>65.497859089139752</c:v>
                </c:pt>
                <c:pt idx="790">
                  <c:v>65.512153451890967</c:v>
                </c:pt>
                <c:pt idx="791">
                  <c:v>65.779432294090284</c:v>
                </c:pt>
                <c:pt idx="792">
                  <c:v>66.079254079254085</c:v>
                </c:pt>
                <c:pt idx="793">
                  <c:v>66.552502529773491</c:v>
                </c:pt>
                <c:pt idx="794">
                  <c:v>66.854870155189886</c:v>
                </c:pt>
                <c:pt idx="795">
                  <c:v>67.331249999999997</c:v>
                </c:pt>
                <c:pt idx="796">
                  <c:v>67.567440769411206</c:v>
                </c:pt>
                <c:pt idx="797">
                  <c:v>67.934621099554221</c:v>
                </c:pt>
                <c:pt idx="798">
                  <c:v>68.128911138923655</c:v>
                </c:pt>
                <c:pt idx="799">
                  <c:v>68.496322954154294</c:v>
                </c:pt>
                <c:pt idx="800">
                  <c:v>68.685446009389679</c:v>
                </c:pt>
                <c:pt idx="801">
                  <c:v>69.025882352941167</c:v>
                </c:pt>
                <c:pt idx="802">
                  <c:v>69.569046870084932</c:v>
                </c:pt>
                <c:pt idx="803">
                  <c:v>69.92982732791927</c:v>
                </c:pt>
                <c:pt idx="804">
                  <c:v>70.478298679737534</c:v>
                </c:pt>
                <c:pt idx="805">
                  <c:v>70.820919175911257</c:v>
                </c:pt>
                <c:pt idx="806">
                  <c:v>71.170971319917598</c:v>
                </c:pt>
                <c:pt idx="807">
                  <c:v>71.334653465346534</c:v>
                </c:pt>
                <c:pt idx="808">
                  <c:v>71.684485626039447</c:v>
                </c:pt>
                <c:pt idx="809">
                  <c:v>71.853670124317048</c:v>
                </c:pt>
                <c:pt idx="810">
                  <c:v>72.26624405705229</c:v>
                </c:pt>
                <c:pt idx="811">
                  <c:v>72.590710599444222</c:v>
                </c:pt>
                <c:pt idx="812">
                  <c:v>73.103667753997925</c:v>
                </c:pt>
                <c:pt idx="813">
                  <c:v>73.431122448979593</c:v>
                </c:pt>
                <c:pt idx="814">
                  <c:v>73.759884974838243</c:v>
                </c:pt>
                <c:pt idx="815">
                  <c:v>74.195250659630616</c:v>
                </c:pt>
                <c:pt idx="816">
                  <c:v>74.401343677517389</c:v>
                </c:pt>
                <c:pt idx="817">
                  <c:v>74.789983198655889</c:v>
                </c:pt>
                <c:pt idx="818">
                  <c:v>74.996398559423781</c:v>
                </c:pt>
                <c:pt idx="819">
                  <c:v>75.385477543831556</c:v>
                </c:pt>
                <c:pt idx="820">
                  <c:v>75.64067633624488</c:v>
                </c:pt>
                <c:pt idx="821">
                  <c:v>76.079249217935342</c:v>
                </c:pt>
                <c:pt idx="822">
                  <c:v>76.341737594347194</c:v>
                </c:pt>
                <c:pt idx="823">
                  <c:v>76.781867866902431</c:v>
                </c:pt>
                <c:pt idx="824">
                  <c:v>77.039420756234918</c:v>
                </c:pt>
                <c:pt idx="825">
                  <c:v>77.474836943393186</c:v>
                </c:pt>
                <c:pt idx="826">
                  <c:v>77.721008945120488</c:v>
                </c:pt>
                <c:pt idx="827">
                  <c:v>78.157767381835782</c:v>
                </c:pt>
                <c:pt idx="828">
                  <c:v>78.404907975460119</c:v>
                </c:pt>
                <c:pt idx="829">
                  <c:v>78.855757575757579</c:v>
                </c:pt>
                <c:pt idx="830">
                  <c:v>79.199999999999989</c:v>
                </c:pt>
                <c:pt idx="831">
                  <c:v>79.730628803245423</c:v>
                </c:pt>
                <c:pt idx="832">
                  <c:v>80.078048780487805</c:v>
                </c:pt>
                <c:pt idx="833">
                  <c:v>80.606060606060609</c:v>
                </c:pt>
                <c:pt idx="834">
                  <c:v>80.897226753670481</c:v>
                </c:pt>
                <c:pt idx="835">
                  <c:v>81.269168026101156</c:v>
                </c:pt>
                <c:pt idx="836">
                  <c:v>81.455138662316472</c:v>
                </c:pt>
                <c:pt idx="837">
                  <c:v>81.827079934747147</c:v>
                </c:pt>
                <c:pt idx="838">
                  <c:v>82.013050570962477</c:v>
                </c:pt>
                <c:pt idx="839">
                  <c:v>82.438785504407448</c:v>
                </c:pt>
                <c:pt idx="840">
                  <c:v>82.739681242337568</c:v>
                </c:pt>
                <c:pt idx="841">
                  <c:v>83.221212865209935</c:v>
                </c:pt>
                <c:pt idx="842">
                  <c:v>83.704007211341491</c:v>
                </c:pt>
                <c:pt idx="843">
                  <c:v>84.007877892663714</c:v>
                </c:pt>
                <c:pt idx="844">
                  <c:v>84.562500000000014</c:v>
                </c:pt>
                <c:pt idx="845">
                  <c:v>84.980621753112885</c:v>
                </c:pt>
                <c:pt idx="846">
                  <c:v>85.589548536464349</c:v>
                </c:pt>
                <c:pt idx="847">
                  <c:v>86.005637539379862</c:v>
                </c:pt>
                <c:pt idx="848">
                  <c:v>86.620666722088288</c:v>
                </c:pt>
                <c:pt idx="849">
                  <c:v>86.969267927042566</c:v>
                </c:pt>
                <c:pt idx="850">
                  <c:v>87.480190174326466</c:v>
                </c:pt>
                <c:pt idx="851">
                  <c:v>87.80952380952381</c:v>
                </c:pt>
                <c:pt idx="852">
                  <c:v>88.323293172690782</c:v>
                </c:pt>
                <c:pt idx="853">
                  <c:v>88.647561588738057</c:v>
                </c:pt>
                <c:pt idx="854">
                  <c:v>89.156666946379119</c:v>
                </c:pt>
                <c:pt idx="855">
                  <c:v>89.659692462818242</c:v>
                </c:pt>
                <c:pt idx="856">
                  <c:v>89.972233908287748</c:v>
                </c:pt>
                <c:pt idx="857">
                  <c:v>90.477715056028302</c:v>
                </c:pt>
                <c:pt idx="858">
                  <c:v>90.984560870665646</c:v>
                </c:pt>
                <c:pt idx="859">
                  <c:v>91.2</c:v>
                </c:pt>
                <c:pt idx="860">
                  <c:v>91.584810126582283</c:v>
                </c:pt>
                <c:pt idx="861">
                  <c:v>91.777215189873417</c:v>
                </c:pt>
                <c:pt idx="862">
                  <c:v>92.162025316455697</c:v>
                </c:pt>
                <c:pt idx="863">
                  <c:v>92.354430379746816</c:v>
                </c:pt>
                <c:pt idx="864">
                  <c:v>92.864627344938299</c:v>
                </c:pt>
                <c:pt idx="865">
                  <c:v>93.392010832769117</c:v>
                </c:pt>
                <c:pt idx="866">
                  <c:v>93.727750466180709</c:v>
                </c:pt>
                <c:pt idx="867">
                  <c:v>94.258064516129039</c:v>
                </c:pt>
                <c:pt idx="868">
                  <c:v>94.596157116136709</c:v>
                </c:pt>
                <c:pt idx="869">
                  <c:v>95.275456251066004</c:v>
                </c:pt>
                <c:pt idx="870">
                  <c:v>95.975359342915823</c:v>
                </c:pt>
                <c:pt idx="871">
                  <c:v>96.484120171673837</c:v>
                </c:pt>
                <c:pt idx="872">
                  <c:v>97.192559421288323</c:v>
                </c:pt>
                <c:pt idx="873">
                  <c:v>97.70865733540694</c:v>
                </c:pt>
                <c:pt idx="874">
                  <c:v>98.229950687775755</c:v>
                </c:pt>
                <c:pt idx="875">
                  <c:v>98.726942062873476</c:v>
                </c:pt>
                <c:pt idx="876">
                  <c:v>99.027308192457738</c:v>
                </c:pt>
                <c:pt idx="877">
                  <c:v>99.517528635890315</c:v>
                </c:pt>
                <c:pt idx="878">
                  <c:v>100.01737317581653</c:v>
                </c:pt>
                <c:pt idx="879">
                  <c:v>100.29383639050683</c:v>
                </c:pt>
                <c:pt idx="880">
                  <c:v>100.7603305785124</c:v>
                </c:pt>
                <c:pt idx="881">
                  <c:v>101.22747453643248</c:v>
                </c:pt>
                <c:pt idx="882">
                  <c:v>101.49664604930742</c:v>
                </c:pt>
                <c:pt idx="883">
                  <c:v>101.96495510417574</c:v>
                </c:pt>
                <c:pt idx="884">
                  <c:v>102.38925706313219</c:v>
                </c:pt>
                <c:pt idx="885">
                  <c:v>102.60596546310833</c:v>
                </c:pt>
                <c:pt idx="886">
                  <c:v>103.02163293789255</c:v>
                </c:pt>
                <c:pt idx="887">
                  <c:v>103.43744547199442</c:v>
                </c:pt>
                <c:pt idx="888">
                  <c:v>103.6544502617801</c:v>
                </c:pt>
                <c:pt idx="889">
                  <c:v>104.22515514378114</c:v>
                </c:pt>
                <c:pt idx="890">
                  <c:v>104.834471886495</c:v>
                </c:pt>
                <c:pt idx="891">
                  <c:v>105.45550289626119</c:v>
                </c:pt>
                <c:pt idx="892">
                  <c:v>106.06982675226455</c:v>
                </c:pt>
                <c:pt idx="893">
                  <c:v>106.4951088393408</c:v>
                </c:pt>
                <c:pt idx="894">
                  <c:v>107.3036093418259</c:v>
                </c:pt>
                <c:pt idx="895">
                  <c:v>108.19514796054386</c:v>
                </c:pt>
                <c:pt idx="896">
                  <c:v>109.09480449919657</c:v>
                </c:pt>
                <c:pt idx="897">
                  <c:v>109.79822437449555</c:v>
                </c:pt>
                <c:pt idx="898">
                  <c:v>110.7135135135135</c:v>
                </c:pt>
                <c:pt idx="899">
                  <c:v>111.28473475279681</c:v>
                </c:pt>
                <c:pt idx="900">
                  <c:v>111.63570784490531</c:v>
                </c:pt>
                <c:pt idx="901">
                  <c:v>111.79089680036053</c:v>
                </c:pt>
                <c:pt idx="902">
                  <c:v>112.14124853616792</c:v>
                </c:pt>
                <c:pt idx="903">
                  <c:v>112.49122175204828</c:v>
                </c:pt>
                <c:pt idx="904">
                  <c:v>112.95262114934246</c:v>
                </c:pt>
                <c:pt idx="905">
                  <c:v>113.3213061519033</c:v>
                </c:pt>
                <c:pt idx="906">
                  <c:v>113.88673109926836</c:v>
                </c:pt>
                <c:pt idx="907">
                  <c:v>114.4640434192673</c:v>
                </c:pt>
                <c:pt idx="908">
                  <c:v>115.03260869565217</c:v>
                </c:pt>
                <c:pt idx="909">
                  <c:v>115.4665700308027</c:v>
                </c:pt>
                <c:pt idx="910">
                  <c:v>115.65964372908944</c:v>
                </c:pt>
                <c:pt idx="911">
                  <c:v>115.63577294468008</c:v>
                </c:pt>
                <c:pt idx="912">
                  <c:v>115.82777877859844</c:v>
                </c:pt>
                <c:pt idx="913">
                  <c:v>116.00862998921251</c:v>
                </c:pt>
                <c:pt idx="914">
                  <c:v>116.25134649910233</c:v>
                </c:pt>
                <c:pt idx="915">
                  <c:v>116.45601436265709</c:v>
                </c:pt>
                <c:pt idx="916">
                  <c:v>116.86535008976661</c:v>
                </c:pt>
                <c:pt idx="917">
                  <c:v>117.27468581687613</c:v>
                </c:pt>
                <c:pt idx="918">
                  <c:v>117.68402154398564</c:v>
                </c:pt>
                <c:pt idx="919">
                  <c:v>118.06156331329083</c:v>
                </c:pt>
                <c:pt idx="920">
                  <c:v>117.84315478851829</c:v>
                </c:pt>
                <c:pt idx="921">
                  <c:v>117.81895937277264</c:v>
                </c:pt>
                <c:pt idx="922">
                  <c:v>117.80539772727273</c:v>
                </c:pt>
                <c:pt idx="923">
                  <c:v>117.79193205944799</c:v>
                </c:pt>
                <c:pt idx="924">
                  <c:v>117.76817981489644</c:v>
                </c:pt>
                <c:pt idx="925">
                  <c:v>118.09406159004678</c:v>
                </c:pt>
                <c:pt idx="926">
                  <c:v>118.69542160155559</c:v>
                </c:pt>
                <c:pt idx="927">
                  <c:v>119.29880478087648</c:v>
                </c:pt>
                <c:pt idx="928">
                  <c:v>119.90422135509044</c:v>
                </c:pt>
                <c:pt idx="929">
                  <c:v>120.52238805970148</c:v>
                </c:pt>
                <c:pt idx="930">
                  <c:v>121.28307939053728</c:v>
                </c:pt>
                <c:pt idx="931">
                  <c:v>122.12465349190737</c:v>
                </c:pt>
                <c:pt idx="932">
                  <c:v>122.97226958628735</c:v>
                </c:pt>
                <c:pt idx="933">
                  <c:v>123.62064306944069</c:v>
                </c:pt>
                <c:pt idx="934">
                  <c:v>124.47979752327579</c:v>
                </c:pt>
                <c:pt idx="935">
                  <c:v>125.29971887185998</c:v>
                </c:pt>
                <c:pt idx="936">
                  <c:v>126.06766096762459</c:v>
                </c:pt>
                <c:pt idx="937">
                  <c:v>126.82837862484043</c:v>
                </c:pt>
                <c:pt idx="938">
                  <c:v>127.60493827160495</c:v>
                </c:pt>
                <c:pt idx="939">
                  <c:v>128.37414030261348</c:v>
                </c:pt>
                <c:pt idx="940">
                  <c:v>128.87502293998898</c:v>
                </c:pt>
                <c:pt idx="941">
                  <c:v>128.15279672578447</c:v>
                </c:pt>
                <c:pt idx="942">
                  <c:v>127.4432023079697</c:v>
                </c:pt>
                <c:pt idx="943">
                  <c:v>126.74591116274914</c:v>
                </c:pt>
                <c:pt idx="944">
                  <c:v>126.07177669472753</c:v>
                </c:pt>
                <c:pt idx="945">
                  <c:v>125.19768054823406</c:v>
                </c:pt>
                <c:pt idx="946">
                  <c:v>125.4770473097516</c:v>
                </c:pt>
                <c:pt idx="947">
                  <c:v>125.83311397736247</c:v>
                </c:pt>
                <c:pt idx="948">
                  <c:v>126.18893079554425</c:v>
                </c:pt>
                <c:pt idx="949">
                  <c:v>126.54449802718106</c:v>
                </c:pt>
                <c:pt idx="950">
                  <c:v>126.89981593478832</c:v>
                </c:pt>
                <c:pt idx="951">
                  <c:v>127.34414730381413</c:v>
                </c:pt>
                <c:pt idx="952">
                  <c:v>127.62238989296367</c:v>
                </c:pt>
                <c:pt idx="953">
                  <c:v>128.11237928007023</c:v>
                </c:pt>
                <c:pt idx="954">
                  <c:v>128.59175964157077</c:v>
                </c:pt>
                <c:pt idx="955">
                  <c:v>129.08307692307693</c:v>
                </c:pt>
                <c:pt idx="956">
                  <c:v>129.44981543329231</c:v>
                </c:pt>
                <c:pt idx="957">
                  <c:v>129.52046988691154</c:v>
                </c:pt>
                <c:pt idx="958">
                  <c:v>129.6020988194141</c:v>
                </c:pt>
                <c:pt idx="959">
                  <c:v>129.68332897147346</c:v>
                </c:pt>
                <c:pt idx="960">
                  <c:v>129.76416325820207</c:v>
                </c:pt>
                <c:pt idx="961">
                  <c:v>129.84460456636862</c:v>
                </c:pt>
                <c:pt idx="962">
                  <c:v>130.50104384133613</c:v>
                </c:pt>
                <c:pt idx="963">
                  <c:v>131.1715481171548</c:v>
                </c:pt>
                <c:pt idx="964">
                  <c:v>131.84486373165618</c:v>
                </c:pt>
                <c:pt idx="965">
                  <c:v>132.32142857142858</c:v>
                </c:pt>
                <c:pt idx="966">
                  <c:v>133.01166769014827</c:v>
                </c:pt>
                <c:pt idx="967">
                  <c:v>133.52884362103785</c:v>
                </c:pt>
                <c:pt idx="968">
                  <c:v>133.95275313954511</c:v>
                </c:pt>
                <c:pt idx="969">
                  <c:v>134.37681159420291</c:v>
                </c:pt>
                <c:pt idx="970">
                  <c:v>134.80101906351578</c:v>
                </c:pt>
                <c:pt idx="971">
                  <c:v>135.22537562604342</c:v>
                </c:pt>
                <c:pt idx="972">
                  <c:v>135.62604340567611</c:v>
                </c:pt>
                <c:pt idx="973">
                  <c:v>135.95503644506891</c:v>
                </c:pt>
                <c:pt idx="974">
                  <c:v>136.29564606741573</c:v>
                </c:pt>
                <c:pt idx="975">
                  <c:v>136.62396911738901</c:v>
                </c:pt>
                <c:pt idx="976">
                  <c:v>136.95194668537354</c:v>
                </c:pt>
                <c:pt idx="977">
                  <c:v>137.29161188535366</c:v>
                </c:pt>
                <c:pt idx="978">
                  <c:v>138.10285714285715</c:v>
                </c:pt>
                <c:pt idx="979">
                  <c:v>138.99250110277902</c:v>
                </c:pt>
                <c:pt idx="980">
                  <c:v>139.90083230033648</c:v>
                </c:pt>
                <c:pt idx="981">
                  <c:v>141.01839509464145</c:v>
                </c:pt>
                <c:pt idx="982">
                  <c:v>141.92811914741819</c:v>
                </c:pt>
                <c:pt idx="983">
                  <c:v>142.4364123159304</c:v>
                </c:pt>
                <c:pt idx="984">
                  <c:v>142.39857651245549</c:v>
                </c:pt>
                <c:pt idx="985">
                  <c:v>142.36097560975608</c:v>
                </c:pt>
                <c:pt idx="986">
                  <c:v>142.32360742705569</c:v>
                </c:pt>
                <c:pt idx="987">
                  <c:v>142.28646981048919</c:v>
                </c:pt>
                <c:pt idx="988">
                  <c:v>142.24956063268894</c:v>
                </c:pt>
                <c:pt idx="989">
                  <c:v>143.25450052947406</c:v>
                </c:pt>
                <c:pt idx="990">
                  <c:v>144.25520602569785</c:v>
                </c:pt>
                <c:pt idx="991">
                  <c:v>145.48011034973746</c:v>
                </c:pt>
                <c:pt idx="992">
                  <c:v>146.49865951742626</c:v>
                </c:pt>
                <c:pt idx="993">
                  <c:v>147.53904146472806</c:v>
                </c:pt>
                <c:pt idx="994">
                  <c:v>147.96158334081323</c:v>
                </c:pt>
                <c:pt idx="995">
                  <c:v>147.86653546828876</c:v>
                </c:pt>
                <c:pt idx="996">
                  <c:v>147.77213158598556</c:v>
                </c:pt>
                <c:pt idx="997">
                  <c:v>147.66524520255865</c:v>
                </c:pt>
                <c:pt idx="998">
                  <c:v>147.77403931290951</c:v>
                </c:pt>
                <c:pt idx="999">
                  <c:v>147.69393698702675</c:v>
                </c:pt>
                <c:pt idx="1000">
                  <c:v>147.9396984924623</c:v>
                </c:pt>
                <c:pt idx="1001">
                  <c:v>148.17189151109545</c:v>
                </c:pt>
                <c:pt idx="1002">
                  <c:v>148.40355352273727</c:v>
                </c:pt>
                <c:pt idx="1003">
                  <c:v>148.6346863468635</c:v>
                </c:pt>
                <c:pt idx="1004">
                  <c:v>149.07846234860452</c:v>
                </c:pt>
                <c:pt idx="1005">
                  <c:v>149.33450241122313</c:v>
                </c:pt>
                <c:pt idx="1006">
                  <c:v>149.61626073243386</c:v>
                </c:pt>
                <c:pt idx="1007">
                  <c:v>149.89757506784557</c:v>
                </c:pt>
                <c:pt idx="1008">
                  <c:v>150.37788663400983</c:v>
                </c:pt>
                <c:pt idx="1009">
                  <c:v>150.65815925181366</c:v>
                </c:pt>
                <c:pt idx="1010">
                  <c:v>150.95117477508953</c:v>
                </c:pt>
                <c:pt idx="1011">
                  <c:v>151.70723165820345</c:v>
                </c:pt>
                <c:pt idx="1012">
                  <c:v>152.46687143483982</c:v>
                </c:pt>
                <c:pt idx="1013">
                  <c:v>153.43068261787474</c:v>
                </c:pt>
                <c:pt idx="1014">
                  <c:v>154.19804250066133</c:v>
                </c:pt>
                <c:pt idx="1015">
                  <c:v>154.96906487537564</c:v>
                </c:pt>
                <c:pt idx="1016">
                  <c:v>155.39957567185289</c:v>
                </c:pt>
                <c:pt idx="1017">
                  <c:v>155.66022757343214</c:v>
                </c:pt>
                <c:pt idx="1018">
                  <c:v>155.705359500132</c:v>
                </c:pt>
                <c:pt idx="1019">
                  <c:v>155.76396206533195</c:v>
                </c:pt>
                <c:pt idx="1020">
                  <c:v>155.82230789450628</c:v>
                </c:pt>
                <c:pt idx="1021">
                  <c:v>156.07973421926911</c:v>
                </c:pt>
                <c:pt idx="1022">
                  <c:v>156.58792650918636</c:v>
                </c:pt>
                <c:pt idx="1023">
                  <c:v>157.13810316139765</c:v>
                </c:pt>
                <c:pt idx="1024">
                  <c:v>157.68934081346424</c:v>
                </c:pt>
                <c:pt idx="1025">
                  <c:v>158.42779434988591</c:v>
                </c:pt>
                <c:pt idx="1026">
                  <c:v>158.98129445859314</c:v>
                </c:pt>
                <c:pt idx="1027">
                  <c:v>159.43775806026531</c:v>
                </c:pt>
                <c:pt idx="1028">
                  <c:v>159.91221910112361</c:v>
                </c:pt>
                <c:pt idx="1029">
                  <c:v>160.18594860099989</c:v>
                </c:pt>
                <c:pt idx="1030">
                  <c:v>160.45924627519719</c:v>
                </c:pt>
                <c:pt idx="1031">
                  <c:v>160.93178036605656</c:v>
                </c:pt>
                <c:pt idx="1032">
                  <c:v>161.20406020301016</c:v>
                </c:pt>
                <c:pt idx="1033">
                  <c:v>161.51827881756165</c:v>
                </c:pt>
                <c:pt idx="1034">
                  <c:v>162.04563335955939</c:v>
                </c:pt>
                <c:pt idx="1035">
                  <c:v>162.35910878112713</c:v>
                </c:pt>
                <c:pt idx="1036">
                  <c:v>162.88558951965067</c:v>
                </c:pt>
                <c:pt idx="1037">
                  <c:v>163.21257092972502</c:v>
                </c:pt>
                <c:pt idx="1038">
                  <c:v>163.62493452069148</c:v>
                </c:pt>
                <c:pt idx="1039">
                  <c:v>164.72545757071549</c:v>
                </c:pt>
                <c:pt idx="1040">
                  <c:v>165.64701748221032</c:v>
                </c:pt>
                <c:pt idx="1041">
                  <c:v>166.76066267183643</c:v>
                </c:pt>
                <c:pt idx="1042">
                  <c:v>167.89603960396039</c:v>
                </c:pt>
                <c:pt idx="1043">
                  <c:v>168.83646683220999</c:v>
                </c:pt>
                <c:pt idx="1044">
                  <c:v>169.65370271710177</c:v>
                </c:pt>
                <c:pt idx="1045">
                  <c:v>170.01331557922768</c:v>
                </c:pt>
                <c:pt idx="1046">
                  <c:v>170.35761824474221</c:v>
                </c:pt>
                <c:pt idx="1047">
                  <c:v>170.90392974363522</c:v>
                </c:pt>
                <c:pt idx="1048">
                  <c:v>171.26285916991839</c:v>
                </c:pt>
                <c:pt idx="1049">
                  <c:v>171.80851063829789</c:v>
                </c:pt>
                <c:pt idx="1050">
                  <c:v>171.58908223655155</c:v>
                </c:pt>
                <c:pt idx="1051">
                  <c:v>171.49643705463183</c:v>
                </c:pt>
                <c:pt idx="1052">
                  <c:v>171.20476649434858</c:v>
                </c:pt>
                <c:pt idx="1053">
                  <c:v>171.11440788899554</c:v>
                </c:pt>
                <c:pt idx="1054">
                  <c:v>170.82659713168186</c:v>
                </c:pt>
                <c:pt idx="1055">
                  <c:v>170.46728971962617</c:v>
                </c:pt>
                <c:pt idx="1056">
                  <c:v>170.1024008260907</c:v>
                </c:pt>
                <c:pt idx="1057">
                  <c:v>169.7415711107308</c:v>
                </c:pt>
                <c:pt idx="1058">
                  <c:v>169.19070717385756</c:v>
                </c:pt>
                <c:pt idx="1059">
                  <c:v>168.8388625592417</c:v>
                </c:pt>
                <c:pt idx="1060">
                  <c:v>168.28480053862987</c:v>
                </c:pt>
                <c:pt idx="1061">
                  <c:v>169.34503713706954</c:v>
                </c:pt>
                <c:pt idx="1062">
                  <c:v>171.29131175468481</c:v>
                </c:pt>
                <c:pt idx="1063">
                  <c:v>173.48465308228012</c:v>
                </c:pt>
                <c:pt idx="1064">
                  <c:v>175.71949314355149</c:v>
                </c:pt>
                <c:pt idx="1065">
                  <c:v>177.79724875142381</c:v>
                </c:pt>
                <c:pt idx="1066">
                  <c:v>180.11677282377917</c:v>
                </c:pt>
                <c:pt idx="1067">
                  <c:v>180.64801699716716</c:v>
                </c:pt>
                <c:pt idx="1068">
                  <c:v>181.14128992302929</c:v>
                </c:pt>
                <c:pt idx="1069">
                  <c:v>181.63395225464191</c:v>
                </c:pt>
                <c:pt idx="1070">
                  <c:v>181.92453830520458</c:v>
                </c:pt>
                <c:pt idx="1071">
                  <c:v>182.41610738255034</c:v>
                </c:pt>
                <c:pt idx="1072">
                  <c:v>182.7941435879344</c:v>
                </c:pt>
                <c:pt idx="1073">
                  <c:v>182.168040694615</c:v>
                </c:pt>
                <c:pt idx="1074">
                  <c:v>181.74777603349034</c:v>
                </c:pt>
                <c:pt idx="1075">
                  <c:v>181.33217692974847</c:v>
                </c:pt>
                <c:pt idx="1076">
                  <c:v>180.72451267897185</c:v>
                </c:pt>
                <c:pt idx="1077">
                  <c:v>180.31909418425118</c:v>
                </c:pt>
                <c:pt idx="1078">
                  <c:v>180.79725675096441</c:v>
                </c:pt>
                <c:pt idx="1079">
                  <c:v>182.92037693438232</c:v>
                </c:pt>
                <c:pt idx="1080">
                  <c:v>185.07978027726915</c:v>
                </c:pt>
                <c:pt idx="1081">
                  <c:v>187.09234828496042</c:v>
                </c:pt>
                <c:pt idx="1082">
                  <c:v>189.32576295244854</c:v>
                </c:pt>
                <c:pt idx="1083">
                  <c:v>191.59835332020765</c:v>
                </c:pt>
                <c:pt idx="1084">
                  <c:v>192.31375358166187</c:v>
                </c:pt>
                <c:pt idx="1085">
                  <c:v>191.74156803417279</c:v>
                </c:pt>
                <c:pt idx="1086">
                  <c:v>190.99159663865547</c:v>
                </c:pt>
                <c:pt idx="1087">
                  <c:v>190.45106831970455</c:v>
                </c:pt>
                <c:pt idx="1088">
                  <c:v>189.90036706869427</c:v>
                </c:pt>
                <c:pt idx="1089">
                  <c:v>189.37271937445703</c:v>
                </c:pt>
                <c:pt idx="1090">
                  <c:v>189.70327954190526</c:v>
                </c:pt>
                <c:pt idx="1091">
                  <c:v>190.37930735179236</c:v>
                </c:pt>
                <c:pt idx="1092">
                  <c:v>191.05592219520668</c:v>
                </c:pt>
                <c:pt idx="1093">
                  <c:v>191.53505342715664</c:v>
                </c:pt>
                <c:pt idx="1094">
                  <c:v>192.2127585607509</c:v>
                </c:pt>
                <c:pt idx="1095">
                  <c:v>192.8910529519172</c:v>
                </c:pt>
                <c:pt idx="1096">
                  <c:v>194.4834819087572</c:v>
                </c:pt>
                <c:pt idx="1097">
                  <c:v>196.247582205029</c:v>
                </c:pt>
                <c:pt idx="1098">
                  <c:v>198.03290288342475</c:v>
                </c:pt>
                <c:pt idx="1099">
                  <c:v>199.82204822493105</c:v>
                </c:pt>
                <c:pt idx="1100">
                  <c:v>201.65070271238025</c:v>
                </c:pt>
                <c:pt idx="1101">
                  <c:v>203.50175628208592</c:v>
                </c:pt>
                <c:pt idx="1102">
                  <c:v>203.69584756426389</c:v>
                </c:pt>
                <c:pt idx="1103">
                  <c:v>203.81601362862011</c:v>
                </c:pt>
                <c:pt idx="1104">
                  <c:v>203.93559928443651</c:v>
                </c:pt>
                <c:pt idx="1105">
                  <c:v>203.44427589899172</c:v>
                </c:pt>
                <c:pt idx="1106">
                  <c:v>204.98486736692183</c:v>
                </c:pt>
                <c:pt idx="1107">
                  <c:v>204.49338424651452</c:v>
                </c:pt>
                <c:pt idx="1108">
                  <c:v>204.20324554402768</c:v>
                </c:pt>
                <c:pt idx="1109">
                  <c:v>205.91464494421817</c:v>
                </c:pt>
                <c:pt idx="1110">
                  <c:v>205.60516311555122</c:v>
                </c:pt>
                <c:pt idx="1111">
                  <c:v>205.29661016949152</c:v>
                </c:pt>
                <c:pt idx="1112">
                  <c:v>205.00705218617773</c:v>
                </c:pt>
                <c:pt idx="1113">
                  <c:v>206.59804697809449</c:v>
                </c:pt>
                <c:pt idx="1114">
                  <c:v>204.97512437810946</c:v>
                </c:pt>
                <c:pt idx="1115">
                  <c:v>203.3598891582958</c:v>
                </c:pt>
                <c:pt idx="1116">
                  <c:v>203.74634816978866</c:v>
                </c:pt>
                <c:pt idx="1117">
                  <c:v>202.16557251257569</c:v>
                </c:pt>
                <c:pt idx="1118">
                  <c:v>200.60913705583758</c:v>
                </c:pt>
                <c:pt idx="1119">
                  <c:v>201.34566862910006</c:v>
                </c:pt>
                <c:pt idx="1120">
                  <c:v>202.79542566709023</c:v>
                </c:pt>
                <c:pt idx="1121">
                  <c:v>204.26621160409556</c:v>
                </c:pt>
                <c:pt idx="1122">
                  <c:v>207.71809196390203</c:v>
                </c:pt>
                <c:pt idx="1123">
                  <c:v>209.24675324675326</c:v>
                </c:pt>
                <c:pt idx="1124">
                  <c:v>210.79808111644132</c:v>
                </c:pt>
                <c:pt idx="1125">
                  <c:v>212.26067099947304</c:v>
                </c:pt>
                <c:pt idx="1126">
                  <c:v>214.88593323350653</c:v>
                </c:pt>
                <c:pt idx="1127">
                  <c:v>215.53140736814203</c:v>
                </c:pt>
                <c:pt idx="1128">
                  <c:v>216.16161616161614</c:v>
                </c:pt>
                <c:pt idx="1129">
                  <c:v>218.82164756065049</c:v>
                </c:pt>
                <c:pt idx="1130">
                  <c:v>219.48480256707373</c:v>
                </c:pt>
                <c:pt idx="1131">
                  <c:v>220.03395585738539</c:v>
                </c:pt>
                <c:pt idx="1132">
                  <c:v>221.83343747210569</c:v>
                </c:pt>
                <c:pt idx="1133">
                  <c:v>221.59607668301382</c:v>
                </c:pt>
                <c:pt idx="1134">
                  <c:v>221.37894174238374</c:v>
                </c:pt>
                <c:pt idx="1135">
                  <c:v>223.1713828083289</c:v>
                </c:pt>
                <c:pt idx="1136">
                  <c:v>222.9531513912348</c:v>
                </c:pt>
                <c:pt idx="1137">
                  <c:v>222.75512922994938</c:v>
                </c:pt>
                <c:pt idx="1138">
                  <c:v>225.04001422728084</c:v>
                </c:pt>
                <c:pt idx="1139">
                  <c:v>225.32051282051285</c:v>
                </c:pt>
                <c:pt idx="1140">
                  <c:v>227.6138693288172</c:v>
                </c:pt>
                <c:pt idx="1141">
                  <c:v>227.87792254149562</c:v>
                </c:pt>
                <c:pt idx="1142">
                  <c:v>228.16297355253752</c:v>
                </c:pt>
                <c:pt idx="1143">
                  <c:v>230.48845947396671</c:v>
                </c:pt>
                <c:pt idx="1144">
                  <c:v>230.92229093842431</c:v>
                </c:pt>
                <c:pt idx="1145">
                  <c:v>231.35775862068965</c:v>
                </c:pt>
                <c:pt idx="1146">
                  <c:v>233.86719452942233</c:v>
                </c:pt>
                <c:pt idx="1147">
                  <c:v>234.33104940497657</c:v>
                </c:pt>
                <c:pt idx="1148">
                  <c:v>234.77553969831092</c:v>
                </c:pt>
                <c:pt idx="1149">
                  <c:v>237.26359605465566</c:v>
                </c:pt>
                <c:pt idx="1150">
                  <c:v>236.23749887377241</c:v>
                </c:pt>
                <c:pt idx="1151">
                  <c:v>235.22023862922759</c:v>
                </c:pt>
                <c:pt idx="1152">
                  <c:v>236.24832514515407</c:v>
                </c:pt>
                <c:pt idx="1153">
                  <c:v>235.23970470514985</c:v>
                </c:pt>
                <c:pt idx="1154">
                  <c:v>234.23965990611993</c:v>
                </c:pt>
                <c:pt idx="1155">
                  <c:v>235.25884116765147</c:v>
                </c:pt>
                <c:pt idx="1156">
                  <c:v>234.86529318541997</c:v>
                </c:pt>
                <c:pt idx="1157">
                  <c:v>236.49789029535867</c:v>
                </c:pt>
                <c:pt idx="1158">
                  <c:v>236.12427593470252</c:v>
                </c:pt>
                <c:pt idx="1159">
                  <c:v>235.75184016824397</c:v>
                </c:pt>
                <c:pt idx="1160">
                  <c:v>237.3753280839895</c:v>
                </c:pt>
                <c:pt idx="1161">
                  <c:v>237.00209643605868</c:v>
                </c:pt>
                <c:pt idx="1162">
                  <c:v>236.85726756874729</c:v>
                </c:pt>
                <c:pt idx="1163">
                  <c:v>238.76429007766819</c:v>
                </c:pt>
                <c:pt idx="1164">
                  <c:v>238.66015352407535</c:v>
                </c:pt>
                <c:pt idx="1165">
                  <c:v>238.55610776876799</c:v>
                </c:pt>
                <c:pt idx="1166">
                  <c:v>240.43925396548715</c:v>
                </c:pt>
                <c:pt idx="1167">
                  <c:v>240.33452391323283</c:v>
                </c:pt>
                <c:pt idx="1168">
                  <c:v>242.36298684325172</c:v>
                </c:pt>
                <c:pt idx="1169">
                  <c:v>242.42635523792924</c:v>
                </c:pt>
                <c:pt idx="1170">
                  <c:v>242.48975677796184</c:v>
                </c:pt>
                <c:pt idx="1171">
                  <c:v>244.56265806226563</c:v>
                </c:pt>
                <c:pt idx="1172">
                  <c:v>244.62665736217724</c:v>
                </c:pt>
                <c:pt idx="1173">
                  <c:v>244.69069016665213</c:v>
                </c:pt>
                <c:pt idx="1174">
                  <c:v>246.68004537125904</c:v>
                </c:pt>
                <c:pt idx="1175">
                  <c:v>246.63700601936668</c:v>
                </c:pt>
                <c:pt idx="1176">
                  <c:v>248.58264282599214</c:v>
                </c:pt>
                <c:pt idx="1177">
                  <c:v>248.56096284667714</c:v>
                </c:pt>
                <c:pt idx="1178">
                  <c:v>248.51761423090338</c:v>
                </c:pt>
                <c:pt idx="1179">
                  <c:v>250.46207497820401</c:v>
                </c:pt>
                <c:pt idx="1180">
                  <c:v>251.29461161651506</c:v>
                </c:pt>
                <c:pt idx="1181">
                  <c:v>254.42404006677796</c:v>
                </c:pt>
                <c:pt idx="1182">
                  <c:v>255.5692850838482</c:v>
                </c:pt>
                <c:pt idx="1183">
                  <c:v>256.72488695806362</c:v>
                </c:pt>
                <c:pt idx="1184">
                  <c:v>259.92162451015321</c:v>
                </c:pt>
                <c:pt idx="1185">
                  <c:v>261.13099498926272</c:v>
                </c:pt>
                <c:pt idx="1186">
                  <c:v>263.38318259156443</c:v>
                </c:pt>
                <c:pt idx="1187">
                  <c:v>263.14753511675769</c:v>
                </c:pt>
                <c:pt idx="1188">
                  <c:v>262.91230893000807</c:v>
                </c:pt>
                <c:pt idx="1189">
                  <c:v>264.73740621650592</c:v>
                </c:pt>
                <c:pt idx="1190">
                  <c:v>264.50116009280742</c:v>
                </c:pt>
                <c:pt idx="1191">
                  <c:v>266.29814550641942</c:v>
                </c:pt>
                <c:pt idx="1192">
                  <c:v>266.25066856837225</c:v>
                </c:pt>
                <c:pt idx="1193">
                  <c:v>266.32189032545699</c:v>
                </c:pt>
                <c:pt idx="1194">
                  <c:v>268.45062884666839</c:v>
                </c:pt>
                <c:pt idx="1195">
                  <c:v>268.52248394004278</c:v>
                </c:pt>
                <c:pt idx="1196">
                  <c:v>270.62918340026772</c:v>
                </c:pt>
                <c:pt idx="1197">
                  <c:v>270.72582805106686</c:v>
                </c:pt>
                <c:pt idx="1198">
                  <c:v>272.56668748327235</c:v>
                </c:pt>
                <c:pt idx="1199">
                  <c:v>272.15392838054515</c:v>
                </c:pt>
                <c:pt idx="1200">
                  <c:v>271.74241750422482</c:v>
                </c:pt>
                <c:pt idx="1201">
                  <c:v>273.38129496402877</c:v>
                </c:pt>
                <c:pt idx="1202">
                  <c:v>272.96913799219578</c:v>
                </c:pt>
                <c:pt idx="1203">
                  <c:v>274.60148777895853</c:v>
                </c:pt>
                <c:pt idx="1204">
                  <c:v>274.3342475448996</c:v>
                </c:pt>
                <c:pt idx="1205">
                  <c:v>276.18037135278519</c:v>
                </c:pt>
                <c:pt idx="1206">
                  <c:v>276.00954316514975</c:v>
                </c:pt>
                <c:pt idx="1207">
                  <c:v>275.86328711472225</c:v>
                </c:pt>
                <c:pt idx="1208">
                  <c:v>277.70520741394529</c:v>
                </c:pt>
                <c:pt idx="1209">
                  <c:v>277.53373908441387</c:v>
                </c:pt>
                <c:pt idx="1210">
                  <c:v>279.32310946589109</c:v>
                </c:pt>
                <c:pt idx="1211">
                  <c:v>279.05256669895221</c:v>
                </c:pt>
                <c:pt idx="1212">
                  <c:v>280.76347963761106</c:v>
                </c:pt>
                <c:pt idx="1213">
                  <c:v>280.46744574290483</c:v>
                </c:pt>
                <c:pt idx="1214">
                  <c:v>280.19662921348316</c:v>
                </c:pt>
                <c:pt idx="1215">
                  <c:v>281.90108733777618</c:v>
                </c:pt>
                <c:pt idx="1216">
                  <c:v>281.6541089889609</c:v>
                </c:pt>
                <c:pt idx="1217">
                  <c:v>283.45298546664333</c:v>
                </c:pt>
                <c:pt idx="1218">
                  <c:v>283.22981366459629</c:v>
                </c:pt>
                <c:pt idx="1219">
                  <c:v>285.02491476527672</c:v>
                </c:pt>
                <c:pt idx="1220">
                  <c:v>284.82571852887224</c:v>
                </c:pt>
                <c:pt idx="1221">
                  <c:v>286.59217877094972</c:v>
                </c:pt>
                <c:pt idx="1222">
                  <c:v>287.64674960574735</c:v>
                </c:pt>
                <c:pt idx="1223">
                  <c:v>292.152704135737</c:v>
                </c:pt>
                <c:pt idx="1224">
                  <c:v>294.70493849170975</c:v>
                </c:pt>
                <c:pt idx="1225">
                  <c:v>299.35251798561148</c:v>
                </c:pt>
                <c:pt idx="1226">
                  <c:v>302.01415351115952</c:v>
                </c:pt>
                <c:pt idx="1227">
                  <c:v>306.8106920541926</c:v>
                </c:pt>
                <c:pt idx="1228">
                  <c:v>306.75453047775943</c:v>
                </c:pt>
                <c:pt idx="1229">
                  <c:v>303.31221719457011</c:v>
                </c:pt>
                <c:pt idx="1230">
                  <c:v>301.98675496688742</c:v>
                </c:pt>
                <c:pt idx="1231">
                  <c:v>298.672331386086</c:v>
                </c:pt>
                <c:pt idx="1232">
                  <c:v>297.42601996147783</c:v>
                </c:pt>
                <c:pt idx="1233">
                  <c:v>294.23176857786245</c:v>
                </c:pt>
                <c:pt idx="1234">
                  <c:v>295.66871271721277</c:v>
                </c:pt>
                <c:pt idx="1235">
                  <c:v>298.01324503311258</c:v>
                </c:pt>
                <c:pt idx="1236">
                  <c:v>302.37133321623048</c:v>
                </c:pt>
                <c:pt idx="1237">
                  <c:v>304.78045325779038</c:v>
                </c:pt>
                <c:pt idx="1238">
                  <c:v>309.29049531459168</c:v>
                </c:pt>
                <c:pt idx="1239">
                  <c:v>311.79487179487177</c:v>
                </c:pt>
                <c:pt idx="1240">
                  <c:v>313.62042614402588</c:v>
                </c:pt>
                <c:pt idx="1241">
                  <c:v>310.6875667972925</c:v>
                </c:pt>
                <c:pt idx="1242">
                  <c:v>309.79354155637901</c:v>
                </c:pt>
                <c:pt idx="1243">
                  <c:v>306.92307692307691</c:v>
                </c:pt>
                <c:pt idx="1244">
                  <c:v>306.10653962754441</c:v>
                </c:pt>
                <c:pt idx="1245">
                  <c:v>303.3216032958544</c:v>
                </c:pt>
                <c:pt idx="1246">
                  <c:v>305.33092969353595</c:v>
                </c:pt>
                <c:pt idx="1247">
                  <c:v>307.86808621137368</c:v>
                </c:pt>
                <c:pt idx="1248">
                  <c:v>312.43781094527367</c:v>
                </c:pt>
                <c:pt idx="1249">
                  <c:v>315.07789807235281</c:v>
                </c:pt>
                <c:pt idx="1250">
                  <c:v>319.78695073235684</c:v>
                </c:pt>
                <c:pt idx="1251">
                  <c:v>322.53558957829711</c:v>
                </c:pt>
                <c:pt idx="1252">
                  <c:v>326.65345107226528</c:v>
                </c:pt>
                <c:pt idx="1253">
                  <c:v>328.25063382832309</c:v>
                </c:pt>
                <c:pt idx="1254">
                  <c:v>331.93812556869881</c:v>
                </c:pt>
                <c:pt idx="1255">
                  <c:v>333.57717629846377</c:v>
                </c:pt>
                <c:pt idx="1256">
                  <c:v>337.32769711450101</c:v>
                </c:pt>
                <c:pt idx="1257">
                  <c:v>339.00997414111561</c:v>
                </c:pt>
                <c:pt idx="1258">
                  <c:v>340.48672566371681</c:v>
                </c:pt>
                <c:pt idx="1259">
                  <c:v>338.67595818815329</c:v>
                </c:pt>
                <c:pt idx="1260">
                  <c:v>338.9948006932409</c:v>
                </c:pt>
                <c:pt idx="1261">
                  <c:v>339.27955720896472</c:v>
                </c:pt>
                <c:pt idx="1262">
                  <c:v>337.53385087560929</c:v>
                </c:pt>
                <c:pt idx="1263">
                  <c:v>337.85361472833409</c:v>
                </c:pt>
                <c:pt idx="1264">
                  <c:v>338.15730337078651</c:v>
                </c:pt>
                <c:pt idx="1265">
                  <c:v>341.24966188801733</c:v>
                </c:pt>
                <c:pt idx="1266">
                  <c:v>342.29899611106089</c:v>
                </c:pt>
                <c:pt idx="1267">
                  <c:v>345.42320602376844</c:v>
                </c:pt>
                <c:pt idx="1268">
                  <c:v>346.49194649194646</c:v>
                </c:pt>
                <c:pt idx="1269">
                  <c:v>349.6485623003195</c:v>
                </c:pt>
                <c:pt idx="1270">
                  <c:v>349.71240755957274</c:v>
                </c:pt>
                <c:pt idx="1271">
                  <c:v>351.69769989047097</c:v>
                </c:pt>
                <c:pt idx="1272">
                  <c:v>353.64963503649636</c:v>
                </c:pt>
                <c:pt idx="1273">
                  <c:v>353.55285961871749</c:v>
                </c:pt>
                <c:pt idx="1274">
                  <c:v>355.50287225312297</c:v>
                </c:pt>
                <c:pt idx="1275">
                  <c:v>355.4056517775752</c:v>
                </c:pt>
                <c:pt idx="1276">
                  <c:v>357.54923413566735</c:v>
                </c:pt>
                <c:pt idx="1277">
                  <c:v>357.58183641834592</c:v>
                </c:pt>
                <c:pt idx="1278">
                  <c:v>359.72640218878246</c:v>
                </c:pt>
                <c:pt idx="1279">
                  <c:v>361.87175043327557</c:v>
                </c:pt>
                <c:pt idx="1280">
                  <c:v>361.87175043327557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D330-40F2-ADEE-6B47B7494737}"/>
            </c:ext>
          </c:extLst>
        </c:ser>
        <c:ser>
          <c:idx val="5"/>
          <c:order val="12"/>
          <c:tx>
            <c:v>Decadal Uranus</c:v>
          </c:tx>
          <c:spPr>
            <a:ln>
              <a:solidFill>
                <a:schemeClr val="accent4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'[10]Uranus Decadal'!$C$2:$C$140</c:f>
              <c:numCache>
                <c:formatCode>General</c:formatCode>
                <c:ptCount val="139"/>
                <c:pt idx="0">
                  <c:v>22.292999999999999</c:v>
                </c:pt>
                <c:pt idx="1">
                  <c:v>22.295999999999999</c:v>
                </c:pt>
                <c:pt idx="2">
                  <c:v>22.3</c:v>
                </c:pt>
                <c:pt idx="3">
                  <c:v>22.303999999999998</c:v>
                </c:pt>
                <c:pt idx="4">
                  <c:v>22.306999999999999</c:v>
                </c:pt>
                <c:pt idx="5">
                  <c:v>22.311</c:v>
                </c:pt>
                <c:pt idx="6">
                  <c:v>22.315000000000001</c:v>
                </c:pt>
                <c:pt idx="7">
                  <c:v>22.318000000000001</c:v>
                </c:pt>
                <c:pt idx="8">
                  <c:v>22.321999999999999</c:v>
                </c:pt>
                <c:pt idx="9">
                  <c:v>22.326000000000001</c:v>
                </c:pt>
                <c:pt idx="10">
                  <c:v>22.33</c:v>
                </c:pt>
                <c:pt idx="11">
                  <c:v>22.332999999999998</c:v>
                </c:pt>
                <c:pt idx="12">
                  <c:v>22.337</c:v>
                </c:pt>
                <c:pt idx="13">
                  <c:v>22.341000000000001</c:v>
                </c:pt>
                <c:pt idx="14">
                  <c:v>22.344000000000001</c:v>
                </c:pt>
                <c:pt idx="15">
                  <c:v>22.347999999999999</c:v>
                </c:pt>
                <c:pt idx="16">
                  <c:v>22.352</c:v>
                </c:pt>
                <c:pt idx="17">
                  <c:v>22.355</c:v>
                </c:pt>
                <c:pt idx="18">
                  <c:v>22.359000000000002</c:v>
                </c:pt>
                <c:pt idx="19">
                  <c:v>22.363</c:v>
                </c:pt>
                <c:pt idx="20">
                  <c:v>22.367000000000001</c:v>
                </c:pt>
                <c:pt idx="21">
                  <c:v>22.37</c:v>
                </c:pt>
                <c:pt idx="22">
                  <c:v>22.373999999999999</c:v>
                </c:pt>
                <c:pt idx="23">
                  <c:v>22.378</c:v>
                </c:pt>
                <c:pt idx="24">
                  <c:v>22.382000000000001</c:v>
                </c:pt>
                <c:pt idx="25">
                  <c:v>22.385000000000002</c:v>
                </c:pt>
                <c:pt idx="26">
                  <c:v>22.388999999999999</c:v>
                </c:pt>
                <c:pt idx="27">
                  <c:v>22.393000000000001</c:v>
                </c:pt>
                <c:pt idx="28">
                  <c:v>22.396000000000001</c:v>
                </c:pt>
                <c:pt idx="29">
                  <c:v>22.4</c:v>
                </c:pt>
                <c:pt idx="30">
                  <c:v>22.404</c:v>
                </c:pt>
                <c:pt idx="31">
                  <c:v>22.408000000000001</c:v>
                </c:pt>
                <c:pt idx="32">
                  <c:v>22.411000000000001</c:v>
                </c:pt>
                <c:pt idx="33">
                  <c:v>22.414999999999999</c:v>
                </c:pt>
                <c:pt idx="34">
                  <c:v>22.419</c:v>
                </c:pt>
                <c:pt idx="35">
                  <c:v>22.422000000000001</c:v>
                </c:pt>
                <c:pt idx="36">
                  <c:v>22.425999999999998</c:v>
                </c:pt>
                <c:pt idx="37">
                  <c:v>22.43</c:v>
                </c:pt>
                <c:pt idx="38">
                  <c:v>22.434000000000001</c:v>
                </c:pt>
                <c:pt idx="39">
                  <c:v>22.437000000000001</c:v>
                </c:pt>
                <c:pt idx="40">
                  <c:v>22.440999999999999</c:v>
                </c:pt>
                <c:pt idx="41">
                  <c:v>22.445</c:v>
                </c:pt>
                <c:pt idx="42">
                  <c:v>22.448</c:v>
                </c:pt>
                <c:pt idx="43">
                  <c:v>22.452000000000002</c:v>
                </c:pt>
                <c:pt idx="44">
                  <c:v>22.456</c:v>
                </c:pt>
                <c:pt idx="45">
                  <c:v>22.459</c:v>
                </c:pt>
                <c:pt idx="46">
                  <c:v>22.463000000000001</c:v>
                </c:pt>
                <c:pt idx="47">
                  <c:v>22.466999999999999</c:v>
                </c:pt>
                <c:pt idx="48">
                  <c:v>22.47</c:v>
                </c:pt>
                <c:pt idx="49">
                  <c:v>22.474</c:v>
                </c:pt>
                <c:pt idx="50">
                  <c:v>22.477</c:v>
                </c:pt>
                <c:pt idx="51">
                  <c:v>22.481000000000002</c:v>
                </c:pt>
                <c:pt idx="52">
                  <c:v>22.484000000000002</c:v>
                </c:pt>
                <c:pt idx="53">
                  <c:v>22.486999999999998</c:v>
                </c:pt>
                <c:pt idx="54">
                  <c:v>22.491</c:v>
                </c:pt>
                <c:pt idx="55">
                  <c:v>22.494</c:v>
                </c:pt>
                <c:pt idx="56">
                  <c:v>22.497</c:v>
                </c:pt>
                <c:pt idx="57">
                  <c:v>22.5</c:v>
                </c:pt>
                <c:pt idx="58">
                  <c:v>22.501999999999999</c:v>
                </c:pt>
                <c:pt idx="59">
                  <c:v>22.504999999999999</c:v>
                </c:pt>
                <c:pt idx="60">
                  <c:v>22.507000000000001</c:v>
                </c:pt>
                <c:pt idx="61">
                  <c:v>22.509</c:v>
                </c:pt>
                <c:pt idx="62">
                  <c:v>22.510999999999999</c:v>
                </c:pt>
                <c:pt idx="63">
                  <c:v>22.512</c:v>
                </c:pt>
                <c:pt idx="64">
                  <c:v>22.513000000000002</c:v>
                </c:pt>
                <c:pt idx="65">
                  <c:v>22.513000000000002</c:v>
                </c:pt>
                <c:pt idx="66">
                  <c:v>22.513000000000002</c:v>
                </c:pt>
                <c:pt idx="67">
                  <c:v>22.510999999999999</c:v>
                </c:pt>
                <c:pt idx="68">
                  <c:v>22.507999999999999</c:v>
                </c:pt>
                <c:pt idx="69">
                  <c:v>22.503</c:v>
                </c:pt>
                <c:pt idx="70">
                  <c:v>22.497</c:v>
                </c:pt>
                <c:pt idx="71">
                  <c:v>22.486999999999998</c:v>
                </c:pt>
                <c:pt idx="72">
                  <c:v>22.475000000000001</c:v>
                </c:pt>
                <c:pt idx="73">
                  <c:v>22.459</c:v>
                </c:pt>
                <c:pt idx="74">
                  <c:v>22.437999999999999</c:v>
                </c:pt>
                <c:pt idx="75">
                  <c:v>22.411000000000001</c:v>
                </c:pt>
                <c:pt idx="76">
                  <c:v>22.375</c:v>
                </c:pt>
                <c:pt idx="77">
                  <c:v>22.33</c:v>
                </c:pt>
                <c:pt idx="78">
                  <c:v>22.265999999999998</c:v>
                </c:pt>
                <c:pt idx="79">
                  <c:v>22.172000000000001</c:v>
                </c:pt>
                <c:pt idx="80">
                  <c:v>22.023</c:v>
                </c:pt>
                <c:pt idx="81">
                  <c:v>21.805</c:v>
                </c:pt>
                <c:pt idx="82">
                  <c:v>21.492999999999999</c:v>
                </c:pt>
                <c:pt idx="83">
                  <c:v>21.06</c:v>
                </c:pt>
                <c:pt idx="84">
                  <c:v>20.478999999999999</c:v>
                </c:pt>
                <c:pt idx="85">
                  <c:v>19.716000000000001</c:v>
                </c:pt>
                <c:pt idx="86">
                  <c:v>18.73</c:v>
                </c:pt>
                <c:pt idx="87">
                  <c:v>17.501000000000001</c:v>
                </c:pt>
                <c:pt idx="88">
                  <c:v>16.023</c:v>
                </c:pt>
                <c:pt idx="89">
                  <c:v>14.337999999999999</c:v>
                </c:pt>
                <c:pt idx="90">
                  <c:v>12.557</c:v>
                </c:pt>
                <c:pt idx="91">
                  <c:v>10.821999999999999</c:v>
                </c:pt>
                <c:pt idx="92">
                  <c:v>9.2330000000000005</c:v>
                </c:pt>
                <c:pt idx="93">
                  <c:v>7.8410000000000002</c:v>
                </c:pt>
                <c:pt idx="94">
                  <c:v>6.6619999999999999</c:v>
                </c:pt>
                <c:pt idx="95">
                  <c:v>5.6820000000000004</c:v>
                </c:pt>
                <c:pt idx="96">
                  <c:v>4.8760000000000003</c:v>
                </c:pt>
                <c:pt idx="97">
                  <c:v>4.2149999999999999</c:v>
                </c:pt>
                <c:pt idx="98">
                  <c:v>3.6720000000000002</c:v>
                </c:pt>
                <c:pt idx="99">
                  <c:v>3.2109999999999999</c:v>
                </c:pt>
                <c:pt idx="100">
                  <c:v>2.8010000000000002</c:v>
                </c:pt>
                <c:pt idx="101">
                  <c:v>2.4630000000000001</c:v>
                </c:pt>
                <c:pt idx="102">
                  <c:v>2.181</c:v>
                </c:pt>
                <c:pt idx="103">
                  <c:v>1.944</c:v>
                </c:pt>
                <c:pt idx="104">
                  <c:v>1.7430000000000001</c:v>
                </c:pt>
                <c:pt idx="105">
                  <c:v>1.571</c:v>
                </c:pt>
                <c:pt idx="106">
                  <c:v>1.423</c:v>
                </c:pt>
                <c:pt idx="107">
                  <c:v>1.296</c:v>
                </c:pt>
                <c:pt idx="108">
                  <c:v>1.1859999999999999</c:v>
                </c:pt>
                <c:pt idx="109">
                  <c:v>1.091</c:v>
                </c:pt>
                <c:pt idx="110">
                  <c:v>1.0089999999999999</c:v>
                </c:pt>
                <c:pt idx="111">
                  <c:v>0.93700000000000006</c:v>
                </c:pt>
                <c:pt idx="112">
                  <c:v>0.875</c:v>
                </c:pt>
                <c:pt idx="113">
                  <c:v>0.82</c:v>
                </c:pt>
                <c:pt idx="114">
                  <c:v>0.77100000000000002</c:v>
                </c:pt>
                <c:pt idx="115">
                  <c:v>0.72799999999999998</c:v>
                </c:pt>
                <c:pt idx="116">
                  <c:v>0.69</c:v>
                </c:pt>
                <c:pt idx="117">
                  <c:v>0.65500000000000003</c:v>
                </c:pt>
                <c:pt idx="118">
                  <c:v>0.624</c:v>
                </c:pt>
                <c:pt idx="119">
                  <c:v>0.59699999999999998</c:v>
                </c:pt>
                <c:pt idx="120">
                  <c:v>0.57199999999999995</c:v>
                </c:pt>
                <c:pt idx="121">
                  <c:v>0.54900000000000004</c:v>
                </c:pt>
                <c:pt idx="122">
                  <c:v>0.53</c:v>
                </c:pt>
                <c:pt idx="123">
                  <c:v>0.51200000000000001</c:v>
                </c:pt>
                <c:pt idx="124">
                  <c:v>0.497</c:v>
                </c:pt>
                <c:pt idx="125">
                  <c:v>0.48399999999999999</c:v>
                </c:pt>
                <c:pt idx="126">
                  <c:v>0.47199999999999998</c:v>
                </c:pt>
                <c:pt idx="127">
                  <c:v>0.46100000000000002</c:v>
                </c:pt>
                <c:pt idx="128">
                  <c:v>0.45</c:v>
                </c:pt>
                <c:pt idx="129">
                  <c:v>0.441</c:v>
                </c:pt>
                <c:pt idx="130">
                  <c:v>0.436</c:v>
                </c:pt>
              </c:numCache>
            </c:numRef>
          </c:xVal>
          <c:yVal>
            <c:numRef>
              <c:f>'[10]Uranus Decadal'!$B$2:$B$140</c:f>
              <c:numCache>
                <c:formatCode>0.00E+00</c:formatCode>
                <c:ptCount val="139"/>
                <c:pt idx="0">
                  <c:v>4.0556363636363638E-5</c:v>
                </c:pt>
                <c:pt idx="1">
                  <c:v>4.4494545454545461E-5</c:v>
                </c:pt>
                <c:pt idx="2">
                  <c:v>4.8778181818181814E-5</c:v>
                </c:pt>
                <c:pt idx="3">
                  <c:v>5.3545454545454542E-5</c:v>
                </c:pt>
                <c:pt idx="4">
                  <c:v>5.872727272727274E-5</c:v>
                </c:pt>
                <c:pt idx="5">
                  <c:v>6.4461818181818186E-5</c:v>
                </c:pt>
                <c:pt idx="6">
                  <c:v>7.0472727272727269E-5</c:v>
                </c:pt>
                <c:pt idx="7">
                  <c:v>7.7381818181818178E-5</c:v>
                </c:pt>
                <c:pt idx="8">
                  <c:v>8.4981818181818186E-5</c:v>
                </c:pt>
                <c:pt idx="9">
                  <c:v>9.3272727272727268E-5</c:v>
                </c:pt>
                <c:pt idx="10">
                  <c:v>1.0225454545454546E-4</c:v>
                </c:pt>
                <c:pt idx="11">
                  <c:v>1.1261818181818182E-4</c:v>
                </c:pt>
                <c:pt idx="12">
                  <c:v>1.2298181818181817E-4</c:v>
                </c:pt>
                <c:pt idx="13">
                  <c:v>1.3541818181818182E-4</c:v>
                </c:pt>
                <c:pt idx="14">
                  <c:v>1.4854545454545451E-4</c:v>
                </c:pt>
                <c:pt idx="15">
                  <c:v>1.6305454545454545E-4</c:v>
                </c:pt>
                <c:pt idx="16">
                  <c:v>1.7894545454545451E-4</c:v>
                </c:pt>
                <c:pt idx="17">
                  <c:v>1.9621818181818186E-4</c:v>
                </c:pt>
                <c:pt idx="18">
                  <c:v>2.1487272727272727E-4</c:v>
                </c:pt>
                <c:pt idx="19">
                  <c:v>2.3629090909090908E-4</c:v>
                </c:pt>
                <c:pt idx="20">
                  <c:v>2.5909090909090907E-4</c:v>
                </c:pt>
                <c:pt idx="21">
                  <c:v>2.8396363636363635E-4</c:v>
                </c:pt>
                <c:pt idx="22">
                  <c:v>3.1159999999999998E-4</c:v>
                </c:pt>
                <c:pt idx="23">
                  <c:v>3.4200000000000002E-4</c:v>
                </c:pt>
                <c:pt idx="24">
                  <c:v>3.7585454545454547E-4</c:v>
                </c:pt>
                <c:pt idx="25">
                  <c:v>4.1247272727272722E-4</c:v>
                </c:pt>
                <c:pt idx="26">
                  <c:v>4.5254545454545466E-4</c:v>
                </c:pt>
                <c:pt idx="27">
                  <c:v>4.9607272727272725E-4</c:v>
                </c:pt>
                <c:pt idx="28">
                  <c:v>5.4443636363636346E-4</c:v>
                </c:pt>
                <c:pt idx="29">
                  <c:v>5.9763636363636356E-4</c:v>
                </c:pt>
                <c:pt idx="30">
                  <c:v>6.5567272727272722E-4</c:v>
                </c:pt>
                <c:pt idx="31">
                  <c:v>7.1746303311743859E-4</c:v>
                </c:pt>
                <c:pt idx="32">
                  <c:v>7.8718506998444785E-4</c:v>
                </c:pt>
                <c:pt idx="33">
                  <c:v>8.6672791206006264E-4</c:v>
                </c:pt>
                <c:pt idx="34">
                  <c:v>9.4923350008068428E-4</c:v>
                </c:pt>
                <c:pt idx="35">
                  <c:v>1.0424314189855931E-3</c:v>
                </c:pt>
                <c:pt idx="36">
                  <c:v>1.1476895197825431E-3</c:v>
                </c:pt>
                <c:pt idx="37">
                  <c:v>1.282656421514819E-3</c:v>
                </c:pt>
                <c:pt idx="38">
                  <c:v>1.4238001683974176E-3</c:v>
                </c:pt>
                <c:pt idx="39">
                  <c:v>1.5796955772544514E-3</c:v>
                </c:pt>
                <c:pt idx="40">
                  <c:v>1.7513966480446927E-3</c:v>
                </c:pt>
                <c:pt idx="41">
                  <c:v>1.9646297411198073E-3</c:v>
                </c:pt>
                <c:pt idx="42">
                  <c:v>2.2051479654747225E-3</c:v>
                </c:pt>
                <c:pt idx="43">
                  <c:v>2.4846211552888228E-3</c:v>
                </c:pt>
                <c:pt idx="44">
                  <c:v>2.7874666018945829E-3</c:v>
                </c:pt>
                <c:pt idx="45">
                  <c:v>3.1583676525645831E-3</c:v>
                </c:pt>
                <c:pt idx="46">
                  <c:v>3.614241035088471E-3</c:v>
                </c:pt>
                <c:pt idx="47">
                  <c:v>4.1286105467714862E-3</c:v>
                </c:pt>
                <c:pt idx="48">
                  <c:v>4.7170980678089688E-3</c:v>
                </c:pt>
                <c:pt idx="49">
                  <c:v>5.3986549598356052E-3</c:v>
                </c:pt>
                <c:pt idx="50">
                  <c:v>6.2004492663575968E-3</c:v>
                </c:pt>
                <c:pt idx="51">
                  <c:v>7.1075658216697649E-3</c:v>
                </c:pt>
                <c:pt idx="52">
                  <c:v>8.2041553748870826E-3</c:v>
                </c:pt>
                <c:pt idx="53">
                  <c:v>9.5460451686088504E-3</c:v>
                </c:pt>
                <c:pt idx="54">
                  <c:v>1.1097184666772704E-2</c:v>
                </c:pt>
                <c:pt idx="55">
                  <c:v>1.2907299548200968E-2</c:v>
                </c:pt>
                <c:pt idx="56">
                  <c:v>1.5097657336820431E-2</c:v>
                </c:pt>
                <c:pt idx="57">
                  <c:v>1.7648264086511104E-2</c:v>
                </c:pt>
                <c:pt idx="58">
                  <c:v>2.0732105385870832E-2</c:v>
                </c:pt>
                <c:pt idx="59">
                  <c:v>2.4672964247279688E-2</c:v>
                </c:pt>
                <c:pt idx="60">
                  <c:v>2.9101620029455079E-2</c:v>
                </c:pt>
                <c:pt idx="61">
                  <c:v>3.4723725613593458E-2</c:v>
                </c:pt>
                <c:pt idx="62">
                  <c:v>4.1655261459005805E-2</c:v>
                </c:pt>
                <c:pt idx="63">
                  <c:v>4.988728285373293E-2</c:v>
                </c:pt>
                <c:pt idx="64">
                  <c:v>6.0524088985942408E-2</c:v>
                </c:pt>
                <c:pt idx="65">
                  <c:v>7.3563897089835517E-2</c:v>
                </c:pt>
                <c:pt idx="66">
                  <c:v>8.9695222998775137E-2</c:v>
                </c:pt>
                <c:pt idx="67">
                  <c:v>0.10964615498264019</c:v>
                </c:pt>
                <c:pt idx="68">
                  <c:v>0.13510470409711683</c:v>
                </c:pt>
                <c:pt idx="69">
                  <c:v>0.16720237166484633</c:v>
                </c:pt>
                <c:pt idx="70">
                  <c:v>0.20715708934406629</c:v>
                </c:pt>
                <c:pt idx="71">
                  <c:v>0.25541034174851857</c:v>
                </c:pt>
                <c:pt idx="72">
                  <c:v>0.31884153909805546</c:v>
                </c:pt>
                <c:pt idx="73">
                  <c:v>0.3963878808338257</c:v>
                </c:pt>
                <c:pt idx="74">
                  <c:v>0.49761127341467609</c:v>
                </c:pt>
                <c:pt idx="75">
                  <c:v>0.62413853419625676</c:v>
                </c:pt>
                <c:pt idx="76">
                  <c:v>0.78816821097647904</c:v>
                </c:pt>
                <c:pt idx="77">
                  <c:v>1.0172566371681415</c:v>
                </c:pt>
                <c:pt idx="78">
                  <c:v>1.4523642370431551</c:v>
                </c:pt>
                <c:pt idx="79">
                  <c:v>2.2111071300609098</c:v>
                </c:pt>
                <c:pt idx="80">
                  <c:v>3.4460016488046166</c:v>
                </c:pt>
                <c:pt idx="81">
                  <c:v>4.9706469079509823</c:v>
                </c:pt>
                <c:pt idx="82">
                  <c:v>7.2611464968152859</c:v>
                </c:pt>
                <c:pt idx="83">
                  <c:v>10.234666666666667</c:v>
                </c:pt>
                <c:pt idx="84">
                  <c:v>14.288</c:v>
                </c:pt>
                <c:pt idx="85">
                  <c:v>20.168173598553345</c:v>
                </c:pt>
                <c:pt idx="86">
                  <c:v>28.420857759950636</c:v>
                </c:pt>
                <c:pt idx="87">
                  <c:v>39.853805815986014</c:v>
                </c:pt>
                <c:pt idx="88">
                  <c:v>55.95092024539877</c:v>
                </c:pt>
                <c:pt idx="89">
                  <c:v>77.709342560553637</c:v>
                </c:pt>
                <c:pt idx="90">
                  <c:v>102.8632326820604</c:v>
                </c:pt>
                <c:pt idx="91">
                  <c:v>131.40379403794037</c:v>
                </c:pt>
                <c:pt idx="92">
                  <c:v>163.09611151870874</c:v>
                </c:pt>
                <c:pt idx="93">
                  <c:v>196.21561338289965</c:v>
                </c:pt>
                <c:pt idx="94">
                  <c:v>228.63865546218489</c:v>
                </c:pt>
                <c:pt idx="95">
                  <c:v>260.31496062992125</c:v>
                </c:pt>
                <c:pt idx="96">
                  <c:v>290.84477892756348</c:v>
                </c:pt>
                <c:pt idx="97">
                  <c:v>320.49056603773585</c:v>
                </c:pt>
                <c:pt idx="98">
                  <c:v>348.94438138479001</c:v>
                </c:pt>
                <c:pt idx="99">
                  <c:v>375.24459613196814</c:v>
                </c:pt>
                <c:pt idx="100">
                  <c:v>400.28880866425993</c:v>
                </c:pt>
                <c:pt idx="101">
                  <c:v>423.54015987818809</c:v>
                </c:pt>
                <c:pt idx="102">
                  <c:v>442.29745150247237</c:v>
                </c:pt>
                <c:pt idx="103">
                  <c:v>462.92220113851988</c:v>
                </c:pt>
                <c:pt idx="104">
                  <c:v>479.13669064748206</c:v>
                </c:pt>
                <c:pt idx="105">
                  <c:v>495.4648526077097</c:v>
                </c:pt>
                <c:pt idx="106">
                  <c:v>507.5268817204302</c:v>
                </c:pt>
                <c:pt idx="107">
                  <c:v>523.84180790960454</c:v>
                </c:pt>
                <c:pt idx="108">
                  <c:v>536.01655068647722</c:v>
                </c:pt>
                <c:pt idx="109">
                  <c:v>548.15927873779117</c:v>
                </c:pt>
                <c:pt idx="110">
                  <c:v>560.27011817670223</c:v>
                </c:pt>
                <c:pt idx="111">
                  <c:v>568.18437324339516</c:v>
                </c:pt>
                <c:pt idx="112">
                  <c:v>580.34811903425043</c:v>
                </c:pt>
                <c:pt idx="113">
                  <c:v>588.33208676140623</c:v>
                </c:pt>
                <c:pt idx="114">
                  <c:v>600.56043340183066</c:v>
                </c:pt>
                <c:pt idx="115">
                  <c:v>608.51063829787233</c:v>
                </c:pt>
                <c:pt idx="116">
                  <c:v>616.56098470719883</c:v>
                </c:pt>
                <c:pt idx="117">
                  <c:v>624.59932910920611</c:v>
                </c:pt>
                <c:pt idx="118">
                  <c:v>632.62569832402232</c:v>
                </c:pt>
                <c:pt idx="119">
                  <c:v>640.64011909192402</c:v>
                </c:pt>
                <c:pt idx="120">
                  <c:v>648.76325088339229</c:v>
                </c:pt>
                <c:pt idx="121">
                  <c:v>652.51811930867859</c:v>
                </c:pt>
                <c:pt idx="122">
                  <c:v>660.62407132243686</c:v>
                </c:pt>
                <c:pt idx="123">
                  <c:v>668.72099498793398</c:v>
                </c:pt>
                <c:pt idx="124">
                  <c:v>676.80890538033395</c:v>
                </c:pt>
                <c:pt idx="125">
                  <c:v>680.66011496384203</c:v>
                </c:pt>
                <c:pt idx="126">
                  <c:v>688.73239436619713</c:v>
                </c:pt>
                <c:pt idx="127">
                  <c:v>692.57269864789771</c:v>
                </c:pt>
                <c:pt idx="128">
                  <c:v>700.62939651980741</c:v>
                </c:pt>
                <c:pt idx="129">
                  <c:v>704.45883441258104</c:v>
                </c:pt>
                <c:pt idx="130">
                  <c:v>708.54605993340726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D330-40F2-ADEE-6B47B7494737}"/>
            </c:ext>
          </c:extLst>
        </c:ser>
        <c:ser>
          <c:idx val="8"/>
          <c:order val="13"/>
          <c:tx>
            <c:v>Saturn Decadal</c:v>
          </c:tx>
          <c:spPr>
            <a:ln>
              <a:solidFill>
                <a:schemeClr val="accent4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'[10]Saturn Decadal'!$B$2:$B$1557</c:f>
              <c:numCache>
                <c:formatCode>General</c:formatCode>
                <c:ptCount val="1556"/>
                <c:pt idx="0">
                  <c:v>26.907</c:v>
                </c:pt>
                <c:pt idx="1">
                  <c:v>26.907</c:v>
                </c:pt>
                <c:pt idx="2">
                  <c:v>26.908000000000001</c:v>
                </c:pt>
                <c:pt idx="3">
                  <c:v>26.908999999999999</c:v>
                </c:pt>
                <c:pt idx="4">
                  <c:v>26.908999999999999</c:v>
                </c:pt>
                <c:pt idx="5">
                  <c:v>26.91</c:v>
                </c:pt>
                <c:pt idx="6">
                  <c:v>26.911000000000001</c:v>
                </c:pt>
                <c:pt idx="7">
                  <c:v>26.911000000000001</c:v>
                </c:pt>
                <c:pt idx="8">
                  <c:v>26.911999999999999</c:v>
                </c:pt>
                <c:pt idx="9">
                  <c:v>26.911999999999999</c:v>
                </c:pt>
                <c:pt idx="10">
                  <c:v>26.913</c:v>
                </c:pt>
                <c:pt idx="11">
                  <c:v>26.914000000000001</c:v>
                </c:pt>
                <c:pt idx="12">
                  <c:v>26.914000000000001</c:v>
                </c:pt>
                <c:pt idx="13">
                  <c:v>26.914999999999999</c:v>
                </c:pt>
                <c:pt idx="14">
                  <c:v>26.916</c:v>
                </c:pt>
                <c:pt idx="15">
                  <c:v>26.916</c:v>
                </c:pt>
                <c:pt idx="16">
                  <c:v>26.917000000000002</c:v>
                </c:pt>
                <c:pt idx="17">
                  <c:v>26.917000000000002</c:v>
                </c:pt>
                <c:pt idx="18">
                  <c:v>26.917999999999999</c:v>
                </c:pt>
                <c:pt idx="19">
                  <c:v>26.919</c:v>
                </c:pt>
                <c:pt idx="20">
                  <c:v>26.919</c:v>
                </c:pt>
                <c:pt idx="21">
                  <c:v>26.92</c:v>
                </c:pt>
                <c:pt idx="22">
                  <c:v>26.920999999999999</c:v>
                </c:pt>
                <c:pt idx="23">
                  <c:v>26.920999999999999</c:v>
                </c:pt>
                <c:pt idx="24">
                  <c:v>26.922000000000001</c:v>
                </c:pt>
                <c:pt idx="25">
                  <c:v>26.922000000000001</c:v>
                </c:pt>
                <c:pt idx="26">
                  <c:v>26.922999999999998</c:v>
                </c:pt>
                <c:pt idx="27">
                  <c:v>26.923999999999999</c:v>
                </c:pt>
                <c:pt idx="28">
                  <c:v>26.923999999999999</c:v>
                </c:pt>
                <c:pt idx="29">
                  <c:v>26.925000000000001</c:v>
                </c:pt>
                <c:pt idx="30">
                  <c:v>26.925999999999998</c:v>
                </c:pt>
                <c:pt idx="31">
                  <c:v>26.925999999999998</c:v>
                </c:pt>
                <c:pt idx="32">
                  <c:v>26.927</c:v>
                </c:pt>
                <c:pt idx="33">
                  <c:v>26.927</c:v>
                </c:pt>
                <c:pt idx="34">
                  <c:v>26.928000000000001</c:v>
                </c:pt>
                <c:pt idx="35">
                  <c:v>26.928999999999998</c:v>
                </c:pt>
                <c:pt idx="36">
                  <c:v>26.928999999999998</c:v>
                </c:pt>
                <c:pt idx="37">
                  <c:v>26.93</c:v>
                </c:pt>
                <c:pt idx="38">
                  <c:v>26.93</c:v>
                </c:pt>
                <c:pt idx="39">
                  <c:v>26.931000000000001</c:v>
                </c:pt>
                <c:pt idx="40">
                  <c:v>26.931999999999999</c:v>
                </c:pt>
                <c:pt idx="41">
                  <c:v>26.931999999999999</c:v>
                </c:pt>
                <c:pt idx="42">
                  <c:v>26.933</c:v>
                </c:pt>
                <c:pt idx="43">
                  <c:v>26.933</c:v>
                </c:pt>
                <c:pt idx="44">
                  <c:v>26.934000000000001</c:v>
                </c:pt>
                <c:pt idx="45">
                  <c:v>26.934999999999999</c:v>
                </c:pt>
                <c:pt idx="46">
                  <c:v>26.934999999999999</c:v>
                </c:pt>
                <c:pt idx="47">
                  <c:v>26.936</c:v>
                </c:pt>
                <c:pt idx="48">
                  <c:v>26.936</c:v>
                </c:pt>
                <c:pt idx="49">
                  <c:v>26.937000000000001</c:v>
                </c:pt>
                <c:pt idx="50">
                  <c:v>26.937999999999999</c:v>
                </c:pt>
                <c:pt idx="51">
                  <c:v>26.937999999999999</c:v>
                </c:pt>
                <c:pt idx="52">
                  <c:v>26.939</c:v>
                </c:pt>
                <c:pt idx="53">
                  <c:v>26.939</c:v>
                </c:pt>
                <c:pt idx="54">
                  <c:v>26.94</c:v>
                </c:pt>
                <c:pt idx="55">
                  <c:v>26.940999999999999</c:v>
                </c:pt>
                <c:pt idx="56">
                  <c:v>26.940999999999999</c:v>
                </c:pt>
                <c:pt idx="57">
                  <c:v>26.942</c:v>
                </c:pt>
                <c:pt idx="58">
                  <c:v>26.942</c:v>
                </c:pt>
                <c:pt idx="59">
                  <c:v>26.943000000000001</c:v>
                </c:pt>
                <c:pt idx="60">
                  <c:v>26.943000000000001</c:v>
                </c:pt>
                <c:pt idx="61">
                  <c:v>26.943999999999999</c:v>
                </c:pt>
                <c:pt idx="62">
                  <c:v>26.945</c:v>
                </c:pt>
                <c:pt idx="63">
                  <c:v>26.945</c:v>
                </c:pt>
                <c:pt idx="64">
                  <c:v>26.946000000000002</c:v>
                </c:pt>
                <c:pt idx="65">
                  <c:v>26.946000000000002</c:v>
                </c:pt>
                <c:pt idx="66">
                  <c:v>26.946999999999999</c:v>
                </c:pt>
                <c:pt idx="67">
                  <c:v>26.948</c:v>
                </c:pt>
                <c:pt idx="68">
                  <c:v>26.948</c:v>
                </c:pt>
                <c:pt idx="69">
                  <c:v>26.949000000000002</c:v>
                </c:pt>
                <c:pt idx="70">
                  <c:v>26.949000000000002</c:v>
                </c:pt>
                <c:pt idx="71">
                  <c:v>26.95</c:v>
                </c:pt>
                <c:pt idx="72">
                  <c:v>26.95</c:v>
                </c:pt>
                <c:pt idx="73">
                  <c:v>26.951000000000001</c:v>
                </c:pt>
                <c:pt idx="74">
                  <c:v>26.952000000000002</c:v>
                </c:pt>
                <c:pt idx="75">
                  <c:v>26.952000000000002</c:v>
                </c:pt>
                <c:pt idx="76">
                  <c:v>26.952999999999999</c:v>
                </c:pt>
                <c:pt idx="77">
                  <c:v>26.952999999999999</c:v>
                </c:pt>
                <c:pt idx="78">
                  <c:v>26.954000000000001</c:v>
                </c:pt>
                <c:pt idx="79">
                  <c:v>26.954000000000001</c:v>
                </c:pt>
                <c:pt idx="80">
                  <c:v>26.954999999999998</c:v>
                </c:pt>
                <c:pt idx="81">
                  <c:v>26.954999999999998</c:v>
                </c:pt>
                <c:pt idx="82">
                  <c:v>26.956</c:v>
                </c:pt>
                <c:pt idx="83">
                  <c:v>26.957000000000001</c:v>
                </c:pt>
                <c:pt idx="84">
                  <c:v>26.957000000000001</c:v>
                </c:pt>
                <c:pt idx="85">
                  <c:v>26.957999999999998</c:v>
                </c:pt>
                <c:pt idx="86">
                  <c:v>26.957999999999998</c:v>
                </c:pt>
                <c:pt idx="87">
                  <c:v>26.959</c:v>
                </c:pt>
                <c:pt idx="88">
                  <c:v>26.959</c:v>
                </c:pt>
                <c:pt idx="89">
                  <c:v>26.96</c:v>
                </c:pt>
                <c:pt idx="90">
                  <c:v>26.96</c:v>
                </c:pt>
                <c:pt idx="91">
                  <c:v>26.960999999999999</c:v>
                </c:pt>
                <c:pt idx="92">
                  <c:v>26.962</c:v>
                </c:pt>
                <c:pt idx="93">
                  <c:v>26.962</c:v>
                </c:pt>
                <c:pt idx="94">
                  <c:v>26.963000000000001</c:v>
                </c:pt>
                <c:pt idx="95">
                  <c:v>26.963000000000001</c:v>
                </c:pt>
                <c:pt idx="96">
                  <c:v>26.963999999999999</c:v>
                </c:pt>
                <c:pt idx="97">
                  <c:v>26.963999999999999</c:v>
                </c:pt>
                <c:pt idx="98">
                  <c:v>26.965</c:v>
                </c:pt>
                <c:pt idx="99">
                  <c:v>26.965</c:v>
                </c:pt>
                <c:pt idx="100">
                  <c:v>26.966000000000001</c:v>
                </c:pt>
                <c:pt idx="101">
                  <c:v>26.966000000000001</c:v>
                </c:pt>
                <c:pt idx="102">
                  <c:v>26.966999999999999</c:v>
                </c:pt>
                <c:pt idx="103">
                  <c:v>26.966999999999999</c:v>
                </c:pt>
                <c:pt idx="104">
                  <c:v>26.968</c:v>
                </c:pt>
                <c:pt idx="105">
                  <c:v>26.968</c:v>
                </c:pt>
                <c:pt idx="106">
                  <c:v>26.969000000000001</c:v>
                </c:pt>
                <c:pt idx="107">
                  <c:v>26.969000000000001</c:v>
                </c:pt>
                <c:pt idx="108">
                  <c:v>26.97</c:v>
                </c:pt>
                <c:pt idx="109">
                  <c:v>26.971</c:v>
                </c:pt>
                <c:pt idx="110">
                  <c:v>26.971</c:v>
                </c:pt>
                <c:pt idx="111">
                  <c:v>26.972000000000001</c:v>
                </c:pt>
                <c:pt idx="112">
                  <c:v>26.972000000000001</c:v>
                </c:pt>
                <c:pt idx="113">
                  <c:v>26.972999999999999</c:v>
                </c:pt>
                <c:pt idx="114">
                  <c:v>26.972999999999999</c:v>
                </c:pt>
                <c:pt idx="115">
                  <c:v>26.974</c:v>
                </c:pt>
                <c:pt idx="116">
                  <c:v>26.974</c:v>
                </c:pt>
                <c:pt idx="117">
                  <c:v>26.975000000000001</c:v>
                </c:pt>
                <c:pt idx="118">
                  <c:v>26.975000000000001</c:v>
                </c:pt>
                <c:pt idx="119">
                  <c:v>26.975999999999999</c:v>
                </c:pt>
                <c:pt idx="120">
                  <c:v>26.975999999999999</c:v>
                </c:pt>
                <c:pt idx="121">
                  <c:v>26.977</c:v>
                </c:pt>
                <c:pt idx="122">
                  <c:v>26.977</c:v>
                </c:pt>
                <c:pt idx="123">
                  <c:v>26.978000000000002</c:v>
                </c:pt>
                <c:pt idx="124">
                  <c:v>26.978000000000002</c:v>
                </c:pt>
                <c:pt idx="125">
                  <c:v>26.978000000000002</c:v>
                </c:pt>
                <c:pt idx="126">
                  <c:v>26.978999999999999</c:v>
                </c:pt>
                <c:pt idx="127">
                  <c:v>26.978999999999999</c:v>
                </c:pt>
                <c:pt idx="128">
                  <c:v>26.98</c:v>
                </c:pt>
                <c:pt idx="129">
                  <c:v>26.98</c:v>
                </c:pt>
                <c:pt idx="130">
                  <c:v>26.981000000000002</c:v>
                </c:pt>
                <c:pt idx="131">
                  <c:v>26.981000000000002</c:v>
                </c:pt>
                <c:pt idx="132">
                  <c:v>26.981999999999999</c:v>
                </c:pt>
                <c:pt idx="133">
                  <c:v>26.981999999999999</c:v>
                </c:pt>
                <c:pt idx="134">
                  <c:v>26.983000000000001</c:v>
                </c:pt>
                <c:pt idx="135">
                  <c:v>26.983000000000001</c:v>
                </c:pt>
                <c:pt idx="136">
                  <c:v>26.984000000000002</c:v>
                </c:pt>
                <c:pt idx="137">
                  <c:v>26.984000000000002</c:v>
                </c:pt>
                <c:pt idx="138">
                  <c:v>26.984999999999999</c:v>
                </c:pt>
                <c:pt idx="139">
                  <c:v>26.984999999999999</c:v>
                </c:pt>
                <c:pt idx="140">
                  <c:v>26.984999999999999</c:v>
                </c:pt>
                <c:pt idx="141">
                  <c:v>26.986000000000001</c:v>
                </c:pt>
                <c:pt idx="142">
                  <c:v>26.986000000000001</c:v>
                </c:pt>
                <c:pt idx="143">
                  <c:v>26.986999999999998</c:v>
                </c:pt>
                <c:pt idx="144">
                  <c:v>26.986999999999998</c:v>
                </c:pt>
                <c:pt idx="145">
                  <c:v>26.988</c:v>
                </c:pt>
                <c:pt idx="146">
                  <c:v>26.988</c:v>
                </c:pt>
                <c:pt idx="147">
                  <c:v>26.989000000000001</c:v>
                </c:pt>
                <c:pt idx="148">
                  <c:v>26.989000000000001</c:v>
                </c:pt>
                <c:pt idx="149">
                  <c:v>26.989000000000001</c:v>
                </c:pt>
                <c:pt idx="150">
                  <c:v>26.99</c:v>
                </c:pt>
                <c:pt idx="151">
                  <c:v>26.99</c:v>
                </c:pt>
                <c:pt idx="152">
                  <c:v>26.991</c:v>
                </c:pt>
                <c:pt idx="153">
                  <c:v>26.991</c:v>
                </c:pt>
                <c:pt idx="154">
                  <c:v>26.991</c:v>
                </c:pt>
                <c:pt idx="155">
                  <c:v>26.992000000000001</c:v>
                </c:pt>
                <c:pt idx="156">
                  <c:v>26.992000000000001</c:v>
                </c:pt>
                <c:pt idx="157">
                  <c:v>26.992999999999999</c:v>
                </c:pt>
                <c:pt idx="158">
                  <c:v>26.992999999999999</c:v>
                </c:pt>
                <c:pt idx="159">
                  <c:v>26.992999999999999</c:v>
                </c:pt>
                <c:pt idx="160">
                  <c:v>26.994</c:v>
                </c:pt>
                <c:pt idx="161">
                  <c:v>26.994</c:v>
                </c:pt>
                <c:pt idx="162">
                  <c:v>26.995000000000001</c:v>
                </c:pt>
                <c:pt idx="163">
                  <c:v>26.995000000000001</c:v>
                </c:pt>
                <c:pt idx="164">
                  <c:v>26.995000000000001</c:v>
                </c:pt>
                <c:pt idx="165">
                  <c:v>26.995999999999999</c:v>
                </c:pt>
                <c:pt idx="166">
                  <c:v>26.995999999999999</c:v>
                </c:pt>
                <c:pt idx="167">
                  <c:v>26.995999999999999</c:v>
                </c:pt>
                <c:pt idx="168">
                  <c:v>26.997</c:v>
                </c:pt>
                <c:pt idx="169">
                  <c:v>26.997</c:v>
                </c:pt>
                <c:pt idx="170">
                  <c:v>26.997</c:v>
                </c:pt>
                <c:pt idx="171">
                  <c:v>26.998000000000001</c:v>
                </c:pt>
                <c:pt idx="172">
                  <c:v>26.998000000000001</c:v>
                </c:pt>
                <c:pt idx="173">
                  <c:v>26.998000000000001</c:v>
                </c:pt>
                <c:pt idx="174">
                  <c:v>26.998999999999999</c:v>
                </c:pt>
                <c:pt idx="175">
                  <c:v>26.998999999999999</c:v>
                </c:pt>
                <c:pt idx="176">
                  <c:v>26.998999999999999</c:v>
                </c:pt>
                <c:pt idx="177">
                  <c:v>27</c:v>
                </c:pt>
                <c:pt idx="178">
                  <c:v>27</c:v>
                </c:pt>
                <c:pt idx="179">
                  <c:v>27</c:v>
                </c:pt>
                <c:pt idx="180">
                  <c:v>27.001000000000001</c:v>
                </c:pt>
                <c:pt idx="181">
                  <c:v>27.001000000000001</c:v>
                </c:pt>
                <c:pt idx="182">
                  <c:v>27.001000000000001</c:v>
                </c:pt>
                <c:pt idx="183">
                  <c:v>27.001000000000001</c:v>
                </c:pt>
                <c:pt idx="184">
                  <c:v>27.001999999999999</c:v>
                </c:pt>
                <c:pt idx="185">
                  <c:v>27.001999999999999</c:v>
                </c:pt>
                <c:pt idx="186">
                  <c:v>27.001999999999999</c:v>
                </c:pt>
                <c:pt idx="187">
                  <c:v>27.001999999999999</c:v>
                </c:pt>
                <c:pt idx="188">
                  <c:v>27.003</c:v>
                </c:pt>
                <c:pt idx="189">
                  <c:v>27.003</c:v>
                </c:pt>
                <c:pt idx="190">
                  <c:v>27.003</c:v>
                </c:pt>
                <c:pt idx="191">
                  <c:v>27.003</c:v>
                </c:pt>
                <c:pt idx="192">
                  <c:v>27.004000000000001</c:v>
                </c:pt>
                <c:pt idx="193">
                  <c:v>27.004000000000001</c:v>
                </c:pt>
                <c:pt idx="194">
                  <c:v>27.004000000000001</c:v>
                </c:pt>
                <c:pt idx="195">
                  <c:v>27.004000000000001</c:v>
                </c:pt>
                <c:pt idx="196">
                  <c:v>27.004000000000001</c:v>
                </c:pt>
                <c:pt idx="197">
                  <c:v>27.004999999999999</c:v>
                </c:pt>
                <c:pt idx="198">
                  <c:v>27.004999999999999</c:v>
                </c:pt>
                <c:pt idx="199">
                  <c:v>27.004999999999999</c:v>
                </c:pt>
                <c:pt idx="200">
                  <c:v>27.004999999999999</c:v>
                </c:pt>
                <c:pt idx="201">
                  <c:v>27.004999999999999</c:v>
                </c:pt>
                <c:pt idx="202">
                  <c:v>27.004999999999999</c:v>
                </c:pt>
                <c:pt idx="203">
                  <c:v>27.006</c:v>
                </c:pt>
                <c:pt idx="204">
                  <c:v>27.006</c:v>
                </c:pt>
                <c:pt idx="205">
                  <c:v>27.006</c:v>
                </c:pt>
                <c:pt idx="206">
                  <c:v>27.006</c:v>
                </c:pt>
                <c:pt idx="207">
                  <c:v>27.006</c:v>
                </c:pt>
                <c:pt idx="208">
                  <c:v>27.006</c:v>
                </c:pt>
                <c:pt idx="209">
                  <c:v>27.006</c:v>
                </c:pt>
                <c:pt idx="210">
                  <c:v>27.006</c:v>
                </c:pt>
                <c:pt idx="211">
                  <c:v>27.006</c:v>
                </c:pt>
                <c:pt idx="212">
                  <c:v>27.006</c:v>
                </c:pt>
                <c:pt idx="213">
                  <c:v>27.006</c:v>
                </c:pt>
                <c:pt idx="214">
                  <c:v>27.007000000000001</c:v>
                </c:pt>
                <c:pt idx="215">
                  <c:v>27.007000000000001</c:v>
                </c:pt>
                <c:pt idx="216">
                  <c:v>27.007000000000001</c:v>
                </c:pt>
                <c:pt idx="217">
                  <c:v>27.007000000000001</c:v>
                </c:pt>
                <c:pt idx="218">
                  <c:v>27.007000000000001</c:v>
                </c:pt>
                <c:pt idx="219">
                  <c:v>27.007000000000001</c:v>
                </c:pt>
                <c:pt idx="220">
                  <c:v>27.007000000000001</c:v>
                </c:pt>
                <c:pt idx="221">
                  <c:v>27.007000000000001</c:v>
                </c:pt>
                <c:pt idx="222">
                  <c:v>27.006</c:v>
                </c:pt>
                <c:pt idx="223">
                  <c:v>27.006</c:v>
                </c:pt>
                <c:pt idx="224">
                  <c:v>27.006</c:v>
                </c:pt>
                <c:pt idx="225">
                  <c:v>27.006</c:v>
                </c:pt>
                <c:pt idx="226">
                  <c:v>27.006</c:v>
                </c:pt>
                <c:pt idx="227">
                  <c:v>27.006</c:v>
                </c:pt>
                <c:pt idx="228">
                  <c:v>27.006</c:v>
                </c:pt>
                <c:pt idx="229">
                  <c:v>27.006</c:v>
                </c:pt>
                <c:pt idx="230">
                  <c:v>27.006</c:v>
                </c:pt>
                <c:pt idx="231">
                  <c:v>27.006</c:v>
                </c:pt>
                <c:pt idx="232">
                  <c:v>27.004999999999999</c:v>
                </c:pt>
                <c:pt idx="233">
                  <c:v>27.004999999999999</c:v>
                </c:pt>
                <c:pt idx="234">
                  <c:v>27.004999999999999</c:v>
                </c:pt>
                <c:pt idx="235">
                  <c:v>27.004999999999999</c:v>
                </c:pt>
                <c:pt idx="236">
                  <c:v>27.004999999999999</c:v>
                </c:pt>
                <c:pt idx="237">
                  <c:v>27.004000000000001</c:v>
                </c:pt>
                <c:pt idx="238">
                  <c:v>27.004000000000001</c:v>
                </c:pt>
                <c:pt idx="239">
                  <c:v>27.004000000000001</c:v>
                </c:pt>
                <c:pt idx="240">
                  <c:v>27.004000000000001</c:v>
                </c:pt>
                <c:pt idx="241">
                  <c:v>27.003</c:v>
                </c:pt>
                <c:pt idx="242">
                  <c:v>27.003</c:v>
                </c:pt>
                <c:pt idx="243">
                  <c:v>27.003</c:v>
                </c:pt>
                <c:pt idx="244">
                  <c:v>27.001999999999999</c:v>
                </c:pt>
                <c:pt idx="245">
                  <c:v>27.001999999999999</c:v>
                </c:pt>
                <c:pt idx="246">
                  <c:v>27.001999999999999</c:v>
                </c:pt>
                <c:pt idx="247">
                  <c:v>27.001000000000001</c:v>
                </c:pt>
                <c:pt idx="248">
                  <c:v>27.001000000000001</c:v>
                </c:pt>
                <c:pt idx="249">
                  <c:v>27</c:v>
                </c:pt>
                <c:pt idx="250">
                  <c:v>27</c:v>
                </c:pt>
                <c:pt idx="251">
                  <c:v>26.998999999999999</c:v>
                </c:pt>
                <c:pt idx="252">
                  <c:v>26.998999999999999</c:v>
                </c:pt>
                <c:pt idx="253">
                  <c:v>26.998000000000001</c:v>
                </c:pt>
                <c:pt idx="254">
                  <c:v>26.998000000000001</c:v>
                </c:pt>
                <c:pt idx="255">
                  <c:v>26.997</c:v>
                </c:pt>
                <c:pt idx="256">
                  <c:v>26.997</c:v>
                </c:pt>
                <c:pt idx="257">
                  <c:v>26.995999999999999</c:v>
                </c:pt>
                <c:pt idx="258">
                  <c:v>26.995999999999999</c:v>
                </c:pt>
                <c:pt idx="259">
                  <c:v>26.995000000000001</c:v>
                </c:pt>
                <c:pt idx="260">
                  <c:v>26.994</c:v>
                </c:pt>
                <c:pt idx="261">
                  <c:v>26.994</c:v>
                </c:pt>
                <c:pt idx="262">
                  <c:v>26.992999999999999</c:v>
                </c:pt>
                <c:pt idx="263">
                  <c:v>26.992000000000001</c:v>
                </c:pt>
                <c:pt idx="264">
                  <c:v>26.991</c:v>
                </c:pt>
                <c:pt idx="265">
                  <c:v>26.991</c:v>
                </c:pt>
                <c:pt idx="266">
                  <c:v>26.99</c:v>
                </c:pt>
                <c:pt idx="267">
                  <c:v>26.989000000000001</c:v>
                </c:pt>
                <c:pt idx="268">
                  <c:v>26.988</c:v>
                </c:pt>
                <c:pt idx="269">
                  <c:v>26.986999999999998</c:v>
                </c:pt>
                <c:pt idx="270">
                  <c:v>26.986999999999998</c:v>
                </c:pt>
                <c:pt idx="271">
                  <c:v>26.986000000000001</c:v>
                </c:pt>
                <c:pt idx="272">
                  <c:v>26.984999999999999</c:v>
                </c:pt>
                <c:pt idx="273">
                  <c:v>26.984000000000002</c:v>
                </c:pt>
                <c:pt idx="274">
                  <c:v>26.983000000000001</c:v>
                </c:pt>
                <c:pt idx="275">
                  <c:v>26.981999999999999</c:v>
                </c:pt>
                <c:pt idx="276">
                  <c:v>26.981000000000002</c:v>
                </c:pt>
                <c:pt idx="277">
                  <c:v>26.98</c:v>
                </c:pt>
                <c:pt idx="278">
                  <c:v>26.978999999999999</c:v>
                </c:pt>
                <c:pt idx="279">
                  <c:v>26.977</c:v>
                </c:pt>
                <c:pt idx="280">
                  <c:v>26.975999999999999</c:v>
                </c:pt>
                <c:pt idx="281">
                  <c:v>26.975000000000001</c:v>
                </c:pt>
                <c:pt idx="282">
                  <c:v>26.974</c:v>
                </c:pt>
                <c:pt idx="283">
                  <c:v>26.972999999999999</c:v>
                </c:pt>
                <c:pt idx="284">
                  <c:v>26.971</c:v>
                </c:pt>
                <c:pt idx="285">
                  <c:v>26.97</c:v>
                </c:pt>
                <c:pt idx="286">
                  <c:v>26.969000000000001</c:v>
                </c:pt>
                <c:pt idx="287">
                  <c:v>26.966999999999999</c:v>
                </c:pt>
                <c:pt idx="288">
                  <c:v>26.966000000000001</c:v>
                </c:pt>
                <c:pt idx="289">
                  <c:v>26.965</c:v>
                </c:pt>
                <c:pt idx="290">
                  <c:v>26.963000000000001</c:v>
                </c:pt>
                <c:pt idx="291">
                  <c:v>26.962</c:v>
                </c:pt>
                <c:pt idx="292">
                  <c:v>26.96</c:v>
                </c:pt>
                <c:pt idx="293">
                  <c:v>26.957999999999998</c:v>
                </c:pt>
                <c:pt idx="294">
                  <c:v>26.957000000000001</c:v>
                </c:pt>
                <c:pt idx="295">
                  <c:v>26.954999999999998</c:v>
                </c:pt>
                <c:pt idx="296">
                  <c:v>26.954000000000001</c:v>
                </c:pt>
                <c:pt idx="297">
                  <c:v>26.952000000000002</c:v>
                </c:pt>
                <c:pt idx="298">
                  <c:v>26.95</c:v>
                </c:pt>
                <c:pt idx="299">
                  <c:v>26.948</c:v>
                </c:pt>
                <c:pt idx="300">
                  <c:v>26.946000000000002</c:v>
                </c:pt>
                <c:pt idx="301">
                  <c:v>26.945</c:v>
                </c:pt>
                <c:pt idx="302">
                  <c:v>26.943000000000001</c:v>
                </c:pt>
                <c:pt idx="303">
                  <c:v>26.940999999999999</c:v>
                </c:pt>
                <c:pt idx="304">
                  <c:v>26.939</c:v>
                </c:pt>
                <c:pt idx="305">
                  <c:v>26.937000000000001</c:v>
                </c:pt>
                <c:pt idx="306">
                  <c:v>26.934999999999999</c:v>
                </c:pt>
                <c:pt idx="307">
                  <c:v>26.931999999999999</c:v>
                </c:pt>
                <c:pt idx="308">
                  <c:v>26.93</c:v>
                </c:pt>
                <c:pt idx="309">
                  <c:v>26.928000000000001</c:v>
                </c:pt>
                <c:pt idx="310">
                  <c:v>26.925999999999998</c:v>
                </c:pt>
                <c:pt idx="311">
                  <c:v>26.922999999999998</c:v>
                </c:pt>
                <c:pt idx="312">
                  <c:v>26.920999999999999</c:v>
                </c:pt>
                <c:pt idx="313">
                  <c:v>26.919</c:v>
                </c:pt>
                <c:pt idx="314">
                  <c:v>26.916</c:v>
                </c:pt>
                <c:pt idx="315">
                  <c:v>26.914000000000001</c:v>
                </c:pt>
                <c:pt idx="316">
                  <c:v>26.911000000000001</c:v>
                </c:pt>
                <c:pt idx="317">
                  <c:v>26.908999999999999</c:v>
                </c:pt>
                <c:pt idx="318">
                  <c:v>26.905999999999999</c:v>
                </c:pt>
                <c:pt idx="319">
                  <c:v>26.902999999999999</c:v>
                </c:pt>
                <c:pt idx="320">
                  <c:v>26.9</c:v>
                </c:pt>
                <c:pt idx="321">
                  <c:v>26.898</c:v>
                </c:pt>
                <c:pt idx="322">
                  <c:v>26.895</c:v>
                </c:pt>
                <c:pt idx="323">
                  <c:v>26.891999999999999</c:v>
                </c:pt>
                <c:pt idx="324">
                  <c:v>26.888999999999999</c:v>
                </c:pt>
                <c:pt idx="325">
                  <c:v>26.885999999999999</c:v>
                </c:pt>
                <c:pt idx="326">
                  <c:v>26.882999999999999</c:v>
                </c:pt>
                <c:pt idx="327">
                  <c:v>26.88</c:v>
                </c:pt>
                <c:pt idx="328">
                  <c:v>26.876000000000001</c:v>
                </c:pt>
                <c:pt idx="329">
                  <c:v>26.873000000000001</c:v>
                </c:pt>
                <c:pt idx="330">
                  <c:v>26.87</c:v>
                </c:pt>
                <c:pt idx="331">
                  <c:v>26.867000000000001</c:v>
                </c:pt>
                <c:pt idx="332">
                  <c:v>26.863</c:v>
                </c:pt>
                <c:pt idx="333">
                  <c:v>26.86</c:v>
                </c:pt>
                <c:pt idx="334">
                  <c:v>26.856000000000002</c:v>
                </c:pt>
                <c:pt idx="335">
                  <c:v>26.852</c:v>
                </c:pt>
                <c:pt idx="336">
                  <c:v>26.849</c:v>
                </c:pt>
                <c:pt idx="337">
                  <c:v>26.844999999999999</c:v>
                </c:pt>
                <c:pt idx="338">
                  <c:v>26.841000000000001</c:v>
                </c:pt>
                <c:pt idx="339">
                  <c:v>26.837</c:v>
                </c:pt>
                <c:pt idx="340">
                  <c:v>26.832999999999998</c:v>
                </c:pt>
                <c:pt idx="341">
                  <c:v>26.829000000000001</c:v>
                </c:pt>
                <c:pt idx="342">
                  <c:v>26.824999999999999</c:v>
                </c:pt>
                <c:pt idx="343">
                  <c:v>26.821000000000002</c:v>
                </c:pt>
                <c:pt idx="344">
                  <c:v>26.817</c:v>
                </c:pt>
                <c:pt idx="345">
                  <c:v>26.812999999999999</c:v>
                </c:pt>
                <c:pt idx="346">
                  <c:v>26.808</c:v>
                </c:pt>
                <c:pt idx="347">
                  <c:v>26.803999999999998</c:v>
                </c:pt>
                <c:pt idx="348">
                  <c:v>26.798999999999999</c:v>
                </c:pt>
                <c:pt idx="349">
                  <c:v>26.795000000000002</c:v>
                </c:pt>
                <c:pt idx="350">
                  <c:v>26.79</c:v>
                </c:pt>
                <c:pt idx="351">
                  <c:v>26.785</c:v>
                </c:pt>
                <c:pt idx="352">
                  <c:v>26.780999999999999</c:v>
                </c:pt>
                <c:pt idx="353">
                  <c:v>26.776</c:v>
                </c:pt>
                <c:pt idx="354">
                  <c:v>26.771000000000001</c:v>
                </c:pt>
                <c:pt idx="355">
                  <c:v>26.765999999999998</c:v>
                </c:pt>
                <c:pt idx="356">
                  <c:v>26.76</c:v>
                </c:pt>
                <c:pt idx="357">
                  <c:v>26.754999999999999</c:v>
                </c:pt>
                <c:pt idx="358">
                  <c:v>26.75</c:v>
                </c:pt>
                <c:pt idx="359">
                  <c:v>26.745000000000001</c:v>
                </c:pt>
                <c:pt idx="360">
                  <c:v>26.739000000000001</c:v>
                </c:pt>
                <c:pt idx="361">
                  <c:v>26.734000000000002</c:v>
                </c:pt>
                <c:pt idx="362">
                  <c:v>26.728000000000002</c:v>
                </c:pt>
                <c:pt idx="363">
                  <c:v>26.722000000000001</c:v>
                </c:pt>
                <c:pt idx="364">
                  <c:v>26.716000000000001</c:v>
                </c:pt>
                <c:pt idx="365">
                  <c:v>26.710999999999999</c:v>
                </c:pt>
                <c:pt idx="366">
                  <c:v>26.704999999999998</c:v>
                </c:pt>
                <c:pt idx="367">
                  <c:v>26.698</c:v>
                </c:pt>
                <c:pt idx="368">
                  <c:v>26.692</c:v>
                </c:pt>
                <c:pt idx="369">
                  <c:v>26.686</c:v>
                </c:pt>
                <c:pt idx="370">
                  <c:v>26.68</c:v>
                </c:pt>
                <c:pt idx="371">
                  <c:v>26.672999999999998</c:v>
                </c:pt>
                <c:pt idx="372">
                  <c:v>26.667000000000002</c:v>
                </c:pt>
                <c:pt idx="373">
                  <c:v>26.66</c:v>
                </c:pt>
                <c:pt idx="374">
                  <c:v>26.652999999999999</c:v>
                </c:pt>
                <c:pt idx="375">
                  <c:v>26.646999999999998</c:v>
                </c:pt>
                <c:pt idx="376">
                  <c:v>26.64</c:v>
                </c:pt>
                <c:pt idx="377">
                  <c:v>26.632999999999999</c:v>
                </c:pt>
                <c:pt idx="378">
                  <c:v>26.625</c:v>
                </c:pt>
                <c:pt idx="379">
                  <c:v>26.617999999999999</c:v>
                </c:pt>
                <c:pt idx="380">
                  <c:v>26.611000000000001</c:v>
                </c:pt>
                <c:pt idx="381">
                  <c:v>26.603000000000002</c:v>
                </c:pt>
                <c:pt idx="382">
                  <c:v>26.596</c:v>
                </c:pt>
                <c:pt idx="383">
                  <c:v>26.588000000000001</c:v>
                </c:pt>
                <c:pt idx="384">
                  <c:v>26.58</c:v>
                </c:pt>
                <c:pt idx="385">
                  <c:v>26.573</c:v>
                </c:pt>
                <c:pt idx="386">
                  <c:v>26.565000000000001</c:v>
                </c:pt>
                <c:pt idx="387">
                  <c:v>26.556999999999999</c:v>
                </c:pt>
                <c:pt idx="388">
                  <c:v>26.547999999999998</c:v>
                </c:pt>
                <c:pt idx="389">
                  <c:v>26.54</c:v>
                </c:pt>
                <c:pt idx="390">
                  <c:v>26.532</c:v>
                </c:pt>
                <c:pt idx="391">
                  <c:v>26.523</c:v>
                </c:pt>
                <c:pt idx="392">
                  <c:v>26.513999999999999</c:v>
                </c:pt>
                <c:pt idx="393">
                  <c:v>26.506</c:v>
                </c:pt>
                <c:pt idx="394">
                  <c:v>26.497</c:v>
                </c:pt>
                <c:pt idx="395">
                  <c:v>26.488</c:v>
                </c:pt>
                <c:pt idx="396">
                  <c:v>26.478999999999999</c:v>
                </c:pt>
                <c:pt idx="397">
                  <c:v>26.469000000000001</c:v>
                </c:pt>
                <c:pt idx="398">
                  <c:v>26.46</c:v>
                </c:pt>
                <c:pt idx="399">
                  <c:v>26.451000000000001</c:v>
                </c:pt>
                <c:pt idx="400">
                  <c:v>26.440999999999999</c:v>
                </c:pt>
                <c:pt idx="401">
                  <c:v>26.431000000000001</c:v>
                </c:pt>
                <c:pt idx="402">
                  <c:v>26.420999999999999</c:v>
                </c:pt>
                <c:pt idx="403">
                  <c:v>26.411000000000001</c:v>
                </c:pt>
                <c:pt idx="404">
                  <c:v>26.401</c:v>
                </c:pt>
                <c:pt idx="405">
                  <c:v>26.390999999999998</c:v>
                </c:pt>
                <c:pt idx="406">
                  <c:v>26.381</c:v>
                </c:pt>
                <c:pt idx="407">
                  <c:v>26.37</c:v>
                </c:pt>
                <c:pt idx="408">
                  <c:v>26.36</c:v>
                </c:pt>
                <c:pt idx="409">
                  <c:v>26.349</c:v>
                </c:pt>
                <c:pt idx="410">
                  <c:v>26.338000000000001</c:v>
                </c:pt>
                <c:pt idx="411">
                  <c:v>26.327000000000002</c:v>
                </c:pt>
                <c:pt idx="412">
                  <c:v>26.315999999999999</c:v>
                </c:pt>
                <c:pt idx="413">
                  <c:v>26.305</c:v>
                </c:pt>
                <c:pt idx="414">
                  <c:v>26.292999999999999</c:v>
                </c:pt>
                <c:pt idx="415">
                  <c:v>26.282</c:v>
                </c:pt>
                <c:pt idx="416">
                  <c:v>26.27</c:v>
                </c:pt>
                <c:pt idx="417">
                  <c:v>26.257999999999999</c:v>
                </c:pt>
                <c:pt idx="418">
                  <c:v>26.245999999999999</c:v>
                </c:pt>
                <c:pt idx="419">
                  <c:v>26.234000000000002</c:v>
                </c:pt>
                <c:pt idx="420">
                  <c:v>26.222000000000001</c:v>
                </c:pt>
                <c:pt idx="421">
                  <c:v>26.21</c:v>
                </c:pt>
                <c:pt idx="422">
                  <c:v>26.196999999999999</c:v>
                </c:pt>
                <c:pt idx="423">
                  <c:v>26.184999999999999</c:v>
                </c:pt>
                <c:pt idx="424">
                  <c:v>26.172000000000001</c:v>
                </c:pt>
                <c:pt idx="425">
                  <c:v>26.158999999999999</c:v>
                </c:pt>
                <c:pt idx="426">
                  <c:v>26.146000000000001</c:v>
                </c:pt>
                <c:pt idx="427">
                  <c:v>26.132000000000001</c:v>
                </c:pt>
                <c:pt idx="428">
                  <c:v>26.119</c:v>
                </c:pt>
                <c:pt idx="429">
                  <c:v>26.106000000000002</c:v>
                </c:pt>
                <c:pt idx="430">
                  <c:v>26.091999999999999</c:v>
                </c:pt>
                <c:pt idx="431">
                  <c:v>26.077999999999999</c:v>
                </c:pt>
                <c:pt idx="432">
                  <c:v>26.064</c:v>
                </c:pt>
                <c:pt idx="433">
                  <c:v>26.05</c:v>
                </c:pt>
                <c:pt idx="434">
                  <c:v>26.036000000000001</c:v>
                </c:pt>
                <c:pt idx="435">
                  <c:v>26.021000000000001</c:v>
                </c:pt>
                <c:pt idx="436">
                  <c:v>26.007000000000001</c:v>
                </c:pt>
                <c:pt idx="437">
                  <c:v>25.992000000000001</c:v>
                </c:pt>
                <c:pt idx="438">
                  <c:v>25.977</c:v>
                </c:pt>
                <c:pt idx="439">
                  <c:v>25.962</c:v>
                </c:pt>
                <c:pt idx="440">
                  <c:v>25.946999999999999</c:v>
                </c:pt>
                <c:pt idx="441">
                  <c:v>25.931000000000001</c:v>
                </c:pt>
                <c:pt idx="442">
                  <c:v>25.916</c:v>
                </c:pt>
                <c:pt idx="443">
                  <c:v>25.9</c:v>
                </c:pt>
                <c:pt idx="444">
                  <c:v>25.884</c:v>
                </c:pt>
                <c:pt idx="445">
                  <c:v>25.867999999999999</c:v>
                </c:pt>
                <c:pt idx="446">
                  <c:v>25.852</c:v>
                </c:pt>
                <c:pt idx="447">
                  <c:v>25.835999999999999</c:v>
                </c:pt>
                <c:pt idx="448">
                  <c:v>25.82</c:v>
                </c:pt>
                <c:pt idx="449">
                  <c:v>25.803000000000001</c:v>
                </c:pt>
                <c:pt idx="450">
                  <c:v>25.786000000000001</c:v>
                </c:pt>
                <c:pt idx="451">
                  <c:v>25.768999999999998</c:v>
                </c:pt>
                <c:pt idx="452">
                  <c:v>25.751999999999999</c:v>
                </c:pt>
                <c:pt idx="453">
                  <c:v>25.734999999999999</c:v>
                </c:pt>
                <c:pt idx="454">
                  <c:v>25.716999999999999</c:v>
                </c:pt>
                <c:pt idx="455">
                  <c:v>25.7</c:v>
                </c:pt>
                <c:pt idx="456">
                  <c:v>25.681999999999999</c:v>
                </c:pt>
                <c:pt idx="457">
                  <c:v>25.664000000000001</c:v>
                </c:pt>
                <c:pt idx="458">
                  <c:v>25.646000000000001</c:v>
                </c:pt>
                <c:pt idx="459">
                  <c:v>25.628</c:v>
                </c:pt>
                <c:pt idx="460">
                  <c:v>25.609000000000002</c:v>
                </c:pt>
                <c:pt idx="461">
                  <c:v>25.591000000000001</c:v>
                </c:pt>
                <c:pt idx="462">
                  <c:v>25.571999999999999</c:v>
                </c:pt>
                <c:pt idx="463">
                  <c:v>25.553000000000001</c:v>
                </c:pt>
                <c:pt idx="464">
                  <c:v>25.533999999999999</c:v>
                </c:pt>
                <c:pt idx="465">
                  <c:v>25.515000000000001</c:v>
                </c:pt>
                <c:pt idx="466">
                  <c:v>25.495000000000001</c:v>
                </c:pt>
                <c:pt idx="467">
                  <c:v>25.475999999999999</c:v>
                </c:pt>
                <c:pt idx="468">
                  <c:v>25.456</c:v>
                </c:pt>
                <c:pt idx="469">
                  <c:v>25.436</c:v>
                </c:pt>
                <c:pt idx="470">
                  <c:v>25.416</c:v>
                </c:pt>
                <c:pt idx="471">
                  <c:v>25.396000000000001</c:v>
                </c:pt>
                <c:pt idx="472">
                  <c:v>25.375</c:v>
                </c:pt>
                <c:pt idx="473">
                  <c:v>25.353999999999999</c:v>
                </c:pt>
                <c:pt idx="474">
                  <c:v>25.334</c:v>
                </c:pt>
                <c:pt idx="475">
                  <c:v>25.312999999999999</c:v>
                </c:pt>
                <c:pt idx="476">
                  <c:v>25.292000000000002</c:v>
                </c:pt>
                <c:pt idx="477">
                  <c:v>25.27</c:v>
                </c:pt>
                <c:pt idx="478">
                  <c:v>25.248999999999999</c:v>
                </c:pt>
                <c:pt idx="479">
                  <c:v>25.227</c:v>
                </c:pt>
                <c:pt idx="480">
                  <c:v>25.204999999999998</c:v>
                </c:pt>
                <c:pt idx="481">
                  <c:v>25.183</c:v>
                </c:pt>
                <c:pt idx="482">
                  <c:v>25.161000000000001</c:v>
                </c:pt>
                <c:pt idx="483">
                  <c:v>25.138999999999999</c:v>
                </c:pt>
                <c:pt idx="484">
                  <c:v>25.116</c:v>
                </c:pt>
                <c:pt idx="485">
                  <c:v>25.094000000000001</c:v>
                </c:pt>
                <c:pt idx="486">
                  <c:v>25.071000000000002</c:v>
                </c:pt>
                <c:pt idx="487">
                  <c:v>25.047999999999998</c:v>
                </c:pt>
                <c:pt idx="488">
                  <c:v>25.024999999999999</c:v>
                </c:pt>
                <c:pt idx="489">
                  <c:v>25.001000000000001</c:v>
                </c:pt>
                <c:pt idx="490">
                  <c:v>24.978000000000002</c:v>
                </c:pt>
                <c:pt idx="491">
                  <c:v>24.954000000000001</c:v>
                </c:pt>
                <c:pt idx="492">
                  <c:v>24.93</c:v>
                </c:pt>
                <c:pt idx="493">
                  <c:v>24.905999999999999</c:v>
                </c:pt>
                <c:pt idx="494">
                  <c:v>24.882000000000001</c:v>
                </c:pt>
                <c:pt idx="495">
                  <c:v>24.858000000000001</c:v>
                </c:pt>
                <c:pt idx="496">
                  <c:v>24.832999999999998</c:v>
                </c:pt>
                <c:pt idx="497">
                  <c:v>24.809000000000001</c:v>
                </c:pt>
                <c:pt idx="498">
                  <c:v>24.783999999999999</c:v>
                </c:pt>
                <c:pt idx="499">
                  <c:v>24.759</c:v>
                </c:pt>
                <c:pt idx="500">
                  <c:v>24.733000000000001</c:v>
                </c:pt>
                <c:pt idx="501">
                  <c:v>24.707999999999998</c:v>
                </c:pt>
                <c:pt idx="502">
                  <c:v>24.681999999999999</c:v>
                </c:pt>
                <c:pt idx="503">
                  <c:v>24.657</c:v>
                </c:pt>
                <c:pt idx="504">
                  <c:v>24.631</c:v>
                </c:pt>
                <c:pt idx="505">
                  <c:v>24.605</c:v>
                </c:pt>
                <c:pt idx="506">
                  <c:v>24.579000000000001</c:v>
                </c:pt>
                <c:pt idx="507">
                  <c:v>24.552</c:v>
                </c:pt>
                <c:pt idx="508">
                  <c:v>24.526</c:v>
                </c:pt>
                <c:pt idx="509">
                  <c:v>24.498999999999999</c:v>
                </c:pt>
                <c:pt idx="510">
                  <c:v>24.472000000000001</c:v>
                </c:pt>
                <c:pt idx="511">
                  <c:v>24.445</c:v>
                </c:pt>
                <c:pt idx="512">
                  <c:v>24.417999999999999</c:v>
                </c:pt>
                <c:pt idx="513">
                  <c:v>24.390999999999998</c:v>
                </c:pt>
                <c:pt idx="514">
                  <c:v>24.363</c:v>
                </c:pt>
                <c:pt idx="515">
                  <c:v>24.335000000000001</c:v>
                </c:pt>
                <c:pt idx="516">
                  <c:v>24.308</c:v>
                </c:pt>
                <c:pt idx="517">
                  <c:v>24.28</c:v>
                </c:pt>
                <c:pt idx="518">
                  <c:v>24.251000000000001</c:v>
                </c:pt>
                <c:pt idx="519">
                  <c:v>24.222999999999999</c:v>
                </c:pt>
                <c:pt idx="520">
                  <c:v>24.195</c:v>
                </c:pt>
                <c:pt idx="521">
                  <c:v>24.166</c:v>
                </c:pt>
                <c:pt idx="522">
                  <c:v>24.137</c:v>
                </c:pt>
                <c:pt idx="523">
                  <c:v>24.108000000000001</c:v>
                </c:pt>
                <c:pt idx="524">
                  <c:v>24.079000000000001</c:v>
                </c:pt>
                <c:pt idx="525">
                  <c:v>24.05</c:v>
                </c:pt>
                <c:pt idx="526">
                  <c:v>24.02</c:v>
                </c:pt>
                <c:pt idx="527">
                  <c:v>23.991</c:v>
                </c:pt>
                <c:pt idx="528">
                  <c:v>23.960999999999999</c:v>
                </c:pt>
                <c:pt idx="529">
                  <c:v>23.931000000000001</c:v>
                </c:pt>
                <c:pt idx="530">
                  <c:v>23.901</c:v>
                </c:pt>
                <c:pt idx="531">
                  <c:v>23.870999999999999</c:v>
                </c:pt>
                <c:pt idx="532">
                  <c:v>23.841000000000001</c:v>
                </c:pt>
                <c:pt idx="533">
                  <c:v>23.81</c:v>
                </c:pt>
                <c:pt idx="534">
                  <c:v>23.78</c:v>
                </c:pt>
                <c:pt idx="535">
                  <c:v>23.748999999999999</c:v>
                </c:pt>
                <c:pt idx="536">
                  <c:v>23.718</c:v>
                </c:pt>
                <c:pt idx="537">
                  <c:v>23.687000000000001</c:v>
                </c:pt>
                <c:pt idx="538">
                  <c:v>23.655999999999999</c:v>
                </c:pt>
                <c:pt idx="539">
                  <c:v>23.625</c:v>
                </c:pt>
                <c:pt idx="540">
                  <c:v>23.593</c:v>
                </c:pt>
                <c:pt idx="541">
                  <c:v>23.561</c:v>
                </c:pt>
                <c:pt idx="542">
                  <c:v>23.53</c:v>
                </c:pt>
                <c:pt idx="543">
                  <c:v>23.498000000000001</c:v>
                </c:pt>
                <c:pt idx="544">
                  <c:v>23.466000000000001</c:v>
                </c:pt>
                <c:pt idx="545">
                  <c:v>23.434000000000001</c:v>
                </c:pt>
                <c:pt idx="546">
                  <c:v>23.401</c:v>
                </c:pt>
                <c:pt idx="547">
                  <c:v>23.369</c:v>
                </c:pt>
                <c:pt idx="548">
                  <c:v>23.335999999999999</c:v>
                </c:pt>
                <c:pt idx="549">
                  <c:v>23.303999999999998</c:v>
                </c:pt>
                <c:pt idx="550">
                  <c:v>23.271000000000001</c:v>
                </c:pt>
                <c:pt idx="551">
                  <c:v>23.238</c:v>
                </c:pt>
                <c:pt idx="552">
                  <c:v>23.204999999999998</c:v>
                </c:pt>
                <c:pt idx="553">
                  <c:v>23.172000000000001</c:v>
                </c:pt>
                <c:pt idx="554">
                  <c:v>23.138000000000002</c:v>
                </c:pt>
                <c:pt idx="555">
                  <c:v>23.105</c:v>
                </c:pt>
                <c:pt idx="556">
                  <c:v>23.071000000000002</c:v>
                </c:pt>
                <c:pt idx="557">
                  <c:v>23.038</c:v>
                </c:pt>
                <c:pt idx="558">
                  <c:v>23.004000000000001</c:v>
                </c:pt>
                <c:pt idx="559">
                  <c:v>22.97</c:v>
                </c:pt>
                <c:pt idx="560">
                  <c:v>22.936</c:v>
                </c:pt>
                <c:pt idx="561">
                  <c:v>22.902000000000001</c:v>
                </c:pt>
                <c:pt idx="562">
                  <c:v>22.867999999999999</c:v>
                </c:pt>
                <c:pt idx="563">
                  <c:v>22.832999999999998</c:v>
                </c:pt>
                <c:pt idx="564">
                  <c:v>22.798999999999999</c:v>
                </c:pt>
                <c:pt idx="565">
                  <c:v>22.763999999999999</c:v>
                </c:pt>
                <c:pt idx="566">
                  <c:v>22.73</c:v>
                </c:pt>
                <c:pt idx="567">
                  <c:v>22.695</c:v>
                </c:pt>
                <c:pt idx="568">
                  <c:v>22.66</c:v>
                </c:pt>
                <c:pt idx="569">
                  <c:v>22.625</c:v>
                </c:pt>
                <c:pt idx="570">
                  <c:v>22.59</c:v>
                </c:pt>
                <c:pt idx="571">
                  <c:v>22.555</c:v>
                </c:pt>
                <c:pt idx="572">
                  <c:v>22.518999999999998</c:v>
                </c:pt>
                <c:pt idx="573">
                  <c:v>22.484000000000002</c:v>
                </c:pt>
                <c:pt idx="574">
                  <c:v>22.449000000000002</c:v>
                </c:pt>
                <c:pt idx="575">
                  <c:v>22.413</c:v>
                </c:pt>
                <c:pt idx="576">
                  <c:v>22.376999999999999</c:v>
                </c:pt>
                <c:pt idx="577">
                  <c:v>22.341999999999999</c:v>
                </c:pt>
                <c:pt idx="578">
                  <c:v>22.306000000000001</c:v>
                </c:pt>
                <c:pt idx="579">
                  <c:v>22.27</c:v>
                </c:pt>
                <c:pt idx="580">
                  <c:v>22.234000000000002</c:v>
                </c:pt>
                <c:pt idx="581">
                  <c:v>22.198</c:v>
                </c:pt>
                <c:pt idx="582">
                  <c:v>22.161000000000001</c:v>
                </c:pt>
                <c:pt idx="583">
                  <c:v>22.125</c:v>
                </c:pt>
                <c:pt idx="584">
                  <c:v>22.088999999999999</c:v>
                </c:pt>
                <c:pt idx="585">
                  <c:v>22.052</c:v>
                </c:pt>
                <c:pt idx="586">
                  <c:v>22.015999999999998</c:v>
                </c:pt>
                <c:pt idx="587">
                  <c:v>21.978999999999999</c:v>
                </c:pt>
                <c:pt idx="588">
                  <c:v>21.943000000000001</c:v>
                </c:pt>
                <c:pt idx="589">
                  <c:v>21.905999999999999</c:v>
                </c:pt>
                <c:pt idx="590">
                  <c:v>21.869</c:v>
                </c:pt>
                <c:pt idx="591">
                  <c:v>21.832000000000001</c:v>
                </c:pt>
                <c:pt idx="592">
                  <c:v>21.795000000000002</c:v>
                </c:pt>
                <c:pt idx="593">
                  <c:v>21.757999999999999</c:v>
                </c:pt>
                <c:pt idx="594">
                  <c:v>21.721</c:v>
                </c:pt>
                <c:pt idx="595">
                  <c:v>21.684000000000001</c:v>
                </c:pt>
                <c:pt idx="596">
                  <c:v>21.646999999999998</c:v>
                </c:pt>
                <c:pt idx="597">
                  <c:v>21.61</c:v>
                </c:pt>
                <c:pt idx="598">
                  <c:v>21.573</c:v>
                </c:pt>
                <c:pt idx="599">
                  <c:v>21.535</c:v>
                </c:pt>
                <c:pt idx="600">
                  <c:v>21.498000000000001</c:v>
                </c:pt>
                <c:pt idx="601">
                  <c:v>21.46</c:v>
                </c:pt>
                <c:pt idx="602">
                  <c:v>21.422999999999998</c:v>
                </c:pt>
                <c:pt idx="603">
                  <c:v>21.385000000000002</c:v>
                </c:pt>
                <c:pt idx="604">
                  <c:v>21.347999999999999</c:v>
                </c:pt>
                <c:pt idx="605">
                  <c:v>21.31</c:v>
                </c:pt>
                <c:pt idx="606">
                  <c:v>21.271999999999998</c:v>
                </c:pt>
                <c:pt idx="607">
                  <c:v>21.234999999999999</c:v>
                </c:pt>
                <c:pt idx="608">
                  <c:v>21.196999999999999</c:v>
                </c:pt>
                <c:pt idx="609">
                  <c:v>21.158999999999999</c:v>
                </c:pt>
                <c:pt idx="610">
                  <c:v>21.120999999999999</c:v>
                </c:pt>
                <c:pt idx="611">
                  <c:v>21.082999999999998</c:v>
                </c:pt>
                <c:pt idx="612">
                  <c:v>21.045000000000002</c:v>
                </c:pt>
                <c:pt idx="613">
                  <c:v>21.007000000000001</c:v>
                </c:pt>
                <c:pt idx="614">
                  <c:v>20.969000000000001</c:v>
                </c:pt>
                <c:pt idx="615">
                  <c:v>20.931000000000001</c:v>
                </c:pt>
                <c:pt idx="616">
                  <c:v>20.893000000000001</c:v>
                </c:pt>
                <c:pt idx="617">
                  <c:v>20.855</c:v>
                </c:pt>
                <c:pt idx="618">
                  <c:v>20.817</c:v>
                </c:pt>
                <c:pt idx="619">
                  <c:v>20.779</c:v>
                </c:pt>
                <c:pt idx="620">
                  <c:v>20.74</c:v>
                </c:pt>
                <c:pt idx="621">
                  <c:v>20.702000000000002</c:v>
                </c:pt>
                <c:pt idx="622">
                  <c:v>20.664000000000001</c:v>
                </c:pt>
                <c:pt idx="623">
                  <c:v>20.626000000000001</c:v>
                </c:pt>
                <c:pt idx="624">
                  <c:v>20.587</c:v>
                </c:pt>
                <c:pt idx="625">
                  <c:v>20.548999999999999</c:v>
                </c:pt>
                <c:pt idx="626">
                  <c:v>20.510999999999999</c:v>
                </c:pt>
                <c:pt idx="627">
                  <c:v>20.472000000000001</c:v>
                </c:pt>
                <c:pt idx="628">
                  <c:v>20.434000000000001</c:v>
                </c:pt>
                <c:pt idx="629">
                  <c:v>20.395</c:v>
                </c:pt>
                <c:pt idx="630">
                  <c:v>20.356999999999999</c:v>
                </c:pt>
                <c:pt idx="631">
                  <c:v>20.318999999999999</c:v>
                </c:pt>
                <c:pt idx="632">
                  <c:v>20.28</c:v>
                </c:pt>
                <c:pt idx="633">
                  <c:v>20.242000000000001</c:v>
                </c:pt>
                <c:pt idx="634">
                  <c:v>20.202999999999999</c:v>
                </c:pt>
                <c:pt idx="635">
                  <c:v>20.164999999999999</c:v>
                </c:pt>
                <c:pt idx="636">
                  <c:v>20.126000000000001</c:v>
                </c:pt>
                <c:pt idx="637">
                  <c:v>20.088000000000001</c:v>
                </c:pt>
                <c:pt idx="638">
                  <c:v>20.048999999999999</c:v>
                </c:pt>
                <c:pt idx="639">
                  <c:v>20.010999999999999</c:v>
                </c:pt>
                <c:pt idx="640">
                  <c:v>19.972000000000001</c:v>
                </c:pt>
                <c:pt idx="641">
                  <c:v>19.934000000000001</c:v>
                </c:pt>
                <c:pt idx="642">
                  <c:v>19.895</c:v>
                </c:pt>
                <c:pt idx="643">
                  <c:v>19.856999999999999</c:v>
                </c:pt>
                <c:pt idx="644">
                  <c:v>19.818000000000001</c:v>
                </c:pt>
                <c:pt idx="645">
                  <c:v>19.78</c:v>
                </c:pt>
                <c:pt idx="646">
                  <c:v>19.741</c:v>
                </c:pt>
                <c:pt idx="647">
                  <c:v>19.702999999999999</c:v>
                </c:pt>
                <c:pt idx="648">
                  <c:v>19.664999999999999</c:v>
                </c:pt>
                <c:pt idx="649">
                  <c:v>19.626000000000001</c:v>
                </c:pt>
                <c:pt idx="650">
                  <c:v>19.588000000000001</c:v>
                </c:pt>
                <c:pt idx="651">
                  <c:v>19.548999999999999</c:v>
                </c:pt>
                <c:pt idx="652">
                  <c:v>19.510999999999999</c:v>
                </c:pt>
                <c:pt idx="653">
                  <c:v>19.472000000000001</c:v>
                </c:pt>
                <c:pt idx="654">
                  <c:v>19.434000000000001</c:v>
                </c:pt>
                <c:pt idx="655">
                  <c:v>19.395</c:v>
                </c:pt>
                <c:pt idx="656">
                  <c:v>19.356999999999999</c:v>
                </c:pt>
                <c:pt idx="657">
                  <c:v>19.318999999999999</c:v>
                </c:pt>
                <c:pt idx="658">
                  <c:v>19.28</c:v>
                </c:pt>
                <c:pt idx="659">
                  <c:v>19.242000000000001</c:v>
                </c:pt>
                <c:pt idx="660">
                  <c:v>19.204000000000001</c:v>
                </c:pt>
                <c:pt idx="661">
                  <c:v>19.164999999999999</c:v>
                </c:pt>
                <c:pt idx="662">
                  <c:v>19.126999999999999</c:v>
                </c:pt>
                <c:pt idx="663">
                  <c:v>19.088999999999999</c:v>
                </c:pt>
                <c:pt idx="664">
                  <c:v>19.050999999999998</c:v>
                </c:pt>
                <c:pt idx="665">
                  <c:v>19.012</c:v>
                </c:pt>
                <c:pt idx="666">
                  <c:v>18.974</c:v>
                </c:pt>
                <c:pt idx="667">
                  <c:v>18.936</c:v>
                </c:pt>
                <c:pt idx="668">
                  <c:v>18.898</c:v>
                </c:pt>
                <c:pt idx="669">
                  <c:v>18.86</c:v>
                </c:pt>
                <c:pt idx="670">
                  <c:v>18.821999999999999</c:v>
                </c:pt>
                <c:pt idx="671">
                  <c:v>18.783000000000001</c:v>
                </c:pt>
                <c:pt idx="672">
                  <c:v>18.745000000000001</c:v>
                </c:pt>
                <c:pt idx="673">
                  <c:v>18.707000000000001</c:v>
                </c:pt>
                <c:pt idx="674">
                  <c:v>18.669</c:v>
                </c:pt>
                <c:pt idx="675">
                  <c:v>18.631</c:v>
                </c:pt>
                <c:pt idx="676">
                  <c:v>18.594000000000001</c:v>
                </c:pt>
                <c:pt idx="677">
                  <c:v>18.556000000000001</c:v>
                </c:pt>
                <c:pt idx="678">
                  <c:v>18.518000000000001</c:v>
                </c:pt>
                <c:pt idx="679">
                  <c:v>18.48</c:v>
                </c:pt>
                <c:pt idx="680">
                  <c:v>18.442</c:v>
                </c:pt>
                <c:pt idx="681">
                  <c:v>18.404</c:v>
                </c:pt>
                <c:pt idx="682">
                  <c:v>18.367000000000001</c:v>
                </c:pt>
                <c:pt idx="683">
                  <c:v>18.329000000000001</c:v>
                </c:pt>
                <c:pt idx="684">
                  <c:v>18.291</c:v>
                </c:pt>
                <c:pt idx="685">
                  <c:v>18.254000000000001</c:v>
                </c:pt>
                <c:pt idx="686">
                  <c:v>18.216000000000001</c:v>
                </c:pt>
                <c:pt idx="687">
                  <c:v>18.178999999999998</c:v>
                </c:pt>
                <c:pt idx="688">
                  <c:v>18.140999999999998</c:v>
                </c:pt>
                <c:pt idx="689">
                  <c:v>18.103999999999999</c:v>
                </c:pt>
                <c:pt idx="690">
                  <c:v>18.065999999999999</c:v>
                </c:pt>
                <c:pt idx="691">
                  <c:v>18.029</c:v>
                </c:pt>
                <c:pt idx="692">
                  <c:v>17.992000000000001</c:v>
                </c:pt>
                <c:pt idx="693">
                  <c:v>17.954000000000001</c:v>
                </c:pt>
                <c:pt idx="694">
                  <c:v>17.917000000000002</c:v>
                </c:pt>
                <c:pt idx="695">
                  <c:v>17.88</c:v>
                </c:pt>
                <c:pt idx="696">
                  <c:v>17.843</c:v>
                </c:pt>
                <c:pt idx="697">
                  <c:v>17.806000000000001</c:v>
                </c:pt>
                <c:pt idx="698">
                  <c:v>17.768000000000001</c:v>
                </c:pt>
                <c:pt idx="699">
                  <c:v>17.731000000000002</c:v>
                </c:pt>
                <c:pt idx="700">
                  <c:v>17.693999999999999</c:v>
                </c:pt>
                <c:pt idx="701">
                  <c:v>17.658000000000001</c:v>
                </c:pt>
                <c:pt idx="702">
                  <c:v>17.620999999999999</c:v>
                </c:pt>
                <c:pt idx="703">
                  <c:v>17.584</c:v>
                </c:pt>
                <c:pt idx="704">
                  <c:v>17.547000000000001</c:v>
                </c:pt>
                <c:pt idx="705">
                  <c:v>17.510000000000002</c:v>
                </c:pt>
                <c:pt idx="706">
                  <c:v>17.474</c:v>
                </c:pt>
                <c:pt idx="707">
                  <c:v>17.437000000000001</c:v>
                </c:pt>
                <c:pt idx="708">
                  <c:v>17.399999999999999</c:v>
                </c:pt>
                <c:pt idx="709">
                  <c:v>17.364000000000001</c:v>
                </c:pt>
                <c:pt idx="710">
                  <c:v>17.327000000000002</c:v>
                </c:pt>
                <c:pt idx="711">
                  <c:v>17.291</c:v>
                </c:pt>
                <c:pt idx="712">
                  <c:v>17.254000000000001</c:v>
                </c:pt>
                <c:pt idx="713">
                  <c:v>17.218</c:v>
                </c:pt>
                <c:pt idx="714">
                  <c:v>17.181999999999999</c:v>
                </c:pt>
                <c:pt idx="715">
                  <c:v>17.146000000000001</c:v>
                </c:pt>
                <c:pt idx="716">
                  <c:v>17.109000000000002</c:v>
                </c:pt>
                <c:pt idx="717">
                  <c:v>17.073</c:v>
                </c:pt>
                <c:pt idx="718">
                  <c:v>17.036999999999999</c:v>
                </c:pt>
                <c:pt idx="719">
                  <c:v>17.001000000000001</c:v>
                </c:pt>
                <c:pt idx="720">
                  <c:v>16.965</c:v>
                </c:pt>
                <c:pt idx="721">
                  <c:v>16.928999999999998</c:v>
                </c:pt>
                <c:pt idx="722">
                  <c:v>16.893000000000001</c:v>
                </c:pt>
                <c:pt idx="723">
                  <c:v>16.858000000000001</c:v>
                </c:pt>
                <c:pt idx="724">
                  <c:v>16.821999999999999</c:v>
                </c:pt>
                <c:pt idx="725">
                  <c:v>16.786000000000001</c:v>
                </c:pt>
                <c:pt idx="726">
                  <c:v>16.75</c:v>
                </c:pt>
                <c:pt idx="727">
                  <c:v>16.715</c:v>
                </c:pt>
                <c:pt idx="728">
                  <c:v>16.678999999999998</c:v>
                </c:pt>
                <c:pt idx="729">
                  <c:v>16.643999999999998</c:v>
                </c:pt>
                <c:pt idx="730">
                  <c:v>16.608000000000001</c:v>
                </c:pt>
                <c:pt idx="731">
                  <c:v>16.573</c:v>
                </c:pt>
                <c:pt idx="732">
                  <c:v>16.538</c:v>
                </c:pt>
                <c:pt idx="733">
                  <c:v>16.501999999999999</c:v>
                </c:pt>
                <c:pt idx="734">
                  <c:v>16.466999999999999</c:v>
                </c:pt>
                <c:pt idx="735">
                  <c:v>16.431999999999999</c:v>
                </c:pt>
                <c:pt idx="736">
                  <c:v>16.396999999999998</c:v>
                </c:pt>
                <c:pt idx="737">
                  <c:v>16.361999999999998</c:v>
                </c:pt>
                <c:pt idx="738">
                  <c:v>16.327000000000002</c:v>
                </c:pt>
                <c:pt idx="739">
                  <c:v>16.292000000000002</c:v>
                </c:pt>
                <c:pt idx="740">
                  <c:v>16.257000000000001</c:v>
                </c:pt>
                <c:pt idx="741">
                  <c:v>16.222999999999999</c:v>
                </c:pt>
                <c:pt idx="742">
                  <c:v>16.187999999999999</c:v>
                </c:pt>
                <c:pt idx="743">
                  <c:v>16.152999999999999</c:v>
                </c:pt>
                <c:pt idx="744">
                  <c:v>16.119</c:v>
                </c:pt>
                <c:pt idx="745">
                  <c:v>16.084</c:v>
                </c:pt>
                <c:pt idx="746">
                  <c:v>16.05</c:v>
                </c:pt>
                <c:pt idx="747">
                  <c:v>16.015000000000001</c:v>
                </c:pt>
                <c:pt idx="748">
                  <c:v>15.981</c:v>
                </c:pt>
                <c:pt idx="749">
                  <c:v>15.946</c:v>
                </c:pt>
                <c:pt idx="750">
                  <c:v>15.912000000000001</c:v>
                </c:pt>
                <c:pt idx="751">
                  <c:v>15.878</c:v>
                </c:pt>
                <c:pt idx="752">
                  <c:v>15.843999999999999</c:v>
                </c:pt>
                <c:pt idx="753">
                  <c:v>15.81</c:v>
                </c:pt>
                <c:pt idx="754">
                  <c:v>15.776</c:v>
                </c:pt>
                <c:pt idx="755">
                  <c:v>15.742000000000001</c:v>
                </c:pt>
                <c:pt idx="756">
                  <c:v>15.708</c:v>
                </c:pt>
                <c:pt idx="757">
                  <c:v>15.673999999999999</c:v>
                </c:pt>
                <c:pt idx="758">
                  <c:v>15.64</c:v>
                </c:pt>
                <c:pt idx="759">
                  <c:v>15.606999999999999</c:v>
                </c:pt>
                <c:pt idx="760">
                  <c:v>15.573</c:v>
                </c:pt>
                <c:pt idx="761">
                  <c:v>15.539</c:v>
                </c:pt>
                <c:pt idx="762">
                  <c:v>15.506</c:v>
                </c:pt>
                <c:pt idx="763">
                  <c:v>15.472</c:v>
                </c:pt>
                <c:pt idx="764">
                  <c:v>15.439</c:v>
                </c:pt>
                <c:pt idx="765">
                  <c:v>15.406000000000001</c:v>
                </c:pt>
                <c:pt idx="766">
                  <c:v>15.372</c:v>
                </c:pt>
                <c:pt idx="767">
                  <c:v>15.339</c:v>
                </c:pt>
                <c:pt idx="768">
                  <c:v>15.305999999999999</c:v>
                </c:pt>
                <c:pt idx="769">
                  <c:v>15.273</c:v>
                </c:pt>
                <c:pt idx="770">
                  <c:v>15.24</c:v>
                </c:pt>
                <c:pt idx="771">
                  <c:v>15.207000000000001</c:v>
                </c:pt>
                <c:pt idx="772">
                  <c:v>15.173999999999999</c:v>
                </c:pt>
                <c:pt idx="773">
                  <c:v>15.141</c:v>
                </c:pt>
                <c:pt idx="774">
                  <c:v>15.108000000000001</c:v>
                </c:pt>
                <c:pt idx="775">
                  <c:v>15.076000000000001</c:v>
                </c:pt>
                <c:pt idx="776">
                  <c:v>15.042999999999999</c:v>
                </c:pt>
                <c:pt idx="777">
                  <c:v>15.01</c:v>
                </c:pt>
                <c:pt idx="778">
                  <c:v>14.978</c:v>
                </c:pt>
                <c:pt idx="779">
                  <c:v>14.945</c:v>
                </c:pt>
                <c:pt idx="780">
                  <c:v>14.913</c:v>
                </c:pt>
                <c:pt idx="781">
                  <c:v>14.881</c:v>
                </c:pt>
                <c:pt idx="782">
                  <c:v>14.848000000000001</c:v>
                </c:pt>
                <c:pt idx="783">
                  <c:v>14.816000000000001</c:v>
                </c:pt>
                <c:pt idx="784">
                  <c:v>14.784000000000001</c:v>
                </c:pt>
                <c:pt idx="785">
                  <c:v>14.752000000000001</c:v>
                </c:pt>
                <c:pt idx="786">
                  <c:v>14.72</c:v>
                </c:pt>
                <c:pt idx="787">
                  <c:v>14.688000000000001</c:v>
                </c:pt>
                <c:pt idx="788">
                  <c:v>14.656000000000001</c:v>
                </c:pt>
                <c:pt idx="789">
                  <c:v>14.624000000000001</c:v>
                </c:pt>
                <c:pt idx="790">
                  <c:v>14.592000000000001</c:v>
                </c:pt>
                <c:pt idx="791">
                  <c:v>14.56</c:v>
                </c:pt>
                <c:pt idx="792">
                  <c:v>14.529</c:v>
                </c:pt>
                <c:pt idx="793">
                  <c:v>14.497</c:v>
                </c:pt>
                <c:pt idx="794">
                  <c:v>14.465</c:v>
                </c:pt>
                <c:pt idx="795">
                  <c:v>14.433999999999999</c:v>
                </c:pt>
                <c:pt idx="796">
                  <c:v>14.401999999999999</c:v>
                </c:pt>
                <c:pt idx="797">
                  <c:v>14.371</c:v>
                </c:pt>
                <c:pt idx="798">
                  <c:v>14.34</c:v>
                </c:pt>
                <c:pt idx="799">
                  <c:v>14.308</c:v>
                </c:pt>
                <c:pt idx="800">
                  <c:v>14.276999999999999</c:v>
                </c:pt>
                <c:pt idx="801">
                  <c:v>14.246</c:v>
                </c:pt>
                <c:pt idx="802">
                  <c:v>14.215</c:v>
                </c:pt>
                <c:pt idx="803">
                  <c:v>14.183999999999999</c:v>
                </c:pt>
                <c:pt idx="804">
                  <c:v>14.153</c:v>
                </c:pt>
                <c:pt idx="805">
                  <c:v>14.122</c:v>
                </c:pt>
                <c:pt idx="806">
                  <c:v>14.090999999999999</c:v>
                </c:pt>
                <c:pt idx="807">
                  <c:v>14.06</c:v>
                </c:pt>
                <c:pt idx="808">
                  <c:v>14.029</c:v>
                </c:pt>
                <c:pt idx="809">
                  <c:v>13.999000000000001</c:v>
                </c:pt>
                <c:pt idx="810">
                  <c:v>13.968</c:v>
                </c:pt>
                <c:pt idx="811">
                  <c:v>13.938000000000001</c:v>
                </c:pt>
                <c:pt idx="812">
                  <c:v>13.907</c:v>
                </c:pt>
                <c:pt idx="813">
                  <c:v>13.877000000000001</c:v>
                </c:pt>
                <c:pt idx="814">
                  <c:v>13.846</c:v>
                </c:pt>
                <c:pt idx="815">
                  <c:v>13.816000000000001</c:v>
                </c:pt>
                <c:pt idx="816">
                  <c:v>13.786</c:v>
                </c:pt>
                <c:pt idx="817">
                  <c:v>13.755000000000001</c:v>
                </c:pt>
                <c:pt idx="818">
                  <c:v>13.725</c:v>
                </c:pt>
                <c:pt idx="819">
                  <c:v>13.695</c:v>
                </c:pt>
                <c:pt idx="820">
                  <c:v>13.664999999999999</c:v>
                </c:pt>
                <c:pt idx="821">
                  <c:v>13.635</c:v>
                </c:pt>
                <c:pt idx="822">
                  <c:v>13.605</c:v>
                </c:pt>
                <c:pt idx="823">
                  <c:v>13.574999999999999</c:v>
                </c:pt>
                <c:pt idx="824">
                  <c:v>13.545</c:v>
                </c:pt>
                <c:pt idx="825">
                  <c:v>13.515000000000001</c:v>
                </c:pt>
                <c:pt idx="826">
                  <c:v>13.486000000000001</c:v>
                </c:pt>
                <c:pt idx="827">
                  <c:v>13.456</c:v>
                </c:pt>
                <c:pt idx="828">
                  <c:v>13.426</c:v>
                </c:pt>
                <c:pt idx="829">
                  <c:v>13.397</c:v>
                </c:pt>
                <c:pt idx="830">
                  <c:v>13.367000000000001</c:v>
                </c:pt>
                <c:pt idx="831">
                  <c:v>13.337999999999999</c:v>
                </c:pt>
                <c:pt idx="832">
                  <c:v>13.308999999999999</c:v>
                </c:pt>
                <c:pt idx="833">
                  <c:v>13.279</c:v>
                </c:pt>
                <c:pt idx="834">
                  <c:v>13.25</c:v>
                </c:pt>
                <c:pt idx="835">
                  <c:v>13.221</c:v>
                </c:pt>
                <c:pt idx="836">
                  <c:v>13.192</c:v>
                </c:pt>
                <c:pt idx="837">
                  <c:v>13.162000000000001</c:v>
                </c:pt>
                <c:pt idx="838">
                  <c:v>13.132999999999999</c:v>
                </c:pt>
                <c:pt idx="839">
                  <c:v>13.103999999999999</c:v>
                </c:pt>
                <c:pt idx="840">
                  <c:v>13.074999999999999</c:v>
                </c:pt>
                <c:pt idx="841">
                  <c:v>13.045999999999999</c:v>
                </c:pt>
                <c:pt idx="842">
                  <c:v>13.018000000000001</c:v>
                </c:pt>
                <c:pt idx="843">
                  <c:v>12.989000000000001</c:v>
                </c:pt>
                <c:pt idx="844">
                  <c:v>12.96</c:v>
                </c:pt>
                <c:pt idx="845">
                  <c:v>12.930999999999999</c:v>
                </c:pt>
                <c:pt idx="846">
                  <c:v>12.903</c:v>
                </c:pt>
                <c:pt idx="847">
                  <c:v>12.874000000000001</c:v>
                </c:pt>
                <c:pt idx="848">
                  <c:v>12.846</c:v>
                </c:pt>
                <c:pt idx="849">
                  <c:v>12.817</c:v>
                </c:pt>
                <c:pt idx="850">
                  <c:v>12.789</c:v>
                </c:pt>
                <c:pt idx="851">
                  <c:v>12.76</c:v>
                </c:pt>
                <c:pt idx="852">
                  <c:v>12.731999999999999</c:v>
                </c:pt>
                <c:pt idx="853">
                  <c:v>12.704000000000001</c:v>
                </c:pt>
                <c:pt idx="854">
                  <c:v>12.675000000000001</c:v>
                </c:pt>
                <c:pt idx="855">
                  <c:v>12.647</c:v>
                </c:pt>
                <c:pt idx="856">
                  <c:v>12.619</c:v>
                </c:pt>
                <c:pt idx="857">
                  <c:v>12.590999999999999</c:v>
                </c:pt>
                <c:pt idx="858">
                  <c:v>12.563000000000001</c:v>
                </c:pt>
                <c:pt idx="859">
                  <c:v>12.535</c:v>
                </c:pt>
                <c:pt idx="860">
                  <c:v>12.507</c:v>
                </c:pt>
                <c:pt idx="861">
                  <c:v>12.478999999999999</c:v>
                </c:pt>
                <c:pt idx="862">
                  <c:v>12.451000000000001</c:v>
                </c:pt>
                <c:pt idx="863">
                  <c:v>12.423</c:v>
                </c:pt>
                <c:pt idx="864">
                  <c:v>12.395</c:v>
                </c:pt>
                <c:pt idx="865">
                  <c:v>12.368</c:v>
                </c:pt>
                <c:pt idx="866">
                  <c:v>12.34</c:v>
                </c:pt>
                <c:pt idx="867">
                  <c:v>12.311999999999999</c:v>
                </c:pt>
                <c:pt idx="868">
                  <c:v>12.285</c:v>
                </c:pt>
                <c:pt idx="869">
                  <c:v>12.257</c:v>
                </c:pt>
                <c:pt idx="870">
                  <c:v>12.23</c:v>
                </c:pt>
                <c:pt idx="871">
                  <c:v>12.202</c:v>
                </c:pt>
                <c:pt idx="872">
                  <c:v>12.175000000000001</c:v>
                </c:pt>
                <c:pt idx="873">
                  <c:v>12.147</c:v>
                </c:pt>
                <c:pt idx="874">
                  <c:v>12.12</c:v>
                </c:pt>
                <c:pt idx="875">
                  <c:v>12.093</c:v>
                </c:pt>
                <c:pt idx="876">
                  <c:v>12.066000000000001</c:v>
                </c:pt>
                <c:pt idx="877">
                  <c:v>12.038</c:v>
                </c:pt>
                <c:pt idx="878">
                  <c:v>12.010999999999999</c:v>
                </c:pt>
                <c:pt idx="879">
                  <c:v>11.984</c:v>
                </c:pt>
                <c:pt idx="880">
                  <c:v>11.957000000000001</c:v>
                </c:pt>
                <c:pt idx="881">
                  <c:v>11.93</c:v>
                </c:pt>
                <c:pt idx="882">
                  <c:v>11.903</c:v>
                </c:pt>
                <c:pt idx="883">
                  <c:v>11.875999999999999</c:v>
                </c:pt>
                <c:pt idx="884">
                  <c:v>11.849</c:v>
                </c:pt>
                <c:pt idx="885">
                  <c:v>11.821999999999999</c:v>
                </c:pt>
                <c:pt idx="886">
                  <c:v>11.795999999999999</c:v>
                </c:pt>
                <c:pt idx="887">
                  <c:v>11.769</c:v>
                </c:pt>
                <c:pt idx="888">
                  <c:v>11.742000000000001</c:v>
                </c:pt>
                <c:pt idx="889">
                  <c:v>11.715999999999999</c:v>
                </c:pt>
                <c:pt idx="890">
                  <c:v>11.689</c:v>
                </c:pt>
                <c:pt idx="891">
                  <c:v>11.662000000000001</c:v>
                </c:pt>
                <c:pt idx="892">
                  <c:v>11.635999999999999</c:v>
                </c:pt>
                <c:pt idx="893">
                  <c:v>11.609</c:v>
                </c:pt>
                <c:pt idx="894">
                  <c:v>11.583</c:v>
                </c:pt>
                <c:pt idx="895">
                  <c:v>11.555999999999999</c:v>
                </c:pt>
                <c:pt idx="896">
                  <c:v>11.53</c:v>
                </c:pt>
                <c:pt idx="897">
                  <c:v>11.504</c:v>
                </c:pt>
                <c:pt idx="898">
                  <c:v>11.477</c:v>
                </c:pt>
                <c:pt idx="899">
                  <c:v>11.451000000000001</c:v>
                </c:pt>
                <c:pt idx="900">
                  <c:v>11.425000000000001</c:v>
                </c:pt>
                <c:pt idx="901">
                  <c:v>11.398999999999999</c:v>
                </c:pt>
                <c:pt idx="902">
                  <c:v>11.372999999999999</c:v>
                </c:pt>
                <c:pt idx="903">
                  <c:v>11.346</c:v>
                </c:pt>
                <c:pt idx="904">
                  <c:v>11.32</c:v>
                </c:pt>
                <c:pt idx="905">
                  <c:v>11.294</c:v>
                </c:pt>
                <c:pt idx="906">
                  <c:v>11.268000000000001</c:v>
                </c:pt>
                <c:pt idx="907">
                  <c:v>11.242000000000001</c:v>
                </c:pt>
                <c:pt idx="908">
                  <c:v>11.217000000000001</c:v>
                </c:pt>
                <c:pt idx="909">
                  <c:v>11.191000000000001</c:v>
                </c:pt>
                <c:pt idx="910">
                  <c:v>11.164999999999999</c:v>
                </c:pt>
                <c:pt idx="911">
                  <c:v>11.138999999999999</c:v>
                </c:pt>
                <c:pt idx="912">
                  <c:v>11.113</c:v>
                </c:pt>
                <c:pt idx="913">
                  <c:v>11.087999999999999</c:v>
                </c:pt>
                <c:pt idx="914">
                  <c:v>11.061999999999999</c:v>
                </c:pt>
                <c:pt idx="915">
                  <c:v>11.036</c:v>
                </c:pt>
                <c:pt idx="916">
                  <c:v>11.010999999999999</c:v>
                </c:pt>
                <c:pt idx="917">
                  <c:v>10.984999999999999</c:v>
                </c:pt>
                <c:pt idx="918">
                  <c:v>10.96</c:v>
                </c:pt>
                <c:pt idx="919">
                  <c:v>10.933999999999999</c:v>
                </c:pt>
                <c:pt idx="920">
                  <c:v>10.909000000000001</c:v>
                </c:pt>
                <c:pt idx="921">
                  <c:v>10.882999999999999</c:v>
                </c:pt>
                <c:pt idx="922">
                  <c:v>10.858000000000001</c:v>
                </c:pt>
                <c:pt idx="923">
                  <c:v>10.832000000000001</c:v>
                </c:pt>
                <c:pt idx="924">
                  <c:v>10.807</c:v>
                </c:pt>
                <c:pt idx="925">
                  <c:v>10.782</c:v>
                </c:pt>
                <c:pt idx="926">
                  <c:v>10.757</c:v>
                </c:pt>
                <c:pt idx="927">
                  <c:v>10.731</c:v>
                </c:pt>
                <c:pt idx="928">
                  <c:v>10.706</c:v>
                </c:pt>
                <c:pt idx="929">
                  <c:v>10.680999999999999</c:v>
                </c:pt>
                <c:pt idx="930">
                  <c:v>10.656000000000001</c:v>
                </c:pt>
                <c:pt idx="931">
                  <c:v>10.631</c:v>
                </c:pt>
                <c:pt idx="932">
                  <c:v>10.606</c:v>
                </c:pt>
                <c:pt idx="933">
                  <c:v>10.581</c:v>
                </c:pt>
                <c:pt idx="934">
                  <c:v>10.555999999999999</c:v>
                </c:pt>
                <c:pt idx="935">
                  <c:v>10.531000000000001</c:v>
                </c:pt>
                <c:pt idx="936">
                  <c:v>10.506</c:v>
                </c:pt>
                <c:pt idx="937">
                  <c:v>10.481</c:v>
                </c:pt>
                <c:pt idx="938">
                  <c:v>10.456</c:v>
                </c:pt>
                <c:pt idx="939">
                  <c:v>10.432</c:v>
                </c:pt>
                <c:pt idx="940">
                  <c:v>10.407</c:v>
                </c:pt>
                <c:pt idx="941">
                  <c:v>10.382</c:v>
                </c:pt>
                <c:pt idx="942">
                  <c:v>10.356999999999999</c:v>
                </c:pt>
                <c:pt idx="943">
                  <c:v>10.333</c:v>
                </c:pt>
                <c:pt idx="944">
                  <c:v>10.308</c:v>
                </c:pt>
                <c:pt idx="945">
                  <c:v>10.282999999999999</c:v>
                </c:pt>
                <c:pt idx="946">
                  <c:v>10.259</c:v>
                </c:pt>
                <c:pt idx="947">
                  <c:v>10.234</c:v>
                </c:pt>
                <c:pt idx="948">
                  <c:v>10.210000000000001</c:v>
                </c:pt>
                <c:pt idx="949">
                  <c:v>10.185</c:v>
                </c:pt>
                <c:pt idx="950">
                  <c:v>10.161</c:v>
                </c:pt>
                <c:pt idx="951">
                  <c:v>10.137</c:v>
                </c:pt>
                <c:pt idx="952">
                  <c:v>10.112</c:v>
                </c:pt>
                <c:pt idx="953">
                  <c:v>10.087999999999999</c:v>
                </c:pt>
                <c:pt idx="954">
                  <c:v>10.063000000000001</c:v>
                </c:pt>
                <c:pt idx="955">
                  <c:v>10.039</c:v>
                </c:pt>
                <c:pt idx="956">
                  <c:v>10.015000000000001</c:v>
                </c:pt>
                <c:pt idx="957">
                  <c:v>9.9909999999999997</c:v>
                </c:pt>
                <c:pt idx="958">
                  <c:v>9.9659999999999993</c:v>
                </c:pt>
                <c:pt idx="959">
                  <c:v>9.9420000000000002</c:v>
                </c:pt>
                <c:pt idx="960">
                  <c:v>9.9179999999999993</c:v>
                </c:pt>
                <c:pt idx="961">
                  <c:v>9.8940000000000001</c:v>
                </c:pt>
                <c:pt idx="962">
                  <c:v>9.8699999999999992</c:v>
                </c:pt>
                <c:pt idx="963">
                  <c:v>9.8460000000000001</c:v>
                </c:pt>
                <c:pt idx="964">
                  <c:v>9.8219999999999992</c:v>
                </c:pt>
                <c:pt idx="965">
                  <c:v>9.798</c:v>
                </c:pt>
                <c:pt idx="966">
                  <c:v>9.7739999999999991</c:v>
                </c:pt>
                <c:pt idx="967">
                  <c:v>9.75</c:v>
                </c:pt>
                <c:pt idx="968">
                  <c:v>9.7260000000000009</c:v>
                </c:pt>
                <c:pt idx="969">
                  <c:v>9.702</c:v>
                </c:pt>
                <c:pt idx="970">
                  <c:v>9.6780000000000008</c:v>
                </c:pt>
                <c:pt idx="971">
                  <c:v>9.6539999999999999</c:v>
                </c:pt>
                <c:pt idx="972">
                  <c:v>9.6310000000000002</c:v>
                </c:pt>
                <c:pt idx="973">
                  <c:v>9.6069999999999993</c:v>
                </c:pt>
                <c:pt idx="974">
                  <c:v>9.5830000000000002</c:v>
                </c:pt>
                <c:pt idx="975">
                  <c:v>9.5589999999999993</c:v>
                </c:pt>
                <c:pt idx="976">
                  <c:v>9.5359999999999996</c:v>
                </c:pt>
                <c:pt idx="977">
                  <c:v>9.5120000000000005</c:v>
                </c:pt>
                <c:pt idx="978">
                  <c:v>9.4879999999999995</c:v>
                </c:pt>
                <c:pt idx="979">
                  <c:v>9.4649999999999999</c:v>
                </c:pt>
                <c:pt idx="980">
                  <c:v>9.4410000000000007</c:v>
                </c:pt>
                <c:pt idx="981">
                  <c:v>9.4179999999999993</c:v>
                </c:pt>
                <c:pt idx="982">
                  <c:v>9.3940000000000001</c:v>
                </c:pt>
                <c:pt idx="983">
                  <c:v>9.3710000000000004</c:v>
                </c:pt>
                <c:pt idx="984">
                  <c:v>9.3469999999999995</c:v>
                </c:pt>
                <c:pt idx="985">
                  <c:v>9.3239999999999998</c:v>
                </c:pt>
                <c:pt idx="986">
                  <c:v>9.3000000000000007</c:v>
                </c:pt>
                <c:pt idx="987">
                  <c:v>9.2769999999999992</c:v>
                </c:pt>
                <c:pt idx="988">
                  <c:v>9.2530000000000001</c:v>
                </c:pt>
                <c:pt idx="989">
                  <c:v>9.23</c:v>
                </c:pt>
                <c:pt idx="990">
                  <c:v>9.2070000000000007</c:v>
                </c:pt>
                <c:pt idx="991">
                  <c:v>9.1829999999999998</c:v>
                </c:pt>
                <c:pt idx="992">
                  <c:v>9.16</c:v>
                </c:pt>
                <c:pt idx="993">
                  <c:v>9.1370000000000005</c:v>
                </c:pt>
                <c:pt idx="994">
                  <c:v>9.1140000000000008</c:v>
                </c:pt>
                <c:pt idx="995">
                  <c:v>9.09</c:v>
                </c:pt>
                <c:pt idx="996">
                  <c:v>9.0670000000000002</c:v>
                </c:pt>
                <c:pt idx="997">
                  <c:v>9.0440000000000005</c:v>
                </c:pt>
                <c:pt idx="998">
                  <c:v>9.0210000000000008</c:v>
                </c:pt>
                <c:pt idx="999">
                  <c:v>8.9979999999999993</c:v>
                </c:pt>
                <c:pt idx="1000">
                  <c:v>8.9749999999999996</c:v>
                </c:pt>
                <c:pt idx="1001">
                  <c:v>8.952</c:v>
                </c:pt>
                <c:pt idx="1002">
                  <c:v>8.9280000000000008</c:v>
                </c:pt>
                <c:pt idx="1003">
                  <c:v>8.9049999999999994</c:v>
                </c:pt>
                <c:pt idx="1004">
                  <c:v>8.8819999999999997</c:v>
                </c:pt>
                <c:pt idx="1005">
                  <c:v>8.859</c:v>
                </c:pt>
                <c:pt idx="1006">
                  <c:v>8.8360000000000003</c:v>
                </c:pt>
                <c:pt idx="1007">
                  <c:v>8.8140000000000001</c:v>
                </c:pt>
                <c:pt idx="1008">
                  <c:v>8.7910000000000004</c:v>
                </c:pt>
                <c:pt idx="1009">
                  <c:v>8.7680000000000007</c:v>
                </c:pt>
                <c:pt idx="1010">
                  <c:v>8.7449999999999992</c:v>
                </c:pt>
                <c:pt idx="1011">
                  <c:v>8.7219999999999995</c:v>
                </c:pt>
                <c:pt idx="1012">
                  <c:v>8.6989999999999998</c:v>
                </c:pt>
                <c:pt idx="1013">
                  <c:v>8.6760000000000002</c:v>
                </c:pt>
                <c:pt idx="1014">
                  <c:v>8.6539999999999999</c:v>
                </c:pt>
                <c:pt idx="1015">
                  <c:v>8.6310000000000002</c:v>
                </c:pt>
                <c:pt idx="1016">
                  <c:v>8.6080000000000005</c:v>
                </c:pt>
                <c:pt idx="1017">
                  <c:v>8.5850000000000009</c:v>
                </c:pt>
                <c:pt idx="1018">
                  <c:v>8.5630000000000006</c:v>
                </c:pt>
                <c:pt idx="1019">
                  <c:v>8.5399999999999991</c:v>
                </c:pt>
                <c:pt idx="1020">
                  <c:v>8.5169999999999995</c:v>
                </c:pt>
                <c:pt idx="1021">
                  <c:v>8.4949999999999992</c:v>
                </c:pt>
                <c:pt idx="1022">
                  <c:v>8.4719999999999995</c:v>
                </c:pt>
                <c:pt idx="1023">
                  <c:v>8.4489999999999998</c:v>
                </c:pt>
                <c:pt idx="1024">
                  <c:v>8.4269999999999996</c:v>
                </c:pt>
                <c:pt idx="1025">
                  <c:v>8.4039999999999999</c:v>
                </c:pt>
                <c:pt idx="1026">
                  <c:v>8.3819999999999997</c:v>
                </c:pt>
                <c:pt idx="1027">
                  <c:v>8.359</c:v>
                </c:pt>
                <c:pt idx="1028">
                  <c:v>8.3369999999999997</c:v>
                </c:pt>
                <c:pt idx="1029">
                  <c:v>8.3140000000000001</c:v>
                </c:pt>
                <c:pt idx="1030">
                  <c:v>8.2919999999999998</c:v>
                </c:pt>
                <c:pt idx="1031">
                  <c:v>8.2690000000000001</c:v>
                </c:pt>
                <c:pt idx="1032">
                  <c:v>8.2469999999999999</c:v>
                </c:pt>
                <c:pt idx="1033">
                  <c:v>8.2249999999999996</c:v>
                </c:pt>
                <c:pt idx="1034">
                  <c:v>8.202</c:v>
                </c:pt>
                <c:pt idx="1035">
                  <c:v>8.18</c:v>
                </c:pt>
                <c:pt idx="1036">
                  <c:v>8.157</c:v>
                </c:pt>
                <c:pt idx="1037">
                  <c:v>8.1349999999999998</c:v>
                </c:pt>
                <c:pt idx="1038">
                  <c:v>8.1129999999999995</c:v>
                </c:pt>
                <c:pt idx="1039">
                  <c:v>8.09</c:v>
                </c:pt>
                <c:pt idx="1040">
                  <c:v>8.0679999999999996</c:v>
                </c:pt>
                <c:pt idx="1041">
                  <c:v>8.0459999999999994</c:v>
                </c:pt>
                <c:pt idx="1042">
                  <c:v>8.0239999999999991</c:v>
                </c:pt>
                <c:pt idx="1043">
                  <c:v>8.0009999999999994</c:v>
                </c:pt>
                <c:pt idx="1044">
                  <c:v>7.9790000000000001</c:v>
                </c:pt>
                <c:pt idx="1045">
                  <c:v>7.9569999999999999</c:v>
                </c:pt>
                <c:pt idx="1046">
                  <c:v>7.9349999999999996</c:v>
                </c:pt>
                <c:pt idx="1047">
                  <c:v>7.9119999999999999</c:v>
                </c:pt>
                <c:pt idx="1048">
                  <c:v>7.89</c:v>
                </c:pt>
                <c:pt idx="1049">
                  <c:v>7.8680000000000003</c:v>
                </c:pt>
                <c:pt idx="1050">
                  <c:v>7.8460000000000001</c:v>
                </c:pt>
                <c:pt idx="1051">
                  <c:v>7.8239999999999998</c:v>
                </c:pt>
                <c:pt idx="1052">
                  <c:v>7.8019999999999996</c:v>
                </c:pt>
                <c:pt idx="1053">
                  <c:v>7.78</c:v>
                </c:pt>
                <c:pt idx="1054">
                  <c:v>7.7569999999999997</c:v>
                </c:pt>
                <c:pt idx="1055">
                  <c:v>7.7350000000000003</c:v>
                </c:pt>
                <c:pt idx="1056">
                  <c:v>7.7130000000000001</c:v>
                </c:pt>
                <c:pt idx="1057">
                  <c:v>7.6909999999999998</c:v>
                </c:pt>
                <c:pt idx="1058">
                  <c:v>7.6689999999999996</c:v>
                </c:pt>
                <c:pt idx="1059">
                  <c:v>7.6470000000000002</c:v>
                </c:pt>
                <c:pt idx="1060">
                  <c:v>7.625</c:v>
                </c:pt>
                <c:pt idx="1061">
                  <c:v>7.6029999999999998</c:v>
                </c:pt>
                <c:pt idx="1062">
                  <c:v>7.5810000000000004</c:v>
                </c:pt>
                <c:pt idx="1063">
                  <c:v>7.5590000000000002</c:v>
                </c:pt>
                <c:pt idx="1064">
                  <c:v>7.5369999999999999</c:v>
                </c:pt>
                <c:pt idx="1065">
                  <c:v>7.5149999999999997</c:v>
                </c:pt>
                <c:pt idx="1066">
                  <c:v>7.4930000000000003</c:v>
                </c:pt>
                <c:pt idx="1067">
                  <c:v>7.4710000000000001</c:v>
                </c:pt>
                <c:pt idx="1068">
                  <c:v>7.4489999999999998</c:v>
                </c:pt>
                <c:pt idx="1069">
                  <c:v>7.4269999999999996</c:v>
                </c:pt>
                <c:pt idx="1070">
                  <c:v>7.4050000000000002</c:v>
                </c:pt>
                <c:pt idx="1071">
                  <c:v>7.383</c:v>
                </c:pt>
                <c:pt idx="1072">
                  <c:v>7.3609999999999998</c:v>
                </c:pt>
                <c:pt idx="1073">
                  <c:v>7.34</c:v>
                </c:pt>
                <c:pt idx="1074">
                  <c:v>7.3179999999999996</c:v>
                </c:pt>
                <c:pt idx="1075">
                  <c:v>7.2960000000000003</c:v>
                </c:pt>
                <c:pt idx="1076">
                  <c:v>7.274</c:v>
                </c:pt>
                <c:pt idx="1077">
                  <c:v>7.2519999999999998</c:v>
                </c:pt>
                <c:pt idx="1078">
                  <c:v>7.23</c:v>
                </c:pt>
                <c:pt idx="1079">
                  <c:v>7.2089999999999996</c:v>
                </c:pt>
                <c:pt idx="1080">
                  <c:v>7.1870000000000003</c:v>
                </c:pt>
                <c:pt idx="1081">
                  <c:v>7.165</c:v>
                </c:pt>
                <c:pt idx="1082">
                  <c:v>7.1429999999999998</c:v>
                </c:pt>
                <c:pt idx="1083">
                  <c:v>7.1210000000000004</c:v>
                </c:pt>
                <c:pt idx="1084">
                  <c:v>7.1</c:v>
                </c:pt>
                <c:pt idx="1085">
                  <c:v>7.0780000000000003</c:v>
                </c:pt>
                <c:pt idx="1086">
                  <c:v>7.056</c:v>
                </c:pt>
                <c:pt idx="1087">
                  <c:v>7.0339999999999998</c:v>
                </c:pt>
                <c:pt idx="1088">
                  <c:v>7.0129999999999999</c:v>
                </c:pt>
                <c:pt idx="1089">
                  <c:v>6.9909999999999997</c:v>
                </c:pt>
                <c:pt idx="1090">
                  <c:v>6.9690000000000003</c:v>
                </c:pt>
                <c:pt idx="1091">
                  <c:v>6.9480000000000004</c:v>
                </c:pt>
                <c:pt idx="1092">
                  <c:v>6.9260000000000002</c:v>
                </c:pt>
                <c:pt idx="1093">
                  <c:v>6.9039999999999999</c:v>
                </c:pt>
                <c:pt idx="1094">
                  <c:v>6.883</c:v>
                </c:pt>
                <c:pt idx="1095">
                  <c:v>6.8609999999999998</c:v>
                </c:pt>
                <c:pt idx="1096">
                  <c:v>6.8390000000000004</c:v>
                </c:pt>
                <c:pt idx="1097">
                  <c:v>6.8179999999999996</c:v>
                </c:pt>
                <c:pt idx="1098">
                  <c:v>6.7960000000000003</c:v>
                </c:pt>
                <c:pt idx="1099">
                  <c:v>6.7750000000000004</c:v>
                </c:pt>
                <c:pt idx="1100">
                  <c:v>6.7530000000000001</c:v>
                </c:pt>
                <c:pt idx="1101">
                  <c:v>6.7309999999999999</c:v>
                </c:pt>
                <c:pt idx="1102">
                  <c:v>6.71</c:v>
                </c:pt>
                <c:pt idx="1103">
                  <c:v>6.6879999999999997</c:v>
                </c:pt>
                <c:pt idx="1104">
                  <c:v>6.6669999999999998</c:v>
                </c:pt>
                <c:pt idx="1105">
                  <c:v>6.6449999999999996</c:v>
                </c:pt>
                <c:pt idx="1106">
                  <c:v>6.6239999999999997</c:v>
                </c:pt>
                <c:pt idx="1107">
                  <c:v>6.6020000000000003</c:v>
                </c:pt>
                <c:pt idx="1108">
                  <c:v>6.5810000000000004</c:v>
                </c:pt>
                <c:pt idx="1109">
                  <c:v>6.5590000000000002</c:v>
                </c:pt>
                <c:pt idx="1110">
                  <c:v>6.5380000000000003</c:v>
                </c:pt>
                <c:pt idx="1111">
                  <c:v>6.516</c:v>
                </c:pt>
                <c:pt idx="1112">
                  <c:v>6.4950000000000001</c:v>
                </c:pt>
                <c:pt idx="1113">
                  <c:v>6.4729999999999999</c:v>
                </c:pt>
                <c:pt idx="1114">
                  <c:v>6.452</c:v>
                </c:pt>
                <c:pt idx="1115">
                  <c:v>6.431</c:v>
                </c:pt>
                <c:pt idx="1116">
                  <c:v>6.4089999999999998</c:v>
                </c:pt>
                <c:pt idx="1117">
                  <c:v>6.3879999999999999</c:v>
                </c:pt>
                <c:pt idx="1118">
                  <c:v>6.3659999999999997</c:v>
                </c:pt>
                <c:pt idx="1119">
                  <c:v>6.3449999999999998</c:v>
                </c:pt>
                <c:pt idx="1120">
                  <c:v>6.3239999999999998</c:v>
                </c:pt>
                <c:pt idx="1121">
                  <c:v>6.3019999999999996</c:v>
                </c:pt>
                <c:pt idx="1122">
                  <c:v>6.2809999999999997</c:v>
                </c:pt>
                <c:pt idx="1123">
                  <c:v>6.26</c:v>
                </c:pt>
                <c:pt idx="1124">
                  <c:v>6.2380000000000004</c:v>
                </c:pt>
                <c:pt idx="1125">
                  <c:v>6.2169999999999996</c:v>
                </c:pt>
                <c:pt idx="1126">
                  <c:v>6.1959999999999997</c:v>
                </c:pt>
                <c:pt idx="1127">
                  <c:v>6.1749999999999998</c:v>
                </c:pt>
                <c:pt idx="1128">
                  <c:v>6.1529999999999996</c:v>
                </c:pt>
                <c:pt idx="1129">
                  <c:v>6.1319999999999997</c:v>
                </c:pt>
                <c:pt idx="1130">
                  <c:v>6.1109999999999998</c:v>
                </c:pt>
                <c:pt idx="1131">
                  <c:v>6.09</c:v>
                </c:pt>
                <c:pt idx="1132">
                  <c:v>6.0679999999999996</c:v>
                </c:pt>
                <c:pt idx="1133">
                  <c:v>6.0469999999999997</c:v>
                </c:pt>
                <c:pt idx="1134">
                  <c:v>6.0259999999999998</c:v>
                </c:pt>
                <c:pt idx="1135">
                  <c:v>6.0049999999999999</c:v>
                </c:pt>
                <c:pt idx="1136">
                  <c:v>5.984</c:v>
                </c:pt>
                <c:pt idx="1137">
                  <c:v>5.9619999999999997</c:v>
                </c:pt>
                <c:pt idx="1138">
                  <c:v>5.9409999999999998</c:v>
                </c:pt>
                <c:pt idx="1139">
                  <c:v>5.92</c:v>
                </c:pt>
                <c:pt idx="1140">
                  <c:v>5.899</c:v>
                </c:pt>
                <c:pt idx="1141">
                  <c:v>5.8780000000000001</c:v>
                </c:pt>
                <c:pt idx="1142">
                  <c:v>5.8570000000000002</c:v>
                </c:pt>
                <c:pt idx="1143">
                  <c:v>5.8360000000000003</c:v>
                </c:pt>
                <c:pt idx="1144">
                  <c:v>5.8150000000000004</c:v>
                </c:pt>
                <c:pt idx="1145">
                  <c:v>5.7930000000000001</c:v>
                </c:pt>
                <c:pt idx="1146">
                  <c:v>5.7720000000000002</c:v>
                </c:pt>
                <c:pt idx="1147">
                  <c:v>5.7510000000000003</c:v>
                </c:pt>
                <c:pt idx="1148">
                  <c:v>5.73</c:v>
                </c:pt>
                <c:pt idx="1149">
                  <c:v>5.7089999999999996</c:v>
                </c:pt>
                <c:pt idx="1150">
                  <c:v>5.6879999999999997</c:v>
                </c:pt>
                <c:pt idx="1151">
                  <c:v>5.6669999999999998</c:v>
                </c:pt>
                <c:pt idx="1152">
                  <c:v>5.6459999999999999</c:v>
                </c:pt>
                <c:pt idx="1153">
                  <c:v>5.625</c:v>
                </c:pt>
                <c:pt idx="1154">
                  <c:v>5.6040000000000001</c:v>
                </c:pt>
                <c:pt idx="1155">
                  <c:v>5.5830000000000002</c:v>
                </c:pt>
                <c:pt idx="1156">
                  <c:v>5.5620000000000003</c:v>
                </c:pt>
                <c:pt idx="1157">
                  <c:v>5.5410000000000004</c:v>
                </c:pt>
                <c:pt idx="1158">
                  <c:v>5.52</c:v>
                </c:pt>
                <c:pt idx="1159">
                  <c:v>5.4980000000000002</c:v>
                </c:pt>
                <c:pt idx="1160">
                  <c:v>5.4770000000000003</c:v>
                </c:pt>
                <c:pt idx="1161">
                  <c:v>5.4550000000000001</c:v>
                </c:pt>
                <c:pt idx="1162">
                  <c:v>5.4340000000000002</c:v>
                </c:pt>
                <c:pt idx="1163">
                  <c:v>5.4119999999999999</c:v>
                </c:pt>
                <c:pt idx="1164">
                  <c:v>5.391</c:v>
                </c:pt>
                <c:pt idx="1165">
                  <c:v>5.3689999999999998</c:v>
                </c:pt>
                <c:pt idx="1166">
                  <c:v>5.3470000000000004</c:v>
                </c:pt>
                <c:pt idx="1167">
                  <c:v>5.3250000000000002</c:v>
                </c:pt>
                <c:pt idx="1168">
                  <c:v>5.3029999999999999</c:v>
                </c:pt>
                <c:pt idx="1169">
                  <c:v>5.2809999999999997</c:v>
                </c:pt>
                <c:pt idx="1170">
                  <c:v>5.2590000000000003</c:v>
                </c:pt>
                <c:pt idx="1171">
                  <c:v>5.2370000000000001</c:v>
                </c:pt>
                <c:pt idx="1172">
                  <c:v>5.2149999999999999</c:v>
                </c:pt>
                <c:pt idx="1173">
                  <c:v>5.1929999999999996</c:v>
                </c:pt>
                <c:pt idx="1174">
                  <c:v>5.17</c:v>
                </c:pt>
                <c:pt idx="1175">
                  <c:v>5.1479999999999997</c:v>
                </c:pt>
                <c:pt idx="1176">
                  <c:v>5.125</c:v>
                </c:pt>
                <c:pt idx="1177">
                  <c:v>5.1029999999999998</c:v>
                </c:pt>
                <c:pt idx="1178">
                  <c:v>5.08</c:v>
                </c:pt>
                <c:pt idx="1179">
                  <c:v>5.0579999999999998</c:v>
                </c:pt>
                <c:pt idx="1180">
                  <c:v>5.0350000000000001</c:v>
                </c:pt>
                <c:pt idx="1181">
                  <c:v>5.0119999999999996</c:v>
                </c:pt>
                <c:pt idx="1182">
                  <c:v>4.9889999999999999</c:v>
                </c:pt>
                <c:pt idx="1183">
                  <c:v>4.9669999999999996</c:v>
                </c:pt>
                <c:pt idx="1184">
                  <c:v>4.944</c:v>
                </c:pt>
                <c:pt idx="1185">
                  <c:v>4.9210000000000003</c:v>
                </c:pt>
                <c:pt idx="1186">
                  <c:v>4.899</c:v>
                </c:pt>
                <c:pt idx="1187">
                  <c:v>4.8760000000000003</c:v>
                </c:pt>
                <c:pt idx="1188">
                  <c:v>4.8529999999999998</c:v>
                </c:pt>
                <c:pt idx="1189">
                  <c:v>4.8310000000000004</c:v>
                </c:pt>
                <c:pt idx="1190">
                  <c:v>4.8079999999999998</c:v>
                </c:pt>
                <c:pt idx="1191">
                  <c:v>4.7859999999999996</c:v>
                </c:pt>
                <c:pt idx="1192">
                  <c:v>4.7629999999999999</c:v>
                </c:pt>
                <c:pt idx="1193">
                  <c:v>4.7409999999999997</c:v>
                </c:pt>
                <c:pt idx="1194">
                  <c:v>4.7190000000000003</c:v>
                </c:pt>
                <c:pt idx="1195">
                  <c:v>4.6959999999999997</c:v>
                </c:pt>
                <c:pt idx="1196">
                  <c:v>4.6740000000000004</c:v>
                </c:pt>
                <c:pt idx="1197">
                  <c:v>4.6520000000000001</c:v>
                </c:pt>
                <c:pt idx="1198">
                  <c:v>4.6289999999999996</c:v>
                </c:pt>
                <c:pt idx="1199">
                  <c:v>4.6070000000000002</c:v>
                </c:pt>
                <c:pt idx="1200">
                  <c:v>4.585</c:v>
                </c:pt>
                <c:pt idx="1201">
                  <c:v>4.5629999999999997</c:v>
                </c:pt>
                <c:pt idx="1202">
                  <c:v>4.5410000000000004</c:v>
                </c:pt>
                <c:pt idx="1203">
                  <c:v>4.5190000000000001</c:v>
                </c:pt>
                <c:pt idx="1204">
                  <c:v>4.4960000000000004</c:v>
                </c:pt>
                <c:pt idx="1205">
                  <c:v>4.4740000000000002</c:v>
                </c:pt>
                <c:pt idx="1206">
                  <c:v>4.452</c:v>
                </c:pt>
                <c:pt idx="1207">
                  <c:v>4.43</c:v>
                </c:pt>
                <c:pt idx="1208">
                  <c:v>4.4080000000000004</c:v>
                </c:pt>
                <c:pt idx="1209">
                  <c:v>4.3860000000000001</c:v>
                </c:pt>
                <c:pt idx="1210">
                  <c:v>4.3650000000000002</c:v>
                </c:pt>
                <c:pt idx="1211">
                  <c:v>4.343</c:v>
                </c:pt>
                <c:pt idx="1212">
                  <c:v>4.3209999999999997</c:v>
                </c:pt>
                <c:pt idx="1213">
                  <c:v>4.2990000000000004</c:v>
                </c:pt>
                <c:pt idx="1214">
                  <c:v>4.2770000000000001</c:v>
                </c:pt>
                <c:pt idx="1215">
                  <c:v>4.2560000000000002</c:v>
                </c:pt>
                <c:pt idx="1216">
                  <c:v>4.234</c:v>
                </c:pt>
                <c:pt idx="1217">
                  <c:v>4.2119999999999997</c:v>
                </c:pt>
                <c:pt idx="1218">
                  <c:v>4.1909999999999998</c:v>
                </c:pt>
                <c:pt idx="1219">
                  <c:v>4.1689999999999996</c:v>
                </c:pt>
                <c:pt idx="1220">
                  <c:v>4.1479999999999997</c:v>
                </c:pt>
                <c:pt idx="1221">
                  <c:v>4.1260000000000003</c:v>
                </c:pt>
                <c:pt idx="1222">
                  <c:v>4.1050000000000004</c:v>
                </c:pt>
                <c:pt idx="1223">
                  <c:v>4.0830000000000002</c:v>
                </c:pt>
                <c:pt idx="1224">
                  <c:v>4.0620000000000003</c:v>
                </c:pt>
                <c:pt idx="1225">
                  <c:v>4.0410000000000004</c:v>
                </c:pt>
                <c:pt idx="1226">
                  <c:v>4.0190000000000001</c:v>
                </c:pt>
                <c:pt idx="1227">
                  <c:v>3.9980000000000002</c:v>
                </c:pt>
                <c:pt idx="1228">
                  <c:v>3.9769999999999999</c:v>
                </c:pt>
                <c:pt idx="1229">
                  <c:v>3.956</c:v>
                </c:pt>
                <c:pt idx="1230">
                  <c:v>3.9350000000000001</c:v>
                </c:pt>
                <c:pt idx="1231">
                  <c:v>3.9140000000000001</c:v>
                </c:pt>
                <c:pt idx="1232">
                  <c:v>3.8919999999999999</c:v>
                </c:pt>
                <c:pt idx="1233">
                  <c:v>3.871</c:v>
                </c:pt>
                <c:pt idx="1234">
                  <c:v>3.85</c:v>
                </c:pt>
                <c:pt idx="1235">
                  <c:v>3.8290000000000002</c:v>
                </c:pt>
                <c:pt idx="1236">
                  <c:v>3.8079999999999998</c:v>
                </c:pt>
                <c:pt idx="1237">
                  <c:v>3.7869999999999999</c:v>
                </c:pt>
                <c:pt idx="1238">
                  <c:v>3.766</c:v>
                </c:pt>
                <c:pt idx="1239">
                  <c:v>3.746</c:v>
                </c:pt>
                <c:pt idx="1240">
                  <c:v>3.7250000000000001</c:v>
                </c:pt>
                <c:pt idx="1241">
                  <c:v>3.7040000000000002</c:v>
                </c:pt>
                <c:pt idx="1242">
                  <c:v>3.6829999999999998</c:v>
                </c:pt>
                <c:pt idx="1243">
                  <c:v>3.6619999999999999</c:v>
                </c:pt>
                <c:pt idx="1244">
                  <c:v>3.6419999999999999</c:v>
                </c:pt>
                <c:pt idx="1245">
                  <c:v>3.621</c:v>
                </c:pt>
                <c:pt idx="1246">
                  <c:v>3.601</c:v>
                </c:pt>
                <c:pt idx="1247">
                  <c:v>3.58</c:v>
                </c:pt>
                <c:pt idx="1248">
                  <c:v>3.56</c:v>
                </c:pt>
                <c:pt idx="1249">
                  <c:v>3.5390000000000001</c:v>
                </c:pt>
                <c:pt idx="1250">
                  <c:v>3.5190000000000001</c:v>
                </c:pt>
                <c:pt idx="1251">
                  <c:v>3.4980000000000002</c:v>
                </c:pt>
                <c:pt idx="1252">
                  <c:v>3.4780000000000002</c:v>
                </c:pt>
                <c:pt idx="1253">
                  <c:v>3.4580000000000002</c:v>
                </c:pt>
                <c:pt idx="1254">
                  <c:v>3.4380000000000002</c:v>
                </c:pt>
                <c:pt idx="1255">
                  <c:v>3.4180000000000001</c:v>
                </c:pt>
                <c:pt idx="1256">
                  <c:v>3.3969999999999998</c:v>
                </c:pt>
                <c:pt idx="1257">
                  <c:v>3.3769999999999998</c:v>
                </c:pt>
                <c:pt idx="1258">
                  <c:v>3.3580000000000001</c:v>
                </c:pt>
                <c:pt idx="1259">
                  <c:v>3.3380000000000001</c:v>
                </c:pt>
                <c:pt idx="1260">
                  <c:v>3.3180000000000001</c:v>
                </c:pt>
                <c:pt idx="1261">
                  <c:v>3.298</c:v>
                </c:pt>
                <c:pt idx="1262">
                  <c:v>3.278</c:v>
                </c:pt>
                <c:pt idx="1263">
                  <c:v>3.258</c:v>
                </c:pt>
                <c:pt idx="1264">
                  <c:v>3.2389999999999999</c:v>
                </c:pt>
                <c:pt idx="1265">
                  <c:v>3.2189999999999999</c:v>
                </c:pt>
                <c:pt idx="1266">
                  <c:v>3.1989999999999998</c:v>
                </c:pt>
                <c:pt idx="1267">
                  <c:v>3.18</c:v>
                </c:pt>
                <c:pt idx="1268">
                  <c:v>3.16</c:v>
                </c:pt>
                <c:pt idx="1269">
                  <c:v>3.141</c:v>
                </c:pt>
                <c:pt idx="1270">
                  <c:v>3.121</c:v>
                </c:pt>
                <c:pt idx="1271">
                  <c:v>3.1019999999999999</c:v>
                </c:pt>
                <c:pt idx="1272">
                  <c:v>3.0830000000000002</c:v>
                </c:pt>
                <c:pt idx="1273">
                  <c:v>3.0630000000000002</c:v>
                </c:pt>
                <c:pt idx="1274">
                  <c:v>3.044</c:v>
                </c:pt>
                <c:pt idx="1275">
                  <c:v>3.0249999999999999</c:v>
                </c:pt>
                <c:pt idx="1276">
                  <c:v>3.0049999999999999</c:v>
                </c:pt>
                <c:pt idx="1277">
                  <c:v>2.9860000000000002</c:v>
                </c:pt>
                <c:pt idx="1278">
                  <c:v>2.9670000000000001</c:v>
                </c:pt>
                <c:pt idx="1279">
                  <c:v>2.948</c:v>
                </c:pt>
                <c:pt idx="1280">
                  <c:v>2.9289999999999998</c:v>
                </c:pt>
                <c:pt idx="1281">
                  <c:v>2.91</c:v>
                </c:pt>
                <c:pt idx="1282">
                  <c:v>2.891</c:v>
                </c:pt>
                <c:pt idx="1283">
                  <c:v>2.8719999999999999</c:v>
                </c:pt>
                <c:pt idx="1284">
                  <c:v>2.8530000000000002</c:v>
                </c:pt>
                <c:pt idx="1285">
                  <c:v>2.835</c:v>
                </c:pt>
                <c:pt idx="1286">
                  <c:v>2.8159999999999998</c:v>
                </c:pt>
                <c:pt idx="1287">
                  <c:v>2.7970000000000002</c:v>
                </c:pt>
                <c:pt idx="1288">
                  <c:v>2.7789999999999999</c:v>
                </c:pt>
                <c:pt idx="1289">
                  <c:v>2.76</c:v>
                </c:pt>
                <c:pt idx="1290">
                  <c:v>2.742</c:v>
                </c:pt>
                <c:pt idx="1291">
                  <c:v>2.7229999999999999</c:v>
                </c:pt>
                <c:pt idx="1292">
                  <c:v>2.7050000000000001</c:v>
                </c:pt>
                <c:pt idx="1293">
                  <c:v>2.6859999999999999</c:v>
                </c:pt>
                <c:pt idx="1294">
                  <c:v>2.6680000000000001</c:v>
                </c:pt>
                <c:pt idx="1295">
                  <c:v>2.65</c:v>
                </c:pt>
                <c:pt idx="1296">
                  <c:v>2.6320000000000001</c:v>
                </c:pt>
                <c:pt idx="1297">
                  <c:v>2.6139999999999999</c:v>
                </c:pt>
                <c:pt idx="1298">
                  <c:v>2.5960000000000001</c:v>
                </c:pt>
                <c:pt idx="1299">
                  <c:v>2.5779999999999998</c:v>
                </c:pt>
                <c:pt idx="1300">
                  <c:v>2.56</c:v>
                </c:pt>
                <c:pt idx="1301">
                  <c:v>2.5419999999999998</c:v>
                </c:pt>
                <c:pt idx="1302">
                  <c:v>2.524</c:v>
                </c:pt>
                <c:pt idx="1303">
                  <c:v>2.5070000000000001</c:v>
                </c:pt>
                <c:pt idx="1304">
                  <c:v>2.4889999999999999</c:v>
                </c:pt>
                <c:pt idx="1305">
                  <c:v>2.472</c:v>
                </c:pt>
                <c:pt idx="1306">
                  <c:v>2.4540000000000002</c:v>
                </c:pt>
                <c:pt idx="1307">
                  <c:v>2.4369999999999998</c:v>
                </c:pt>
                <c:pt idx="1308">
                  <c:v>2.419</c:v>
                </c:pt>
                <c:pt idx="1309">
                  <c:v>2.4020000000000001</c:v>
                </c:pt>
                <c:pt idx="1310">
                  <c:v>2.3849999999999998</c:v>
                </c:pt>
                <c:pt idx="1311">
                  <c:v>2.3679999999999999</c:v>
                </c:pt>
                <c:pt idx="1312">
                  <c:v>2.351</c:v>
                </c:pt>
                <c:pt idx="1313">
                  <c:v>2.3340000000000001</c:v>
                </c:pt>
                <c:pt idx="1314">
                  <c:v>2.3170000000000002</c:v>
                </c:pt>
                <c:pt idx="1315">
                  <c:v>2.2999999999999998</c:v>
                </c:pt>
                <c:pt idx="1316">
                  <c:v>2.2829999999999999</c:v>
                </c:pt>
                <c:pt idx="1317">
                  <c:v>2.2669999999999999</c:v>
                </c:pt>
                <c:pt idx="1318">
                  <c:v>2.25</c:v>
                </c:pt>
                <c:pt idx="1319">
                  <c:v>2.234</c:v>
                </c:pt>
                <c:pt idx="1320">
                  <c:v>2.2170000000000001</c:v>
                </c:pt>
                <c:pt idx="1321">
                  <c:v>2.2010000000000001</c:v>
                </c:pt>
                <c:pt idx="1322">
                  <c:v>2.1850000000000001</c:v>
                </c:pt>
                <c:pt idx="1323">
                  <c:v>2.169</c:v>
                </c:pt>
                <c:pt idx="1324">
                  <c:v>2.153</c:v>
                </c:pt>
                <c:pt idx="1325">
                  <c:v>2.137</c:v>
                </c:pt>
                <c:pt idx="1326">
                  <c:v>2.121</c:v>
                </c:pt>
                <c:pt idx="1327">
                  <c:v>2.105</c:v>
                </c:pt>
                <c:pt idx="1328">
                  <c:v>2.089</c:v>
                </c:pt>
                <c:pt idx="1329">
                  <c:v>2.073</c:v>
                </c:pt>
                <c:pt idx="1330">
                  <c:v>2.0579999999999998</c:v>
                </c:pt>
                <c:pt idx="1331">
                  <c:v>2.0419999999999998</c:v>
                </c:pt>
                <c:pt idx="1332">
                  <c:v>2.0270000000000001</c:v>
                </c:pt>
                <c:pt idx="1333">
                  <c:v>2.012</c:v>
                </c:pt>
                <c:pt idx="1334">
                  <c:v>1.996</c:v>
                </c:pt>
                <c:pt idx="1335">
                  <c:v>1.9810000000000001</c:v>
                </c:pt>
                <c:pt idx="1336">
                  <c:v>1.966</c:v>
                </c:pt>
                <c:pt idx="1337">
                  <c:v>1.9510000000000001</c:v>
                </c:pt>
                <c:pt idx="1338">
                  <c:v>1.9359999999999999</c:v>
                </c:pt>
                <c:pt idx="1339">
                  <c:v>1.921</c:v>
                </c:pt>
                <c:pt idx="1340">
                  <c:v>1.907</c:v>
                </c:pt>
                <c:pt idx="1341">
                  <c:v>1.8919999999999999</c:v>
                </c:pt>
                <c:pt idx="1342">
                  <c:v>1.877</c:v>
                </c:pt>
                <c:pt idx="1343">
                  <c:v>1.863</c:v>
                </c:pt>
                <c:pt idx="1344">
                  <c:v>1.849</c:v>
                </c:pt>
                <c:pt idx="1345">
                  <c:v>1.8340000000000001</c:v>
                </c:pt>
                <c:pt idx="1346">
                  <c:v>1.82</c:v>
                </c:pt>
                <c:pt idx="1347">
                  <c:v>1.806</c:v>
                </c:pt>
                <c:pt idx="1348">
                  <c:v>1.792</c:v>
                </c:pt>
                <c:pt idx="1349">
                  <c:v>1.778</c:v>
                </c:pt>
                <c:pt idx="1350">
                  <c:v>1.764</c:v>
                </c:pt>
                <c:pt idx="1351">
                  <c:v>1.7509999999999999</c:v>
                </c:pt>
                <c:pt idx="1352">
                  <c:v>1.7370000000000001</c:v>
                </c:pt>
                <c:pt idx="1353">
                  <c:v>1.724</c:v>
                </c:pt>
                <c:pt idx="1354">
                  <c:v>1.71</c:v>
                </c:pt>
                <c:pt idx="1355">
                  <c:v>1.6970000000000001</c:v>
                </c:pt>
                <c:pt idx="1356">
                  <c:v>1.6830000000000001</c:v>
                </c:pt>
                <c:pt idx="1357">
                  <c:v>1.67</c:v>
                </c:pt>
                <c:pt idx="1358">
                  <c:v>1.657</c:v>
                </c:pt>
                <c:pt idx="1359">
                  <c:v>1.6439999999999999</c:v>
                </c:pt>
                <c:pt idx="1360">
                  <c:v>1.631</c:v>
                </c:pt>
                <c:pt idx="1361">
                  <c:v>1.6180000000000001</c:v>
                </c:pt>
                <c:pt idx="1362">
                  <c:v>1.6060000000000001</c:v>
                </c:pt>
                <c:pt idx="1363">
                  <c:v>1.593</c:v>
                </c:pt>
                <c:pt idx="1364">
                  <c:v>1.58</c:v>
                </c:pt>
                <c:pt idx="1365">
                  <c:v>1.5680000000000001</c:v>
                </c:pt>
                <c:pt idx="1366">
                  <c:v>1.556</c:v>
                </c:pt>
                <c:pt idx="1367">
                  <c:v>1.5429999999999999</c:v>
                </c:pt>
                <c:pt idx="1368">
                  <c:v>1.5309999999999999</c:v>
                </c:pt>
                <c:pt idx="1369">
                  <c:v>1.5189999999999999</c:v>
                </c:pt>
                <c:pt idx="1370">
                  <c:v>1.5069999999999999</c:v>
                </c:pt>
                <c:pt idx="1371">
                  <c:v>1.4950000000000001</c:v>
                </c:pt>
                <c:pt idx="1372">
                  <c:v>1.484</c:v>
                </c:pt>
                <c:pt idx="1373">
                  <c:v>1.472</c:v>
                </c:pt>
                <c:pt idx="1374">
                  <c:v>1.4610000000000001</c:v>
                </c:pt>
                <c:pt idx="1375">
                  <c:v>1.4490000000000001</c:v>
                </c:pt>
                <c:pt idx="1376">
                  <c:v>1.4379999999999999</c:v>
                </c:pt>
                <c:pt idx="1377">
                  <c:v>1.427</c:v>
                </c:pt>
                <c:pt idx="1378">
                  <c:v>1.4159999999999999</c:v>
                </c:pt>
                <c:pt idx="1379">
                  <c:v>1.405</c:v>
                </c:pt>
                <c:pt idx="1380">
                  <c:v>1.3939999999999999</c:v>
                </c:pt>
                <c:pt idx="1381">
                  <c:v>1.383</c:v>
                </c:pt>
                <c:pt idx="1382">
                  <c:v>1.3720000000000001</c:v>
                </c:pt>
                <c:pt idx="1383">
                  <c:v>1.3620000000000001</c:v>
                </c:pt>
                <c:pt idx="1384">
                  <c:v>1.351</c:v>
                </c:pt>
                <c:pt idx="1385">
                  <c:v>1.341</c:v>
                </c:pt>
                <c:pt idx="1386">
                  <c:v>1.33</c:v>
                </c:pt>
                <c:pt idx="1387">
                  <c:v>1.32</c:v>
                </c:pt>
                <c:pt idx="1388">
                  <c:v>1.31</c:v>
                </c:pt>
                <c:pt idx="1389">
                  <c:v>1.3</c:v>
                </c:pt>
                <c:pt idx="1390">
                  <c:v>1.29</c:v>
                </c:pt>
                <c:pt idx="1391">
                  <c:v>1.28</c:v>
                </c:pt>
                <c:pt idx="1392">
                  <c:v>1.27</c:v>
                </c:pt>
                <c:pt idx="1393">
                  <c:v>1.2609999999999999</c:v>
                </c:pt>
                <c:pt idx="1394">
                  <c:v>1.2509999999999999</c:v>
                </c:pt>
                <c:pt idx="1395">
                  <c:v>1.2410000000000001</c:v>
                </c:pt>
                <c:pt idx="1396">
                  <c:v>1.232</c:v>
                </c:pt>
                <c:pt idx="1397">
                  <c:v>1.2230000000000001</c:v>
                </c:pt>
                <c:pt idx="1398">
                  <c:v>1.214</c:v>
                </c:pt>
                <c:pt idx="1399">
                  <c:v>1.204</c:v>
                </c:pt>
                <c:pt idx="1400">
                  <c:v>1.1950000000000001</c:v>
                </c:pt>
                <c:pt idx="1401">
                  <c:v>1.1859999999999999</c:v>
                </c:pt>
                <c:pt idx="1402">
                  <c:v>1.177</c:v>
                </c:pt>
                <c:pt idx="1403">
                  <c:v>1.169</c:v>
                </c:pt>
                <c:pt idx="1404">
                  <c:v>1.1599999999999999</c:v>
                </c:pt>
                <c:pt idx="1405">
                  <c:v>1.151</c:v>
                </c:pt>
                <c:pt idx="1406">
                  <c:v>1.143</c:v>
                </c:pt>
                <c:pt idx="1407">
                  <c:v>1.1339999999999999</c:v>
                </c:pt>
                <c:pt idx="1408">
                  <c:v>1.1259999999999999</c:v>
                </c:pt>
                <c:pt idx="1409">
                  <c:v>1.1180000000000001</c:v>
                </c:pt>
                <c:pt idx="1410">
                  <c:v>1.1100000000000001</c:v>
                </c:pt>
                <c:pt idx="1411">
                  <c:v>1.101</c:v>
                </c:pt>
                <c:pt idx="1412">
                  <c:v>1.093</c:v>
                </c:pt>
                <c:pt idx="1413">
                  <c:v>1.085</c:v>
                </c:pt>
                <c:pt idx="1414">
                  <c:v>1.077</c:v>
                </c:pt>
                <c:pt idx="1415">
                  <c:v>1.07</c:v>
                </c:pt>
                <c:pt idx="1416">
                  <c:v>1.0620000000000001</c:v>
                </c:pt>
                <c:pt idx="1417">
                  <c:v>1.054</c:v>
                </c:pt>
                <c:pt idx="1418">
                  <c:v>1.0469999999999999</c:v>
                </c:pt>
                <c:pt idx="1419">
                  <c:v>1.0389999999999999</c:v>
                </c:pt>
                <c:pt idx="1420">
                  <c:v>1.032</c:v>
                </c:pt>
                <c:pt idx="1421">
                  <c:v>1.024</c:v>
                </c:pt>
                <c:pt idx="1422">
                  <c:v>1.0169999999999999</c:v>
                </c:pt>
                <c:pt idx="1423">
                  <c:v>1.01</c:v>
                </c:pt>
                <c:pt idx="1424">
                  <c:v>1.0029999999999999</c:v>
                </c:pt>
                <c:pt idx="1425">
                  <c:v>0.996</c:v>
                </c:pt>
                <c:pt idx="1426">
                  <c:v>0.98899999999999999</c:v>
                </c:pt>
                <c:pt idx="1427">
                  <c:v>0.98199999999999998</c:v>
                </c:pt>
                <c:pt idx="1428">
                  <c:v>0.97499999999999998</c:v>
                </c:pt>
                <c:pt idx="1429">
                  <c:v>0.96799999999999997</c:v>
                </c:pt>
                <c:pt idx="1430">
                  <c:v>0.96099999999999997</c:v>
                </c:pt>
                <c:pt idx="1431">
                  <c:v>0.95499999999999996</c:v>
                </c:pt>
                <c:pt idx="1432">
                  <c:v>0.94799999999999995</c:v>
                </c:pt>
                <c:pt idx="1433">
                  <c:v>0.94199999999999995</c:v>
                </c:pt>
                <c:pt idx="1434">
                  <c:v>0.93500000000000005</c:v>
                </c:pt>
                <c:pt idx="1435">
                  <c:v>0.92900000000000005</c:v>
                </c:pt>
                <c:pt idx="1436">
                  <c:v>0.92300000000000004</c:v>
                </c:pt>
                <c:pt idx="1437">
                  <c:v>0.91600000000000004</c:v>
                </c:pt>
                <c:pt idx="1438">
                  <c:v>0.91</c:v>
                </c:pt>
                <c:pt idx="1439">
                  <c:v>0.90400000000000003</c:v>
                </c:pt>
                <c:pt idx="1440">
                  <c:v>0.89800000000000002</c:v>
                </c:pt>
                <c:pt idx="1441">
                  <c:v>0.89200000000000002</c:v>
                </c:pt>
                <c:pt idx="1442">
                  <c:v>0.88600000000000001</c:v>
                </c:pt>
                <c:pt idx="1443">
                  <c:v>0.88</c:v>
                </c:pt>
                <c:pt idx="1444">
                  <c:v>0.875</c:v>
                </c:pt>
                <c:pt idx="1445">
                  <c:v>0.86899999999999999</c:v>
                </c:pt>
                <c:pt idx="1446">
                  <c:v>0.86299999999999999</c:v>
                </c:pt>
                <c:pt idx="1447">
                  <c:v>0.85799999999999998</c:v>
                </c:pt>
                <c:pt idx="1448">
                  <c:v>0.85199999999999998</c:v>
                </c:pt>
                <c:pt idx="1449">
                  <c:v>0.84699999999999998</c:v>
                </c:pt>
                <c:pt idx="1450">
                  <c:v>0.84099999999999997</c:v>
                </c:pt>
                <c:pt idx="1451">
                  <c:v>0.83599999999999997</c:v>
                </c:pt>
                <c:pt idx="1452">
                  <c:v>0.83099999999999996</c:v>
                </c:pt>
                <c:pt idx="1453">
                  <c:v>0.82599999999999996</c:v>
                </c:pt>
                <c:pt idx="1454">
                  <c:v>0.82099999999999995</c:v>
                </c:pt>
                <c:pt idx="1455">
                  <c:v>0.81499999999999995</c:v>
                </c:pt>
                <c:pt idx="1456">
                  <c:v>0.81</c:v>
                </c:pt>
                <c:pt idx="1457">
                  <c:v>0.80600000000000005</c:v>
                </c:pt>
                <c:pt idx="1458">
                  <c:v>0.80100000000000005</c:v>
                </c:pt>
                <c:pt idx="1459">
                  <c:v>0.79600000000000004</c:v>
                </c:pt>
                <c:pt idx="1460">
                  <c:v>0.79100000000000004</c:v>
                </c:pt>
                <c:pt idx="1461">
                  <c:v>0.78600000000000003</c:v>
                </c:pt>
                <c:pt idx="1462">
                  <c:v>0.78200000000000003</c:v>
                </c:pt>
                <c:pt idx="1463">
                  <c:v>0.77700000000000002</c:v>
                </c:pt>
                <c:pt idx="1464">
                  <c:v>0.77300000000000002</c:v>
                </c:pt>
                <c:pt idx="1465">
                  <c:v>0.76800000000000002</c:v>
                </c:pt>
                <c:pt idx="1466">
                  <c:v>0.76400000000000001</c:v>
                </c:pt>
                <c:pt idx="1467">
                  <c:v>0.75900000000000001</c:v>
                </c:pt>
                <c:pt idx="1468">
                  <c:v>0.755</c:v>
                </c:pt>
                <c:pt idx="1469">
                  <c:v>0.751</c:v>
                </c:pt>
                <c:pt idx="1470">
                  <c:v>0.747</c:v>
                </c:pt>
                <c:pt idx="1471">
                  <c:v>0.74299999999999999</c:v>
                </c:pt>
                <c:pt idx="1472">
                  <c:v>0.73899999999999999</c:v>
                </c:pt>
                <c:pt idx="1473">
                  <c:v>0.73499999999999999</c:v>
                </c:pt>
                <c:pt idx="1474">
                  <c:v>0.73099999999999998</c:v>
                </c:pt>
                <c:pt idx="1475">
                  <c:v>0.72699999999999998</c:v>
                </c:pt>
                <c:pt idx="1476">
                  <c:v>0.72299999999999998</c:v>
                </c:pt>
                <c:pt idx="1477">
                  <c:v>0.71899999999999997</c:v>
                </c:pt>
                <c:pt idx="1478">
                  <c:v>0.71599999999999997</c:v>
                </c:pt>
                <c:pt idx="1479">
                  <c:v>0.71199999999999997</c:v>
                </c:pt>
                <c:pt idx="1480">
                  <c:v>0.70799999999999996</c:v>
                </c:pt>
                <c:pt idx="1481">
                  <c:v>0.70499999999999996</c:v>
                </c:pt>
                <c:pt idx="1482">
                  <c:v>0.70099999999999996</c:v>
                </c:pt>
                <c:pt idx="1483">
                  <c:v>0.69799999999999995</c:v>
                </c:pt>
                <c:pt idx="1484">
                  <c:v>0.69399999999999995</c:v>
                </c:pt>
                <c:pt idx="1485">
                  <c:v>0.69099999999999995</c:v>
                </c:pt>
                <c:pt idx="1486">
                  <c:v>0.68799999999999994</c:v>
                </c:pt>
                <c:pt idx="1487">
                  <c:v>0.68400000000000005</c:v>
                </c:pt>
                <c:pt idx="1488">
                  <c:v>0.68100000000000005</c:v>
                </c:pt>
                <c:pt idx="1489">
                  <c:v>0.67800000000000005</c:v>
                </c:pt>
                <c:pt idx="1490">
                  <c:v>0.67500000000000004</c:v>
                </c:pt>
                <c:pt idx="1491">
                  <c:v>0.67200000000000004</c:v>
                </c:pt>
                <c:pt idx="1492">
                  <c:v>0.66900000000000004</c:v>
                </c:pt>
                <c:pt idx="1493">
                  <c:v>0.66600000000000004</c:v>
                </c:pt>
                <c:pt idx="1494">
                  <c:v>0.66300000000000003</c:v>
                </c:pt>
                <c:pt idx="1495">
                  <c:v>0.66100000000000003</c:v>
                </c:pt>
                <c:pt idx="1496">
                  <c:v>0.65800000000000003</c:v>
                </c:pt>
                <c:pt idx="1497">
                  <c:v>0.65500000000000003</c:v>
                </c:pt>
                <c:pt idx="1498">
                  <c:v>0.65300000000000002</c:v>
                </c:pt>
                <c:pt idx="1499">
                  <c:v>0.65</c:v>
                </c:pt>
                <c:pt idx="1500">
                  <c:v>0.64800000000000002</c:v>
                </c:pt>
                <c:pt idx="1501">
                  <c:v>0.64500000000000002</c:v>
                </c:pt>
                <c:pt idx="1502">
                  <c:v>0.64300000000000002</c:v>
                </c:pt>
                <c:pt idx="1503">
                  <c:v>0.64100000000000001</c:v>
                </c:pt>
                <c:pt idx="1504">
                  <c:v>0.63900000000000001</c:v>
                </c:pt>
                <c:pt idx="1505">
                  <c:v>0.63600000000000001</c:v>
                </c:pt>
                <c:pt idx="1506">
                  <c:v>0.63400000000000001</c:v>
                </c:pt>
                <c:pt idx="1507">
                  <c:v>0.63200000000000001</c:v>
                </c:pt>
                <c:pt idx="1508">
                  <c:v>0.63</c:v>
                </c:pt>
                <c:pt idx="1509">
                  <c:v>0.628</c:v>
                </c:pt>
                <c:pt idx="1510">
                  <c:v>0.626</c:v>
                </c:pt>
                <c:pt idx="1511">
                  <c:v>0.624</c:v>
                </c:pt>
                <c:pt idx="1512">
                  <c:v>0.622</c:v>
                </c:pt>
                <c:pt idx="1513">
                  <c:v>0.62</c:v>
                </c:pt>
                <c:pt idx="1514">
                  <c:v>0.61899999999999999</c:v>
                </c:pt>
                <c:pt idx="1515">
                  <c:v>0.61699999999999999</c:v>
                </c:pt>
                <c:pt idx="1516">
                  <c:v>0.61499999999999999</c:v>
                </c:pt>
                <c:pt idx="1517">
                  <c:v>0.61299999999999999</c:v>
                </c:pt>
                <c:pt idx="1518">
                  <c:v>0.61099999999999999</c:v>
                </c:pt>
                <c:pt idx="1519">
                  <c:v>0.61</c:v>
                </c:pt>
                <c:pt idx="1520">
                  <c:v>0.60799999999999998</c:v>
                </c:pt>
                <c:pt idx="1521">
                  <c:v>0.60599999999999998</c:v>
                </c:pt>
                <c:pt idx="1522">
                  <c:v>0.60399999999999998</c:v>
                </c:pt>
                <c:pt idx="1523">
                  <c:v>0.60299999999999998</c:v>
                </c:pt>
                <c:pt idx="1524">
                  <c:v>0.60099999999999998</c:v>
                </c:pt>
                <c:pt idx="1525">
                  <c:v>0.59899999999999998</c:v>
                </c:pt>
                <c:pt idx="1526">
                  <c:v>0.59799999999999998</c:v>
                </c:pt>
                <c:pt idx="1527">
                  <c:v>0.59599999999999997</c:v>
                </c:pt>
                <c:pt idx="1528">
                  <c:v>0.59399999999999997</c:v>
                </c:pt>
                <c:pt idx="1529">
                  <c:v>0.59299999999999997</c:v>
                </c:pt>
                <c:pt idx="1530">
                  <c:v>0.59099999999999997</c:v>
                </c:pt>
                <c:pt idx="1531">
                  <c:v>0.58899999999999997</c:v>
                </c:pt>
                <c:pt idx="1532">
                  <c:v>0.58799999999999997</c:v>
                </c:pt>
                <c:pt idx="1533">
                  <c:v>0.58599999999999997</c:v>
                </c:pt>
                <c:pt idx="1534">
                  <c:v>0.58499999999999996</c:v>
                </c:pt>
                <c:pt idx="1535">
                  <c:v>0.58299999999999996</c:v>
                </c:pt>
                <c:pt idx="1536">
                  <c:v>0.58099999999999996</c:v>
                </c:pt>
                <c:pt idx="1537">
                  <c:v>0.57999999999999996</c:v>
                </c:pt>
                <c:pt idx="1538">
                  <c:v>0.57799999999999996</c:v>
                </c:pt>
                <c:pt idx="1539">
                  <c:v>0.57699999999999996</c:v>
                </c:pt>
                <c:pt idx="1540">
                  <c:v>0.57499999999999996</c:v>
                </c:pt>
                <c:pt idx="1541">
                  <c:v>0.57399999999999995</c:v>
                </c:pt>
                <c:pt idx="1542">
                  <c:v>0.57199999999999995</c:v>
                </c:pt>
                <c:pt idx="1543">
                  <c:v>0.57099999999999995</c:v>
                </c:pt>
                <c:pt idx="1544">
                  <c:v>0.56899999999999995</c:v>
                </c:pt>
                <c:pt idx="1545">
                  <c:v>0.56699999999999995</c:v>
                </c:pt>
                <c:pt idx="1546">
                  <c:v>0.56599999999999995</c:v>
                </c:pt>
                <c:pt idx="1547">
                  <c:v>0.56399999999999995</c:v>
                </c:pt>
                <c:pt idx="1548">
                  <c:v>0.56299999999999994</c:v>
                </c:pt>
                <c:pt idx="1549">
                  <c:v>0.56100000000000005</c:v>
                </c:pt>
                <c:pt idx="1550">
                  <c:v>0.56000000000000005</c:v>
                </c:pt>
                <c:pt idx="1551">
                  <c:v>0.55800000000000005</c:v>
                </c:pt>
                <c:pt idx="1552">
                  <c:v>0.55700000000000005</c:v>
                </c:pt>
                <c:pt idx="1553">
                  <c:v>0.55500000000000005</c:v>
                </c:pt>
                <c:pt idx="1554">
                  <c:v>0.55400000000000005</c:v>
                </c:pt>
                <c:pt idx="1555">
                  <c:v>0.55300000000000005</c:v>
                </c:pt>
              </c:numCache>
            </c:numRef>
          </c:xVal>
          <c:yVal>
            <c:numRef>
              <c:f>'[10]Saturn Decadal'!$A$2:$A$1557</c:f>
              <c:numCache>
                <c:formatCode>0.00E+00</c:formatCode>
                <c:ptCount val="1556"/>
                <c:pt idx="0">
                  <c:v>2.084124830393487E-5</c:v>
                </c:pt>
                <c:pt idx="1">
                  <c:v>2.1492537313432839E-5</c:v>
                </c:pt>
                <c:pt idx="2">
                  <c:v>2.2142245072836335E-5</c:v>
                </c:pt>
                <c:pt idx="3">
                  <c:v>2.2793487574978578E-5</c:v>
                </c:pt>
                <c:pt idx="4">
                  <c:v>2.3444730077120827E-5</c:v>
                </c:pt>
                <c:pt idx="5">
                  <c:v>2.4257051053195283E-5</c:v>
                </c:pt>
                <c:pt idx="6">
                  <c:v>2.4908247054623347E-5</c:v>
                </c:pt>
                <c:pt idx="7">
                  <c:v>2.5722242056408427E-5</c:v>
                </c:pt>
                <c:pt idx="8">
                  <c:v>2.6534342424675139E-5</c:v>
                </c:pt>
                <c:pt idx="9">
                  <c:v>2.734827930886763E-5</c:v>
                </c:pt>
                <c:pt idx="10">
                  <c:v>2.816221619306012E-5</c:v>
                </c:pt>
                <c:pt idx="11">
                  <c:v>2.8974084386378237E-5</c:v>
                </c:pt>
                <c:pt idx="12">
                  <c:v>2.9950738916256161E-5</c:v>
                </c:pt>
                <c:pt idx="13">
                  <c:v>3.0764617691154423E-5</c:v>
                </c:pt>
                <c:pt idx="14">
                  <c:v>3.1739006282124495E-5</c:v>
                </c:pt>
                <c:pt idx="15">
                  <c:v>3.271559109080525E-5</c:v>
                </c:pt>
                <c:pt idx="16">
                  <c:v>3.3692175899485999E-5</c:v>
                </c:pt>
                <c:pt idx="17">
                  <c:v>3.4666285959026332E-5</c:v>
                </c:pt>
                <c:pt idx="18">
                  <c:v>3.5805553572703268E-5</c:v>
                </c:pt>
                <c:pt idx="19">
                  <c:v>3.678206867014062E-5</c:v>
                </c:pt>
                <c:pt idx="20">
                  <c:v>3.7918629550321208E-5</c:v>
                </c:pt>
                <c:pt idx="21">
                  <c:v>3.9057815845824406E-5</c:v>
                </c:pt>
                <c:pt idx="22">
                  <c:v>4.0197002141327624E-5</c:v>
                </c:pt>
                <c:pt idx="23">
                  <c:v>4.1495967454143166E-5</c:v>
                </c:pt>
                <c:pt idx="24">
                  <c:v>4.2635072443080439E-5</c:v>
                </c:pt>
                <c:pt idx="25">
                  <c:v>4.3936906716151591E-5</c:v>
                </c:pt>
                <c:pt idx="26">
                  <c:v>4.523551241792749E-5</c:v>
                </c:pt>
                <c:pt idx="27">
                  <c:v>4.6537253782472161E-5</c:v>
                </c:pt>
                <c:pt idx="28">
                  <c:v>4.800171281758493E-5</c:v>
                </c:pt>
                <c:pt idx="29">
                  <c:v>4.9462641832584031E-5</c:v>
                </c:pt>
                <c:pt idx="30">
                  <c:v>5.0926996360522374E-5</c:v>
                </c:pt>
                <c:pt idx="31">
                  <c:v>5.2391350888460717E-5</c:v>
                </c:pt>
                <c:pt idx="32">
                  <c:v>5.4014556871699728E-5</c:v>
                </c:pt>
                <c:pt idx="33">
                  <c:v>5.5478806907378344E-5</c:v>
                </c:pt>
                <c:pt idx="34">
                  <c:v>5.726844583987442E-5</c:v>
                </c:pt>
                <c:pt idx="35">
                  <c:v>5.8891188012843381E-5</c:v>
                </c:pt>
                <c:pt idx="36">
                  <c:v>6.0680699250802702E-5</c:v>
                </c:pt>
                <c:pt idx="37">
                  <c:v>6.2470210488762044E-5</c:v>
                </c:pt>
                <c:pt idx="38">
                  <c:v>6.4255136986301372E-5</c:v>
                </c:pt>
                <c:pt idx="39">
                  <c:v>6.6044520547945209E-5</c:v>
                </c:pt>
                <c:pt idx="40">
                  <c:v>6.7996575342465745E-5</c:v>
                </c:pt>
                <c:pt idx="41">
                  <c:v>7.0106299493472214E-5</c:v>
                </c:pt>
                <c:pt idx="42">
                  <c:v>7.2058215024612963E-5</c:v>
                </c:pt>
                <c:pt idx="43">
                  <c:v>7.4172790183348787E-5</c:v>
                </c:pt>
                <c:pt idx="44">
                  <c:v>7.6281923241546578E-5</c:v>
                </c:pt>
                <c:pt idx="45">
                  <c:v>7.8558995577115149E-5</c:v>
                </c:pt>
                <c:pt idx="46">
                  <c:v>8.0836067912683679E-5</c:v>
                </c:pt>
                <c:pt idx="47">
                  <c:v>8.3113140248252236E-5</c:v>
                </c:pt>
                <c:pt idx="48">
                  <c:v>8.5546757971324646E-5</c:v>
                </c:pt>
                <c:pt idx="49">
                  <c:v>8.7986304301305366E-5</c:v>
                </c:pt>
                <c:pt idx="50">
                  <c:v>9.0588487053284823E-5</c:v>
                </c:pt>
                <c:pt idx="51">
                  <c:v>9.3184022824536377E-5</c:v>
                </c:pt>
                <c:pt idx="52">
                  <c:v>9.5786019971469351E-5</c:v>
                </c:pt>
                <c:pt idx="53">
                  <c:v>9.8550641940085612E-5</c:v>
                </c:pt>
                <c:pt idx="54">
                  <c:v>1.0147065116610798E-4</c:v>
                </c:pt>
                <c:pt idx="55">
                  <c:v>1.0439768918051494E-4</c:v>
                </c:pt>
                <c:pt idx="56">
                  <c:v>1.073247271949219E-4</c:v>
                </c:pt>
                <c:pt idx="57">
                  <c:v>1.1040650406504066E-4</c:v>
                </c:pt>
                <c:pt idx="58">
                  <c:v>1.1349593495934959E-4</c:v>
                </c:pt>
                <c:pt idx="59">
                  <c:v>1.1674796747967478E-4</c:v>
                </c:pt>
                <c:pt idx="60">
                  <c:v>1.1999144262996505E-4</c:v>
                </c:pt>
                <c:pt idx="61">
                  <c:v>1.2340583327390717E-4</c:v>
                </c:pt>
                <c:pt idx="62">
                  <c:v>1.2698281394851315E-4</c:v>
                </c:pt>
                <c:pt idx="63">
                  <c:v>1.3055048488305762E-4</c:v>
                </c:pt>
                <c:pt idx="64">
                  <c:v>1.3428978893325727E-4</c:v>
                </c:pt>
                <c:pt idx="65">
                  <c:v>1.3802909298345692E-4</c:v>
                </c:pt>
                <c:pt idx="66">
                  <c:v>1.4192085561497324E-4</c:v>
                </c:pt>
                <c:pt idx="67">
                  <c:v>1.4598502673796791E-4</c:v>
                </c:pt>
                <c:pt idx="68">
                  <c:v>1.5004919786096256E-4</c:v>
                </c:pt>
                <c:pt idx="69">
                  <c:v>1.5427593582887701E-4</c:v>
                </c:pt>
                <c:pt idx="70">
                  <c:v>1.5849137316412376E-4</c:v>
                </c:pt>
                <c:pt idx="71">
                  <c:v>1.6255525452730645E-4</c:v>
                </c:pt>
                <c:pt idx="72">
                  <c:v>1.6743191216312561E-4</c:v>
                </c:pt>
                <c:pt idx="73">
                  <c:v>1.7229628573465458E-4</c:v>
                </c:pt>
                <c:pt idx="74">
                  <c:v>1.7717259570827689E-4</c:v>
                </c:pt>
                <c:pt idx="75">
                  <c:v>1.8204890568189916E-4</c:v>
                </c:pt>
                <c:pt idx="76">
                  <c:v>1.8691189050470483E-4</c:v>
                </c:pt>
                <c:pt idx="77">
                  <c:v>1.9178785286569716E-4</c:v>
                </c:pt>
                <c:pt idx="78">
                  <c:v>1.9666381522668948E-4</c:v>
                </c:pt>
                <c:pt idx="79">
                  <c:v>2.0315061657994157E-4</c:v>
                </c:pt>
                <c:pt idx="80">
                  <c:v>2.0802623137786017E-4</c:v>
                </c:pt>
                <c:pt idx="81">
                  <c:v>2.1452705110841831E-4</c:v>
                </c:pt>
                <c:pt idx="82">
                  <c:v>2.1940266590633688E-4</c:v>
                </c:pt>
                <c:pt idx="83">
                  <c:v>2.2588738417676408E-4</c:v>
                </c:pt>
                <c:pt idx="84">
                  <c:v>2.3238774055595152E-4</c:v>
                </c:pt>
                <c:pt idx="85">
                  <c:v>2.3888809693513896E-4</c:v>
                </c:pt>
                <c:pt idx="86">
                  <c:v>2.4537096429335043E-4</c:v>
                </c:pt>
                <c:pt idx="87">
                  <c:v>2.5187085738721403E-4</c:v>
                </c:pt>
                <c:pt idx="88">
                  <c:v>2.5837075048107768E-4</c:v>
                </c:pt>
                <c:pt idx="89">
                  <c:v>2.6485176738882553E-4</c:v>
                </c:pt>
                <c:pt idx="90">
                  <c:v>2.7297605473204108E-4</c:v>
                </c:pt>
                <c:pt idx="91">
                  <c:v>2.7947548460661347E-4</c:v>
                </c:pt>
                <c:pt idx="92">
                  <c:v>2.8757927741751587E-4</c:v>
                </c:pt>
                <c:pt idx="93">
                  <c:v>2.9570298581914058E-4</c:v>
                </c:pt>
                <c:pt idx="94">
                  <c:v>3.0382669422076533E-4</c:v>
                </c:pt>
                <c:pt idx="95">
                  <c:v>3.1195040262239004E-4</c:v>
                </c:pt>
                <c:pt idx="96">
                  <c:v>3.200513039760581E-4</c:v>
                </c:pt>
                <c:pt idx="97">
                  <c:v>3.2817443351859763E-4</c:v>
                </c:pt>
                <c:pt idx="98">
                  <c:v>3.3792218896964505E-4</c:v>
                </c:pt>
                <c:pt idx="99">
                  <c:v>3.4602066262914144E-4</c:v>
                </c:pt>
                <c:pt idx="100">
                  <c:v>3.5576772354827218E-4</c:v>
                </c:pt>
                <c:pt idx="101">
                  <c:v>3.6551478446740298E-4</c:v>
                </c:pt>
                <c:pt idx="102">
                  <c:v>3.7523510971786828E-4</c:v>
                </c:pt>
                <c:pt idx="103">
                  <c:v>3.8498147620404663E-4</c:v>
                </c:pt>
                <c:pt idx="104">
                  <c:v>3.9472784269022504E-4</c:v>
                </c:pt>
                <c:pt idx="105">
                  <c:v>4.0609860359076653E-4</c:v>
                </c:pt>
                <c:pt idx="106">
                  <c:v>4.158153451592221E-4</c:v>
                </c:pt>
                <c:pt idx="107">
                  <c:v>4.2718529600341954E-4</c:v>
                </c:pt>
                <c:pt idx="108">
                  <c:v>4.3855524684761698E-4</c:v>
                </c:pt>
                <c:pt idx="109">
                  <c:v>4.4989314717196188E-4</c:v>
                </c:pt>
                <c:pt idx="110">
                  <c:v>4.6126228807522453E-4</c:v>
                </c:pt>
                <c:pt idx="111">
                  <c:v>4.7425559196466731E-4</c:v>
                </c:pt>
                <c:pt idx="112">
                  <c:v>4.8562473286792995E-4</c:v>
                </c:pt>
                <c:pt idx="113">
                  <c:v>4.9858252012251593E-4</c:v>
                </c:pt>
                <c:pt idx="114">
                  <c:v>5.115748984970439E-4</c:v>
                </c:pt>
                <c:pt idx="115">
                  <c:v>5.245672768715722E-4</c:v>
                </c:pt>
                <c:pt idx="116">
                  <c:v>5.3914529914529912E-4</c:v>
                </c:pt>
                <c:pt idx="117">
                  <c:v>5.5213675213675213E-4</c:v>
                </c:pt>
                <c:pt idx="118">
                  <c:v>5.6675213675213675E-4</c:v>
                </c:pt>
                <c:pt idx="119">
                  <c:v>5.8136752136752126E-4</c:v>
                </c:pt>
                <c:pt idx="120">
                  <c:v>5.9594046008119091E-4</c:v>
                </c:pt>
                <c:pt idx="121">
                  <c:v>6.1217861975642761E-4</c:v>
                </c:pt>
                <c:pt idx="122">
                  <c:v>6.2841677943166442E-4</c:v>
                </c:pt>
                <c:pt idx="123">
                  <c:v>6.4460903005269913E-4</c:v>
                </c:pt>
                <c:pt idx="124">
                  <c:v>6.6084603332858575E-4</c:v>
                </c:pt>
                <c:pt idx="125">
                  <c:v>6.7708303660447247E-4</c:v>
                </c:pt>
                <c:pt idx="126">
                  <c:v>6.9494374020794762E-4</c:v>
                </c:pt>
                <c:pt idx="127">
                  <c:v>7.1275368511001917E-4</c:v>
                </c:pt>
                <c:pt idx="128">
                  <c:v>7.3061311685537278E-4</c:v>
                </c:pt>
                <c:pt idx="129">
                  <c:v>7.4847254860072629E-4</c:v>
                </c:pt>
                <c:pt idx="130">
                  <c:v>7.679008829393337E-4</c:v>
                </c:pt>
                <c:pt idx="131">
                  <c:v>7.8738251210481352E-4</c:v>
                </c:pt>
                <c:pt idx="132">
                  <c:v>8.0686414127029333E-4</c:v>
                </c:pt>
                <c:pt idx="133">
                  <c:v>8.2796923953289646E-4</c:v>
                </c:pt>
                <c:pt idx="134">
                  <c:v>8.4901388394446431E-4</c:v>
                </c:pt>
                <c:pt idx="135">
                  <c:v>8.7011747953008199E-4</c:v>
                </c:pt>
                <c:pt idx="136">
                  <c:v>8.9122107511569956E-4</c:v>
                </c:pt>
                <c:pt idx="137">
                  <c:v>9.1388295600170865E-4</c:v>
                </c:pt>
                <c:pt idx="138">
                  <c:v>9.3660828705681312E-4</c:v>
                </c:pt>
                <c:pt idx="139">
                  <c:v>9.6095685604442535E-4</c:v>
                </c:pt>
                <c:pt idx="140">
                  <c:v>9.8368218709952993E-4</c:v>
                </c:pt>
                <c:pt idx="141">
                  <c:v>1.0079589948031606E-3</c:v>
                </c:pt>
                <c:pt idx="142">
                  <c:v>1.03392895280131E-3</c:v>
                </c:pt>
                <c:pt idx="143">
                  <c:v>1.0598989107994589E-3</c:v>
                </c:pt>
                <c:pt idx="144">
                  <c:v>1.0857915717539864E-3</c:v>
                </c:pt>
                <c:pt idx="145">
                  <c:v>1.1117596810933943E-3</c:v>
                </c:pt>
                <c:pt idx="146">
                  <c:v>1.1393507972665149E-3</c:v>
                </c:pt>
                <c:pt idx="147">
                  <c:v>1.1685649202733484E-3</c:v>
                </c:pt>
                <c:pt idx="148">
                  <c:v>1.1960708947256031E-3</c:v>
                </c:pt>
                <c:pt idx="149">
                  <c:v>1.2252829382874224E-3</c:v>
                </c:pt>
                <c:pt idx="150">
                  <c:v>1.2561178731582317E-3</c:v>
                </c:pt>
                <c:pt idx="151">
                  <c:v>1.2869528080290411E-3</c:v>
                </c:pt>
                <c:pt idx="152">
                  <c:v>1.3176939501779359E-3</c:v>
                </c:pt>
                <c:pt idx="153">
                  <c:v>1.3501494661921709E-3</c:v>
                </c:pt>
                <c:pt idx="154">
                  <c:v>1.3826049822064056E-3</c:v>
                </c:pt>
                <c:pt idx="155">
                  <c:v>1.4165824496477123E-3</c:v>
                </c:pt>
                <c:pt idx="156">
                  <c:v>1.4506583161340832E-3</c:v>
                </c:pt>
                <c:pt idx="157">
                  <c:v>1.4863568429293289E-3</c:v>
                </c:pt>
                <c:pt idx="158">
                  <c:v>1.5220553697245745E-3</c:v>
                </c:pt>
                <c:pt idx="159">
                  <c:v>1.5592655849701112E-3</c:v>
                </c:pt>
                <c:pt idx="160">
                  <c:v>1.596584116140051E-3</c:v>
                </c:pt>
                <c:pt idx="161">
                  <c:v>1.6387702818104184E-3</c:v>
                </c:pt>
                <c:pt idx="162">
                  <c:v>1.6712211784799316E-3</c:v>
                </c:pt>
                <c:pt idx="163">
                  <c:v>1.7197751369814275E-3</c:v>
                </c:pt>
                <c:pt idx="164">
                  <c:v>1.7522237244716431E-3</c:v>
                </c:pt>
                <c:pt idx="165">
                  <c:v>1.8008966057069663E-3</c:v>
                </c:pt>
                <c:pt idx="166">
                  <c:v>1.8333451931971819E-3</c:v>
                </c:pt>
                <c:pt idx="167">
                  <c:v>1.8818841610929277E-3</c:v>
                </c:pt>
                <c:pt idx="168">
                  <c:v>1.930553579052227E-3</c:v>
                </c:pt>
                <c:pt idx="169">
                  <c:v>1.9792229970115268E-3</c:v>
                </c:pt>
                <c:pt idx="170">
                  <c:v>2.0115261472785483E-3</c:v>
                </c:pt>
                <c:pt idx="171">
                  <c:v>2.0601921024546426E-3</c:v>
                </c:pt>
                <c:pt idx="172">
                  <c:v>2.108858057630736E-3</c:v>
                </c:pt>
                <c:pt idx="173">
                  <c:v>2.1575240128068303E-3</c:v>
                </c:pt>
                <c:pt idx="174">
                  <c:v>2.2222538417757541E-3</c:v>
                </c:pt>
                <c:pt idx="175">
                  <c:v>2.270916334661355E-3</c:v>
                </c:pt>
                <c:pt idx="176">
                  <c:v>2.3195788275469547E-3</c:v>
                </c:pt>
                <c:pt idx="177">
                  <c:v>2.3682413204325552E-3</c:v>
                </c:pt>
                <c:pt idx="178">
                  <c:v>2.4329515543857153E-3</c:v>
                </c:pt>
                <c:pt idx="179">
                  <c:v>2.4816105854734297E-3</c:v>
                </c:pt>
                <c:pt idx="180">
                  <c:v>2.5464892935903823E-3</c:v>
                </c:pt>
                <c:pt idx="181">
                  <c:v>2.5951483246780963E-3</c:v>
                </c:pt>
                <c:pt idx="182">
                  <c:v>2.659837814767392E-3</c:v>
                </c:pt>
                <c:pt idx="183">
                  <c:v>2.7247119078104994E-3</c:v>
                </c:pt>
                <c:pt idx="184">
                  <c:v>2.789586000853606E-3</c:v>
                </c:pt>
                <c:pt idx="185">
                  <c:v>2.854460093896713E-3</c:v>
                </c:pt>
                <c:pt idx="186">
                  <c:v>2.9191265381606087E-3</c:v>
                </c:pt>
                <c:pt idx="187">
                  <c:v>2.9839960167864E-3</c:v>
                </c:pt>
                <c:pt idx="188">
                  <c:v>3.0488654954121909E-3</c:v>
                </c:pt>
                <c:pt idx="189">
                  <c:v>3.113734974037983E-3</c:v>
                </c:pt>
                <c:pt idx="190">
                  <c:v>3.1945945945945947E-3</c:v>
                </c:pt>
                <c:pt idx="191">
                  <c:v>3.2594594594594598E-3</c:v>
                </c:pt>
                <c:pt idx="192">
                  <c:v>3.3405405405405406E-3</c:v>
                </c:pt>
                <c:pt idx="193">
                  <c:v>3.4054054054054057E-3</c:v>
                </c:pt>
                <c:pt idx="194">
                  <c:v>3.4862385321100912E-3</c:v>
                </c:pt>
                <c:pt idx="195">
                  <c:v>3.5673138468103262E-3</c:v>
                </c:pt>
                <c:pt idx="196">
                  <c:v>3.6483891615105607E-3</c:v>
                </c:pt>
                <c:pt idx="197">
                  <c:v>3.7294644762107957E-3</c:v>
                </c:pt>
                <c:pt idx="198">
                  <c:v>3.810268809557673E-3</c:v>
                </c:pt>
                <c:pt idx="199">
                  <c:v>3.8913383586971981E-3</c:v>
                </c:pt>
                <c:pt idx="200">
                  <c:v>3.9886218176646282E-3</c:v>
                </c:pt>
                <c:pt idx="201">
                  <c:v>4.0696913668041524E-3</c:v>
                </c:pt>
                <c:pt idx="202">
                  <c:v>4.1666785180971347E-3</c:v>
                </c:pt>
                <c:pt idx="203">
                  <c:v>4.2477423024959117E-3</c:v>
                </c:pt>
                <c:pt idx="204">
                  <c:v>4.3450188437744435E-3</c:v>
                </c:pt>
                <c:pt idx="205">
                  <c:v>4.4422953850529762E-3</c:v>
                </c:pt>
                <c:pt idx="206">
                  <c:v>4.5392491467576802E-3</c:v>
                </c:pt>
                <c:pt idx="207">
                  <c:v>4.6365187713310581E-3</c:v>
                </c:pt>
                <c:pt idx="208">
                  <c:v>4.7499999999999999E-3</c:v>
                </c:pt>
                <c:pt idx="209">
                  <c:v>4.8472696245733804E-3</c:v>
                </c:pt>
                <c:pt idx="210">
                  <c:v>4.9603981514397431E-3</c:v>
                </c:pt>
                <c:pt idx="211">
                  <c:v>5.0576608602915032E-3</c:v>
                </c:pt>
                <c:pt idx="212">
                  <c:v>5.1711340206185572E-3</c:v>
                </c:pt>
                <c:pt idx="213">
                  <c:v>5.2846071809456103E-3</c:v>
                </c:pt>
                <c:pt idx="214">
                  <c:v>5.3976965732973137E-3</c:v>
                </c:pt>
                <c:pt idx="215">
                  <c:v>5.5111616664296897E-3</c:v>
                </c:pt>
                <c:pt idx="216">
                  <c:v>5.6408360585809749E-3</c:v>
                </c:pt>
                <c:pt idx="217">
                  <c:v>5.7543011517133518E-3</c:v>
                </c:pt>
                <c:pt idx="218">
                  <c:v>5.8835572616762633E-3</c:v>
                </c:pt>
                <c:pt idx="219">
                  <c:v>6.0132224354873106E-3</c:v>
                </c:pt>
                <c:pt idx="220">
                  <c:v>6.1428876092983579E-3</c:v>
                </c:pt>
                <c:pt idx="221">
                  <c:v>6.2725527831094061E-3</c:v>
                </c:pt>
                <c:pt idx="222">
                  <c:v>6.4017628660790445E-3</c:v>
                </c:pt>
                <c:pt idx="223">
                  <c:v>6.5314188228603916E-3</c:v>
                </c:pt>
                <c:pt idx="224">
                  <c:v>6.677281774239408E-3</c:v>
                </c:pt>
                <c:pt idx="225">
                  <c:v>6.8231447256184245E-3</c:v>
                </c:pt>
                <c:pt idx="226">
                  <c:v>6.952306489444878E-3</c:v>
                </c:pt>
                <c:pt idx="227">
                  <c:v>7.1143649157722642E-3</c:v>
                </c:pt>
                <c:pt idx="228">
                  <c:v>7.2602174994669134E-3</c:v>
                </c:pt>
                <c:pt idx="229">
                  <c:v>7.4060700831615608E-3</c:v>
                </c:pt>
                <c:pt idx="230">
                  <c:v>7.568128509488947E-3</c:v>
                </c:pt>
                <c:pt idx="231">
                  <c:v>7.7296375266524527E-3</c:v>
                </c:pt>
                <c:pt idx="232">
                  <c:v>7.8754797441364603E-3</c:v>
                </c:pt>
                <c:pt idx="233">
                  <c:v>8.0537313432835819E-3</c:v>
                </c:pt>
                <c:pt idx="234">
                  <c:v>8.2157782515991477E-3</c:v>
                </c:pt>
                <c:pt idx="235">
                  <c:v>8.3772297633430449E-3</c:v>
                </c:pt>
                <c:pt idx="236">
                  <c:v>8.5554686944780047E-3</c:v>
                </c:pt>
                <c:pt idx="237">
                  <c:v>8.7337076256129645E-3</c:v>
                </c:pt>
                <c:pt idx="238">
                  <c:v>8.9119465567479208E-3</c:v>
                </c:pt>
                <c:pt idx="239">
                  <c:v>9.0895395110858462E-3</c:v>
                </c:pt>
                <c:pt idx="240">
                  <c:v>9.2839681637293912E-3</c:v>
                </c:pt>
                <c:pt idx="241">
                  <c:v>9.4783968163729398E-3</c:v>
                </c:pt>
                <c:pt idx="242">
                  <c:v>9.6728254690164866E-3</c:v>
                </c:pt>
                <c:pt idx="243">
                  <c:v>9.8672541216600317E-3</c:v>
                </c:pt>
                <c:pt idx="244">
                  <c:v>1.0060967810701345E-2</c:v>
                </c:pt>
                <c:pt idx="245">
                  <c:v>1.0271583884033255E-2</c:v>
                </c:pt>
                <c:pt idx="246">
                  <c:v>1.0465998720955022E-2</c:v>
                </c:pt>
                <c:pt idx="247">
                  <c:v>1.0692816030697081E-2</c:v>
                </c:pt>
                <c:pt idx="248">
                  <c:v>1.0902657382407276E-2</c:v>
                </c:pt>
                <c:pt idx="249">
                  <c:v>1.1113258490834162E-2</c:v>
                </c:pt>
                <c:pt idx="250">
                  <c:v>1.1340059684524654E-2</c:v>
                </c:pt>
                <c:pt idx="251">
                  <c:v>1.1566860878215148E-2</c:v>
                </c:pt>
                <c:pt idx="252">
                  <c:v>1.1793662071905641E-2</c:v>
                </c:pt>
                <c:pt idx="253">
                  <c:v>1.2035808170515097E-2</c:v>
                </c:pt>
                <c:pt idx="254">
                  <c:v>1.2278792184724689E-2</c:v>
                </c:pt>
                <c:pt idx="255">
                  <c:v>1.2521776198934281E-2</c:v>
                </c:pt>
                <c:pt idx="256">
                  <c:v>1.2764760213143872E-2</c:v>
                </c:pt>
                <c:pt idx="257">
                  <c:v>1.3023017902813301E-2</c:v>
                </c:pt>
                <c:pt idx="258">
                  <c:v>1.3265984654731458E-2</c:v>
                </c:pt>
                <c:pt idx="259">
                  <c:v>1.3541346973572038E-2</c:v>
                </c:pt>
                <c:pt idx="260">
                  <c:v>1.3800511508951408E-2</c:v>
                </c:pt>
                <c:pt idx="261">
                  <c:v>1.4075873827791987E-2</c:v>
                </c:pt>
                <c:pt idx="262">
                  <c:v>1.4350216665482703E-2</c:v>
                </c:pt>
                <c:pt idx="263">
                  <c:v>1.4625559423172551E-2</c:v>
                </c:pt>
                <c:pt idx="264">
                  <c:v>1.4900902180862399E-2</c:v>
                </c:pt>
                <c:pt idx="265">
                  <c:v>1.5192441571357532E-2</c:v>
                </c:pt>
                <c:pt idx="266">
                  <c:v>1.5482881091064072E-2</c:v>
                </c:pt>
                <c:pt idx="267">
                  <c:v>1.5790595255007814E-2</c:v>
                </c:pt>
                <c:pt idx="268">
                  <c:v>1.6098309418951556E-2</c:v>
                </c:pt>
                <c:pt idx="269">
                  <c:v>1.6357437135956811E-2</c:v>
                </c:pt>
                <c:pt idx="270">
                  <c:v>1.6681346782213381E-2</c:v>
                </c:pt>
                <c:pt idx="271">
                  <c:v>1.7004048582995951E-2</c:v>
                </c:pt>
                <c:pt idx="272">
                  <c:v>1.7327935222672064E-2</c:v>
                </c:pt>
                <c:pt idx="273">
                  <c:v>1.7651821862348181E-2</c:v>
                </c:pt>
                <c:pt idx="274">
                  <c:v>1.7975708502024294E-2</c:v>
                </c:pt>
                <c:pt idx="275">
                  <c:v>1.8299595141700403E-2</c:v>
                </c:pt>
                <c:pt idx="276">
                  <c:v>1.8784090909090907E-2</c:v>
                </c:pt>
                <c:pt idx="277">
                  <c:v>1.9107954545454546E-2</c:v>
                </c:pt>
                <c:pt idx="278">
                  <c:v>1.9431818181818179E-2</c:v>
                </c:pt>
                <c:pt idx="279">
                  <c:v>1.9755681818181815E-2</c:v>
                </c:pt>
                <c:pt idx="280">
                  <c:v>2.0078119451743481E-2</c:v>
                </c:pt>
                <c:pt idx="281">
                  <c:v>2.056388040622115E-2</c:v>
                </c:pt>
                <c:pt idx="282">
                  <c:v>2.0887721042539591E-2</c:v>
                </c:pt>
                <c:pt idx="283">
                  <c:v>2.1373481997017257E-2</c:v>
                </c:pt>
                <c:pt idx="284">
                  <c:v>2.1697322633335698E-2</c:v>
                </c:pt>
                <c:pt idx="285">
                  <c:v>2.2019599488708994E-2</c:v>
                </c:pt>
                <c:pt idx="286">
                  <c:v>2.2505325948018743E-2</c:v>
                </c:pt>
                <c:pt idx="287">
                  <c:v>2.2991052407328506E-2</c:v>
                </c:pt>
                <c:pt idx="288">
                  <c:v>2.331487004686834E-2</c:v>
                </c:pt>
                <c:pt idx="289">
                  <c:v>2.38005965061781E-2</c:v>
                </c:pt>
                <c:pt idx="290">
                  <c:v>2.4122701129020801E-2</c:v>
                </c:pt>
                <c:pt idx="291">
                  <c:v>2.4608393098061489E-2</c:v>
                </c:pt>
                <c:pt idx="292">
                  <c:v>2.5094085067102177E-2</c:v>
                </c:pt>
                <c:pt idx="293">
                  <c:v>2.5579777036142864E-2</c:v>
                </c:pt>
                <c:pt idx="294">
                  <c:v>2.6065469005183556E-2</c:v>
                </c:pt>
                <c:pt idx="295">
                  <c:v>2.6387389946038058E-2</c:v>
                </c:pt>
                <c:pt idx="296">
                  <c:v>2.6873047429707472E-2</c:v>
                </c:pt>
                <c:pt idx="297">
                  <c:v>2.7358704913376882E-2</c:v>
                </c:pt>
                <c:pt idx="298">
                  <c:v>2.7844362397046293E-2</c:v>
                </c:pt>
                <c:pt idx="299">
                  <c:v>2.8330019880715703E-2</c:v>
                </c:pt>
                <c:pt idx="300">
                  <c:v>2.8975505857294994E-2</c:v>
                </c:pt>
                <c:pt idx="301">
                  <c:v>2.9461128860489884E-2</c:v>
                </c:pt>
                <c:pt idx="302">
                  <c:v>2.994675186368477E-2</c:v>
                </c:pt>
                <c:pt idx="303">
                  <c:v>3.043237486687966E-2</c:v>
                </c:pt>
                <c:pt idx="304">
                  <c:v>3.1079872204472839E-2</c:v>
                </c:pt>
                <c:pt idx="305">
                  <c:v>3.1563254295044724E-2</c:v>
                </c:pt>
                <c:pt idx="306">
                  <c:v>3.2048842822660795E-2</c:v>
                </c:pt>
                <c:pt idx="307">
                  <c:v>3.2696294192815556E-2</c:v>
                </c:pt>
                <c:pt idx="308">
                  <c:v>3.3181882720431634E-2</c:v>
                </c:pt>
                <c:pt idx="309">
                  <c:v>3.3829334090586402E-2</c:v>
                </c:pt>
                <c:pt idx="310">
                  <c:v>3.4312486689855898E-2</c:v>
                </c:pt>
                <c:pt idx="311">
                  <c:v>3.4959892099098458E-2</c:v>
                </c:pt>
                <c:pt idx="312">
                  <c:v>3.5607297508341018E-2</c:v>
                </c:pt>
                <c:pt idx="313">
                  <c:v>3.6254702917583592E-2</c:v>
                </c:pt>
                <c:pt idx="314">
                  <c:v>3.6740256974515509E-2</c:v>
                </c:pt>
                <c:pt idx="315">
                  <c:v>3.738500851788757E-2</c:v>
                </c:pt>
                <c:pt idx="316">
                  <c:v>3.8032367972742766E-2</c:v>
                </c:pt>
                <c:pt idx="317">
                  <c:v>3.8679727427597961E-2</c:v>
                </c:pt>
                <c:pt idx="318">
                  <c:v>3.9327086882453156E-2</c:v>
                </c:pt>
                <c:pt idx="319">
                  <c:v>3.9974446337308352E-2</c:v>
                </c:pt>
                <c:pt idx="320">
                  <c:v>4.0783645655877346E-2</c:v>
                </c:pt>
                <c:pt idx="321">
                  <c:v>4.1428064447441265E-2</c:v>
                </c:pt>
                <c:pt idx="322">
                  <c:v>4.2075377954432544E-2</c:v>
                </c:pt>
                <c:pt idx="323">
                  <c:v>4.2884519838171625E-2</c:v>
                </c:pt>
                <c:pt idx="324">
                  <c:v>4.3531833345162897E-2</c:v>
                </c:pt>
                <c:pt idx="325">
                  <c:v>4.4179146852154169E-2</c:v>
                </c:pt>
                <c:pt idx="326">
                  <c:v>4.4985095812633061E-2</c:v>
                </c:pt>
                <c:pt idx="327">
                  <c:v>4.5794180269694819E-2</c:v>
                </c:pt>
                <c:pt idx="328">
                  <c:v>4.6441447835344214E-2</c:v>
                </c:pt>
                <c:pt idx="329">
                  <c:v>4.7250532292405958E-2</c:v>
                </c:pt>
                <c:pt idx="330">
                  <c:v>4.8059616749467717E-2</c:v>
                </c:pt>
                <c:pt idx="331">
                  <c:v>4.8865233127528218E-2</c:v>
                </c:pt>
                <c:pt idx="332">
                  <c:v>4.9674260166063453E-2</c:v>
                </c:pt>
                <c:pt idx="333">
                  <c:v>5.048328720459868E-2</c:v>
                </c:pt>
                <c:pt idx="334">
                  <c:v>5.1292314243133914E-2</c:v>
                </c:pt>
                <c:pt idx="335">
                  <c:v>5.2101341281669156E-2</c:v>
                </c:pt>
                <c:pt idx="336">
                  <c:v>5.291036832020439E-2</c:v>
                </c:pt>
                <c:pt idx="337">
                  <c:v>5.3715583309679259E-2</c:v>
                </c:pt>
                <c:pt idx="338">
                  <c:v>5.4524552937837083E-2</c:v>
                </c:pt>
                <c:pt idx="339">
                  <c:v>5.5495316491626465E-2</c:v>
                </c:pt>
                <c:pt idx="340">
                  <c:v>5.6304286119784275E-2</c:v>
                </c:pt>
                <c:pt idx="341">
                  <c:v>5.7275049673573657E-2</c:v>
                </c:pt>
                <c:pt idx="342">
                  <c:v>5.807989782161356E-2</c:v>
                </c:pt>
                <c:pt idx="343">
                  <c:v>5.9050592492726879E-2</c:v>
                </c:pt>
                <c:pt idx="344">
                  <c:v>6.0021287163840198E-2</c:v>
                </c:pt>
                <c:pt idx="345">
                  <c:v>6.099198183495351E-2</c:v>
                </c:pt>
                <c:pt idx="346">
                  <c:v>6.1962676506066842E-2</c:v>
                </c:pt>
                <c:pt idx="347">
                  <c:v>6.2933371177180161E-2</c:v>
                </c:pt>
                <c:pt idx="348">
                  <c:v>6.3899531715623667E-2</c:v>
                </c:pt>
                <c:pt idx="349">
                  <c:v>6.487015751383568E-2</c:v>
                </c:pt>
                <c:pt idx="350">
                  <c:v>6.5840783312047679E-2</c:v>
                </c:pt>
                <c:pt idx="351">
                  <c:v>6.6811409110259679E-2</c:v>
                </c:pt>
                <c:pt idx="352">
                  <c:v>6.7943805874840349E-2</c:v>
                </c:pt>
                <c:pt idx="353">
                  <c:v>6.8914431673052362E-2</c:v>
                </c:pt>
                <c:pt idx="354">
                  <c:v>7.0041858815182698E-2</c:v>
                </c:pt>
                <c:pt idx="355">
                  <c:v>7.1012415750266053E-2</c:v>
                </c:pt>
                <c:pt idx="356">
                  <c:v>7.2144732174529977E-2</c:v>
                </c:pt>
                <c:pt idx="357">
                  <c:v>7.3277048598793901E-2</c:v>
                </c:pt>
                <c:pt idx="358">
                  <c:v>7.424760553387727E-2</c:v>
                </c:pt>
                <c:pt idx="359">
                  <c:v>7.5379921958141194E-2</c:v>
                </c:pt>
                <c:pt idx="360">
                  <c:v>7.6506810442678777E-2</c:v>
                </c:pt>
                <c:pt idx="361">
                  <c:v>7.7639046538024961E-2</c:v>
                </c:pt>
                <c:pt idx="362">
                  <c:v>7.8933030646992045E-2</c:v>
                </c:pt>
                <c:pt idx="363">
                  <c:v>8.0065266742338242E-2</c:v>
                </c:pt>
                <c:pt idx="364">
                  <c:v>8.1197502837684427E-2</c:v>
                </c:pt>
                <c:pt idx="365">
                  <c:v>8.2491486946651524E-2</c:v>
                </c:pt>
                <c:pt idx="366">
                  <c:v>8.3617791019365811E-2</c:v>
                </c:pt>
                <c:pt idx="367">
                  <c:v>8.4911683336880178E-2</c:v>
                </c:pt>
                <c:pt idx="368">
                  <c:v>8.6043839114705242E-2</c:v>
                </c:pt>
                <c:pt idx="369">
                  <c:v>8.7337731432219623E-2</c:v>
                </c:pt>
                <c:pt idx="370">
                  <c:v>8.8631623749734004E-2</c:v>
                </c:pt>
                <c:pt idx="371">
                  <c:v>8.9925516067248343E-2</c:v>
                </c:pt>
                <c:pt idx="372">
                  <c:v>9.1212938005390848E-2</c:v>
                </c:pt>
                <c:pt idx="373">
                  <c:v>9.2506738544474415E-2</c:v>
                </c:pt>
                <c:pt idx="374">
                  <c:v>9.3800539083557954E-2</c:v>
                </c:pt>
                <c:pt idx="375">
                  <c:v>9.5094339622641508E-2</c:v>
                </c:pt>
                <c:pt idx="376">
                  <c:v>9.6549865229110535E-2</c:v>
                </c:pt>
                <c:pt idx="377">
                  <c:v>9.7843665768194074E-2</c:v>
                </c:pt>
                <c:pt idx="378">
                  <c:v>9.9292148379317671E-2</c:v>
                </c:pt>
                <c:pt idx="379">
                  <c:v>0.10074757074969855</c:v>
                </c:pt>
                <c:pt idx="380">
                  <c:v>0.10204127952337043</c:v>
                </c:pt>
                <c:pt idx="381">
                  <c:v>0.10349670189375132</c:v>
                </c:pt>
                <c:pt idx="382">
                  <c:v>0.1049521242641322</c:v>
                </c:pt>
                <c:pt idx="383">
                  <c:v>0.10640754663451307</c:v>
                </c:pt>
                <c:pt idx="384">
                  <c:v>0.10786296900489395</c:v>
                </c:pt>
                <c:pt idx="385">
                  <c:v>0.10947234042553189</c:v>
                </c:pt>
                <c:pt idx="386">
                  <c:v>0.11092765957446808</c:v>
                </c:pt>
                <c:pt idx="387">
                  <c:v>0.11238297872340425</c:v>
                </c:pt>
                <c:pt idx="388">
                  <c:v>0.114</c:v>
                </c:pt>
                <c:pt idx="389">
                  <c:v>0.11545531914893618</c:v>
                </c:pt>
                <c:pt idx="390">
                  <c:v>0.11707234042553191</c:v>
                </c:pt>
                <c:pt idx="391">
                  <c:v>0.11868094461385717</c:v>
                </c:pt>
                <c:pt idx="392">
                  <c:v>0.12029785121622581</c:v>
                </c:pt>
                <c:pt idx="393">
                  <c:v>0.12191475781859443</c:v>
                </c:pt>
                <c:pt idx="394">
                  <c:v>0.12353166442096304</c:v>
                </c:pt>
                <c:pt idx="395">
                  <c:v>0.12514857102333168</c:v>
                </c:pt>
                <c:pt idx="396">
                  <c:v>0.12676547762570034</c:v>
                </c:pt>
                <c:pt idx="397">
                  <c:v>0.1285440748883058</c:v>
                </c:pt>
                <c:pt idx="398">
                  <c:v>0.13015175152460645</c:v>
                </c:pt>
                <c:pt idx="399">
                  <c:v>0.13193022266345197</c:v>
                </c:pt>
                <c:pt idx="400">
                  <c:v>0.13370869380229755</c:v>
                </c:pt>
                <c:pt idx="401">
                  <c:v>0.13532548574670256</c:v>
                </c:pt>
                <c:pt idx="402">
                  <c:v>0.13710395688554813</c:v>
                </c:pt>
                <c:pt idx="403">
                  <c:v>0.13888242802439368</c:v>
                </c:pt>
                <c:pt idx="404">
                  <c:v>0.14082257835767978</c:v>
                </c:pt>
                <c:pt idx="405">
                  <c:v>0.14259093809827697</c:v>
                </c:pt>
                <c:pt idx="406">
                  <c:v>0.14436928313124869</c:v>
                </c:pt>
                <c:pt idx="407">
                  <c:v>0.14630929589449054</c:v>
                </c:pt>
                <c:pt idx="408">
                  <c:v>0.14808764092746224</c:v>
                </c:pt>
                <c:pt idx="409">
                  <c:v>0.15002765369070412</c:v>
                </c:pt>
                <c:pt idx="410">
                  <c:v>0.15180599872367581</c:v>
                </c:pt>
                <c:pt idx="411">
                  <c:v>0.15374601148691766</c:v>
                </c:pt>
                <c:pt idx="412">
                  <c:v>0.15567498581962566</c:v>
                </c:pt>
                <c:pt idx="413">
                  <c:v>0.15761486103233124</c:v>
                </c:pt>
                <c:pt idx="414">
                  <c:v>0.15955473624503683</c:v>
                </c:pt>
                <c:pt idx="415">
                  <c:v>0.16165626772546796</c:v>
                </c:pt>
                <c:pt idx="416">
                  <c:v>0.16327283040272264</c:v>
                </c:pt>
                <c:pt idx="417">
                  <c:v>0.1648893930799773</c:v>
                </c:pt>
                <c:pt idx="418">
                  <c:v>0.16812251843448667</c:v>
                </c:pt>
                <c:pt idx="419">
                  <c:v>0.16972704714640197</c:v>
                </c:pt>
                <c:pt idx="420">
                  <c:v>0.17134349521446293</c:v>
                </c:pt>
                <c:pt idx="421">
                  <c:v>0.17457639135058489</c:v>
                </c:pt>
                <c:pt idx="422">
                  <c:v>0.17619283941864586</c:v>
                </c:pt>
                <c:pt idx="423">
                  <c:v>0.17780928748670682</c:v>
                </c:pt>
                <c:pt idx="424">
                  <c:v>0.17942573555476782</c:v>
                </c:pt>
                <c:pt idx="425">
                  <c:v>0.18265863169088975</c:v>
                </c:pt>
                <c:pt idx="426">
                  <c:v>0.18426201616333474</c:v>
                </c:pt>
                <c:pt idx="427">
                  <c:v>0.18749468311356868</c:v>
                </c:pt>
                <c:pt idx="428">
                  <c:v>0.18911101658868568</c:v>
                </c:pt>
                <c:pt idx="429">
                  <c:v>0.19072735006380262</c:v>
                </c:pt>
                <c:pt idx="430">
                  <c:v>0.19396001701403656</c:v>
                </c:pt>
                <c:pt idx="431">
                  <c:v>0.19557635048915356</c:v>
                </c:pt>
                <c:pt idx="432">
                  <c:v>0.1971926839642705</c:v>
                </c:pt>
                <c:pt idx="433">
                  <c:v>0.2004253509145045</c:v>
                </c:pt>
                <c:pt idx="434">
                  <c:v>0.20202736230240309</c:v>
                </c:pt>
                <c:pt idx="435">
                  <c:v>0.20525980009924152</c:v>
                </c:pt>
                <c:pt idx="436">
                  <c:v>0.20687601899766075</c:v>
                </c:pt>
                <c:pt idx="437">
                  <c:v>0.21010845679449922</c:v>
                </c:pt>
                <c:pt idx="438">
                  <c:v>0.21172467569291842</c:v>
                </c:pt>
                <c:pt idx="439">
                  <c:v>0.21495711348975685</c:v>
                </c:pt>
                <c:pt idx="440">
                  <c:v>0.21657333238817608</c:v>
                </c:pt>
                <c:pt idx="441">
                  <c:v>0.21980577018501454</c:v>
                </c:pt>
                <c:pt idx="442">
                  <c:v>0.22140629430110573</c:v>
                </c:pt>
                <c:pt idx="443">
                  <c:v>0.2246385029770343</c:v>
                </c:pt>
                <c:pt idx="444">
                  <c:v>0.22625460731499858</c:v>
                </c:pt>
                <c:pt idx="445">
                  <c:v>0.22948681599092713</c:v>
                </c:pt>
                <c:pt idx="446">
                  <c:v>0.2311029203288914</c:v>
                </c:pt>
                <c:pt idx="447">
                  <c:v>0.23433512900481993</c:v>
                </c:pt>
                <c:pt idx="448">
                  <c:v>0.23595123334278423</c:v>
                </c:pt>
                <c:pt idx="449">
                  <c:v>0.23918344201871278</c:v>
                </c:pt>
                <c:pt idx="450">
                  <c:v>0.24239846906230064</c:v>
                </c:pt>
                <c:pt idx="451">
                  <c:v>0.2440144588560493</c:v>
                </c:pt>
                <c:pt idx="452">
                  <c:v>0.24724643844354666</c:v>
                </c:pt>
                <c:pt idx="453">
                  <c:v>0.24886242823729532</c:v>
                </c:pt>
                <c:pt idx="454">
                  <c:v>0.2520944078247927</c:v>
                </c:pt>
                <c:pt idx="455">
                  <c:v>0.25532638741229002</c:v>
                </c:pt>
                <c:pt idx="456">
                  <c:v>0.25694237720603869</c:v>
                </c:pt>
                <c:pt idx="457">
                  <c:v>0.26017435679353601</c:v>
                </c:pt>
                <c:pt idx="458">
                  <c:v>0.26338766832034022</c:v>
                </c:pt>
                <c:pt idx="459">
                  <c:v>0.26500354358610917</c:v>
                </c:pt>
                <c:pt idx="460">
                  <c:v>0.26823529411764707</c:v>
                </c:pt>
                <c:pt idx="461">
                  <c:v>0.27146704464918497</c:v>
                </c:pt>
                <c:pt idx="462">
                  <c:v>0.27308291991495398</c:v>
                </c:pt>
                <c:pt idx="463">
                  <c:v>0.27631467044649183</c:v>
                </c:pt>
                <c:pt idx="464">
                  <c:v>0.27954642097802979</c:v>
                </c:pt>
                <c:pt idx="465">
                  <c:v>0.28277817150956769</c:v>
                </c:pt>
                <c:pt idx="466">
                  <c:v>0.2843940467753367</c:v>
                </c:pt>
                <c:pt idx="467">
                  <c:v>0.28760541421585994</c:v>
                </c:pt>
                <c:pt idx="468">
                  <c:v>0.29083693572390329</c:v>
                </c:pt>
                <c:pt idx="469">
                  <c:v>0.29406845723194669</c:v>
                </c:pt>
                <c:pt idx="470">
                  <c:v>0.29729997873999009</c:v>
                </c:pt>
                <c:pt idx="471">
                  <c:v>0.29891573949401173</c:v>
                </c:pt>
                <c:pt idx="472">
                  <c:v>0.30214726100205508</c:v>
                </c:pt>
                <c:pt idx="473">
                  <c:v>0.30537878251009848</c:v>
                </c:pt>
                <c:pt idx="474">
                  <c:v>0.30861030401814188</c:v>
                </c:pt>
                <c:pt idx="475">
                  <c:v>0.31184182552618522</c:v>
                </c:pt>
                <c:pt idx="476">
                  <c:v>0.31505102040816324</c:v>
                </c:pt>
                <c:pt idx="477">
                  <c:v>0.31666666666666665</c:v>
                </c:pt>
                <c:pt idx="478">
                  <c:v>0.31989795918367347</c:v>
                </c:pt>
                <c:pt idx="479">
                  <c:v>0.32312925170068024</c:v>
                </c:pt>
                <c:pt idx="480">
                  <c:v>0.32636054421768707</c:v>
                </c:pt>
                <c:pt idx="481">
                  <c:v>0.32959183673469389</c:v>
                </c:pt>
                <c:pt idx="482">
                  <c:v>0.33282312925170066</c:v>
                </c:pt>
                <c:pt idx="483">
                  <c:v>0.33605442176870748</c:v>
                </c:pt>
                <c:pt idx="484">
                  <c:v>0.3392857142857143</c:v>
                </c:pt>
                <c:pt idx="485">
                  <c:v>0.34249273719265927</c:v>
                </c:pt>
                <c:pt idx="486">
                  <c:v>0.34572380075108056</c:v>
                </c:pt>
                <c:pt idx="487">
                  <c:v>0.3473393325302912</c:v>
                </c:pt>
                <c:pt idx="488">
                  <c:v>0.35057039608871249</c:v>
                </c:pt>
                <c:pt idx="489">
                  <c:v>0.35380145964713383</c:v>
                </c:pt>
                <c:pt idx="490">
                  <c:v>0.35703252320555517</c:v>
                </c:pt>
                <c:pt idx="491">
                  <c:v>0.36026358676397652</c:v>
                </c:pt>
                <c:pt idx="492">
                  <c:v>0.36349465032239781</c:v>
                </c:pt>
                <c:pt idx="493">
                  <c:v>0.36672571388081909</c:v>
                </c:pt>
                <c:pt idx="494">
                  <c:v>0.36995677743924049</c:v>
                </c:pt>
                <c:pt idx="495">
                  <c:v>0.3731614000283407</c:v>
                </c:pt>
                <c:pt idx="496">
                  <c:v>0.37639223466062066</c:v>
                </c:pt>
                <c:pt idx="497">
                  <c:v>0.37962306929290068</c:v>
                </c:pt>
                <c:pt idx="498">
                  <c:v>0.38285390392518071</c:v>
                </c:pt>
                <c:pt idx="499">
                  <c:v>0.38608473855746073</c:v>
                </c:pt>
                <c:pt idx="500">
                  <c:v>0.38931557318974069</c:v>
                </c:pt>
                <c:pt idx="501">
                  <c:v>0.39416182513816078</c:v>
                </c:pt>
                <c:pt idx="502">
                  <c:v>0.39739265977044075</c:v>
                </c:pt>
                <c:pt idx="503">
                  <c:v>0.40062349440272077</c:v>
                </c:pt>
                <c:pt idx="504">
                  <c:v>0.40385432903500079</c:v>
                </c:pt>
                <c:pt idx="505">
                  <c:v>0.40708516366728081</c:v>
                </c:pt>
                <c:pt idx="506">
                  <c:v>0.41028692879914985</c:v>
                </c:pt>
                <c:pt idx="507">
                  <c:v>0.41351753453772583</c:v>
                </c:pt>
                <c:pt idx="508">
                  <c:v>0.4167481402763018</c:v>
                </c:pt>
                <c:pt idx="509">
                  <c:v>0.41997874601487778</c:v>
                </c:pt>
                <c:pt idx="510">
                  <c:v>0.42320935175345376</c:v>
                </c:pt>
                <c:pt idx="511">
                  <c:v>0.42643995749202973</c:v>
                </c:pt>
                <c:pt idx="512">
                  <c:v>0.43128586609989367</c:v>
                </c:pt>
                <c:pt idx="513">
                  <c:v>0.43451647183846964</c:v>
                </c:pt>
                <c:pt idx="514">
                  <c:v>0.43774707757704562</c:v>
                </c:pt>
                <c:pt idx="515">
                  <c:v>0.44097768331562159</c:v>
                </c:pt>
                <c:pt idx="516">
                  <c:v>0.44420828905419757</c:v>
                </c:pt>
                <c:pt idx="517">
                  <c:v>0.44740719750637575</c:v>
                </c:pt>
                <c:pt idx="518">
                  <c:v>0.45063757438367807</c:v>
                </c:pt>
                <c:pt idx="519">
                  <c:v>0.45548313969963167</c:v>
                </c:pt>
                <c:pt idx="520">
                  <c:v>0.45871351657693399</c:v>
                </c:pt>
                <c:pt idx="521">
                  <c:v>0.46194389345423631</c:v>
                </c:pt>
                <c:pt idx="522">
                  <c:v>0.46517427033153874</c:v>
                </c:pt>
                <c:pt idx="523">
                  <c:v>0.46840464720884106</c:v>
                </c:pt>
                <c:pt idx="524">
                  <c:v>0.47325021252479454</c:v>
                </c:pt>
                <c:pt idx="525">
                  <c:v>0.47648058940209698</c:v>
                </c:pt>
                <c:pt idx="526">
                  <c:v>0.4797109662793993</c:v>
                </c:pt>
                <c:pt idx="527">
                  <c:v>0.48294134315670162</c:v>
                </c:pt>
                <c:pt idx="528">
                  <c:v>0.48613728129205924</c:v>
                </c:pt>
                <c:pt idx="529">
                  <c:v>0.49098250336473759</c:v>
                </c:pt>
                <c:pt idx="530">
                  <c:v>0.49421265141318982</c:v>
                </c:pt>
                <c:pt idx="531">
                  <c:v>0.49744279946164205</c:v>
                </c:pt>
                <c:pt idx="532">
                  <c:v>0.50067294751009428</c:v>
                </c:pt>
                <c:pt idx="533">
                  <c:v>0.50390309555854651</c:v>
                </c:pt>
                <c:pt idx="534">
                  <c:v>0.50874831763122474</c:v>
                </c:pt>
                <c:pt idx="535">
                  <c:v>0.51197846567967698</c:v>
                </c:pt>
                <c:pt idx="536">
                  <c:v>0.51520861372812932</c:v>
                </c:pt>
                <c:pt idx="537">
                  <c:v>0.51843876177658144</c:v>
                </c:pt>
                <c:pt idx="538">
                  <c:v>0.52328398384925978</c:v>
                </c:pt>
                <c:pt idx="539">
                  <c:v>0.52651413189771201</c:v>
                </c:pt>
                <c:pt idx="540">
                  <c:v>0.52974427994616424</c:v>
                </c:pt>
                <c:pt idx="541">
                  <c:v>0.5329366765830853</c:v>
                </c:pt>
                <c:pt idx="542">
                  <c:v>0.5377815554611135</c:v>
                </c:pt>
                <c:pt idx="543">
                  <c:v>0.54101147471313216</c:v>
                </c:pt>
                <c:pt idx="544">
                  <c:v>0.54424139396515081</c:v>
                </c:pt>
                <c:pt idx="545">
                  <c:v>0.54747131321716946</c:v>
                </c:pt>
                <c:pt idx="546">
                  <c:v>0.55231619209519767</c:v>
                </c:pt>
                <c:pt idx="547">
                  <c:v>0.55554611134721632</c:v>
                </c:pt>
                <c:pt idx="548">
                  <c:v>0.55877603059923497</c:v>
                </c:pt>
                <c:pt idx="549">
                  <c:v>0.56362090947726307</c:v>
                </c:pt>
                <c:pt idx="550">
                  <c:v>0.56685082872928172</c:v>
                </c:pt>
                <c:pt idx="551">
                  <c:v>0.57008074798130048</c:v>
                </c:pt>
                <c:pt idx="552">
                  <c:v>0.57331066723331914</c:v>
                </c:pt>
                <c:pt idx="553">
                  <c:v>0.57815554611134723</c:v>
                </c:pt>
                <c:pt idx="554">
                  <c:v>0.58134428783908199</c:v>
                </c:pt>
                <c:pt idx="555">
                  <c:v>0.58457397832707703</c:v>
                </c:pt>
                <c:pt idx="556">
                  <c:v>0.58941851405906942</c:v>
                </c:pt>
                <c:pt idx="557">
                  <c:v>0.59264820454706424</c:v>
                </c:pt>
                <c:pt idx="558">
                  <c:v>0.59587789503505917</c:v>
                </c:pt>
                <c:pt idx="559">
                  <c:v>0.59910758552305399</c:v>
                </c:pt>
                <c:pt idx="560">
                  <c:v>0.60395212125504638</c:v>
                </c:pt>
                <c:pt idx="561">
                  <c:v>0.6071818117430412</c:v>
                </c:pt>
                <c:pt idx="562">
                  <c:v>0.61041150223103624</c:v>
                </c:pt>
                <c:pt idx="563">
                  <c:v>0.61525603796302852</c:v>
                </c:pt>
                <c:pt idx="564">
                  <c:v>0.61848572845102345</c:v>
                </c:pt>
                <c:pt idx="565">
                  <c:v>0.62171541893901838</c:v>
                </c:pt>
                <c:pt idx="566">
                  <c:v>0.62655995467101067</c:v>
                </c:pt>
                <c:pt idx="567">
                  <c:v>0.6297896451590056</c:v>
                </c:pt>
                <c:pt idx="568">
                  <c:v>0.63301933564700053</c:v>
                </c:pt>
                <c:pt idx="569">
                  <c:v>0.63620396600566576</c:v>
                </c:pt>
                <c:pt idx="570">
                  <c:v>0.64104815864022668</c:v>
                </c:pt>
                <c:pt idx="571">
                  <c:v>0.64427762039660053</c:v>
                </c:pt>
                <c:pt idx="572">
                  <c:v>0.64750708215297459</c:v>
                </c:pt>
                <c:pt idx="573">
                  <c:v>0.65235127478753541</c:v>
                </c:pt>
                <c:pt idx="574">
                  <c:v>0.65558073654390925</c:v>
                </c:pt>
                <c:pt idx="575">
                  <c:v>0.65881019830028342</c:v>
                </c:pt>
                <c:pt idx="576">
                  <c:v>0.66365439093484424</c:v>
                </c:pt>
                <c:pt idx="577">
                  <c:v>0.66688385269121819</c:v>
                </c:pt>
                <c:pt idx="578">
                  <c:v>0.67011331444759215</c:v>
                </c:pt>
                <c:pt idx="579">
                  <c:v>0.6733427762039661</c:v>
                </c:pt>
                <c:pt idx="580">
                  <c:v>0.67818696883852692</c:v>
                </c:pt>
                <c:pt idx="581">
                  <c:v>0.68141643059490087</c:v>
                </c:pt>
                <c:pt idx="582">
                  <c:v>0.68464589235127482</c:v>
                </c:pt>
                <c:pt idx="583">
                  <c:v>0.68949008498583586</c:v>
                </c:pt>
                <c:pt idx="584">
                  <c:v>0.69267049075844489</c:v>
                </c:pt>
                <c:pt idx="585">
                  <c:v>0.69589972381559373</c:v>
                </c:pt>
                <c:pt idx="586">
                  <c:v>0.7007435734013171</c:v>
                </c:pt>
                <c:pt idx="587">
                  <c:v>0.70397280645846605</c:v>
                </c:pt>
                <c:pt idx="588">
                  <c:v>0.707202039515615</c:v>
                </c:pt>
                <c:pt idx="589">
                  <c:v>0.71043127257276395</c:v>
                </c:pt>
                <c:pt idx="590">
                  <c:v>0.71527512215848732</c:v>
                </c:pt>
                <c:pt idx="591">
                  <c:v>0.71850435521563616</c:v>
                </c:pt>
                <c:pt idx="592">
                  <c:v>0.72173358827278511</c:v>
                </c:pt>
                <c:pt idx="593">
                  <c:v>0.72657743785850848</c:v>
                </c:pt>
                <c:pt idx="594">
                  <c:v>0.72980667091565743</c:v>
                </c:pt>
                <c:pt idx="595">
                  <c:v>0.73303590397280638</c:v>
                </c:pt>
                <c:pt idx="596">
                  <c:v>0.73626513702995533</c:v>
                </c:pt>
                <c:pt idx="597">
                  <c:v>0.7411089866156787</c:v>
                </c:pt>
                <c:pt idx="598">
                  <c:v>0.74433821967282754</c:v>
                </c:pt>
                <c:pt idx="599">
                  <c:v>0.74756745272997649</c:v>
                </c:pt>
                <c:pt idx="600">
                  <c:v>0.75241130231569997</c:v>
                </c:pt>
                <c:pt idx="601">
                  <c:v>0.75564053537284892</c:v>
                </c:pt>
                <c:pt idx="602">
                  <c:v>0.75881603172355205</c:v>
                </c:pt>
                <c:pt idx="603">
                  <c:v>0.76204503611386487</c:v>
                </c:pt>
                <c:pt idx="604">
                  <c:v>0.76688854269933437</c:v>
                </c:pt>
                <c:pt idx="605">
                  <c:v>0.77011754708964741</c:v>
                </c:pt>
                <c:pt idx="606">
                  <c:v>0.77334655147996034</c:v>
                </c:pt>
                <c:pt idx="607">
                  <c:v>0.77657555587027338</c:v>
                </c:pt>
                <c:pt idx="608">
                  <c:v>0.78141906245574277</c:v>
                </c:pt>
                <c:pt idx="609">
                  <c:v>0.7846480668460557</c:v>
                </c:pt>
                <c:pt idx="610">
                  <c:v>0.78787707123636874</c:v>
                </c:pt>
                <c:pt idx="611">
                  <c:v>0.79110607562668189</c:v>
                </c:pt>
                <c:pt idx="612">
                  <c:v>0.79594958221215129</c:v>
                </c:pt>
                <c:pt idx="613">
                  <c:v>0.79917858660246432</c:v>
                </c:pt>
                <c:pt idx="614">
                  <c:v>0.80240759099277725</c:v>
                </c:pt>
                <c:pt idx="615">
                  <c:v>0.80563659538309018</c:v>
                </c:pt>
                <c:pt idx="616">
                  <c:v>0.8104801019685598</c:v>
                </c:pt>
                <c:pt idx="617">
                  <c:v>0.81370910635887261</c:v>
                </c:pt>
                <c:pt idx="618">
                  <c:v>0.81693811074918554</c:v>
                </c:pt>
                <c:pt idx="619">
                  <c:v>0.82016711513949869</c:v>
                </c:pt>
                <c:pt idx="620">
                  <c:v>0.82501062172496809</c:v>
                </c:pt>
                <c:pt idx="621">
                  <c:v>0.82818098137789431</c:v>
                </c:pt>
                <c:pt idx="622">
                  <c:v>0.83140975713375365</c:v>
                </c:pt>
                <c:pt idx="623">
                  <c:v>0.83463853288961287</c:v>
                </c:pt>
                <c:pt idx="624">
                  <c:v>0.83786730864547188</c:v>
                </c:pt>
                <c:pt idx="625">
                  <c:v>0.84271047227926088</c:v>
                </c:pt>
                <c:pt idx="626">
                  <c:v>0.84593924803512011</c:v>
                </c:pt>
                <c:pt idx="627">
                  <c:v>0.84916802379097933</c:v>
                </c:pt>
                <c:pt idx="628">
                  <c:v>0.85239679954683845</c:v>
                </c:pt>
                <c:pt idx="629">
                  <c:v>0.85562557530269778</c:v>
                </c:pt>
                <c:pt idx="630">
                  <c:v>0.86046873893648668</c:v>
                </c:pt>
                <c:pt idx="631">
                  <c:v>0.8636975146923459</c:v>
                </c:pt>
                <c:pt idx="632">
                  <c:v>0.86692629044820513</c:v>
                </c:pt>
                <c:pt idx="633">
                  <c:v>0.87015506620406435</c:v>
                </c:pt>
                <c:pt idx="634">
                  <c:v>0.87338384195992358</c:v>
                </c:pt>
                <c:pt idx="635">
                  <c:v>0.87822700559371236</c:v>
                </c:pt>
                <c:pt idx="636">
                  <c:v>0.88145578134957159</c:v>
                </c:pt>
                <c:pt idx="637">
                  <c:v>0.88468455710543081</c:v>
                </c:pt>
                <c:pt idx="638">
                  <c:v>0.88791333286129026</c:v>
                </c:pt>
                <c:pt idx="639">
                  <c:v>0.89114210861714949</c:v>
                </c:pt>
                <c:pt idx="640">
                  <c:v>0.89598527225093827</c:v>
                </c:pt>
                <c:pt idx="641">
                  <c:v>0.8992140480067975</c:v>
                </c:pt>
                <c:pt idx="642">
                  <c:v>0.90244282376265672</c:v>
                </c:pt>
                <c:pt idx="643">
                  <c:v>0.90560747663551389</c:v>
                </c:pt>
                <c:pt idx="644">
                  <c:v>0.90883602378929484</c:v>
                </c:pt>
                <c:pt idx="645">
                  <c:v>0.91206457094307547</c:v>
                </c:pt>
                <c:pt idx="646">
                  <c:v>0.91529311809685632</c:v>
                </c:pt>
                <c:pt idx="647">
                  <c:v>0.92013593882752753</c:v>
                </c:pt>
                <c:pt idx="648">
                  <c:v>0.92336448598130838</c:v>
                </c:pt>
                <c:pt idx="649">
                  <c:v>0.92659303313508912</c:v>
                </c:pt>
                <c:pt idx="650">
                  <c:v>0.92982158028887008</c:v>
                </c:pt>
                <c:pt idx="651">
                  <c:v>0.9330501274426507</c:v>
                </c:pt>
                <c:pt idx="652">
                  <c:v>0.93627867459643155</c:v>
                </c:pt>
                <c:pt idx="653">
                  <c:v>0.93950722175021228</c:v>
                </c:pt>
                <c:pt idx="654">
                  <c:v>0.94435004248088361</c:v>
                </c:pt>
                <c:pt idx="655">
                  <c:v>0.94757858963466435</c:v>
                </c:pt>
                <c:pt idx="656">
                  <c:v>0.9508071367884452</c:v>
                </c:pt>
                <c:pt idx="657">
                  <c:v>0.95403568394222593</c:v>
                </c:pt>
                <c:pt idx="658">
                  <c:v>0.95726423109600667</c:v>
                </c:pt>
                <c:pt idx="659">
                  <c:v>0.96049277824978752</c:v>
                </c:pt>
                <c:pt idx="660">
                  <c:v>0.96372132540356836</c:v>
                </c:pt>
                <c:pt idx="661">
                  <c:v>0.9669498725573491</c:v>
                </c:pt>
                <c:pt idx="662">
                  <c:v>0.97017841971112995</c:v>
                </c:pt>
                <c:pt idx="663">
                  <c:v>0.97502124044180116</c:v>
                </c:pt>
                <c:pt idx="664">
                  <c:v>0.9782497875955819</c:v>
                </c:pt>
                <c:pt idx="665">
                  <c:v>0.98147833474936286</c:v>
                </c:pt>
                <c:pt idx="666">
                  <c:v>0.98470688190314337</c:v>
                </c:pt>
                <c:pt idx="667">
                  <c:v>0.98786548672566366</c:v>
                </c:pt>
                <c:pt idx="668">
                  <c:v>0.99109380530973457</c:v>
                </c:pt>
                <c:pt idx="669">
                  <c:v>0.99432212389380525</c:v>
                </c:pt>
                <c:pt idx="670">
                  <c:v>0.99755044247787605</c:v>
                </c:pt>
                <c:pt idx="671">
                  <c:v>1.000778761061947</c:v>
                </c:pt>
                <c:pt idx="672">
                  <c:v>1.0040070796460177</c:v>
                </c:pt>
                <c:pt idx="673">
                  <c:v>1.0072353982300886</c:v>
                </c:pt>
                <c:pt idx="674">
                  <c:v>1.0104637168141593</c:v>
                </c:pt>
                <c:pt idx="675">
                  <c:v>1.0153061946902655</c:v>
                </c:pt>
                <c:pt idx="676">
                  <c:v>1.0185345132743364</c:v>
                </c:pt>
                <c:pt idx="677">
                  <c:v>1.0217628318584071</c:v>
                </c:pt>
                <c:pt idx="678">
                  <c:v>1.0249911504424778</c:v>
                </c:pt>
                <c:pt idx="679">
                  <c:v>1.0282194690265487</c:v>
                </c:pt>
                <c:pt idx="680">
                  <c:v>1.0314477876106194</c:v>
                </c:pt>
                <c:pt idx="681">
                  <c:v>1.0346761061946903</c:v>
                </c:pt>
                <c:pt idx="682">
                  <c:v>1.037904424778761</c:v>
                </c:pt>
                <c:pt idx="683">
                  <c:v>1.0411327433628319</c:v>
                </c:pt>
                <c:pt idx="684">
                  <c:v>1.0443610619469028</c:v>
                </c:pt>
                <c:pt idx="685">
                  <c:v>1.0475893805309735</c:v>
                </c:pt>
                <c:pt idx="686">
                  <c:v>1.0508176991150442</c:v>
                </c:pt>
                <c:pt idx="687">
                  <c:v>1.0540460176991149</c:v>
                </c:pt>
                <c:pt idx="688">
                  <c:v>1.0572743362831858</c:v>
                </c:pt>
                <c:pt idx="689">
                  <c:v>1.0605026548672567</c:v>
                </c:pt>
                <c:pt idx="690">
                  <c:v>1.0637309734513274</c:v>
                </c:pt>
                <c:pt idx="691">
                  <c:v>1.0669592920353983</c:v>
                </c:pt>
                <c:pt idx="692">
                  <c:v>1.070187610619469</c:v>
                </c:pt>
                <c:pt idx="693">
                  <c:v>1.0734159292035399</c:v>
                </c:pt>
                <c:pt idx="694">
                  <c:v>1.0766442477876106</c:v>
                </c:pt>
                <c:pt idx="695">
                  <c:v>1.0797961206286282</c:v>
                </c:pt>
                <c:pt idx="696">
                  <c:v>1.0830242106753505</c:v>
                </c:pt>
                <c:pt idx="697">
                  <c:v>1.0862523007220728</c:v>
                </c:pt>
                <c:pt idx="698">
                  <c:v>1.0910944357921564</c:v>
                </c:pt>
                <c:pt idx="699">
                  <c:v>1.0943225258388789</c:v>
                </c:pt>
                <c:pt idx="700">
                  <c:v>1.097550615885601</c:v>
                </c:pt>
                <c:pt idx="701">
                  <c:v>1.1007787059323233</c:v>
                </c:pt>
                <c:pt idx="702">
                  <c:v>1.1040067959790456</c:v>
                </c:pt>
                <c:pt idx="703">
                  <c:v>1.1072348860257681</c:v>
                </c:pt>
                <c:pt idx="704">
                  <c:v>1.1104629760724907</c:v>
                </c:pt>
                <c:pt idx="705">
                  <c:v>1.113691066119213</c:v>
                </c:pt>
                <c:pt idx="706">
                  <c:v>1.1169191561659353</c:v>
                </c:pt>
                <c:pt idx="707">
                  <c:v>1.1201472462126574</c:v>
                </c:pt>
                <c:pt idx="708">
                  <c:v>1.1233753362593799</c:v>
                </c:pt>
                <c:pt idx="709">
                  <c:v>1.1266034263061024</c:v>
                </c:pt>
                <c:pt idx="710">
                  <c:v>1.1298315163528247</c:v>
                </c:pt>
                <c:pt idx="711">
                  <c:v>1.1330596063995471</c:v>
                </c:pt>
                <c:pt idx="712">
                  <c:v>1.1362876964462694</c:v>
                </c:pt>
                <c:pt idx="713">
                  <c:v>1.1395157864929917</c:v>
                </c:pt>
                <c:pt idx="714">
                  <c:v>1.142743876539714</c:v>
                </c:pt>
                <c:pt idx="715">
                  <c:v>1.1459719665864365</c:v>
                </c:pt>
                <c:pt idx="716">
                  <c:v>1.1492000566331588</c:v>
                </c:pt>
                <c:pt idx="717">
                  <c:v>1.1524281466798811</c:v>
                </c:pt>
                <c:pt idx="718">
                  <c:v>1.1556562367266034</c:v>
                </c:pt>
                <c:pt idx="719">
                  <c:v>1.1588843267733258</c:v>
                </c:pt>
                <c:pt idx="720">
                  <c:v>1.1621124168200481</c:v>
                </c:pt>
                <c:pt idx="721">
                  <c:v>1.1653405068667706</c:v>
                </c:pt>
                <c:pt idx="722">
                  <c:v>1.1685685969134929</c:v>
                </c:pt>
                <c:pt idx="723">
                  <c:v>1.1717966869602152</c:v>
                </c:pt>
                <c:pt idx="724">
                  <c:v>1.1750247770069377</c:v>
                </c:pt>
                <c:pt idx="725">
                  <c:v>1.1781694627309407</c:v>
                </c:pt>
                <c:pt idx="726">
                  <c:v>1.1813973242726692</c:v>
                </c:pt>
                <c:pt idx="727">
                  <c:v>1.1846251858143979</c:v>
                </c:pt>
                <c:pt idx="728">
                  <c:v>1.1878530473561264</c:v>
                </c:pt>
                <c:pt idx="729">
                  <c:v>1.1910809088978551</c:v>
                </c:pt>
                <c:pt idx="730">
                  <c:v>1.1943087704395836</c:v>
                </c:pt>
                <c:pt idx="731">
                  <c:v>1.1975366319813123</c:v>
                </c:pt>
                <c:pt idx="732">
                  <c:v>1.2007644935230408</c:v>
                </c:pt>
                <c:pt idx="733">
                  <c:v>1.2039923550647695</c:v>
                </c:pt>
                <c:pt idx="734">
                  <c:v>1.207220216606498</c:v>
                </c:pt>
                <c:pt idx="735">
                  <c:v>1.2104480781482267</c:v>
                </c:pt>
                <c:pt idx="736">
                  <c:v>1.2136759396899552</c:v>
                </c:pt>
                <c:pt idx="737">
                  <c:v>1.216903801231684</c:v>
                </c:pt>
                <c:pt idx="738">
                  <c:v>1.2201316627734125</c:v>
                </c:pt>
                <c:pt idx="739">
                  <c:v>1.2233595243151412</c:v>
                </c:pt>
                <c:pt idx="740">
                  <c:v>1.2265873858568697</c:v>
                </c:pt>
                <c:pt idx="741">
                  <c:v>1.2298152473985984</c:v>
                </c:pt>
                <c:pt idx="742">
                  <c:v>1.2330431089403269</c:v>
                </c:pt>
                <c:pt idx="743">
                  <c:v>1.2362709704820556</c:v>
                </c:pt>
                <c:pt idx="744">
                  <c:v>1.2394988320237843</c:v>
                </c:pt>
                <c:pt idx="745">
                  <c:v>1.2427266935655128</c:v>
                </c:pt>
                <c:pt idx="746">
                  <c:v>1.2459545551072413</c:v>
                </c:pt>
                <c:pt idx="747">
                  <c:v>1.24918241664897</c:v>
                </c:pt>
                <c:pt idx="748">
                  <c:v>1.2524102781906985</c:v>
                </c:pt>
                <c:pt idx="749">
                  <c:v>1.2556381397324272</c:v>
                </c:pt>
                <c:pt idx="750">
                  <c:v>1.2588660012741557</c:v>
                </c:pt>
                <c:pt idx="751">
                  <c:v>1.2620938628158844</c:v>
                </c:pt>
                <c:pt idx="752">
                  <c:v>1.2653217243576129</c:v>
                </c:pt>
                <c:pt idx="753">
                  <c:v>1.2701635166702061</c:v>
                </c:pt>
                <c:pt idx="754">
                  <c:v>1.2733913782119346</c:v>
                </c:pt>
                <c:pt idx="755">
                  <c:v>1.2766192397536631</c:v>
                </c:pt>
                <c:pt idx="756">
                  <c:v>1.2798471012953916</c:v>
                </c:pt>
                <c:pt idx="757">
                  <c:v>1.2830749628371203</c:v>
                </c:pt>
                <c:pt idx="758">
                  <c:v>1.2863028243788488</c:v>
                </c:pt>
                <c:pt idx="759">
                  <c:v>1.2894394110985279</c:v>
                </c:pt>
                <c:pt idx="760">
                  <c:v>1.2926670441676105</c:v>
                </c:pt>
                <c:pt idx="761">
                  <c:v>1.295894677236693</c:v>
                </c:pt>
                <c:pt idx="762">
                  <c:v>1.2991223103057756</c:v>
                </c:pt>
                <c:pt idx="763">
                  <c:v>1.3023499433748584</c:v>
                </c:pt>
                <c:pt idx="764">
                  <c:v>1.305577576443941</c:v>
                </c:pt>
                <c:pt idx="765">
                  <c:v>1.3088052095130238</c:v>
                </c:pt>
                <c:pt idx="766">
                  <c:v>1.3120328425821066</c:v>
                </c:pt>
                <c:pt idx="767">
                  <c:v>1.3168742921857306</c:v>
                </c:pt>
                <c:pt idx="768">
                  <c:v>1.3201019252548132</c:v>
                </c:pt>
                <c:pt idx="769">
                  <c:v>1.3233295583238955</c:v>
                </c:pt>
                <c:pt idx="770">
                  <c:v>1.3265571913929783</c:v>
                </c:pt>
                <c:pt idx="771">
                  <c:v>1.3297848244620611</c:v>
                </c:pt>
                <c:pt idx="772">
                  <c:v>1.3330124575311439</c:v>
                </c:pt>
                <c:pt idx="773">
                  <c:v>1.3362400906002265</c:v>
                </c:pt>
                <c:pt idx="774">
                  <c:v>1.3394677236693091</c:v>
                </c:pt>
                <c:pt idx="775">
                  <c:v>1.3426953567383919</c:v>
                </c:pt>
                <c:pt idx="776">
                  <c:v>1.3475368063420159</c:v>
                </c:pt>
                <c:pt idx="777">
                  <c:v>1.3507644394110985</c:v>
                </c:pt>
                <c:pt idx="778">
                  <c:v>1.3539920724801813</c:v>
                </c:pt>
                <c:pt idx="779">
                  <c:v>1.3572197055492639</c:v>
                </c:pt>
                <c:pt idx="780">
                  <c:v>1.3604473386183467</c:v>
                </c:pt>
                <c:pt idx="781">
                  <c:v>1.363674971687429</c:v>
                </c:pt>
                <c:pt idx="782">
                  <c:v>1.3685164212910532</c:v>
                </c:pt>
                <c:pt idx="783">
                  <c:v>1.371744054360136</c:v>
                </c:pt>
                <c:pt idx="784">
                  <c:v>1.3749716874292188</c:v>
                </c:pt>
                <c:pt idx="785">
                  <c:v>1.3781993204983012</c:v>
                </c:pt>
                <c:pt idx="786">
                  <c:v>1.3814269535673838</c:v>
                </c:pt>
                <c:pt idx="787">
                  <c:v>1.3846545866364666</c:v>
                </c:pt>
                <c:pt idx="788">
                  <c:v>1.3894960362400905</c:v>
                </c:pt>
                <c:pt idx="789">
                  <c:v>1.3927236693091731</c:v>
                </c:pt>
                <c:pt idx="790">
                  <c:v>1.3959513023782559</c:v>
                </c:pt>
                <c:pt idx="791">
                  <c:v>1.3991789354473387</c:v>
                </c:pt>
                <c:pt idx="792">
                  <c:v>1.4040203850509625</c:v>
                </c:pt>
                <c:pt idx="793">
                  <c:v>1.4071484181470735</c:v>
                </c:pt>
                <c:pt idx="794">
                  <c:v>1.4103758227758512</c:v>
                </c:pt>
                <c:pt idx="795">
                  <c:v>1.4136032274046286</c:v>
                </c:pt>
                <c:pt idx="796">
                  <c:v>1.4184443343477955</c:v>
                </c:pt>
                <c:pt idx="797">
                  <c:v>1.4216717389765732</c:v>
                </c:pt>
                <c:pt idx="798">
                  <c:v>1.4248991436053506</c:v>
                </c:pt>
                <c:pt idx="799">
                  <c:v>1.4281265482341283</c:v>
                </c:pt>
                <c:pt idx="800">
                  <c:v>1.4329676551772952</c:v>
                </c:pt>
                <c:pt idx="801">
                  <c:v>1.4361950598060726</c:v>
                </c:pt>
                <c:pt idx="802">
                  <c:v>1.4394224644348503</c:v>
                </c:pt>
                <c:pt idx="803">
                  <c:v>1.444263571378017</c:v>
                </c:pt>
                <c:pt idx="804">
                  <c:v>1.4474909760067947</c:v>
                </c:pt>
                <c:pt idx="805">
                  <c:v>1.4507183806355723</c:v>
                </c:pt>
                <c:pt idx="806">
                  <c:v>1.4539457852643498</c:v>
                </c:pt>
                <c:pt idx="807">
                  <c:v>1.4587868922075167</c:v>
                </c:pt>
                <c:pt idx="808">
                  <c:v>1.4620142968362941</c:v>
                </c:pt>
                <c:pt idx="809">
                  <c:v>1.4668554037794608</c:v>
                </c:pt>
                <c:pt idx="810">
                  <c:v>1.4700828084082382</c:v>
                </c:pt>
                <c:pt idx="811">
                  <c:v>1.4733102130370161</c:v>
                </c:pt>
                <c:pt idx="812">
                  <c:v>1.4781513199801828</c:v>
                </c:pt>
                <c:pt idx="813">
                  <c:v>1.4813787246089603</c:v>
                </c:pt>
                <c:pt idx="814">
                  <c:v>1.4846061292377382</c:v>
                </c:pt>
                <c:pt idx="815">
                  <c:v>1.4894472361809048</c:v>
                </c:pt>
                <c:pt idx="816">
                  <c:v>1.4926746408096823</c:v>
                </c:pt>
                <c:pt idx="817">
                  <c:v>1.4975157477528489</c:v>
                </c:pt>
                <c:pt idx="818">
                  <c:v>1.5007431523816268</c:v>
                </c:pt>
                <c:pt idx="819">
                  <c:v>1.505584259324793</c:v>
                </c:pt>
                <c:pt idx="820">
                  <c:v>1.5088116639535709</c:v>
                </c:pt>
                <c:pt idx="821">
                  <c:v>1.5120390685823484</c:v>
                </c:pt>
                <c:pt idx="822">
                  <c:v>1.516880175525515</c:v>
                </c:pt>
                <c:pt idx="823">
                  <c:v>1.5201075801542925</c:v>
                </c:pt>
                <c:pt idx="824">
                  <c:v>1.5249486870974591</c:v>
                </c:pt>
                <c:pt idx="825">
                  <c:v>1.528176091726237</c:v>
                </c:pt>
                <c:pt idx="826">
                  <c:v>1.5330171986694034</c:v>
                </c:pt>
                <c:pt idx="827">
                  <c:v>1.536135881104034</c:v>
                </c:pt>
                <c:pt idx="828">
                  <c:v>1.5409766454352438</c:v>
                </c:pt>
                <c:pt idx="829">
                  <c:v>1.5458174097664543</c:v>
                </c:pt>
                <c:pt idx="830">
                  <c:v>1.549044585987261</c:v>
                </c:pt>
                <c:pt idx="831">
                  <c:v>1.5538853503184713</c:v>
                </c:pt>
                <c:pt idx="832">
                  <c:v>1.557112526539278</c:v>
                </c:pt>
                <c:pt idx="833">
                  <c:v>1.5619532908704883</c:v>
                </c:pt>
                <c:pt idx="834">
                  <c:v>1.565180467091295</c:v>
                </c:pt>
                <c:pt idx="835">
                  <c:v>1.5700212314225053</c:v>
                </c:pt>
                <c:pt idx="836">
                  <c:v>1.5748619957537155</c:v>
                </c:pt>
                <c:pt idx="837">
                  <c:v>1.5780891719745223</c:v>
                </c:pt>
                <c:pt idx="838">
                  <c:v>1.5829299363057323</c:v>
                </c:pt>
                <c:pt idx="839">
                  <c:v>1.5877707006369426</c:v>
                </c:pt>
                <c:pt idx="840">
                  <c:v>1.5909978768577493</c:v>
                </c:pt>
                <c:pt idx="841">
                  <c:v>1.5958386411889594</c:v>
                </c:pt>
                <c:pt idx="842">
                  <c:v>1.6006794055201699</c:v>
                </c:pt>
                <c:pt idx="843">
                  <c:v>1.6039065817409766</c:v>
                </c:pt>
                <c:pt idx="844">
                  <c:v>1.6088612074456792</c:v>
                </c:pt>
                <c:pt idx="845">
                  <c:v>1.6138165345413362</c:v>
                </c:pt>
                <c:pt idx="846">
                  <c:v>1.6139307708643023</c:v>
                </c:pt>
                <c:pt idx="847">
                  <c:v>1.6301854735947898</c:v>
                </c:pt>
                <c:pt idx="848">
                  <c:v>1.6303008849557521</c:v>
                </c:pt>
                <c:pt idx="849">
                  <c:v>1.6304163126593034</c:v>
                </c:pt>
                <c:pt idx="850">
                  <c:v>1.6305317567089144</c:v>
                </c:pt>
                <c:pt idx="851">
                  <c:v>1.6469088591459526</c:v>
                </c:pt>
                <c:pt idx="852">
                  <c:v>1.6470254957507082</c:v>
                </c:pt>
                <c:pt idx="853">
                  <c:v>1.6471421488773994</c:v>
                </c:pt>
                <c:pt idx="854">
                  <c:v>1.6634084147896304</c:v>
                </c:pt>
                <c:pt idx="855">
                  <c:v>1.6635262449528938</c:v>
                </c:pt>
                <c:pt idx="856">
                  <c:v>1.6636440918107112</c:v>
                </c:pt>
                <c:pt idx="857">
                  <c:v>1.6637619553666312</c:v>
                </c:pt>
                <c:pt idx="858">
                  <c:v>1.6800340087856032</c:v>
                </c:pt>
                <c:pt idx="859">
                  <c:v>1.6801530503790831</c:v>
                </c:pt>
                <c:pt idx="860">
                  <c:v>1.6802721088435373</c:v>
                </c:pt>
                <c:pt idx="861">
                  <c:v>1.696669029057406</c:v>
                </c:pt>
                <c:pt idx="862">
                  <c:v>1.6967892834361047</c:v>
                </c:pt>
                <c:pt idx="863">
                  <c:v>1.6969095548624891</c:v>
                </c:pt>
                <c:pt idx="864">
                  <c:v>1.6970298433401858</c:v>
                </c:pt>
                <c:pt idx="865">
                  <c:v>1.7133134836239898</c:v>
                </c:pt>
                <c:pt idx="866">
                  <c:v>1.7134349521446295</c:v>
                </c:pt>
                <c:pt idx="867">
                  <c:v>1.7135564378899604</c:v>
                </c:pt>
                <c:pt idx="868">
                  <c:v>1.7298447138906616</c:v>
                </c:pt>
                <c:pt idx="869">
                  <c:v>1.7300900645344304</c:v>
                </c:pt>
                <c:pt idx="870">
                  <c:v>1.7302127659574469</c:v>
                </c:pt>
                <c:pt idx="871">
                  <c:v>1.7465068444570535</c:v>
                </c:pt>
                <c:pt idx="872">
                  <c:v>1.7466307277628035</c:v>
                </c:pt>
                <c:pt idx="873">
                  <c:v>1.7467546286443925</c:v>
                </c:pt>
                <c:pt idx="874">
                  <c:v>1.7630533484676503</c:v>
                </c:pt>
                <c:pt idx="875">
                  <c:v>1.7631784320681094</c:v>
                </c:pt>
                <c:pt idx="876">
                  <c:v>1.7634286525225287</c:v>
                </c:pt>
                <c:pt idx="877">
                  <c:v>1.7797331819472042</c:v>
                </c:pt>
                <c:pt idx="878">
                  <c:v>1.7798594847775178</c:v>
                </c:pt>
                <c:pt idx="879">
                  <c:v>1.7799858055358408</c:v>
                </c:pt>
                <c:pt idx="880">
                  <c:v>1.7962949819007736</c:v>
                </c:pt>
                <c:pt idx="881">
                  <c:v>1.7964224872231687</c:v>
                </c:pt>
                <c:pt idx="882">
                  <c:v>1.7966775521794689</c:v>
                </c:pt>
                <c:pt idx="883">
                  <c:v>1.8129925452609159</c:v>
                </c:pt>
                <c:pt idx="884">
                  <c:v>1.813121272365805</c:v>
                </c:pt>
                <c:pt idx="885">
                  <c:v>1.8132500177518995</c:v>
                </c:pt>
                <c:pt idx="886">
                  <c:v>1.8295696634000851</c:v>
                </c:pt>
                <c:pt idx="887">
                  <c:v>1.8298295454545452</c:v>
                </c:pt>
                <c:pt idx="888">
                  <c:v>1.8299595141700409</c:v>
                </c:pt>
                <c:pt idx="889">
                  <c:v>1.8462849836624522</c:v>
                </c:pt>
                <c:pt idx="890">
                  <c:v>1.8464161398025145</c:v>
                </c:pt>
                <c:pt idx="891">
                  <c:v>1.8465473145780051</c:v>
                </c:pt>
                <c:pt idx="892">
                  <c:v>1.8630098053147646</c:v>
                </c:pt>
                <c:pt idx="893">
                  <c:v>1.8631421871669156</c:v>
                </c:pt>
                <c:pt idx="894">
                  <c:v>1.8632745878339967</c:v>
                </c:pt>
                <c:pt idx="895">
                  <c:v>1.8796105465141071</c:v>
                </c:pt>
                <c:pt idx="896">
                  <c:v>1.8797441364605545</c:v>
                </c:pt>
                <c:pt idx="897">
                  <c:v>1.880011373329542</c:v>
                </c:pt>
                <c:pt idx="898">
                  <c:v>1.8963531669865645</c:v>
                </c:pt>
                <c:pt idx="899">
                  <c:v>1.8964879852125696</c:v>
                </c:pt>
                <c:pt idx="900">
                  <c:v>1.9128332740846072</c:v>
                </c:pt>
                <c:pt idx="901">
                  <c:v>1.9131053118111356</c:v>
                </c:pt>
                <c:pt idx="902">
                  <c:v>1.9132413596927891</c:v>
                </c:pt>
                <c:pt idx="903">
                  <c:v>1.9295924898655856</c:v>
                </c:pt>
                <c:pt idx="904">
                  <c:v>1.9297297297297298</c:v>
                </c:pt>
                <c:pt idx="905">
                  <c:v>1.9298669891172913</c:v>
                </c:pt>
                <c:pt idx="906">
                  <c:v>1.9463612435085722</c:v>
                </c:pt>
                <c:pt idx="907">
                  <c:v>1.9464997154240185</c:v>
                </c:pt>
                <c:pt idx="908">
                  <c:v>1.9628601921024547</c:v>
                </c:pt>
                <c:pt idx="909">
                  <c:v>1.9631395431580445</c:v>
                </c:pt>
                <c:pt idx="910">
                  <c:v>1.9632792485055508</c:v>
                </c:pt>
                <c:pt idx="911">
                  <c:v>1.9796455768272723</c:v>
                </c:pt>
                <c:pt idx="912">
                  <c:v>1.9797864768683273</c:v>
                </c:pt>
                <c:pt idx="913">
                  <c:v>1.9962984054669706</c:v>
                </c:pt>
                <c:pt idx="914">
                  <c:v>1.9964405211077101</c:v>
                </c:pt>
                <c:pt idx="915">
                  <c:v>1.9965826569841945</c:v>
                </c:pt>
                <c:pt idx="916">
                  <c:v>2.0129583481666073</c:v>
                </c:pt>
                <c:pt idx="917">
                  <c:v>2.0132450331125824</c:v>
                </c:pt>
                <c:pt idx="918">
                  <c:v>2.0296254094858286</c:v>
                </c:pt>
                <c:pt idx="919">
                  <c:v>2.0297699594046006</c:v>
                </c:pt>
                <c:pt idx="920">
                  <c:v>2.0300591210200158</c:v>
                </c:pt>
                <c:pt idx="921">
                  <c:v>2.0464453625872627</c:v>
                </c:pt>
                <c:pt idx="922">
                  <c:v>2.0465911519555458</c:v>
                </c:pt>
                <c:pt idx="923">
                  <c:v>2.063127894549341</c:v>
                </c:pt>
                <c:pt idx="924">
                  <c:v>2.0632749038050444</c:v>
                </c:pt>
                <c:pt idx="925">
                  <c:v>2.0796693508159336</c:v>
                </c:pt>
                <c:pt idx="926">
                  <c:v>2.079965790036348</c:v>
                </c:pt>
                <c:pt idx="927">
                  <c:v>2.0801140413399857</c:v>
                </c:pt>
                <c:pt idx="928">
                  <c:v>2.0965143631049967</c:v>
                </c:pt>
                <c:pt idx="929">
                  <c:v>2.0968132886575885</c:v>
                </c:pt>
                <c:pt idx="930">
                  <c:v>2.1132183088549836</c:v>
                </c:pt>
                <c:pt idx="931">
                  <c:v>2.1133689839572192</c:v>
                </c:pt>
                <c:pt idx="932">
                  <c:v>2.1299294016972117</c:v>
                </c:pt>
                <c:pt idx="933">
                  <c:v>2.1300813008130084</c:v>
                </c:pt>
                <c:pt idx="934">
                  <c:v>2.1464945438984375</c:v>
                </c:pt>
                <c:pt idx="935">
                  <c:v>2.1468007703830518</c:v>
                </c:pt>
                <c:pt idx="936">
                  <c:v>2.1632187187901266</c:v>
                </c:pt>
                <c:pt idx="937">
                  <c:v>2.1635273972602742</c:v>
                </c:pt>
                <c:pt idx="938">
                  <c:v>2.1636817695326434</c:v>
                </c:pt>
                <c:pt idx="939">
                  <c:v>2.1801056086770374</c:v>
                </c:pt>
                <c:pt idx="940">
                  <c:v>2.1804167856123327</c:v>
                </c:pt>
                <c:pt idx="941">
                  <c:v>2.1968453358075797</c:v>
                </c:pt>
                <c:pt idx="942">
                  <c:v>2.1971589692340641</c:v>
                </c:pt>
                <c:pt idx="943">
                  <c:v>2.2135922330097086</c:v>
                </c:pt>
                <c:pt idx="944">
                  <c:v>2.2137502677232814</c:v>
                </c:pt>
                <c:pt idx="945">
                  <c:v>2.2303463048911101</c:v>
                </c:pt>
                <c:pt idx="946">
                  <c:v>2.2305055698371898</c:v>
                </c:pt>
                <c:pt idx="947">
                  <c:v>2.2471075560634195</c:v>
                </c:pt>
                <c:pt idx="948">
                  <c:v>2.2472680522819797</c:v>
                </c:pt>
                <c:pt idx="949">
                  <c:v>2.2637142857142853</c:v>
                </c:pt>
                <c:pt idx="950">
                  <c:v>2.2640377196742394</c:v>
                </c:pt>
                <c:pt idx="951">
                  <c:v>2.2804886761448881</c:v>
                </c:pt>
                <c:pt idx="952">
                  <c:v>2.2808145766345125</c:v>
                </c:pt>
                <c:pt idx="953">
                  <c:v>2.2972702586822926</c:v>
                </c:pt>
                <c:pt idx="954">
                  <c:v>2.2975986277873073</c:v>
                </c:pt>
                <c:pt idx="955">
                  <c:v>2.3140590379529695</c:v>
                </c:pt>
                <c:pt idx="956">
                  <c:v>2.3143898777610983</c:v>
                </c:pt>
                <c:pt idx="957">
                  <c:v>2.3308550185873611</c:v>
                </c:pt>
                <c:pt idx="958">
                  <c:v>2.3473225137627796</c:v>
                </c:pt>
                <c:pt idx="959">
                  <c:v>2.3476582052198784</c:v>
                </c:pt>
                <c:pt idx="960">
                  <c:v>2.3641304347826084</c:v>
                </c:pt>
                <c:pt idx="961">
                  <c:v>2.3644686024889148</c:v>
                </c:pt>
                <c:pt idx="962">
                  <c:v>2.3809455689864816</c:v>
                </c:pt>
                <c:pt idx="963">
                  <c:v>2.381286215036841</c:v>
                </c:pt>
                <c:pt idx="964">
                  <c:v>2.3977679210187439</c:v>
                </c:pt>
                <c:pt idx="965">
                  <c:v>2.3981110475100174</c:v>
                </c:pt>
                <c:pt idx="966">
                  <c:v>2.4145974955277283</c:v>
                </c:pt>
                <c:pt idx="967">
                  <c:v>2.431260287697703</c:v>
                </c:pt>
                <c:pt idx="968">
                  <c:v>2.4314342971657599</c:v>
                </c:pt>
                <c:pt idx="969">
                  <c:v>2.4481030780243378</c:v>
                </c:pt>
                <c:pt idx="970">
                  <c:v>2.448278330589162</c:v>
                </c:pt>
                <c:pt idx="971">
                  <c:v>2.4649531037445409</c:v>
                </c:pt>
                <c:pt idx="972">
                  <c:v>2.4651296004582557</c:v>
                </c:pt>
                <c:pt idx="973">
                  <c:v>2.4818103695216269</c:v>
                </c:pt>
                <c:pt idx="974">
                  <c:v>2.498495917490331</c:v>
                </c:pt>
                <c:pt idx="975">
                  <c:v>2.4986748800229206</c:v>
                </c:pt>
                <c:pt idx="976">
                  <c:v>2.5153664302600474</c:v>
                </c:pt>
                <c:pt idx="977">
                  <c:v>2.5318813583607964</c:v>
                </c:pt>
                <c:pt idx="978">
                  <c:v>2.5322441960447115</c:v>
                </c:pt>
                <c:pt idx="979">
                  <c:v>2.5487638839125757</c:v>
                </c:pt>
                <c:pt idx="980">
                  <c:v>2.5491292195226833</c:v>
                </c:pt>
                <c:pt idx="981">
                  <c:v>2.5656536697247705</c:v>
                </c:pt>
                <c:pt idx="982">
                  <c:v>2.5823655913978496</c:v>
                </c:pt>
                <c:pt idx="983">
                  <c:v>2.5827358761112706</c:v>
                </c:pt>
                <c:pt idx="984">
                  <c:v>2.5994550408719346</c:v>
                </c:pt>
                <c:pt idx="985">
                  <c:v>2.6161790017211706</c:v>
                </c:pt>
                <c:pt idx="986">
                  <c:v>2.6167419840757478</c:v>
                </c:pt>
                <c:pt idx="987">
                  <c:v>2.6334744242772081</c:v>
                </c:pt>
                <c:pt idx="988">
                  <c:v>2.650211666786253</c:v>
                </c:pt>
                <c:pt idx="989">
                  <c:v>2.6505920344456406</c:v>
                </c:pt>
                <c:pt idx="990">
                  <c:v>2.6673365391516541</c:v>
                </c:pt>
                <c:pt idx="991">
                  <c:v>2.6840858516976525</c:v>
                </c:pt>
                <c:pt idx="992">
                  <c:v>2.6846639862148192</c:v>
                </c:pt>
                <c:pt idx="993">
                  <c:v>2.7014218009478674</c:v>
                </c:pt>
                <c:pt idx="994">
                  <c:v>2.7181844297615627</c:v>
                </c:pt>
                <c:pt idx="995">
                  <c:v>2.7185749173969258</c:v>
                </c:pt>
                <c:pt idx="996">
                  <c:v>2.7353448275862071</c:v>
                </c:pt>
                <c:pt idx="997">
                  <c:v>2.7521195574076738</c:v>
                </c:pt>
                <c:pt idx="998">
                  <c:v>2.7527128997484729</c:v>
                </c:pt>
                <c:pt idx="999">
                  <c:v>2.7694961546754833</c:v>
                </c:pt>
                <c:pt idx="1000">
                  <c:v>2.7862842354970887</c:v>
                </c:pt>
                <c:pt idx="1001">
                  <c:v>2.8030771442950604</c:v>
                </c:pt>
                <c:pt idx="1002">
                  <c:v>2.8036818639436212</c:v>
                </c:pt>
                <c:pt idx="1003">
                  <c:v>2.8204833141542003</c:v>
                </c:pt>
                <c:pt idx="1004">
                  <c:v>2.8372895986189035</c:v>
                </c:pt>
                <c:pt idx="1005">
                  <c:v>2.8541007194244608</c:v>
                </c:pt>
                <c:pt idx="1006">
                  <c:v>2.8547168453623089</c:v>
                </c:pt>
                <c:pt idx="1007">
                  <c:v>2.8715365239294712</c:v>
                </c:pt>
                <c:pt idx="1008">
                  <c:v>2.8883610451306407</c:v>
                </c:pt>
                <c:pt idx="1009">
                  <c:v>2.9051904110575193</c:v>
                </c:pt>
                <c:pt idx="1010">
                  <c:v>2.9058179723502304</c:v>
                </c:pt>
                <c:pt idx="1011">
                  <c:v>2.9226559124297853</c:v>
                </c:pt>
                <c:pt idx="1012">
                  <c:v>2.9394987035436473</c:v>
                </c:pt>
                <c:pt idx="1013">
                  <c:v>2.956559325696996</c:v>
                </c:pt>
                <c:pt idx="1014">
                  <c:v>2.9734130701059156</c:v>
                </c:pt>
                <c:pt idx="1015">
                  <c:v>2.9738416084168047</c:v>
                </c:pt>
                <c:pt idx="1016">
                  <c:v>2.9909182643794145</c:v>
                </c:pt>
                <c:pt idx="1017">
                  <c:v>3.007785467128028</c:v>
                </c:pt>
                <c:pt idx="1018">
                  <c:v>3.0246575342465758</c:v>
                </c:pt>
                <c:pt idx="1019">
                  <c:v>3.0417538039950962</c:v>
                </c:pt>
                <c:pt idx="1020">
                  <c:v>3.0586368553912733</c:v>
                </c:pt>
                <c:pt idx="1021">
                  <c:v>3.0590781216186973</c:v>
                </c:pt>
                <c:pt idx="1022">
                  <c:v>3.0761904761904764</c:v>
                </c:pt>
                <c:pt idx="1023">
                  <c:v>3.0930870255448117</c:v>
                </c:pt>
                <c:pt idx="1024">
                  <c:v>3.1099884526558892</c:v>
                </c:pt>
                <c:pt idx="1025">
                  <c:v>3.1271204793185587</c:v>
                </c:pt>
                <c:pt idx="1026">
                  <c:v>3.1440329218106995</c:v>
                </c:pt>
                <c:pt idx="1027">
                  <c:v>3.1611785095320624</c:v>
                </c:pt>
                <c:pt idx="1028">
                  <c:v>3.1616351292792144</c:v>
                </c:pt>
                <c:pt idx="1029">
                  <c:v>3.1785611095059232</c:v>
                </c:pt>
                <c:pt idx="1030">
                  <c:v>3.195722852395058</c:v>
                </c:pt>
                <c:pt idx="1031">
                  <c:v>3.2126598742683723</c:v>
                </c:pt>
                <c:pt idx="1032">
                  <c:v>3.2298352124891587</c:v>
                </c:pt>
                <c:pt idx="1033">
                  <c:v>3.246783287552407</c:v>
                </c:pt>
                <c:pt idx="1034">
                  <c:v>3.2639722362808183</c:v>
                </c:pt>
                <c:pt idx="1035">
                  <c:v>3.2811686433323688</c:v>
                </c:pt>
                <c:pt idx="1036">
                  <c:v>3.2990884097815076</c:v>
                </c:pt>
                <c:pt idx="1037">
                  <c:v>3.3167836722877615</c:v>
                </c:pt>
                <c:pt idx="1038">
                  <c:v>3.3344917463075583</c:v>
                </c:pt>
                <c:pt idx="1039">
                  <c:v>3.3524554541503697</c:v>
                </c:pt>
                <c:pt idx="1040">
                  <c:v>3.3701905659010221</c:v>
                </c:pt>
                <c:pt idx="1041">
                  <c:v>3.3881841246828563</c:v>
                </c:pt>
                <c:pt idx="1042">
                  <c:v>3.4059463379260335</c:v>
                </c:pt>
                <c:pt idx="1043">
                  <c:v>3.4239698200812536</c:v>
                </c:pt>
                <c:pt idx="1044">
                  <c:v>3.4417591987807539</c:v>
                </c:pt>
                <c:pt idx="1045">
                  <c:v>3.4598126769766937</c:v>
                </c:pt>
                <c:pt idx="1046">
                  <c:v>3.477629285299245</c:v>
                </c:pt>
                <c:pt idx="1047">
                  <c:v>3.4957128324371456</c:v>
                </c:pt>
                <c:pt idx="1048">
                  <c:v>3.5135567347532168</c:v>
                </c:pt>
                <c:pt idx="1049">
                  <c:v>3.5316704239691661</c:v>
                </c:pt>
                <c:pt idx="1050">
                  <c:v>3.5495416848537751</c:v>
                </c:pt>
                <c:pt idx="1051">
                  <c:v>3.5676855895196509</c:v>
                </c:pt>
                <c:pt idx="1052">
                  <c:v>3.5858453473132372</c:v>
                </c:pt>
                <c:pt idx="1053">
                  <c:v>3.6037584674776024</c:v>
                </c:pt>
                <c:pt idx="1054">
                  <c:v>3.621948553523282</c:v>
                </c:pt>
                <c:pt idx="1055">
                  <c:v>3.6398891966759002</c:v>
                </c:pt>
                <c:pt idx="1056">
                  <c:v>3.6581096849474912</c:v>
                </c:pt>
                <c:pt idx="1057">
                  <c:v>3.6763461257843284</c:v>
                </c:pt>
                <c:pt idx="1058">
                  <c:v>3.7112408759124089</c:v>
                </c:pt>
                <c:pt idx="1059">
                  <c:v>3.7292442497261775</c:v>
                </c:pt>
                <c:pt idx="1060">
                  <c:v>3.747534516765286</c:v>
                </c:pt>
                <c:pt idx="1061">
                  <c:v>3.7658408243806178</c:v>
                </c:pt>
                <c:pt idx="1062">
                  <c:v>3.7838865331188769</c:v>
                </c:pt>
                <c:pt idx="1063">
                  <c:v>3.8022235225277941</c:v>
                </c:pt>
                <c:pt idx="1064">
                  <c:v>3.820576613493341</c:v>
                </c:pt>
                <c:pt idx="1065">
                  <c:v>3.8556368960468523</c:v>
                </c:pt>
                <c:pt idx="1066">
                  <c:v>3.8740295883990044</c:v>
                </c:pt>
                <c:pt idx="1067">
                  <c:v>3.8921532713019271</c:v>
                </c:pt>
                <c:pt idx="1068">
                  <c:v>3.9105768525984024</c:v>
                </c:pt>
                <c:pt idx="1069">
                  <c:v>3.9290166458898583</c:v>
                </c:pt>
                <c:pt idx="1070">
                  <c:v>3.9641992517056708</c:v>
                </c:pt>
                <c:pt idx="1071">
                  <c:v>3.9826788990825688</c:v>
                </c:pt>
                <c:pt idx="1072">
                  <c:v>4.0011748292826201</c:v>
                </c:pt>
                <c:pt idx="1073">
                  <c:v>4.0193918025561919</c:v>
                </c:pt>
                <c:pt idx="1074">
                  <c:v>4.0546737213403876</c:v>
                </c:pt>
                <c:pt idx="1075">
                  <c:v>4.0732245258050286</c:v>
                </c:pt>
                <c:pt idx="1076">
                  <c:v>4.0917917034421887</c:v>
                </c:pt>
                <c:pt idx="1077">
                  <c:v>4.11037527593819</c:v>
                </c:pt>
                <c:pt idx="1078">
                  <c:v>4.1457597173144869</c:v>
                </c:pt>
                <c:pt idx="1079">
                  <c:v>4.1643835616438363</c:v>
                </c:pt>
                <c:pt idx="1080">
                  <c:v>4.183023872679045</c:v>
                </c:pt>
                <c:pt idx="1081">
                  <c:v>4.2184873949579833</c:v>
                </c:pt>
                <c:pt idx="1082">
                  <c:v>4.2371681415929201</c:v>
                </c:pt>
                <c:pt idx="1083">
                  <c:v>4.2558654271801686</c:v>
                </c:pt>
                <c:pt idx="1084">
                  <c:v>4.2914083259521707</c:v>
                </c:pt>
                <c:pt idx="1085">
                  <c:v>4.3104645151761316</c:v>
                </c:pt>
                <c:pt idx="1086">
                  <c:v>4.3460657554488371</c:v>
                </c:pt>
                <c:pt idx="1087">
                  <c:v>4.3648458866139412</c:v>
                </c:pt>
                <c:pt idx="1088">
                  <c:v>4.3836426828366486</c:v>
                </c:pt>
                <c:pt idx="1089">
                  <c:v>4.4193238144558711</c:v>
                </c:pt>
                <c:pt idx="1090">
                  <c:v>4.4384900074019251</c:v>
                </c:pt>
                <c:pt idx="1091">
                  <c:v>4.474229857819906</c:v>
                </c:pt>
                <c:pt idx="1092">
                  <c:v>4.4931100903837606</c:v>
                </c:pt>
                <c:pt idx="1093">
                  <c:v>4.5289060183812637</c:v>
                </c:pt>
                <c:pt idx="1094">
                  <c:v>4.5481646273637377</c:v>
                </c:pt>
                <c:pt idx="1095">
                  <c:v>4.584019586022702</c:v>
                </c:pt>
                <c:pt idx="1096">
                  <c:v>4.6029837452683147</c:v>
                </c:pt>
                <c:pt idx="1097">
                  <c:v>4.6392395663151644</c:v>
                </c:pt>
                <c:pt idx="1098">
                  <c:v>4.658246656760773</c:v>
                </c:pt>
                <c:pt idx="1099">
                  <c:v>4.6942173331351276</c:v>
                </c:pt>
                <c:pt idx="1100">
                  <c:v>4.7136164200193358</c:v>
                </c:pt>
                <c:pt idx="1101">
                  <c:v>4.7496466036753224</c:v>
                </c:pt>
                <c:pt idx="1102">
                  <c:v>4.7857089691105319</c:v>
                </c:pt>
                <c:pt idx="1103">
                  <c:v>4.805183199285076</c:v>
                </c:pt>
                <c:pt idx="1104">
                  <c:v>4.8413053196244968</c:v>
                </c:pt>
                <c:pt idx="1105">
                  <c:v>4.8608274319791276</c:v>
                </c:pt>
                <c:pt idx="1106">
                  <c:v>4.8970094712506524</c:v>
                </c:pt>
                <c:pt idx="1107">
                  <c:v>4.9332239050958746</c:v>
                </c:pt>
                <c:pt idx="1108">
                  <c:v>4.9528217378321893</c:v>
                </c:pt>
                <c:pt idx="1109">
                  <c:v>4.9890963405526509</c:v>
                </c:pt>
                <c:pt idx="1110">
                  <c:v>5.0257789733243659</c:v>
                </c:pt>
                <c:pt idx="1111">
                  <c:v>5.0450773716079835</c:v>
                </c:pt>
                <c:pt idx="1112">
                  <c:v>5.0818249813014225</c:v>
                </c:pt>
                <c:pt idx="1113">
                  <c:v>5.1182280754265195</c:v>
                </c:pt>
                <c:pt idx="1114">
                  <c:v>5.1550497866287337</c:v>
                </c:pt>
                <c:pt idx="1115">
                  <c:v>5.1744438618830051</c:v>
                </c:pt>
                <c:pt idx="1116">
                  <c:v>5.2113309352517989</c:v>
                </c:pt>
                <c:pt idx="1117">
                  <c:v>5.2478632478632479</c:v>
                </c:pt>
                <c:pt idx="1118">
                  <c:v>5.284824844347761</c:v>
                </c:pt>
                <c:pt idx="1119">
                  <c:v>5.3218252776943853</c:v>
                </c:pt>
                <c:pt idx="1120">
                  <c:v>5.3413425439255136</c:v>
                </c:pt>
                <c:pt idx="1121">
                  <c:v>5.3784088347982868</c:v>
                </c:pt>
                <c:pt idx="1122">
                  <c:v>5.4159212207772685</c:v>
                </c:pt>
                <c:pt idx="1123">
                  <c:v>5.4534787514103051</c:v>
                </c:pt>
                <c:pt idx="1124">
                  <c:v>5.4914948065632991</c:v>
                </c:pt>
                <c:pt idx="1125">
                  <c:v>5.5291459557162224</c:v>
                </c:pt>
                <c:pt idx="1126">
                  <c:v>5.5668425018839489</c:v>
                </c:pt>
                <c:pt idx="1127">
                  <c:v>5.605007163863962</c:v>
                </c:pt>
                <c:pt idx="1128">
                  <c:v>5.6427978570889614</c:v>
                </c:pt>
                <c:pt idx="1129">
                  <c:v>5.6806342015855034</c:v>
                </c:pt>
                <c:pt idx="1130">
                  <c:v>5.7189483227561189</c:v>
                </c:pt>
                <c:pt idx="1131">
                  <c:v>5.7568793468400372</c:v>
                </c:pt>
                <c:pt idx="1132">
                  <c:v>5.7952946516377946</c:v>
                </c:pt>
                <c:pt idx="1133">
                  <c:v>5.8333207175838311</c:v>
                </c:pt>
                <c:pt idx="1134">
                  <c:v>5.8718376003635813</c:v>
                </c:pt>
                <c:pt idx="1135">
                  <c:v>5.9099590723055941</c:v>
                </c:pt>
                <c:pt idx="1136">
                  <c:v>5.9485779294653014</c:v>
                </c:pt>
                <c:pt idx="1137">
                  <c:v>5.9867951734082112</c:v>
                </c:pt>
                <c:pt idx="1138">
                  <c:v>6.0255164034021869</c:v>
                </c:pt>
                <c:pt idx="1139">
                  <c:v>6.0638297872340434</c:v>
                </c:pt>
                <c:pt idx="1140">
                  <c:v>6.1199908752186145</c:v>
                </c:pt>
                <c:pt idx="1141">
                  <c:v>6.1588799269517578</c:v>
                </c:pt>
                <c:pt idx="1142">
                  <c:v>6.1973503883051615</c:v>
                </c:pt>
                <c:pt idx="1143">
                  <c:v>6.2363428571428567</c:v>
                </c:pt>
                <c:pt idx="1144">
                  <c:v>6.2922924449188073</c:v>
                </c:pt>
                <c:pt idx="1145">
                  <c:v>6.3314006713457429</c:v>
                </c:pt>
                <c:pt idx="1146">
                  <c:v>6.370562638369341</c:v>
                </c:pt>
                <c:pt idx="1147">
                  <c:v>6.4092888243831645</c:v>
                </c:pt>
                <c:pt idx="1148">
                  <c:v>6.4659837945268315</c:v>
                </c:pt>
                <c:pt idx="1149">
                  <c:v>6.5053163007725843</c:v>
                </c:pt>
                <c:pt idx="1150">
                  <c:v>6.5442020665901257</c:v>
                </c:pt>
                <c:pt idx="1151">
                  <c:v>6.6011029411764701</c:v>
                </c:pt>
                <c:pt idx="1152">
                  <c:v>6.6406070361002536</c:v>
                </c:pt>
                <c:pt idx="1153">
                  <c:v>6.6801656695812239</c:v>
                </c:pt>
                <c:pt idx="1154">
                  <c:v>6.7367613200306984</c:v>
                </c:pt>
                <c:pt idx="1155">
                  <c:v>6.7764380615928106</c:v>
                </c:pt>
                <c:pt idx="1156">
                  <c:v>6.8336919766369499</c:v>
                </c:pt>
                <c:pt idx="1157">
                  <c:v>6.8734907329077899</c:v>
                </c:pt>
                <c:pt idx="1158">
                  <c:v>6.9303578299345912</c:v>
                </c:pt>
                <c:pt idx="1159">
                  <c:v>6.9708124759337702</c:v>
                </c:pt>
                <c:pt idx="1160">
                  <c:v>7.0294435023893929</c:v>
                </c:pt>
                <c:pt idx="1161">
                  <c:v>7.070585512612821</c:v>
                </c:pt>
                <c:pt idx="1162">
                  <c:v>7.1294008647313154</c:v>
                </c:pt>
                <c:pt idx="1163">
                  <c:v>7.1888717156105093</c:v>
                </c:pt>
                <c:pt idx="1164">
                  <c:v>7.2302575605228565</c:v>
                </c:pt>
                <c:pt idx="1165">
                  <c:v>7.2893636785880158</c:v>
                </c:pt>
                <c:pt idx="1166">
                  <c:v>7.3485705431161392</c:v>
                </c:pt>
                <c:pt idx="1167">
                  <c:v>7.4078784119106702</c:v>
                </c:pt>
                <c:pt idx="1168">
                  <c:v>7.4495925494761357</c:v>
                </c:pt>
                <c:pt idx="1169">
                  <c:v>7.5090880845114185</c:v>
                </c:pt>
                <c:pt idx="1170">
                  <c:v>7.5686853766617439</c:v>
                </c:pt>
                <c:pt idx="1171">
                  <c:v>7.6289782896272662</c:v>
                </c:pt>
                <c:pt idx="1172">
                  <c:v>7.688785046728972</c:v>
                </c:pt>
                <c:pt idx="1173">
                  <c:v>7.7309221295502386</c:v>
                </c:pt>
                <c:pt idx="1174">
                  <c:v>7.7909190201279443</c:v>
                </c:pt>
                <c:pt idx="1175">
                  <c:v>7.8510189739985954</c:v>
                </c:pt>
                <c:pt idx="1176">
                  <c:v>7.9118405627198118</c:v>
                </c:pt>
                <c:pt idx="1177">
                  <c:v>7.97215269086358</c:v>
                </c:pt>
                <c:pt idx="1178">
                  <c:v>8.0325686996007217</c:v>
                </c:pt>
                <c:pt idx="1179">
                  <c:v>8.0930888575458386</c:v>
                </c:pt>
                <c:pt idx="1180">
                  <c:v>8.1543529411764712</c:v>
                </c:pt>
                <c:pt idx="1181">
                  <c:v>8.2150875264934449</c:v>
                </c:pt>
                <c:pt idx="1182">
                  <c:v>8.2759270898805788</c:v>
                </c:pt>
                <c:pt idx="1183">
                  <c:v>8.3368719037508843</c:v>
                </c:pt>
                <c:pt idx="1184">
                  <c:v>8.398583234946873</c:v>
                </c:pt>
                <c:pt idx="1185">
                  <c:v>8.4777060028359852</c:v>
                </c:pt>
                <c:pt idx="1186">
                  <c:v>8.538989198139241</c:v>
                </c:pt>
                <c:pt idx="1187">
                  <c:v>8.6010575329492536</c:v>
                </c:pt>
                <c:pt idx="1188">
                  <c:v>8.6625592417061625</c:v>
                </c:pt>
                <c:pt idx="1189">
                  <c:v>8.7241679184125243</c:v>
                </c:pt>
                <c:pt idx="1190">
                  <c:v>8.803924671625257</c:v>
                </c:pt>
                <c:pt idx="1191">
                  <c:v>8.8664660224932685</c:v>
                </c:pt>
                <c:pt idx="1192">
                  <c:v>8.9284185493460164</c:v>
                </c:pt>
                <c:pt idx="1193">
                  <c:v>8.9904792129482693</c:v>
                </c:pt>
                <c:pt idx="1194">
                  <c:v>9.0736357137183248</c:v>
                </c:pt>
                <c:pt idx="1195">
                  <c:v>9.1388579608716416</c:v>
                </c:pt>
                <c:pt idx="1196">
                  <c:v>9.2231247013855722</c:v>
                </c:pt>
                <c:pt idx="1197">
                  <c:v>9.2894275235209687</c:v>
                </c:pt>
                <c:pt idx="1198">
                  <c:v>9.373353556318353</c:v>
                </c:pt>
                <c:pt idx="1199">
                  <c:v>9.4582367516585411</c:v>
                </c:pt>
                <c:pt idx="1200">
                  <c:v>9.5250900360144062</c:v>
                </c:pt>
                <c:pt idx="1201">
                  <c:v>9.6096153846153847</c:v>
                </c:pt>
                <c:pt idx="1202">
                  <c:v>9.6951219512195124</c:v>
                </c:pt>
                <c:pt idx="1203">
                  <c:v>9.7625321336760926</c:v>
                </c:pt>
                <c:pt idx="1204">
                  <c:v>9.8484555984555993</c:v>
                </c:pt>
                <c:pt idx="1205">
                  <c:v>9.9338004348876545</c:v>
                </c:pt>
                <c:pt idx="1206">
                  <c:v>10.001774050479801</c:v>
                </c:pt>
                <c:pt idx="1207">
                  <c:v>10.088332660476384</c:v>
                </c:pt>
                <c:pt idx="1208">
                  <c:v>10.175115207373272</c:v>
                </c:pt>
                <c:pt idx="1209">
                  <c:v>10.261291889266634</c:v>
                </c:pt>
                <c:pt idx="1210">
                  <c:v>10.348516777435565</c:v>
                </c:pt>
                <c:pt idx="1211">
                  <c:v>10.435968186982635</c:v>
                </c:pt>
                <c:pt idx="1212">
                  <c:v>10.523647001462702</c:v>
                </c:pt>
                <c:pt idx="1213">
                  <c:v>10.610690749328777</c:v>
                </c:pt>
                <c:pt idx="1214">
                  <c:v>10.698818737270877</c:v>
                </c:pt>
                <c:pt idx="1215">
                  <c:v>10.78717676808875</c:v>
                </c:pt>
                <c:pt idx="1216">
                  <c:v>10.87576574369027</c:v>
                </c:pt>
                <c:pt idx="1217">
                  <c:v>10.963689892051031</c:v>
                </c:pt>
                <c:pt idx="1218">
                  <c:v>11.0527350147396</c:v>
                </c:pt>
                <c:pt idx="1219">
                  <c:v>11.1420137750082</c:v>
                </c:pt>
                <c:pt idx="1220">
                  <c:v>11.23152709359606</c:v>
                </c:pt>
                <c:pt idx="1221">
                  <c:v>11.339087546239211</c:v>
                </c:pt>
                <c:pt idx="1222">
                  <c:v>11.429088813894149</c:v>
                </c:pt>
                <c:pt idx="1223">
                  <c:v>11.519327454050936</c:v>
                </c:pt>
                <c:pt idx="1224">
                  <c:v>11.609804407031444</c:v>
                </c:pt>
                <c:pt idx="1225">
                  <c:v>11.719362036195356</c:v>
                </c:pt>
                <c:pt idx="1226">
                  <c:v>11.809366208836671</c:v>
                </c:pt>
                <c:pt idx="1227">
                  <c:v>11.902552204176335</c:v>
                </c:pt>
                <c:pt idx="1228">
                  <c:v>12.014937759336101</c:v>
                </c:pt>
                <c:pt idx="1229">
                  <c:v>12.127659574468087</c:v>
                </c:pt>
                <c:pt idx="1230">
                  <c:v>12.22174130181455</c:v>
                </c:pt>
                <c:pt idx="1231">
                  <c:v>12.335111703901303</c:v>
                </c:pt>
                <c:pt idx="1232">
                  <c:v>12.448822841876773</c:v>
                </c:pt>
                <c:pt idx="1233">
                  <c:v>12.562876254180603</c:v>
                </c:pt>
                <c:pt idx="1234">
                  <c:v>12.677273488527883</c:v>
                </c:pt>
                <c:pt idx="1235">
                  <c:v>12.792016101979204</c:v>
                </c:pt>
                <c:pt idx="1236">
                  <c:v>12.887955652612129</c:v>
                </c:pt>
                <c:pt idx="1237">
                  <c:v>13.003364737550472</c:v>
                </c:pt>
                <c:pt idx="1238">
                  <c:v>13.119123841617522</c:v>
                </c:pt>
                <c:pt idx="1239">
                  <c:v>13.235234559568006</c:v>
                </c:pt>
                <c:pt idx="1240">
                  <c:v>13.35169849585939</c:v>
                </c:pt>
                <c:pt idx="1241">
                  <c:v>13.469657215404148</c:v>
                </c:pt>
                <c:pt idx="1242">
                  <c:v>13.606171060439095</c:v>
                </c:pt>
                <c:pt idx="1243">
                  <c:v>13.72374564903642</c:v>
                </c:pt>
                <c:pt idx="1244">
                  <c:v>13.841680129240713</c:v>
                </c:pt>
                <c:pt idx="1245">
                  <c:v>13.959976156007833</c:v>
                </c:pt>
                <c:pt idx="1246">
                  <c:v>14.078635394456292</c:v>
                </c:pt>
                <c:pt idx="1247">
                  <c:v>14.217135047407535</c:v>
                </c:pt>
                <c:pt idx="1248">
                  <c:v>14.336555736162204</c:v>
                </c:pt>
                <c:pt idx="1249">
                  <c:v>14.45634478622226</c:v>
                </c:pt>
                <c:pt idx="1250">
                  <c:v>14.59606968162705</c:v>
                </c:pt>
                <c:pt idx="1251">
                  <c:v>14.716630855178341</c:v>
                </c:pt>
                <c:pt idx="1252">
                  <c:v>14.857192046139277</c:v>
                </c:pt>
                <c:pt idx="1253">
                  <c:v>14.978532632123457</c:v>
                </c:pt>
                <c:pt idx="1254">
                  <c:v>15.119937829203005</c:v>
                </c:pt>
                <c:pt idx="1255">
                  <c:v>15.242065207991006</c:v>
                </c:pt>
                <c:pt idx="1256">
                  <c:v>15.384322217410135</c:v>
                </c:pt>
                <c:pt idx="1257">
                  <c:v>15.5058986814712</c:v>
                </c:pt>
                <c:pt idx="1258">
                  <c:v>15.649000868809733</c:v>
                </c:pt>
                <c:pt idx="1259">
                  <c:v>15.798050139275768</c:v>
                </c:pt>
                <c:pt idx="1260">
                  <c:v>15.947671376242806</c:v>
                </c:pt>
                <c:pt idx="1261">
                  <c:v>16.117790982174068</c:v>
                </c:pt>
                <c:pt idx="1262">
                  <c:v>16.268604447557344</c:v>
                </c:pt>
                <c:pt idx="1263">
                  <c:v>16.420000000000002</c:v>
                </c:pt>
                <c:pt idx="1264">
                  <c:v>16.571981015995782</c:v>
                </c:pt>
                <c:pt idx="1265">
                  <c:v>16.744628390278265</c:v>
                </c:pt>
                <c:pt idx="1266">
                  <c:v>16.896338773709747</c:v>
                </c:pt>
                <c:pt idx="1267">
                  <c:v>17.070273137098912</c:v>
                </c:pt>
                <c:pt idx="1268">
                  <c:v>17.22469223275175</c:v>
                </c:pt>
                <c:pt idx="1269">
                  <c:v>17.399946756588871</c:v>
                </c:pt>
                <c:pt idx="1270">
                  <c:v>17.555614830621501</c:v>
                </c:pt>
                <c:pt idx="1271">
                  <c:v>17.730625334045964</c:v>
                </c:pt>
                <c:pt idx="1272">
                  <c:v>17.887540164227062</c:v>
                </c:pt>
                <c:pt idx="1273">
                  <c:v>18.065462350205689</c:v>
                </c:pt>
                <c:pt idx="1274">
                  <c:v>18.242451393244334</c:v>
                </c:pt>
                <c:pt idx="1275">
                  <c:v>18.421761378938864</c:v>
                </c:pt>
                <c:pt idx="1276">
                  <c:v>18.581271925879282</c:v>
                </c:pt>
                <c:pt idx="1277">
                  <c:v>18.760273972602739</c:v>
                </c:pt>
                <c:pt idx="1278">
                  <c:v>18.941665161639879</c:v>
                </c:pt>
                <c:pt idx="1279">
                  <c:v>19.123778501628664</c:v>
                </c:pt>
                <c:pt idx="1280">
                  <c:v>19.304868098993747</c:v>
                </c:pt>
                <c:pt idx="1281">
                  <c:v>19.488418566627306</c:v>
                </c:pt>
                <c:pt idx="1282">
                  <c:v>19.670913724062611</c:v>
                </c:pt>
                <c:pt idx="1283">
                  <c:v>19.855918292905347</c:v>
                </c:pt>
                <c:pt idx="1284">
                  <c:v>20.039835541343081</c:v>
                </c:pt>
                <c:pt idx="1285">
                  <c:v>20.247184839329851</c:v>
                </c:pt>
                <c:pt idx="1286">
                  <c:v>20.432581177765549</c:v>
                </c:pt>
                <c:pt idx="1287">
                  <c:v>20.620588235294122</c:v>
                </c:pt>
                <c:pt idx="1288">
                  <c:v>20.828437240998248</c:v>
                </c:pt>
                <c:pt idx="1289">
                  <c:v>21.01217712177122</c:v>
                </c:pt>
                <c:pt idx="1290">
                  <c:v>21.278876362964333</c:v>
                </c:pt>
                <c:pt idx="1291">
                  <c:v>21.523368810735775</c:v>
                </c:pt>
                <c:pt idx="1292">
                  <c:v>21.559284323722999</c:v>
                </c:pt>
                <c:pt idx="1293">
                  <c:v>21.805013927576603</c:v>
                </c:pt>
                <c:pt idx="1294">
                  <c:v>22.05152050590533</c:v>
                </c:pt>
                <c:pt idx="1295">
                  <c:v>22.300884955752213</c:v>
                </c:pt>
                <c:pt idx="1296">
                  <c:v>22.54898301922</c:v>
                </c:pt>
                <c:pt idx="1297">
                  <c:v>22.58480515839641</c:v>
                </c:pt>
                <c:pt idx="1298">
                  <c:v>22.834144515162858</c:v>
                </c:pt>
                <c:pt idx="1299">
                  <c:v>23.086442902681419</c:v>
                </c:pt>
                <c:pt idx="1300">
                  <c:v>23.337402573011548</c:v>
                </c:pt>
                <c:pt idx="1301">
                  <c:v>23.589164785553049</c:v>
                </c:pt>
                <c:pt idx="1302">
                  <c:v>23.841733396137542</c:v>
                </c:pt>
                <c:pt idx="1303">
                  <c:v>23.882230820043407</c:v>
                </c:pt>
                <c:pt idx="1304">
                  <c:v>24.136105860113421</c:v>
                </c:pt>
                <c:pt idx="1305">
                  <c:v>24.390798068730472</c:v>
                </c:pt>
                <c:pt idx="1306">
                  <c:v>24.646311397686326</c:v>
                </c:pt>
                <c:pt idx="1307">
                  <c:v>24.902649824294802</c:v>
                </c:pt>
                <c:pt idx="1308">
                  <c:v>25.159817351598171</c:v>
                </c:pt>
                <c:pt idx="1309">
                  <c:v>25.417818008575512</c:v>
                </c:pt>
                <c:pt idx="1310">
                  <c:v>25.676655850353121</c:v>
                </c:pt>
                <c:pt idx="1311">
                  <c:v>25.936334958416978</c:v>
                </c:pt>
                <c:pt idx="1312">
                  <c:v>25.978552278820377</c:v>
                </c:pt>
                <c:pt idx="1313">
                  <c:v>26.239570346216556</c:v>
                </c:pt>
                <c:pt idx="1314">
                  <c:v>26.501440922190202</c:v>
                </c:pt>
                <c:pt idx="1315">
                  <c:v>26.764168190127968</c:v>
                </c:pt>
                <c:pt idx="1316">
                  <c:v>27.02515177797051</c:v>
                </c:pt>
                <c:pt idx="1317">
                  <c:v>27.289575289575289</c:v>
                </c:pt>
                <c:pt idx="1318">
                  <c:v>27.554868026684712</c:v>
                </c:pt>
                <c:pt idx="1319">
                  <c:v>27.82103428239396</c:v>
                </c:pt>
                <c:pt idx="1320">
                  <c:v>28.088078378116208</c:v>
                </c:pt>
                <c:pt idx="1321">
                  <c:v>28.356004663816556</c:v>
                </c:pt>
                <c:pt idx="1322">
                  <c:v>28.624817518248175</c:v>
                </c:pt>
                <c:pt idx="1323">
                  <c:v>28.891704844526757</c:v>
                </c:pt>
                <c:pt idx="1324">
                  <c:v>29.162272993555945</c:v>
                </c:pt>
                <c:pt idx="1325">
                  <c:v>29.433740831295843</c:v>
                </c:pt>
                <c:pt idx="1326">
                  <c:v>29.706112852664575</c:v>
                </c:pt>
                <c:pt idx="1327">
                  <c:v>29.976452119309261</c:v>
                </c:pt>
                <c:pt idx="1328">
                  <c:v>30.250614250614252</c:v>
                </c:pt>
                <c:pt idx="1329">
                  <c:v>30.525694034258713</c:v>
                </c:pt>
                <c:pt idx="1330">
                  <c:v>30.798659041609149</c:v>
                </c:pt>
                <c:pt idx="1331">
                  <c:v>31.300740740740736</c:v>
                </c:pt>
                <c:pt idx="1332">
                  <c:v>31.575823523592838</c:v>
                </c:pt>
                <c:pt idx="1333">
                  <c:v>31.854934601664684</c:v>
                </c:pt>
                <c:pt idx="1334">
                  <c:v>32.131798332671693</c:v>
                </c:pt>
                <c:pt idx="1335">
                  <c:v>32.412764688338804</c:v>
                </c:pt>
                <c:pt idx="1336">
                  <c:v>32.691426864482722</c:v>
                </c:pt>
                <c:pt idx="1337">
                  <c:v>32.974266906044285</c:v>
                </c:pt>
                <c:pt idx="1338">
                  <c:v>33.254745254745252</c:v>
                </c:pt>
                <c:pt idx="1339">
                  <c:v>33.536121673003805</c:v>
                </c:pt>
                <c:pt idx="1340">
                  <c:v>34.05031572617019</c:v>
                </c:pt>
                <c:pt idx="1341">
                  <c:v>34.333902218652753</c:v>
                </c:pt>
                <c:pt idx="1342">
                  <c:v>34.618401206636506</c:v>
                </c:pt>
                <c:pt idx="1343">
                  <c:v>34.907332796132152</c:v>
                </c:pt>
                <c:pt idx="1344">
                  <c:v>35.19370460048426</c:v>
                </c:pt>
                <c:pt idx="1345">
                  <c:v>35.481002425222314</c:v>
                </c:pt>
                <c:pt idx="1346">
                  <c:v>35.769230769230766</c:v>
                </c:pt>
                <c:pt idx="1347">
                  <c:v>36.289537712895381</c:v>
                </c:pt>
                <c:pt idx="1348">
                  <c:v>36.580016246953697</c:v>
                </c:pt>
                <c:pt idx="1349">
                  <c:v>36.863941427699814</c:v>
                </c:pt>
                <c:pt idx="1350">
                  <c:v>37.14867617107943</c:v>
                </c:pt>
                <c:pt idx="1351">
                  <c:v>37.666734652253723</c:v>
                </c:pt>
                <c:pt idx="1352">
                  <c:v>37.953431372549019</c:v>
                </c:pt>
                <c:pt idx="1353">
                  <c:v>38.240949069339337</c:v>
                </c:pt>
                <c:pt idx="1354">
                  <c:v>38.529291274068008</c:v>
                </c:pt>
                <c:pt idx="1355">
                  <c:v>39.052307692307693</c:v>
                </c:pt>
                <c:pt idx="1356">
                  <c:v>39.34264585045193</c:v>
                </c:pt>
                <c:pt idx="1357">
                  <c:v>39.633820201604607</c:v>
                </c:pt>
                <c:pt idx="1358">
                  <c:v>40.160692212608154</c:v>
                </c:pt>
                <c:pt idx="1359">
                  <c:v>40.449716348633316</c:v>
                </c:pt>
                <c:pt idx="1360">
                  <c:v>40.743724821815924</c:v>
                </c:pt>
                <c:pt idx="1361">
                  <c:v>41.27443881245474</c:v>
                </c:pt>
                <c:pt idx="1362">
                  <c:v>41.570496218792087</c:v>
                </c:pt>
                <c:pt idx="1363">
                  <c:v>41.863070539419084</c:v>
                </c:pt>
                <c:pt idx="1364">
                  <c:v>42.397672969042176</c:v>
                </c:pt>
                <c:pt idx="1365">
                  <c:v>42.696629213483149</c:v>
                </c:pt>
                <c:pt idx="1366">
                  <c:v>43.229503073236799</c:v>
                </c:pt>
                <c:pt idx="1367">
                  <c:v>43.53051643192488</c:v>
                </c:pt>
                <c:pt idx="1368">
                  <c:v>43.832410406436111</c:v>
                </c:pt>
                <c:pt idx="1369">
                  <c:v>44.369114877589453</c:v>
                </c:pt>
                <c:pt idx="1370">
                  <c:v>44.673093042749372</c:v>
                </c:pt>
                <c:pt idx="1371">
                  <c:v>45.212464589235132</c:v>
                </c:pt>
                <c:pt idx="1372">
                  <c:v>45.518545760218558</c:v>
                </c:pt>
                <c:pt idx="1373">
                  <c:v>45.820707070707066</c:v>
                </c:pt>
                <c:pt idx="1374">
                  <c:v>46.363923717205779</c:v>
                </c:pt>
                <c:pt idx="1375">
                  <c:v>46.672997784108894</c:v>
                </c:pt>
                <c:pt idx="1376">
                  <c:v>47.218934911242606</c:v>
                </c:pt>
                <c:pt idx="1377">
                  <c:v>47.530158730158732</c:v>
                </c:pt>
                <c:pt idx="1378">
                  <c:v>48.078838613966305</c:v>
                </c:pt>
                <c:pt idx="1379">
                  <c:v>48.387096774193552</c:v>
                </c:pt>
                <c:pt idx="1380">
                  <c:v>48.943676939426147</c:v>
                </c:pt>
                <c:pt idx="1381">
                  <c:v>49.254017239544538</c:v>
                </c:pt>
                <c:pt idx="1382">
                  <c:v>49.813492486411604</c:v>
                </c:pt>
                <c:pt idx="1383">
                  <c:v>50.369263607257203</c:v>
                </c:pt>
                <c:pt idx="1384">
                  <c:v>50.68832834544677</c:v>
                </c:pt>
                <c:pt idx="1385">
                  <c:v>51.246922829926142</c:v>
                </c:pt>
                <c:pt idx="1386">
                  <c:v>51.812627291242357</c:v>
                </c:pt>
                <c:pt idx="1387">
                  <c:v>52.129669386002583</c:v>
                </c:pt>
                <c:pt idx="1388">
                  <c:v>52.692679780715899</c:v>
                </c:pt>
                <c:pt idx="1389">
                  <c:v>53.017547636989988</c:v>
                </c:pt>
                <c:pt idx="1390">
                  <c:v>53.583441138421726</c:v>
                </c:pt>
                <c:pt idx="1391">
                  <c:v>54.150923027097065</c:v>
                </c:pt>
                <c:pt idx="1392">
                  <c:v>54.473513513513517</c:v>
                </c:pt>
                <c:pt idx="1393">
                  <c:v>55.049805110437426</c:v>
                </c:pt>
                <c:pt idx="1394">
                  <c:v>55.621815027648267</c:v>
                </c:pt>
                <c:pt idx="1395">
                  <c:v>56.195439739413679</c:v>
                </c:pt>
                <c:pt idx="1396">
                  <c:v>56.522779167119708</c:v>
                </c:pt>
                <c:pt idx="1397">
                  <c:v>57.099303135888505</c:v>
                </c:pt>
                <c:pt idx="1398">
                  <c:v>57.677461563624469</c:v>
                </c:pt>
                <c:pt idx="1399">
                  <c:v>58.257261410788381</c:v>
                </c:pt>
                <c:pt idx="1400">
                  <c:v>58.589393110989612</c:v>
                </c:pt>
                <c:pt idx="1401">
                  <c:v>59.172141918528254</c:v>
                </c:pt>
                <c:pt idx="1402">
                  <c:v>59.756552253536576</c:v>
                </c:pt>
                <c:pt idx="1403">
                  <c:v>60.342631232154623</c:v>
                </c:pt>
                <c:pt idx="1404">
                  <c:v>60.679643681953138</c:v>
                </c:pt>
                <c:pt idx="1405">
                  <c:v>61.268722466960355</c:v>
                </c:pt>
                <c:pt idx="1406">
                  <c:v>61.859490459909559</c:v>
                </c:pt>
                <c:pt idx="1407">
                  <c:v>62.451954937044391</c:v>
                </c:pt>
                <c:pt idx="1408">
                  <c:v>63.046123216458355</c:v>
                </c:pt>
                <c:pt idx="1409">
                  <c:v>63.634954036991914</c:v>
                </c:pt>
                <c:pt idx="1410">
                  <c:v>64.225352112676049</c:v>
                </c:pt>
                <c:pt idx="1411">
                  <c:v>64.817323709050527</c:v>
                </c:pt>
                <c:pt idx="1412">
                  <c:v>65.157344601356598</c:v>
                </c:pt>
                <c:pt idx="1413">
                  <c:v>65.752143413873739</c:v>
                </c:pt>
                <c:pt idx="1414">
                  <c:v>66.34853383877801</c:v>
                </c:pt>
                <c:pt idx="1415">
                  <c:v>66.946522273082522</c:v>
                </c:pt>
                <c:pt idx="1416">
                  <c:v>67.801006148686412</c:v>
                </c:pt>
                <c:pt idx="1417">
                  <c:v>68.402552334042326</c:v>
                </c:pt>
                <c:pt idx="1418">
                  <c:v>69.005716847887015</c:v>
                </c:pt>
                <c:pt idx="1419">
                  <c:v>69.6105062296554</c:v>
                </c:pt>
                <c:pt idx="1420">
                  <c:v>70.216927054063177</c:v>
                </c:pt>
                <c:pt idx="1421">
                  <c:v>70.817015530047271</c:v>
                </c:pt>
                <c:pt idx="1422">
                  <c:v>71.426639621365794</c:v>
                </c:pt>
                <c:pt idx="1423">
                  <c:v>72.037914691943129</c:v>
                </c:pt>
                <c:pt idx="1424">
                  <c:v>72.650847457627108</c:v>
                </c:pt>
                <c:pt idx="1425">
                  <c:v>73.265444670739996</c:v>
                </c:pt>
                <c:pt idx="1426">
                  <c:v>73.873343151693675</c:v>
                </c:pt>
                <c:pt idx="1427">
                  <c:v>74.749858196256369</c:v>
                </c:pt>
                <c:pt idx="1428">
                  <c:v>75.369760308985576</c:v>
                </c:pt>
                <c:pt idx="1429">
                  <c:v>75.982711555959966</c:v>
                </c:pt>
                <c:pt idx="1430">
                  <c:v>76.605922551252846</c:v>
                </c:pt>
                <c:pt idx="1431">
                  <c:v>77.230839416058387</c:v>
                </c:pt>
                <c:pt idx="1432">
                  <c:v>78.108941418293952</c:v>
                </c:pt>
                <c:pt idx="1433">
                  <c:v>78.737564322469979</c:v>
                </c:pt>
                <c:pt idx="1434">
                  <c:v>79.367914805908626</c:v>
                </c:pt>
                <c:pt idx="1435">
                  <c:v>79.990827791790863</c:v>
                </c:pt>
                <c:pt idx="1436">
                  <c:v>80.886337543053969</c:v>
                </c:pt>
                <c:pt idx="1437">
                  <c:v>81.512817565237384</c:v>
                </c:pt>
                <c:pt idx="1438">
                  <c:v>82.150339587889945</c:v>
                </c:pt>
                <c:pt idx="1439">
                  <c:v>82.761004839824849</c:v>
                </c:pt>
                <c:pt idx="1440">
                  <c:v>83.61665321185562</c:v>
                </c:pt>
                <c:pt idx="1441">
                  <c:v>84.21052631578948</c:v>
                </c:pt>
                <c:pt idx="1442">
                  <c:v>85.058905058905069</c:v>
                </c:pt>
                <c:pt idx="1443">
                  <c:v>85.654837591029946</c:v>
                </c:pt>
                <c:pt idx="1444">
                  <c:v>86.505494505494497</c:v>
                </c:pt>
                <c:pt idx="1445">
                  <c:v>87.103496179671225</c:v>
                </c:pt>
                <c:pt idx="1446">
                  <c:v>87.956441149212239</c:v>
                </c:pt>
                <c:pt idx="1447">
                  <c:v>88.556521739130432</c:v>
                </c:pt>
                <c:pt idx="1448">
                  <c:v>89.411764705882376</c:v>
                </c:pt>
                <c:pt idx="1449">
                  <c:v>90.013934045517871</c:v>
                </c:pt>
                <c:pt idx="1450">
                  <c:v>90.871485010457803</c:v>
                </c:pt>
                <c:pt idx="1451">
                  <c:v>91.475752994534247</c:v>
                </c:pt>
                <c:pt idx="1452">
                  <c:v>92.335622017921565</c:v>
                </c:pt>
                <c:pt idx="1453">
                  <c:v>92.941998602375961</c:v>
                </c:pt>
                <c:pt idx="1454">
                  <c:v>93.804195804195814</c:v>
                </c:pt>
                <c:pt idx="1455">
                  <c:v>94.678642248921022</c:v>
                </c:pt>
                <c:pt idx="1456">
                  <c:v>95.277226567059643</c:v>
                </c:pt>
                <c:pt idx="1457">
                  <c:v>96.154205607476641</c:v>
                </c:pt>
                <c:pt idx="1458">
                  <c:v>97.021276595744681</c:v>
                </c:pt>
                <c:pt idx="1459">
                  <c:v>97.622835751052875</c:v>
                </c:pt>
                <c:pt idx="1460">
                  <c:v>98.503688092729192</c:v>
                </c:pt>
                <c:pt idx="1461">
                  <c:v>99.37434094903341</c:v>
                </c:pt>
                <c:pt idx="1462">
                  <c:v>99.990619136960603</c:v>
                </c:pt>
                <c:pt idx="1463">
                  <c:v>100.86364703121332</c:v>
                </c:pt>
                <c:pt idx="1464">
                  <c:v>101.73790511977455</c:v>
                </c:pt>
                <c:pt idx="1465">
                  <c:v>102.62545540016451</c:v>
                </c:pt>
                <c:pt idx="1466">
                  <c:v>103.50229330824415</c:v>
                </c:pt>
                <c:pt idx="1467">
                  <c:v>104.11203954336824</c:v>
                </c:pt>
                <c:pt idx="1468">
                  <c:v>105.00353356890459</c:v>
                </c:pt>
                <c:pt idx="1469">
                  <c:v>105.88401697312588</c:v>
                </c:pt>
                <c:pt idx="1470">
                  <c:v>106.76574663835811</c:v>
                </c:pt>
                <c:pt idx="1471">
                  <c:v>107.63602029977575</c:v>
                </c:pt>
                <c:pt idx="1472">
                  <c:v>108.50732168162493</c:v>
                </c:pt>
                <c:pt idx="1473">
                  <c:v>109.37965260545906</c:v>
                </c:pt>
                <c:pt idx="1474">
                  <c:v>110.25301489713881</c:v>
                </c:pt>
                <c:pt idx="1475">
                  <c:v>111.14055844770469</c:v>
                </c:pt>
                <c:pt idx="1476">
                  <c:v>112.01610039067126</c:v>
                </c:pt>
                <c:pt idx="1477">
                  <c:v>112.89267945984363</c:v>
                </c:pt>
                <c:pt idx="1478">
                  <c:v>113.77029749911105</c:v>
                </c:pt>
                <c:pt idx="1479">
                  <c:v>114.64895635673625</c:v>
                </c:pt>
                <c:pt idx="1480">
                  <c:v>115.52865788536846</c:v>
                </c:pt>
                <c:pt idx="1481">
                  <c:v>116.68012348610782</c:v>
                </c:pt>
                <c:pt idx="1482">
                  <c:v>117.56207674943566</c:v>
                </c:pt>
                <c:pt idx="1483">
                  <c:v>118.44507845934378</c:v>
                </c:pt>
                <c:pt idx="1484">
                  <c:v>119.34332619557459</c:v>
                </c:pt>
                <c:pt idx="1485">
                  <c:v>120.22854422092607</c:v>
                </c:pt>
                <c:pt idx="1486">
                  <c:v>121.38637446403051</c:v>
                </c:pt>
                <c:pt idx="1487">
                  <c:v>122.27386485520201</c:v>
                </c:pt>
                <c:pt idx="1488">
                  <c:v>123.16241354638684</c:v>
                </c:pt>
                <c:pt idx="1489">
                  <c:v>124.32406634053216</c:v>
                </c:pt>
                <c:pt idx="1490">
                  <c:v>125.21489971346705</c:v>
                </c:pt>
                <c:pt idx="1491">
                  <c:v>126.10679727631108</c:v>
                </c:pt>
                <c:pt idx="1492">
                  <c:v>127.27229261295722</c:v>
                </c:pt>
                <c:pt idx="1493">
                  <c:v>128.16648726228919</c:v>
                </c:pt>
                <c:pt idx="1494">
                  <c:v>129.06175203446625</c:v>
                </c:pt>
                <c:pt idx="1495">
                  <c:v>130.23111004670099</c:v>
                </c:pt>
                <c:pt idx="1496">
                  <c:v>131.12868439971245</c:v>
                </c:pt>
                <c:pt idx="1497">
                  <c:v>132.30068337129842</c:v>
                </c:pt>
                <c:pt idx="1498">
                  <c:v>133.20057581573897</c:v>
                </c:pt>
                <c:pt idx="1499">
                  <c:v>134.37522506301764</c:v>
                </c:pt>
                <c:pt idx="1500">
                  <c:v>135.27744415085272</c:v>
                </c:pt>
                <c:pt idx="1501">
                  <c:v>136.45475303449106</c:v>
                </c:pt>
                <c:pt idx="1502">
                  <c:v>137.58384421204471</c:v>
                </c:pt>
                <c:pt idx="1503">
                  <c:v>138.42269776388557</c:v>
                </c:pt>
                <c:pt idx="1504">
                  <c:v>139.53589034507635</c:v>
                </c:pt>
                <c:pt idx="1505">
                  <c:v>140.64935064935068</c:v>
                </c:pt>
                <c:pt idx="1506">
                  <c:v>141.48887552615756</c:v>
                </c:pt>
                <c:pt idx="1507">
                  <c:v>142.60283858551841</c:v>
                </c:pt>
                <c:pt idx="1508">
                  <c:v>143.7170696499459</c:v>
                </c:pt>
                <c:pt idx="1509">
                  <c:v>144.81414651750271</c:v>
                </c:pt>
                <c:pt idx="1510">
                  <c:v>145.92877767083732</c:v>
                </c:pt>
                <c:pt idx="1511">
                  <c:v>147.04367705450608</c:v>
                </c:pt>
                <c:pt idx="1512">
                  <c:v>147.88447653429603</c:v>
                </c:pt>
                <c:pt idx="1513">
                  <c:v>148.99987964857382</c:v>
                </c:pt>
                <c:pt idx="1514">
                  <c:v>150.11555127587866</c:v>
                </c:pt>
                <c:pt idx="1515">
                  <c:v>151.23149151318165</c:v>
                </c:pt>
                <c:pt idx="1516">
                  <c:v>152.34770045750059</c:v>
                </c:pt>
                <c:pt idx="1517">
                  <c:v>153.46417820590005</c:v>
                </c:pt>
                <c:pt idx="1518">
                  <c:v>154.58092485549133</c:v>
                </c:pt>
                <c:pt idx="1519">
                  <c:v>155.97254004576658</c:v>
                </c:pt>
                <c:pt idx="1520">
                  <c:v>157.08985786557457</c:v>
                </c:pt>
                <c:pt idx="1521">
                  <c:v>158.2074448861583</c:v>
                </c:pt>
                <c:pt idx="1522">
                  <c:v>159.32530120481928</c:v>
                </c:pt>
                <c:pt idx="1523">
                  <c:v>160.44342691890589</c:v>
                </c:pt>
                <c:pt idx="1524">
                  <c:v>161.83658712942875</c:v>
                </c:pt>
                <c:pt idx="1525">
                  <c:v>162.95528504278656</c:v>
                </c:pt>
                <c:pt idx="1526">
                  <c:v>164.07425265188041</c:v>
                </c:pt>
                <c:pt idx="1527">
                  <c:v>165.44840887174544</c:v>
                </c:pt>
                <c:pt idx="1528">
                  <c:v>166.56781193490053</c:v>
                </c:pt>
                <c:pt idx="1529">
                  <c:v>167.68748492886425</c:v>
                </c:pt>
                <c:pt idx="1530">
                  <c:v>169.08235861569997</c:v>
                </c:pt>
                <c:pt idx="1531">
                  <c:v>170.20260492040518</c:v>
                </c:pt>
                <c:pt idx="1532">
                  <c:v>171.59811844168377</c:v>
                </c:pt>
                <c:pt idx="1533">
                  <c:v>172.71893848009648</c:v>
                </c:pt>
                <c:pt idx="1534">
                  <c:v>174.0940892641737</c:v>
                </c:pt>
                <c:pt idx="1535">
                  <c:v>175.2153456387984</c:v>
                </c:pt>
                <c:pt idx="1536">
                  <c:v>176.59066232356136</c:v>
                </c:pt>
                <c:pt idx="1537">
                  <c:v>177.9659790083243</c:v>
                </c:pt>
                <c:pt idx="1538">
                  <c:v>179.08783783783787</c:v>
                </c:pt>
                <c:pt idx="1539">
                  <c:v>180.46332046332046</c:v>
                </c:pt>
                <c:pt idx="1540">
                  <c:v>181.8388030888031</c:v>
                </c:pt>
                <c:pt idx="1541">
                  <c:v>183.23639435260046</c:v>
                </c:pt>
                <c:pt idx="1542">
                  <c:v>184.33691323760104</c:v>
                </c:pt>
                <c:pt idx="1543">
                  <c:v>185.7125618438518</c:v>
                </c:pt>
                <c:pt idx="1544">
                  <c:v>187.11078928312816</c:v>
                </c:pt>
                <c:pt idx="1545">
                  <c:v>188.48660391020999</c:v>
                </c:pt>
                <c:pt idx="1546">
                  <c:v>189.8624185372918</c:v>
                </c:pt>
                <c:pt idx="1547">
                  <c:v>191.23823316437364</c:v>
                </c:pt>
                <c:pt idx="1548">
                  <c:v>192.63729631864817</c:v>
                </c:pt>
                <c:pt idx="1549">
                  <c:v>194.0132770066385</c:v>
                </c:pt>
                <c:pt idx="1550">
                  <c:v>195.38925769462884</c:v>
                </c:pt>
                <c:pt idx="1551">
                  <c:v>196.78899082568805</c:v>
                </c:pt>
                <c:pt idx="1552">
                  <c:v>198.16513761467888</c:v>
                </c:pt>
                <c:pt idx="1553">
                  <c:v>199.81651376146786</c:v>
                </c:pt>
                <c:pt idx="1554">
                  <c:v>201.21695038029699</c:v>
                </c:pt>
                <c:pt idx="1555">
                  <c:v>201.76747555233612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D330-40F2-ADEE-6B47B7494737}"/>
            </c:ext>
          </c:extLst>
        </c:ser>
        <c:ser>
          <c:idx val="12"/>
          <c:order val="14"/>
          <c:tx>
            <c:v>Chelyabinsk</c:v>
          </c:tx>
          <c:spPr>
            <a:ln>
              <a:solidFill>
                <a:srgbClr val="FF00FF"/>
              </a:solidFill>
            </a:ln>
          </c:spPr>
          <c:marker>
            <c:symbol val="none"/>
          </c:marker>
          <c:xVal>
            <c:numRef>
              <c:f>[12]Chebalinsk!$B$44:$B$323</c:f>
              <c:numCache>
                <c:formatCode>General</c:formatCode>
                <c:ptCount val="280"/>
                <c:pt idx="0">
                  <c:v>19.042999999999999</c:v>
                </c:pt>
                <c:pt idx="1">
                  <c:v>19.042999999999999</c:v>
                </c:pt>
                <c:pt idx="2">
                  <c:v>19.042999999999999</c:v>
                </c:pt>
                <c:pt idx="3">
                  <c:v>19.042999999999999</c:v>
                </c:pt>
                <c:pt idx="4">
                  <c:v>19.044</c:v>
                </c:pt>
                <c:pt idx="5">
                  <c:v>19.044</c:v>
                </c:pt>
                <c:pt idx="6">
                  <c:v>19.044</c:v>
                </c:pt>
                <c:pt idx="7">
                  <c:v>19.044</c:v>
                </c:pt>
                <c:pt idx="8">
                  <c:v>19.044</c:v>
                </c:pt>
                <c:pt idx="9">
                  <c:v>19.044</c:v>
                </c:pt>
                <c:pt idx="10">
                  <c:v>19.044</c:v>
                </c:pt>
                <c:pt idx="11">
                  <c:v>19.045000000000002</c:v>
                </c:pt>
                <c:pt idx="12">
                  <c:v>19.045000000000002</c:v>
                </c:pt>
                <c:pt idx="13">
                  <c:v>19.045000000000002</c:v>
                </c:pt>
                <c:pt idx="14">
                  <c:v>19.045000000000002</c:v>
                </c:pt>
                <c:pt idx="15">
                  <c:v>19.045000000000002</c:v>
                </c:pt>
                <c:pt idx="16">
                  <c:v>19.045000000000002</c:v>
                </c:pt>
                <c:pt idx="17">
                  <c:v>19.045999999999999</c:v>
                </c:pt>
                <c:pt idx="18">
                  <c:v>19.045999999999999</c:v>
                </c:pt>
                <c:pt idx="19">
                  <c:v>19.045999999999999</c:v>
                </c:pt>
                <c:pt idx="20">
                  <c:v>19.045999999999999</c:v>
                </c:pt>
                <c:pt idx="21">
                  <c:v>19.045999999999999</c:v>
                </c:pt>
                <c:pt idx="22">
                  <c:v>19.045999999999999</c:v>
                </c:pt>
                <c:pt idx="23">
                  <c:v>19.045999999999999</c:v>
                </c:pt>
                <c:pt idx="24">
                  <c:v>19.047000000000001</c:v>
                </c:pt>
                <c:pt idx="25">
                  <c:v>19.047000000000001</c:v>
                </c:pt>
                <c:pt idx="26">
                  <c:v>19.047000000000001</c:v>
                </c:pt>
                <c:pt idx="27">
                  <c:v>19.047000000000001</c:v>
                </c:pt>
                <c:pt idx="28">
                  <c:v>19.047000000000001</c:v>
                </c:pt>
                <c:pt idx="29">
                  <c:v>19.047000000000001</c:v>
                </c:pt>
                <c:pt idx="30">
                  <c:v>19.047000000000001</c:v>
                </c:pt>
                <c:pt idx="31">
                  <c:v>19.047999999999998</c:v>
                </c:pt>
                <c:pt idx="32">
                  <c:v>19.047999999999998</c:v>
                </c:pt>
                <c:pt idx="33">
                  <c:v>19.047999999999998</c:v>
                </c:pt>
                <c:pt idx="34">
                  <c:v>19.047999999999998</c:v>
                </c:pt>
                <c:pt idx="35">
                  <c:v>19.047999999999998</c:v>
                </c:pt>
                <c:pt idx="36">
                  <c:v>19.047999999999998</c:v>
                </c:pt>
                <c:pt idx="37">
                  <c:v>19.047999999999998</c:v>
                </c:pt>
                <c:pt idx="38">
                  <c:v>19.048999999999999</c:v>
                </c:pt>
                <c:pt idx="39">
                  <c:v>19.048999999999999</c:v>
                </c:pt>
                <c:pt idx="40">
                  <c:v>19.048999999999999</c:v>
                </c:pt>
                <c:pt idx="41">
                  <c:v>19.048999999999999</c:v>
                </c:pt>
                <c:pt idx="42">
                  <c:v>19.048999999999999</c:v>
                </c:pt>
                <c:pt idx="43">
                  <c:v>19.048999999999999</c:v>
                </c:pt>
                <c:pt idx="44">
                  <c:v>19.05</c:v>
                </c:pt>
                <c:pt idx="45">
                  <c:v>19.05</c:v>
                </c:pt>
                <c:pt idx="46">
                  <c:v>19.05</c:v>
                </c:pt>
                <c:pt idx="47">
                  <c:v>19.05</c:v>
                </c:pt>
                <c:pt idx="48">
                  <c:v>19.05</c:v>
                </c:pt>
                <c:pt idx="49">
                  <c:v>19.05</c:v>
                </c:pt>
                <c:pt idx="50">
                  <c:v>19.05</c:v>
                </c:pt>
                <c:pt idx="51">
                  <c:v>19.050999999999998</c:v>
                </c:pt>
                <c:pt idx="52">
                  <c:v>19.050999999999998</c:v>
                </c:pt>
                <c:pt idx="53">
                  <c:v>19.050999999999998</c:v>
                </c:pt>
                <c:pt idx="54">
                  <c:v>19.050999999999998</c:v>
                </c:pt>
                <c:pt idx="55">
                  <c:v>19.050999999999998</c:v>
                </c:pt>
                <c:pt idx="56">
                  <c:v>19.050999999999998</c:v>
                </c:pt>
                <c:pt idx="57">
                  <c:v>19.050999999999998</c:v>
                </c:pt>
                <c:pt idx="58">
                  <c:v>19.052</c:v>
                </c:pt>
                <c:pt idx="59">
                  <c:v>19.052</c:v>
                </c:pt>
                <c:pt idx="60">
                  <c:v>19.052</c:v>
                </c:pt>
                <c:pt idx="61">
                  <c:v>19.052</c:v>
                </c:pt>
                <c:pt idx="62">
                  <c:v>19.052</c:v>
                </c:pt>
                <c:pt idx="63">
                  <c:v>19.052</c:v>
                </c:pt>
                <c:pt idx="64">
                  <c:v>19.052</c:v>
                </c:pt>
                <c:pt idx="65">
                  <c:v>19.053000000000001</c:v>
                </c:pt>
                <c:pt idx="66">
                  <c:v>19.053000000000001</c:v>
                </c:pt>
                <c:pt idx="67">
                  <c:v>19.053000000000001</c:v>
                </c:pt>
                <c:pt idx="68">
                  <c:v>19.053000000000001</c:v>
                </c:pt>
                <c:pt idx="69">
                  <c:v>19.053000000000001</c:v>
                </c:pt>
                <c:pt idx="70">
                  <c:v>19.053000000000001</c:v>
                </c:pt>
                <c:pt idx="71">
                  <c:v>19.053000000000001</c:v>
                </c:pt>
                <c:pt idx="72">
                  <c:v>19.053999999999998</c:v>
                </c:pt>
                <c:pt idx="73">
                  <c:v>19.053999999999998</c:v>
                </c:pt>
                <c:pt idx="74">
                  <c:v>19.053999999999998</c:v>
                </c:pt>
                <c:pt idx="75">
                  <c:v>19.053999999999998</c:v>
                </c:pt>
                <c:pt idx="76">
                  <c:v>19.053999999999998</c:v>
                </c:pt>
                <c:pt idx="77">
                  <c:v>19.053999999999998</c:v>
                </c:pt>
                <c:pt idx="78">
                  <c:v>19.053999999999998</c:v>
                </c:pt>
                <c:pt idx="79">
                  <c:v>19.053999999999998</c:v>
                </c:pt>
                <c:pt idx="80">
                  <c:v>19.055</c:v>
                </c:pt>
                <c:pt idx="81">
                  <c:v>19.055</c:v>
                </c:pt>
                <c:pt idx="82">
                  <c:v>19.055</c:v>
                </c:pt>
                <c:pt idx="83">
                  <c:v>19.055</c:v>
                </c:pt>
                <c:pt idx="84">
                  <c:v>19.055</c:v>
                </c:pt>
                <c:pt idx="85">
                  <c:v>19.055</c:v>
                </c:pt>
                <c:pt idx="86">
                  <c:v>19.055</c:v>
                </c:pt>
                <c:pt idx="87">
                  <c:v>19.056000000000001</c:v>
                </c:pt>
                <c:pt idx="88">
                  <c:v>19.056000000000001</c:v>
                </c:pt>
                <c:pt idx="89">
                  <c:v>19.056000000000001</c:v>
                </c:pt>
                <c:pt idx="90">
                  <c:v>19.056000000000001</c:v>
                </c:pt>
                <c:pt idx="91">
                  <c:v>19.056000000000001</c:v>
                </c:pt>
                <c:pt idx="92">
                  <c:v>19.056000000000001</c:v>
                </c:pt>
                <c:pt idx="93">
                  <c:v>19.056000000000001</c:v>
                </c:pt>
                <c:pt idx="94">
                  <c:v>19.056000000000001</c:v>
                </c:pt>
                <c:pt idx="95">
                  <c:v>19.056999999999999</c:v>
                </c:pt>
                <c:pt idx="96">
                  <c:v>19.056999999999999</c:v>
                </c:pt>
                <c:pt idx="97">
                  <c:v>19.056999999999999</c:v>
                </c:pt>
                <c:pt idx="98">
                  <c:v>19.056999999999999</c:v>
                </c:pt>
                <c:pt idx="99">
                  <c:v>19.056999999999999</c:v>
                </c:pt>
                <c:pt idx="100">
                  <c:v>19.056999999999999</c:v>
                </c:pt>
                <c:pt idx="101">
                  <c:v>19.056999999999999</c:v>
                </c:pt>
                <c:pt idx="102">
                  <c:v>19.056999999999999</c:v>
                </c:pt>
                <c:pt idx="103">
                  <c:v>19.058</c:v>
                </c:pt>
                <c:pt idx="104">
                  <c:v>19.058</c:v>
                </c:pt>
                <c:pt idx="105">
                  <c:v>19.058</c:v>
                </c:pt>
                <c:pt idx="106">
                  <c:v>19.058</c:v>
                </c:pt>
                <c:pt idx="107">
                  <c:v>19.058</c:v>
                </c:pt>
                <c:pt idx="108">
                  <c:v>19.058</c:v>
                </c:pt>
                <c:pt idx="109">
                  <c:v>19.058</c:v>
                </c:pt>
                <c:pt idx="110">
                  <c:v>19.058</c:v>
                </c:pt>
                <c:pt idx="111">
                  <c:v>19.058</c:v>
                </c:pt>
                <c:pt idx="112">
                  <c:v>19.058</c:v>
                </c:pt>
                <c:pt idx="113">
                  <c:v>19.059000000000001</c:v>
                </c:pt>
                <c:pt idx="114">
                  <c:v>19.059000000000001</c:v>
                </c:pt>
                <c:pt idx="115">
                  <c:v>19.059000000000001</c:v>
                </c:pt>
                <c:pt idx="116">
                  <c:v>19.059000000000001</c:v>
                </c:pt>
                <c:pt idx="117">
                  <c:v>19.059000000000001</c:v>
                </c:pt>
                <c:pt idx="118">
                  <c:v>19.059000000000001</c:v>
                </c:pt>
                <c:pt idx="119">
                  <c:v>19.059000000000001</c:v>
                </c:pt>
                <c:pt idx="120">
                  <c:v>19.059000000000001</c:v>
                </c:pt>
                <c:pt idx="121">
                  <c:v>19.059000000000001</c:v>
                </c:pt>
                <c:pt idx="122">
                  <c:v>19.059000000000001</c:v>
                </c:pt>
                <c:pt idx="123">
                  <c:v>19.059000000000001</c:v>
                </c:pt>
                <c:pt idx="124">
                  <c:v>19.059999999999999</c:v>
                </c:pt>
                <c:pt idx="125">
                  <c:v>19.059999999999999</c:v>
                </c:pt>
                <c:pt idx="126">
                  <c:v>19.059999999999999</c:v>
                </c:pt>
                <c:pt idx="127">
                  <c:v>19.059999999999999</c:v>
                </c:pt>
                <c:pt idx="128">
                  <c:v>19.059999999999999</c:v>
                </c:pt>
                <c:pt idx="129">
                  <c:v>19.059999999999999</c:v>
                </c:pt>
                <c:pt idx="130">
                  <c:v>19.059999999999999</c:v>
                </c:pt>
                <c:pt idx="131">
                  <c:v>19.059999999999999</c:v>
                </c:pt>
                <c:pt idx="132">
                  <c:v>19.059999999999999</c:v>
                </c:pt>
                <c:pt idx="133">
                  <c:v>19.059999999999999</c:v>
                </c:pt>
                <c:pt idx="134">
                  <c:v>19.059999999999999</c:v>
                </c:pt>
                <c:pt idx="135">
                  <c:v>19.059999999999999</c:v>
                </c:pt>
                <c:pt idx="136">
                  <c:v>19.059999999999999</c:v>
                </c:pt>
                <c:pt idx="137">
                  <c:v>19.059999999999999</c:v>
                </c:pt>
                <c:pt idx="138">
                  <c:v>19.059999999999999</c:v>
                </c:pt>
                <c:pt idx="139">
                  <c:v>19.059999999999999</c:v>
                </c:pt>
                <c:pt idx="140">
                  <c:v>19.059999999999999</c:v>
                </c:pt>
                <c:pt idx="141">
                  <c:v>19.059999999999999</c:v>
                </c:pt>
                <c:pt idx="142">
                  <c:v>19.059999999999999</c:v>
                </c:pt>
                <c:pt idx="143">
                  <c:v>19.059999999999999</c:v>
                </c:pt>
                <c:pt idx="144">
                  <c:v>19.059999999999999</c:v>
                </c:pt>
                <c:pt idx="145">
                  <c:v>19.059999999999999</c:v>
                </c:pt>
                <c:pt idx="146">
                  <c:v>19.059999999999999</c:v>
                </c:pt>
                <c:pt idx="147">
                  <c:v>19.059999999999999</c:v>
                </c:pt>
                <c:pt idx="148">
                  <c:v>19.059999999999999</c:v>
                </c:pt>
                <c:pt idx="149">
                  <c:v>19.059999999999999</c:v>
                </c:pt>
                <c:pt idx="150">
                  <c:v>19.059999999999999</c:v>
                </c:pt>
                <c:pt idx="151">
                  <c:v>19.059999999999999</c:v>
                </c:pt>
                <c:pt idx="152">
                  <c:v>19.059999999999999</c:v>
                </c:pt>
                <c:pt idx="153">
                  <c:v>19.059999999999999</c:v>
                </c:pt>
                <c:pt idx="154">
                  <c:v>19.059999999999999</c:v>
                </c:pt>
                <c:pt idx="155">
                  <c:v>19.059999999999999</c:v>
                </c:pt>
                <c:pt idx="156">
                  <c:v>19.059999999999999</c:v>
                </c:pt>
                <c:pt idx="157">
                  <c:v>19.059999999999999</c:v>
                </c:pt>
                <c:pt idx="158">
                  <c:v>19.059999999999999</c:v>
                </c:pt>
                <c:pt idx="159">
                  <c:v>19.059999999999999</c:v>
                </c:pt>
                <c:pt idx="160">
                  <c:v>19.059000000000001</c:v>
                </c:pt>
                <c:pt idx="161">
                  <c:v>19.059000000000001</c:v>
                </c:pt>
                <c:pt idx="162">
                  <c:v>19.059000000000001</c:v>
                </c:pt>
                <c:pt idx="163">
                  <c:v>19.059000000000001</c:v>
                </c:pt>
                <c:pt idx="164">
                  <c:v>19.059000000000001</c:v>
                </c:pt>
                <c:pt idx="165">
                  <c:v>19.059000000000001</c:v>
                </c:pt>
                <c:pt idx="166">
                  <c:v>19.059000000000001</c:v>
                </c:pt>
                <c:pt idx="167">
                  <c:v>19.058</c:v>
                </c:pt>
                <c:pt idx="168">
                  <c:v>19.058</c:v>
                </c:pt>
                <c:pt idx="169">
                  <c:v>19.058</c:v>
                </c:pt>
                <c:pt idx="170">
                  <c:v>19.058</c:v>
                </c:pt>
                <c:pt idx="171">
                  <c:v>19.058</c:v>
                </c:pt>
                <c:pt idx="172">
                  <c:v>19.056999999999999</c:v>
                </c:pt>
                <c:pt idx="173">
                  <c:v>19.056999999999999</c:v>
                </c:pt>
                <c:pt idx="174">
                  <c:v>19.056999999999999</c:v>
                </c:pt>
                <c:pt idx="175">
                  <c:v>19.056000000000001</c:v>
                </c:pt>
                <c:pt idx="176">
                  <c:v>19.056000000000001</c:v>
                </c:pt>
                <c:pt idx="177">
                  <c:v>19.056000000000001</c:v>
                </c:pt>
                <c:pt idx="178">
                  <c:v>19.055</c:v>
                </c:pt>
                <c:pt idx="179">
                  <c:v>19.055</c:v>
                </c:pt>
                <c:pt idx="180">
                  <c:v>19.055</c:v>
                </c:pt>
                <c:pt idx="181">
                  <c:v>19.053999999999998</c:v>
                </c:pt>
                <c:pt idx="182">
                  <c:v>19.053999999999998</c:v>
                </c:pt>
                <c:pt idx="183">
                  <c:v>19.053000000000001</c:v>
                </c:pt>
                <c:pt idx="184">
                  <c:v>19.053000000000001</c:v>
                </c:pt>
                <c:pt idx="185">
                  <c:v>19.052</c:v>
                </c:pt>
                <c:pt idx="186">
                  <c:v>19.052</c:v>
                </c:pt>
                <c:pt idx="187">
                  <c:v>19.050999999999998</c:v>
                </c:pt>
                <c:pt idx="188">
                  <c:v>19.05</c:v>
                </c:pt>
                <c:pt idx="189">
                  <c:v>19.047999999999998</c:v>
                </c:pt>
                <c:pt idx="190">
                  <c:v>19.045999999999999</c:v>
                </c:pt>
                <c:pt idx="191">
                  <c:v>19.044</c:v>
                </c:pt>
                <c:pt idx="192">
                  <c:v>19.041</c:v>
                </c:pt>
                <c:pt idx="193">
                  <c:v>19.039000000000001</c:v>
                </c:pt>
                <c:pt idx="194">
                  <c:v>19.036000000000001</c:v>
                </c:pt>
                <c:pt idx="195">
                  <c:v>19.033999999999999</c:v>
                </c:pt>
                <c:pt idx="196">
                  <c:v>19.030999999999999</c:v>
                </c:pt>
                <c:pt idx="197">
                  <c:v>19.027999999999999</c:v>
                </c:pt>
                <c:pt idx="198">
                  <c:v>19.024999999999999</c:v>
                </c:pt>
                <c:pt idx="199">
                  <c:v>19.021000000000001</c:v>
                </c:pt>
                <c:pt idx="200">
                  <c:v>19.018000000000001</c:v>
                </c:pt>
                <c:pt idx="201">
                  <c:v>19.013999999999999</c:v>
                </c:pt>
                <c:pt idx="202">
                  <c:v>19.010999999999999</c:v>
                </c:pt>
                <c:pt idx="203">
                  <c:v>19.007000000000001</c:v>
                </c:pt>
                <c:pt idx="204">
                  <c:v>19.003</c:v>
                </c:pt>
                <c:pt idx="205">
                  <c:v>18.998999999999999</c:v>
                </c:pt>
                <c:pt idx="206">
                  <c:v>18.994</c:v>
                </c:pt>
                <c:pt idx="207">
                  <c:v>18.989999999999998</c:v>
                </c:pt>
                <c:pt idx="208">
                  <c:v>18.984999999999999</c:v>
                </c:pt>
                <c:pt idx="209">
                  <c:v>18.98</c:v>
                </c:pt>
                <c:pt idx="210">
                  <c:v>18.974</c:v>
                </c:pt>
                <c:pt idx="211">
                  <c:v>18.969000000000001</c:v>
                </c:pt>
                <c:pt idx="212">
                  <c:v>18.963000000000001</c:v>
                </c:pt>
                <c:pt idx="213">
                  <c:v>18.957000000000001</c:v>
                </c:pt>
                <c:pt idx="214">
                  <c:v>18.951000000000001</c:v>
                </c:pt>
                <c:pt idx="215">
                  <c:v>18.943999999999999</c:v>
                </c:pt>
                <c:pt idx="216">
                  <c:v>18.937000000000001</c:v>
                </c:pt>
                <c:pt idx="217">
                  <c:v>18.93</c:v>
                </c:pt>
                <c:pt idx="218">
                  <c:v>18.922000000000001</c:v>
                </c:pt>
                <c:pt idx="219">
                  <c:v>18.914999999999999</c:v>
                </c:pt>
                <c:pt idx="220">
                  <c:v>18.905999999999999</c:v>
                </c:pt>
                <c:pt idx="221">
                  <c:v>18.898</c:v>
                </c:pt>
                <c:pt idx="222">
                  <c:v>18.888999999999999</c:v>
                </c:pt>
                <c:pt idx="223">
                  <c:v>18.879000000000001</c:v>
                </c:pt>
                <c:pt idx="224">
                  <c:v>18.850000000000001</c:v>
                </c:pt>
                <c:pt idx="225">
                  <c:v>18.798999999999999</c:v>
                </c:pt>
                <c:pt idx="226">
                  <c:v>18.745999999999999</c:v>
                </c:pt>
                <c:pt idx="227">
                  <c:v>18.690999999999999</c:v>
                </c:pt>
                <c:pt idx="228">
                  <c:v>18.634</c:v>
                </c:pt>
                <c:pt idx="229">
                  <c:v>18.574999999999999</c:v>
                </c:pt>
                <c:pt idx="230">
                  <c:v>18.513000000000002</c:v>
                </c:pt>
                <c:pt idx="231">
                  <c:v>18.449000000000002</c:v>
                </c:pt>
                <c:pt idx="232">
                  <c:v>18.382000000000001</c:v>
                </c:pt>
                <c:pt idx="233">
                  <c:v>18.312999999999999</c:v>
                </c:pt>
                <c:pt idx="234">
                  <c:v>18.241</c:v>
                </c:pt>
                <c:pt idx="235">
                  <c:v>18.167000000000002</c:v>
                </c:pt>
                <c:pt idx="236">
                  <c:v>18.09</c:v>
                </c:pt>
                <c:pt idx="237">
                  <c:v>18.010000000000002</c:v>
                </c:pt>
                <c:pt idx="238">
                  <c:v>17.927</c:v>
                </c:pt>
                <c:pt idx="239">
                  <c:v>17.841000000000001</c:v>
                </c:pt>
                <c:pt idx="240">
                  <c:v>17.751999999999999</c:v>
                </c:pt>
                <c:pt idx="241">
                  <c:v>17.66</c:v>
                </c:pt>
                <c:pt idx="242">
                  <c:v>17.564</c:v>
                </c:pt>
                <c:pt idx="243">
                  <c:v>17.466000000000001</c:v>
                </c:pt>
                <c:pt idx="244">
                  <c:v>17.364000000000001</c:v>
                </c:pt>
                <c:pt idx="245">
                  <c:v>17.259</c:v>
                </c:pt>
                <c:pt idx="246">
                  <c:v>17.151</c:v>
                </c:pt>
                <c:pt idx="247">
                  <c:v>17.04</c:v>
                </c:pt>
                <c:pt idx="248">
                  <c:v>16.925000000000001</c:v>
                </c:pt>
                <c:pt idx="249">
                  <c:v>16.806000000000001</c:v>
                </c:pt>
                <c:pt idx="250">
                  <c:v>16.684999999999999</c:v>
                </c:pt>
                <c:pt idx="251">
                  <c:v>16.559999999999999</c:v>
                </c:pt>
                <c:pt idx="252">
                  <c:v>16.431000000000001</c:v>
                </c:pt>
                <c:pt idx="253">
                  <c:v>16.298999999999999</c:v>
                </c:pt>
                <c:pt idx="254">
                  <c:v>16.164000000000001</c:v>
                </c:pt>
                <c:pt idx="255">
                  <c:v>16.024999999999999</c:v>
                </c:pt>
                <c:pt idx="256">
                  <c:v>15.884</c:v>
                </c:pt>
                <c:pt idx="257">
                  <c:v>15.739000000000001</c:v>
                </c:pt>
                <c:pt idx="258">
                  <c:v>15.590999999999999</c:v>
                </c:pt>
                <c:pt idx="259">
                  <c:v>15.44</c:v>
                </c:pt>
                <c:pt idx="260">
                  <c:v>15.285</c:v>
                </c:pt>
                <c:pt idx="261">
                  <c:v>15.128</c:v>
                </c:pt>
                <c:pt idx="262">
                  <c:v>14.968</c:v>
                </c:pt>
                <c:pt idx="263">
                  <c:v>14.805999999999999</c:v>
                </c:pt>
                <c:pt idx="264">
                  <c:v>14.641</c:v>
                </c:pt>
                <c:pt idx="265">
                  <c:v>14.473000000000001</c:v>
                </c:pt>
                <c:pt idx="266">
                  <c:v>14.303000000000001</c:v>
                </c:pt>
                <c:pt idx="267">
                  <c:v>14.131</c:v>
                </c:pt>
                <c:pt idx="268">
                  <c:v>13.958</c:v>
                </c:pt>
                <c:pt idx="269">
                  <c:v>13.782</c:v>
                </c:pt>
                <c:pt idx="270">
                  <c:v>13.606</c:v>
                </c:pt>
                <c:pt idx="271">
                  <c:v>13.427</c:v>
                </c:pt>
                <c:pt idx="272">
                  <c:v>13.247999999999999</c:v>
                </c:pt>
                <c:pt idx="273">
                  <c:v>13.068</c:v>
                </c:pt>
                <c:pt idx="274">
                  <c:v>12.887</c:v>
                </c:pt>
                <c:pt idx="275">
                  <c:v>12.705</c:v>
                </c:pt>
                <c:pt idx="276">
                  <c:v>12.523</c:v>
                </c:pt>
                <c:pt idx="277">
                  <c:v>12.34</c:v>
                </c:pt>
                <c:pt idx="278">
                  <c:v>12.157999999999999</c:v>
                </c:pt>
                <c:pt idx="279">
                  <c:v>12.007999999999999</c:v>
                </c:pt>
              </c:numCache>
            </c:numRef>
          </c:xVal>
          <c:yVal>
            <c:numRef>
              <c:f>[12]Chebalinsk!$R$44:$R$323</c:f>
              <c:numCache>
                <c:formatCode>0.00E+00</c:formatCode>
                <c:ptCount val="280"/>
                <c:pt idx="0">
                  <c:v>9.1117715741428733E-4</c:v>
                </c:pt>
                <c:pt idx="1">
                  <c:v>9.6438705563526217E-4</c:v>
                </c:pt>
                <c:pt idx="2">
                  <c:v>1.0176188956271945E-3</c:v>
                </c:pt>
                <c:pt idx="3">
                  <c:v>1.0757122317482295E-3</c:v>
                </c:pt>
                <c:pt idx="4">
                  <c:v>1.1362328110009594E-3</c:v>
                </c:pt>
                <c:pt idx="5">
                  <c:v>1.1980155766563533E-3</c:v>
                </c:pt>
                <c:pt idx="6">
                  <c:v>1.2657876474670366E-3</c:v>
                </c:pt>
                <c:pt idx="7">
                  <c:v>1.3396720260669833E-3</c:v>
                </c:pt>
                <c:pt idx="8">
                  <c:v>1.413500080166747E-3</c:v>
                </c:pt>
                <c:pt idx="9">
                  <c:v>1.4872480350745872E-3</c:v>
                </c:pt>
                <c:pt idx="10">
                  <c:v>1.573170731707317E-3</c:v>
                </c:pt>
                <c:pt idx="11">
                  <c:v>1.6589802578781236E-3</c:v>
                </c:pt>
                <c:pt idx="12">
                  <c:v>1.7446489726027398E-3</c:v>
                </c:pt>
                <c:pt idx="13">
                  <c:v>1.8423502969979128E-3</c:v>
                </c:pt>
                <c:pt idx="14">
                  <c:v>1.9518459069020866E-3</c:v>
                </c:pt>
                <c:pt idx="15">
                  <c:v>2.049438202247191E-3</c:v>
                </c:pt>
                <c:pt idx="16">
                  <c:v>2.1714285714285711E-3</c:v>
                </c:pt>
                <c:pt idx="17">
                  <c:v>2.2812199036918138E-3</c:v>
                </c:pt>
                <c:pt idx="18">
                  <c:v>2.4154093097913326E-3</c:v>
                </c:pt>
                <c:pt idx="19">
                  <c:v>2.5495987158908506E-3</c:v>
                </c:pt>
                <c:pt idx="20">
                  <c:v>2.6837881219903686E-3</c:v>
                </c:pt>
                <c:pt idx="21">
                  <c:v>2.8301765650080263E-3</c:v>
                </c:pt>
                <c:pt idx="22">
                  <c:v>2.98876404494382E-3</c:v>
                </c:pt>
                <c:pt idx="23">
                  <c:v>3.1473515248796147E-3</c:v>
                </c:pt>
                <c:pt idx="24">
                  <c:v>3.318138041733548E-3</c:v>
                </c:pt>
                <c:pt idx="25">
                  <c:v>3.5011235955056176E-3</c:v>
                </c:pt>
                <c:pt idx="26">
                  <c:v>3.6963081861958258E-3</c:v>
                </c:pt>
                <c:pt idx="27">
                  <c:v>3.9036918138041733E-3</c:v>
                </c:pt>
                <c:pt idx="28">
                  <c:v>4.1110754414125199E-3</c:v>
                </c:pt>
                <c:pt idx="29">
                  <c:v>4.3428571428571422E-3</c:v>
                </c:pt>
                <c:pt idx="30">
                  <c:v>4.5724370287181133E-3</c:v>
                </c:pt>
                <c:pt idx="31">
                  <c:v>4.801407474542837E-3</c:v>
                </c:pt>
                <c:pt idx="32">
                  <c:v>5.0532022322614927E-3</c:v>
                </c:pt>
                <c:pt idx="33">
                  <c:v>5.3034493721189008E-3</c:v>
                </c:pt>
                <c:pt idx="34">
                  <c:v>5.5762505942633768E-3</c:v>
                </c:pt>
                <c:pt idx="35">
                  <c:v>5.8590837282780413E-3</c:v>
                </c:pt>
                <c:pt idx="36">
                  <c:v>6.1524569508609834E-3</c:v>
                </c:pt>
                <c:pt idx="37">
                  <c:v>6.4559824139013913E-3</c:v>
                </c:pt>
                <c:pt idx="38">
                  <c:v>6.7814652473387601E-3</c:v>
                </c:pt>
                <c:pt idx="39">
                  <c:v>7.1287066902507544E-3</c:v>
                </c:pt>
                <c:pt idx="40">
                  <c:v>7.4734712929827281E-3</c:v>
                </c:pt>
                <c:pt idx="41">
                  <c:v>7.8519054759811791E-3</c:v>
                </c:pt>
                <c:pt idx="42">
                  <c:v>8.2398309016858268E-3</c:v>
                </c:pt>
                <c:pt idx="43">
                  <c:v>8.6488820354664597E-3</c:v>
                </c:pt>
                <c:pt idx="44">
                  <c:v>9.0671859785783834E-3</c:v>
                </c:pt>
                <c:pt idx="45">
                  <c:v>9.506310357161105E-3</c:v>
                </c:pt>
                <c:pt idx="46">
                  <c:v>9.9776860767232158E-3</c:v>
                </c:pt>
                <c:pt idx="47">
                  <c:v>1.0457865596586579E-2</c:v>
                </c:pt>
                <c:pt idx="48">
                  <c:v>1.0969865788807293E-2</c:v>
                </c:pt>
                <c:pt idx="49">
                  <c:v>1.1501893652476898E-2</c:v>
                </c:pt>
                <c:pt idx="50">
                  <c:v>1.2053773727405466E-2</c:v>
                </c:pt>
                <c:pt idx="51">
                  <c:v>1.2590993523771276E-2</c:v>
                </c:pt>
                <c:pt idx="52">
                  <c:v>1.3239225108875204E-2</c:v>
                </c:pt>
                <c:pt idx="53">
                  <c:v>1.3883703518842026E-2</c:v>
                </c:pt>
                <c:pt idx="54">
                  <c:v>1.452446125516349E-2</c:v>
                </c:pt>
                <c:pt idx="55">
                  <c:v>1.5161530445139201E-2</c:v>
                </c:pt>
                <c:pt idx="56">
                  <c:v>1.590776386758375E-2</c:v>
                </c:pt>
                <c:pt idx="57">
                  <c:v>1.6649726155819805E-2</c:v>
                </c:pt>
                <c:pt idx="58">
                  <c:v>1.7499630996309964E-2</c:v>
                </c:pt>
                <c:pt idx="59">
                  <c:v>1.8233735649102148E-2</c:v>
                </c:pt>
                <c:pt idx="60">
                  <c:v>1.9185909980430529E-2</c:v>
                </c:pt>
                <c:pt idx="61">
                  <c:v>2.002146550883013E-2</c:v>
                </c:pt>
                <c:pt idx="62">
                  <c:v>2.0963222416812609E-2</c:v>
                </c:pt>
                <c:pt idx="63">
                  <c:v>2.189967982924226E-2</c:v>
                </c:pt>
                <c:pt idx="64">
                  <c:v>2.2941176470588236E-2</c:v>
                </c:pt>
                <c:pt idx="65">
                  <c:v>2.3978001833180572E-2</c:v>
                </c:pt>
                <c:pt idx="66">
                  <c:v>2.5117621590417086E-2</c:v>
                </c:pt>
                <c:pt idx="67">
                  <c:v>2.6250899496282083E-2</c:v>
                </c:pt>
                <c:pt idx="68">
                  <c:v>2.7377888341386401E-2</c:v>
                </c:pt>
                <c:pt idx="69">
                  <c:v>2.8608778625954196E-2</c:v>
                </c:pt>
                <c:pt idx="70">
                  <c:v>2.9940051384527544E-2</c:v>
                </c:pt>
                <c:pt idx="71">
                  <c:v>3.1263996963370656E-2</c:v>
                </c:pt>
                <c:pt idx="72">
                  <c:v>3.2690105522169111E-2</c:v>
                </c:pt>
                <c:pt idx="73">
                  <c:v>3.4214525034212642E-2</c:v>
                </c:pt>
                <c:pt idx="74">
                  <c:v>3.5730622617534943E-2</c:v>
                </c:pt>
                <c:pt idx="75">
                  <c:v>3.7347226133483534E-2</c:v>
                </c:pt>
                <c:pt idx="76">
                  <c:v>3.89533795169444E-2</c:v>
                </c:pt>
                <c:pt idx="77">
                  <c:v>4.0657268228923536E-2</c:v>
                </c:pt>
                <c:pt idx="78">
                  <c:v>4.2448219688154522E-2</c:v>
                </c:pt>
                <c:pt idx="79">
                  <c:v>4.4297505332467783E-2</c:v>
                </c:pt>
                <c:pt idx="80">
                  <c:v>4.6135082694262218E-2</c:v>
                </c:pt>
                <c:pt idx="81">
                  <c:v>4.8166797072766596E-2</c:v>
                </c:pt>
                <c:pt idx="82">
                  <c:v>5.0185720181593063E-2</c:v>
                </c:pt>
                <c:pt idx="83">
                  <c:v>5.229166666666666E-2</c:v>
                </c:pt>
                <c:pt idx="84">
                  <c:v>5.4488346686088852E-2</c:v>
                </c:pt>
                <c:pt idx="85">
                  <c:v>5.6769921538391763E-2</c:v>
                </c:pt>
                <c:pt idx="86">
                  <c:v>5.9140494373898511E-2</c:v>
                </c:pt>
                <c:pt idx="87">
                  <c:v>6.159387663214768E-2</c:v>
                </c:pt>
                <c:pt idx="88">
                  <c:v>6.4134589502018849E-2</c:v>
                </c:pt>
                <c:pt idx="89">
                  <c:v>6.6756068123910411E-2</c:v>
                </c:pt>
                <c:pt idx="90">
                  <c:v>6.9463275577925254E-2</c:v>
                </c:pt>
                <c:pt idx="91">
                  <c:v>7.2353646087612619E-2</c:v>
                </c:pt>
                <c:pt idx="92">
                  <c:v>7.522023704227844E-2</c:v>
                </c:pt>
                <c:pt idx="93">
                  <c:v>7.8371232152300366E-2</c:v>
                </c:pt>
                <c:pt idx="94">
                  <c:v>8.1500087827156162E-2</c:v>
                </c:pt>
                <c:pt idx="95">
                  <c:v>8.4802870520281806E-2</c:v>
                </c:pt>
                <c:pt idx="96">
                  <c:v>8.8185584092792049E-2</c:v>
                </c:pt>
                <c:pt idx="97">
                  <c:v>9.1643853474123321E-2</c:v>
                </c:pt>
                <c:pt idx="98">
                  <c:v>9.5271499090672909E-2</c:v>
                </c:pt>
                <c:pt idx="99">
                  <c:v>9.9369983602312931E-2</c:v>
                </c:pt>
                <c:pt idx="100">
                  <c:v>0.10295003010234798</c:v>
                </c:pt>
                <c:pt idx="101">
                  <c:v>0.10748264335304705</c:v>
                </c:pt>
                <c:pt idx="102">
                  <c:v>0.11101050653455197</c:v>
                </c:pt>
                <c:pt idx="103">
                  <c:v>0.11548480463096962</c:v>
                </c:pt>
                <c:pt idx="104">
                  <c:v>0.11992364793213151</c:v>
                </c:pt>
                <c:pt idx="105">
                  <c:v>0.12433734939759035</c:v>
                </c:pt>
                <c:pt idx="106">
                  <c:v>0.12968190436064883</c:v>
                </c:pt>
                <c:pt idx="107">
                  <c:v>0.13499055217300021</c:v>
                </c:pt>
                <c:pt idx="108">
                  <c:v>0.13930947897049595</c:v>
                </c:pt>
                <c:pt idx="109">
                  <c:v>0.14455057351407716</c:v>
                </c:pt>
                <c:pt idx="110">
                  <c:v>0.15070463521097485</c:v>
                </c:pt>
                <c:pt idx="111">
                  <c:v>0.15587321317588568</c:v>
                </c:pt>
                <c:pt idx="112">
                  <c:v>0.16194920503819946</c:v>
                </c:pt>
                <c:pt idx="113">
                  <c:v>0.16798518213624203</c:v>
                </c:pt>
                <c:pt idx="114">
                  <c:v>0.17491692307692305</c:v>
                </c:pt>
                <c:pt idx="115">
                  <c:v>0.18087838390447372</c:v>
                </c:pt>
                <c:pt idx="116">
                  <c:v>0.18772315969674735</c:v>
                </c:pt>
                <c:pt idx="117">
                  <c:v>0.19452344194360932</c:v>
                </c:pt>
                <c:pt idx="118">
                  <c:v>0.20220296428282175</c:v>
                </c:pt>
                <c:pt idx="119">
                  <c:v>0.20891256962945023</c:v>
                </c:pt>
                <c:pt idx="120">
                  <c:v>0.21741369598454979</c:v>
                </c:pt>
                <c:pt idx="121">
                  <c:v>0.22495487907592343</c:v>
                </c:pt>
                <c:pt idx="122">
                  <c:v>0.23335065765801785</c:v>
                </c:pt>
                <c:pt idx="123">
                  <c:v>0.24169290240306063</c:v>
                </c:pt>
                <c:pt idx="124">
                  <c:v>0.24998212370396855</c:v>
                </c:pt>
                <c:pt idx="125">
                  <c:v>0.25913194994455885</c:v>
                </c:pt>
                <c:pt idx="126">
                  <c:v>0.26821411653244909</c:v>
                </c:pt>
                <c:pt idx="127">
                  <c:v>0.27813631355265234</c:v>
                </c:pt>
                <c:pt idx="128">
                  <c:v>0.28800753207014246</c:v>
                </c:pt>
                <c:pt idx="129">
                  <c:v>0.29869774353760115</c:v>
                </c:pt>
                <c:pt idx="130">
                  <c:v>0.30933333333333324</c:v>
                </c:pt>
                <c:pt idx="131">
                  <c:v>0.31989117761368047</c:v>
                </c:pt>
                <c:pt idx="132">
                  <c:v>0.33127978612112052</c:v>
                </c:pt>
                <c:pt idx="133">
                  <c:v>0.34258565413882347</c:v>
                </c:pt>
                <c:pt idx="134">
                  <c:v>0.35471349353049902</c:v>
                </c:pt>
                <c:pt idx="135">
                  <c:v>0.36675368550368548</c:v>
                </c:pt>
                <c:pt idx="136">
                  <c:v>0.37960730279021709</c:v>
                </c:pt>
                <c:pt idx="137">
                  <c:v>0.39323844774296945</c:v>
                </c:pt>
                <c:pt idx="138">
                  <c:v>0.40680209997717409</c:v>
                </c:pt>
                <c:pt idx="139">
                  <c:v>0.42026852764924522</c:v>
                </c:pt>
                <c:pt idx="140">
                  <c:v>0.43453204764605785</c:v>
                </c:pt>
                <c:pt idx="141">
                  <c:v>0.4495702005730659</c:v>
                </c:pt>
                <c:pt idx="142">
                  <c:v>0.46535859269282814</c:v>
                </c:pt>
                <c:pt idx="143">
                  <c:v>0.48107034441404645</c:v>
                </c:pt>
                <c:pt idx="144">
                  <c:v>0.49668933562514006</c:v>
                </c:pt>
                <c:pt idx="145">
                  <c:v>0.51389613292601144</c:v>
                </c:pt>
                <c:pt idx="146">
                  <c:v>0.53102039300174586</c:v>
                </c:pt>
                <c:pt idx="147">
                  <c:v>0.54888888888888887</c:v>
                </c:pt>
                <c:pt idx="148">
                  <c:v>0.56778865693700353</c:v>
                </c:pt>
                <c:pt idx="149">
                  <c:v>0.58800665065582858</c:v>
                </c:pt>
                <c:pt idx="150">
                  <c:v>0.60906706077960471</c:v>
                </c:pt>
                <c:pt idx="151">
                  <c:v>0.63181230371328279</c:v>
                </c:pt>
                <c:pt idx="152">
                  <c:v>0.65455754664696109</c:v>
                </c:pt>
                <c:pt idx="153">
                  <c:v>0.67814520598559025</c:v>
                </c:pt>
                <c:pt idx="154">
                  <c:v>0.70257528172917061</c:v>
                </c:pt>
                <c:pt idx="155">
                  <c:v>0.72869019028265292</c:v>
                </c:pt>
                <c:pt idx="156">
                  <c:v>0.75480509883613534</c:v>
                </c:pt>
                <c:pt idx="157">
                  <c:v>0.78176242379456873</c:v>
                </c:pt>
                <c:pt idx="158">
                  <c:v>0.81040458156290418</c:v>
                </c:pt>
                <c:pt idx="159">
                  <c:v>0.83988915573619061</c:v>
                </c:pt>
                <c:pt idx="160">
                  <c:v>0.8676888970995752</c:v>
                </c:pt>
                <c:pt idx="161">
                  <c:v>0.90138555329761694</c:v>
                </c:pt>
                <c:pt idx="162">
                  <c:v>0.93511676027194812</c:v>
                </c:pt>
                <c:pt idx="163">
                  <c:v>0.97165091717620888</c:v>
                </c:pt>
                <c:pt idx="164">
                  <c:v>1.0083621362470732</c:v>
                </c:pt>
                <c:pt idx="165">
                  <c:v>1.0453257790368273</c:v>
                </c:pt>
                <c:pt idx="166">
                  <c:v>1.0910314404276793</c:v>
                </c:pt>
                <c:pt idx="167">
                  <c:v>1.1370078740157479</c:v>
                </c:pt>
                <c:pt idx="168">
                  <c:v>1.1832574931367754</c:v>
                </c:pt>
                <c:pt idx="169">
                  <c:v>1.2297363557500096</c:v>
                </c:pt>
                <c:pt idx="170">
                  <c:v>1.2765377922372703</c:v>
                </c:pt>
                <c:pt idx="171">
                  <c:v>1.3236198064883324</c:v>
                </c:pt>
                <c:pt idx="172">
                  <c:v>1.3796095444685466</c:v>
                </c:pt>
                <c:pt idx="173">
                  <c:v>1.4359874799603021</c:v>
                </c:pt>
                <c:pt idx="174">
                  <c:v>1.4927064588996517</c:v>
                </c:pt>
                <c:pt idx="175">
                  <c:v>1.5584654967167157</c:v>
                </c:pt>
                <c:pt idx="176">
                  <c:v>1.6159001617749018</c:v>
                </c:pt>
                <c:pt idx="177">
                  <c:v>1.6824292999536397</c:v>
                </c:pt>
                <c:pt idx="178">
                  <c:v>1.7494284053478006</c:v>
                </c:pt>
                <c:pt idx="179">
                  <c:v>1.8257016248153619</c:v>
                </c:pt>
                <c:pt idx="180">
                  <c:v>1.9023705552089831</c:v>
                </c:pt>
                <c:pt idx="181">
                  <c:v>1.9795846532910948</c:v>
                </c:pt>
                <c:pt idx="182">
                  <c:v>2.0571966576438743</c:v>
                </c:pt>
                <c:pt idx="183">
                  <c:v>2.1442568764018413</c:v>
                </c:pt>
                <c:pt idx="184">
                  <c:v>2.2319412647035608</c:v>
                </c:pt>
                <c:pt idx="185">
                  <c:v>2.3291099144757683</c:v>
                </c:pt>
                <c:pt idx="186">
                  <c:v>2.4268806100563984</c:v>
                </c:pt>
                <c:pt idx="187">
                  <c:v>2.5253595760787282</c:v>
                </c:pt>
                <c:pt idx="188">
                  <c:v>2.6334678869749411</c:v>
                </c:pt>
                <c:pt idx="189">
                  <c:v>2.7422523353245394</c:v>
                </c:pt>
                <c:pt idx="190">
                  <c:v>2.8610038610038613</c:v>
                </c:pt>
                <c:pt idx="191">
                  <c:v>2.9803921568627452</c:v>
                </c:pt>
                <c:pt idx="192">
                  <c:v>3.1097620203982514</c:v>
                </c:pt>
                <c:pt idx="193">
                  <c:v>3.2399512789281362</c:v>
                </c:pt>
                <c:pt idx="194">
                  <c:v>3.3802541544477025</c:v>
                </c:pt>
                <c:pt idx="195">
                  <c:v>3.5307673449374848</c:v>
                </c:pt>
                <c:pt idx="196">
                  <c:v>3.6822429906542058</c:v>
                </c:pt>
                <c:pt idx="197">
                  <c:v>3.8346903528250675</c:v>
                </c:pt>
                <c:pt idx="198">
                  <c:v>4.0069306930693065</c:v>
                </c:pt>
                <c:pt idx="199">
                  <c:v>4.180283089148249</c:v>
                </c:pt>
                <c:pt idx="200">
                  <c:v>4.3642252117588436</c:v>
                </c:pt>
                <c:pt idx="201">
                  <c:v>4.5493626593351664</c:v>
                </c:pt>
                <c:pt idx="202">
                  <c:v>4.7452357071213642</c:v>
                </c:pt>
                <c:pt idx="203">
                  <c:v>4.9615094339622638</c:v>
                </c:pt>
                <c:pt idx="204">
                  <c:v>5.1792024230186779</c:v>
                </c:pt>
                <c:pt idx="205">
                  <c:v>5.4077231483435328</c:v>
                </c:pt>
                <c:pt idx="206">
                  <c:v>5.6476267095736121</c:v>
                </c:pt>
                <c:pt idx="207">
                  <c:v>5.8988062364586433</c:v>
                </c:pt>
                <c:pt idx="208">
                  <c:v>6.1611115846901372</c:v>
                </c:pt>
                <c:pt idx="209">
                  <c:v>6.435169346561751</c:v>
                </c:pt>
                <c:pt idx="210">
                  <c:v>6.7205560561204782</c:v>
                </c:pt>
                <c:pt idx="211">
                  <c:v>7.0277670153687204</c:v>
                </c:pt>
                <c:pt idx="212">
                  <c:v>7.3367311679336549</c:v>
                </c:pt>
                <c:pt idx="213">
                  <c:v>7.6777325127849521</c:v>
                </c:pt>
                <c:pt idx="214">
                  <c:v>8.0206983519589503</c:v>
                </c:pt>
                <c:pt idx="215">
                  <c:v>8.3858638743455494</c:v>
                </c:pt>
                <c:pt idx="216">
                  <c:v>8.7581047381546142</c:v>
                </c:pt>
                <c:pt idx="217">
                  <c:v>9.1383766262210333</c:v>
                </c:pt>
                <c:pt idx="218">
                  <c:v>9.5391632312955004</c:v>
                </c:pt>
                <c:pt idx="219">
                  <c:v>9.9513480284535003</c:v>
                </c:pt>
                <c:pt idx="220">
                  <c:v>10.424231766826393</c:v>
                </c:pt>
                <c:pt idx="221">
                  <c:v>10.838505215898588</c:v>
                </c:pt>
                <c:pt idx="222">
                  <c:v>11.353781068217874</c:v>
                </c:pt>
                <c:pt idx="223">
                  <c:v>11.77020825979527</c:v>
                </c:pt>
                <c:pt idx="224">
                  <c:v>12.287847329593143</c:v>
                </c:pt>
                <c:pt idx="225">
                  <c:v>12.806722689075631</c:v>
                </c:pt>
                <c:pt idx="226">
                  <c:v>13.428394296342221</c:v>
                </c:pt>
                <c:pt idx="227">
                  <c:v>13.949900243848369</c:v>
                </c:pt>
                <c:pt idx="228">
                  <c:v>14.573863636363637</c:v>
                </c:pt>
                <c:pt idx="229">
                  <c:v>15.199324474467803</c:v>
                </c:pt>
                <c:pt idx="230">
                  <c:v>15.826288155201567</c:v>
                </c:pt>
                <c:pt idx="231">
                  <c:v>16.556332694792179</c:v>
                </c:pt>
                <c:pt idx="232">
                  <c:v>17.28736452432987</c:v>
                </c:pt>
                <c:pt idx="233">
                  <c:v>18.020898454943289</c:v>
                </c:pt>
                <c:pt idx="234">
                  <c:v>18.75536480686695</c:v>
                </c:pt>
                <c:pt idx="235">
                  <c:v>19.594467570833896</c:v>
                </c:pt>
                <c:pt idx="236">
                  <c:v>20.332511763387853</c:v>
                </c:pt>
                <c:pt idx="237">
                  <c:v>21.276863026605053</c:v>
                </c:pt>
                <c:pt idx="238">
                  <c:v>22.121007950410998</c:v>
                </c:pt>
                <c:pt idx="239">
                  <c:v>23.06965867697981</c:v>
                </c:pt>
                <c:pt idx="240">
                  <c:v>24.020530367835754</c:v>
                </c:pt>
                <c:pt idx="241">
                  <c:v>24.972505183449019</c:v>
                </c:pt>
                <c:pt idx="242">
                  <c:v>26.030685920577621</c:v>
                </c:pt>
                <c:pt idx="243">
                  <c:v>27.090128755364805</c:v>
                </c:pt>
                <c:pt idx="244">
                  <c:v>28.15196743554953</c:v>
                </c:pt>
                <c:pt idx="245">
                  <c:v>29.31944758886122</c:v>
                </c:pt>
                <c:pt idx="246">
                  <c:v>30.48957388939257</c:v>
                </c:pt>
                <c:pt idx="247">
                  <c:v>31.765827093260725</c:v>
                </c:pt>
                <c:pt idx="248">
                  <c:v>33.04497955474784</c:v>
                </c:pt>
                <c:pt idx="249">
                  <c:v>34.325479850814148</c:v>
                </c:pt>
                <c:pt idx="250">
                  <c:v>35.712594481376925</c:v>
                </c:pt>
                <c:pt idx="251">
                  <c:v>37.102744097000638</c:v>
                </c:pt>
                <c:pt idx="252">
                  <c:v>38.495938669343801</c:v>
                </c:pt>
                <c:pt idx="253">
                  <c:v>39.994518295189806</c:v>
                </c:pt>
                <c:pt idx="254">
                  <c:v>41.602414597338459</c:v>
                </c:pt>
                <c:pt idx="255">
                  <c:v>43.107489470792892</c:v>
                </c:pt>
                <c:pt idx="256">
                  <c:v>44.720223637780116</c:v>
                </c:pt>
                <c:pt idx="257">
                  <c:v>46.440957886044593</c:v>
                </c:pt>
                <c:pt idx="258">
                  <c:v>48.163115356355625</c:v>
                </c:pt>
                <c:pt idx="259">
                  <c:v>49.891049510412358</c:v>
                </c:pt>
                <c:pt idx="260">
                  <c:v>51.725185219272014</c:v>
                </c:pt>
                <c:pt idx="261">
                  <c:v>53.668063936616143</c:v>
                </c:pt>
                <c:pt idx="262">
                  <c:v>55.509752386222161</c:v>
                </c:pt>
                <c:pt idx="263">
                  <c:v>57.457767931320973</c:v>
                </c:pt>
                <c:pt idx="264">
                  <c:v>59.459958458342946</c:v>
                </c:pt>
                <c:pt idx="265">
                  <c:v>61.459496884375724</c:v>
                </c:pt>
                <c:pt idx="266">
                  <c:v>63.459035310408495</c:v>
                </c:pt>
                <c:pt idx="267">
                  <c:v>65.5638126009693</c:v>
                </c:pt>
                <c:pt idx="268">
                  <c:v>67.668589891530118</c:v>
                </c:pt>
                <c:pt idx="269">
                  <c:v>69.87860604661897</c:v>
                </c:pt>
                <c:pt idx="270">
                  <c:v>72.088622201707821</c:v>
                </c:pt>
                <c:pt idx="271">
                  <c:v>74.298638356796673</c:v>
                </c:pt>
                <c:pt idx="272">
                  <c:v>76.613893376413571</c:v>
                </c:pt>
                <c:pt idx="273">
                  <c:v>78.929148396030456</c:v>
                </c:pt>
                <c:pt idx="274">
                  <c:v>81.244403415647355</c:v>
                </c:pt>
                <c:pt idx="275">
                  <c:v>83.664897299792287</c:v>
                </c:pt>
                <c:pt idx="276">
                  <c:v>86.085391183937233</c:v>
                </c:pt>
                <c:pt idx="277">
                  <c:v>88.505885068082151</c:v>
                </c:pt>
                <c:pt idx="278">
                  <c:v>91.03161781675513</c:v>
                </c:pt>
                <c:pt idx="279">
                  <c:v>93.136395107315948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D330-40F2-ADEE-6B47B74947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082767"/>
        <c:axId val="1"/>
      </c:scatterChart>
      <c:valAx>
        <c:axId val="1238082767"/>
        <c:scaling>
          <c:logBase val="10"/>
          <c:orientation val="minMax"/>
          <c:max val="100"/>
          <c:min val="1"/>
        </c:scaling>
        <c:delete val="0"/>
        <c:axPos val="b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Shock Velocity (km/s)</a:t>
                </a:r>
              </a:p>
            </c:rich>
          </c:tx>
          <c:layout>
            <c:manualLayout>
              <c:xMode val="edge"/>
              <c:yMode val="edge"/>
              <c:x val="0.41040478348808046"/>
              <c:y val="0.9263906283545260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At val="1E-3"/>
        <c:crossBetween val="midCat"/>
        <c:majorUnit val="10"/>
      </c:valAx>
      <c:valAx>
        <c:axId val="1"/>
        <c:scaling>
          <c:logBase val="10"/>
          <c:orientation val="minMax"/>
          <c:max val="10000"/>
          <c:min val="1E-3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Pressure (Torr)</a:t>
                </a:r>
              </a:p>
            </c:rich>
          </c:tx>
          <c:layout>
            <c:manualLayout>
              <c:xMode val="edge"/>
              <c:yMode val="edge"/>
              <c:x val="1.2E-2"/>
              <c:y val="0.314606741573033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238082767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ayout>
        <c:manualLayout>
          <c:xMode val="edge"/>
          <c:yMode val="edge"/>
          <c:x val="0.53101583273677233"/>
          <c:y val="6.7434656710537152E-2"/>
          <c:w val="0.36523431394804823"/>
          <c:h val="0.1587950101742900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0.34123</cdr:x>
      <cdr:y>0.14305</cdr:y>
    </cdr:from>
    <cdr:to>
      <cdr:x>0.51427</cdr:x>
      <cdr:y>0.22333</cdr:y>
    </cdr:to>
    <cdr:sp macro="" textlink="">
      <cdr:nvSpPr>
        <cdr:cNvPr id="204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15616" y="808914"/>
          <a:ext cx="1377044" cy="4539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lnSpc>
              <a:spcPct val="100000"/>
            </a:lnSpc>
            <a:defRPr sz="1000"/>
          </a:pPr>
          <a:r>
            <a:rPr lang="en-US" sz="1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10 cm</a:t>
          </a:r>
        </a:p>
        <a:p xmlns:a="http://schemas.openxmlformats.org/drawingml/2006/main">
          <a:pPr algn="ctr" rtl="0">
            <a:lnSpc>
              <a:spcPct val="100000"/>
            </a:lnSpc>
            <a:defRPr sz="1000"/>
          </a:pPr>
          <a:r>
            <a:rPr lang="en-US" sz="1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Air, N</a:t>
          </a:r>
          <a:r>
            <a:rPr lang="en-US" sz="1400" b="0" i="0" u="none" strike="noStrike" baseline="-25000" dirty="0">
              <a:solidFill>
                <a:srgbClr val="000000"/>
              </a:solidFill>
              <a:latin typeface="Arial"/>
              <a:cs typeface="Arial"/>
            </a:rPr>
            <a:t>2</a:t>
          </a:r>
          <a:r>
            <a:rPr lang="en-US" sz="1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, CO</a:t>
          </a:r>
          <a:r>
            <a:rPr lang="en-US" sz="1400" b="0" i="0" u="none" strike="noStrike" baseline="-25000" dirty="0">
              <a:solidFill>
                <a:srgbClr val="000000"/>
              </a:solidFill>
              <a:latin typeface="Arial"/>
              <a:cs typeface="Arial"/>
            </a:rPr>
            <a:t>2</a:t>
          </a:r>
          <a:r>
            <a:rPr lang="en-US" sz="1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, etc.</a:t>
          </a:r>
        </a:p>
      </cdr:txBody>
    </cdr:sp>
  </cdr:relSizeAnchor>
  <cdr:relSizeAnchor xmlns:cdr="http://schemas.openxmlformats.org/drawingml/2006/chartDrawing">
    <cdr:from>
      <cdr:x>0.7432</cdr:x>
      <cdr:y>0.36915</cdr:y>
    </cdr:from>
    <cdr:to>
      <cdr:x>0.8139</cdr:x>
      <cdr:y>0.44943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14538" y="2087423"/>
          <a:ext cx="562718" cy="4539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lnSpc>
              <a:spcPct val="100000"/>
            </a:lnSpc>
            <a:defRPr sz="1000"/>
          </a:pPr>
          <a:r>
            <a:rPr lang="en-US" sz="1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10 cm</a:t>
          </a:r>
        </a:p>
        <a:p xmlns:a="http://schemas.openxmlformats.org/drawingml/2006/main">
          <a:pPr algn="ctr" rtl="0">
            <a:lnSpc>
              <a:spcPct val="100000"/>
            </a:lnSpc>
            <a:defRPr sz="1000"/>
          </a:pPr>
          <a:r>
            <a:rPr lang="en-US" sz="1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H</a:t>
          </a:r>
          <a:r>
            <a:rPr lang="en-US" sz="1400" b="0" i="0" u="none" strike="noStrike" baseline="-25000" dirty="0">
              <a:solidFill>
                <a:srgbClr val="000000"/>
              </a:solidFill>
              <a:latin typeface="Arial"/>
              <a:cs typeface="Arial"/>
            </a:rPr>
            <a:t>2</a:t>
          </a:r>
          <a:r>
            <a:rPr lang="en-US" sz="1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, He</a:t>
          </a:r>
        </a:p>
      </cdr:txBody>
    </cdr:sp>
  </cdr:relSizeAnchor>
  <cdr:relSizeAnchor xmlns:cdr="http://schemas.openxmlformats.org/drawingml/2006/chartDrawing">
    <cdr:from>
      <cdr:x>0.46362</cdr:x>
      <cdr:y>0.75314</cdr:y>
    </cdr:from>
    <cdr:to>
      <cdr:x>0.62437</cdr:x>
      <cdr:y>0.79533</cdr:y>
    </cdr:to>
    <cdr:sp macro="" textlink="">
      <cdr:nvSpPr>
        <cdr:cNvPr id="205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89597" y="4258790"/>
          <a:ext cx="1279261" cy="2385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60 cm, Air, CO</a:t>
          </a:r>
          <a:r>
            <a:rPr lang="en-US" sz="1400" b="0" i="0" u="none" strike="noStrike" baseline="-25000" dirty="0">
              <a:solidFill>
                <a:srgbClr val="000000"/>
              </a:solidFill>
              <a:latin typeface="Arial"/>
              <a:cs typeface="Arial"/>
            </a:rPr>
            <a:t>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0.35246</cdr:x>
      <cdr:y>0.1429</cdr:y>
    </cdr:from>
    <cdr:to>
      <cdr:x>0.52888</cdr:x>
      <cdr:y>0.22318</cdr:y>
    </cdr:to>
    <cdr:sp macro="" textlink="">
      <cdr:nvSpPr>
        <cdr:cNvPr id="204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51277" y="808035"/>
          <a:ext cx="1377044" cy="4539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lnSpc>
              <a:spcPct val="100000"/>
            </a:lnSpc>
            <a:defRPr sz="1000"/>
          </a:pPr>
          <a:r>
            <a:rPr lang="en-US" sz="1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10 cm</a:t>
          </a:r>
        </a:p>
        <a:p xmlns:a="http://schemas.openxmlformats.org/drawingml/2006/main">
          <a:pPr algn="ctr" rtl="0">
            <a:lnSpc>
              <a:spcPct val="100000"/>
            </a:lnSpc>
            <a:defRPr sz="1000"/>
          </a:pPr>
          <a:r>
            <a:rPr lang="en-US" sz="1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Air, N</a:t>
          </a:r>
          <a:r>
            <a:rPr lang="en-US" sz="1400" b="0" i="0" u="none" strike="noStrike" baseline="-25000" dirty="0">
              <a:solidFill>
                <a:srgbClr val="000000"/>
              </a:solidFill>
              <a:latin typeface="Arial"/>
              <a:cs typeface="Arial"/>
            </a:rPr>
            <a:t>2</a:t>
          </a:r>
          <a:r>
            <a:rPr lang="en-US" sz="1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, CO</a:t>
          </a:r>
          <a:r>
            <a:rPr lang="en-US" sz="1400" b="0" i="0" u="none" strike="noStrike" baseline="-25000" dirty="0">
              <a:solidFill>
                <a:srgbClr val="000000"/>
              </a:solidFill>
              <a:latin typeface="Arial"/>
              <a:cs typeface="Arial"/>
            </a:rPr>
            <a:t>2</a:t>
          </a:r>
          <a:r>
            <a:rPr lang="en-US" sz="1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, etc.</a:t>
          </a:r>
        </a:p>
      </cdr:txBody>
    </cdr:sp>
  </cdr:relSizeAnchor>
  <cdr:relSizeAnchor xmlns:cdr="http://schemas.openxmlformats.org/drawingml/2006/chartDrawing">
    <cdr:from>
      <cdr:x>0.74251</cdr:x>
      <cdr:y>0.36915</cdr:y>
    </cdr:from>
    <cdr:to>
      <cdr:x>0.81459</cdr:x>
      <cdr:y>0.44943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95887" y="2087423"/>
          <a:ext cx="562718" cy="4539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lnSpc>
              <a:spcPct val="100000"/>
            </a:lnSpc>
            <a:defRPr sz="1000"/>
          </a:pPr>
          <a:r>
            <a:rPr lang="en-US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10 cm</a:t>
          </a:r>
        </a:p>
        <a:p xmlns:a="http://schemas.openxmlformats.org/drawingml/2006/main">
          <a:pPr algn="ctr" rtl="0">
            <a:lnSpc>
              <a:spcPct val="100000"/>
            </a:lnSpc>
            <a:defRPr sz="1000"/>
          </a:pPr>
          <a:r>
            <a:rPr lang="en-US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H</a:t>
          </a:r>
          <a:r>
            <a:rPr lang="en-US" sz="1400" b="0" i="0" u="none" strike="noStrike" baseline="-25000">
              <a:solidFill>
                <a:srgbClr val="000000"/>
              </a:solidFill>
              <a:latin typeface="Arial"/>
              <a:cs typeface="Arial"/>
            </a:rPr>
            <a:t>2</a:t>
          </a:r>
          <a:r>
            <a:rPr lang="en-US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, He</a:t>
          </a:r>
        </a:p>
      </cdr:txBody>
    </cdr:sp>
  </cdr:relSizeAnchor>
  <cdr:relSizeAnchor xmlns:cdr="http://schemas.openxmlformats.org/drawingml/2006/chartDrawing">
    <cdr:from>
      <cdr:x>0.46014</cdr:x>
      <cdr:y>0.75972</cdr:y>
    </cdr:from>
    <cdr:to>
      <cdr:x>0.62402</cdr:x>
      <cdr:y>0.8019</cdr:y>
    </cdr:to>
    <cdr:sp macro="" textlink="">
      <cdr:nvSpPr>
        <cdr:cNvPr id="205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591776" y="4295963"/>
          <a:ext cx="1279261" cy="2385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lnSpc>
              <a:spcPct val="100000"/>
            </a:lnSpc>
            <a:defRPr sz="1000"/>
          </a:pPr>
          <a:r>
            <a:rPr lang="en-US" sz="1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60 cm, Air, CO</a:t>
          </a:r>
          <a:r>
            <a:rPr lang="en-US" sz="1400" b="0" i="0" u="none" strike="noStrike" baseline="-25000" dirty="0">
              <a:solidFill>
                <a:srgbClr val="000000"/>
              </a:solidFill>
              <a:latin typeface="Arial"/>
              <a:cs typeface="Arial"/>
            </a:rPr>
            <a:t>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CCFD10A-DEC7-43B5-B04C-78919DDDDCA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7F4AAB6-8ACB-40A2-8A7D-449123737BF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C7DD258-54B5-4E0F-9249-39920B9B981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32939B88-C6A1-4A91-80AA-4FE5E084B1E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76AD5AE4-9DBD-4C8B-97D7-D763E706B07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AB34B25D-78EB-4E65-9698-2E61F031E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1A7E63-C94B-4793-B1EE-2F0B2FE14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9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A828A-AE4D-4D8E-8380-7DDE1881A18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147D0D1A-13C6-4356-AD3F-C54599BBFA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AE3300F-159B-43C5-98D2-1ED570FA3CDF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9AA155B4-D3DA-4AD4-B8A7-4F8CCE09D9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05B3DD8-BA3B-4FA6-B096-CAAD319321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B29B2392-7C50-4929-921F-EFE36FA65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6D892DFC-6155-4E48-97D3-45D4F83FB7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Note on radiation importance, relative magnitude and backshell</a:t>
            </a: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547950C8-C3D0-4784-ACA3-5F0EFCBC5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4EC94AB-44E3-4506-A153-47A9F49AAE35}" type="slidenum">
              <a:rPr lang="en-US" altLang="en-US" sz="1200" smtClean="0">
                <a:latin typeface="Arial" panose="020B0604020202020204" pitchFamily="34" charset="0"/>
              </a:rPr>
              <a:pPr/>
              <a:t>22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C34E2BF9-508C-45B3-BD09-61EDFB5058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63CCE8E-BD7C-455E-A23E-D09A7C7CDB56}" type="slidenum">
              <a:rPr lang="en-US" altLang="en-US" sz="1200" smtClean="0">
                <a:latin typeface="Arial" panose="020B0604020202020204" pitchFamily="34" charset="0"/>
              </a:rPr>
              <a:pPr/>
              <a:t>23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20700DB7-DC55-43E7-B7E3-FE8AAD3B5A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CB80219-960B-4F35-9B93-D8A99E4F0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C33D4555-1018-4940-B975-CCCB4F468A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A8F7E56-4846-4261-8237-C71B9028A871}" type="slidenum">
              <a:rPr lang="en-US" altLang="en-US" sz="1200" smtClean="0">
                <a:latin typeface="Arial" panose="020B0604020202020204" pitchFamily="34" charset="0"/>
              </a:rPr>
              <a:pPr/>
              <a:t>24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51CBEFD0-B2E0-491A-A4B5-EC742F36C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19D88E7F-670F-40E4-9554-0E6A07B68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8ED26073-D783-4D03-9F19-3734C1231E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C99FDFFD-D5EB-4B80-B4D3-7CC456A84748}" type="slidenum">
              <a:rPr lang="en-US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 eaLnBrk="0" hangingPunct="0"/>
              <a:t>28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675" name="スライド イメージ プレースホルダ 1">
            <a:extLst>
              <a:ext uri="{FF2B5EF4-FFF2-40B4-BE49-F238E27FC236}">
                <a16:creationId xmlns:a16="http://schemas.microsoft.com/office/drawing/2014/main" id="{826FF9C7-5BEB-4CD7-BB20-66A0714036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8676" name="ノート プレースホルダ 2">
            <a:extLst>
              <a:ext uri="{FF2B5EF4-FFF2-40B4-BE49-F238E27FC236}">
                <a16:creationId xmlns:a16="http://schemas.microsoft.com/office/drawing/2014/main" id="{C5925D36-0A55-49C2-8175-753383D20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69" tIns="46585" rIns="93169" bIns="46585"/>
          <a:lstStyle/>
          <a:p>
            <a:endParaRPr lang="ja-JP" altLang="en-US">
              <a:ea typeface="ＭＳ Ｐゴシック" panose="020B0600070205080204" pitchFamily="34" charset="-128"/>
            </a:endParaRPr>
          </a:p>
        </p:txBody>
      </p:sp>
      <p:sp>
        <p:nvSpPr>
          <p:cNvPr id="28677" name="スライド番号プレースホルダ 3">
            <a:extLst>
              <a:ext uri="{FF2B5EF4-FFF2-40B4-BE49-F238E27FC236}">
                <a16:creationId xmlns:a16="http://schemas.microsoft.com/office/drawing/2014/main" id="{6085BC14-29CC-44AB-BE47-3D6305AC5D2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9" tIns="46585" rIns="93169" bIns="46585"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0390B3FB-AFE2-4B16-B2D4-DF84AE8C15B9}" type="slidenum">
              <a:rPr kumimoji="1" lang="en-US" altLang="ja-JP" sz="12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/>
              <a:t>28</a:t>
            </a:fld>
            <a:endParaRPr kumimoji="1" lang="en-US" altLang="ja-JP" sz="12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/>
              <a:t>それでは実験の内容、主に設備と計測器の説明と実験の概要</a:t>
            </a:r>
            <a:r>
              <a:rPr lang="en-US" altLang="ja-JP"/>
              <a:t>(</a:t>
            </a:r>
            <a:r>
              <a:rPr lang="ja-JP"/>
              <a:t>流れですね</a:t>
            </a:r>
            <a:r>
              <a:rPr lang="en-US" altLang="ja-JP"/>
              <a:t>)</a:t>
            </a:r>
            <a:r>
              <a:rPr lang="ja-JP"/>
              <a:t>について説明します。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AD933-1F3F-4DCE-97D6-1C00C0A80C36}" type="slidenum">
              <a:rPr kumimoji="1" lang="en-US" altLang="ja-JP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1124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/>
              <a:t>それでは実験の内容、主に設備と計測器の説明と実験の概要</a:t>
            </a:r>
            <a:r>
              <a:rPr lang="en-US" altLang="ja-JP"/>
              <a:t>(</a:t>
            </a:r>
            <a:r>
              <a:rPr lang="ja-JP"/>
              <a:t>流れですね</a:t>
            </a:r>
            <a:r>
              <a:rPr lang="en-US" altLang="ja-JP"/>
              <a:t>)</a:t>
            </a:r>
            <a:r>
              <a:rPr lang="ja-JP"/>
              <a:t>について説明します。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AD933-1F3F-4DCE-97D6-1C00C0A80C36}" type="slidenum">
              <a:rPr kumimoji="1" lang="en-US" altLang="ja-JP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826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85A4-73FC-4F71-90AF-CC1DD63C07DA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9900-52F6-2FF3-0C52-E07306B50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29D915-71DC-BA19-4B72-F075F5B51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D016D-5C8B-CA31-354E-59083275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89ACD-E3B1-959B-428F-A05604275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5F3A9-95FB-7D24-1E12-791DA331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1A1643E-3A29-4A56-B3FF-57AB625D386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160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71E9-DF97-FD94-EC3A-8001CBA9E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66231D-25A3-1FAD-C934-B805F1B35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14360-036B-BB0B-D8DB-09552748A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C95BA-B101-7794-FF57-513DEBEB4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D2AE-4997-8703-EB85-E1168F8F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21CC227-EFC6-4FEA-AB84-BA324F972DB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03267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F5973-54CB-C751-9FB7-464C7C50D6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833FB-E24E-E315-ED72-3D37CBBC6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F3C78-278C-8D19-EC76-D16B01709A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B2A08-9E7A-479E-549B-DD972D0E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6F540-0B66-011D-B1DF-829B964E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79C022-E363-49DB-8D13-FCFB6FEDA64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68387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0"/>
            <a:ext cx="39243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71600"/>
            <a:ext cx="39243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B3EE7F-4BA3-418A-808C-1898A0A540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9EB890-6880-48CA-BB5C-94C01EBCFD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54AEEE8-6617-4167-8579-365B082D1B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4B47D-AA92-43F4-ABAF-C73CDD38327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609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65104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484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B0AD-370B-C845-920E-5A7B2A2F6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DF1A9-515D-D24A-BD9A-8AA9FE163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1432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754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26361-E352-F542-9281-1787850E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FC185-36F3-744E-B426-8401B9E88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1817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5925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CA9440-C56B-4E62-9E48-171631C615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84D128-5620-4D71-B175-5DDE8677248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08745-19CF-43E5-9B9A-E80B7DB35DC4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27059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AF09-A9A0-8BED-C7FD-9691875C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376"/>
            <a:ext cx="7886700" cy="5111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480D3-CC5E-B653-805B-1EC651458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41401"/>
            <a:ext cx="7886700" cy="513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>
                <a:latin typeface="Helvetica" pitchFamily="2" charset="0"/>
              </a:defRPr>
            </a:lvl1pPr>
            <a:lvl2pPr>
              <a:lnSpc>
                <a:spcPct val="100000"/>
              </a:lnSpc>
              <a:defRPr sz="1500">
                <a:latin typeface="Helvetica" pitchFamily="2" charset="0"/>
              </a:defRPr>
            </a:lvl2pPr>
            <a:lvl3pPr>
              <a:lnSpc>
                <a:spcPct val="100000"/>
              </a:lnSpc>
              <a:defRPr sz="1350">
                <a:latin typeface="Helvetica" pitchFamily="2" charset="0"/>
              </a:defRPr>
            </a:lvl3pPr>
            <a:lvl4pPr>
              <a:lnSpc>
                <a:spcPct val="100000"/>
              </a:lnSpc>
              <a:defRPr sz="1200">
                <a:latin typeface="Helvetica" pitchFamily="2" charset="0"/>
              </a:defRPr>
            </a:lvl4pPr>
            <a:lvl5pPr>
              <a:lnSpc>
                <a:spcPct val="100000"/>
              </a:lnSpc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6830A-248B-04ED-964D-4B44FA41B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000125" cy="365125"/>
          </a:xfrm>
          <a:prstGeom prst="rect">
            <a:avLst/>
          </a:prstGeom>
        </p:spPr>
        <p:txBody>
          <a:bodyPr/>
          <a:lstStyle>
            <a:lvl1pPr>
              <a:defRPr sz="788" b="0" i="1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4E7B9-ED72-482F-D1ED-6EAFC0E27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788" b="0" i="1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1A465-F3D3-B2A7-3987-5946CE5C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6700" y="6356351"/>
            <a:ext cx="628650" cy="365125"/>
          </a:xfrm>
          <a:prstGeom prst="rect">
            <a:avLst/>
          </a:prstGeom>
        </p:spPr>
        <p:txBody>
          <a:bodyPr/>
          <a:lstStyle>
            <a:lvl1pPr>
              <a:defRPr sz="788" b="0" i="1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fld id="{9E49EFCD-56AA-45B3-BE60-8E4D22DD4F1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92762B-2391-F651-482A-46774C88E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576" y="286826"/>
            <a:ext cx="561975" cy="64027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A5A932-6471-BB53-FA88-0D34AD06360B}"/>
              </a:ext>
            </a:extLst>
          </p:cNvPr>
          <p:cNvCxnSpPr>
            <a:cxnSpLocks/>
          </p:cNvCxnSpPr>
          <p:nvPr/>
        </p:nvCxnSpPr>
        <p:spPr>
          <a:xfrm>
            <a:off x="628650" y="952500"/>
            <a:ext cx="78867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44177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DBE855-A756-49C5-95A9-5E24BBF14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4FAD7B9-0CDA-4232-BA75-CC37934A5B9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65B8C-6530-4ED1-873D-958A7D256EBC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00747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004DB1-582A-458C-B643-7B6E4A967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4F9315-6309-4AE2-8BD3-DC4D47F89BF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D68D90-6A9E-4D78-B241-4C23C411A712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01867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EFB15F-9857-47B4-B736-6831B9EE4B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61A5AA-5983-4986-942A-745AA8FAF7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8EF7C-C01F-4BA1-9B36-5B210AD87AB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03984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89CC72-6A3B-43B8-B717-EE22F75F5C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70DE9FD-D16E-440B-BBC3-6642EA08278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7052C4-DFC5-403F-9426-0337B29A63F4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79117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BAFE9B-4432-41CF-BCF3-22FCA45973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4F33AF0-11DD-4F14-9F77-A312D26006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62B691-C048-4226-9961-6B2FC9A7D0F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558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57444B-2AFE-41DA-BF1D-7F473CA2DC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265355F-BD72-4F0A-96DE-3F2C25C0BB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9659FA-62CC-43A5-93AA-CC2B6126F8A1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5891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11903-A2F2-4A3B-8C5F-5FB076AFFC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0B5212-39CB-471D-8D4E-C121094C6B6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42DB39-6F53-4A3A-A2F2-7A7247B6B5A1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6384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9B8D05-EDB8-4BFF-AA43-D222420B9B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F465AD-4691-415A-8D98-8C213ABEF3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617AF0-6798-4116-B4C4-C8CDDA7C9B6C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61671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2C6A09-C933-4235-802B-E1305638CE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00436E-7505-419D-A260-89193E734C4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F2F17-E621-4635-9918-C5CE27D73A3C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43360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1981200"/>
            <a:ext cx="1943100" cy="4724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5676900" cy="472440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709C8F-D1AE-48B1-A66E-BEB0425E15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D4A9CBD-1894-49C0-B103-BC7D14E4E1D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48B5A1-621E-4183-AA97-BDB6F7BB03A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96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DD4AF-6EE7-7F5F-80A7-1031E13A6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38EE2-BCF0-9276-F63B-63BE8BB7C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F0318-7516-5525-E02F-F50209034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ACBB9-6940-3428-96F3-46423C61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0516-2113-CF5F-AE52-B0AD54AD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AC1638-ED1B-4236-B29A-110C155A7D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66579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6800" y="6248400"/>
            <a:ext cx="7162800" cy="457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FE4E1F-C680-4265-8C25-2AE22117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980184-3D54-4ECE-BBDE-DFC653B7EC9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D73D6-A241-4E89-AF9A-09332AD9C1AF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5835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7507-FE56-449D-9E00-CADB8BE9EB3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A3CE-7E4D-4A58-BD5C-8D0C3553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86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7507-FE56-449D-9E00-CADB8BE9EB3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A3CE-7E4D-4A58-BD5C-8D0C3553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99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7507-FE56-449D-9E00-CADB8BE9EB3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A3CE-7E4D-4A58-BD5C-8D0C3553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83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7507-FE56-449D-9E00-CADB8BE9EB3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A3CE-7E4D-4A58-BD5C-8D0C3553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09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7507-FE56-449D-9E00-CADB8BE9EB3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A3CE-7E4D-4A58-BD5C-8D0C3553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91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7507-FE56-449D-9E00-CADB8BE9EB3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A3CE-7E4D-4A58-BD5C-8D0C3553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871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7507-FE56-449D-9E00-CADB8BE9EB3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A3CE-7E4D-4A58-BD5C-8D0C3553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72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7507-FE56-449D-9E00-CADB8BE9EB3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A3CE-7E4D-4A58-BD5C-8D0C3553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53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7507-FE56-449D-9E00-CADB8BE9EB3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A3CE-7E4D-4A58-BD5C-8D0C3553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8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600FF-D338-0799-E025-197A47439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04AEB-D516-38C9-73BA-3641E068A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B8D16-5286-2ED6-554A-4DE818C86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4F6BC-E1A3-290B-D895-178BD7440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D6B6D-8FC4-07DE-AC29-CC8D1985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90722-BEE3-B65C-D86B-39D3F071B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A49E1B-6086-4FF2-A2C7-98A516526F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84184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7507-FE56-449D-9E00-CADB8BE9EB3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A3CE-7E4D-4A58-BD5C-8D0C3553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5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7507-FE56-449D-9E00-CADB8BE9EB3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A3CE-7E4D-4A58-BD5C-8D0C3553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2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AD3D9-257F-8E54-523B-938FC82A1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9769E-A038-3DD2-D3D0-7B4813030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FCDFC-DC15-1451-D811-D519ACC8A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7A2056-2556-6BB0-7D07-80DDCEB3F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98A55-0B04-F036-0978-5377B7345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3E3453-FDA1-7D72-8A21-5C1CB4849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23D74D-38A4-F0B5-FCB4-C6254CDE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1A54AA-4875-D42F-EBCD-EED7FA05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E7720D-5E52-4B56-B241-8460E977565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6978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62CDF-302F-2AB4-9D89-3C4757C00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F188DB-B28F-BA17-C637-DDDA77BC3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0B380-2B2A-B0B7-2FB9-699C2EE9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B6F43-1286-7CBA-1F60-839C74FE5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3668C7-62AB-4806-AA0D-C891B49D64F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83148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1FD67E-683E-9FC6-D4DC-B8C1FB483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B15DD9-2F26-2DEC-06DB-2FFBDC562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751A6-8175-EA8C-4444-48D0C2190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6DC969F-F005-47DA-BB85-B9218E66CA7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01356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5F089-4FF5-E24A-834C-357CE8BD1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1479-A2F3-C3FF-FD0E-67A213E0E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6D648-8095-ECF3-EECC-2524367D0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A4B2D-ABE6-4B22-6533-E78BF860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0F367-455A-9716-5028-7A7407ABB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74999-0CC7-D1FD-DF70-07D2CE47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D8F38F-976A-4468-A719-E2508EC70D7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95949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17A2F-B1FD-0A82-75EC-ADB64370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3DEB80-EF75-038A-6CAF-721EEAE8DB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CAA240-103F-E9D0-8E79-A61816449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04772-CDBE-97E1-7ED9-00A594AC9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0F889-0C24-9144-9317-5ABCDA6E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05ED9-E583-5CDE-44FD-1DC2626C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687529C-E432-4986-9B09-1DE7D6F5D88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99454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vmlDrawing" Target="../drawings/vmlDrawing1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8988E-8129-2EEE-1796-F1554512F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7472"/>
            <a:ext cx="7886700" cy="512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2AA9E-472C-1ECC-C6B7-213A5301E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45465"/>
            <a:ext cx="7886700" cy="5131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5328F-1BAA-A909-A3E4-078F114BB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F98AC-7E25-27AE-6520-EB6656CD6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320D9-56AD-A57A-6749-D78E926F8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A4B47D-AA92-43F4-ABAF-C73CDD38327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5D6ED7-A7CB-4E02-BEA1-3DFBFD63BC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0576" y="286826"/>
            <a:ext cx="561975" cy="6402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C8DFDA-6884-400E-BDC1-3CE013C230BC}"/>
              </a:ext>
            </a:extLst>
          </p:cNvPr>
          <p:cNvCxnSpPr>
            <a:cxnSpLocks/>
          </p:cNvCxnSpPr>
          <p:nvPr/>
        </p:nvCxnSpPr>
        <p:spPr>
          <a:xfrm>
            <a:off x="628650" y="952500"/>
            <a:ext cx="78867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26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05" r:id="rId13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2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697197-9EC3-9144-A0D1-48625D928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2D129-9B68-7343-8E2B-14230D548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457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9C4ACD9-98BB-40A5-A8BD-9441F26E6A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62484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altLang="de-DE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1C9CA65-9ABF-4097-B688-AE3C2FBA08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B5196E8-3C9A-4B1D-B4F6-FEEC3B45DD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548007-E729-40EC-85A4-8065562D92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2484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fld id="{1F5F6B09-72C3-41E5-B4CF-62EEA6814BCF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2" name="Line 7">
            <a:extLst>
              <a:ext uri="{FF2B5EF4-FFF2-40B4-BE49-F238E27FC236}">
                <a16:creationId xmlns:a16="http://schemas.microsoft.com/office/drawing/2014/main" id="{E7DE3CEC-7D14-472E-AC27-79AC7D27CF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475" y="6180138"/>
            <a:ext cx="8458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Rectangle 9">
            <a:extLst>
              <a:ext uri="{FF2B5EF4-FFF2-40B4-BE49-F238E27FC236}">
                <a16:creationId xmlns:a16="http://schemas.microsoft.com/office/drawing/2014/main" id="{14E8019B-B127-452D-9C34-AF8BF41B9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" y="104775"/>
            <a:ext cx="458311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defRPr/>
            </a:pPr>
            <a:r>
              <a:rPr lang="de-DE" altLang="de-DE" sz="900" b="1">
                <a:cs typeface="Times New Roman" panose="02020603050405020304" pitchFamily="18" charset="0"/>
              </a:rPr>
              <a:t>UNIVERSITÄT DER BUNDESWEHR MÜNCHEN</a:t>
            </a:r>
          </a:p>
          <a:p>
            <a:pPr algn="l" eaLnBrk="1" hangingPunct="1">
              <a:defRPr/>
            </a:pPr>
            <a:r>
              <a:rPr lang="de-DE" altLang="de-DE" sz="900" b="1">
                <a:cs typeface="Times New Roman" panose="02020603050405020304" pitchFamily="18" charset="0"/>
              </a:rPr>
              <a:t>Fakultät für Luft- und Raumfahrt</a:t>
            </a:r>
          </a:p>
          <a:p>
            <a:pPr algn="l" eaLnBrk="1" hangingPunct="1">
              <a:defRPr/>
            </a:pPr>
            <a:r>
              <a:rPr lang="de-DE" altLang="de-DE" sz="900" b="1">
                <a:cs typeface="Times New Roman" panose="02020603050405020304" pitchFamily="18" charset="0"/>
              </a:rPr>
              <a:t>Institut für Thermodynamik, Prof. Dr.-Ing. Ch. Mundt, Prof. Dr. rer. nat. M. Pfitzner</a:t>
            </a:r>
          </a:p>
        </p:txBody>
      </p:sp>
      <p:graphicFrame>
        <p:nvGraphicFramePr>
          <p:cNvPr id="1032" name="Object 10">
            <a:extLst>
              <a:ext uri="{FF2B5EF4-FFF2-40B4-BE49-F238E27FC236}">
                <a16:creationId xmlns:a16="http://schemas.microsoft.com/office/drawing/2014/main" id="{EE22B0CA-EA2A-4BFC-BF58-3FBB7A7B28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775" y="47625"/>
          <a:ext cx="62865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ld" r:id="rId15" imgW="1019556" imgH="1010412" progId="Word.Picture.8">
                  <p:embed/>
                </p:oleObj>
              </mc:Choice>
              <mc:Fallback>
                <p:oleObj name="Bild" r:id="rId15" imgW="1019556" imgH="1010412" progId="Word.Picture.8">
                  <p:embed/>
                  <p:pic>
                    <p:nvPicPr>
                      <p:cNvPr id="1032" name="Object 10">
                        <a:extLst>
                          <a:ext uri="{FF2B5EF4-FFF2-40B4-BE49-F238E27FC236}">
                            <a16:creationId xmlns:a16="http://schemas.microsoft.com/office/drawing/2014/main" id="{EE22B0CA-EA2A-4BFC-BF58-3FBB7A7B28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2470" t="-1782" r="-2118" b="2138"/>
                      <a:stretch>
                        <a:fillRect/>
                      </a:stretch>
                    </p:blipFill>
                    <p:spPr bwMode="auto">
                      <a:xfrm>
                        <a:off x="104775" y="47625"/>
                        <a:ext cx="628650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Line 11">
            <a:extLst>
              <a:ext uri="{FF2B5EF4-FFF2-40B4-BE49-F238E27FC236}">
                <a16:creationId xmlns:a16="http://schemas.microsoft.com/office/drawing/2014/main" id="{00DF5243-C935-4CF6-B895-B27AD6A5261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775" y="676275"/>
            <a:ext cx="8839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2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57507-FE56-449D-9E00-CADB8BE9EB3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BA3CE-7E4D-4A58-BD5C-8D0C3553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6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wmf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0.png"/><Relationship Id="rId11" Type="http://schemas.openxmlformats.org/officeDocument/2006/relationships/image" Target="../media/image65.emf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5.png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jpeg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CDF0F-E97F-A9B7-9423-B399D6E00C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 Enthalpy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0DD52-93CD-64FF-04CC-B2C23B89E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58778"/>
            <a:ext cx="6858000" cy="193476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Ernest Fretter</a:t>
            </a:r>
          </a:p>
          <a:p>
            <a:r>
              <a:rPr lang="en-US" dirty="0"/>
              <a:t>Thermophysics Facilities Branch</a:t>
            </a:r>
          </a:p>
          <a:p>
            <a:r>
              <a:rPr lang="en-US" dirty="0"/>
              <a:t>Brett A. Cruden*</a:t>
            </a:r>
          </a:p>
          <a:p>
            <a:r>
              <a:rPr lang="en-US" dirty="0"/>
              <a:t>Aerothermodynamics Branch</a:t>
            </a:r>
          </a:p>
          <a:p>
            <a:r>
              <a:rPr lang="en-US" dirty="0"/>
              <a:t>Entry Systems and Technology Division</a:t>
            </a:r>
          </a:p>
          <a:p>
            <a:r>
              <a:rPr lang="en-US" dirty="0"/>
              <a:t>NASA Ames Research Center, Silicon Valley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13AAFC-C006-4184-A1DA-09E9E4642A8A}"/>
              </a:ext>
            </a:extLst>
          </p:cNvPr>
          <p:cNvSpPr txBox="1"/>
          <p:nvPr/>
        </p:nvSpPr>
        <p:spPr>
          <a:xfrm>
            <a:off x="87086" y="6550223"/>
            <a:ext cx="26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AMA Contract No NNA15BB15C</a:t>
            </a:r>
          </a:p>
        </p:txBody>
      </p:sp>
    </p:spTree>
    <p:extLst>
      <p:ext uri="{BB962C8B-B14F-4D97-AF65-F5344CB8AC3E}">
        <p14:creationId xmlns:p14="http://schemas.microsoft.com/office/powerpoint/2010/main" val="2217823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5B3FD-D6C4-19C8-9294-E38D12CA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arc jet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6BF1E-0EDD-DA78-92F4-35C07E8CD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Under vacuum, add argon gas; connect a hi-voltage D.C. source across electrodes to breakdown argon; and we have a flow of electrons inside the arc jet tube.</a:t>
            </a:r>
          </a:p>
          <a:p>
            <a:r>
              <a:rPr lang="en-US" sz="2400" dirty="0"/>
              <a:t>Air flow collides with electrons in this “lightning bolt”, dissociating air at high temperatures (&gt; 9000º F)</a:t>
            </a:r>
          </a:p>
          <a:p>
            <a:r>
              <a:rPr lang="en-US" sz="2400" dirty="0"/>
              <a:t>Expand dissociated air out a nozzle to hypersonic conditions and into a chamber at altitude conditions matching peak heating</a:t>
            </a:r>
          </a:p>
          <a:p>
            <a:r>
              <a:rPr lang="en-US" sz="2400" dirty="0"/>
              <a:t>When conditions are correct, insert test sample and see what happens!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6684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84683D-8374-A25A-729E-27DDD3FA3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92"/>
          <a:stretch/>
        </p:blipFill>
        <p:spPr>
          <a:xfrm>
            <a:off x="5425300" y="1041401"/>
            <a:ext cx="3090050" cy="1644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2EEB6-22CB-7BB4-F1DA-F033359EA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Types of Arc Jets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9B8B1-BD0B-4A4C-D01B-224B5F84E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Huels or Linde (free length)</a:t>
            </a:r>
          </a:p>
          <a:p>
            <a:pPr lvl="1"/>
            <a:r>
              <a:rPr lang="en-US" dirty="0"/>
              <a:t>high P </a:t>
            </a:r>
          </a:p>
          <a:p>
            <a:pPr lvl="1"/>
            <a:r>
              <a:rPr lang="en-US" dirty="0"/>
              <a:t>H&lt;20 MJ/kg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Segmented Constrictor (fixed length)</a:t>
            </a:r>
          </a:p>
          <a:p>
            <a:pPr lvl="1"/>
            <a:r>
              <a:rPr lang="en-US" dirty="0"/>
              <a:t>low to high P</a:t>
            </a:r>
          </a:p>
          <a:p>
            <a:pPr lvl="1"/>
            <a:r>
              <a:rPr lang="en-US" dirty="0"/>
              <a:t>H &lt; 50 MJ/kg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Inductively Coupled Plasma devices</a:t>
            </a:r>
          </a:p>
          <a:p>
            <a:pPr lvl="1"/>
            <a:r>
              <a:rPr lang="en-US" dirty="0"/>
              <a:t>P &lt;= 1 bar</a:t>
            </a:r>
          </a:p>
          <a:p>
            <a:pPr lvl="1"/>
            <a:r>
              <a:rPr lang="en-US" dirty="0"/>
              <a:t>H &lt; 80 MJ/kg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65CBB28-B50F-8C92-73C9-F9A863087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179" y="3054189"/>
            <a:ext cx="4688378" cy="1251065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1F7EECC4-86B0-0EEC-6A1F-FD8B1E9F3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524" y="4745602"/>
            <a:ext cx="2340033" cy="17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4190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8650" y="1873046"/>
            <a:ext cx="8073190" cy="380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26394" indent="-1626394" algn="ctr">
              <a:spcAft>
                <a:spcPct val="20000"/>
              </a:spcAft>
              <a:defRPr/>
            </a:pPr>
            <a:r>
              <a:rPr lang="en-US" sz="2100" b="1" u="sng" dirty="0"/>
              <a:t>Facility Characteristics</a:t>
            </a:r>
            <a:r>
              <a:rPr lang="en-US" sz="2100" u="sng" dirty="0"/>
              <a:t> </a:t>
            </a:r>
            <a:endParaRPr lang="en-US" sz="2100" dirty="0"/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dirty="0"/>
              <a:t>  High power, 5 operational arc jets</a:t>
            </a:r>
            <a:r>
              <a:rPr lang="en-US" dirty="0"/>
              <a:t> ((1) x 10 MW, (3) x 20 MW, (1) x 60 MW)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/>
              <a:t>  Large test articles</a:t>
            </a:r>
            <a:r>
              <a:rPr lang="en-US" dirty="0"/>
              <a:t> (up to 60 x 60 cm flat panel, 30.5 cm diameter stagnation)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dirty="0"/>
              <a:t>  Continuous high enthalpy flows  </a:t>
            </a:r>
            <a:r>
              <a:rPr lang="en-US" dirty="0"/>
              <a:t> (2 - 40 MJ/kg in air)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dirty="0"/>
              <a:t>  Combined heating with laser radiant source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dirty="0"/>
              <a:t>  Spectroscopic and LIF flow diagnostics available</a:t>
            </a:r>
            <a:r>
              <a:rPr lang="en-US" dirty="0"/>
              <a:t>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dirty="0"/>
              <a:t>  Test times from seconds to over one hour</a:t>
            </a:r>
            <a:endParaRPr lang="en-US" dirty="0"/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dirty="0"/>
              <a:t>  Laminar and turbulent flows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/>
              <a:t>  Instrumentation: </a:t>
            </a:r>
            <a:r>
              <a:rPr lang="en-US" dirty="0"/>
              <a:t>pyrometers, IR camera,  photogrammetric recession, HD video, scanning radiometer, LIF</a:t>
            </a:r>
          </a:p>
        </p:txBody>
      </p:sp>
      <p:sp>
        <p:nvSpPr>
          <p:cNvPr id="12291" name="Title 5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r>
              <a:rPr lang="en-US" dirty="0"/>
              <a:t>NASA Ames Arc Jet Complex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C2E42-A0A3-A933-1BD8-D736E003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Ames Arc Jet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2BB8C-76DA-5C3D-8046-499CD6B0E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 Heating Facility (IHF) – 60 MW</a:t>
            </a:r>
          </a:p>
          <a:p>
            <a:r>
              <a:rPr lang="en-US" dirty="0"/>
              <a:t>Aerodynamic Heating Facility (AHF) (10 &amp; 20 MW)</a:t>
            </a:r>
          </a:p>
          <a:p>
            <a:r>
              <a:rPr lang="en-US" dirty="0"/>
              <a:t>Panel Test Facility (PTF) – 20 MW</a:t>
            </a:r>
          </a:p>
          <a:p>
            <a:r>
              <a:rPr lang="en-US" dirty="0"/>
              <a:t>Turbulent Flow Duct (TFD) - ~15 MW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D4B056-A99B-B9D7-6C90-8186AEF06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235" y="1855399"/>
            <a:ext cx="2076450" cy="1557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4F60AC-ADF6-DFF1-FCEC-21E65955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838480"/>
            <a:ext cx="1980181" cy="1935956"/>
          </a:xfrm>
          <a:prstGeom prst="rect">
            <a:avLst/>
          </a:prstGeom>
        </p:spPr>
      </p:pic>
      <p:pic>
        <p:nvPicPr>
          <p:cNvPr id="9" name="Picture 8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36251095-07FD-76F6-BD43-5CD325C8B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09" y="3743921"/>
            <a:ext cx="2860976" cy="2117122"/>
          </a:xfrm>
          <a:prstGeom prst="rect">
            <a:avLst/>
          </a:prstGeom>
        </p:spPr>
      </p:pic>
      <p:pic>
        <p:nvPicPr>
          <p:cNvPr id="11" name="Picture 10" descr="A person standing next to a machine&#10;&#10;Description automatically generated with low confidence">
            <a:extLst>
              <a:ext uri="{FF2B5EF4-FFF2-40B4-BE49-F238E27FC236}">
                <a16:creationId xmlns:a16="http://schemas.microsoft.com/office/drawing/2014/main" id="{0B25D711-D995-2099-390D-99ACA60FB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25" y="4012366"/>
            <a:ext cx="2419350" cy="17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2665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2FE76A-3FDE-6F90-1C5D-D98E8868C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" t="28230" r="-24" b="4896"/>
          <a:stretch/>
        </p:blipFill>
        <p:spPr>
          <a:xfrm>
            <a:off x="-1" y="1493044"/>
            <a:ext cx="9122569" cy="4586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E9DC23-4DB6-4250-9048-03290D51E7A7}"/>
              </a:ext>
            </a:extLst>
          </p:cNvPr>
          <p:cNvSpPr txBox="1"/>
          <p:nvPr/>
        </p:nvSpPr>
        <p:spPr>
          <a:xfrm>
            <a:off x="604683" y="346587"/>
            <a:ext cx="737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NASA Ames Arc Jet Complex Neighborhood</a:t>
            </a:r>
          </a:p>
        </p:txBody>
      </p:sp>
    </p:spTree>
    <p:extLst>
      <p:ext uri="{BB962C8B-B14F-4D97-AF65-F5344CB8AC3E}">
        <p14:creationId xmlns:p14="http://schemas.microsoft.com/office/powerpoint/2010/main" val="280639459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E2575-D791-FE11-0520-A5CD331A1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4" y="176981"/>
            <a:ext cx="8248036" cy="759541"/>
          </a:xfrm>
        </p:spPr>
        <p:txBody>
          <a:bodyPr/>
          <a:lstStyle/>
          <a:p>
            <a:r>
              <a:rPr lang="en-US" dirty="0"/>
              <a:t>IHF now New and Improved with Combined Heating Capability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74E58-19CD-1E8A-5C92-57FD1D600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1097"/>
            <a:ext cx="7886700" cy="2824316"/>
          </a:xfrm>
        </p:spPr>
        <p:txBody>
          <a:bodyPr/>
          <a:lstStyle/>
          <a:p>
            <a:r>
              <a:rPr lang="en-US" dirty="0"/>
              <a:t>Combine IHF convective arc with 4 fiber optic IPG lasers of 50 kW each</a:t>
            </a:r>
          </a:p>
          <a:p>
            <a:r>
              <a:rPr lang="en-US" dirty="0"/>
              <a:t>λ= 1070nm ytterbium lasers</a:t>
            </a:r>
          </a:p>
          <a:p>
            <a:r>
              <a:rPr lang="en-US" dirty="0"/>
              <a:t>Produces 6x6” and 17 x 17” flat top and Gaussian distribution</a:t>
            </a:r>
          </a:p>
          <a:p>
            <a:r>
              <a:rPr lang="en-US" dirty="0"/>
              <a:t>Calibration plates, burn plates, 30 kW Ophir power meter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88443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LEAF-Lite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96975-0211-4015-A71D-EACF09278A1A}" type="slidenum">
              <a:rPr lang="en-US" smtClean="0"/>
              <a:t>16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04925"/>
            <a:ext cx="3028950" cy="2708359"/>
          </a:xfrm>
        </p:spPr>
        <p:txBody>
          <a:bodyPr>
            <a:normAutofit/>
          </a:bodyPr>
          <a:lstStyle/>
          <a:p>
            <a:r>
              <a:rPr lang="en-US" dirty="0"/>
              <a:t>Laser Enhanced Arc-jet Facility (LEAF-Lite)</a:t>
            </a:r>
          </a:p>
          <a:p>
            <a:r>
              <a:rPr lang="en-US" dirty="0"/>
              <a:t>Interaction Heating Facility</a:t>
            </a:r>
          </a:p>
          <a:p>
            <a:r>
              <a:rPr lang="en-US" dirty="0"/>
              <a:t>LEAF-Lite allows for combined radiative and convective testing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697" y="1714332"/>
            <a:ext cx="6126778" cy="4374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51203" y="1517955"/>
            <a:ext cx="1405218" cy="5078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LEAF-Lite Optics Enclosure (OE)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4606361" y="2097513"/>
            <a:ext cx="702609" cy="83398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08893" y="2336886"/>
            <a:ext cx="1082488" cy="5078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Beam Path Enclosure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378987" y="2862024"/>
            <a:ext cx="1283401" cy="673663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54491" y="5359621"/>
            <a:ext cx="833717" cy="5078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IHF Test Box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971633" y="4214024"/>
            <a:ext cx="181535" cy="107576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55363" y="5196463"/>
            <a:ext cx="741625" cy="5078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Control Room</a:t>
            </a:r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V="1">
            <a:off x="8226176" y="4833077"/>
            <a:ext cx="175499" cy="36338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Down Arrow 15"/>
          <p:cNvSpPr/>
          <p:nvPr/>
        </p:nvSpPr>
        <p:spPr>
          <a:xfrm rot="7145364">
            <a:off x="5041242" y="4044134"/>
            <a:ext cx="337544" cy="1211765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5114562" y="4856257"/>
            <a:ext cx="173697" cy="724700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12847" y="5764346"/>
            <a:ext cx="1082488" cy="5078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Convective Flow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A4DF5D3-815E-4B99-AC9B-BFB9B9AB3AE1}"/>
              </a:ext>
            </a:extLst>
          </p:cNvPr>
          <p:cNvSpPr/>
          <p:nvPr/>
        </p:nvSpPr>
        <p:spPr>
          <a:xfrm rot="1732226">
            <a:off x="2084081" y="4820329"/>
            <a:ext cx="790263" cy="5685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0E8014-9B2C-4AC9-8FD3-A1DA6BDA7DF9}"/>
              </a:ext>
            </a:extLst>
          </p:cNvPr>
          <p:cNvSpPr txBox="1"/>
          <p:nvPr/>
        </p:nvSpPr>
        <p:spPr>
          <a:xfrm>
            <a:off x="1558806" y="5174955"/>
            <a:ext cx="108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FC026-5E8D-4665-2BF0-C2E2F8DDD754}"/>
              </a:ext>
            </a:extLst>
          </p:cNvPr>
          <p:cNvSpPr txBox="1"/>
          <p:nvPr/>
        </p:nvSpPr>
        <p:spPr>
          <a:xfrm>
            <a:off x="368710" y="272845"/>
            <a:ext cx="7588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Arc Jet Complex Combined Heating Layout</a:t>
            </a:r>
          </a:p>
        </p:txBody>
      </p:sp>
    </p:spTree>
    <p:extLst>
      <p:ext uri="{BB962C8B-B14F-4D97-AF65-F5344CB8AC3E}">
        <p14:creationId xmlns:p14="http://schemas.microsoft.com/office/powerpoint/2010/main" val="3115118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F51D-44FE-B89F-65EC-0ED4A36C0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Arc Heaters Worldwide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225250E-2A06-A81B-E207-DA5B371EF0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153437"/>
              </p:ext>
            </p:extLst>
          </p:nvPr>
        </p:nvGraphicFramePr>
        <p:xfrm>
          <a:off x="1221205" y="1112419"/>
          <a:ext cx="6701590" cy="5394205"/>
        </p:xfrm>
        <a:graphic>
          <a:graphicData uri="http://schemas.openxmlformats.org/drawingml/2006/table">
            <a:tbl>
              <a:tblPr firstRow="1" firstCol="1" bandRow="1"/>
              <a:tblGrid>
                <a:gridCol w="2228023">
                  <a:extLst>
                    <a:ext uri="{9D8B030D-6E8A-4147-A177-3AD203B41FA5}">
                      <a16:colId xmlns:a16="http://schemas.microsoft.com/office/drawing/2014/main" val="3282319428"/>
                    </a:ext>
                  </a:extLst>
                </a:gridCol>
                <a:gridCol w="2228023">
                  <a:extLst>
                    <a:ext uri="{9D8B030D-6E8A-4147-A177-3AD203B41FA5}">
                      <a16:colId xmlns:a16="http://schemas.microsoft.com/office/drawing/2014/main" val="4220789770"/>
                    </a:ext>
                  </a:extLst>
                </a:gridCol>
                <a:gridCol w="2245544">
                  <a:extLst>
                    <a:ext uri="{9D8B030D-6E8A-4147-A177-3AD203B41FA5}">
                      <a16:colId xmlns:a16="http://schemas.microsoft.com/office/drawing/2014/main" val="418127742"/>
                    </a:ext>
                  </a:extLst>
                </a:gridCol>
              </a:tblGrid>
              <a:tr h="2064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Facility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Ranking (MW)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98033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NASA ARC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182278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NASA LaRC HYMETS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300277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AEDC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734557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Boeing LCAT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646240"/>
                  </a:ext>
                </a:extLst>
              </a:tr>
              <a:tr h="2446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 of Texas Austin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1 .6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840404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JAXA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Japan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2923082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Chonbuk Nat’l Univ.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Korea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 to 2.4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378132"/>
                  </a:ext>
                </a:extLst>
              </a:tr>
              <a:tr h="4224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CIRA (SCIROCCO &amp; Ghibli)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&amp;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512197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ESA – Airbus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6 - 20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898639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DLR (L2K &amp; L3K)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606807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IRS (PWK 1, 2, 4)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34671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Israel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120688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TsAGI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Russia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699002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Tsniimash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201612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CARDC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059982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CASC/BIA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Unk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467075"/>
                  </a:ext>
                </a:extLst>
              </a:tr>
              <a:tr h="206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VSSC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&gt;0.25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1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672857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DB483-76B2-D39F-4B70-5D03D0322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ICP Arc Facilities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D149237-193B-48D4-4FC5-4F8A199CB8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2009081"/>
              </p:ext>
            </p:extLst>
          </p:nvPr>
        </p:nvGraphicFramePr>
        <p:xfrm>
          <a:off x="1097881" y="1125436"/>
          <a:ext cx="6948238" cy="5381188"/>
        </p:xfrm>
        <a:graphic>
          <a:graphicData uri="http://schemas.openxmlformats.org/drawingml/2006/table">
            <a:tbl>
              <a:tblPr firstRow="1" firstCol="1" bandRow="1"/>
              <a:tblGrid>
                <a:gridCol w="1459174">
                  <a:extLst>
                    <a:ext uri="{9D8B030D-6E8A-4147-A177-3AD203B41FA5}">
                      <a16:colId xmlns:a16="http://schemas.microsoft.com/office/drawing/2014/main" val="3403090864"/>
                    </a:ext>
                  </a:extLst>
                </a:gridCol>
                <a:gridCol w="1459174">
                  <a:extLst>
                    <a:ext uri="{9D8B030D-6E8A-4147-A177-3AD203B41FA5}">
                      <a16:colId xmlns:a16="http://schemas.microsoft.com/office/drawing/2014/main" val="4242958464"/>
                    </a:ext>
                  </a:extLst>
                </a:gridCol>
                <a:gridCol w="1392748">
                  <a:extLst>
                    <a:ext uri="{9D8B030D-6E8A-4147-A177-3AD203B41FA5}">
                      <a16:colId xmlns:a16="http://schemas.microsoft.com/office/drawing/2014/main" val="2877874161"/>
                    </a:ext>
                  </a:extLst>
                </a:gridCol>
                <a:gridCol w="1381676">
                  <a:extLst>
                    <a:ext uri="{9D8B030D-6E8A-4147-A177-3AD203B41FA5}">
                      <a16:colId xmlns:a16="http://schemas.microsoft.com/office/drawing/2014/main" val="2081956017"/>
                    </a:ext>
                  </a:extLst>
                </a:gridCol>
                <a:gridCol w="1255466">
                  <a:extLst>
                    <a:ext uri="{9D8B030D-6E8A-4147-A177-3AD203B41FA5}">
                      <a16:colId xmlns:a16="http://schemas.microsoft.com/office/drawing/2014/main" val="2840551465"/>
                    </a:ext>
                  </a:extLst>
                </a:gridCol>
              </a:tblGrid>
              <a:tr h="449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Country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Facility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(kW)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 Enthalpy (MJ/kg)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827398"/>
                  </a:ext>
                </a:extLst>
              </a:tr>
              <a:tr h="219788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U. Vermont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ICP Torch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229935"/>
                  </a:ext>
                </a:extLst>
              </a:tr>
              <a:tr h="219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 of Texas Austin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ICP Torch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218317"/>
                  </a:ext>
                </a:extLst>
              </a:tr>
              <a:tr h="449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UI Urbana Champagne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ICP Torch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718315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Russia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IPM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IPG 3&amp;4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100 - 750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692175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CARDC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FD-31A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53771"/>
                  </a:ext>
                </a:extLst>
              </a:tr>
              <a:tr h="2197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Japan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JAXA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ICP WT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66652"/>
                  </a:ext>
                </a:extLst>
              </a:tr>
              <a:tr h="219788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PWK 1,2,4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– 600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379917"/>
                  </a:ext>
                </a:extLst>
              </a:tr>
              <a:tr h="219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PWK-3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375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471107"/>
                  </a:ext>
                </a:extLst>
              </a:tr>
              <a:tr h="219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IPG6-B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429140"/>
                  </a:ext>
                </a:extLst>
              </a:tr>
              <a:tr h="219788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CORIA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IPT-1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293711"/>
                  </a:ext>
                </a:extLst>
              </a:tr>
              <a:tr h="219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 Supelec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ICP Torch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0240602"/>
                  </a:ext>
                </a:extLst>
              </a:tr>
              <a:tr h="219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Airbus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Plasmatron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7497432"/>
                  </a:ext>
                </a:extLst>
              </a:tr>
              <a:tr h="21978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Belgium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VKI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Minitorch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63398"/>
                  </a:ext>
                </a:extLst>
              </a:tr>
              <a:tr h="219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Plasmatron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3406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774723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253D-91B3-FE70-166E-D78C07608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0E57E-DAD3-75B3-E09F-867E409A7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	Higher enthalpy (Mars, comets, and asteroid returns)</a:t>
            </a:r>
          </a:p>
          <a:p>
            <a:r>
              <a:rPr lang="en-US" dirty="0"/>
              <a:t>	Larger sample sizes, animated samples</a:t>
            </a:r>
          </a:p>
          <a:p>
            <a:r>
              <a:rPr lang="en-US" dirty="0"/>
              <a:t>	Unusual gas mixes (gas giants, Venus, etc.)</a:t>
            </a:r>
          </a:p>
          <a:p>
            <a:r>
              <a:rPr lang="en-US" dirty="0"/>
              <a:t>        The ability to use arc jets for validation would enhance their value significantly</a:t>
            </a:r>
          </a:p>
          <a:p>
            <a:r>
              <a:rPr lang="en-US" dirty="0"/>
              <a:t>        Two approaches: improved in-situ diagnostics (instrumentation), improved modeling of arc column (simulation)</a:t>
            </a:r>
          </a:p>
          <a:p>
            <a:r>
              <a:rPr lang="en-US" dirty="0"/>
              <a:t>         Will CFD replace the arc jets?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96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9B4737A-D97E-43F5-BD20-1EBEB5E3C9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2400" dirty="0"/>
              <a:t>Arc Jets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0730556-11FC-46C3-AB0D-8D8D8C87BD5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altLang="en-US" sz="1800" dirty="0"/>
              <a:t>Ernest Fretter</a:t>
            </a:r>
          </a:p>
          <a:p>
            <a:r>
              <a:rPr lang="en-US" altLang="en-US" sz="1800" dirty="0"/>
              <a:t>NASA Ames Research Center</a:t>
            </a:r>
          </a:p>
          <a:p>
            <a:endParaRPr lang="en-US" altLang="en-US" sz="1800" dirty="0"/>
          </a:p>
          <a:p>
            <a:r>
              <a:rPr lang="en-US" altLang="en-US" sz="1800" dirty="0"/>
              <a:t>IPPW Short Course</a:t>
            </a:r>
          </a:p>
          <a:p>
            <a:r>
              <a:rPr lang="en-US" altLang="en-US" sz="1800" dirty="0"/>
              <a:t>Aug. 7, 2022</a:t>
            </a:r>
          </a:p>
        </p:txBody>
      </p:sp>
    </p:spTree>
    <p:extLst>
      <p:ext uri="{BB962C8B-B14F-4D97-AF65-F5344CB8AC3E}">
        <p14:creationId xmlns:p14="http://schemas.microsoft.com/office/powerpoint/2010/main" val="3101044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9B4737A-D97E-43F5-BD20-1EBEB5E3C9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2400" dirty="0"/>
              <a:t>Shock tubes and Tunnels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0730556-11FC-46C3-AB0D-8D8D8C87BD5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altLang="en-US" sz="1800" dirty="0"/>
              <a:t>Brett A. Cruden</a:t>
            </a:r>
          </a:p>
          <a:p>
            <a:r>
              <a:rPr lang="en-US" altLang="en-US" sz="1800" dirty="0"/>
              <a:t>AMA Inc at NASA Ames Research Center</a:t>
            </a:r>
          </a:p>
          <a:p>
            <a:endParaRPr lang="en-US" altLang="en-US" sz="1800" dirty="0"/>
          </a:p>
          <a:p>
            <a:r>
              <a:rPr lang="en-US" altLang="en-US" sz="1800" dirty="0"/>
              <a:t>IPPW Short Course</a:t>
            </a:r>
          </a:p>
          <a:p>
            <a:r>
              <a:rPr lang="en-US" altLang="en-US" sz="1800" dirty="0"/>
              <a:t>Aug. 7</a:t>
            </a:r>
            <a:r>
              <a:rPr lang="en-US" altLang="en-US" sz="1800"/>
              <a:t>, </a:t>
            </a:r>
            <a:r>
              <a:rPr lang="en-US" altLang="en-US" sz="1800" dirty="0"/>
              <a:t>2022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94CA0AF-B5AD-4F2B-BF3D-F1C4EB1196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Ground test facility types and uses</a:t>
            </a:r>
          </a:p>
        </p:txBody>
      </p:sp>
      <p:pic>
        <p:nvPicPr>
          <p:cNvPr id="23555" name="Picture 4" descr="facility_map2">
            <a:extLst>
              <a:ext uri="{FF2B5EF4-FFF2-40B4-BE49-F238E27FC236}">
                <a16:creationId xmlns:a16="http://schemas.microsoft.com/office/drawing/2014/main" id="{63BDDCEB-FE4C-4BAA-8571-8A1FD7283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"/>
          <a:stretch>
            <a:fillRect/>
          </a:stretch>
        </p:blipFill>
        <p:spPr bwMode="auto">
          <a:xfrm>
            <a:off x="533400" y="1219200"/>
            <a:ext cx="80867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6">
            <a:extLst>
              <a:ext uri="{FF2B5EF4-FFF2-40B4-BE49-F238E27FC236}">
                <a16:creationId xmlns:a16="http://schemas.microsoft.com/office/drawing/2014/main" id="{CF2CF0A6-1DA5-4869-818F-A26F9132D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938" y="1909763"/>
            <a:ext cx="1338262" cy="3762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9F78D2C8-6126-471A-A1FB-C42E976DF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795588"/>
            <a:ext cx="1884363" cy="5572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7C8DA0-1C1A-46EB-B3AE-0766C3CBE3B0}"/>
              </a:ext>
            </a:extLst>
          </p:cNvPr>
          <p:cNvSpPr txBox="1"/>
          <p:nvPr/>
        </p:nvSpPr>
        <p:spPr>
          <a:xfrm>
            <a:off x="1379309" y="1163322"/>
            <a:ext cx="13382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cap="all" dirty="0">
                <a:latin typeface="Arial" panose="020B0604020202020204" pitchFamily="34" charset="0"/>
                <a:cs typeface="Arial" panose="020B0604020202020204" pitchFamily="34" charset="0"/>
              </a:rPr>
              <a:t>Kinetics and</a:t>
            </a:r>
          </a:p>
          <a:p>
            <a:r>
              <a:rPr lang="en-US" sz="1200" b="1" cap="all" dirty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45CC2-6A3E-4171-8C68-4D66D94A7ACD}"/>
              </a:ext>
            </a:extLst>
          </p:cNvPr>
          <p:cNvSpPr txBox="1"/>
          <p:nvPr/>
        </p:nvSpPr>
        <p:spPr>
          <a:xfrm>
            <a:off x="3330453" y="2319463"/>
            <a:ext cx="13382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cap="all" dirty="0">
                <a:latin typeface="Arial" panose="020B0604020202020204" pitchFamily="34" charset="0"/>
                <a:cs typeface="Arial" panose="020B0604020202020204" pitchFamily="34" charset="0"/>
              </a:rPr>
              <a:t>AEROHEATING</a:t>
            </a:r>
          </a:p>
          <a:p>
            <a:r>
              <a:rPr lang="en-US" sz="1200" b="1" cap="all" dirty="0">
                <a:latin typeface="Arial" panose="020B0604020202020204" pitchFamily="34" charset="0"/>
                <a:cs typeface="Arial" panose="020B0604020202020204" pitchFamily="34" charset="0"/>
              </a:rPr>
              <a:t>AND LOADS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>
            <a:extLst>
              <a:ext uri="{FF2B5EF4-FFF2-40B4-BE49-F238E27FC236}">
                <a16:creationId xmlns:a16="http://schemas.microsoft.com/office/drawing/2014/main" id="{C5A6446C-E568-4121-99A3-5F1B30BA1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Shock Tube Similarity</a:t>
            </a: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034F13A4-DB0B-42F1-8CA4-8C9FDA04E9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98588"/>
            <a:ext cx="7951788" cy="4957762"/>
          </a:xfrm>
        </p:spPr>
        <p:txBody>
          <a:bodyPr>
            <a:normAutofit lnSpcReduction="10000"/>
          </a:bodyPr>
          <a:lstStyle/>
          <a:p>
            <a:r>
              <a:rPr lang="en-US" altLang="en-US"/>
              <a:t>Both Stagnation streamline and shock tubes are 1-D flows: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The equilibrium and non-equilibrium of the flow (on the stagnation line) is a function only of </a:t>
            </a:r>
            <a:r>
              <a:rPr lang="en-US" altLang="en-US">
                <a:latin typeface="Symbol" panose="05050102010706020507" pitchFamily="18" charset="2"/>
              </a:rPr>
              <a:t>r</a:t>
            </a:r>
            <a:r>
              <a:rPr lang="en-US" altLang="en-US" baseline="-25000">
                <a:latin typeface="Times" panose="02020603050405020304" pitchFamily="18" charset="0"/>
              </a:rPr>
              <a:t>∞</a:t>
            </a:r>
            <a:r>
              <a:rPr lang="en-US" altLang="en-US"/>
              <a:t> and v</a:t>
            </a:r>
            <a:r>
              <a:rPr lang="en-US" altLang="en-US" baseline="-25000"/>
              <a:t>s</a:t>
            </a:r>
            <a:r>
              <a:rPr lang="en-US" altLang="en-US"/>
              <a:t> </a:t>
            </a:r>
          </a:p>
          <a:p>
            <a:r>
              <a:rPr lang="en-US" altLang="en-US"/>
              <a:t>This 1D flow has similarity to a shock tube in terms of</a:t>
            </a:r>
          </a:p>
          <a:p>
            <a:pPr lvl="1"/>
            <a:r>
              <a:rPr lang="en-US" altLang="en-US"/>
              <a:t>Chemical Kinetics</a:t>
            </a:r>
          </a:p>
          <a:p>
            <a:pPr lvl="1"/>
            <a:r>
              <a:rPr lang="en-US" altLang="en-US"/>
              <a:t>(Volumetric) Radiance</a:t>
            </a:r>
          </a:p>
          <a:p>
            <a:r>
              <a:rPr lang="en-US" altLang="en-US"/>
              <a:t>The shock tube does not capture the time and length scales of flight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31" name="Text Box 16">
            <a:extLst>
              <a:ext uri="{FF2B5EF4-FFF2-40B4-BE49-F238E27FC236}">
                <a16:creationId xmlns:a16="http://schemas.microsoft.com/office/drawing/2014/main" id="{A14E5E1B-6256-4D5A-A0D6-E1F0BDB9C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3508375"/>
            <a:ext cx="9271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latin typeface="Times" panose="02020603050405020304" pitchFamily="18" charset="0"/>
                <a:cs typeface="Arial" panose="020B0604020202020204" pitchFamily="34" charset="0"/>
              </a:rPr>
              <a:t>v=v</a:t>
            </a:r>
            <a:r>
              <a:rPr lang="en-US" altLang="en-US" sz="1400" b="0" baseline="-25000">
                <a:latin typeface="Times" panose="02020603050405020304" pitchFamily="18" charset="0"/>
                <a:cs typeface="Arial" panose="020B0604020202020204" pitchFamily="34" charset="0"/>
              </a:rPr>
              <a:t>s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r"/>
            </a:pPr>
            <a:r>
              <a:rPr lang="en-US" altLang="en-US" sz="1400" b="0">
                <a:latin typeface="Times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altLang="en-US" sz="1400" b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en-US" altLang="en-US" sz="1400" b="0" baseline="-25000">
                <a:latin typeface="Times" panose="02020603050405020304" pitchFamily="18" charset="0"/>
                <a:cs typeface="Arial" panose="020B0604020202020204" pitchFamily="34" charset="0"/>
              </a:rPr>
              <a:t>∞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 b="0">
                <a:latin typeface="Times" panose="02020603050405020304" pitchFamily="18" charset="0"/>
                <a:cs typeface="Arial" panose="020B0604020202020204" pitchFamily="34" charset="0"/>
              </a:rPr>
              <a:t>T= T</a:t>
            </a:r>
            <a:r>
              <a:rPr lang="en-US" altLang="en-US" sz="1400" b="0" baseline="-25000">
                <a:latin typeface="Times" panose="02020603050405020304" pitchFamily="18" charset="0"/>
                <a:cs typeface="Arial" panose="020B0604020202020204" pitchFamily="34" charset="0"/>
              </a:rPr>
              <a:t>∞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 b="0">
                <a:latin typeface="Times" panose="02020603050405020304" pitchFamily="18" charset="0"/>
                <a:cs typeface="Arial" panose="020B0604020202020204" pitchFamily="34" charset="0"/>
              </a:rPr>
              <a:t>h = h</a:t>
            </a:r>
            <a:r>
              <a:rPr lang="en-US" altLang="en-US" sz="1400" b="0" baseline="-25000">
                <a:latin typeface="Times" panose="02020603050405020304" pitchFamily="18" charset="0"/>
                <a:cs typeface="Arial" panose="020B0604020202020204" pitchFamily="34" charset="0"/>
              </a:rPr>
              <a:t>0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endParaRPr lang="en-US" altLang="en-US" sz="1400" b="0" baseline="-2500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149" name="Rectangle 25">
            <a:extLst>
              <a:ext uri="{FF2B5EF4-FFF2-40B4-BE49-F238E27FC236}">
                <a16:creationId xmlns:a16="http://schemas.microsoft.com/office/drawing/2014/main" id="{A0529C9D-C891-4D48-98F9-7AE64E571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722938"/>
            <a:ext cx="1600200" cy="17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F571F53-16D5-47A8-86A3-458CABE30CE4}" type="slidenum">
              <a:rPr lang="en-US" altLang="en-US" sz="900" b="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900" b="0">
              <a:cs typeface="Arial" panose="020B0604020202020204" pitchFamily="34" charset="0"/>
            </a:endParaRPr>
          </a:p>
        </p:txBody>
      </p:sp>
      <p:sp>
        <p:nvSpPr>
          <p:cNvPr id="8198" name="Line 11">
            <a:extLst>
              <a:ext uri="{FF2B5EF4-FFF2-40B4-BE49-F238E27FC236}">
                <a16:creationId xmlns:a16="http://schemas.microsoft.com/office/drawing/2014/main" id="{CEF1797F-CAF3-47F9-AEDA-D349BB745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8275" y="4035425"/>
            <a:ext cx="322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8466108-DA30-46AD-AD57-16352A101FBB}"/>
              </a:ext>
            </a:extLst>
          </p:cNvPr>
          <p:cNvGrpSpPr>
            <a:grpSpLocks/>
          </p:cNvGrpSpPr>
          <p:nvPr/>
        </p:nvGrpSpPr>
        <p:grpSpPr bwMode="auto">
          <a:xfrm>
            <a:off x="5684838" y="3598863"/>
            <a:ext cx="1066800" cy="800100"/>
            <a:chOff x="614" y="934"/>
            <a:chExt cx="1344" cy="1241"/>
          </a:xfrm>
        </p:grpSpPr>
        <p:sp>
          <p:nvSpPr>
            <p:cNvPr id="6171" name="Rectangle 3">
              <a:extLst>
                <a:ext uri="{FF2B5EF4-FFF2-40B4-BE49-F238E27FC236}">
                  <a16:creationId xmlns:a16="http://schemas.microsoft.com/office/drawing/2014/main" id="{332D1926-0A50-4C47-9FEA-A442A37D3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" y="934"/>
              <a:ext cx="1344" cy="1241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Times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72" name="Line 4">
              <a:extLst>
                <a:ext uri="{FF2B5EF4-FFF2-40B4-BE49-F238E27FC236}">
                  <a16:creationId xmlns:a16="http://schemas.microsoft.com/office/drawing/2014/main" id="{963115BA-CADD-44F6-AA1D-A7E00CE08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" y="934"/>
              <a:ext cx="0" cy="1241"/>
            </a:xfrm>
            <a:prstGeom prst="line">
              <a:avLst/>
            </a:prstGeom>
            <a:noFill/>
            <a:ln w="73025" cmpd="thickThin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2" name="Line 8">
            <a:extLst>
              <a:ext uri="{FF2B5EF4-FFF2-40B4-BE49-F238E27FC236}">
                <a16:creationId xmlns:a16="http://schemas.microsoft.com/office/drawing/2014/main" id="{BEB8E081-86CA-4B1D-B3D6-D88365EE03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4588" y="3598863"/>
            <a:ext cx="18938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Line 10">
            <a:extLst>
              <a:ext uri="{FF2B5EF4-FFF2-40B4-BE49-F238E27FC236}">
                <a16:creationId xmlns:a16="http://schemas.microsoft.com/office/drawing/2014/main" id="{AC31A322-EC34-45B1-AE50-1B0656B0D6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5063" y="4398963"/>
            <a:ext cx="495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Line 22">
            <a:extLst>
              <a:ext uri="{FF2B5EF4-FFF2-40B4-BE49-F238E27FC236}">
                <a16:creationId xmlns:a16="http://schemas.microsoft.com/office/drawing/2014/main" id="{8D418FFC-D14A-4DBA-9E7D-20B46DDD49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4588" y="4402138"/>
            <a:ext cx="18938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TextBox 3">
            <a:extLst>
              <a:ext uri="{FF2B5EF4-FFF2-40B4-BE49-F238E27FC236}">
                <a16:creationId xmlns:a16="http://schemas.microsoft.com/office/drawing/2014/main" id="{0EEF2431-31FF-4159-8933-C876613BF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138" y="3327400"/>
            <a:ext cx="1038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latin typeface="Times" panose="02020603050405020304" pitchFamily="18" charset="0"/>
              </a:rPr>
              <a:t>Shock Tube</a:t>
            </a:r>
          </a:p>
        </p:txBody>
      </p:sp>
      <p:sp>
        <p:nvSpPr>
          <p:cNvPr id="38" name="Text Box 17">
            <a:extLst>
              <a:ext uri="{FF2B5EF4-FFF2-40B4-BE49-F238E27FC236}">
                <a16:creationId xmlns:a16="http://schemas.microsoft.com/office/drawing/2014/main" id="{55AD3E1F-FF04-4E93-A3FE-CBC377CA5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3633788"/>
            <a:ext cx="13716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latin typeface="Times" panose="02020603050405020304" pitchFamily="18" charset="0"/>
                <a:cs typeface="Arial" panose="020B0604020202020204" pitchFamily="34" charset="0"/>
              </a:rPr>
              <a:t>h = h</a:t>
            </a:r>
            <a:r>
              <a:rPr lang="en-US" altLang="en-US" sz="1400" b="0" baseline="-25000">
                <a:latin typeface="Times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1400" b="0">
                <a:latin typeface="Times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altLang="en-US" sz="1400" b="0" baseline="30000">
                <a:latin typeface="Times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400" b="0">
                <a:latin typeface="Times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en-US" sz="1400" b="0" baseline="-25000">
                <a:latin typeface="Times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altLang="en-US" sz="1400" b="0" baseline="30000">
                <a:latin typeface="Times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1400" b="0">
                <a:latin typeface="Times" panose="02020603050405020304" pitchFamily="18" charset="0"/>
                <a:cs typeface="Arial" panose="020B0604020202020204" pitchFamily="34" charset="0"/>
              </a:rPr>
              <a:t>/2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latin typeface="Times" panose="02020603050405020304" pitchFamily="18" charset="0"/>
                <a:cs typeface="Arial" panose="020B0604020202020204" pitchFamily="34" charset="0"/>
              </a:rPr>
              <a:t>T=T</a:t>
            </a:r>
            <a:r>
              <a:rPr lang="en-US" altLang="en-US" sz="1400" b="0" baseline="-25000">
                <a:latin typeface="Times" panose="02020603050405020304" pitchFamily="18" charset="0"/>
                <a:cs typeface="Arial" panose="020B0604020202020204" pitchFamily="34" charset="0"/>
              </a:rPr>
              <a:t>s</a:t>
            </a:r>
            <a:endParaRPr lang="en-US" altLang="en-US" sz="1400" b="0"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latin typeface="Symbol" panose="05050102010706020507" pitchFamily="18" charset="2"/>
                <a:cs typeface="Arial" panose="020B0604020202020204" pitchFamily="34" charset="0"/>
              </a:rPr>
              <a:t>r </a:t>
            </a:r>
            <a:r>
              <a:rPr lang="en-US" altLang="en-US" sz="1400" b="0">
                <a:latin typeface="Times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altLang="en-US" sz="1400" b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en-US" altLang="en-US" sz="1400" b="0" baseline="-25000">
                <a:latin typeface="Times" panose="02020603050405020304" pitchFamily="18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6157" name="Picture 40" descr="Image result for orion entry nasa">
            <a:extLst>
              <a:ext uri="{FF2B5EF4-FFF2-40B4-BE49-F238E27FC236}">
                <a16:creationId xmlns:a16="http://schemas.microsoft.com/office/drawing/2014/main" id="{98AE96A3-BAC5-4126-8BF7-E770B7BBD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982788"/>
            <a:ext cx="375920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22">
            <a:extLst>
              <a:ext uri="{FF2B5EF4-FFF2-40B4-BE49-F238E27FC236}">
                <a16:creationId xmlns:a16="http://schemas.microsoft.com/office/drawing/2014/main" id="{20AB3313-AAC4-4AAB-AD81-56E9B8D762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89300" y="2033588"/>
            <a:ext cx="4094163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endParaRPr lang="en-US" sz="1350"/>
          </a:p>
        </p:txBody>
      </p:sp>
      <p:sp>
        <p:nvSpPr>
          <p:cNvPr id="43" name="Line 20">
            <a:extLst>
              <a:ext uri="{FF2B5EF4-FFF2-40B4-BE49-F238E27FC236}">
                <a16:creationId xmlns:a16="http://schemas.microsoft.com/office/drawing/2014/main" id="{CF12487C-E127-47F2-B14D-6224E571A2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52788" y="3381375"/>
            <a:ext cx="4130675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endParaRPr lang="en-US" sz="135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1C1BA70-54B2-492A-8BBB-9E0A0DAF1028}"/>
              </a:ext>
            </a:extLst>
          </p:cNvPr>
          <p:cNvSpPr>
            <a:spLocks noChangeArrowheads="1"/>
          </p:cNvSpPr>
          <p:nvPr/>
        </p:nvSpPr>
        <p:spPr bwMode="auto">
          <a:xfrm rot="1150740">
            <a:off x="2982913" y="3249613"/>
            <a:ext cx="300037" cy="90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AF54C34-C6E4-44A4-A5C8-37190922B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2016125"/>
            <a:ext cx="2555875" cy="1384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endParaRPr lang="en-US" altLang="en-US" sz="1350">
              <a:cs typeface="Arial" panose="020B0604020202020204" pitchFamily="34" charset="0"/>
            </a:endParaRPr>
          </a:p>
        </p:txBody>
      </p:sp>
      <p:pic>
        <p:nvPicPr>
          <p:cNvPr id="6162" name="Picture 45" descr="0016East Test53 Run 30 -01">
            <a:extLst>
              <a:ext uri="{FF2B5EF4-FFF2-40B4-BE49-F238E27FC236}">
                <a16:creationId xmlns:a16="http://schemas.microsoft.com/office/drawing/2014/main" id="{74BDBE9A-4663-44C4-A44B-9887B56F1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2016125"/>
            <a:ext cx="31067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Line 10">
            <a:extLst>
              <a:ext uri="{FF2B5EF4-FFF2-40B4-BE49-F238E27FC236}">
                <a16:creationId xmlns:a16="http://schemas.microsoft.com/office/drawing/2014/main" id="{6F88A87D-BEC8-4C28-A5A6-FE357767E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0888" y="2016125"/>
            <a:ext cx="0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endParaRPr lang="en-US" sz="1350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85ACCDD5-5111-48FA-BA7E-E055B50A4F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0125" y="2686050"/>
            <a:ext cx="952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endParaRPr lang="en-US" sz="1350"/>
          </a:p>
        </p:txBody>
      </p:sp>
      <p:sp>
        <p:nvSpPr>
          <p:cNvPr id="49" name="Line 15">
            <a:extLst>
              <a:ext uri="{FF2B5EF4-FFF2-40B4-BE49-F238E27FC236}">
                <a16:creationId xmlns:a16="http://schemas.microsoft.com/office/drawing/2014/main" id="{B3E68FB8-96C7-486F-9C6B-CD9E95685B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6725" y="2016125"/>
            <a:ext cx="0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endParaRPr lang="en-US" sz="1350"/>
          </a:p>
        </p:txBody>
      </p:sp>
      <p:sp>
        <p:nvSpPr>
          <p:cNvPr id="50" name="Text Box 16">
            <a:extLst>
              <a:ext uri="{FF2B5EF4-FFF2-40B4-BE49-F238E27FC236}">
                <a16:creationId xmlns:a16="http://schemas.microsoft.com/office/drawing/2014/main" id="{971D426B-A915-4F1F-95FD-12EFE0DB4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25" y="2328863"/>
            <a:ext cx="812800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350" dirty="0">
                <a:solidFill>
                  <a:srgbClr val="FF0000"/>
                </a:solidFill>
                <a:cs typeface="Arial" panose="020B0604020202020204" pitchFamily="34" charset="0"/>
              </a:rPr>
              <a:t>v=v</a:t>
            </a:r>
            <a:r>
              <a:rPr lang="en-US" altLang="en-US" sz="1350" baseline="-25000" dirty="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</a:p>
          <a:p>
            <a:pPr>
              <a:defRPr/>
            </a:pPr>
            <a:endParaRPr lang="en-US" altLang="en-US" sz="1350" baseline="-250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buFont typeface="Symbol" panose="05050102010706020507" pitchFamily="18" charset="2"/>
              <a:buChar char="r"/>
              <a:defRPr/>
            </a:pPr>
            <a:r>
              <a:rPr lang="en-US" altLang="en-US" sz="1350" dirty="0">
                <a:solidFill>
                  <a:srgbClr val="FF0000"/>
                </a:solidFill>
                <a:cs typeface="Arial" panose="020B0604020202020204" pitchFamily="34" charset="0"/>
              </a:rPr>
              <a:t>= </a:t>
            </a:r>
            <a:r>
              <a:rPr lang="en-US" altLang="en-US" sz="1350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en-US" altLang="en-US" sz="1350" baseline="-25000" dirty="0">
                <a:solidFill>
                  <a:srgbClr val="FF0000"/>
                </a:solidFill>
                <a:cs typeface="Arial" panose="020B0604020202020204" pitchFamily="34" charset="0"/>
              </a:rPr>
              <a:t>∞</a:t>
            </a:r>
          </a:p>
          <a:p>
            <a:pPr>
              <a:buFont typeface="Symbol" panose="05050102010706020507" pitchFamily="18" charset="2"/>
              <a:buNone/>
              <a:defRPr/>
            </a:pPr>
            <a:r>
              <a:rPr lang="en-US" altLang="en-US" sz="1350" dirty="0">
                <a:solidFill>
                  <a:srgbClr val="FF0000"/>
                </a:solidFill>
                <a:cs typeface="Arial" panose="020B0604020202020204" pitchFamily="34" charset="0"/>
              </a:rPr>
              <a:t>T= T</a:t>
            </a:r>
            <a:r>
              <a:rPr lang="en-US" altLang="en-US" sz="1350" baseline="-25000" dirty="0">
                <a:solidFill>
                  <a:srgbClr val="FF0000"/>
                </a:solidFill>
                <a:cs typeface="Arial" panose="020B0604020202020204" pitchFamily="34" charset="0"/>
              </a:rPr>
              <a:t>∞</a:t>
            </a:r>
          </a:p>
          <a:p>
            <a:pPr>
              <a:buFont typeface="Symbol" panose="05050102010706020507" pitchFamily="18" charset="2"/>
              <a:buNone/>
              <a:defRPr/>
            </a:pPr>
            <a:r>
              <a:rPr lang="en-US" altLang="en-US" sz="1350" dirty="0">
                <a:solidFill>
                  <a:srgbClr val="FF0000"/>
                </a:solidFill>
                <a:cs typeface="Arial" panose="020B0604020202020204" pitchFamily="34" charset="0"/>
              </a:rPr>
              <a:t>h = h</a:t>
            </a:r>
            <a:r>
              <a:rPr lang="en-US" altLang="en-US" sz="1350" baseline="-25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</a:p>
          <a:p>
            <a:pPr>
              <a:buFont typeface="Symbol" panose="05050102010706020507" pitchFamily="18" charset="2"/>
              <a:buNone/>
              <a:defRPr/>
            </a:pPr>
            <a:endParaRPr lang="en-US" altLang="en-US" sz="1350" baseline="-25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17">
            <a:extLst>
              <a:ext uri="{FF2B5EF4-FFF2-40B4-BE49-F238E27FC236}">
                <a16:creationId xmlns:a16="http://schemas.microsoft.com/office/drawing/2014/main" id="{4AA35E50-3B11-46AC-B420-0E5B092BC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2193925"/>
            <a:ext cx="1201738" cy="9921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endParaRPr lang="en-US" altLang="en-US" sz="1350" baseline="-2500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n-US" sz="1350">
                <a:solidFill>
                  <a:srgbClr val="FF0000"/>
                </a:solidFill>
                <a:cs typeface="Arial" panose="020B0604020202020204" pitchFamily="34" charset="0"/>
              </a:rPr>
              <a:t>h = h</a:t>
            </a:r>
            <a:r>
              <a:rPr lang="en-US" altLang="en-US" sz="1350" baseline="-2500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US" altLang="en-US" sz="1350">
                <a:solidFill>
                  <a:srgbClr val="FF0000"/>
                </a:solidFill>
                <a:cs typeface="Arial" panose="020B0604020202020204" pitchFamily="34" charset="0"/>
              </a:rPr>
              <a:t>+</a:t>
            </a:r>
            <a:r>
              <a:rPr lang="en-US" altLang="en-US" sz="1350" baseline="3000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350">
                <a:solidFill>
                  <a:srgbClr val="FF0000"/>
                </a:solidFill>
                <a:cs typeface="Arial" panose="020B0604020202020204" pitchFamily="34" charset="0"/>
              </a:rPr>
              <a:t>v</a:t>
            </a:r>
            <a:r>
              <a:rPr lang="en-US" altLang="en-US" sz="1350" baseline="-2500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altLang="en-US" sz="1350" baseline="300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1350">
                <a:solidFill>
                  <a:srgbClr val="FF0000"/>
                </a:solidFill>
                <a:cs typeface="Arial" panose="020B0604020202020204" pitchFamily="34" charset="0"/>
              </a:rPr>
              <a:t>/2</a:t>
            </a:r>
          </a:p>
          <a:p>
            <a:pPr>
              <a:defRPr/>
            </a:pPr>
            <a:r>
              <a:rPr lang="en-US" altLang="en-US" sz="1350">
                <a:solidFill>
                  <a:srgbClr val="FF0000"/>
                </a:solidFill>
                <a:cs typeface="Arial" panose="020B0604020202020204" pitchFamily="34" charset="0"/>
              </a:rPr>
              <a:t>T=T</a:t>
            </a:r>
            <a:r>
              <a:rPr lang="en-US" altLang="en-US" sz="1350" baseline="-2500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endParaRPr lang="en-US" altLang="en-US" sz="135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n-US" sz="135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r </a:t>
            </a:r>
            <a:r>
              <a:rPr lang="en-US" altLang="en-US" sz="1350">
                <a:solidFill>
                  <a:srgbClr val="FF0000"/>
                </a:solidFill>
                <a:cs typeface="Arial" panose="020B0604020202020204" pitchFamily="34" charset="0"/>
              </a:rPr>
              <a:t>= </a:t>
            </a:r>
            <a:r>
              <a:rPr lang="en-US" altLang="en-US" sz="135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en-US" altLang="en-US" sz="1350" baseline="-2500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</a:p>
          <a:p>
            <a:pPr>
              <a:buFont typeface="Symbol" panose="05050102010706020507" pitchFamily="18" charset="2"/>
              <a:buNone/>
              <a:defRPr/>
            </a:pPr>
            <a:endParaRPr lang="en-US" altLang="en-US" sz="1350" baseline="-25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2" name="Line 19">
            <a:extLst>
              <a:ext uri="{FF2B5EF4-FFF2-40B4-BE49-F238E27FC236}">
                <a16:creationId xmlns:a16="http://schemas.microsoft.com/office/drawing/2014/main" id="{CF83D108-1A30-422D-9997-0EF27B28BB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6563" y="2016125"/>
            <a:ext cx="1300162" cy="1185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endParaRPr lang="en-US" sz="1350"/>
          </a:p>
        </p:txBody>
      </p:sp>
      <p:sp>
        <p:nvSpPr>
          <p:cNvPr id="53" name="Line 21">
            <a:extLst>
              <a:ext uri="{FF2B5EF4-FFF2-40B4-BE49-F238E27FC236}">
                <a16:creationId xmlns:a16="http://schemas.microsoft.com/office/drawing/2014/main" id="{34BB9438-3946-43F2-8D69-9CB6702F57C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6563" y="3294063"/>
            <a:ext cx="1300162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endParaRPr lang="en-US" sz="1350"/>
          </a:p>
        </p:txBody>
      </p:sp>
      <p:sp>
        <p:nvSpPr>
          <p:cNvPr id="54" name="Text Box 23">
            <a:extLst>
              <a:ext uri="{FF2B5EF4-FFF2-40B4-BE49-F238E27FC236}">
                <a16:creationId xmlns:a16="http://schemas.microsoft.com/office/drawing/2014/main" id="{B5F28505-433D-4B4F-8B62-9B6D2F323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1682750"/>
            <a:ext cx="1939925" cy="3000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350">
                <a:cs typeface="Arial" panose="020B0604020202020204" pitchFamily="34" charset="0"/>
              </a:rPr>
              <a:t>Shock frame of reference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>
            <a:extLst>
              <a:ext uri="{FF2B5EF4-FFF2-40B4-BE49-F238E27FC236}">
                <a16:creationId xmlns:a16="http://schemas.microsoft.com/office/drawing/2014/main" id="{3697776B-1A43-4302-8F23-9F13DEB1939C}"/>
              </a:ext>
            </a:extLst>
          </p:cNvPr>
          <p:cNvGrpSpPr>
            <a:grpSpLocks/>
          </p:cNvGrpSpPr>
          <p:nvPr/>
        </p:nvGrpSpPr>
        <p:grpSpPr bwMode="auto">
          <a:xfrm>
            <a:off x="5368925" y="2205038"/>
            <a:ext cx="774700" cy="587375"/>
            <a:chOff x="2476" y="2295"/>
            <a:chExt cx="488" cy="370"/>
          </a:xfrm>
        </p:grpSpPr>
        <p:sp>
          <p:nvSpPr>
            <p:cNvPr id="9255" name="AutoShape 3">
              <a:extLst>
                <a:ext uri="{FF2B5EF4-FFF2-40B4-BE49-F238E27FC236}">
                  <a16:creationId xmlns:a16="http://schemas.microsoft.com/office/drawing/2014/main" id="{AD215591-E32D-45BA-AEFC-1495D55103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476" y="2304"/>
              <a:ext cx="352" cy="3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0 w 21600"/>
                <a:gd name="T13" fmla="*/ 4521 h 21600"/>
                <a:gd name="T14" fmla="*/ 17120 w 21600"/>
                <a:gd name="T15" fmla="*/ 170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6" name="Freeform 4">
              <a:extLst>
                <a:ext uri="{FF2B5EF4-FFF2-40B4-BE49-F238E27FC236}">
                  <a16:creationId xmlns:a16="http://schemas.microsoft.com/office/drawing/2014/main" id="{345495C7-995A-4957-AF6B-17DA0AEB7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2295"/>
              <a:ext cx="58" cy="370"/>
            </a:xfrm>
            <a:custGeom>
              <a:avLst/>
              <a:gdLst>
                <a:gd name="T0" fmla="*/ 0 w 58"/>
                <a:gd name="T1" fmla="*/ 0 h 370"/>
                <a:gd name="T2" fmla="*/ 52 w 58"/>
                <a:gd name="T3" fmla="*/ 138 h 370"/>
                <a:gd name="T4" fmla="*/ 34 w 58"/>
                <a:gd name="T5" fmla="*/ 258 h 370"/>
                <a:gd name="T6" fmla="*/ 0 w 58"/>
                <a:gd name="T7" fmla="*/ 370 h 3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8" h="370">
                  <a:moveTo>
                    <a:pt x="0" y="0"/>
                  </a:moveTo>
                  <a:cubicBezTo>
                    <a:pt x="23" y="47"/>
                    <a:pt x="46" y="95"/>
                    <a:pt x="52" y="138"/>
                  </a:cubicBezTo>
                  <a:cubicBezTo>
                    <a:pt x="58" y="181"/>
                    <a:pt x="43" y="219"/>
                    <a:pt x="34" y="258"/>
                  </a:cubicBezTo>
                  <a:cubicBezTo>
                    <a:pt x="25" y="297"/>
                    <a:pt x="12" y="333"/>
                    <a:pt x="0" y="370"/>
                  </a:cubicBezTo>
                </a:path>
              </a:pathLst>
            </a:custGeom>
            <a:noFill/>
            <a:ln w="9525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257" name="Freeform 5">
              <a:extLst>
                <a:ext uri="{FF2B5EF4-FFF2-40B4-BE49-F238E27FC236}">
                  <a16:creationId xmlns:a16="http://schemas.microsoft.com/office/drawing/2014/main" id="{28EB492F-55B7-42B1-9348-AFACF2064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" y="2432"/>
              <a:ext cx="119" cy="70"/>
            </a:xfrm>
            <a:custGeom>
              <a:avLst/>
              <a:gdLst>
                <a:gd name="T0" fmla="*/ 0 w 119"/>
                <a:gd name="T1" fmla="*/ 22 h 70"/>
                <a:gd name="T2" fmla="*/ 36 w 119"/>
                <a:gd name="T3" fmla="*/ 64 h 70"/>
                <a:gd name="T4" fmla="*/ 36 w 119"/>
                <a:gd name="T5" fmla="*/ 4 h 70"/>
                <a:gd name="T6" fmla="*/ 85 w 119"/>
                <a:gd name="T7" fmla="*/ 61 h 70"/>
                <a:gd name="T8" fmla="*/ 93 w 119"/>
                <a:gd name="T9" fmla="*/ 1 h 70"/>
                <a:gd name="T10" fmla="*/ 119 w 119"/>
                <a:gd name="T11" fmla="*/ 70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9" h="70">
                  <a:moveTo>
                    <a:pt x="0" y="22"/>
                  </a:moveTo>
                  <a:cubicBezTo>
                    <a:pt x="6" y="29"/>
                    <a:pt x="30" y="67"/>
                    <a:pt x="36" y="64"/>
                  </a:cubicBezTo>
                  <a:cubicBezTo>
                    <a:pt x="42" y="61"/>
                    <a:pt x="28" y="4"/>
                    <a:pt x="36" y="4"/>
                  </a:cubicBezTo>
                  <a:cubicBezTo>
                    <a:pt x="44" y="4"/>
                    <a:pt x="76" y="61"/>
                    <a:pt x="85" y="61"/>
                  </a:cubicBezTo>
                  <a:cubicBezTo>
                    <a:pt x="94" y="61"/>
                    <a:pt x="87" y="0"/>
                    <a:pt x="93" y="1"/>
                  </a:cubicBezTo>
                  <a:cubicBezTo>
                    <a:pt x="99" y="2"/>
                    <a:pt x="109" y="36"/>
                    <a:pt x="119" y="70"/>
                  </a:cubicBezTo>
                </a:path>
              </a:pathLst>
            </a:custGeom>
            <a:noFill/>
            <a:ln w="9525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258" name="AutoShape 6">
              <a:extLst>
                <a:ext uri="{FF2B5EF4-FFF2-40B4-BE49-F238E27FC236}">
                  <a16:creationId xmlns:a16="http://schemas.microsoft.com/office/drawing/2014/main" id="{4EC587FB-7154-4FDE-BE42-224B80BA4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6" y="2448"/>
              <a:ext cx="60" cy="56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b="0">
                <a:latin typeface="Times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259" name="Line 7">
              <a:extLst>
                <a:ext uri="{FF2B5EF4-FFF2-40B4-BE49-F238E27FC236}">
                  <a16:creationId xmlns:a16="http://schemas.microsoft.com/office/drawing/2014/main" id="{DA8B37A8-408C-4F9E-A22A-F3E9C5C5C7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4" y="2478"/>
              <a:ext cx="3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9219" name="Group 8">
            <a:extLst>
              <a:ext uri="{FF2B5EF4-FFF2-40B4-BE49-F238E27FC236}">
                <a16:creationId xmlns:a16="http://schemas.microsoft.com/office/drawing/2014/main" id="{7B9DED8C-35E3-48CA-9648-5DFC3310E767}"/>
              </a:ext>
            </a:extLst>
          </p:cNvPr>
          <p:cNvGrpSpPr>
            <a:grpSpLocks/>
          </p:cNvGrpSpPr>
          <p:nvPr/>
        </p:nvGrpSpPr>
        <p:grpSpPr bwMode="auto">
          <a:xfrm>
            <a:off x="-1897063" y="2395538"/>
            <a:ext cx="10009188" cy="2233612"/>
            <a:chOff x="-1195" y="1509"/>
            <a:chExt cx="6305" cy="1407"/>
          </a:xfrm>
        </p:grpSpPr>
        <p:pic>
          <p:nvPicPr>
            <p:cNvPr id="9252" name="Picture 9">
              <a:extLst>
                <a:ext uri="{FF2B5EF4-FFF2-40B4-BE49-F238E27FC236}">
                  <a16:creationId xmlns:a16="http://schemas.microsoft.com/office/drawing/2014/main" id="{FD1D68D7-40AB-49C8-B15C-B7B3B4460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5" y="1788"/>
              <a:ext cx="5949" cy="1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53" name="Picture 10">
              <a:extLst>
                <a:ext uri="{FF2B5EF4-FFF2-40B4-BE49-F238E27FC236}">
                  <a16:creationId xmlns:a16="http://schemas.microsoft.com/office/drawing/2014/main" id="{C90AB61D-7464-4843-AD78-1597056478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8"/>
            <a:stretch>
              <a:fillRect/>
            </a:stretch>
          </p:blipFill>
          <p:spPr bwMode="auto">
            <a:xfrm>
              <a:off x="4752" y="1509"/>
              <a:ext cx="358" cy="1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54" name="Picture 11">
              <a:extLst>
                <a:ext uri="{FF2B5EF4-FFF2-40B4-BE49-F238E27FC236}">
                  <a16:creationId xmlns:a16="http://schemas.microsoft.com/office/drawing/2014/main" id="{6DD840CC-474A-4655-A9AC-2D8850176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929"/>
            <a:stretch>
              <a:fillRect/>
            </a:stretch>
          </p:blipFill>
          <p:spPr bwMode="auto">
            <a:xfrm>
              <a:off x="-885" y="1790"/>
              <a:ext cx="1551" cy="1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204" name="Text Box 12">
            <a:extLst>
              <a:ext uri="{FF2B5EF4-FFF2-40B4-BE49-F238E27FC236}">
                <a16:creationId xmlns:a16="http://schemas.microsoft.com/office/drawing/2014/main" id="{55376363-E1E3-4582-A6CD-5115B0C6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938" y="2571750"/>
            <a:ext cx="1746250" cy="1739900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Capacitor Bank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Delivers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0.2-1 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For 10-100 </a:t>
            </a:r>
            <a:r>
              <a:rPr lang="en-US" altLang="en-US" sz="1800" b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en-US" sz="1800" b="0">
                <a:cs typeface="Arial" panose="020B0604020202020204" pitchFamily="34" charset="0"/>
              </a:rPr>
              <a:t>s</a:t>
            </a:r>
          </a:p>
        </p:txBody>
      </p:sp>
      <p:sp>
        <p:nvSpPr>
          <p:cNvPr id="8205" name="AutoShape 13">
            <a:extLst>
              <a:ext uri="{FF2B5EF4-FFF2-40B4-BE49-F238E27FC236}">
                <a16:creationId xmlns:a16="http://schemas.microsoft.com/office/drawing/2014/main" id="{A2E713BB-150C-4A5A-A7E9-06D013B267D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590632" y="3331368"/>
            <a:ext cx="158750" cy="284163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tint val="9020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9222" name="Rectangle 14">
            <a:extLst>
              <a:ext uri="{FF2B5EF4-FFF2-40B4-BE49-F238E27FC236}">
                <a16:creationId xmlns:a16="http://schemas.microsoft.com/office/drawing/2014/main" id="{732D3EE5-4892-4382-87A0-CEF925993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Electric Arc Shock Wave Generation</a:t>
            </a:r>
          </a:p>
        </p:txBody>
      </p:sp>
      <p:sp>
        <p:nvSpPr>
          <p:cNvPr id="8207" name="Text Box 15">
            <a:extLst>
              <a:ext uri="{FF2B5EF4-FFF2-40B4-BE49-F238E27FC236}">
                <a16:creationId xmlns:a16="http://schemas.microsoft.com/office/drawing/2014/main" id="{DA693DE8-E30D-4388-8D55-4D8227B24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1711325"/>
            <a:ext cx="26892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Driven Section Filled with Test Gas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(0.01-2.0 Torr)</a:t>
            </a:r>
          </a:p>
        </p:txBody>
      </p:sp>
      <p:sp>
        <p:nvSpPr>
          <p:cNvPr id="8208" name="Line 16">
            <a:extLst>
              <a:ext uri="{FF2B5EF4-FFF2-40B4-BE49-F238E27FC236}">
                <a16:creationId xmlns:a16="http://schemas.microsoft.com/office/drawing/2014/main" id="{0B9448E0-886F-4083-80C8-A44F373127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4550" y="2592388"/>
            <a:ext cx="687388" cy="884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Text Box 17">
            <a:extLst>
              <a:ext uri="{FF2B5EF4-FFF2-40B4-BE49-F238E27FC236}">
                <a16:creationId xmlns:a16="http://schemas.microsoft.com/office/drawing/2014/main" id="{183AEC25-BA28-4DEC-BD86-58D767C62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325" y="1477963"/>
            <a:ext cx="18097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Driver Filled 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Higher pressure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(100 psi He)</a:t>
            </a:r>
          </a:p>
        </p:txBody>
      </p:sp>
      <p:sp>
        <p:nvSpPr>
          <p:cNvPr id="8210" name="Line 18">
            <a:extLst>
              <a:ext uri="{FF2B5EF4-FFF2-40B4-BE49-F238E27FC236}">
                <a16:creationId xmlns:a16="http://schemas.microsoft.com/office/drawing/2014/main" id="{F6680ED7-55D9-4E5E-BECD-BA5A960DEA2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7400" y="2470150"/>
            <a:ext cx="541338" cy="977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Oval 19">
            <a:extLst>
              <a:ext uri="{FF2B5EF4-FFF2-40B4-BE49-F238E27FC236}">
                <a16:creationId xmlns:a16="http://schemas.microsoft.com/office/drawing/2014/main" id="{968A0A0D-EE24-43B6-993D-A602C482E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5225" y="3402013"/>
            <a:ext cx="42863" cy="1365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212" name="Line 20">
            <a:extLst>
              <a:ext uri="{FF2B5EF4-FFF2-40B4-BE49-F238E27FC236}">
                <a16:creationId xmlns:a16="http://schemas.microsoft.com/office/drawing/2014/main" id="{64D042A9-B6A9-4D9B-95AE-6278C794CE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78600" y="3559175"/>
            <a:ext cx="957263" cy="130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3" name="Text Box 21">
            <a:extLst>
              <a:ext uri="{FF2B5EF4-FFF2-40B4-BE49-F238E27FC236}">
                <a16:creationId xmlns:a16="http://schemas.microsoft.com/office/drawing/2014/main" id="{F3FE9AFD-3687-4CE4-8401-B99785089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75" y="4767263"/>
            <a:ext cx="234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Diaphragm Maintains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Pressure Differential</a:t>
            </a:r>
          </a:p>
        </p:txBody>
      </p:sp>
      <p:sp>
        <p:nvSpPr>
          <p:cNvPr id="8214" name="Oval 22">
            <a:extLst>
              <a:ext uri="{FF2B5EF4-FFF2-40B4-BE49-F238E27FC236}">
                <a16:creationId xmlns:a16="http://schemas.microsoft.com/office/drawing/2014/main" id="{D05967E6-0542-4858-9E8E-C50DC388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1828800"/>
            <a:ext cx="1419225" cy="12969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215" name="Oval 23">
            <a:extLst>
              <a:ext uri="{FF2B5EF4-FFF2-40B4-BE49-F238E27FC236}">
                <a16:creationId xmlns:a16="http://schemas.microsoft.com/office/drawing/2014/main" id="{A999039B-CCB5-4440-ACCB-53E0FA9E8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3302000"/>
            <a:ext cx="303212" cy="320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216" name="Line 24">
            <a:extLst>
              <a:ext uri="{FF2B5EF4-FFF2-40B4-BE49-F238E27FC236}">
                <a16:creationId xmlns:a16="http://schemas.microsoft.com/office/drawing/2014/main" id="{D4C4A7DF-E033-4D50-8F26-61FAAC4B02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64163" y="3098800"/>
            <a:ext cx="227965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7" name="Line 25">
            <a:extLst>
              <a:ext uri="{FF2B5EF4-FFF2-40B4-BE49-F238E27FC236}">
                <a16:creationId xmlns:a16="http://schemas.microsoft.com/office/drawing/2014/main" id="{587CE500-28CD-49BD-82CE-01BDEE9012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73775" y="2019300"/>
            <a:ext cx="1730375" cy="1335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26">
            <a:extLst>
              <a:ext uri="{FF2B5EF4-FFF2-40B4-BE49-F238E27FC236}">
                <a16:creationId xmlns:a16="http://schemas.microsoft.com/office/drawing/2014/main" id="{316B1F63-B8FB-4579-80B6-4845770006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49913" y="1924050"/>
            <a:ext cx="941387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9" name="Line 27">
            <a:extLst>
              <a:ext uri="{FF2B5EF4-FFF2-40B4-BE49-F238E27FC236}">
                <a16:creationId xmlns:a16="http://schemas.microsoft.com/office/drawing/2014/main" id="{9304CC1A-1CE4-4DBD-9498-CB5F27119B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45050" y="2511425"/>
            <a:ext cx="1065213" cy="2143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0" name="Text Box 28">
            <a:extLst>
              <a:ext uri="{FF2B5EF4-FFF2-40B4-BE49-F238E27FC236}">
                <a16:creationId xmlns:a16="http://schemas.microsoft.com/office/drawing/2014/main" id="{2EA87866-EF23-46E8-95D5-3003E8919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3" y="4576763"/>
            <a:ext cx="27749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Pin charged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up to 10-25 kV (typical)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40 kV (Max)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Through 1.3 mF (1.2 MJ)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Capacitor Bank</a:t>
            </a:r>
          </a:p>
        </p:txBody>
      </p:sp>
      <p:sp>
        <p:nvSpPr>
          <p:cNvPr id="8221" name="Line 29">
            <a:extLst>
              <a:ext uri="{FF2B5EF4-FFF2-40B4-BE49-F238E27FC236}">
                <a16:creationId xmlns:a16="http://schemas.microsoft.com/office/drawing/2014/main" id="{730F0537-F79E-4923-B2EC-DC14F2B76C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89300" y="2552700"/>
            <a:ext cx="2060575" cy="1909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" name="Text Box 30">
            <a:extLst>
              <a:ext uri="{FF2B5EF4-FFF2-40B4-BE49-F238E27FC236}">
                <a16:creationId xmlns:a16="http://schemas.microsoft.com/office/drawing/2014/main" id="{7D1776A3-C107-41C2-A76A-F5A1837BB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525" y="4413250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Grounded</a:t>
            </a:r>
          </a:p>
        </p:txBody>
      </p:sp>
      <p:sp>
        <p:nvSpPr>
          <p:cNvPr id="8223" name="Line 31">
            <a:extLst>
              <a:ext uri="{FF2B5EF4-FFF2-40B4-BE49-F238E27FC236}">
                <a16:creationId xmlns:a16="http://schemas.microsoft.com/office/drawing/2014/main" id="{614746A7-4F7E-4EC8-B501-E4B7371313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7250" y="2470150"/>
            <a:ext cx="941388" cy="2525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" name="Text Box 32">
            <a:extLst>
              <a:ext uri="{FF2B5EF4-FFF2-40B4-BE49-F238E27FC236}">
                <a16:creationId xmlns:a16="http://schemas.microsoft.com/office/drawing/2014/main" id="{378B28A9-3CF2-4EE2-8DA8-1BA6B9542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88" y="5013325"/>
            <a:ext cx="179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Wire is pulled in</a:t>
            </a:r>
          </a:p>
        </p:txBody>
      </p:sp>
      <p:sp>
        <p:nvSpPr>
          <p:cNvPr id="8225" name="AutoShape 33">
            <a:extLst>
              <a:ext uri="{FF2B5EF4-FFF2-40B4-BE49-F238E27FC236}">
                <a16:creationId xmlns:a16="http://schemas.microsoft.com/office/drawing/2014/main" id="{38B0EF51-29B2-46A2-8954-9751C6C76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588" y="2279650"/>
            <a:ext cx="601662" cy="409575"/>
          </a:xfrm>
          <a:prstGeom prst="irregularSeal2">
            <a:avLst/>
          </a:prstGeom>
          <a:gradFill rotWithShape="1">
            <a:gsLst>
              <a:gs pos="0">
                <a:srgbClr val="FFFF99"/>
              </a:gs>
              <a:gs pos="100000">
                <a:srgbClr val="FFFFD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226" name="AutoShape 34">
            <a:extLst>
              <a:ext uri="{FF2B5EF4-FFF2-40B4-BE49-F238E27FC236}">
                <a16:creationId xmlns:a16="http://schemas.microsoft.com/office/drawing/2014/main" id="{BCEA0089-A496-4C37-896B-EBBFCA034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8325" y="3479800"/>
            <a:ext cx="750888" cy="239713"/>
          </a:xfrm>
          <a:prstGeom prst="leftArrow">
            <a:avLst>
              <a:gd name="adj1" fmla="val 50000"/>
              <a:gd name="adj2" fmla="val 7831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227" name="Text Box 35">
            <a:extLst>
              <a:ext uri="{FF2B5EF4-FFF2-40B4-BE49-F238E27FC236}">
                <a16:creationId xmlns:a16="http://schemas.microsoft.com/office/drawing/2014/main" id="{9E79E4F6-8B60-4BB4-989B-261BE2BF7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613" y="1463675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1292 cc</a:t>
            </a:r>
          </a:p>
        </p:txBody>
      </p:sp>
      <p:sp>
        <p:nvSpPr>
          <p:cNvPr id="8228" name="Line 36">
            <a:extLst>
              <a:ext uri="{FF2B5EF4-FFF2-40B4-BE49-F238E27FC236}">
                <a16:creationId xmlns:a16="http://schemas.microsoft.com/office/drawing/2014/main" id="{546A5C91-6D51-401D-987D-63C561CCE7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05525" y="3567113"/>
            <a:ext cx="1385888" cy="900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9" name="Text Box 37">
            <a:extLst>
              <a:ext uri="{FF2B5EF4-FFF2-40B4-BE49-F238E27FC236}">
                <a16:creationId xmlns:a16="http://schemas.microsoft.com/office/drawing/2014/main" id="{DDA8DA74-EB58-4002-8808-BA8D36167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238" y="4403725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Diaphragm Breaks</a:t>
            </a:r>
          </a:p>
        </p:txBody>
      </p:sp>
      <p:sp>
        <p:nvSpPr>
          <p:cNvPr id="8230" name="Line 38">
            <a:extLst>
              <a:ext uri="{FF2B5EF4-FFF2-40B4-BE49-F238E27FC236}">
                <a16:creationId xmlns:a16="http://schemas.microsoft.com/office/drawing/2014/main" id="{80C4B479-B213-4A06-B69D-315A150FBA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29188" y="3562350"/>
            <a:ext cx="752475" cy="1309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1" name="Text Box 39">
            <a:extLst>
              <a:ext uri="{FF2B5EF4-FFF2-40B4-BE49-F238E27FC236}">
                <a16:creationId xmlns:a16="http://schemas.microsoft.com/office/drawing/2014/main" id="{3113AA02-A41C-455D-A859-3E27EBE46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213" y="47942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Shock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Front</a:t>
            </a:r>
          </a:p>
        </p:txBody>
      </p:sp>
      <p:sp>
        <p:nvSpPr>
          <p:cNvPr id="8232" name="Line 40">
            <a:extLst>
              <a:ext uri="{FF2B5EF4-FFF2-40B4-BE49-F238E27FC236}">
                <a16:creationId xmlns:a16="http://schemas.microsoft.com/office/drawing/2014/main" id="{51C3AE26-A29E-4705-8AE4-D7AE996321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24525" y="3557588"/>
            <a:ext cx="523875" cy="1804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3" name="Text Box 41">
            <a:extLst>
              <a:ext uri="{FF2B5EF4-FFF2-40B4-BE49-F238E27FC236}">
                <a16:creationId xmlns:a16="http://schemas.microsoft.com/office/drawing/2014/main" id="{1FB0C94F-A1B6-4BF1-8E56-E8F2B4A34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25" y="5275263"/>
            <a:ext cx="97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Contact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Front</a:t>
            </a:r>
          </a:p>
        </p:txBody>
      </p:sp>
      <p:sp>
        <p:nvSpPr>
          <p:cNvPr id="8234" name="Text Box 42">
            <a:extLst>
              <a:ext uri="{FF2B5EF4-FFF2-40B4-BE49-F238E27FC236}">
                <a16:creationId xmlns:a16="http://schemas.microsoft.com/office/drawing/2014/main" id="{E34CF339-16B9-4952-B1F1-6A8DC3E9C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0" y="2560638"/>
            <a:ext cx="257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Compressed and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Dissociated Driven Gas</a:t>
            </a:r>
          </a:p>
        </p:txBody>
      </p:sp>
      <p:sp>
        <p:nvSpPr>
          <p:cNvPr id="9251" name="Rectangle 43">
            <a:extLst>
              <a:ext uri="{FF2B5EF4-FFF2-40B4-BE49-F238E27FC236}">
                <a16:creationId xmlns:a16="http://schemas.microsoft.com/office/drawing/2014/main" id="{01958623-E350-4D57-8F87-2B2C35CD8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800" y="6486525"/>
            <a:ext cx="213360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28A11A6-2B48-4E70-B0FE-16579855A1F9}" type="slidenum">
              <a:rPr lang="en-US" altLang="en-US" sz="1200" b="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 b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 animBg="1"/>
      <p:bldP spid="8204" grpId="1" animBg="1"/>
      <p:bldP spid="8207" grpId="0"/>
      <p:bldP spid="8207" grpId="1"/>
      <p:bldP spid="8209" grpId="0"/>
      <p:bldP spid="8209" grpId="1"/>
      <p:bldP spid="8213" grpId="0"/>
      <p:bldP spid="8213" grpId="1"/>
      <p:bldP spid="8220" grpId="0"/>
      <p:bldP spid="8220" grpId="1"/>
      <p:bldP spid="8222" grpId="0"/>
      <p:bldP spid="8222" grpId="1"/>
      <p:bldP spid="8224" grpId="0"/>
      <p:bldP spid="8224" grpId="1"/>
      <p:bldP spid="8227" grpId="0"/>
      <p:bldP spid="8227" grpId="1"/>
      <p:bldP spid="8229" grpId="0"/>
      <p:bldP spid="8229" grpId="1"/>
      <p:bldP spid="8231" grpId="0"/>
      <p:bldP spid="8231" grpId="1"/>
      <p:bldP spid="8233" grpId="0"/>
      <p:bldP spid="8233" grpId="1"/>
      <p:bldP spid="8234" grpId="0"/>
      <p:bldP spid="823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20BD282-188A-45F4-8130-AA435D72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4481513"/>
            <a:ext cx="3505200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67" name="Group 3">
            <a:extLst>
              <a:ext uri="{FF2B5EF4-FFF2-40B4-BE49-F238E27FC236}">
                <a16:creationId xmlns:a16="http://schemas.microsoft.com/office/drawing/2014/main" id="{7DBA63EC-BBFF-49E5-B3B4-F9FD417C7448}"/>
              </a:ext>
            </a:extLst>
          </p:cNvPr>
          <p:cNvGrpSpPr>
            <a:grpSpLocks/>
          </p:cNvGrpSpPr>
          <p:nvPr/>
        </p:nvGrpSpPr>
        <p:grpSpPr bwMode="auto">
          <a:xfrm>
            <a:off x="-1897063" y="2395538"/>
            <a:ext cx="10009188" cy="2233612"/>
            <a:chOff x="-1195" y="1509"/>
            <a:chExt cx="6305" cy="1407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8AD98A5E-D9CB-428A-9F03-B9CAEBC84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5" y="1788"/>
              <a:ext cx="5949" cy="1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F90FF1D3-D3DE-4538-ACDB-C402503CB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8"/>
            <a:stretch>
              <a:fillRect/>
            </a:stretch>
          </p:blipFill>
          <p:spPr bwMode="auto">
            <a:xfrm>
              <a:off x="4752" y="1509"/>
              <a:ext cx="358" cy="1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06" name="Picture 6">
              <a:extLst>
                <a:ext uri="{FF2B5EF4-FFF2-40B4-BE49-F238E27FC236}">
                  <a16:creationId xmlns:a16="http://schemas.microsoft.com/office/drawing/2014/main" id="{96E7A3E2-7712-434E-9E05-4A7E0CF7B0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929"/>
            <a:stretch>
              <a:fillRect/>
            </a:stretch>
          </p:blipFill>
          <p:spPr bwMode="auto">
            <a:xfrm>
              <a:off x="-885" y="1790"/>
              <a:ext cx="1551" cy="1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271" name="Rectangle 7">
            <a:extLst>
              <a:ext uri="{FF2B5EF4-FFF2-40B4-BE49-F238E27FC236}">
                <a16:creationId xmlns:a16="http://schemas.microsoft.com/office/drawing/2014/main" id="{14F880EB-6ED2-40F5-BEDC-2FE687183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3405188"/>
            <a:ext cx="638175" cy="1365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A9A9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272" name="Rectangle 8">
            <a:extLst>
              <a:ext uri="{FF2B5EF4-FFF2-40B4-BE49-F238E27FC236}">
                <a16:creationId xmlns:a16="http://schemas.microsoft.com/office/drawing/2014/main" id="{42958006-4E15-4CCD-954A-73F543BB0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363" y="3406775"/>
            <a:ext cx="42862" cy="13652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E5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273" name="Rectangle 9">
            <a:extLst>
              <a:ext uri="{FF2B5EF4-FFF2-40B4-BE49-F238E27FC236}">
                <a16:creationId xmlns:a16="http://schemas.microsoft.com/office/drawing/2014/main" id="{19A6B689-E6CF-49AE-91B1-BDC5C3E07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3" y="3400425"/>
            <a:ext cx="44450" cy="13652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E5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274" name="Rectangle 10">
            <a:extLst>
              <a:ext uri="{FF2B5EF4-FFF2-40B4-BE49-F238E27FC236}">
                <a16:creationId xmlns:a16="http://schemas.microsoft.com/office/drawing/2014/main" id="{90F78395-024A-4573-9563-264CD6E79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3400425"/>
            <a:ext cx="1790700" cy="1365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A9A9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275" name="Rectangle 11">
            <a:extLst>
              <a:ext uri="{FF2B5EF4-FFF2-40B4-BE49-F238E27FC236}">
                <a16:creationId xmlns:a16="http://schemas.microsoft.com/office/drawing/2014/main" id="{E6766323-726C-4100-B597-656E49BCA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3400425"/>
            <a:ext cx="3852863" cy="1365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A9A9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276" name="Rectangle 12">
            <a:extLst>
              <a:ext uri="{FF2B5EF4-FFF2-40B4-BE49-F238E27FC236}">
                <a16:creationId xmlns:a16="http://schemas.microsoft.com/office/drawing/2014/main" id="{EF92868B-8F81-4BA8-9A15-1FF52999C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3788" y="3400425"/>
            <a:ext cx="42862" cy="13652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E5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277" name="Rectangle 13">
            <a:extLst>
              <a:ext uri="{FF2B5EF4-FFF2-40B4-BE49-F238E27FC236}">
                <a16:creationId xmlns:a16="http://schemas.microsoft.com/office/drawing/2014/main" id="{1F9C68F9-C585-4236-BBD4-18C3DE281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3390900"/>
            <a:ext cx="46038" cy="127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E5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b="0">
              <a:cs typeface="Arial" panose="020B0604020202020204" pitchFamily="34" charset="0"/>
            </a:endParaRPr>
          </a:p>
        </p:txBody>
      </p:sp>
      <p:sp>
        <p:nvSpPr>
          <p:cNvPr id="11278" name="Rectangle 14">
            <a:extLst>
              <a:ext uri="{FF2B5EF4-FFF2-40B4-BE49-F238E27FC236}">
                <a16:creationId xmlns:a16="http://schemas.microsoft.com/office/drawing/2014/main" id="{03117ABA-E2B3-49BB-8639-0BB76F0F0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413" y="3400425"/>
            <a:ext cx="6119812" cy="11747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A9A9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684CA147-EB0B-4200-91F0-675DC9855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0513" y="3400425"/>
            <a:ext cx="7805738" cy="1333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A9A9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280" name="Picture 16">
            <a:extLst>
              <a:ext uri="{FF2B5EF4-FFF2-40B4-BE49-F238E27FC236}">
                <a16:creationId xmlns:a16="http://schemas.microsoft.com/office/drawing/2014/main" id="{FA9DD72E-5400-4D0E-AB05-CAFCCB180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467225"/>
            <a:ext cx="3500438" cy="237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81" name="AutoShape 17">
            <a:extLst>
              <a:ext uri="{FF2B5EF4-FFF2-40B4-BE49-F238E27FC236}">
                <a16:creationId xmlns:a16="http://schemas.microsoft.com/office/drawing/2014/main" id="{4D09C8F4-B3F3-4EBA-B3C8-699801C5CE7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590632" y="3331368"/>
            <a:ext cx="158750" cy="284163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tint val="9020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D1CC2771-13B2-4DD1-AF19-970818B8A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Shock Wave Generation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5D28937D-0763-4603-8C6B-09E9EAE277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1638" y="5888038"/>
            <a:ext cx="8229600" cy="7715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11284" name="Rectangle 20">
            <a:extLst>
              <a:ext uri="{FF2B5EF4-FFF2-40B4-BE49-F238E27FC236}">
                <a16:creationId xmlns:a16="http://schemas.microsoft.com/office/drawing/2014/main" id="{02AA6264-CE1F-4CF6-AFBF-518997DF7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4963" y="3395663"/>
            <a:ext cx="42863" cy="13652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E5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285" name="Line 21">
            <a:extLst>
              <a:ext uri="{FF2B5EF4-FFF2-40B4-BE49-F238E27FC236}">
                <a16:creationId xmlns:a16="http://schemas.microsoft.com/office/drawing/2014/main" id="{9A20E6ED-CB7B-47B7-8CEC-097E05A4D2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29188" y="3562350"/>
            <a:ext cx="752475" cy="1309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Text Box 22">
            <a:extLst>
              <a:ext uri="{FF2B5EF4-FFF2-40B4-BE49-F238E27FC236}">
                <a16:creationId xmlns:a16="http://schemas.microsoft.com/office/drawing/2014/main" id="{4DF41343-412B-48C9-A470-2B8626E99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213" y="47942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Shock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Front</a:t>
            </a:r>
          </a:p>
        </p:txBody>
      </p:sp>
      <p:sp>
        <p:nvSpPr>
          <p:cNvPr id="11287" name="Line 23">
            <a:extLst>
              <a:ext uri="{FF2B5EF4-FFF2-40B4-BE49-F238E27FC236}">
                <a16:creationId xmlns:a16="http://schemas.microsoft.com/office/drawing/2014/main" id="{8F2C1465-7373-498F-9E85-430BDC3FD3A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24525" y="3557588"/>
            <a:ext cx="523875" cy="1804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8" name="Text Box 24">
            <a:extLst>
              <a:ext uri="{FF2B5EF4-FFF2-40B4-BE49-F238E27FC236}">
                <a16:creationId xmlns:a16="http://schemas.microsoft.com/office/drawing/2014/main" id="{CF8C0DAF-4AA1-4B47-A15B-2551EFB77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25" y="5275263"/>
            <a:ext cx="97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Contact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Front</a:t>
            </a:r>
          </a:p>
        </p:txBody>
      </p:sp>
      <p:sp>
        <p:nvSpPr>
          <p:cNvPr id="11289" name="AutoShape 25">
            <a:extLst>
              <a:ext uri="{FF2B5EF4-FFF2-40B4-BE49-F238E27FC236}">
                <a16:creationId xmlns:a16="http://schemas.microsoft.com/office/drawing/2014/main" id="{D0D3DC32-D35A-49D4-95B5-2718FEBA4E9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662613" y="3319463"/>
            <a:ext cx="79375" cy="47625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290" name="Text Box 26">
            <a:extLst>
              <a:ext uri="{FF2B5EF4-FFF2-40B4-BE49-F238E27FC236}">
                <a16:creationId xmlns:a16="http://schemas.microsoft.com/office/drawing/2014/main" id="{9D627905-5712-4582-8ED9-847AD666A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0" y="2560638"/>
            <a:ext cx="257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Compressed and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Dissociated Driven Gas</a:t>
            </a:r>
          </a:p>
        </p:txBody>
      </p:sp>
      <p:sp>
        <p:nvSpPr>
          <p:cNvPr id="11291" name="Line 27">
            <a:extLst>
              <a:ext uri="{FF2B5EF4-FFF2-40B4-BE49-F238E27FC236}">
                <a16:creationId xmlns:a16="http://schemas.microsoft.com/office/drawing/2014/main" id="{0A648EAE-4E04-4BFC-AFAC-B1A4E809E3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57488" y="3543300"/>
            <a:ext cx="874712" cy="142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2" name="Line 28">
            <a:extLst>
              <a:ext uri="{FF2B5EF4-FFF2-40B4-BE49-F238E27FC236}">
                <a16:creationId xmlns:a16="http://schemas.microsoft.com/office/drawing/2014/main" id="{DF8BE07A-D7F2-4520-BFC8-D7AC39B3AE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3554413"/>
            <a:ext cx="2662237" cy="138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3" name="Text Box 29">
            <a:extLst>
              <a:ext uri="{FF2B5EF4-FFF2-40B4-BE49-F238E27FC236}">
                <a16:creationId xmlns:a16="http://schemas.microsoft.com/office/drawing/2014/main" id="{673AB629-8D24-4D14-BCC7-8B6215372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0" y="5843588"/>
            <a:ext cx="11620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Pressure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Transient</a:t>
            </a:r>
          </a:p>
        </p:txBody>
      </p:sp>
      <p:sp>
        <p:nvSpPr>
          <p:cNvPr id="11294" name="Text Box 30">
            <a:extLst>
              <a:ext uri="{FF2B5EF4-FFF2-40B4-BE49-F238E27FC236}">
                <a16:creationId xmlns:a16="http://schemas.microsoft.com/office/drawing/2014/main" id="{E197A8C5-948D-411C-82F4-BD4ABD2DE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5848350"/>
            <a:ext cx="11366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Emission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cs typeface="Arial" panose="020B0604020202020204" pitchFamily="34" charset="0"/>
              </a:rPr>
              <a:t>Transient</a:t>
            </a:r>
          </a:p>
        </p:txBody>
      </p:sp>
      <p:pic>
        <p:nvPicPr>
          <p:cNvPr id="11295" name="Picture 31" descr="Image_example3">
            <a:extLst>
              <a:ext uri="{FF2B5EF4-FFF2-40B4-BE49-F238E27FC236}">
                <a16:creationId xmlns:a16="http://schemas.microsoft.com/office/drawing/2014/main" id="{C0829ED9-2F26-4C6F-962B-D94AD317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51" b="27515"/>
          <a:stretch>
            <a:fillRect/>
          </a:stretch>
        </p:blipFill>
        <p:spPr bwMode="auto">
          <a:xfrm>
            <a:off x="969963" y="4116388"/>
            <a:ext cx="18176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6" name="Picture 32" descr="CO2_Image_3">
            <a:extLst>
              <a:ext uri="{FF2B5EF4-FFF2-40B4-BE49-F238E27FC236}">
                <a16:creationId xmlns:a16="http://schemas.microsoft.com/office/drawing/2014/main" id="{353928C6-C3D2-451C-848D-014A8C3BD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41" b="25743"/>
          <a:stretch>
            <a:fillRect/>
          </a:stretch>
        </p:blipFill>
        <p:spPr bwMode="auto">
          <a:xfrm>
            <a:off x="1092200" y="1231900"/>
            <a:ext cx="1427163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7" name="Line 33">
            <a:extLst>
              <a:ext uri="{FF2B5EF4-FFF2-40B4-BE49-F238E27FC236}">
                <a16:creationId xmlns:a16="http://schemas.microsoft.com/office/drawing/2014/main" id="{87670CE3-7B95-4682-B256-EE46DC16FB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81113" y="3522663"/>
            <a:ext cx="6350" cy="942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8" name="Line 34">
            <a:extLst>
              <a:ext uri="{FF2B5EF4-FFF2-40B4-BE49-F238E27FC236}">
                <a16:creationId xmlns:a16="http://schemas.microsoft.com/office/drawing/2014/main" id="{50FC3007-6A6B-44D6-B7FB-0E0C4D3EAF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30338" y="3502025"/>
            <a:ext cx="1327150" cy="960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9" name="Line 35">
            <a:extLst>
              <a:ext uri="{FF2B5EF4-FFF2-40B4-BE49-F238E27FC236}">
                <a16:creationId xmlns:a16="http://schemas.microsoft.com/office/drawing/2014/main" id="{11252459-19CF-4C2A-A41B-A1FAC3C81C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346200" y="3509963"/>
            <a:ext cx="465138" cy="96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0" name="Line 36">
            <a:extLst>
              <a:ext uri="{FF2B5EF4-FFF2-40B4-BE49-F238E27FC236}">
                <a16:creationId xmlns:a16="http://schemas.microsoft.com/office/drawing/2014/main" id="{C948EB35-A1E5-44C2-ABC6-9CBC7C9E23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387475" y="3519488"/>
            <a:ext cx="973138" cy="957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1" name="Rectangle 37">
            <a:extLst>
              <a:ext uri="{FF2B5EF4-FFF2-40B4-BE49-F238E27FC236}">
                <a16:creationId xmlns:a16="http://schemas.microsoft.com/office/drawing/2014/main" id="{6DD0ABCF-FAB3-466D-B933-2E489951E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988" y="3389313"/>
            <a:ext cx="133350" cy="12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302" name="Line 38">
            <a:extLst>
              <a:ext uri="{FF2B5EF4-FFF2-40B4-BE49-F238E27FC236}">
                <a16:creationId xmlns:a16="http://schemas.microsoft.com/office/drawing/2014/main" id="{6CD9A8CC-2A07-4EA1-A5F3-3D9174855A2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35100" y="3203575"/>
            <a:ext cx="1046163" cy="195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3" name="Line 39">
            <a:extLst>
              <a:ext uri="{FF2B5EF4-FFF2-40B4-BE49-F238E27FC236}">
                <a16:creationId xmlns:a16="http://schemas.microsoft.com/office/drawing/2014/main" id="{20BA58AB-E585-424C-943D-D0110A9003DC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1300163" y="3186113"/>
            <a:ext cx="15875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4" name="Line 40">
            <a:extLst>
              <a:ext uri="{FF2B5EF4-FFF2-40B4-BE49-F238E27FC236}">
                <a16:creationId xmlns:a16="http://schemas.microsoft.com/office/drawing/2014/main" id="{AA26E6FD-187E-42F3-B1DA-E15FE9AFE337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1370013" y="3192463"/>
            <a:ext cx="955675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5" name="Line 41">
            <a:extLst>
              <a:ext uri="{FF2B5EF4-FFF2-40B4-BE49-F238E27FC236}">
                <a16:creationId xmlns:a16="http://schemas.microsoft.com/office/drawing/2014/main" id="{F8F6F359-D128-42A8-818A-4AB438FEAB46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1349375" y="3213100"/>
            <a:ext cx="379413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8688DF89-C8C9-4F81-A270-45675B78F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800" y="6486525"/>
            <a:ext cx="213360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5DBD3A-84C1-4B3C-A4C5-1C8326950E6F}" type="slidenum">
              <a:rPr lang="en-US" altLang="en-US" sz="1200" b="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 b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7" grpId="0" animBg="1"/>
      <p:bldP spid="11286" grpId="0"/>
      <p:bldP spid="11286" grpId="1"/>
      <p:bldP spid="11288" grpId="0"/>
      <p:bldP spid="11288" grpId="1"/>
      <p:bldP spid="11290" grpId="0"/>
      <p:bldP spid="11290" grpId="1"/>
      <p:bldP spid="11293" grpId="0" animBg="1"/>
      <p:bldP spid="11293" grpId="1" animBg="1"/>
      <p:bldP spid="11294" grpId="0" animBg="1"/>
      <p:bldP spid="1129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0FE81CC-16EE-4C52-A6E0-9A315CD63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397" y="1318846"/>
            <a:ext cx="5253100" cy="3939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907D3C-05C2-44CA-8B08-D43E1A1F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Shock x-t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8F5A0-DF5E-473B-8344-68AC13F95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215" y="5272285"/>
            <a:ext cx="7886700" cy="138036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Shock tubes are often characterized in terms of an x-t diagram</a:t>
            </a:r>
          </a:p>
          <a:p>
            <a:r>
              <a:rPr lang="en-US" dirty="0"/>
              <a:t>The slope of the shock wave is the inverse of its velocity</a:t>
            </a:r>
          </a:p>
          <a:p>
            <a:r>
              <a:rPr lang="en-US" dirty="0"/>
              <a:t>The contact front separates test gas from driver gas</a:t>
            </a:r>
          </a:p>
          <a:p>
            <a:pPr lvl="1"/>
            <a:r>
              <a:rPr lang="en-US" dirty="0"/>
              <a:t>The test gas is the region between the shock wave and contact front</a:t>
            </a:r>
          </a:p>
          <a:p>
            <a:r>
              <a:rPr lang="en-US" dirty="0"/>
              <a:t>Expansion waves will reflect off of the wall and other waves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175AEB-80BA-4FB7-86E4-3A09F95944EE}"/>
              </a:ext>
            </a:extLst>
          </p:cNvPr>
          <p:cNvSpPr txBox="1"/>
          <p:nvPr/>
        </p:nvSpPr>
        <p:spPr>
          <a:xfrm rot="19353873">
            <a:off x="4133617" y="3316919"/>
            <a:ext cx="935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Shock Wave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89EFB8-2891-47A8-AB6E-F9019D903CC9}"/>
              </a:ext>
            </a:extLst>
          </p:cNvPr>
          <p:cNvSpPr txBox="1"/>
          <p:nvPr/>
        </p:nvSpPr>
        <p:spPr>
          <a:xfrm rot="18907331">
            <a:off x="3232164" y="3702287"/>
            <a:ext cx="1035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Contact Front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8578E-7838-47FB-9DE3-B99BD7801F1F}"/>
              </a:ext>
            </a:extLst>
          </p:cNvPr>
          <p:cNvSpPr txBox="1"/>
          <p:nvPr/>
        </p:nvSpPr>
        <p:spPr>
          <a:xfrm>
            <a:off x="1149328" y="3878910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Expansion Head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95031-DD07-4E20-B978-F4C511E74036}"/>
              </a:ext>
            </a:extLst>
          </p:cNvPr>
          <p:cNvSpPr txBox="1"/>
          <p:nvPr/>
        </p:nvSpPr>
        <p:spPr>
          <a:xfrm>
            <a:off x="1114399" y="2712822"/>
            <a:ext cx="1212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Expansion Tail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675F35-267C-41EC-9297-E1C5CBE7D79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825154" y="4186687"/>
            <a:ext cx="877482" cy="624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00101B-F105-4AF8-AA2E-B12C7694DB50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720687" y="3020599"/>
            <a:ext cx="1266587" cy="1393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FC8C88-0E22-4E06-91BE-3E553D123723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144517" y="2474083"/>
            <a:ext cx="285067" cy="1712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74588F5-8D6A-4439-96F0-53EDAFB6D021}"/>
              </a:ext>
            </a:extLst>
          </p:cNvPr>
          <p:cNvSpPr txBox="1"/>
          <p:nvPr/>
        </p:nvSpPr>
        <p:spPr>
          <a:xfrm>
            <a:off x="2753758" y="1950863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Expansion Head</a:t>
            </a:r>
          </a:p>
          <a:p>
            <a:pPr algn="ctr"/>
            <a:r>
              <a:rPr lang="en-US" sz="1400" dirty="0"/>
              <a:t>(Reflected)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56CF7B-E593-411B-AE6F-DA54E8510E4D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5484542" y="1609056"/>
            <a:ext cx="392934" cy="773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9C8EA39-8FC1-4756-A3FA-1501A0024677}"/>
              </a:ext>
            </a:extLst>
          </p:cNvPr>
          <p:cNvSpPr txBox="1"/>
          <p:nvPr/>
        </p:nvSpPr>
        <p:spPr>
          <a:xfrm>
            <a:off x="5134343" y="1085836"/>
            <a:ext cx="1486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Expansion Head</a:t>
            </a:r>
          </a:p>
          <a:p>
            <a:pPr algn="ctr"/>
            <a:r>
              <a:rPr lang="en-US" sz="1400" dirty="0"/>
              <a:t>(Transmitted)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9C4CE0B-7AB2-4775-9D5E-8473C02704D6}"/>
              </a:ext>
            </a:extLst>
          </p:cNvPr>
          <p:cNvCxnSpPr>
            <a:cxnSpLocks/>
          </p:cNvCxnSpPr>
          <p:nvPr/>
        </p:nvCxnSpPr>
        <p:spPr>
          <a:xfrm>
            <a:off x="4378405" y="1808595"/>
            <a:ext cx="475084" cy="403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BAB4728-CA80-4012-A3F9-C05ACA6BA716}"/>
              </a:ext>
            </a:extLst>
          </p:cNvPr>
          <p:cNvSpPr txBox="1"/>
          <p:nvPr/>
        </p:nvSpPr>
        <p:spPr>
          <a:xfrm>
            <a:off x="3436470" y="1125236"/>
            <a:ext cx="10137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Expansion Head</a:t>
            </a:r>
          </a:p>
          <a:p>
            <a:pPr algn="ctr"/>
            <a:r>
              <a:rPr lang="en-US" sz="1400" dirty="0"/>
              <a:t>(Reflected)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8D3C12-4B23-4043-8F6A-53273956B8CE}"/>
              </a:ext>
            </a:extLst>
          </p:cNvPr>
          <p:cNvCxnSpPr>
            <a:cxnSpLocks/>
          </p:cNvCxnSpPr>
          <p:nvPr/>
        </p:nvCxnSpPr>
        <p:spPr>
          <a:xfrm>
            <a:off x="4071854" y="3377464"/>
            <a:ext cx="41158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410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  <p:bldP spid="17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E93C-4819-4049-B04A-63647FF9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x-t and P vs. x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3FC7A-41AB-44CA-B0AC-CC6E13DDB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177" y="2266810"/>
            <a:ext cx="2464174" cy="3263504"/>
          </a:xfrm>
        </p:spPr>
        <p:txBody>
          <a:bodyPr/>
          <a:lstStyle/>
          <a:p>
            <a:r>
              <a:rPr lang="en-US" dirty="0"/>
              <a:t>Initial wave formation</a:t>
            </a:r>
          </a:p>
          <a:p>
            <a:pPr lvl="1"/>
            <a:r>
              <a:rPr lang="en-US" dirty="0"/>
              <a:t>Shock, contact and expansion tail moves forward</a:t>
            </a:r>
          </a:p>
          <a:p>
            <a:pPr lvl="1"/>
            <a:r>
              <a:rPr lang="en-US" dirty="0"/>
              <a:t>Expansion head moves backward</a:t>
            </a:r>
          </a:p>
          <a:p>
            <a:pPr lvl="1"/>
            <a:r>
              <a:rPr lang="en-US" dirty="0"/>
              <a:t>Pressure drops from head to tail</a:t>
            </a:r>
          </a:p>
        </p:txBody>
      </p:sp>
      <p:pic>
        <p:nvPicPr>
          <p:cNvPr id="14" name="xt1">
            <a:hlinkClick r:id="" action="ppaction://media"/>
            <a:extLst>
              <a:ext uri="{FF2B5EF4-FFF2-40B4-BE49-F238E27FC236}">
                <a16:creationId xmlns:a16="http://schemas.microsoft.com/office/drawing/2014/main" id="{A6234AF0-E7C3-407E-80FC-2FBE3D21E8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781855"/>
            <a:ext cx="5625193" cy="421889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C0CF57-E325-4AC7-96F8-EDD1B865DB23}"/>
              </a:ext>
            </a:extLst>
          </p:cNvPr>
          <p:cNvCxnSpPr/>
          <p:nvPr/>
        </p:nvCxnSpPr>
        <p:spPr>
          <a:xfrm flipV="1">
            <a:off x="3710357" y="2136531"/>
            <a:ext cx="0" cy="246184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61914F-84F4-43D1-A936-8194DBADB224}"/>
              </a:ext>
            </a:extLst>
          </p:cNvPr>
          <p:cNvCxnSpPr/>
          <p:nvPr/>
        </p:nvCxnSpPr>
        <p:spPr>
          <a:xfrm flipV="1">
            <a:off x="3387966" y="2136531"/>
            <a:ext cx="0" cy="246184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4E8176-3DB5-4B65-B67D-DD7E09736CD2}"/>
              </a:ext>
            </a:extLst>
          </p:cNvPr>
          <p:cNvSpPr txBox="1"/>
          <p:nvPr/>
        </p:nvSpPr>
        <p:spPr>
          <a:xfrm>
            <a:off x="3789485" y="2398694"/>
            <a:ext cx="1163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Freestream Gas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C7212-3046-4F94-B910-50EEEA6F4F53}"/>
              </a:ext>
            </a:extLst>
          </p:cNvPr>
          <p:cNvSpPr txBox="1"/>
          <p:nvPr/>
        </p:nvSpPr>
        <p:spPr>
          <a:xfrm rot="16200000">
            <a:off x="3062554" y="2431885"/>
            <a:ext cx="973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Shocked Gas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78F624-C735-4E39-ACC2-4AD4282038AC}"/>
              </a:ext>
            </a:extLst>
          </p:cNvPr>
          <p:cNvSpPr txBox="1"/>
          <p:nvPr/>
        </p:nvSpPr>
        <p:spPr>
          <a:xfrm>
            <a:off x="1463336" y="2398693"/>
            <a:ext cx="832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Driver Gas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D2B27-E2F5-4F3B-BAA6-70CDD78E7212}"/>
              </a:ext>
            </a:extLst>
          </p:cNvPr>
          <p:cNvSpPr txBox="1"/>
          <p:nvPr/>
        </p:nvSpPr>
        <p:spPr>
          <a:xfrm rot="19353873">
            <a:off x="2428622" y="3793959"/>
            <a:ext cx="935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Shock 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6EA12-FBC1-4C7B-A204-9EB2A7C8FDA5}"/>
              </a:ext>
            </a:extLst>
          </p:cNvPr>
          <p:cNvSpPr txBox="1"/>
          <p:nvPr/>
        </p:nvSpPr>
        <p:spPr>
          <a:xfrm rot="3970487">
            <a:off x="765436" y="3648346"/>
            <a:ext cx="1181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Expansion Head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582F12-7DCD-484F-9D50-456C19DA6D3B}"/>
              </a:ext>
            </a:extLst>
          </p:cNvPr>
          <p:cNvSpPr txBox="1"/>
          <p:nvPr/>
        </p:nvSpPr>
        <p:spPr>
          <a:xfrm>
            <a:off x="1588848" y="3190384"/>
            <a:ext cx="1075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Expansion Fan</a:t>
            </a:r>
          </a:p>
        </p:txBody>
      </p:sp>
    </p:spTree>
    <p:extLst>
      <p:ext uri="{BB962C8B-B14F-4D97-AF65-F5344CB8AC3E}">
        <p14:creationId xmlns:p14="http://schemas.microsoft.com/office/powerpoint/2010/main" val="658623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)">
                                      <p:cBhvr>
                                        <p:cTn id="28" dur="13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1.38889E-6 0.2057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27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6" grpId="0"/>
      <p:bldP spid="6" grpId="1"/>
      <p:bldP spid="9" grpId="0"/>
      <p:bldP spid="9" grpId="1"/>
      <p:bldP spid="10" grpId="0"/>
      <p:bldP spid="11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4E5A2D3-2255-4883-9D9A-E7C3BE3EC65F}"/>
              </a:ext>
            </a:extLst>
          </p:cNvPr>
          <p:cNvSpPr txBox="1">
            <a:spLocks/>
          </p:cNvSpPr>
          <p:nvPr/>
        </p:nvSpPr>
        <p:spPr>
          <a:xfrm>
            <a:off x="6051177" y="2291182"/>
            <a:ext cx="2464174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Expansion head reflects off end wall</a:t>
            </a:r>
          </a:p>
          <a:p>
            <a:r>
              <a:rPr lang="en-US" sz="2200" dirty="0"/>
              <a:t>All waves move forward</a:t>
            </a:r>
          </a:p>
          <a:p>
            <a:r>
              <a:rPr lang="en-US" sz="2200" dirty="0"/>
              <a:t>Pressure is constant behind shock and contact front until expansion</a:t>
            </a:r>
          </a:p>
          <a:p>
            <a:r>
              <a:rPr lang="en-US" sz="2200" dirty="0"/>
              <a:t>Region between shock and contact (i.e. test time) grows as waves travel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2E93C-4819-4049-B04A-63647FF9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x-t and P vs. x Animation</a:t>
            </a:r>
          </a:p>
        </p:txBody>
      </p:sp>
      <p:pic>
        <p:nvPicPr>
          <p:cNvPr id="11" name="xt2">
            <a:hlinkClick r:id="" action="ppaction://media"/>
            <a:extLst>
              <a:ext uri="{FF2B5EF4-FFF2-40B4-BE49-F238E27FC236}">
                <a16:creationId xmlns:a16="http://schemas.microsoft.com/office/drawing/2014/main" id="{95B3535B-577E-461E-B663-A1FA75F8F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95851"/>
            <a:ext cx="5606532" cy="42048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E45826-37EE-4E0B-B259-6197B258A8E9}"/>
              </a:ext>
            </a:extLst>
          </p:cNvPr>
          <p:cNvCxnSpPr>
            <a:cxnSpLocks/>
          </p:cNvCxnSpPr>
          <p:nvPr/>
        </p:nvCxnSpPr>
        <p:spPr>
          <a:xfrm flipV="1">
            <a:off x="3500632" y="2128142"/>
            <a:ext cx="0" cy="34181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8B0BDF-5F60-4F41-BBFA-EAC9C03200B3}"/>
              </a:ext>
            </a:extLst>
          </p:cNvPr>
          <p:cNvCxnSpPr>
            <a:cxnSpLocks/>
          </p:cNvCxnSpPr>
          <p:nvPr/>
        </p:nvCxnSpPr>
        <p:spPr>
          <a:xfrm flipV="1">
            <a:off x="3038158" y="2128142"/>
            <a:ext cx="0" cy="34181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1A0B5C7-B2A7-46D7-80C2-F2BD4D6E61D6}"/>
              </a:ext>
            </a:extLst>
          </p:cNvPr>
          <p:cNvSpPr txBox="1"/>
          <p:nvPr/>
        </p:nvSpPr>
        <p:spPr>
          <a:xfrm>
            <a:off x="3789485" y="2398694"/>
            <a:ext cx="1163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Freestream Gas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709AF-7B9F-4F92-8862-4FB355B75988}"/>
              </a:ext>
            </a:extLst>
          </p:cNvPr>
          <p:cNvSpPr txBox="1"/>
          <p:nvPr/>
        </p:nvSpPr>
        <p:spPr>
          <a:xfrm rot="16200000">
            <a:off x="2752795" y="2398692"/>
            <a:ext cx="973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Shocked Gas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8B0835-C70D-4C40-81AF-0F507C015B9D}"/>
              </a:ext>
            </a:extLst>
          </p:cNvPr>
          <p:cNvSpPr txBox="1"/>
          <p:nvPr/>
        </p:nvSpPr>
        <p:spPr>
          <a:xfrm>
            <a:off x="1463336" y="2398693"/>
            <a:ext cx="832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Driver Gas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213D8B-606C-459B-B308-D3BB19C117FC}"/>
              </a:ext>
            </a:extLst>
          </p:cNvPr>
          <p:cNvSpPr txBox="1"/>
          <p:nvPr/>
        </p:nvSpPr>
        <p:spPr>
          <a:xfrm rot="19657155">
            <a:off x="1787174" y="3759801"/>
            <a:ext cx="935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Shock Wave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6D8E3C-0CB1-4213-87CD-2A5491870CA9}"/>
              </a:ext>
            </a:extLst>
          </p:cNvPr>
          <p:cNvSpPr txBox="1"/>
          <p:nvPr/>
        </p:nvSpPr>
        <p:spPr>
          <a:xfrm>
            <a:off x="751531" y="3193397"/>
            <a:ext cx="1075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Expansion Fan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A30243-4C1C-46CF-B907-26A2AD3830C2}"/>
              </a:ext>
            </a:extLst>
          </p:cNvPr>
          <p:cNvCxnSpPr>
            <a:cxnSpLocks/>
          </p:cNvCxnSpPr>
          <p:nvPr/>
        </p:nvCxnSpPr>
        <p:spPr>
          <a:xfrm flipV="1">
            <a:off x="2822785" y="2128141"/>
            <a:ext cx="0" cy="34181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B4CA2A-91AA-4236-9DBE-8CBC0C221B55}"/>
              </a:ext>
            </a:extLst>
          </p:cNvPr>
          <p:cNvCxnSpPr/>
          <p:nvPr/>
        </p:nvCxnSpPr>
        <p:spPr>
          <a:xfrm>
            <a:off x="751531" y="2675692"/>
            <a:ext cx="2286627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938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)">
                                      <p:cBhvr>
                                        <p:cTn id="42" dur="1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0" grpId="1"/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A6F33A1-D2BE-476C-B964-5827A00CF6A3}"/>
              </a:ext>
            </a:extLst>
          </p:cNvPr>
          <p:cNvSpPr/>
          <p:nvPr/>
        </p:nvSpPr>
        <p:spPr>
          <a:xfrm>
            <a:off x="6978650" y="2897188"/>
            <a:ext cx="1308100" cy="9667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Test Cabin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9E15F7-CC1D-497F-A87F-8733A7571C36}"/>
              </a:ext>
            </a:extLst>
          </p:cNvPr>
          <p:cNvSpPr/>
          <p:nvPr/>
        </p:nvSpPr>
        <p:spPr>
          <a:xfrm>
            <a:off x="6977063" y="2895600"/>
            <a:ext cx="1309687" cy="966788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1358B6-CDCD-42F2-A101-059F27785E03}"/>
              </a:ext>
            </a:extLst>
          </p:cNvPr>
          <p:cNvSpPr/>
          <p:nvPr/>
        </p:nvSpPr>
        <p:spPr>
          <a:xfrm>
            <a:off x="7181850" y="3149600"/>
            <a:ext cx="525463" cy="44608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BA189D0-320D-4184-B064-87D703923085}"/>
              </a:ext>
            </a:extLst>
          </p:cNvPr>
          <p:cNvSpPr/>
          <p:nvPr/>
        </p:nvSpPr>
        <p:spPr>
          <a:xfrm rot="16200000">
            <a:off x="6253956" y="2967832"/>
            <a:ext cx="644525" cy="80486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6D0537B-DD13-4CA7-A571-0AC73E396530}"/>
              </a:ext>
            </a:extLst>
          </p:cNvPr>
          <p:cNvSpPr/>
          <p:nvPr/>
        </p:nvSpPr>
        <p:spPr>
          <a:xfrm rot="16200000">
            <a:off x="6253956" y="2972595"/>
            <a:ext cx="644525" cy="804862"/>
          </a:xfrm>
          <a:prstGeom prst="triangl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655" name="Rectangle 1036">
            <a:extLst>
              <a:ext uri="{FF2B5EF4-FFF2-40B4-BE49-F238E27FC236}">
                <a16:creationId xmlns:a16="http://schemas.microsoft.com/office/drawing/2014/main" id="{A0BCC843-498C-433C-9FF7-2B937E9DE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50" y="307975"/>
            <a:ext cx="55340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kumimoji="1" lang="ja-JP" altLang="ja-JP" sz="2700" b="0">
              <a:solidFill>
                <a:srgbClr val="EEECE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6" name="Rectangle 1037">
            <a:extLst>
              <a:ext uri="{FF2B5EF4-FFF2-40B4-BE49-F238E27FC236}">
                <a16:creationId xmlns:a16="http://schemas.microsoft.com/office/drawing/2014/main" id="{B0C68CCD-9CF5-4F8C-B30B-B1325AA02F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257175" indent="-257175"/>
            <a:r>
              <a:rPr lang="en-US" altLang="ja-JP" dirty="0">
                <a:solidFill>
                  <a:schemeClr val="accent2"/>
                </a:solidFill>
                <a:ea typeface="AR P丸ゴシック体E"/>
                <a:cs typeface="Arial" panose="020B0604020202020204" pitchFamily="34" charset="0"/>
              </a:rPr>
              <a:t>Shock Tunnels (Reflected)</a:t>
            </a:r>
          </a:p>
        </p:txBody>
      </p:sp>
      <p:pic>
        <p:nvPicPr>
          <p:cNvPr id="27657" name="Picture 4" descr="HIEST_figurefig001">
            <a:extLst>
              <a:ext uri="{FF2B5EF4-FFF2-40B4-BE49-F238E27FC236}">
                <a16:creationId xmlns:a16="http://schemas.microsoft.com/office/drawing/2014/main" id="{E145F7BB-EB43-4AE8-9921-97109C4C8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450975"/>
            <a:ext cx="80645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ADEAE0-5618-4A9D-8182-0D52992313BD}"/>
              </a:ext>
            </a:extLst>
          </p:cNvPr>
          <p:cNvSpPr/>
          <p:nvPr/>
        </p:nvSpPr>
        <p:spPr>
          <a:xfrm>
            <a:off x="1541463" y="3206750"/>
            <a:ext cx="3487737" cy="336550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Driver Gas (He)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D68A08-ED22-43DE-A1FE-962DE2E06BF5}"/>
              </a:ext>
            </a:extLst>
          </p:cNvPr>
          <p:cNvSpPr/>
          <p:nvPr/>
        </p:nvSpPr>
        <p:spPr>
          <a:xfrm>
            <a:off x="369888" y="2981325"/>
            <a:ext cx="957262" cy="8826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High Pressure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(N</a:t>
            </a:r>
            <a:r>
              <a:rPr lang="en-US" sz="135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98ED43-D8F9-4591-9561-CA2ED7A898E6}"/>
              </a:ext>
            </a:extLst>
          </p:cNvPr>
          <p:cNvSpPr/>
          <p:nvPr/>
        </p:nvSpPr>
        <p:spPr>
          <a:xfrm>
            <a:off x="1327150" y="3238500"/>
            <a:ext cx="214313" cy="273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D64CBB6-F971-4CC6-BDE3-DB716DB0B28E}"/>
              </a:ext>
            </a:extLst>
          </p:cNvPr>
          <p:cNvCxnSpPr>
            <a:cxnSpLocks/>
            <a:endCxn id="3" idx="2"/>
          </p:cNvCxnSpPr>
          <p:nvPr/>
        </p:nvCxnSpPr>
        <p:spPr>
          <a:xfrm flipH="1" flipV="1">
            <a:off x="1435100" y="3511550"/>
            <a:ext cx="169863" cy="520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2340EA-D20A-4D60-9B0C-FB7CCC09A309}"/>
              </a:ext>
            </a:extLst>
          </p:cNvPr>
          <p:cNvSpPr txBox="1"/>
          <p:nvPr/>
        </p:nvSpPr>
        <p:spPr>
          <a:xfrm>
            <a:off x="1231900" y="4097338"/>
            <a:ext cx="666750" cy="30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MS PGothic" charset="-128"/>
              </a:rPr>
              <a:t>Piston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1E4483-9BB1-44B3-8F09-E801786F117F}"/>
              </a:ext>
            </a:extLst>
          </p:cNvPr>
          <p:cNvSpPr/>
          <p:nvPr/>
        </p:nvSpPr>
        <p:spPr>
          <a:xfrm>
            <a:off x="5029200" y="3206750"/>
            <a:ext cx="1474788" cy="33655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Test Gas (Air)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4CEB56-4927-4FB8-A2A5-5DD04BC77C0D}"/>
              </a:ext>
            </a:extLst>
          </p:cNvPr>
          <p:cNvCxnSpPr>
            <a:cxnSpLocks/>
          </p:cNvCxnSpPr>
          <p:nvPr/>
        </p:nvCxnSpPr>
        <p:spPr>
          <a:xfrm flipV="1">
            <a:off x="4779963" y="3543300"/>
            <a:ext cx="249237" cy="449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975078A-5DF1-4B51-80B6-867FB1E65B92}"/>
              </a:ext>
            </a:extLst>
          </p:cNvPr>
          <p:cNvSpPr txBox="1"/>
          <p:nvPr/>
        </p:nvSpPr>
        <p:spPr>
          <a:xfrm>
            <a:off x="4117975" y="3975100"/>
            <a:ext cx="1031875" cy="508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MS PGothic" charset="-128"/>
              </a:rPr>
              <a:t>Diaphragm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MS PGothic" charset="-128"/>
              </a:rPr>
              <a:t>(Steel)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434D88C-16F8-4296-A434-C424882E57AC}"/>
              </a:ext>
            </a:extLst>
          </p:cNvPr>
          <p:cNvCxnSpPr>
            <a:cxnSpLocks/>
            <a:stCxn id="23" idx="0"/>
            <a:endCxn id="18" idx="3"/>
          </p:cNvCxnSpPr>
          <p:nvPr/>
        </p:nvCxnSpPr>
        <p:spPr>
          <a:xfrm flipV="1">
            <a:off x="6126163" y="3375025"/>
            <a:ext cx="377825" cy="6016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3C83911-EAB3-4E17-9D84-5B1470875CE3}"/>
              </a:ext>
            </a:extLst>
          </p:cNvPr>
          <p:cNvSpPr txBox="1"/>
          <p:nvPr/>
        </p:nvSpPr>
        <p:spPr>
          <a:xfrm>
            <a:off x="5610225" y="3976688"/>
            <a:ext cx="1031875" cy="508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MS PGothic" charset="-128"/>
              </a:rPr>
              <a:t>Diaphragm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MS PGothic" charset="-128"/>
              </a:rPr>
              <a:t>(Mylar)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BE9E84-626B-4BA5-9A46-3572F6FCE13B}"/>
              </a:ext>
            </a:extLst>
          </p:cNvPr>
          <p:cNvSpPr/>
          <p:nvPr/>
        </p:nvSpPr>
        <p:spPr>
          <a:xfrm>
            <a:off x="7224713" y="3238500"/>
            <a:ext cx="168275" cy="2730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B34F81-AA07-4CB7-B635-B23E6D58F878}"/>
              </a:ext>
            </a:extLst>
          </p:cNvPr>
          <p:cNvCxnSpPr>
            <a:cxnSpLocks/>
          </p:cNvCxnSpPr>
          <p:nvPr/>
        </p:nvCxnSpPr>
        <p:spPr>
          <a:xfrm flipH="1" flipV="1">
            <a:off x="7370763" y="3511550"/>
            <a:ext cx="354012" cy="579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29CCE89-350C-4DA8-830C-1B3F7D36C317}"/>
              </a:ext>
            </a:extLst>
          </p:cNvPr>
          <p:cNvSpPr txBox="1"/>
          <p:nvPr/>
        </p:nvSpPr>
        <p:spPr>
          <a:xfrm>
            <a:off x="7462838" y="4094163"/>
            <a:ext cx="1020762" cy="30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MS PGothic" charset="-128"/>
              </a:rPr>
              <a:t>Test Article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79FDE-97A2-46CE-82F2-04937C9D20CB}"/>
              </a:ext>
            </a:extLst>
          </p:cNvPr>
          <p:cNvSpPr/>
          <p:nvPr/>
        </p:nvSpPr>
        <p:spPr>
          <a:xfrm>
            <a:off x="1327150" y="3206750"/>
            <a:ext cx="3702050" cy="3365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D26D78-4715-4F83-9300-D708BF556ED8}"/>
              </a:ext>
            </a:extLst>
          </p:cNvPr>
          <p:cNvSpPr/>
          <p:nvPr/>
        </p:nvSpPr>
        <p:spPr>
          <a:xfrm>
            <a:off x="5029200" y="3206750"/>
            <a:ext cx="1474788" cy="3365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61E6A9-2249-49D4-9E5F-7F05D1DDE0E7}"/>
              </a:ext>
            </a:extLst>
          </p:cNvPr>
          <p:cNvCxnSpPr/>
          <p:nvPr/>
        </p:nvCxnSpPr>
        <p:spPr>
          <a:xfrm flipV="1">
            <a:off x="6977063" y="3511550"/>
            <a:ext cx="247650" cy="9477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42504CC-80F1-42B0-BE67-29A080FDE7C2}"/>
              </a:ext>
            </a:extLst>
          </p:cNvPr>
          <p:cNvSpPr txBox="1"/>
          <p:nvPr/>
        </p:nvSpPr>
        <p:spPr>
          <a:xfrm>
            <a:off x="6503988" y="4524375"/>
            <a:ext cx="1049337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MS PGothic" charset="-128"/>
              </a:rPr>
              <a:t>Bow Shock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710D43-9B65-48F9-B30E-68A996C988D0}"/>
              </a:ext>
            </a:extLst>
          </p:cNvPr>
          <p:cNvSpPr txBox="1"/>
          <p:nvPr/>
        </p:nvSpPr>
        <p:spPr>
          <a:xfrm>
            <a:off x="225425" y="4851400"/>
            <a:ext cx="869315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+mn-lt"/>
              </a:rPr>
              <a:t>A shock tunnel is a shock tube with a test cabin at the end of it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+mn-lt"/>
              </a:rPr>
              <a:t>Two types of shock tunnels: expansion and reflected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+mn-lt"/>
              </a:rPr>
              <a:t>Primary use of shock tunnels is to study </a:t>
            </a:r>
            <a:r>
              <a:rPr lang="en-US" sz="1800" b="1" dirty="0" err="1">
                <a:latin typeface="+mn-lt"/>
              </a:rPr>
              <a:t>aeroheating</a:t>
            </a:r>
            <a:r>
              <a:rPr lang="en-US" sz="1800" b="1" dirty="0">
                <a:latin typeface="+mn-lt"/>
              </a:rPr>
              <a:t> on test articles in relevant environments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+mn-lt"/>
              </a:rPr>
              <a:t>Similarity variables: H, </a:t>
            </a:r>
            <a:r>
              <a:rPr lang="en-US" sz="1800" b="1" dirty="0" err="1">
                <a:latin typeface="+mn-lt"/>
              </a:rPr>
              <a:t>pL</a:t>
            </a:r>
            <a:r>
              <a:rPr lang="en-US" sz="1800" b="1" dirty="0">
                <a:latin typeface="+mn-lt"/>
              </a:rPr>
              <a:t> (binary scaling)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35712 3.7037E-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7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17813 3.7037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86 3.7037E-7 L 0.27136 3.7037E-7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0.06805 3.7037E-7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0.0658 3.7037E-7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8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  <p:by x="3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2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42" presetClass="pat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05 3.7037E-7 L 0.06805 0.0002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8 3.7037E-7 L 1.11111E-6 3.7037E-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9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5" grpId="0" animBg="1"/>
      <p:bldP spid="10" grpId="0" animBg="1"/>
      <p:bldP spid="2" grpId="0" animBg="1"/>
      <p:bldP spid="2" grpId="1" animBg="1"/>
      <p:bldP spid="2" grpId="2" animBg="1"/>
      <p:bldP spid="2" grpId="3" animBg="1"/>
      <p:bldP spid="2" grpId="4" animBg="1"/>
      <p:bldP spid="3" grpId="0" animBg="1"/>
      <p:bldP spid="6" grpId="0"/>
      <p:bldP spid="6" grpId="1"/>
      <p:bldP spid="18" grpId="0" uiExpand="1" build="allAtOnce" animBg="1"/>
      <p:bldP spid="18" grpId="1" build="allAtOnce" animBg="1"/>
      <p:bldP spid="18" grpId="2" uiExpand="1" build="allAtOnce" animBg="1"/>
      <p:bldP spid="18" grpId="3" uiExpand="1" build="allAtOnce" animBg="1"/>
      <p:bldP spid="9" grpId="0"/>
      <p:bldP spid="9" grpId="1"/>
      <p:bldP spid="23" grpId="0"/>
      <p:bldP spid="23" grpId="1"/>
      <p:bldP spid="32" grpId="0"/>
      <p:bldP spid="32" grpId="1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Tube Facilities around the World*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6A3B8C-2C62-4FA5-939D-FA3BEED80A9A}"/>
              </a:ext>
            </a:extLst>
          </p:cNvPr>
          <p:cNvGrpSpPr/>
          <p:nvPr/>
        </p:nvGrpSpPr>
        <p:grpSpPr>
          <a:xfrm>
            <a:off x="0" y="1657350"/>
            <a:ext cx="9121508" cy="4343400"/>
            <a:chOff x="1524000" y="1150070"/>
            <a:chExt cx="9144000" cy="570793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1150070"/>
              <a:ext cx="9144000" cy="570793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265077" y="2201621"/>
              <a:ext cx="532417" cy="394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EAST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22852" y="2977223"/>
              <a:ext cx="463125" cy="667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FF0000"/>
                  </a:solidFill>
                </a:rPr>
                <a:t>HET</a:t>
              </a:r>
            </a:p>
            <a:p>
              <a:pPr algn="ctr"/>
              <a:r>
                <a:rPr lang="en-US" sz="1350" dirty="0">
                  <a:solidFill>
                    <a:srgbClr val="FF0000"/>
                  </a:solidFill>
                </a:rPr>
                <a:t>T5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89025" y="2020070"/>
              <a:ext cx="535438" cy="394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LENS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879084" y="2196975"/>
              <a:ext cx="609615" cy="667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HIEST,</a:t>
              </a:r>
            </a:p>
            <a:p>
              <a:r>
                <a:rPr lang="en-US" sz="1350" dirty="0">
                  <a:solidFill>
                    <a:srgbClr val="FF0000"/>
                  </a:solidFill>
                </a:rPr>
                <a:t>HEK-X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08293" y="3129424"/>
              <a:ext cx="554143" cy="394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HVST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75393" y="5312228"/>
              <a:ext cx="623820" cy="394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X2, X3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42030" y="2314900"/>
              <a:ext cx="549901" cy="394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JF-12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73194" y="1725590"/>
              <a:ext cx="556778" cy="394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HAST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77412" y="2863421"/>
              <a:ext cx="720624" cy="394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ESTHER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91320" y="1745367"/>
              <a:ext cx="358672" cy="394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T6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2861924" y="2882816"/>
              <a:ext cx="206118" cy="251418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806182" y="2480112"/>
              <a:ext cx="163867" cy="229844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701743" y="2737575"/>
              <a:ext cx="210710" cy="180597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4" idx="3"/>
            </p:cNvCxnSpPr>
            <p:nvPr/>
          </p:nvCxnSpPr>
          <p:spPr>
            <a:xfrm>
              <a:off x="5749992" y="1942545"/>
              <a:ext cx="294392" cy="354804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8675388" y="2608183"/>
              <a:ext cx="324462" cy="159687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cxnSpLocks/>
            </p:cNvCxnSpPr>
            <p:nvPr/>
          </p:nvCxnSpPr>
          <p:spPr>
            <a:xfrm flipH="1">
              <a:off x="7015439" y="2020070"/>
              <a:ext cx="235551" cy="277280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9606169" y="2925162"/>
              <a:ext cx="185603" cy="222344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924940" y="2314901"/>
              <a:ext cx="281983" cy="276947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9625169" y="2683470"/>
              <a:ext cx="302004" cy="128615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10" idx="0"/>
            </p:cNvCxnSpPr>
            <p:nvPr/>
          </p:nvCxnSpPr>
          <p:spPr>
            <a:xfrm flipV="1">
              <a:off x="9587303" y="4922599"/>
              <a:ext cx="345537" cy="389629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7781408" y="6557918"/>
            <a:ext cx="13614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* Not exhaustive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97BA00-1D34-48F3-8507-441F875186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107" y="4295850"/>
            <a:ext cx="339551" cy="464344"/>
          </a:xfrm>
          <a:prstGeom prst="rect">
            <a:avLst/>
          </a:prstGeom>
        </p:spPr>
      </p:pic>
      <p:pic>
        <p:nvPicPr>
          <p:cNvPr id="1028" name="Picture 4" descr="Image result for mario">
            <a:extLst>
              <a:ext uri="{FF2B5EF4-FFF2-40B4-BE49-F238E27FC236}">
                <a16:creationId xmlns:a16="http://schemas.microsoft.com/office/drawing/2014/main" id="{993B7685-DB1F-47AC-A6FA-468ABECE4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7796" y="3238948"/>
            <a:ext cx="149107" cy="31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0.gstatic.com/images?q=tbn%3AANd9GcTERJOfeHd9JTZLriQAzcFqLr7j2HWPBdf4d71qTyUXc4XJrn2VtKNOEvFSC5sdUWzXSrSUOwYQ&amp;usqp=CAc">
            <a:extLst>
              <a:ext uri="{FF2B5EF4-FFF2-40B4-BE49-F238E27FC236}">
                <a16:creationId xmlns:a16="http://schemas.microsoft.com/office/drawing/2014/main" id="{A7B2CB0C-FD7A-4183-9BBD-CBAE8C6E4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5324" y="2944486"/>
            <a:ext cx="270953" cy="27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al tech mascot">
            <a:extLst>
              <a:ext uri="{FF2B5EF4-FFF2-40B4-BE49-F238E27FC236}">
                <a16:creationId xmlns:a16="http://schemas.microsoft.com/office/drawing/2014/main" id="{D0C90B02-3E67-4D04-9907-B281CFC41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9474" y="3254330"/>
            <a:ext cx="195929" cy="19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groundskeeper willie bagpipes">
            <a:extLst>
              <a:ext uri="{FF2B5EF4-FFF2-40B4-BE49-F238E27FC236}">
                <a16:creationId xmlns:a16="http://schemas.microsoft.com/office/drawing/2014/main" id="{DB7ED610-9E2A-46FF-8FAB-07A4EA3EE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8538" y="1926199"/>
            <a:ext cx="297163" cy="39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EA9C9EA-6C7B-4285-8DE0-BF0F22AEB067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4738292" y="2304675"/>
            <a:ext cx="63406" cy="263687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56CC44F-6BAC-446C-96C9-F16A810E574D}"/>
              </a:ext>
            </a:extLst>
          </p:cNvPr>
          <p:cNvSpPr txBox="1"/>
          <p:nvPr/>
        </p:nvSpPr>
        <p:spPr>
          <a:xfrm>
            <a:off x="4559708" y="2004593"/>
            <a:ext cx="4839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HEG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66CECC6-E0A0-4E60-90C2-28C9CE47A66D}"/>
              </a:ext>
            </a:extLst>
          </p:cNvPr>
          <p:cNvCxnSpPr>
            <a:cxnSpLocks/>
          </p:cNvCxnSpPr>
          <p:nvPr/>
        </p:nvCxnSpPr>
        <p:spPr>
          <a:xfrm flipH="1">
            <a:off x="4753586" y="2453983"/>
            <a:ext cx="226696" cy="150774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A7D4F22-B8A4-465D-8FC9-731259727253}"/>
              </a:ext>
            </a:extLst>
          </p:cNvPr>
          <p:cNvSpPr txBox="1"/>
          <p:nvPr/>
        </p:nvSpPr>
        <p:spPr>
          <a:xfrm>
            <a:off x="4846245" y="2175425"/>
            <a:ext cx="5966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HELM</a:t>
            </a:r>
          </a:p>
        </p:txBody>
      </p:sp>
    </p:spTree>
    <p:extLst>
      <p:ext uri="{BB962C8B-B14F-4D97-AF65-F5344CB8AC3E}">
        <p14:creationId xmlns:p14="http://schemas.microsoft.com/office/powerpoint/2010/main" val="240062888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CB354F-9AA9-D552-3461-579E639F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26256"/>
          </a:xfrm>
        </p:spPr>
        <p:txBody>
          <a:bodyPr/>
          <a:lstStyle/>
          <a:p>
            <a:r>
              <a:rPr lang="en-US" dirty="0"/>
              <a:t>What is High Enthalpy?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DF39B9-DDF5-AF67-8F0C-1C29515E0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11703"/>
            <a:ext cx="7886700" cy="3851672"/>
          </a:xfrm>
        </p:spPr>
        <p:txBody>
          <a:bodyPr/>
          <a:lstStyle/>
          <a:p>
            <a:r>
              <a:rPr lang="en-US" dirty="0"/>
              <a:t>General range from 1 to 100 MJ/kg at pressures from .01 to &gt;100 bar</a:t>
            </a:r>
          </a:p>
          <a:p>
            <a:r>
              <a:rPr lang="en-US" dirty="0"/>
              <a:t>Depends on mission.  Low for supersonic low altitude flight to highs for Mars Sample Return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0CCF8-498B-5352-FC95-EF5D1B894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8/28/2022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A01E5-6297-4EEA-B3B3-1642D73F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IPPW 2022 Short Course (8/27- 8/28)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6FE51-9D72-305E-BC5F-5F15B296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02FD-4A4F-934F-9662-2EDCAAF8B76D}" type="slidenum">
              <a:rPr lang="en-US" smtClean="0"/>
              <a:t>3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3D147F-20CE-B309-F622-574AE76EDD56}"/>
              </a:ext>
            </a:extLst>
          </p:cNvPr>
          <p:cNvGrpSpPr/>
          <p:nvPr/>
        </p:nvGrpSpPr>
        <p:grpSpPr>
          <a:xfrm>
            <a:off x="899652" y="2573827"/>
            <a:ext cx="7577442" cy="3870028"/>
            <a:chOff x="899652" y="2573827"/>
            <a:chExt cx="7577442" cy="387002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2105E10-5D49-36AD-C57E-5DD28A409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39"/>
            <a:stretch/>
          </p:blipFill>
          <p:spPr>
            <a:xfrm>
              <a:off x="899652" y="2573827"/>
              <a:ext cx="7067849" cy="387002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p:sp>
          <p:nvSpPr>
            <p:cNvPr id="15" name="Arrow: Left 14">
              <a:extLst>
                <a:ext uri="{FF2B5EF4-FFF2-40B4-BE49-F238E27FC236}">
                  <a16:creationId xmlns:a16="http://schemas.microsoft.com/office/drawing/2014/main" id="{800DF591-311B-3466-0F1C-0FC5F1DB683C}"/>
                </a:ext>
              </a:extLst>
            </p:cNvPr>
            <p:cNvSpPr/>
            <p:nvPr/>
          </p:nvSpPr>
          <p:spPr>
            <a:xfrm rot="19210674">
              <a:off x="7793833" y="2586872"/>
              <a:ext cx="683261" cy="366960"/>
            </a:xfrm>
            <a:prstGeom prst="lef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MSR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690905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FF9160-1399-4534-9D17-385062A06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700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Super</a:t>
            </a:r>
            <a:r>
              <a:rPr lang="ja-JP" altLang="en-US" sz="2700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 </a:t>
            </a:r>
            <a:r>
              <a:rPr lang="en-US" altLang="ja-JP" sz="2700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orbital</a:t>
            </a:r>
            <a:r>
              <a:rPr lang="ja-JP" altLang="en-US" sz="2700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 </a:t>
            </a:r>
            <a:r>
              <a:rPr lang="en-US" altLang="ja-JP" sz="2700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expansion</a:t>
            </a:r>
            <a:r>
              <a:rPr lang="ja-JP" altLang="en-US" sz="2700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 </a:t>
            </a:r>
            <a:r>
              <a:rPr lang="en-US" altLang="ja-JP" sz="2700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tube</a:t>
            </a:r>
            <a:r>
              <a:rPr lang="ja-JP" altLang="en-US" sz="2700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 </a:t>
            </a:r>
            <a:r>
              <a:rPr lang="en-US" altLang="ja-JP" sz="2700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HEK-X</a:t>
            </a:r>
            <a:endParaRPr lang="ja-JP" altLang="en-US" sz="2700" dirty="0">
              <a:solidFill>
                <a:schemeClr val="tx1">
                  <a:lumMod val="20000"/>
                  <a:lumOff val="80000"/>
                </a:schemeClr>
              </a:solidFill>
              <a:ea typeface="游ゴシック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9DD7-5C07-422F-AD0D-1975F4FA7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900454-D13A-4E03-BFBD-76AB7E9C91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5992813"/>
            <a:ext cx="2057400" cy="27305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30</a:t>
            </a:fld>
            <a:endParaRPr lang="en-US"/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D90D1C98-1D96-4338-92D8-AC4AC3A346E8}"/>
              </a:ext>
            </a:extLst>
          </p:cNvPr>
          <p:cNvSpPr txBox="1">
            <a:spLocks/>
          </p:cNvSpPr>
          <p:nvPr/>
        </p:nvSpPr>
        <p:spPr>
          <a:xfrm>
            <a:off x="417650" y="1417178"/>
            <a:ext cx="8145236" cy="79789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sz="1350" i="1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Free-piston driven expansion tube (Exit diameter of the conical nozzle is 200mm)</a:t>
            </a:r>
          </a:p>
          <a:p>
            <a:pPr marL="214313" indent="-21431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sz="1350" i="1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Over-driving operation: Up to 12km/s (H</a:t>
            </a:r>
            <a:r>
              <a:rPr lang="en-US" altLang="ja-JP" sz="1350" i="1" baseline="-25000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0</a:t>
            </a:r>
            <a:r>
              <a:rPr lang="en-US" altLang="ja-JP" sz="1350" i="1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=70MJ/kg) or higher. P</a:t>
            </a:r>
            <a:r>
              <a:rPr lang="en-US" altLang="ja-JP" sz="1350" i="1" baseline="-25000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0</a:t>
            </a:r>
            <a:r>
              <a:rPr lang="en-US" altLang="ja-JP" sz="1350" i="1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=130MPa. Test time 100-400 </a:t>
            </a:r>
            <a:r>
              <a:rPr lang="en-US" altLang="ja-JP" sz="1350" i="1" dirty="0">
                <a:solidFill>
                  <a:schemeClr val="tx1">
                    <a:lumMod val="20000"/>
                    <a:lumOff val="80000"/>
                  </a:schemeClr>
                </a:solidFill>
                <a:latin typeface="Symbol" panose="05050102010706020507" pitchFamily="18" charset="2"/>
                <a:ea typeface="游ゴシック"/>
                <a:cs typeface="Calibri"/>
              </a:rPr>
              <a:t>m</a:t>
            </a:r>
            <a:r>
              <a:rPr lang="en-US" altLang="ja-JP" sz="1350" i="1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sec.</a:t>
            </a:r>
          </a:p>
          <a:p>
            <a:pPr marL="214313" indent="-21431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sz="1350" i="1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"/>
                <a:cs typeface="Calibri"/>
              </a:rPr>
              <a:t>Short turn-round time: 4 or 5 shots a day</a:t>
            </a:r>
          </a:p>
        </p:txBody>
      </p:sp>
      <p:pic>
        <p:nvPicPr>
          <p:cNvPr id="10" name="図 7" descr="屋内, テーブル, 座る, 机 が含まれている画像&#10;&#10;説明は自動で生成されたものです">
            <a:extLst>
              <a:ext uri="{FF2B5EF4-FFF2-40B4-BE49-F238E27FC236}">
                <a16:creationId xmlns:a16="http://schemas.microsoft.com/office/drawing/2014/main" id="{5143FA99-8AD8-43CF-BD57-6B46FC317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9" y="3578916"/>
            <a:ext cx="6694883" cy="2116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6C5F310-268A-4A5A-9F1A-8B7CF2A0E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9" y="2251076"/>
            <a:ext cx="8917781" cy="117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9394D0B-3ED7-724A-F7EA-879B0E300F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6465" r="3905" b="5049"/>
          <a:stretch/>
        </p:blipFill>
        <p:spPr bwMode="auto">
          <a:xfrm>
            <a:off x="6742215" y="3858250"/>
            <a:ext cx="2363735" cy="16428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8BB57-8612-4DB8-A12F-8DA1AB95F73B}"/>
              </a:ext>
            </a:extLst>
          </p:cNvPr>
          <p:cNvSpPr txBox="1"/>
          <p:nvPr/>
        </p:nvSpPr>
        <p:spPr>
          <a:xfrm>
            <a:off x="6236174" y="6449803"/>
            <a:ext cx="2811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Credit: Dr. Hideyuki </a:t>
            </a:r>
            <a:r>
              <a:rPr lang="en-US" sz="1400" dirty="0" err="1">
                <a:solidFill>
                  <a:srgbClr val="00B0F0"/>
                </a:solidFill>
              </a:rPr>
              <a:t>Tanno</a:t>
            </a:r>
            <a:r>
              <a:rPr lang="en-US" sz="1400" dirty="0">
                <a:solidFill>
                  <a:srgbClr val="00B0F0"/>
                </a:solidFill>
              </a:rPr>
              <a:t>, JAXA</a:t>
            </a:r>
          </a:p>
        </p:txBody>
      </p:sp>
    </p:spTree>
    <p:extLst>
      <p:ext uri="{BB962C8B-B14F-4D97-AF65-F5344CB8AC3E}">
        <p14:creationId xmlns:p14="http://schemas.microsoft.com/office/powerpoint/2010/main" val="139136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FF9160-1399-4534-9D17-385062A06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700" dirty="0">
                <a:solidFill>
                  <a:schemeClr val="tx1">
                    <a:lumMod val="20000"/>
                    <a:lumOff val="80000"/>
                  </a:schemeClr>
                </a:solidFill>
                <a:ea typeface="游ゴシック Light"/>
                <a:cs typeface="Calibri Light"/>
              </a:rPr>
              <a:t>Free-piston shock tunnel HIEST</a:t>
            </a:r>
            <a:endParaRPr lang="ja-JP" altLang="en-US" sz="2700" dirty="0">
              <a:solidFill>
                <a:schemeClr val="tx1">
                  <a:lumMod val="20000"/>
                  <a:lumOff val="80000"/>
                </a:schemeClr>
              </a:solidFill>
              <a:ea typeface="游ゴシック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E9FF1-F4EF-41B7-8463-E9D81369D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900454-D13A-4E03-BFBD-76AB7E9C91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5992813"/>
            <a:ext cx="2057400" cy="27305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31</a:t>
            </a:fld>
            <a:endParaRPr lang="en-US"/>
          </a:p>
        </p:txBody>
      </p:sp>
      <p:pic>
        <p:nvPicPr>
          <p:cNvPr id="8" name="Picture 4" descr="HIEST_figurefig001">
            <a:extLst>
              <a:ext uri="{FF2B5EF4-FFF2-40B4-BE49-F238E27FC236}">
                <a16:creationId xmlns:a16="http://schemas.microsoft.com/office/drawing/2014/main" id="{BC8CFD23-4ACD-AE5F-1A2F-38598BFA4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-2000"/>
          </a:blip>
          <a:srcRect/>
          <a:stretch>
            <a:fillRect/>
          </a:stretch>
        </p:blipFill>
        <p:spPr bwMode="auto">
          <a:xfrm>
            <a:off x="212526" y="1428670"/>
            <a:ext cx="5423273" cy="81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0">
            <a:extLst>
              <a:ext uri="{FF2B5EF4-FFF2-40B4-BE49-F238E27FC236}">
                <a16:creationId xmlns:a16="http://schemas.microsoft.com/office/drawing/2014/main" id="{6A437ADB-7A19-C23D-F320-53914A1D4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345" y="2097396"/>
            <a:ext cx="529836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ja-JP" altLang="en-US" sz="1350"/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32893D0D-9447-A2F4-90D0-195078066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302" y="2041489"/>
            <a:ext cx="49885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350" dirty="0">
                <a:solidFill>
                  <a:srgbClr val="0000FF"/>
                </a:solidFill>
              </a:rPr>
              <a:t>90m</a:t>
            </a:r>
            <a:endParaRPr lang="en-US" altLang="ja-JP" sz="135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3" name="図 12" descr="C:\Users\tanno\Desktop\P1080950a.jpg">
            <a:extLst>
              <a:ext uri="{FF2B5EF4-FFF2-40B4-BE49-F238E27FC236}">
                <a16:creationId xmlns:a16="http://schemas.microsoft.com/office/drawing/2014/main" id="{14BDFBDB-4DD1-BF47-F25B-31957A4E414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1525"/>
          <a:stretch/>
        </p:blipFill>
        <p:spPr bwMode="auto">
          <a:xfrm>
            <a:off x="212527" y="2960930"/>
            <a:ext cx="4455449" cy="2863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図 5" descr="G:\2014年\論文\AIAA FDC 2014 Atlanta\DSCF7519.jpg">
            <a:extLst>
              <a:ext uri="{FF2B5EF4-FFF2-40B4-BE49-F238E27FC236}">
                <a16:creationId xmlns:a16="http://schemas.microsoft.com/office/drawing/2014/main" id="{93568BD7-1C4D-C129-757A-7A13BCA3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03" y="2960930"/>
            <a:ext cx="1610617" cy="28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F97A49C6-E4D3-3B58-0416-9F3B4499B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4591" y="1428669"/>
            <a:ext cx="3429000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FF3399"/>
              </a:buClr>
              <a:buFont typeface="Wingdings" pitchFamily="2" charset="2"/>
              <a:buChar char="n"/>
            </a:pPr>
            <a:r>
              <a:rPr lang="en-US" altLang="ja-JP" sz="1200" dirty="0">
                <a:solidFill>
                  <a:schemeClr val="bg1"/>
                </a:solidFill>
                <a:ea typeface="ＭＳ Ｐゴシック" pitchFamily="50" charset="-128"/>
              </a:rPr>
              <a:t>Compression tube : 42m, φ600mm</a:t>
            </a:r>
          </a:p>
          <a:p>
            <a:pPr>
              <a:buClr>
                <a:srgbClr val="FF3399"/>
              </a:buClr>
              <a:buFont typeface="Wingdings" pitchFamily="2" charset="2"/>
              <a:buChar char="n"/>
            </a:pPr>
            <a:r>
              <a:rPr lang="en-US" altLang="ja-JP" sz="1200" dirty="0">
                <a:solidFill>
                  <a:schemeClr val="bg1"/>
                </a:solidFill>
                <a:ea typeface="ＭＳ Ｐゴシック" pitchFamily="50" charset="-128"/>
              </a:rPr>
              <a:t>Shock tube : 17m,φ180mm</a:t>
            </a:r>
          </a:p>
          <a:p>
            <a:pPr>
              <a:buClr>
                <a:srgbClr val="FF3399"/>
              </a:buClr>
              <a:buFont typeface="Wingdings" pitchFamily="2" charset="2"/>
              <a:buChar char="n"/>
            </a:pPr>
            <a:r>
              <a:rPr lang="en-US" altLang="ja-JP" sz="1200" dirty="0">
                <a:solidFill>
                  <a:schemeClr val="bg1"/>
                </a:solidFill>
                <a:ea typeface="ＭＳ Ｐゴシック" pitchFamily="50" charset="-128"/>
              </a:rPr>
              <a:t>Piston : 220 ~ 780kg</a:t>
            </a:r>
          </a:p>
          <a:p>
            <a:pPr>
              <a:buClr>
                <a:srgbClr val="FF3399"/>
              </a:buClr>
              <a:buFont typeface="Wingdings" pitchFamily="2" charset="2"/>
              <a:buChar char="n"/>
            </a:pPr>
            <a:r>
              <a:rPr lang="en-US" altLang="ja-JP" sz="1200" dirty="0">
                <a:solidFill>
                  <a:schemeClr val="bg1"/>
                </a:solidFill>
                <a:ea typeface="ＭＳ Ｐゴシック" pitchFamily="50" charset="-128"/>
              </a:rPr>
              <a:t>Nozzle</a:t>
            </a:r>
          </a:p>
          <a:p>
            <a:pPr lvl="1">
              <a:buClr>
                <a:srgbClr val="FF3399"/>
              </a:buClr>
              <a:buFont typeface="Wingdings" pitchFamily="2" charset="2"/>
              <a:buChar char="n"/>
            </a:pPr>
            <a:r>
              <a:rPr lang="en-US" altLang="ja-JP" sz="1050" dirty="0">
                <a:solidFill>
                  <a:schemeClr val="bg1"/>
                </a:solidFill>
                <a:ea typeface="ＭＳ Ｐゴシック" pitchFamily="50" charset="-128"/>
              </a:rPr>
              <a:t>Conical : throat  φ24~50mm exit φ1200mm</a:t>
            </a:r>
          </a:p>
          <a:p>
            <a:pPr lvl="1">
              <a:buClr>
                <a:srgbClr val="FF3399"/>
              </a:buClr>
              <a:buFont typeface="Wingdings" pitchFamily="2" charset="2"/>
              <a:buChar char="n"/>
            </a:pPr>
            <a:r>
              <a:rPr lang="en-US" altLang="ja-JP" sz="1050" dirty="0">
                <a:solidFill>
                  <a:schemeClr val="bg1"/>
                </a:solidFill>
                <a:ea typeface="ＭＳ Ｐゴシック" pitchFamily="50" charset="-128"/>
              </a:rPr>
              <a:t>Contoured : throat  φ50mm exit φ800mm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25F61BF9-4F04-F26D-2679-0482216E5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38" y="2292203"/>
            <a:ext cx="5268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FF3399"/>
              </a:buClr>
              <a:buFont typeface="Wingdings" pitchFamily="2" charset="2"/>
              <a:buChar char="n"/>
            </a:pPr>
            <a:r>
              <a:rPr lang="en-US" altLang="ja-JP" sz="1200" dirty="0">
                <a:solidFill>
                  <a:schemeClr val="bg1"/>
                </a:solidFill>
                <a:ea typeface="ＭＳ Ｐゴシック" pitchFamily="50" charset="-128"/>
              </a:rPr>
              <a:t>Maximum stagnation enthalpy   25MJ/kg (V=8km/s)</a:t>
            </a:r>
          </a:p>
          <a:p>
            <a:pPr>
              <a:buClr>
                <a:srgbClr val="FF3399"/>
              </a:buClr>
              <a:buFont typeface="Wingdings" pitchFamily="2" charset="2"/>
              <a:buChar char="n"/>
            </a:pPr>
            <a:r>
              <a:rPr lang="en-US" altLang="ja-JP" sz="1200" dirty="0">
                <a:solidFill>
                  <a:schemeClr val="bg1"/>
                </a:solidFill>
                <a:ea typeface="ＭＳ Ｐゴシック" pitchFamily="50" charset="-128"/>
              </a:rPr>
              <a:t>Maximum stagnation pressure  150MPa</a:t>
            </a:r>
          </a:p>
          <a:p>
            <a:pPr>
              <a:buClr>
                <a:srgbClr val="FF3399"/>
              </a:buClr>
              <a:buFont typeface="Wingdings" pitchFamily="2" charset="2"/>
              <a:buChar char="n"/>
            </a:pPr>
            <a:r>
              <a:rPr lang="en-US" altLang="ja-JP" sz="1200" dirty="0">
                <a:solidFill>
                  <a:schemeClr val="bg1"/>
                </a:solidFill>
                <a:ea typeface="ＭＳ Ｐゴシック" pitchFamily="50" charset="-128"/>
              </a:rPr>
              <a:t>Test time                                     2~15ms</a:t>
            </a:r>
            <a:endParaRPr lang="en-US" altLang="ja-JP" sz="1200" baseline="-25000" dirty="0">
              <a:solidFill>
                <a:schemeClr val="bg1"/>
              </a:solidFill>
              <a:ea typeface="ＭＳ Ｐゴシック" pitchFamily="50" charset="-128"/>
            </a:endParaRPr>
          </a:p>
        </p:txBody>
      </p:sp>
      <p:pic>
        <p:nvPicPr>
          <p:cNvPr id="20" name="Picture 2" descr="C:\Users\tanno\Desktop\スナップショット 1 (2012-10-01 21-39).png">
            <a:extLst>
              <a:ext uri="{FF2B5EF4-FFF2-40B4-BE49-F238E27FC236}">
                <a16:creationId xmlns:a16="http://schemas.microsoft.com/office/drawing/2014/main" id="{735461B7-0D00-727A-33D9-BB02BC8F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9" t="15346" r="44366" b="29665"/>
          <a:stretch/>
        </p:blipFill>
        <p:spPr bwMode="auto">
          <a:xfrm>
            <a:off x="7970468" y="2806484"/>
            <a:ext cx="1087950" cy="180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tanno\Desktop\DSC_0362.jpg">
            <a:extLst>
              <a:ext uri="{FF2B5EF4-FFF2-40B4-BE49-F238E27FC236}">
                <a16:creationId xmlns:a16="http://schemas.microsoft.com/office/drawing/2014/main" id="{19DE5039-F430-29FE-273F-C060F1341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786" y="4608402"/>
            <a:ext cx="1840789" cy="121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図 21" descr="C:\Users\shingo\Desktop\Desktop\01_JAXA\01_研修\01_実地研修\03_photo\03.png">
            <a:extLst>
              <a:ext uri="{FF2B5EF4-FFF2-40B4-BE49-F238E27FC236}">
                <a16:creationId xmlns:a16="http://schemas.microsoft.com/office/drawing/2014/main" id="{857A382F-7DE5-EC44-B855-C81336A89DD2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6" t="12667" r="14474" b="8679"/>
          <a:stretch/>
        </p:blipFill>
        <p:spPr bwMode="auto">
          <a:xfrm>
            <a:off x="6359851" y="3095620"/>
            <a:ext cx="1610617" cy="113339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91E126C-1A04-ED38-A708-BA15F56282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4332978"/>
            <a:ext cx="2115415" cy="1485890"/>
          </a:xfrm>
          <a:prstGeom prst="rect">
            <a:avLst/>
          </a:prstGeom>
          <a:ln w="25400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C74BFC-9148-4CD7-B242-3487C48D670B}"/>
              </a:ext>
            </a:extLst>
          </p:cNvPr>
          <p:cNvSpPr txBox="1"/>
          <p:nvPr/>
        </p:nvSpPr>
        <p:spPr>
          <a:xfrm>
            <a:off x="6222911" y="6488545"/>
            <a:ext cx="2811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Credit: Dr. Hideyuki </a:t>
            </a:r>
            <a:r>
              <a:rPr lang="en-US" sz="1400" dirty="0" err="1">
                <a:solidFill>
                  <a:srgbClr val="00B0F0"/>
                </a:solidFill>
              </a:rPr>
              <a:t>Tanno</a:t>
            </a:r>
            <a:r>
              <a:rPr lang="en-US" sz="1400" dirty="0">
                <a:solidFill>
                  <a:srgbClr val="00B0F0"/>
                </a:solidFill>
              </a:rPr>
              <a:t>, JAXA</a:t>
            </a:r>
          </a:p>
        </p:txBody>
      </p:sp>
    </p:spTree>
    <p:extLst>
      <p:ext uri="{BB962C8B-B14F-4D97-AF65-F5344CB8AC3E}">
        <p14:creationId xmlns:p14="http://schemas.microsoft.com/office/powerpoint/2010/main" val="232714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E69C038-96E2-4AB8-AD8C-2A37D9AEAA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1600" dirty="0"/>
              <a:t>Experimental Simulation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238C8D5-49E2-44CD-AA55-02117CB2A0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452562"/>
            <a:ext cx="4079147" cy="4643438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de-DE" altLang="de-DE" sz="1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de-DE" altLang="de-DE" sz="1800" dirty="0"/>
              <a:t>Medium </a:t>
            </a:r>
            <a:r>
              <a:rPr lang="de-DE" altLang="de-DE" sz="1800" dirty="0" err="1"/>
              <a:t>size</a:t>
            </a:r>
            <a:r>
              <a:rPr lang="de-DE" altLang="de-DE" sz="1800" dirty="0"/>
              <a:t> </a:t>
            </a:r>
            <a:br>
              <a:rPr lang="de-DE" altLang="de-DE" sz="1800" dirty="0"/>
            </a:br>
            <a:r>
              <a:rPr lang="de-DE" altLang="de-DE" sz="1800" dirty="0"/>
              <a:t>(Driver 21m, </a:t>
            </a:r>
            <a:r>
              <a:rPr lang="de-DE" altLang="de-DE" sz="1800" dirty="0" err="1"/>
              <a:t>shock</a:t>
            </a:r>
            <a:r>
              <a:rPr lang="de-DE" altLang="de-DE" sz="1800" dirty="0"/>
              <a:t>-tube 8-11m, </a:t>
            </a:r>
            <a:r>
              <a:rPr lang="de-DE" altLang="de-DE" sz="1800" dirty="0" err="1"/>
              <a:t>nozzle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diameter</a:t>
            </a:r>
            <a:r>
              <a:rPr lang="de-DE" altLang="de-DE" sz="1800" dirty="0"/>
              <a:t> 0,7m)</a:t>
            </a:r>
          </a:p>
          <a:p>
            <a:pPr eaLnBrk="1" hangingPunct="1">
              <a:lnSpc>
                <a:spcPct val="80000"/>
              </a:lnSpc>
              <a:defRPr/>
            </a:pPr>
            <a:endParaRPr lang="de-DE" altLang="de-DE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de-DE" altLang="de-DE" sz="1800" dirty="0" err="1"/>
              <a:t>Enthalpy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range</a:t>
            </a:r>
            <a:r>
              <a:rPr lang="de-DE" altLang="de-DE" sz="1800" dirty="0"/>
              <a:t> max. 20-25MJ/kg</a:t>
            </a:r>
          </a:p>
          <a:p>
            <a:pPr eaLnBrk="1" hangingPunct="1">
              <a:lnSpc>
                <a:spcPct val="80000"/>
              </a:lnSpc>
              <a:defRPr/>
            </a:pPr>
            <a:endParaRPr lang="de-DE" altLang="de-DE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de-DE" altLang="de-DE" sz="1800" dirty="0" err="1"/>
              <a:t>Pressure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sufficient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for</a:t>
            </a:r>
            <a:r>
              <a:rPr lang="de-DE" altLang="de-DE" sz="1800" dirty="0"/>
              <a:t> </a:t>
            </a:r>
            <a:r>
              <a:rPr lang="el-GR" altLang="de-DE" sz="1800" dirty="0"/>
              <a:t>ρ</a:t>
            </a:r>
            <a:r>
              <a:rPr lang="de-DE" altLang="de-DE" sz="1800" dirty="0"/>
              <a:t>L, </a:t>
            </a:r>
            <a:r>
              <a:rPr lang="de-DE" altLang="de-DE" sz="1800" dirty="0" err="1"/>
              <a:t>to</a:t>
            </a:r>
            <a:r>
              <a:rPr lang="de-DE" altLang="de-DE" sz="1800" dirty="0"/>
              <a:t> </a:t>
            </a:r>
            <a:r>
              <a:rPr lang="de-DE" altLang="de-DE" sz="1800" dirty="0" err="1"/>
              <a:t>generate</a:t>
            </a:r>
            <a:r>
              <a:rPr lang="de-DE" altLang="de-DE" sz="1800" dirty="0"/>
              <a:t> turbulent </a:t>
            </a:r>
            <a:r>
              <a:rPr lang="de-DE" altLang="de-DE" sz="1800" dirty="0" err="1"/>
              <a:t>flow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conditions</a:t>
            </a:r>
            <a:r>
              <a:rPr lang="de-DE" altLang="de-DE" sz="1800" dirty="0"/>
              <a:t> (max. 150-200 MPa)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de-DE" altLang="de-DE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de-DE" altLang="de-DE" sz="1800" dirty="0" err="1"/>
              <a:t>Provides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similarity</a:t>
            </a:r>
            <a:r>
              <a:rPr lang="de-DE" altLang="de-DE" sz="1800" dirty="0"/>
              <a:t> in </a:t>
            </a:r>
            <a:r>
              <a:rPr lang="el-GR" altLang="de-DE" sz="1800" dirty="0"/>
              <a:t>ρ</a:t>
            </a:r>
            <a:r>
              <a:rPr lang="de-DE" altLang="de-DE" sz="1800" dirty="0"/>
              <a:t>L=</a:t>
            </a:r>
            <a:r>
              <a:rPr lang="de-DE" altLang="de-DE" sz="1800" dirty="0" err="1"/>
              <a:t>const</a:t>
            </a:r>
            <a:r>
              <a:rPr lang="de-DE" altLang="de-DE" sz="1800" dirty="0"/>
              <a:t>. (</a:t>
            </a:r>
            <a:r>
              <a:rPr lang="de-DE" altLang="de-DE" sz="1800" i="1" dirty="0" err="1"/>
              <a:t>binary</a:t>
            </a:r>
            <a:r>
              <a:rPr lang="de-DE" altLang="de-DE" sz="1800" i="1" dirty="0"/>
              <a:t> </a:t>
            </a:r>
            <a:r>
              <a:rPr lang="de-DE" altLang="de-DE" sz="1800" i="1" dirty="0" err="1"/>
              <a:t>scaling</a:t>
            </a:r>
            <a:r>
              <a:rPr lang="de-DE" altLang="de-DE" sz="1800" dirty="0"/>
              <a:t>), </a:t>
            </a:r>
            <a:r>
              <a:rPr lang="de-DE" altLang="de-DE" sz="1800" dirty="0" err="1"/>
              <a:t>velocity</a:t>
            </a:r>
            <a:r>
              <a:rPr lang="de-DE" altLang="de-DE" sz="1800" dirty="0"/>
              <a:t>, gas, total </a:t>
            </a:r>
            <a:r>
              <a:rPr lang="de-DE" altLang="de-DE" sz="1800" dirty="0" err="1"/>
              <a:t>enthalpy</a:t>
            </a:r>
            <a:r>
              <a:rPr lang="de-DE" altLang="de-DE" sz="1800" dirty="0"/>
              <a:t>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de-DE" altLang="de-DE" sz="1800" dirty="0"/>
              <a:t>	Re-</a:t>
            </a:r>
            <a:r>
              <a:rPr lang="de-DE" altLang="de-DE" sz="1800" dirty="0" err="1"/>
              <a:t>number</a:t>
            </a:r>
            <a:r>
              <a:rPr lang="de-DE" altLang="de-DE" sz="1800" dirty="0"/>
              <a:t>, </a:t>
            </a:r>
            <a:r>
              <a:rPr lang="de-DE" altLang="de-DE" sz="1800" dirty="0" err="1"/>
              <a:t>compressibility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effects</a:t>
            </a:r>
            <a:endParaRPr lang="de-DE" altLang="de-DE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de-DE" altLang="de-DE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de-DE" altLang="de-DE" sz="1800" dirty="0" err="1"/>
              <a:t>Recent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research</a:t>
            </a:r>
            <a:r>
              <a:rPr lang="de-DE" altLang="de-DE" sz="1800" dirty="0"/>
              <a:t>: </a:t>
            </a:r>
            <a:r>
              <a:rPr lang="de-DE" altLang="de-DE" sz="1800" dirty="0" err="1"/>
              <a:t>Measurements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BL </a:t>
            </a:r>
            <a:r>
              <a:rPr lang="de-DE" altLang="de-DE" sz="1800" dirty="0" err="1"/>
              <a:t>instability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with</a:t>
            </a:r>
            <a:r>
              <a:rPr lang="de-DE" altLang="de-DE" sz="1800" dirty="0"/>
              <a:t> ALTPs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reservoir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condition</a:t>
            </a:r>
            <a:r>
              <a:rPr lang="de-DE" altLang="de-DE" sz="1800" dirty="0"/>
              <a:t> </a:t>
            </a:r>
            <a:r>
              <a:rPr lang="de-DE" altLang="de-DE" sz="1800" dirty="0" err="1"/>
              <a:t>using</a:t>
            </a:r>
            <a:r>
              <a:rPr lang="de-DE" altLang="de-DE" sz="1800" dirty="0"/>
              <a:t> LITA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de-DE" altLang="de-DE" sz="1800" dirty="0"/>
          </a:p>
          <a:p>
            <a:pPr eaLnBrk="1" hangingPunct="1">
              <a:lnSpc>
                <a:spcPct val="80000"/>
              </a:lnSpc>
              <a:defRPr/>
            </a:pPr>
            <a:endParaRPr lang="de-DE" altLang="de-DE" sz="1800" dirty="0"/>
          </a:p>
        </p:txBody>
      </p:sp>
      <p:sp>
        <p:nvSpPr>
          <p:cNvPr id="4100" name="Text Box 6">
            <a:extLst>
              <a:ext uri="{FF2B5EF4-FFF2-40B4-BE49-F238E27FC236}">
                <a16:creationId xmlns:a16="http://schemas.microsoft.com/office/drawing/2014/main" id="{A641A9B7-2918-40C7-845E-B34FE2439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908050"/>
            <a:ext cx="45370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 dirty="0"/>
              <a:t>Piston driven shock-tunnel HELM</a:t>
            </a:r>
          </a:p>
        </p:txBody>
      </p:sp>
      <p:pic>
        <p:nvPicPr>
          <p:cNvPr id="4101" name="Picture 8" descr="20100428_Stoßwellenkanal_6639">
            <a:extLst>
              <a:ext uri="{FF2B5EF4-FFF2-40B4-BE49-F238E27FC236}">
                <a16:creationId xmlns:a16="http://schemas.microsoft.com/office/drawing/2014/main" id="{96AF51C0-F1E4-4B09-8B1F-D519947EA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12875"/>
            <a:ext cx="329247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1" descr="IMG_3563">
            <a:extLst>
              <a:ext uri="{FF2B5EF4-FFF2-40B4-BE49-F238E27FC236}">
                <a16:creationId xmlns:a16="http://schemas.microsoft.com/office/drawing/2014/main" id="{0B10D976-6609-4BCE-8347-3AEEB544F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644900"/>
            <a:ext cx="3278188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7BA481-6357-44A4-9917-8D99C8B9D5B7}"/>
              </a:ext>
            </a:extLst>
          </p:cNvPr>
          <p:cNvSpPr txBox="1"/>
          <p:nvPr/>
        </p:nvSpPr>
        <p:spPr>
          <a:xfrm>
            <a:off x="6338414" y="6520934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Prof. Christian Mundt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52400" y="571500"/>
            <a:ext cx="883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2800" dirty="0">
                <a:latin typeface="+mj-lt"/>
                <a:ea typeface="+mj-ea"/>
                <a:cs typeface="+mj-cs"/>
              </a:rPr>
              <a:t>Caltech Hypervelocity Facilities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52400" y="1291168"/>
            <a:ext cx="7848600" cy="4995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en-US" sz="1400" b="1" dirty="0"/>
              <a:t> </a:t>
            </a:r>
            <a:r>
              <a:rPr lang="en-US" altLang="en-US" sz="1600" b="1" dirty="0"/>
              <a:t>T5 Free P</a:t>
            </a:r>
            <a:r>
              <a:rPr lang="en-US" altLang="en-US" sz="1600" b="1" dirty="0" err="1"/>
              <a:t>iston</a:t>
            </a:r>
            <a:r>
              <a:rPr lang="en-US" altLang="en-US" sz="1600" b="1" dirty="0"/>
              <a:t> Reflected Shock T</a:t>
            </a:r>
            <a:r>
              <a:rPr lang="en-US" altLang="en-US" sz="1600" b="1" dirty="0" err="1"/>
              <a:t>unnel</a:t>
            </a:r>
            <a:endParaRPr lang="en-US" altLang="en-US" sz="1600" b="1" dirty="0"/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400" kern="0" dirty="0"/>
              <a:t>Mach number 6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400" kern="0" dirty="0"/>
              <a:t>Re/m to 8 million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400" kern="0" dirty="0"/>
              <a:t>h</a:t>
            </a:r>
            <a:r>
              <a:rPr lang="en-US" sz="1400" kern="0" baseline="-25000" dirty="0"/>
              <a:t>o</a:t>
            </a:r>
            <a:r>
              <a:rPr lang="en-US" sz="1400" kern="0" dirty="0"/>
              <a:t>  to 22 MJ/kg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400" kern="0" dirty="0"/>
              <a:t>1-2 ms test time</a:t>
            </a:r>
            <a:endParaRPr lang="en-US" altLang="en-US" sz="1400" b="1" dirty="0"/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en-US" sz="1600" b="1" dirty="0"/>
              <a:t> Hypervelocity Expansion Tube (HET)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400" kern="0" dirty="0"/>
              <a:t>Mach number  3.0 to 7.4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400" kern="0" dirty="0"/>
              <a:t>Re/m 0.4 million (Mach 7) - 5 million (Mach 4)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400" kern="0" dirty="0"/>
              <a:t>h</a:t>
            </a:r>
            <a:r>
              <a:rPr lang="en-US" sz="1400" kern="0" baseline="-25000" dirty="0"/>
              <a:t>o </a:t>
            </a:r>
            <a:r>
              <a:rPr lang="en-US" sz="1400" kern="0" dirty="0"/>
              <a:t>  2 to 9 MJ/kg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400" kern="0" dirty="0"/>
              <a:t>Thermochemically “clean” freestream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altLang="en-US" sz="1400" b="1" kern="0" dirty="0"/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en-US" sz="1400" b="1" kern="0" dirty="0"/>
              <a:t>Both facilities recently characterized in collaboration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en-US" sz="1400" b="1" kern="0" dirty="0"/>
              <a:t>with RK Hanson (Stanford) via TDLAS T</a:t>
            </a:r>
            <a:r>
              <a:rPr lang="en-US" altLang="en-US" sz="1400" b="1" kern="0" baseline="-25000" dirty="0"/>
              <a:t>r</a:t>
            </a:r>
            <a:r>
              <a:rPr lang="en-US" altLang="en-US" sz="1400" b="1" kern="0" dirty="0"/>
              <a:t>, T</a:t>
            </a:r>
            <a:r>
              <a:rPr lang="en-US" altLang="en-US" sz="1400" b="1" kern="0" baseline="-25000" dirty="0"/>
              <a:t>v</a:t>
            </a:r>
            <a:r>
              <a:rPr lang="en-US" altLang="en-US" sz="1400" b="1" kern="0" dirty="0"/>
              <a:t>, U</a:t>
            </a:r>
            <a:r>
              <a:rPr lang="en-US" altLang="en-US" sz="1400" b="1" kern="0" baseline="-25000" dirty="0"/>
              <a:t>∞</a:t>
            </a:r>
            <a:r>
              <a:rPr lang="en-US" altLang="en-US" sz="1400" b="1" kern="0" dirty="0"/>
              <a:t>, </a:t>
            </a:r>
            <a:r>
              <a:rPr lang="el-GR" altLang="en-US" sz="1400" b="1" kern="0" dirty="0"/>
              <a:t>ρ</a:t>
            </a:r>
            <a:r>
              <a:rPr lang="en-US" altLang="en-US" sz="1400" b="1" kern="0" baseline="-25000" dirty="0"/>
              <a:t>NO</a:t>
            </a:r>
            <a:r>
              <a:rPr lang="en-US" altLang="en-US" sz="1400" b="1" kern="0" dirty="0"/>
              <a:t> measurements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en-US" sz="1200" kern="0" dirty="0">
                <a:latin typeface="+mj-lt"/>
              </a:rPr>
              <a:t>(AFOSR </a:t>
            </a:r>
            <a:r>
              <a:rPr lang="en-US" altLang="en-US" sz="1200" dirty="0">
                <a:latin typeface="+mj-lt"/>
                <a:cs typeface="Times New Roman" pitchFamily="18" charset="0"/>
              </a:rPr>
              <a:t>FA9550-19-1-0219</a:t>
            </a:r>
            <a:r>
              <a:rPr lang="en-US" altLang="en-US" sz="1200" kern="0" dirty="0">
                <a:latin typeface="+mj-lt"/>
              </a:rPr>
              <a:t>)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altLang="en-US" sz="1400" b="1" dirty="0"/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en-US" sz="1600" b="1" dirty="0"/>
              <a:t>New facility planned: 17” Expansion Tube</a:t>
            </a:r>
          </a:p>
          <a:p>
            <a:pPr>
              <a:spcBef>
                <a:spcPct val="20000"/>
              </a:spcBef>
              <a:defRPr/>
            </a:pPr>
            <a:r>
              <a:rPr lang="en-US" altLang="en-US" sz="1400" dirty="0"/>
              <a:t>Larger (150ft, 17” diam.) version of HET, Detonation-driven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438400" y="2582335"/>
            <a:ext cx="5943600" cy="169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16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1600" kern="0" dirty="0"/>
          </a:p>
        </p:txBody>
      </p:sp>
      <p:pic>
        <p:nvPicPr>
          <p:cNvPr id="9" name="Picture 12" descr="20181015_12432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24201"/>
            <a:ext cx="1687718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20181015_12454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562" y="3005668"/>
            <a:ext cx="1801438" cy="150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20181015_12433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447801"/>
            <a:ext cx="1219200" cy="151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00600" y="5585936"/>
            <a:ext cx="480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Diagnostics: UV Emission Spectroscopy;  MWIR Radiation; 1MHz </a:t>
            </a:r>
            <a:r>
              <a:rPr lang="en-US" sz="1400" dirty="0" err="1"/>
              <a:t>schlieren</a:t>
            </a:r>
            <a:r>
              <a:rPr lang="en-US" sz="1400" dirty="0"/>
              <a:t>; Focused Laser Differential </a:t>
            </a:r>
            <a:r>
              <a:rPr lang="en-US" sz="1400" dirty="0" err="1"/>
              <a:t>Interferometry</a:t>
            </a:r>
            <a:r>
              <a:rPr lang="en-US" sz="1400" dirty="0"/>
              <a:t> (FLDI); Surface heat flux, pressure; PSP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AC55A-AC02-E74B-927E-1A2ACBBA9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" y="5938413"/>
            <a:ext cx="1082618" cy="294042"/>
          </a:xfrm>
          <a:prstGeom prst="rect">
            <a:avLst/>
          </a:prstGeom>
        </p:spPr>
      </p:pic>
      <p:pic>
        <p:nvPicPr>
          <p:cNvPr id="14" name="Picture 13" descr="image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1219200"/>
            <a:ext cx="359664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A6EB58-A317-4786-A727-0BC0EC861840}"/>
              </a:ext>
            </a:extLst>
          </p:cNvPr>
          <p:cNvSpPr txBox="1"/>
          <p:nvPr/>
        </p:nvSpPr>
        <p:spPr>
          <a:xfrm>
            <a:off x="6462709" y="6456703"/>
            <a:ext cx="2657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Prof. Joanna Austin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5137B41-6F25-92BB-AB0C-DFC9F02E0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04" y="3015617"/>
            <a:ext cx="3047455" cy="206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32952-A223-C3C1-E516-721DCB37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Hypervelocity Spherically-Blunted Cone Flows in Mars Entry Ground Testing</a:t>
            </a:r>
            <a:br>
              <a:rPr lang="en-US" sz="2400" baseline="-25000" dirty="0"/>
            </a:br>
            <a:endParaRPr lang="en-US" sz="2400" baseline="-25000" dirty="0"/>
          </a:p>
        </p:txBody>
      </p:sp>
      <p:pic>
        <p:nvPicPr>
          <p:cNvPr id="32" name="Content Placeholder 3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CF882F-DED2-22C8-6B99-D614E3B24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88" y="3593575"/>
            <a:ext cx="1064080" cy="56529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17EFC9-E5D7-1594-EAF6-439D23EFB8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" y="5938413"/>
            <a:ext cx="1082618" cy="29404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21E7DC4-B157-0311-8F4A-016DFB84C5C4}"/>
              </a:ext>
            </a:extLst>
          </p:cNvPr>
          <p:cNvSpPr txBox="1"/>
          <p:nvPr/>
        </p:nvSpPr>
        <p:spPr>
          <a:xfrm>
            <a:off x="401310" y="5108181"/>
            <a:ext cx="5293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Leibowitz and Austin, AIAA J., 2022.</a:t>
            </a:r>
          </a:p>
          <a:p>
            <a:r>
              <a:rPr lang="en-US" sz="1200" dirty="0"/>
              <a:t>Supported in part by the NASA Space Technology Research Fellowships NNX14AM59H and NASA awards NNX14AO97A and NNX16AO55G. Collaborations with NASA Ames &amp; Langley gratefully acknowledged.</a:t>
            </a:r>
          </a:p>
        </p:txBody>
      </p:sp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5303F974-5EF7-1805-466E-6CD7607312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74" y="1358128"/>
            <a:ext cx="2620807" cy="2091790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AD7A51C6-B9BB-0771-429F-D5AFE5E38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714" y="1145232"/>
            <a:ext cx="3479911" cy="262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EC8C8B6-762A-D80A-D18F-C0901C962A47}"/>
              </a:ext>
            </a:extLst>
          </p:cNvPr>
          <p:cNvSpPr txBox="1"/>
          <p:nvPr/>
        </p:nvSpPr>
        <p:spPr>
          <a:xfrm>
            <a:off x="4385952" y="3711354"/>
            <a:ext cx="2541212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Comparison with cone/sphere behavior theory from Hornung, Martinez Schramm, </a:t>
            </a:r>
            <a:r>
              <a:rPr lang="en-US" sz="900" dirty="0" err="1">
                <a:solidFill>
                  <a:srgbClr val="000000"/>
                </a:solidFill>
                <a:ea typeface="ＭＳ Ｐゴシック" charset="0"/>
              </a:rPr>
              <a:t>Hannemann</a:t>
            </a:r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 JFM 2019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C6DCE7B-1032-8610-02B0-0B28551A33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315"/>
          <a:stretch/>
        </p:blipFill>
        <p:spPr>
          <a:xfrm>
            <a:off x="454364" y="1145232"/>
            <a:ext cx="992760" cy="185891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23D42FF-A495-182A-939A-D0C784FB8007}"/>
              </a:ext>
            </a:extLst>
          </p:cNvPr>
          <p:cNvSpPr txBox="1"/>
          <p:nvPr/>
        </p:nvSpPr>
        <p:spPr>
          <a:xfrm>
            <a:off x="1491463" y="1064567"/>
            <a:ext cx="1379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Sphere-cone</a:t>
            </a:r>
          </a:p>
          <a:p>
            <a:r>
              <a:rPr lang="en-US" sz="1000" dirty="0"/>
              <a:t>T52892 &amp; HET1459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AAFB080-9919-3D29-5AC7-AD33216064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6410" y="1435710"/>
            <a:ext cx="1036877" cy="15684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49A144-2B6B-7649-FAD0-EC1D319AC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1283" y="3502808"/>
            <a:ext cx="1854820" cy="13911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0F7610D-82D1-3054-BE7A-A5AF89B0C7F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0266"/>
          <a:stretch/>
        </p:blipFill>
        <p:spPr>
          <a:xfrm>
            <a:off x="5888157" y="4847161"/>
            <a:ext cx="1073657" cy="1385294"/>
          </a:xfrm>
          <a:prstGeom prst="rect">
            <a:avLst/>
          </a:prstGeom>
        </p:spPr>
      </p:pic>
      <p:sp>
        <p:nvSpPr>
          <p:cNvPr id="44" name="Content Placeholder 25">
            <a:extLst>
              <a:ext uri="{FF2B5EF4-FFF2-40B4-BE49-F238E27FC236}">
                <a16:creationId xmlns:a16="http://schemas.microsoft.com/office/drawing/2014/main" id="{A0FCC72D-19D0-E795-F3FE-805796380F72}"/>
              </a:ext>
            </a:extLst>
          </p:cNvPr>
          <p:cNvSpPr txBox="1">
            <a:spLocks/>
          </p:cNvSpPr>
          <p:nvPr/>
        </p:nvSpPr>
        <p:spPr>
          <a:xfrm>
            <a:off x="5683977" y="4901992"/>
            <a:ext cx="3098998" cy="659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/>
              <a:t>T5 aft measurements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EFF6A1E-0713-1655-8055-F402E7C81F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7268" y="4878695"/>
            <a:ext cx="1819886" cy="1364914"/>
          </a:xfrm>
          <a:prstGeom prst="rect">
            <a:avLst/>
          </a:prstGeom>
        </p:spPr>
      </p:pic>
      <p:pic>
        <p:nvPicPr>
          <p:cNvPr id="46" name="Content Placeholder 5">
            <a:extLst>
              <a:ext uri="{FF2B5EF4-FFF2-40B4-BE49-F238E27FC236}">
                <a16:creationId xmlns:a16="http://schemas.microsoft.com/office/drawing/2014/main" id="{87CE4A83-4084-B15F-C010-BD8140D141D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804" y="4176644"/>
            <a:ext cx="1550186" cy="634302"/>
          </a:xfrm>
          <a:prstGeom prst="rect">
            <a:avLst/>
          </a:prstGeom>
        </p:spPr>
      </p:pic>
      <p:sp>
        <p:nvSpPr>
          <p:cNvPr id="47" name="Content Placeholder 25">
            <a:extLst>
              <a:ext uri="{FF2B5EF4-FFF2-40B4-BE49-F238E27FC236}">
                <a16:creationId xmlns:a16="http://schemas.microsoft.com/office/drawing/2014/main" id="{7E8707B4-8B40-1D85-3C9C-F3B410192934}"/>
              </a:ext>
            </a:extLst>
          </p:cNvPr>
          <p:cNvSpPr txBox="1">
            <a:spLocks/>
          </p:cNvSpPr>
          <p:nvPr/>
        </p:nvSpPr>
        <p:spPr>
          <a:xfrm>
            <a:off x="5356205" y="4047224"/>
            <a:ext cx="3098998" cy="659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/>
              <a:t>HET fore measurements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7228AE-E04E-480C-AFBD-F99F7894C368}"/>
              </a:ext>
            </a:extLst>
          </p:cNvPr>
          <p:cNvSpPr txBox="1"/>
          <p:nvPr/>
        </p:nvSpPr>
        <p:spPr>
          <a:xfrm>
            <a:off x="6462709" y="6456703"/>
            <a:ext cx="2657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Prof. Joanna Austin</a:t>
            </a:r>
          </a:p>
        </p:txBody>
      </p:sp>
    </p:spTree>
    <p:extLst>
      <p:ext uri="{BB962C8B-B14F-4D97-AF65-F5344CB8AC3E}">
        <p14:creationId xmlns:p14="http://schemas.microsoft.com/office/powerpoint/2010/main" val="286921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62B38F25-1051-4B5C-BF50-DB59F3D20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Shock Tubes, in Perspective</a:t>
            </a:r>
          </a:p>
        </p:txBody>
      </p:sp>
      <p:grpSp>
        <p:nvGrpSpPr>
          <p:cNvPr id="29699" name="Group 4">
            <a:extLst>
              <a:ext uri="{FF2B5EF4-FFF2-40B4-BE49-F238E27FC236}">
                <a16:creationId xmlns:a16="http://schemas.microsoft.com/office/drawing/2014/main" id="{893C01D8-167B-4608-9F95-0E8C18D3EF7F}"/>
              </a:ext>
            </a:extLst>
          </p:cNvPr>
          <p:cNvGrpSpPr>
            <a:grpSpLocks/>
          </p:cNvGrpSpPr>
          <p:nvPr/>
        </p:nvGrpSpPr>
        <p:grpSpPr bwMode="auto">
          <a:xfrm>
            <a:off x="0" y="4733925"/>
            <a:ext cx="9144000" cy="1408113"/>
            <a:chOff x="0" y="4389554"/>
            <a:chExt cx="9144000" cy="1407219"/>
          </a:xfrm>
        </p:grpSpPr>
        <p:pic>
          <p:nvPicPr>
            <p:cNvPr id="29710" name="図 2">
              <a:extLst>
                <a:ext uri="{FF2B5EF4-FFF2-40B4-BE49-F238E27FC236}">
                  <a16:creationId xmlns:a16="http://schemas.microsoft.com/office/drawing/2014/main" id="{DB67DD9D-4F50-4A2B-924C-4D771238E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984"/>
            <a:stretch>
              <a:fillRect/>
            </a:stretch>
          </p:blipFill>
          <p:spPr bwMode="auto">
            <a:xfrm>
              <a:off x="0" y="4414245"/>
              <a:ext cx="9144000" cy="138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11" name="Group 3">
              <a:extLst>
                <a:ext uri="{FF2B5EF4-FFF2-40B4-BE49-F238E27FC236}">
                  <a16:creationId xmlns:a16="http://schemas.microsoft.com/office/drawing/2014/main" id="{458C31FB-4E25-46D2-B467-B2346E00F0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34" y="4389554"/>
              <a:ext cx="8535283" cy="1237559"/>
              <a:chOff x="66734" y="4389554"/>
              <a:chExt cx="8535283" cy="1237559"/>
            </a:xfrm>
          </p:grpSpPr>
          <p:sp>
            <p:nvSpPr>
              <p:cNvPr id="29712" name="テキスト ボックス 5">
                <a:extLst>
                  <a:ext uri="{FF2B5EF4-FFF2-40B4-BE49-F238E27FC236}">
                    <a16:creationId xmlns:a16="http://schemas.microsoft.com/office/drawing/2014/main" id="{26EEC4FF-1106-4304-889A-4F383638AA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9659" y="4484603"/>
                <a:ext cx="179010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en-US" altLang="ja-JP" sz="1400" b="0">
                    <a:latin typeface="Times" panose="02020603050405020304" pitchFamily="18" charset="0"/>
                  </a:rPr>
                  <a:t>Detonation</a:t>
                </a:r>
                <a:r>
                  <a:rPr lang="ja-JP" altLang="en-US" sz="1400" b="0">
                    <a:latin typeface="Times" panose="02020603050405020304" pitchFamily="18" charset="0"/>
                  </a:rPr>
                  <a:t> </a:t>
                </a:r>
                <a:r>
                  <a:rPr lang="en-US" altLang="ja-JP" sz="1400" b="0">
                    <a:latin typeface="Times" panose="02020603050405020304" pitchFamily="18" charset="0"/>
                  </a:rPr>
                  <a:t>Driver</a:t>
                </a:r>
                <a:endParaRPr kumimoji="1" lang="ja-JP" altLang="en-US" sz="1400" b="0">
                  <a:latin typeface="Times" panose="02020603050405020304" pitchFamily="18" charset="0"/>
                </a:endParaRPr>
              </a:p>
            </p:txBody>
          </p:sp>
          <p:sp>
            <p:nvSpPr>
              <p:cNvPr id="29713" name="テキスト ボックス 6">
                <a:extLst>
                  <a:ext uri="{FF2B5EF4-FFF2-40B4-BE49-F238E27FC236}">
                    <a16:creationId xmlns:a16="http://schemas.microsoft.com/office/drawing/2014/main" id="{56934748-AC50-4028-BFE1-920617791C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7048" y="4433164"/>
                <a:ext cx="312350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en-US" altLang="ja-JP" sz="1400" b="0">
                    <a:latin typeface="Times" panose="02020603050405020304" pitchFamily="18" charset="0"/>
                  </a:rPr>
                  <a:t>Shock tube</a:t>
                </a:r>
                <a:endParaRPr kumimoji="1" lang="ja-JP" altLang="en-US" sz="1400" b="0">
                  <a:latin typeface="Times" panose="02020603050405020304" pitchFamily="18" charset="0"/>
                </a:endParaRPr>
              </a:p>
            </p:txBody>
          </p:sp>
          <p:sp>
            <p:nvSpPr>
              <p:cNvPr id="29714" name="テキスト ボックス 7">
                <a:extLst>
                  <a:ext uri="{FF2B5EF4-FFF2-40B4-BE49-F238E27FC236}">
                    <a16:creationId xmlns:a16="http://schemas.microsoft.com/office/drawing/2014/main" id="{C8DBDA7F-E4C9-484F-9141-E01A5E7BBF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2835" y="4433164"/>
                <a:ext cx="114918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en-US" altLang="ja-JP" sz="1400" b="0">
                    <a:latin typeface="Times" panose="02020603050405020304" pitchFamily="18" charset="0"/>
                  </a:rPr>
                  <a:t>Test section</a:t>
                </a:r>
                <a:endParaRPr kumimoji="1" lang="ja-JP" altLang="en-US" sz="1400" b="0">
                  <a:latin typeface="Times" panose="02020603050405020304" pitchFamily="18" charset="0"/>
                </a:endParaRPr>
              </a:p>
            </p:txBody>
          </p:sp>
          <p:cxnSp>
            <p:nvCxnSpPr>
              <p:cNvPr id="16" name="直線矢印コネクタ 8">
                <a:extLst>
                  <a:ext uri="{FF2B5EF4-FFF2-40B4-BE49-F238E27FC236}">
                    <a16:creationId xmlns:a16="http://schemas.microsoft.com/office/drawing/2014/main" id="{651036E4-E8F8-44CA-8C8D-5881A206D38C}"/>
                  </a:ext>
                </a:extLst>
              </p:cNvPr>
              <p:cNvCxnSpPr/>
              <p:nvPr/>
            </p:nvCxnSpPr>
            <p:spPr>
              <a:xfrm flipH="1">
                <a:off x="2900363" y="5627018"/>
                <a:ext cx="1357312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1">
                <a:extLst>
                  <a:ext uri="{FF2B5EF4-FFF2-40B4-BE49-F238E27FC236}">
                    <a16:creationId xmlns:a16="http://schemas.microsoft.com/office/drawing/2014/main" id="{8107A6FA-C3C1-4A54-A631-511318E02980}"/>
                  </a:ext>
                </a:extLst>
              </p:cNvPr>
              <p:cNvCxnSpPr/>
              <p:nvPr/>
            </p:nvCxnSpPr>
            <p:spPr>
              <a:xfrm>
                <a:off x="4357688" y="5627018"/>
                <a:ext cx="1765300" cy="0"/>
              </a:xfrm>
              <a:prstGeom prst="straightConnector1">
                <a:avLst/>
              </a:prstGeom>
              <a:ln w="76200">
                <a:solidFill>
                  <a:srgbClr val="0012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矢印コネクタ 15">
                <a:extLst>
                  <a:ext uri="{FF2B5EF4-FFF2-40B4-BE49-F238E27FC236}">
                    <a16:creationId xmlns:a16="http://schemas.microsoft.com/office/drawing/2014/main" id="{2F443576-4883-4D34-9645-282899FE2A5E}"/>
                  </a:ext>
                </a:extLst>
              </p:cNvPr>
              <p:cNvCxnSpPr/>
              <p:nvPr/>
            </p:nvCxnSpPr>
            <p:spPr>
              <a:xfrm>
                <a:off x="4270375" y="4906751"/>
                <a:ext cx="0" cy="234801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18" name="テキスト ボックス 17">
                <a:extLst>
                  <a:ext uri="{FF2B5EF4-FFF2-40B4-BE49-F238E27FC236}">
                    <a16:creationId xmlns:a16="http://schemas.microsoft.com/office/drawing/2014/main" id="{B6E916F0-82F2-45CC-9741-BA5F6E5BDF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34" y="4389554"/>
                <a:ext cx="179010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en-US" altLang="ja-JP" sz="1400" b="0">
                    <a:latin typeface="Times" panose="02020603050405020304" pitchFamily="18" charset="0"/>
                  </a:rPr>
                  <a:t>Dump tank</a:t>
                </a:r>
                <a:endParaRPr kumimoji="1" lang="ja-JP" altLang="en-US" sz="1400" b="0">
                  <a:latin typeface="Times" panose="02020603050405020304" pitchFamily="18" charset="0"/>
                </a:endParaRPr>
              </a:p>
            </p:txBody>
          </p:sp>
        </p:grpSp>
      </p:grpSp>
      <p:pic>
        <p:nvPicPr>
          <p:cNvPr id="29700" name="Picture 4" descr="HIEST_figurefig001">
            <a:extLst>
              <a:ext uri="{FF2B5EF4-FFF2-40B4-BE49-F238E27FC236}">
                <a16:creationId xmlns:a16="http://schemas.microsoft.com/office/drawing/2014/main" id="{A5B2A419-6D33-45CB-9139-45F42F7A9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3852863"/>
            <a:ext cx="36179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01" name="Object 5">
            <a:extLst>
              <a:ext uri="{FF2B5EF4-FFF2-40B4-BE49-F238E27FC236}">
                <a16:creationId xmlns:a16="http://schemas.microsoft.com/office/drawing/2014/main" id="{8CADFB37-D00C-4B4B-908A-8DC46AEE92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8838" y="2776538"/>
          <a:ext cx="3027362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VoloViewContainer" r:id="rId5" imgW="14868525" imgH="7753350" progId="">
                  <p:embed/>
                </p:oleObj>
              </mc:Choice>
              <mc:Fallback>
                <p:oleObj name="VoloViewContainer" r:id="rId5" imgW="14868525" imgH="7753350" progId="">
                  <p:embed/>
                  <p:pic>
                    <p:nvPicPr>
                      <p:cNvPr id="29701" name="Object 5">
                        <a:extLst>
                          <a:ext uri="{FF2B5EF4-FFF2-40B4-BE49-F238E27FC236}">
                            <a16:creationId xmlns:a16="http://schemas.microsoft.com/office/drawing/2014/main" id="{8CADFB37-D00C-4B4B-908A-8DC46AEE92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888" b="41858"/>
                      <a:stretch>
                        <a:fillRect/>
                      </a:stretch>
                    </p:blipFill>
                    <p:spPr bwMode="auto">
                      <a:xfrm>
                        <a:off x="5938838" y="2776538"/>
                        <a:ext cx="3027362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Box 28">
            <a:extLst>
              <a:ext uri="{FF2B5EF4-FFF2-40B4-BE49-F238E27FC236}">
                <a16:creationId xmlns:a16="http://schemas.microsoft.com/office/drawing/2014/main" id="{CA89731A-5C0D-48CB-8DEA-6E3768EB8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388" y="2884488"/>
            <a:ext cx="2790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</a:rPr>
              <a:t>CUBRC LENS XX</a:t>
            </a:r>
          </a:p>
        </p:txBody>
      </p:sp>
      <p:sp>
        <p:nvSpPr>
          <p:cNvPr id="29703" name="TextBox 29">
            <a:extLst>
              <a:ext uri="{FF2B5EF4-FFF2-40B4-BE49-F238E27FC236}">
                <a16:creationId xmlns:a16="http://schemas.microsoft.com/office/drawing/2014/main" id="{57DB4BD4-77A3-4755-ABA2-947943B98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263" y="3789363"/>
            <a:ext cx="218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</a:rPr>
              <a:t>JAXA HIEST</a:t>
            </a:r>
          </a:p>
        </p:txBody>
      </p:sp>
      <p:sp>
        <p:nvSpPr>
          <p:cNvPr id="29704" name="TextBox 30">
            <a:extLst>
              <a:ext uri="{FF2B5EF4-FFF2-40B4-BE49-F238E27FC236}">
                <a16:creationId xmlns:a16="http://schemas.microsoft.com/office/drawing/2014/main" id="{FDF3168E-017C-4F9A-B3F8-E436D3A27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3871913"/>
            <a:ext cx="108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</a:rPr>
              <a:t>CAS JF-12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DDC1D27-BE74-428D-8AB5-CB8A6C1C43C4}"/>
              </a:ext>
            </a:extLst>
          </p:cNvPr>
          <p:cNvCxnSpPr>
            <a:cxnSpLocks/>
          </p:cNvCxnSpPr>
          <p:nvPr/>
        </p:nvCxnSpPr>
        <p:spPr>
          <a:xfrm>
            <a:off x="1250950" y="4305300"/>
            <a:ext cx="374650" cy="377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706" name="Picture 2">
            <a:extLst>
              <a:ext uri="{FF2B5EF4-FFF2-40B4-BE49-F238E27FC236}">
                <a16:creationId xmlns:a16="http://schemas.microsoft.com/office/drawing/2014/main" id="{638079A2-85E6-4419-8E1F-3130702F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2247900"/>
            <a:ext cx="105886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Box 34">
            <a:extLst>
              <a:ext uri="{FF2B5EF4-FFF2-40B4-BE49-F238E27FC236}">
                <a16:creationId xmlns:a16="http://schemas.microsoft.com/office/drawing/2014/main" id="{F3BBAD36-AC2B-479D-A67B-7CDF2E5E5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0" y="2079625"/>
            <a:ext cx="64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</a:rPr>
              <a:t>EAST</a:t>
            </a:r>
          </a:p>
        </p:txBody>
      </p:sp>
      <p:pic>
        <p:nvPicPr>
          <p:cNvPr id="29708" name="Picture 36" descr="Screen Shot 2017-05-01 at 1.17.58 PM.png">
            <a:extLst>
              <a:ext uri="{FF2B5EF4-FFF2-40B4-BE49-F238E27FC236}">
                <a16:creationId xmlns:a16="http://schemas.microsoft.com/office/drawing/2014/main" id="{A7B463AB-61EE-42F8-9322-BE325D11F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0" y="1739900"/>
            <a:ext cx="396875" cy="10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TextBox 37">
            <a:extLst>
              <a:ext uri="{FF2B5EF4-FFF2-40B4-BE49-F238E27FC236}">
                <a16:creationId xmlns:a16="http://schemas.microsoft.com/office/drawing/2014/main" id="{98FC640F-07B3-4898-B583-12BB3DB74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4450" y="1598613"/>
            <a:ext cx="554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</a:rPr>
              <a:t>HET</a:t>
            </a: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EAST Complete Assembly 2.JPG">
            <a:extLst>
              <a:ext uri="{FF2B5EF4-FFF2-40B4-BE49-F238E27FC236}">
                <a16:creationId xmlns:a16="http://schemas.microsoft.com/office/drawing/2014/main" id="{0313009B-5D93-4A46-A9FE-8A3C5A3D9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4445" b="12984"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ABB1200A-1D76-4B3E-84E1-24FD069A69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Electric Arc Shock Tube (EAST)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F0C2548A-02C7-4721-B6FF-E053C6BCF3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8001000" cy="190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600" dirty="0"/>
              <a:t>The Electric Arc Shock Tube (EAST) is capable of simulating high speed flows relevant to entry problems</a:t>
            </a:r>
          </a:p>
          <a:p>
            <a:pPr>
              <a:lnSpc>
                <a:spcPct val="90000"/>
              </a:lnSpc>
            </a:pPr>
            <a:r>
              <a:rPr lang="en-US" altLang="en-US" sz="1600" dirty="0"/>
              <a:t>Two shock tubes are available:</a:t>
            </a:r>
          </a:p>
          <a:p>
            <a:pPr lvl="1">
              <a:lnSpc>
                <a:spcPct val="90000"/>
              </a:lnSpc>
            </a:pPr>
            <a:r>
              <a:rPr lang="en-US" altLang="en-US" sz="1400" dirty="0"/>
              <a:t>4” Aluminum Tube – most heavily used, velocities up to 46 km/s</a:t>
            </a:r>
          </a:p>
          <a:p>
            <a:pPr lvl="1">
              <a:lnSpc>
                <a:spcPct val="90000"/>
              </a:lnSpc>
            </a:pPr>
            <a:r>
              <a:rPr lang="en-US" altLang="en-US" sz="1400" dirty="0"/>
              <a:t>24” Stainless Steel Tube – presently under refurb, intended for Low Density Studies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220EA7D9-5A96-47E1-883C-9619F6AE3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927475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  <a:cs typeface="Arial" panose="020B0604020202020204" pitchFamily="34" charset="0"/>
              </a:rPr>
              <a:t>Driver</a:t>
            </a:r>
          </a:p>
        </p:txBody>
      </p:sp>
      <p:sp>
        <p:nvSpPr>
          <p:cNvPr id="8198" name="Line 6">
            <a:extLst>
              <a:ext uri="{FF2B5EF4-FFF2-40B4-BE49-F238E27FC236}">
                <a16:creationId xmlns:a16="http://schemas.microsoft.com/office/drawing/2014/main" id="{6B35191E-1537-4A43-8373-ABD9C0BD3A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4419600"/>
            <a:ext cx="76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7">
            <a:extLst>
              <a:ext uri="{FF2B5EF4-FFF2-40B4-BE49-F238E27FC236}">
                <a16:creationId xmlns:a16="http://schemas.microsoft.com/office/drawing/2014/main" id="{19B14916-C8C8-4A67-B1F1-5F910D4498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4419600"/>
            <a:ext cx="1447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2C6E98B4-E23D-4323-8159-9CCBC3C06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943600"/>
            <a:ext cx="245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 dirty="0">
                <a:latin typeface="Times" panose="02020603050405020304" pitchFamily="18" charset="0"/>
                <a:cs typeface="Arial" panose="020B0604020202020204" pitchFamily="34" charset="0"/>
              </a:rPr>
              <a:t>Expansion Section</a:t>
            </a:r>
          </a:p>
        </p:txBody>
      </p:sp>
      <p:sp>
        <p:nvSpPr>
          <p:cNvPr id="8201" name="Line 9">
            <a:extLst>
              <a:ext uri="{FF2B5EF4-FFF2-40B4-BE49-F238E27FC236}">
                <a16:creationId xmlns:a16="http://schemas.microsoft.com/office/drawing/2014/main" id="{51E3BB70-F430-48AB-9D8A-C16435F944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00400" y="54102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Text Box 10">
            <a:extLst>
              <a:ext uri="{FF2B5EF4-FFF2-40B4-BE49-F238E27FC236}">
                <a16:creationId xmlns:a16="http://schemas.microsoft.com/office/drawing/2014/main" id="{C84810EB-C68F-41FC-8C7B-14139E461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276600"/>
            <a:ext cx="1697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  <a:cs typeface="Arial" panose="020B0604020202020204" pitchFamily="34" charset="0"/>
              </a:rPr>
              <a:t>Test Section</a:t>
            </a:r>
          </a:p>
        </p:txBody>
      </p:sp>
      <p:sp>
        <p:nvSpPr>
          <p:cNvPr id="8203" name="Line 11">
            <a:extLst>
              <a:ext uri="{FF2B5EF4-FFF2-40B4-BE49-F238E27FC236}">
                <a16:creationId xmlns:a16="http://schemas.microsoft.com/office/drawing/2014/main" id="{FA4B0909-BD81-4C6C-947D-105B85AE97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3733800"/>
            <a:ext cx="1676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Line 12">
            <a:extLst>
              <a:ext uri="{FF2B5EF4-FFF2-40B4-BE49-F238E27FC236}">
                <a16:creationId xmlns:a16="http://schemas.microsoft.com/office/drawing/2014/main" id="{F6BBE03F-D5A2-4140-AA39-C70A9A7D28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3200400"/>
            <a:ext cx="2133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Text Box 13">
            <a:extLst>
              <a:ext uri="{FF2B5EF4-FFF2-40B4-BE49-F238E27FC236}">
                <a16:creationId xmlns:a16="http://schemas.microsoft.com/office/drawing/2014/main" id="{6864B5EB-CFFF-4043-9007-504F13BF6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165475"/>
            <a:ext cx="117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  <a:cs typeface="Arial" panose="020B0604020202020204" pitchFamily="34" charset="0"/>
              </a:rPr>
              <a:t>4” Tube</a:t>
            </a:r>
          </a:p>
        </p:txBody>
      </p:sp>
      <p:sp>
        <p:nvSpPr>
          <p:cNvPr id="8206" name="Text Box 14">
            <a:extLst>
              <a:ext uri="{FF2B5EF4-FFF2-40B4-BE49-F238E27FC236}">
                <a16:creationId xmlns:a16="http://schemas.microsoft.com/office/drawing/2014/main" id="{FE4EAB2C-BFD8-4BEA-A069-C5164EE85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105400"/>
            <a:ext cx="1325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  <a:cs typeface="Arial" panose="020B0604020202020204" pitchFamily="34" charset="0"/>
              </a:rPr>
              <a:t>24” Tube</a:t>
            </a:r>
          </a:p>
        </p:txBody>
      </p:sp>
      <p:sp>
        <p:nvSpPr>
          <p:cNvPr id="8207" name="Line 15">
            <a:extLst>
              <a:ext uri="{FF2B5EF4-FFF2-40B4-BE49-F238E27FC236}">
                <a16:creationId xmlns:a16="http://schemas.microsoft.com/office/drawing/2014/main" id="{FB79BA4B-FB47-498F-AA87-ECC81C8AE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35814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16">
            <a:extLst>
              <a:ext uri="{FF2B5EF4-FFF2-40B4-BE49-F238E27FC236}">
                <a16:creationId xmlns:a16="http://schemas.microsoft.com/office/drawing/2014/main" id="{DDC4892C-C6C9-4587-80F1-8083A13807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818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Line 17">
            <a:extLst>
              <a:ext uri="{FF2B5EF4-FFF2-40B4-BE49-F238E27FC236}">
                <a16:creationId xmlns:a16="http://schemas.microsoft.com/office/drawing/2014/main" id="{278ACCC2-EB16-4A86-988A-118AAC49B1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" y="4343400"/>
            <a:ext cx="2057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Text Box 18">
            <a:extLst>
              <a:ext uri="{FF2B5EF4-FFF2-40B4-BE49-F238E27FC236}">
                <a16:creationId xmlns:a16="http://schemas.microsoft.com/office/drawing/2014/main" id="{04B804CF-62E5-4240-847B-1A735C9F4C4A}"/>
              </a:ext>
            </a:extLst>
          </p:cNvPr>
          <p:cNvSpPr txBox="1">
            <a:spLocks noChangeArrowheads="1"/>
          </p:cNvSpPr>
          <p:nvPr/>
        </p:nvSpPr>
        <p:spPr bwMode="auto">
          <a:xfrm rot="-1580673">
            <a:off x="1524000" y="42672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  <a:cs typeface="Arial" panose="020B0604020202020204" pitchFamily="34" charset="0"/>
              </a:rPr>
              <a:t>7.5 m</a:t>
            </a:r>
          </a:p>
        </p:txBody>
      </p:sp>
      <p:sp>
        <p:nvSpPr>
          <p:cNvPr id="8211" name="Line 19">
            <a:extLst>
              <a:ext uri="{FF2B5EF4-FFF2-40B4-BE49-F238E27FC236}">
                <a16:creationId xmlns:a16="http://schemas.microsoft.com/office/drawing/2014/main" id="{5B7E2B12-18FF-4E53-87E8-1AA259BDA2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3429000"/>
            <a:ext cx="59436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2" name="Text Box 20">
            <a:extLst>
              <a:ext uri="{FF2B5EF4-FFF2-40B4-BE49-F238E27FC236}">
                <a16:creationId xmlns:a16="http://schemas.microsoft.com/office/drawing/2014/main" id="{BBD5ABCE-61DB-4F99-BE58-4313FDF00710}"/>
              </a:ext>
            </a:extLst>
          </p:cNvPr>
          <p:cNvSpPr txBox="1">
            <a:spLocks noChangeArrowheads="1"/>
          </p:cNvSpPr>
          <p:nvPr/>
        </p:nvSpPr>
        <p:spPr bwMode="auto">
          <a:xfrm rot="-1580673">
            <a:off x="5326063" y="4232275"/>
            <a:ext cx="1030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  <a:cs typeface="Arial" panose="020B0604020202020204" pitchFamily="34" charset="0"/>
              </a:rPr>
              <a:t>23.5 m</a:t>
            </a:r>
          </a:p>
        </p:txBody>
      </p:sp>
      <p:sp>
        <p:nvSpPr>
          <p:cNvPr id="8213" name="Rectangle 21">
            <a:extLst>
              <a:ext uri="{FF2B5EF4-FFF2-40B4-BE49-F238E27FC236}">
                <a16:creationId xmlns:a16="http://schemas.microsoft.com/office/drawing/2014/main" id="{8386BD1A-058D-49E4-90C3-0D27ED0F8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800" y="6486525"/>
            <a:ext cx="213360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8550E38-424A-4703-A9CF-3CE9AD378D80}" type="slidenum">
              <a:rPr lang="en-US" altLang="en-US" sz="1200" b="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 b="0">
              <a:cs typeface="Arial" panose="020B0604020202020204" pitchFamily="34" charset="0"/>
            </a:endParaRPr>
          </a:p>
        </p:txBody>
      </p:sp>
      <p:pic>
        <p:nvPicPr>
          <p:cNvPr id="22" name="Picture 4" descr="New setup overhead">
            <a:extLst>
              <a:ext uri="{FF2B5EF4-FFF2-40B4-BE49-F238E27FC236}">
                <a16:creationId xmlns:a16="http://schemas.microsoft.com/office/drawing/2014/main" id="{6E5952AB-BC29-4FC4-AF97-D8E692D7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2428875"/>
            <a:ext cx="4167187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106D9396-BABE-4AFB-B847-4D582A6BF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4329112"/>
            <a:ext cx="12255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Test section</a:t>
            </a:r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48C23927-EFC9-4B4F-A061-39462C178F9A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5999163" y="4352924"/>
            <a:ext cx="1588" cy="3095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2F1CB4AB-1AB3-403E-AEC7-36B3B2C29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388" y="3092450"/>
            <a:ext cx="654050" cy="366712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VUV</a:t>
            </a: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ABD126BE-2B19-4BB6-948A-2D483CD25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8213" y="3149600"/>
            <a:ext cx="679450" cy="366712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DAAF600A-1291-4CCF-85E1-E3505DC53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75" y="5472112"/>
            <a:ext cx="615950" cy="366713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1EBDDD70-013F-48C0-8DDC-80EB8AD51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00" y="5503862"/>
            <a:ext cx="412750" cy="366713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235CF6-2007-4A57-9787-665AB776EE88}"/>
              </a:ext>
            </a:extLst>
          </p:cNvPr>
          <p:cNvSpPr txBox="1"/>
          <p:nvPr/>
        </p:nvSpPr>
        <p:spPr>
          <a:xfrm>
            <a:off x="87478" y="6467475"/>
            <a:ext cx="842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Primary Instrumentation: 4 spectrometers measure full radiative spectrum of shock layer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25" grpId="0" animBg="1"/>
      <p:bldP spid="26" grpId="0" animBg="1"/>
      <p:bldP spid="27" grpId="0" animBg="1"/>
      <p:bldP spid="28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3" name="Picture 25">
            <a:extLst>
              <a:ext uri="{FF2B5EF4-FFF2-40B4-BE49-F238E27FC236}">
                <a16:creationId xmlns:a16="http://schemas.microsoft.com/office/drawing/2014/main" id="{52A3CE5B-63F9-4087-B8C2-E0787071F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34280"/>
          <a:stretch>
            <a:fillRect/>
          </a:stretch>
        </p:blipFill>
        <p:spPr bwMode="auto">
          <a:xfrm>
            <a:off x="6896100" y="1219200"/>
            <a:ext cx="2305050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58" name="Picture 50">
            <a:extLst>
              <a:ext uri="{FF2B5EF4-FFF2-40B4-BE49-F238E27FC236}">
                <a16:creationId xmlns:a16="http://schemas.microsoft.com/office/drawing/2014/main" id="{C669DA2E-BDC1-42CF-9101-6F43DAC07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33926"/>
          <a:stretch>
            <a:fillRect/>
          </a:stretch>
        </p:blipFill>
        <p:spPr bwMode="auto">
          <a:xfrm>
            <a:off x="4656138" y="1219200"/>
            <a:ext cx="2320925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61" name="Picture 53">
            <a:extLst>
              <a:ext uri="{FF2B5EF4-FFF2-40B4-BE49-F238E27FC236}">
                <a16:creationId xmlns:a16="http://schemas.microsoft.com/office/drawing/2014/main" id="{0300B034-1BC2-4C04-98DC-3ECAD8A38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34280"/>
          <a:stretch>
            <a:fillRect/>
          </a:stretch>
        </p:blipFill>
        <p:spPr bwMode="auto">
          <a:xfrm>
            <a:off x="2462213" y="1219200"/>
            <a:ext cx="2305050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59" name="Picture 51">
            <a:extLst>
              <a:ext uri="{FF2B5EF4-FFF2-40B4-BE49-F238E27FC236}">
                <a16:creationId xmlns:a16="http://schemas.microsoft.com/office/drawing/2014/main" id="{BA39D2B6-0414-4D70-9A77-ABF0ACF3A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79"/>
          <a:stretch>
            <a:fillRect/>
          </a:stretch>
        </p:blipFill>
        <p:spPr bwMode="auto">
          <a:xfrm>
            <a:off x="0" y="1219200"/>
            <a:ext cx="2547938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>
            <a:extLst>
              <a:ext uri="{FF2B5EF4-FFF2-40B4-BE49-F238E27FC236}">
                <a16:creationId xmlns:a16="http://schemas.microsoft.com/office/drawing/2014/main" id="{2DE04DAB-B572-4A18-A356-2A810E945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34280"/>
          <a:stretch>
            <a:fillRect/>
          </a:stretch>
        </p:blipFill>
        <p:spPr bwMode="auto">
          <a:xfrm>
            <a:off x="6889750" y="3930650"/>
            <a:ext cx="2274888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60" name="Picture 52">
            <a:extLst>
              <a:ext uri="{FF2B5EF4-FFF2-40B4-BE49-F238E27FC236}">
                <a16:creationId xmlns:a16="http://schemas.microsoft.com/office/drawing/2014/main" id="{68F5518E-2FAF-44CA-96EE-E3EBAD09D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34280"/>
          <a:stretch>
            <a:fillRect/>
          </a:stretch>
        </p:blipFill>
        <p:spPr bwMode="auto">
          <a:xfrm>
            <a:off x="4648200" y="3960813"/>
            <a:ext cx="2305050" cy="289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63" name="Picture 55">
            <a:extLst>
              <a:ext uri="{FF2B5EF4-FFF2-40B4-BE49-F238E27FC236}">
                <a16:creationId xmlns:a16="http://schemas.microsoft.com/office/drawing/2014/main" id="{7A1F527F-1A1B-4B43-982F-2A5E2E142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34280"/>
          <a:stretch>
            <a:fillRect/>
          </a:stretch>
        </p:blipFill>
        <p:spPr bwMode="auto">
          <a:xfrm>
            <a:off x="2462213" y="3930650"/>
            <a:ext cx="2305050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62" name="Picture 54">
            <a:extLst>
              <a:ext uri="{FF2B5EF4-FFF2-40B4-BE49-F238E27FC236}">
                <a16:creationId xmlns:a16="http://schemas.microsoft.com/office/drawing/2014/main" id="{69B9EE57-1B4F-4AC2-B775-F23C086A0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0"/>
          <a:stretch>
            <a:fillRect/>
          </a:stretch>
        </p:blipFill>
        <p:spPr bwMode="auto">
          <a:xfrm>
            <a:off x="0" y="3930650"/>
            <a:ext cx="2574925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2" name="Rectangle 2">
            <a:extLst>
              <a:ext uri="{FF2B5EF4-FFF2-40B4-BE49-F238E27FC236}">
                <a16:creationId xmlns:a16="http://schemas.microsoft.com/office/drawing/2014/main" id="{F52741E3-62D5-4623-A47E-4B64E40467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Radiance Obtained in Different Spectral Regions</a:t>
            </a:r>
          </a:p>
        </p:txBody>
      </p:sp>
      <p:sp>
        <p:nvSpPr>
          <p:cNvPr id="18443" name="Text Box 12">
            <a:extLst>
              <a:ext uri="{FF2B5EF4-FFF2-40B4-BE49-F238E27FC236}">
                <a16:creationId xmlns:a16="http://schemas.microsoft.com/office/drawing/2014/main" id="{61D92BD0-ABF5-4C29-97B8-185E6DEE5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124200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  <a:cs typeface="Arial" panose="020B0604020202020204" pitchFamily="34" charset="0"/>
              </a:rPr>
              <a:t>VUV</a:t>
            </a:r>
          </a:p>
        </p:txBody>
      </p:sp>
      <p:sp>
        <p:nvSpPr>
          <p:cNvPr id="18444" name="Text Box 13">
            <a:extLst>
              <a:ext uri="{FF2B5EF4-FFF2-40B4-BE49-F238E27FC236}">
                <a16:creationId xmlns:a16="http://schemas.microsoft.com/office/drawing/2014/main" id="{B6D8D6A1-B2FF-4A76-B836-0BEB72126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3089275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  <a:cs typeface="Arial" panose="020B0604020202020204" pitchFamily="34" charset="0"/>
              </a:rPr>
              <a:t>UV</a:t>
            </a:r>
          </a:p>
        </p:txBody>
      </p:sp>
      <p:sp>
        <p:nvSpPr>
          <p:cNvPr id="18445" name="Text Box 14">
            <a:extLst>
              <a:ext uri="{FF2B5EF4-FFF2-40B4-BE49-F238E27FC236}">
                <a16:creationId xmlns:a16="http://schemas.microsoft.com/office/drawing/2014/main" id="{87C219B3-1DDC-4B8E-A5B8-FCE8A567D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124200"/>
            <a:ext cx="113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  <a:cs typeface="Arial" panose="020B0604020202020204" pitchFamily="34" charset="0"/>
              </a:rPr>
              <a:t>UV/Vis</a:t>
            </a:r>
          </a:p>
        </p:txBody>
      </p:sp>
      <p:sp>
        <p:nvSpPr>
          <p:cNvPr id="18446" name="Text Box 15">
            <a:extLst>
              <a:ext uri="{FF2B5EF4-FFF2-40B4-BE49-F238E27FC236}">
                <a16:creationId xmlns:a16="http://schemas.microsoft.com/office/drawing/2014/main" id="{C4F0E7F3-0220-4EE4-8D4D-423FF1E88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0"/>
            <a:ext cx="156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  <a:cs typeface="Arial" panose="020B0604020202020204" pitchFamily="34" charset="0"/>
              </a:rPr>
              <a:t>Deep VUV</a:t>
            </a:r>
          </a:p>
        </p:txBody>
      </p:sp>
      <p:sp>
        <p:nvSpPr>
          <p:cNvPr id="18447" name="Text Box 16">
            <a:extLst>
              <a:ext uri="{FF2B5EF4-FFF2-40B4-BE49-F238E27FC236}">
                <a16:creationId xmlns:a16="http://schemas.microsoft.com/office/drawing/2014/main" id="{6902BB8B-564A-4094-AF0A-528764046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867400"/>
            <a:ext cx="1063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  <a:cs typeface="Arial" panose="020B0604020202020204" pitchFamily="34" charset="0"/>
              </a:rPr>
              <a:t>Visible</a:t>
            </a:r>
          </a:p>
        </p:txBody>
      </p:sp>
      <p:sp>
        <p:nvSpPr>
          <p:cNvPr id="18448" name="Text Box 17">
            <a:extLst>
              <a:ext uri="{FF2B5EF4-FFF2-40B4-BE49-F238E27FC236}">
                <a16:creationId xmlns:a16="http://schemas.microsoft.com/office/drawing/2014/main" id="{69497E8A-26D9-46CF-9352-573FF4FC2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5832475"/>
            <a:ext cx="70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  <a:cs typeface="Arial" panose="020B0604020202020204" pitchFamily="34" charset="0"/>
              </a:rPr>
              <a:t>NIR</a:t>
            </a:r>
          </a:p>
        </p:txBody>
      </p:sp>
      <p:sp>
        <p:nvSpPr>
          <p:cNvPr id="18449" name="Text Box 18">
            <a:extLst>
              <a:ext uri="{FF2B5EF4-FFF2-40B4-BE49-F238E27FC236}">
                <a16:creationId xmlns:a16="http://schemas.microsoft.com/office/drawing/2014/main" id="{4E44916D-3262-4ADF-B575-B7FCCD7DB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5791200"/>
            <a:ext cx="70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  <a:cs typeface="Arial" panose="020B0604020202020204" pitchFamily="34" charset="0"/>
              </a:rPr>
              <a:t>NIR</a:t>
            </a:r>
          </a:p>
        </p:txBody>
      </p:sp>
      <p:sp>
        <p:nvSpPr>
          <p:cNvPr id="18450" name="Text Box 19">
            <a:extLst>
              <a:ext uri="{FF2B5EF4-FFF2-40B4-BE49-F238E27FC236}">
                <a16:creationId xmlns:a16="http://schemas.microsoft.com/office/drawing/2014/main" id="{B509C0B4-75BF-46B1-BC50-3F19CE7FD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325" y="5791200"/>
            <a:ext cx="104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Times" panose="02020603050405020304" pitchFamily="18" charset="0"/>
                <a:cs typeface="Arial" panose="020B0604020202020204" pitchFamily="34" charset="0"/>
              </a:rPr>
              <a:t>MWIR</a:t>
            </a:r>
          </a:p>
        </p:txBody>
      </p:sp>
      <p:sp>
        <p:nvSpPr>
          <p:cNvPr id="18451" name="Rectangle 20">
            <a:extLst>
              <a:ext uri="{FF2B5EF4-FFF2-40B4-BE49-F238E27FC236}">
                <a16:creationId xmlns:a16="http://schemas.microsoft.com/office/drawing/2014/main" id="{309E1A95-2789-4A37-9B93-024B55560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800" y="6486525"/>
            <a:ext cx="213360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C1BE76D-B3CF-466D-80B7-052EF193E628}" type="slidenum">
              <a:rPr lang="en-US" altLang="en-US" sz="1200" b="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200" b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2E0DB1A0-C2B5-4C92-8C6E-CD0E877320CC}"/>
              </a:ext>
            </a:extLst>
          </p:cNvPr>
          <p:cNvGraphicFramePr>
            <a:graphicFrameLocks/>
          </p:cNvGraphicFramePr>
          <p:nvPr/>
        </p:nvGraphicFramePr>
        <p:xfrm>
          <a:off x="576148" y="1203325"/>
          <a:ext cx="7958252" cy="5654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507" name="Title 1">
            <a:extLst>
              <a:ext uri="{FF2B5EF4-FFF2-40B4-BE49-F238E27FC236}">
                <a16:creationId xmlns:a16="http://schemas.microsoft.com/office/drawing/2014/main" id="{BDC3789C-BFF3-433E-9F52-465B190B9AE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/>
              <a:t>EAST operating envelope and Recent Tests</a:t>
            </a:r>
          </a:p>
        </p:txBody>
      </p:sp>
      <p:sp>
        <p:nvSpPr>
          <p:cNvPr id="21509" name="Content Placeholder 5">
            <a:extLst>
              <a:ext uri="{FF2B5EF4-FFF2-40B4-BE49-F238E27FC236}">
                <a16:creationId xmlns:a16="http://schemas.microsoft.com/office/drawing/2014/main" id="{6BBB0F54-656B-424D-97CA-E148BF32012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695325"/>
            <a:ext cx="3278188" cy="1873250"/>
          </a:xfrm>
        </p:spPr>
        <p:txBody>
          <a:bodyPr/>
          <a:lstStyle/>
          <a:p>
            <a:pPr marL="225425" indent="-225425">
              <a:buFontTx/>
              <a:buNone/>
            </a:pPr>
            <a:r>
              <a:rPr lang="en-US" altLang="en-US"/>
              <a:t> </a:t>
            </a:r>
          </a:p>
        </p:txBody>
      </p:sp>
      <p:sp>
        <p:nvSpPr>
          <p:cNvPr id="21508" name="Slide Number Placeholder 4">
            <a:extLst>
              <a:ext uri="{FF2B5EF4-FFF2-40B4-BE49-F238E27FC236}">
                <a16:creationId xmlns:a16="http://schemas.microsoft.com/office/drawing/2014/main" id="{1E10CF38-3C8B-4279-AAF1-CCDC91A77B24}"/>
              </a:ext>
            </a:extLst>
          </p:cNvPr>
          <p:cNvSpPr txBox="1">
            <a:spLocks noGrp="1"/>
          </p:cNvSpPr>
          <p:nvPr/>
        </p:nvSpPr>
        <p:spPr bwMode="auto">
          <a:xfrm>
            <a:off x="6934200" y="64166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DEFD84E-D1D3-4C3C-B07B-650B27A26582}" type="slidenum">
              <a:rPr lang="en-US" altLang="en-US" sz="1400" b="0">
                <a:latin typeface="Helvetica Neue Light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 b="0">
              <a:latin typeface="Helvetica Neue Light" charset="0"/>
            </a:endParaRPr>
          </a:p>
        </p:txBody>
      </p:sp>
      <p:grpSp>
        <p:nvGrpSpPr>
          <p:cNvPr id="2" name="Group 36">
            <a:extLst>
              <a:ext uri="{FF2B5EF4-FFF2-40B4-BE49-F238E27FC236}">
                <a16:creationId xmlns:a16="http://schemas.microsoft.com/office/drawing/2014/main" id="{08E3C1B6-41A5-449C-97F7-1A365F04AB47}"/>
              </a:ext>
            </a:extLst>
          </p:cNvPr>
          <p:cNvGrpSpPr>
            <a:grpSpLocks/>
          </p:cNvGrpSpPr>
          <p:nvPr/>
        </p:nvGrpSpPr>
        <p:grpSpPr bwMode="auto">
          <a:xfrm>
            <a:off x="1422400" y="4703763"/>
            <a:ext cx="2954338" cy="523875"/>
            <a:chOff x="1422399" y="4703704"/>
            <a:chExt cx="2954868" cy="523206"/>
          </a:xfrm>
        </p:grpSpPr>
        <p:sp>
          <p:nvSpPr>
            <p:cNvPr id="21535" name="Rounded Rectangle 9">
              <a:extLst>
                <a:ext uri="{FF2B5EF4-FFF2-40B4-BE49-F238E27FC236}">
                  <a16:creationId xmlns:a16="http://schemas.microsoft.com/office/drawing/2014/main" id="{83176166-952D-4C7C-802F-B9230BB05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4222" y="4703704"/>
              <a:ext cx="793045" cy="112889"/>
            </a:xfrm>
            <a:prstGeom prst="roundRect">
              <a:avLst>
                <a:gd name="adj" fmla="val 16667"/>
              </a:avLst>
            </a:prstGeom>
            <a:solidFill>
              <a:srgbClr val="FFA466">
                <a:alpha val="47842"/>
              </a:srgbClr>
            </a:solidFill>
            <a:ln w="9525">
              <a:solidFill>
                <a:srgbClr val="FFA466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b="0"/>
            </a:p>
          </p:txBody>
        </p:sp>
        <p:sp>
          <p:nvSpPr>
            <p:cNvPr id="21536" name="TextBox 14">
              <a:extLst>
                <a:ext uri="{FF2B5EF4-FFF2-40B4-BE49-F238E27FC236}">
                  <a16:creationId xmlns:a16="http://schemas.microsoft.com/office/drawing/2014/main" id="{37D9C566-F7C6-4781-94BA-C0C4E9379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2399" y="4919133"/>
              <a:ext cx="23029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FF"/>
                  </a:solidFill>
                </a:rPr>
                <a:t>Titan aerocapture (CH</a:t>
              </a:r>
              <a:r>
                <a:rPr lang="en-US" altLang="en-US" sz="1400" b="0" baseline="-25000">
                  <a:solidFill>
                    <a:srgbClr val="0000FF"/>
                  </a:solidFill>
                </a:rPr>
                <a:t>4</a:t>
              </a:r>
              <a:r>
                <a:rPr lang="en-US" altLang="en-US" sz="1400" b="0">
                  <a:solidFill>
                    <a:srgbClr val="0000FF"/>
                  </a:solidFill>
                </a:rPr>
                <a:t>/N</a:t>
              </a:r>
              <a:r>
                <a:rPr lang="en-US" altLang="en-US" sz="1400" b="0" baseline="-25000">
                  <a:solidFill>
                    <a:srgbClr val="0000FF"/>
                  </a:solidFill>
                </a:rPr>
                <a:t>2</a:t>
              </a:r>
              <a:r>
                <a:rPr lang="en-US" altLang="en-US" sz="1400" b="0">
                  <a:solidFill>
                    <a:srgbClr val="0000FF"/>
                  </a:solidFill>
                </a:rPr>
                <a:t>)</a:t>
              </a:r>
            </a:p>
          </p:txBody>
        </p:sp>
        <p:cxnSp>
          <p:nvCxnSpPr>
            <p:cNvPr id="21537" name="Straight Arrow Connector 21">
              <a:extLst>
                <a:ext uri="{FF2B5EF4-FFF2-40B4-BE49-F238E27FC236}">
                  <a16:creationId xmlns:a16="http://schemas.microsoft.com/office/drawing/2014/main" id="{E30FE786-B2F7-473C-8B59-419163E18B88}"/>
                </a:ext>
              </a:extLst>
            </p:cNvPr>
            <p:cNvCxnSpPr>
              <a:cxnSpLocks noChangeShapeType="1"/>
              <a:endCxn id="21535" idx="1"/>
            </p:cNvCxnSpPr>
            <p:nvPr/>
          </p:nvCxnSpPr>
          <p:spPr bwMode="auto">
            <a:xfrm flipV="1">
              <a:off x="2971800" y="4760149"/>
              <a:ext cx="612422" cy="226718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402" name="Group 10">
            <a:extLst>
              <a:ext uri="{FF2B5EF4-FFF2-40B4-BE49-F238E27FC236}">
                <a16:creationId xmlns:a16="http://schemas.microsoft.com/office/drawing/2014/main" id="{ABDB9CD4-C2BB-4527-8C82-280E96621A8C}"/>
              </a:ext>
            </a:extLst>
          </p:cNvPr>
          <p:cNvGrpSpPr>
            <a:grpSpLocks/>
          </p:cNvGrpSpPr>
          <p:nvPr/>
        </p:nvGrpSpPr>
        <p:grpSpPr bwMode="auto">
          <a:xfrm>
            <a:off x="1458913" y="4570413"/>
            <a:ext cx="2984500" cy="1346200"/>
            <a:chOff x="919" y="2879"/>
            <a:chExt cx="1880" cy="84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8D97522-52F0-415E-A9A0-54C993DF1430}"/>
                </a:ext>
              </a:extLst>
            </p:cNvPr>
            <p:cNvSpPr/>
            <p:nvPr/>
          </p:nvSpPr>
          <p:spPr bwMode="auto">
            <a:xfrm>
              <a:off x="2603" y="2879"/>
              <a:ext cx="196" cy="556"/>
            </a:xfrm>
            <a:prstGeom prst="roundRect">
              <a:avLst/>
            </a:prstGeom>
            <a:solidFill>
              <a:schemeClr val="accent1">
                <a:lumMod val="50000"/>
                <a:alpha val="48000"/>
              </a:schemeClr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533" name="TextBox 15">
              <a:extLst>
                <a:ext uri="{FF2B5EF4-FFF2-40B4-BE49-F238E27FC236}">
                  <a16:creationId xmlns:a16="http://schemas.microsoft.com/office/drawing/2014/main" id="{87495AE1-F1BE-4FA0-B624-614C85F0FD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" y="3535"/>
              <a:ext cx="145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FF"/>
                  </a:solidFill>
                </a:rPr>
                <a:t>Mars aerocapture (CO</a:t>
              </a:r>
              <a:r>
                <a:rPr lang="en-US" altLang="en-US" sz="1400" b="0" baseline="-25000">
                  <a:solidFill>
                    <a:srgbClr val="0000FF"/>
                  </a:solidFill>
                </a:rPr>
                <a:t>2</a:t>
              </a:r>
              <a:r>
                <a:rPr lang="en-US" altLang="en-US" sz="1400" b="0">
                  <a:solidFill>
                    <a:srgbClr val="0000FF"/>
                  </a:solidFill>
                </a:rPr>
                <a:t>/N</a:t>
              </a:r>
              <a:r>
                <a:rPr lang="en-US" altLang="en-US" sz="1400" b="0" baseline="-25000">
                  <a:solidFill>
                    <a:srgbClr val="0000FF"/>
                  </a:solidFill>
                </a:rPr>
                <a:t>2</a:t>
              </a:r>
              <a:r>
                <a:rPr lang="en-US" altLang="en-US" sz="1400" b="0">
                  <a:solidFill>
                    <a:srgbClr val="0000FF"/>
                  </a:solidFill>
                </a:rPr>
                <a:t>)</a:t>
              </a:r>
            </a:p>
          </p:txBody>
        </p:sp>
        <p:cxnSp>
          <p:nvCxnSpPr>
            <p:cNvPr id="21534" name="Straight Arrow Connector 22">
              <a:extLst>
                <a:ext uri="{FF2B5EF4-FFF2-40B4-BE49-F238E27FC236}">
                  <a16:creationId xmlns:a16="http://schemas.microsoft.com/office/drawing/2014/main" id="{F0DEC1F3-BD44-47EA-B423-77B9CC4FB67F}"/>
                </a:ext>
              </a:extLst>
            </p:cNvPr>
            <p:cNvCxnSpPr>
              <a:cxnSpLocks noChangeShapeType="1"/>
              <a:stCxn id="21533" idx="3"/>
              <a:endCxn id="11" idx="2"/>
            </p:cNvCxnSpPr>
            <p:nvPr/>
          </p:nvCxnSpPr>
          <p:spPr bwMode="auto">
            <a:xfrm flipV="1">
              <a:off x="2374" y="3435"/>
              <a:ext cx="327" cy="196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406" name="Group 14">
            <a:extLst>
              <a:ext uri="{FF2B5EF4-FFF2-40B4-BE49-F238E27FC236}">
                <a16:creationId xmlns:a16="http://schemas.microsoft.com/office/drawing/2014/main" id="{9EF328FC-EAB6-4115-B19C-C2A29D48D954}"/>
              </a:ext>
            </a:extLst>
          </p:cNvPr>
          <p:cNvGrpSpPr>
            <a:grpSpLocks/>
          </p:cNvGrpSpPr>
          <p:nvPr/>
        </p:nvGrpSpPr>
        <p:grpSpPr bwMode="auto">
          <a:xfrm>
            <a:off x="4625975" y="3003550"/>
            <a:ext cx="1993900" cy="1312863"/>
            <a:chOff x="2914" y="1892"/>
            <a:chExt cx="1256" cy="827"/>
          </a:xfrm>
        </p:grpSpPr>
        <p:sp>
          <p:nvSpPr>
            <p:cNvPr id="21529" name="Rounded Rectangle 16">
              <a:extLst>
                <a:ext uri="{FF2B5EF4-FFF2-40B4-BE49-F238E27FC236}">
                  <a16:creationId xmlns:a16="http://schemas.microsoft.com/office/drawing/2014/main" id="{4F1AEE24-0B66-485A-A5DB-06F4DA2AB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4" y="2480"/>
              <a:ext cx="186" cy="239"/>
            </a:xfrm>
            <a:prstGeom prst="roundRect">
              <a:avLst>
                <a:gd name="adj" fmla="val 16667"/>
              </a:avLst>
            </a:prstGeom>
            <a:solidFill>
              <a:srgbClr val="BBBB06">
                <a:alpha val="47842"/>
              </a:srgbClr>
            </a:solidFill>
            <a:ln w="9525">
              <a:solidFill>
                <a:srgbClr val="BBBB06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b="0"/>
            </a:p>
          </p:txBody>
        </p:sp>
        <p:sp>
          <p:nvSpPr>
            <p:cNvPr id="21530" name="TextBox 17">
              <a:extLst>
                <a:ext uri="{FF2B5EF4-FFF2-40B4-BE49-F238E27FC236}">
                  <a16:creationId xmlns:a16="http://schemas.microsoft.com/office/drawing/2014/main" id="{BE0EFCB6-4474-4632-90E2-9560BF25C0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3" y="1892"/>
              <a:ext cx="117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FF"/>
                  </a:solidFill>
                </a:rPr>
                <a:t>Venus entry (CO</a:t>
              </a:r>
              <a:r>
                <a:rPr lang="en-US" altLang="en-US" sz="1400" b="0" baseline="-25000">
                  <a:solidFill>
                    <a:srgbClr val="0000FF"/>
                  </a:solidFill>
                </a:rPr>
                <a:t>2</a:t>
              </a:r>
              <a:r>
                <a:rPr lang="en-US" altLang="en-US" sz="1400" b="0">
                  <a:solidFill>
                    <a:srgbClr val="0000FF"/>
                  </a:solidFill>
                </a:rPr>
                <a:t>/N</a:t>
              </a:r>
              <a:r>
                <a:rPr lang="en-US" altLang="en-US" sz="1400" b="0" baseline="-25000">
                  <a:solidFill>
                    <a:srgbClr val="0000FF"/>
                  </a:solidFill>
                </a:rPr>
                <a:t>2</a:t>
              </a:r>
              <a:r>
                <a:rPr lang="en-US" altLang="en-US" sz="1400" b="0">
                  <a:solidFill>
                    <a:srgbClr val="0000FF"/>
                  </a:solidFill>
                </a:rPr>
                <a:t>)</a:t>
              </a:r>
            </a:p>
          </p:txBody>
        </p:sp>
        <p:cxnSp>
          <p:nvCxnSpPr>
            <p:cNvPr id="21531" name="Straight Arrow Connector 24">
              <a:extLst>
                <a:ext uri="{FF2B5EF4-FFF2-40B4-BE49-F238E27FC236}">
                  <a16:creationId xmlns:a16="http://schemas.microsoft.com/office/drawing/2014/main" id="{2B6631FA-02BD-450E-ADB3-BFD23E9F5E3B}"/>
                </a:ext>
              </a:extLst>
            </p:cNvPr>
            <p:cNvCxnSpPr>
              <a:cxnSpLocks noChangeShapeType="1"/>
              <a:stCxn id="21530" idx="2"/>
              <a:endCxn id="21529" idx="3"/>
            </p:cNvCxnSpPr>
            <p:nvPr/>
          </p:nvCxnSpPr>
          <p:spPr bwMode="auto">
            <a:xfrm flipH="1">
              <a:off x="3100" y="2084"/>
              <a:ext cx="482" cy="516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428" name="Group 36">
            <a:extLst>
              <a:ext uri="{FF2B5EF4-FFF2-40B4-BE49-F238E27FC236}">
                <a16:creationId xmlns:a16="http://schemas.microsoft.com/office/drawing/2014/main" id="{1F56622C-5670-4098-88B0-E206B7742E0F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4359275"/>
            <a:ext cx="1914525" cy="1660525"/>
            <a:chOff x="3600" y="2784"/>
            <a:chExt cx="1206" cy="1046"/>
          </a:xfrm>
        </p:grpSpPr>
        <p:sp>
          <p:nvSpPr>
            <p:cNvPr id="21526" name="Rounded Rectangle 12">
              <a:extLst>
                <a:ext uri="{FF2B5EF4-FFF2-40B4-BE49-F238E27FC236}">
                  <a16:creationId xmlns:a16="http://schemas.microsoft.com/office/drawing/2014/main" id="{C57A38F5-974D-4E58-9F87-A80F0B17A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784"/>
              <a:ext cx="336" cy="288"/>
            </a:xfrm>
            <a:prstGeom prst="roundRect">
              <a:avLst>
                <a:gd name="adj" fmla="val 16667"/>
              </a:avLst>
            </a:prstGeom>
            <a:solidFill>
              <a:srgbClr val="93424E">
                <a:alpha val="47842"/>
              </a:srgbClr>
            </a:solidFill>
            <a:ln w="9525">
              <a:solidFill>
                <a:srgbClr val="93424E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b="0"/>
            </a:p>
          </p:txBody>
        </p:sp>
        <p:sp>
          <p:nvSpPr>
            <p:cNvPr id="21527" name="TextBox 19">
              <a:extLst>
                <a:ext uri="{FF2B5EF4-FFF2-40B4-BE49-F238E27FC236}">
                  <a16:creationId xmlns:a16="http://schemas.microsoft.com/office/drawing/2014/main" id="{F3412387-91C5-4B32-82BA-2BBEE353B0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3504"/>
              <a:ext cx="87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FF"/>
                  </a:solidFill>
                </a:rPr>
                <a:t>Uranus/Saturn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FF"/>
                  </a:solidFill>
                </a:rPr>
                <a:t>Probes (H</a:t>
              </a:r>
              <a:r>
                <a:rPr lang="en-US" altLang="en-US" sz="1400" b="0" baseline="-25000">
                  <a:solidFill>
                    <a:srgbClr val="0000FF"/>
                  </a:solidFill>
                </a:rPr>
                <a:t>2</a:t>
              </a:r>
              <a:r>
                <a:rPr lang="en-US" altLang="en-US" sz="1400" b="0">
                  <a:solidFill>
                    <a:srgbClr val="0000FF"/>
                  </a:solidFill>
                </a:rPr>
                <a:t>/He)</a:t>
              </a:r>
            </a:p>
          </p:txBody>
        </p:sp>
        <p:cxnSp>
          <p:nvCxnSpPr>
            <p:cNvPr id="21528" name="Straight Arrow Connector 30">
              <a:extLst>
                <a:ext uri="{FF2B5EF4-FFF2-40B4-BE49-F238E27FC236}">
                  <a16:creationId xmlns:a16="http://schemas.microsoft.com/office/drawing/2014/main" id="{1D7C9EE7-3B06-41DD-9757-C4B87D51A538}"/>
                </a:ext>
              </a:extLst>
            </p:cNvPr>
            <p:cNvCxnSpPr>
              <a:cxnSpLocks noChangeShapeType="1"/>
              <a:stCxn id="21527" idx="0"/>
              <a:endCxn id="21526" idx="3"/>
            </p:cNvCxnSpPr>
            <p:nvPr/>
          </p:nvCxnSpPr>
          <p:spPr bwMode="auto">
            <a:xfrm flipH="1" flipV="1">
              <a:off x="3936" y="2928"/>
              <a:ext cx="435" cy="576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416" name="Group 24">
            <a:extLst>
              <a:ext uri="{FF2B5EF4-FFF2-40B4-BE49-F238E27FC236}">
                <a16:creationId xmlns:a16="http://schemas.microsoft.com/office/drawing/2014/main" id="{D9D27012-5AAA-4418-84CD-8BC18FE07B8F}"/>
              </a:ext>
            </a:extLst>
          </p:cNvPr>
          <p:cNvGrpSpPr>
            <a:grpSpLocks/>
          </p:cNvGrpSpPr>
          <p:nvPr/>
        </p:nvGrpSpPr>
        <p:grpSpPr bwMode="auto">
          <a:xfrm>
            <a:off x="3116263" y="3081338"/>
            <a:ext cx="1689100" cy="1731962"/>
            <a:chOff x="1963" y="1941"/>
            <a:chExt cx="1064" cy="1091"/>
          </a:xfrm>
        </p:grpSpPr>
        <p:sp>
          <p:nvSpPr>
            <p:cNvPr id="21523" name="Rounded Rectangle 11">
              <a:extLst>
                <a:ext uri="{FF2B5EF4-FFF2-40B4-BE49-F238E27FC236}">
                  <a16:creationId xmlns:a16="http://schemas.microsoft.com/office/drawing/2014/main" id="{49A16175-8D92-4665-9B6A-AD2F58BEB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2555"/>
              <a:ext cx="215" cy="477"/>
            </a:xfrm>
            <a:prstGeom prst="roundRect">
              <a:avLst>
                <a:gd name="adj" fmla="val 16667"/>
              </a:avLst>
            </a:prstGeom>
            <a:solidFill>
              <a:srgbClr val="775A93">
                <a:alpha val="47842"/>
              </a:srgbClr>
            </a:solidFill>
            <a:ln w="9525">
              <a:solidFill>
                <a:srgbClr val="775A9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b="0"/>
            </a:p>
          </p:txBody>
        </p:sp>
        <p:sp>
          <p:nvSpPr>
            <p:cNvPr id="21524" name="TextBox 18">
              <a:extLst>
                <a:ext uri="{FF2B5EF4-FFF2-40B4-BE49-F238E27FC236}">
                  <a16:creationId xmlns:a16="http://schemas.microsoft.com/office/drawing/2014/main" id="{E82932E1-DA59-4368-AE62-ABE9EF3C2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3" y="1941"/>
              <a:ext cx="9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FF"/>
                  </a:solidFill>
                </a:rPr>
                <a:t>Lunar return (Air)</a:t>
              </a:r>
            </a:p>
          </p:txBody>
        </p:sp>
        <p:cxnSp>
          <p:nvCxnSpPr>
            <p:cNvPr id="21525" name="Straight Arrow Connector 32">
              <a:extLst>
                <a:ext uri="{FF2B5EF4-FFF2-40B4-BE49-F238E27FC236}">
                  <a16:creationId xmlns:a16="http://schemas.microsoft.com/office/drawing/2014/main" id="{6FB112E8-EF80-4FB2-B2FD-8B354456C30F}"/>
                </a:ext>
              </a:extLst>
            </p:cNvPr>
            <p:cNvCxnSpPr>
              <a:cxnSpLocks noChangeShapeType="1"/>
              <a:stCxn id="21524" idx="2"/>
            </p:cNvCxnSpPr>
            <p:nvPr/>
          </p:nvCxnSpPr>
          <p:spPr bwMode="auto">
            <a:xfrm rot="16200000" flipH="1">
              <a:off x="2424" y="2155"/>
              <a:ext cx="446" cy="402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420" name="Group 28">
            <a:extLst>
              <a:ext uri="{FF2B5EF4-FFF2-40B4-BE49-F238E27FC236}">
                <a16:creationId xmlns:a16="http://schemas.microsoft.com/office/drawing/2014/main" id="{25422E3F-E4C3-4C10-A33F-79955487ED30}"/>
              </a:ext>
            </a:extLst>
          </p:cNvPr>
          <p:cNvGrpSpPr>
            <a:grpSpLocks/>
          </p:cNvGrpSpPr>
          <p:nvPr/>
        </p:nvGrpSpPr>
        <p:grpSpPr bwMode="auto">
          <a:xfrm>
            <a:off x="1452563" y="3635375"/>
            <a:ext cx="2217737" cy="976313"/>
            <a:chOff x="915" y="2290"/>
            <a:chExt cx="1397" cy="615"/>
          </a:xfrm>
        </p:grpSpPr>
        <p:sp>
          <p:nvSpPr>
            <p:cNvPr id="21520" name="AutoShape 29">
              <a:extLst>
                <a:ext uri="{FF2B5EF4-FFF2-40B4-BE49-F238E27FC236}">
                  <a16:creationId xmlns:a16="http://schemas.microsoft.com/office/drawing/2014/main" id="{BD83E511-9052-4AF4-BC49-6EACFC9E4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7" y="2567"/>
              <a:ext cx="485" cy="338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b="0">
                <a:latin typeface="Times" panose="02020603050405020304" pitchFamily="18" charset="0"/>
              </a:endParaRPr>
            </a:p>
          </p:txBody>
        </p:sp>
        <p:sp>
          <p:nvSpPr>
            <p:cNvPr id="21521" name="TextBox 15">
              <a:extLst>
                <a:ext uri="{FF2B5EF4-FFF2-40B4-BE49-F238E27FC236}">
                  <a16:creationId xmlns:a16="http://schemas.microsoft.com/office/drawing/2014/main" id="{5CA90821-7C0C-4680-A6C2-D988590F3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5" y="2290"/>
              <a:ext cx="110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FF"/>
                  </a:solidFill>
                </a:rPr>
                <a:t>Mars entry (CO</a:t>
              </a:r>
              <a:r>
                <a:rPr lang="en-US" altLang="en-US" sz="1400" b="0" baseline="-25000">
                  <a:solidFill>
                    <a:srgbClr val="0000FF"/>
                  </a:solidFill>
                </a:rPr>
                <a:t>2</a:t>
              </a:r>
              <a:r>
                <a:rPr lang="en-US" altLang="en-US" sz="1400" b="0">
                  <a:solidFill>
                    <a:srgbClr val="0000FF"/>
                  </a:solidFill>
                </a:rPr>
                <a:t>/N</a:t>
              </a:r>
              <a:r>
                <a:rPr lang="en-US" altLang="en-US" sz="1400" b="0" baseline="-25000">
                  <a:solidFill>
                    <a:srgbClr val="0000FF"/>
                  </a:solidFill>
                </a:rPr>
                <a:t>2</a:t>
              </a:r>
              <a:r>
                <a:rPr lang="en-US" altLang="en-US" sz="1400" b="0">
                  <a:solidFill>
                    <a:srgbClr val="0000FF"/>
                  </a:solidFill>
                </a:rPr>
                <a:t>)</a:t>
              </a:r>
            </a:p>
          </p:txBody>
        </p:sp>
        <p:cxnSp>
          <p:nvCxnSpPr>
            <p:cNvPr id="21522" name="AutoShape 31">
              <a:extLst>
                <a:ext uri="{FF2B5EF4-FFF2-40B4-BE49-F238E27FC236}">
                  <a16:creationId xmlns:a16="http://schemas.microsoft.com/office/drawing/2014/main" id="{61AC4796-CD29-4F91-891D-43573E11F2A0}"/>
                </a:ext>
              </a:extLst>
            </p:cNvPr>
            <p:cNvCxnSpPr>
              <a:cxnSpLocks noChangeShapeType="1"/>
              <a:stCxn id="21521" idx="2"/>
              <a:endCxn id="21520" idx="1"/>
            </p:cNvCxnSpPr>
            <p:nvPr/>
          </p:nvCxnSpPr>
          <p:spPr bwMode="auto">
            <a:xfrm>
              <a:off x="1469" y="2482"/>
              <a:ext cx="358" cy="254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29" name="Group 37">
            <a:extLst>
              <a:ext uri="{FF2B5EF4-FFF2-40B4-BE49-F238E27FC236}">
                <a16:creationId xmlns:a16="http://schemas.microsoft.com/office/drawing/2014/main" id="{4FF76518-3087-41DF-9B74-D40B7DE21A84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4495800"/>
            <a:ext cx="1549400" cy="914400"/>
            <a:chOff x="3024" y="2832"/>
            <a:chExt cx="976" cy="576"/>
          </a:xfrm>
        </p:grpSpPr>
        <p:sp>
          <p:nvSpPr>
            <p:cNvPr id="21517" name="AutoShape 33">
              <a:extLst>
                <a:ext uri="{FF2B5EF4-FFF2-40B4-BE49-F238E27FC236}">
                  <a16:creationId xmlns:a16="http://schemas.microsoft.com/office/drawing/2014/main" id="{F4588D8D-0CEA-43DB-8FA9-0DFFBB25B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832"/>
              <a:ext cx="272" cy="173"/>
            </a:xfrm>
            <a:prstGeom prst="roundRect">
              <a:avLst>
                <a:gd name="adj" fmla="val 16667"/>
              </a:avLst>
            </a:prstGeom>
            <a:solidFill>
              <a:srgbClr val="00FF00">
                <a:alpha val="50195"/>
              </a:srgbClr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b="0">
                <a:latin typeface="Times" panose="02020603050405020304" pitchFamily="18" charset="0"/>
              </a:endParaRPr>
            </a:p>
          </p:txBody>
        </p:sp>
        <p:sp>
          <p:nvSpPr>
            <p:cNvPr id="21518" name="TextBox 18">
              <a:extLst>
                <a:ext uri="{FF2B5EF4-FFF2-40B4-BE49-F238E27FC236}">
                  <a16:creationId xmlns:a16="http://schemas.microsoft.com/office/drawing/2014/main" id="{63E7AD5B-7412-468C-BD50-ACB0B6E80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3216"/>
              <a:ext cx="9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FF"/>
                  </a:solidFill>
                </a:rPr>
                <a:t>Mars return (Air)</a:t>
              </a:r>
            </a:p>
          </p:txBody>
        </p:sp>
        <p:cxnSp>
          <p:nvCxnSpPr>
            <p:cNvPr id="21519" name="Straight Arrow Connector 32">
              <a:extLst>
                <a:ext uri="{FF2B5EF4-FFF2-40B4-BE49-F238E27FC236}">
                  <a16:creationId xmlns:a16="http://schemas.microsoft.com/office/drawing/2014/main" id="{3BEC2642-D28A-474B-84D0-682F1B58B65C}"/>
                </a:ext>
              </a:extLst>
            </p:cNvPr>
            <p:cNvCxnSpPr>
              <a:cxnSpLocks noChangeShapeType="1"/>
              <a:stCxn id="21518" idx="0"/>
              <a:endCxn id="21517" idx="3"/>
            </p:cNvCxnSpPr>
            <p:nvPr/>
          </p:nvCxnSpPr>
          <p:spPr bwMode="auto">
            <a:xfrm flipH="1" flipV="1">
              <a:off x="3296" y="2919"/>
              <a:ext cx="240" cy="297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9DE76BB8-6B1A-4399-9190-967632CAB6C0}"/>
              </a:ext>
            </a:extLst>
          </p:cNvPr>
          <p:cNvGraphicFramePr>
            <a:graphicFrameLocks/>
          </p:cNvGraphicFramePr>
          <p:nvPr/>
        </p:nvGraphicFramePr>
        <p:xfrm>
          <a:off x="540487" y="1203325"/>
          <a:ext cx="7805852" cy="5654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531" name="Title 1">
            <a:extLst>
              <a:ext uri="{FF2B5EF4-FFF2-40B4-BE49-F238E27FC236}">
                <a16:creationId xmlns:a16="http://schemas.microsoft.com/office/drawing/2014/main" id="{9D19B5CE-28D7-4120-A791-8E35229984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/>
              <a:t>EAST operating envelope and Recent Tests</a:t>
            </a:r>
          </a:p>
        </p:txBody>
      </p:sp>
      <p:sp>
        <p:nvSpPr>
          <p:cNvPr id="22532" name="Slide Number Placeholder 4">
            <a:extLst>
              <a:ext uri="{FF2B5EF4-FFF2-40B4-BE49-F238E27FC236}">
                <a16:creationId xmlns:a16="http://schemas.microsoft.com/office/drawing/2014/main" id="{33856FA7-05AA-44FF-9FF4-7BEA3EE83399}"/>
              </a:ext>
            </a:extLst>
          </p:cNvPr>
          <p:cNvSpPr txBox="1">
            <a:spLocks noGrp="1"/>
          </p:cNvSpPr>
          <p:nvPr/>
        </p:nvSpPr>
        <p:spPr bwMode="auto">
          <a:xfrm>
            <a:off x="6934200" y="64166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1E0534B-7779-438F-B20B-8F282EFE16C4}" type="slidenum">
              <a:rPr lang="en-US" altLang="en-US" sz="1400" b="0">
                <a:latin typeface="Helvetica Neue Light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b="0">
              <a:latin typeface="Helvetica Neue Light" charset="0"/>
            </a:endParaRPr>
          </a:p>
        </p:txBody>
      </p:sp>
      <p:sp>
        <p:nvSpPr>
          <p:cNvPr id="22533" name="Rounded Rectangle 9">
            <a:extLst>
              <a:ext uri="{FF2B5EF4-FFF2-40B4-BE49-F238E27FC236}">
                <a16:creationId xmlns:a16="http://schemas.microsoft.com/office/drawing/2014/main" id="{FF2AD1A4-0853-4AE6-9FB6-A8AF8CE3A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4575" y="4703763"/>
            <a:ext cx="792163" cy="112712"/>
          </a:xfrm>
          <a:prstGeom prst="roundRect">
            <a:avLst>
              <a:gd name="adj" fmla="val 16667"/>
            </a:avLst>
          </a:prstGeom>
          <a:solidFill>
            <a:srgbClr val="FFA466">
              <a:alpha val="47842"/>
            </a:srgbClr>
          </a:solidFill>
          <a:ln w="9525">
            <a:solidFill>
              <a:srgbClr val="FFA466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2D245BA-11A9-4C55-B285-BED29F35D4E7}"/>
              </a:ext>
            </a:extLst>
          </p:cNvPr>
          <p:cNvSpPr/>
          <p:nvPr/>
        </p:nvSpPr>
        <p:spPr bwMode="auto">
          <a:xfrm>
            <a:off x="4132263" y="4570413"/>
            <a:ext cx="311150" cy="882650"/>
          </a:xfrm>
          <a:prstGeom prst="roundRect">
            <a:avLst/>
          </a:prstGeom>
          <a:solidFill>
            <a:schemeClr val="accent1">
              <a:lumMod val="50000"/>
              <a:alpha val="48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5" name="Rounded Rectangle 16">
            <a:extLst>
              <a:ext uri="{FF2B5EF4-FFF2-40B4-BE49-F238E27FC236}">
                <a16:creationId xmlns:a16="http://schemas.microsoft.com/office/drawing/2014/main" id="{DDDCD8C9-B931-41DC-ADB6-425E2F18D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5975" y="3937000"/>
            <a:ext cx="295275" cy="379413"/>
          </a:xfrm>
          <a:prstGeom prst="roundRect">
            <a:avLst>
              <a:gd name="adj" fmla="val 16667"/>
            </a:avLst>
          </a:prstGeom>
          <a:solidFill>
            <a:srgbClr val="BBBB06">
              <a:alpha val="47842"/>
            </a:srgbClr>
          </a:solidFill>
          <a:ln w="9525">
            <a:solidFill>
              <a:srgbClr val="BBBB06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/>
          </a:p>
        </p:txBody>
      </p:sp>
      <p:sp>
        <p:nvSpPr>
          <p:cNvPr id="22536" name="Rounded Rectangle 12">
            <a:extLst>
              <a:ext uri="{FF2B5EF4-FFF2-40B4-BE49-F238E27FC236}">
                <a16:creationId xmlns:a16="http://schemas.microsoft.com/office/drawing/2014/main" id="{7D19274D-6713-4CFD-BA01-647C3F69F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359275"/>
            <a:ext cx="533400" cy="457200"/>
          </a:xfrm>
          <a:prstGeom prst="roundRect">
            <a:avLst>
              <a:gd name="adj" fmla="val 16667"/>
            </a:avLst>
          </a:prstGeom>
          <a:solidFill>
            <a:srgbClr val="93424E">
              <a:alpha val="47842"/>
            </a:srgbClr>
          </a:solidFill>
          <a:ln w="9525">
            <a:solidFill>
              <a:srgbClr val="93424E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/>
          </a:p>
        </p:txBody>
      </p:sp>
      <p:sp>
        <p:nvSpPr>
          <p:cNvPr id="22537" name="Rounded Rectangle 11">
            <a:extLst>
              <a:ext uri="{FF2B5EF4-FFF2-40B4-BE49-F238E27FC236}">
                <a16:creationId xmlns:a16="http://schemas.microsoft.com/office/drawing/2014/main" id="{316E77A6-17EA-4149-B0D5-8D4B24EFF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4056063"/>
            <a:ext cx="341313" cy="757237"/>
          </a:xfrm>
          <a:prstGeom prst="roundRect">
            <a:avLst>
              <a:gd name="adj" fmla="val 16667"/>
            </a:avLst>
          </a:prstGeom>
          <a:solidFill>
            <a:srgbClr val="775A93">
              <a:alpha val="47842"/>
            </a:srgbClr>
          </a:solidFill>
          <a:ln w="9525">
            <a:solidFill>
              <a:srgbClr val="775A93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/>
          </a:p>
        </p:txBody>
      </p:sp>
      <p:sp>
        <p:nvSpPr>
          <p:cNvPr id="22538" name="AutoShape 29">
            <a:extLst>
              <a:ext uri="{FF2B5EF4-FFF2-40B4-BE49-F238E27FC236}">
                <a16:creationId xmlns:a16="http://schemas.microsoft.com/office/drawing/2014/main" id="{EE99CB41-4440-4433-9942-F11EE8D9C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3" y="4075113"/>
            <a:ext cx="769937" cy="536575"/>
          </a:xfrm>
          <a:prstGeom prst="roundRect">
            <a:avLst>
              <a:gd name="adj" fmla="val 16667"/>
            </a:avLst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</a:endParaRPr>
          </a:p>
        </p:txBody>
      </p:sp>
      <p:sp>
        <p:nvSpPr>
          <p:cNvPr id="22539" name="AutoShape 33">
            <a:extLst>
              <a:ext uri="{FF2B5EF4-FFF2-40B4-BE49-F238E27FC236}">
                <a16:creationId xmlns:a16="http://schemas.microsoft.com/office/drawing/2014/main" id="{C16E2DCF-365A-4A2A-8CF0-AC86795B7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495800"/>
            <a:ext cx="431800" cy="274638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Times" panose="02020603050405020304" pitchFamily="18" charset="0"/>
            </a:endParaRPr>
          </a:p>
        </p:txBody>
      </p:sp>
      <p:sp>
        <p:nvSpPr>
          <p:cNvPr id="49" name="Text Box 2">
            <a:extLst>
              <a:ext uri="{FF2B5EF4-FFF2-40B4-BE49-F238E27FC236}">
                <a16:creationId xmlns:a16="http://schemas.microsoft.com/office/drawing/2014/main" id="{F0B77118-612A-471A-A31F-A486DE1AC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550" y="6145213"/>
            <a:ext cx="9620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" tIns="22860" rIns="0" bIns="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800000"/>
                </a:solidFill>
                <a:cs typeface="Arial" panose="020B0604020202020204" pitchFamily="34" charset="0"/>
              </a:rPr>
              <a:t>Orion Lunar</a:t>
            </a:r>
          </a:p>
        </p:txBody>
      </p:sp>
      <p:sp>
        <p:nvSpPr>
          <p:cNvPr id="50" name="Text Box 4">
            <a:extLst>
              <a:ext uri="{FF2B5EF4-FFF2-40B4-BE49-F238E27FC236}">
                <a16:creationId xmlns:a16="http://schemas.microsoft.com/office/drawing/2014/main" id="{B511C85A-4633-4A5E-8579-B4D06CEF1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288" y="3556000"/>
            <a:ext cx="8255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" tIns="22860" rIns="0" bIns="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80"/>
                </a:solidFill>
                <a:cs typeface="Arial" panose="020B0604020202020204" pitchFamily="34" charset="0"/>
              </a:rPr>
              <a:t>Hayabusa</a:t>
            </a:r>
          </a:p>
        </p:txBody>
      </p:sp>
      <p:sp>
        <p:nvSpPr>
          <p:cNvPr id="51" name="Text Box 5">
            <a:extLst>
              <a:ext uri="{FF2B5EF4-FFF2-40B4-BE49-F238E27FC236}">
                <a16:creationId xmlns:a16="http://schemas.microsoft.com/office/drawing/2014/main" id="{DC5FF62B-0425-45B8-8511-444FE8EC3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338" y="5821363"/>
            <a:ext cx="1001712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" tIns="22860" rIns="0" bIns="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33CCCC"/>
                </a:solidFill>
                <a:cs typeface="Arial" panose="020B0604020202020204" pitchFamily="34" charset="0"/>
              </a:rPr>
              <a:t>Mars Return</a:t>
            </a:r>
          </a:p>
        </p:txBody>
      </p:sp>
      <p:sp>
        <p:nvSpPr>
          <p:cNvPr id="52" name="Text Box 6">
            <a:extLst>
              <a:ext uri="{FF2B5EF4-FFF2-40B4-BE49-F238E27FC236}">
                <a16:creationId xmlns:a16="http://schemas.microsoft.com/office/drawing/2014/main" id="{3210C3DF-263B-48DB-BE1C-2F1B0BD7C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713" y="5842000"/>
            <a:ext cx="57626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" tIns="22860" rIns="0" bIns="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FF00"/>
                </a:solidFill>
                <a:cs typeface="Arial" panose="020B0604020202020204" pitchFamily="34" charset="0"/>
              </a:rPr>
              <a:t>Shuttle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9ED65F2D-3375-421D-8E91-458F8D158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513" y="5367338"/>
            <a:ext cx="3873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" tIns="22860" rIns="0" bIns="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cs typeface="Arial" panose="020B0604020202020204" pitchFamily="34" charset="0"/>
              </a:rPr>
              <a:t>MSL</a:t>
            </a:r>
          </a:p>
        </p:txBody>
      </p:sp>
      <p:sp>
        <p:nvSpPr>
          <p:cNvPr id="54" name="Text Box 5">
            <a:extLst>
              <a:ext uri="{FF2B5EF4-FFF2-40B4-BE49-F238E27FC236}">
                <a16:creationId xmlns:a16="http://schemas.microsoft.com/office/drawing/2014/main" id="{A8A2B3B3-0A66-4D4B-ABC5-10673D745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513" y="2889250"/>
            <a:ext cx="6350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" tIns="22860" rIns="0" bIns="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7030A0"/>
                </a:solidFill>
                <a:cs typeface="Arial" panose="020B0604020202020204" pitchFamily="34" charset="0"/>
              </a:rPr>
              <a:t>Pioneer</a:t>
            </a:r>
          </a:p>
        </p:txBody>
      </p:sp>
      <p:sp>
        <p:nvSpPr>
          <p:cNvPr id="55" name="Text Box 6">
            <a:extLst>
              <a:ext uri="{FF2B5EF4-FFF2-40B4-BE49-F238E27FC236}">
                <a16:creationId xmlns:a16="http://schemas.microsoft.com/office/drawing/2014/main" id="{677789F3-2B31-467B-8DC6-695558551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950" y="4170363"/>
            <a:ext cx="5064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" tIns="22860" rIns="0" bIns="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cs typeface="Arial" panose="020B0604020202020204" pitchFamily="34" charset="0"/>
              </a:rPr>
              <a:t>Viking</a:t>
            </a:r>
          </a:p>
        </p:txBody>
      </p:sp>
      <p:sp>
        <p:nvSpPr>
          <p:cNvPr id="56" name="TextBox 8">
            <a:extLst>
              <a:ext uri="{FF2B5EF4-FFF2-40B4-BE49-F238E27FC236}">
                <a16:creationId xmlns:a16="http://schemas.microsoft.com/office/drawing/2014/main" id="{522421CD-6DEC-49FA-A4D2-E5C80BA22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4792663"/>
            <a:ext cx="1498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FFCC00"/>
                </a:solidFill>
              </a:rPr>
              <a:t>Huygens</a:t>
            </a:r>
          </a:p>
        </p:txBody>
      </p:sp>
      <p:sp>
        <p:nvSpPr>
          <p:cNvPr id="57" name="TextBox 9">
            <a:extLst>
              <a:ext uri="{FF2B5EF4-FFF2-40B4-BE49-F238E27FC236}">
                <a16:creationId xmlns:a16="http://schemas.microsoft.com/office/drawing/2014/main" id="{7CDAF5BC-27F5-45BC-9DD7-CBEF63AF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100" y="2965450"/>
            <a:ext cx="14986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CC6600"/>
                </a:solidFill>
              </a:rPr>
              <a:t>Galileo</a:t>
            </a:r>
          </a:p>
        </p:txBody>
      </p:sp>
      <p:sp>
        <p:nvSpPr>
          <p:cNvPr id="58" name="TextBox 10">
            <a:extLst>
              <a:ext uri="{FF2B5EF4-FFF2-40B4-BE49-F238E27FC236}">
                <a16:creationId xmlns:a16="http://schemas.microsoft.com/office/drawing/2014/main" id="{0BBEA159-8610-4D72-A573-F5EB7C30D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4872038"/>
            <a:ext cx="1498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FFCC00"/>
                </a:solidFill>
              </a:rPr>
              <a:t>Uranus Decadal</a:t>
            </a:r>
          </a:p>
        </p:txBody>
      </p:sp>
      <p:sp>
        <p:nvSpPr>
          <p:cNvPr id="59" name="TextBox 11">
            <a:extLst>
              <a:ext uri="{FF2B5EF4-FFF2-40B4-BE49-F238E27FC236}">
                <a16:creationId xmlns:a16="http://schemas.microsoft.com/office/drawing/2014/main" id="{B70631C7-7853-4F83-AFD2-57682907D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5221288"/>
            <a:ext cx="1498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CC9900"/>
                </a:solidFill>
              </a:rPr>
              <a:t>Saturn Decadal</a:t>
            </a:r>
          </a:p>
        </p:txBody>
      </p:sp>
      <p:sp>
        <p:nvSpPr>
          <p:cNvPr id="60" name="Text Box 10">
            <a:extLst>
              <a:ext uri="{FF2B5EF4-FFF2-40B4-BE49-F238E27FC236}">
                <a16:creationId xmlns:a16="http://schemas.microsoft.com/office/drawing/2014/main" id="{93C43EAC-D6E2-435A-8F31-4B46662DE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008" y="4706396"/>
            <a:ext cx="233910" cy="999313"/>
          </a:xfrm>
          <a:prstGeom prst="rect">
            <a:avLst/>
          </a:prstGeom>
          <a:noFill/>
          <a:ln>
            <a:noFill/>
          </a:ln>
        </p:spPr>
        <p:txBody>
          <a:bodyPr vert="vert270" wrap="none" lIns="18288" tIns="22860" rIns="0" bIns="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defRPr sz="1000"/>
            </a:pPr>
            <a:r>
              <a:rPr lang="en-US" sz="1400">
                <a:solidFill>
                  <a:srgbClr val="FF00FF"/>
                </a:solidFill>
                <a:cs typeface="Arial"/>
              </a:rPr>
              <a:t>Chelyabinsk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9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1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1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1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1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chart seriesIdx="1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5" grpId="0" uiExpand="1">
        <p:bldSub>
          <a:bldChart bld="series"/>
        </p:bldSub>
      </p:bldGraphic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4F350-DF79-E390-9AFD-F178A7CD0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89" y="230683"/>
            <a:ext cx="7886700" cy="994172"/>
          </a:xfrm>
        </p:spPr>
        <p:txBody>
          <a:bodyPr/>
          <a:lstStyle/>
          <a:p>
            <a:r>
              <a:rPr lang="en-US" dirty="0"/>
              <a:t>Ideal testing at High Enthalpy</a:t>
            </a:r>
          </a:p>
        </p:txBody>
      </p:sp>
      <p:pic>
        <p:nvPicPr>
          <p:cNvPr id="8" name="Content Placeholder 7" descr="A bright light in the dark&#10;&#10;Description automatically generated with low confidence">
            <a:extLst>
              <a:ext uri="{FF2B5EF4-FFF2-40B4-BE49-F238E27FC236}">
                <a16:creationId xmlns:a16="http://schemas.microsoft.com/office/drawing/2014/main" id="{92F00F93-AB64-92F6-EED6-79CBDCC89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645" y="1171357"/>
            <a:ext cx="3943350" cy="218938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FD447-1EA1-27C7-34B9-B5A41F6C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8/28/2022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C8C74-F5C1-B664-9495-9AC74900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IPPW 2022 Short Course (8/27- 8/28)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FB863-89DD-36BD-28E1-6E486266B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02FD-4A4F-934F-9662-2EDCAAF8B76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8425BBE5-7C11-69CC-B19C-687D3C935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85" y="3429000"/>
            <a:ext cx="5227413" cy="292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59398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itle 1">
            <a:extLst>
              <a:ext uri="{FF2B5EF4-FFF2-40B4-BE49-F238E27FC236}">
                <a16:creationId xmlns:a16="http://schemas.microsoft.com/office/drawing/2014/main" id="{9D8C03E9-AE42-4014-A5C8-B3BA860D1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EAST Upgrades: Low Density Shock Tube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C34AD-472D-4CD8-B45D-F1B2AA27A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25" y="1371600"/>
            <a:ext cx="8653463" cy="4572000"/>
          </a:xfrm>
        </p:spPr>
        <p:txBody>
          <a:bodyPr/>
          <a:lstStyle/>
          <a:p>
            <a:pPr>
              <a:defRPr/>
            </a:pPr>
            <a:r>
              <a:rPr lang="en-US" dirty="0"/>
              <a:t>Low Density Shock Tube (LDST) – 21.38” diameter (54.3 cm)</a:t>
            </a:r>
          </a:p>
          <a:p>
            <a:pPr lvl="1">
              <a:defRPr/>
            </a:pPr>
            <a:r>
              <a:rPr lang="en-US" dirty="0"/>
              <a:t>Test time scaling (PD</a:t>
            </a:r>
            <a:r>
              <a:rPr lang="en-US" baseline="30000" dirty="0"/>
              <a:t>2</a:t>
            </a:r>
            <a:r>
              <a:rPr lang="en-US" dirty="0"/>
              <a:t>) – 5x increase in diameter enables ~25x reduction in P</a:t>
            </a:r>
          </a:p>
          <a:p>
            <a:pPr lvl="1">
              <a:defRPr/>
            </a:pPr>
            <a:r>
              <a:rPr lang="en-US" dirty="0"/>
              <a:t>Longer test times better for off-stagnation cases, thicker shocks with slower kinetics</a:t>
            </a:r>
          </a:p>
          <a:p>
            <a:pPr lvl="1">
              <a:defRPr/>
            </a:pPr>
            <a:r>
              <a:rPr lang="en-US" dirty="0"/>
              <a:t>Investigation of Facility Artifacts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Expansion Cone</a:t>
            </a:r>
          </a:p>
          <a:p>
            <a:pPr lvl="1">
              <a:defRPr/>
            </a:pPr>
            <a:r>
              <a:rPr lang="en-US" dirty="0"/>
              <a:t>Flows in expansion to simulate </a:t>
            </a:r>
            <a:r>
              <a:rPr lang="en-US" dirty="0" err="1"/>
              <a:t>backshell</a:t>
            </a:r>
            <a:r>
              <a:rPr lang="en-US" dirty="0"/>
              <a:t> heating </a:t>
            </a:r>
          </a:p>
          <a:p>
            <a:pPr marL="175022" lvl="1" indent="0">
              <a:buFontTx/>
              <a:buNone/>
              <a:defRPr/>
            </a:pPr>
            <a:r>
              <a:rPr lang="en-US" dirty="0"/>
              <a:t>	mechanisms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23555" name="Picture 5">
            <a:extLst>
              <a:ext uri="{FF2B5EF4-FFF2-40B4-BE49-F238E27FC236}">
                <a16:creationId xmlns:a16="http://schemas.microsoft.com/office/drawing/2014/main" id="{1127C62D-F38A-469B-B969-9C039F356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3" b="38387"/>
          <a:stretch>
            <a:fillRect/>
          </a:stretch>
        </p:blipFill>
        <p:spPr bwMode="auto">
          <a:xfrm>
            <a:off x="0" y="3213100"/>
            <a:ext cx="91440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Voitenko.jpg">
            <a:extLst>
              <a:ext uri="{FF2B5EF4-FFF2-40B4-BE49-F238E27FC236}">
                <a16:creationId xmlns:a16="http://schemas.microsoft.com/office/drawing/2014/main" id="{A0770951-12FC-4F17-907D-B49FEAB4A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168400"/>
            <a:ext cx="7481888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le 1">
            <a:extLst>
              <a:ext uri="{FF2B5EF4-FFF2-40B4-BE49-F238E27FC236}">
                <a16:creationId xmlns:a16="http://schemas.microsoft.com/office/drawing/2014/main" id="{2E319502-D018-48DD-9067-F0CC1E494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Voitenko shock tube (1969)</a:t>
            </a:r>
          </a:p>
        </p:txBody>
      </p:sp>
      <p:sp>
        <p:nvSpPr>
          <p:cNvPr id="26628" name="Content Placeholder 2">
            <a:extLst>
              <a:ext uri="{FF2B5EF4-FFF2-40B4-BE49-F238E27FC236}">
                <a16:creationId xmlns:a16="http://schemas.microsoft.com/office/drawing/2014/main" id="{C71D1665-72D6-41DE-9332-EF21649414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4850" y="5492750"/>
            <a:ext cx="8458200" cy="1262063"/>
          </a:xfrm>
        </p:spPr>
        <p:txBody>
          <a:bodyPr/>
          <a:lstStyle/>
          <a:p>
            <a:r>
              <a:rPr lang="en-US" altLang="en-US"/>
              <a:t>High-explosive, shaped-charge driver – record 88 km/s shock speed</a:t>
            </a:r>
          </a:p>
          <a:p>
            <a:r>
              <a:rPr lang="en-US" altLang="en-US"/>
              <a:t>Destroys itself with each run</a:t>
            </a:r>
          </a:p>
        </p:txBody>
      </p:sp>
      <p:sp>
        <p:nvSpPr>
          <p:cNvPr id="26629" name="Slide Number Placeholder 3">
            <a:extLst>
              <a:ext uri="{FF2B5EF4-FFF2-40B4-BE49-F238E27FC236}">
                <a16:creationId xmlns:a16="http://schemas.microsoft.com/office/drawing/2014/main" id="{E4B7E7B8-5AD3-4A4D-AD12-BA0C875056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6A73E254-A52C-488A-A261-C36EF79F6C78}" type="slidenum">
              <a:rPr lang="en-US" altLang="en-US" b="0" smtClean="0">
                <a:latin typeface="Helvetica Neue Light" charset="0"/>
              </a:rPr>
              <a:pPr algn="l"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b="0">
              <a:latin typeface="Helvetica Neue Light" charset="0"/>
            </a:endParaRP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A72BE116-838A-4EDF-81CD-7E02E4DD3106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D157BCFC-A5D3-40ED-9D3A-E4234DF6B79D}" type="slidenum">
              <a:rPr lang="en-US" altLang="en-US" sz="1400" b="0">
                <a:latin typeface="Times" panose="02020603050405020304" pitchFamily="18" charset="0"/>
                <a:cs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CA1CC94A-F71F-438B-AA96-50FBB4ED773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 dirty="0"/>
              <a:t>Conclusions – Shock Tubes</a:t>
            </a: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CC32CDCF-FD01-452C-9F2B-670F7450F72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686800" cy="500221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altLang="en-US" dirty="0"/>
              <a:t>Shock tubes may be used to create flight-similar hypersonic flows </a:t>
            </a:r>
          </a:p>
          <a:p>
            <a:pPr lvl="1">
              <a:defRPr/>
            </a:pPr>
            <a:r>
              <a:rPr lang="en-US" altLang="en-US" dirty="0"/>
              <a:t>Similarity in Radiation, Reaction Kinetics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Shock tunnels are generally used to quantify surface heating magnitudes and phenomena</a:t>
            </a:r>
          </a:p>
          <a:p>
            <a:pPr lvl="1">
              <a:defRPr/>
            </a:pPr>
            <a:r>
              <a:rPr lang="en-US" altLang="en-US" dirty="0"/>
              <a:t>Binary scaling and enthalpy are similarity variables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Around a dozen shock tubes around the world may be used for quantifying hypersonic flow environments</a:t>
            </a:r>
          </a:p>
          <a:p>
            <a:pPr lvl="1">
              <a:defRPr/>
            </a:pPr>
            <a:r>
              <a:rPr lang="en-US" altLang="en-US" dirty="0"/>
              <a:t>There are many more shock tubes that are used for, e.g. combustion studies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Most planetary entry environments have been replicated in the EAST facility (shock tube) with some other shock tubes providing comparable data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Questions about High Enthalpy Facilities at ARC?</a:t>
            </a:r>
          </a:p>
          <a:p>
            <a:pPr marL="0" indent="0">
              <a:buNone/>
              <a:defRPr/>
            </a:pPr>
            <a:r>
              <a:rPr lang="en-US" altLang="en-US" dirty="0"/>
              <a:t>https://www.nasa.gov/centers/ames/thermophysics-facilities-home</a:t>
            </a:r>
          </a:p>
        </p:txBody>
      </p:sp>
      <p:pic>
        <p:nvPicPr>
          <p:cNvPr id="3" name="Picture 2" descr="Logo, qr code&#10;&#10;Description automatically generated with medium confidence">
            <a:extLst>
              <a:ext uri="{FF2B5EF4-FFF2-40B4-BE49-F238E27FC236}">
                <a16:creationId xmlns:a16="http://schemas.microsoft.com/office/drawing/2014/main" id="{F87DF95D-3805-4064-BD13-C161F3153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44" y="5140354"/>
            <a:ext cx="1717646" cy="171764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B814-4818-2F6F-B31A-3FC9B0F2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TPS, What are the Test Objectives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DB18C-8259-EA0D-1232-764182B87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0">
              <a:lnSpc>
                <a:spcPct val="107000"/>
              </a:lnSpc>
              <a:spcBef>
                <a:spcPts val="0"/>
              </a:spcBef>
              <a:buNone/>
              <a:tabLst>
                <a:tab pos="2714625" algn="l"/>
              </a:tabLst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Comparative screening of candidate materials</a:t>
            </a:r>
          </a:p>
          <a:p>
            <a:pPr marL="342900" lvl="1" indent="0">
              <a:lnSpc>
                <a:spcPct val="107000"/>
              </a:lnSpc>
              <a:spcBef>
                <a:spcPts val="0"/>
              </a:spcBef>
              <a:buNone/>
              <a:tabLst>
                <a:tab pos="2714625" algn="l"/>
              </a:tabLst>
            </a:pP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0">
              <a:lnSpc>
                <a:spcPct val="107000"/>
              </a:lnSpc>
              <a:spcBef>
                <a:spcPts val="0"/>
              </a:spcBef>
              <a:buNone/>
              <a:tabLst>
                <a:tab pos="2714625" algn="l"/>
              </a:tabLst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Evaluating performance over a range of conditions</a:t>
            </a:r>
          </a:p>
          <a:p>
            <a:pPr marL="342900" lvl="1" indent="0">
              <a:lnSpc>
                <a:spcPct val="107000"/>
              </a:lnSpc>
              <a:spcBef>
                <a:spcPts val="0"/>
              </a:spcBef>
              <a:buNone/>
              <a:tabLst>
                <a:tab pos="2714625" algn="l"/>
              </a:tabLst>
            </a:pP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0">
              <a:lnSpc>
                <a:spcPct val="107000"/>
              </a:lnSpc>
              <a:spcBef>
                <a:spcPts val="0"/>
              </a:spcBef>
              <a:buNone/>
              <a:tabLst>
                <a:tab pos="2714625" algn="l"/>
              </a:tabLst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data base for modeling</a:t>
            </a:r>
          </a:p>
          <a:p>
            <a:pPr marL="342900" lvl="1" indent="0">
              <a:lnSpc>
                <a:spcPct val="107000"/>
              </a:lnSpc>
              <a:spcBef>
                <a:spcPts val="0"/>
              </a:spcBef>
              <a:buNone/>
              <a:tabLst>
                <a:tab pos="2714625" algn="l"/>
              </a:tabLst>
            </a:pP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714625" algn="l"/>
              </a:tabLst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Validating performance of material interfaces (gaps, steps, A to B, etc.)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22200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73A70-A85A-212E-C5EB-9ABB0DF29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Techniques for Producing High Enthalpy 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86670-F0F2-C3E7-0932-FB313927E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Radiation (lasers, solar)</a:t>
            </a:r>
          </a:p>
          <a:p>
            <a:r>
              <a:rPr lang="en-US" dirty="0"/>
              <a:t>Furnaces &amp; Combustion</a:t>
            </a:r>
          </a:p>
          <a:p>
            <a:r>
              <a:rPr lang="en-US" dirty="0"/>
              <a:t>Ballistic ranges (Low Enthalpy Testing topic)</a:t>
            </a:r>
          </a:p>
          <a:p>
            <a:r>
              <a:rPr lang="en-US" dirty="0"/>
              <a:t>Arc heaters</a:t>
            </a:r>
          </a:p>
          <a:p>
            <a:r>
              <a:rPr lang="en-US" dirty="0"/>
              <a:t>Shock tubes</a:t>
            </a:r>
          </a:p>
        </p:txBody>
      </p:sp>
    </p:spTree>
    <p:extLst>
      <p:ext uri="{BB962C8B-B14F-4D97-AF65-F5344CB8AC3E}">
        <p14:creationId xmlns:p14="http://schemas.microsoft.com/office/powerpoint/2010/main" val="61564141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60BD-64F6-1228-7B02-61C8C7C72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of Interest for High Enthalpy Tests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BFBC07-A023-C1A3-A9B0-C21714146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219" y="2226469"/>
            <a:ext cx="5322094" cy="35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95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EC3C-739D-82B0-F2EF-69CAE1FE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NASA ARC uses Arc Jets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0A5729-1864-9085-2EA8-1E92BDB72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294"/>
          <a:stretch/>
        </p:blipFill>
        <p:spPr>
          <a:xfrm>
            <a:off x="1228725" y="1907188"/>
            <a:ext cx="7179468" cy="409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711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348BF-432F-B1C0-E10A-8AD5882A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Arc Jets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53F11-743E-6F96-1BB7-67527AFEF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30804"/>
            <a:ext cx="7886700" cy="3263504"/>
          </a:xfrm>
        </p:spPr>
        <p:txBody>
          <a:bodyPr/>
          <a:lstStyle/>
          <a:p>
            <a:r>
              <a:rPr lang="en-US" sz="2100" dirty="0"/>
              <a:t>An arc jet produces an electrically heated, high speed gas flow onto a test article – matching key parameters of hypersonic entry from space into an atmosphere</a:t>
            </a:r>
          </a:p>
          <a:p>
            <a:endParaRPr lang="en-US" sz="21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43439-0C9F-0E66-2890-7039C00F6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197" y="2866156"/>
            <a:ext cx="2171888" cy="1394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5AAA65-7A87-7C98-E839-65AEE9783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660" y="4357029"/>
            <a:ext cx="2231330" cy="1490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803967-E76A-2A82-FAFB-D8EDA5A68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89" y="2761055"/>
            <a:ext cx="1911262" cy="1266554"/>
          </a:xfrm>
          <a:prstGeom prst="rect">
            <a:avLst/>
          </a:prstGeom>
        </p:spPr>
      </p:pic>
      <p:pic>
        <p:nvPicPr>
          <p:cNvPr id="10" name="Picture 9" descr="A picture containing blue, close, blur&#10;&#10;Description automatically generated">
            <a:extLst>
              <a:ext uri="{FF2B5EF4-FFF2-40B4-BE49-F238E27FC236}">
                <a16:creationId xmlns:a16="http://schemas.microsoft.com/office/drawing/2014/main" id="{10200C41-315C-E181-77CA-31AD27090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6" y="4121008"/>
            <a:ext cx="3236118" cy="181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9086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IPPW Short Course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CF579F8-98E1-B448-8EFE-80D197CC3D0F}" vid="{D15CCCE2-9451-614E-AA85-C1375FCFF37F}"/>
    </a:ext>
  </a:extLst>
</a:theme>
</file>

<file path=ppt/theme/theme2.xml><?xml version="1.0" encoding="utf-8"?>
<a:theme xmlns:a="http://schemas.openxmlformats.org/drawingml/2006/main" name="Office Theme">
  <a:themeElements>
    <a:clrScheme name="AIAA 2021 Color Scheme">
      <a:dk1>
        <a:srgbClr val="003A70"/>
      </a:dk1>
      <a:lt1>
        <a:srgbClr val="FFFFFF"/>
      </a:lt1>
      <a:dk2>
        <a:srgbClr val="003A70"/>
      </a:dk2>
      <a:lt2>
        <a:srgbClr val="E7E6E6"/>
      </a:lt2>
      <a:accent1>
        <a:srgbClr val="E0004D"/>
      </a:accent1>
      <a:accent2>
        <a:srgbClr val="E0004D"/>
      </a:accent2>
      <a:accent3>
        <a:srgbClr val="A5A5A5"/>
      </a:accent3>
      <a:accent4>
        <a:srgbClr val="F3EA5D"/>
      </a:accent4>
      <a:accent5>
        <a:srgbClr val="F3EA5D"/>
      </a:accent5>
      <a:accent6>
        <a:srgbClr val="E0004D"/>
      </a:accent6>
      <a:hlink>
        <a:srgbClr val="003A70"/>
      </a:hlink>
      <a:folHlink>
        <a:srgbClr val="E000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D1E2BB92CBC144967077C2021A537D" ma:contentTypeVersion="12" ma:contentTypeDescription="Create a new document." ma:contentTypeScope="" ma:versionID="451c97db0bd1a42acaffc2f80a397c05">
  <xsd:schema xmlns:xsd="http://www.w3.org/2001/XMLSchema" xmlns:xs="http://www.w3.org/2001/XMLSchema" xmlns:p="http://schemas.microsoft.com/office/2006/metadata/properties" xmlns:ns3="a3f7648c-ef34-4383-9913-3e4132c38d7f" xmlns:ns4="c852713b-0caa-4ac0-ba75-048f00e27b76" targetNamespace="http://schemas.microsoft.com/office/2006/metadata/properties" ma:root="true" ma:fieldsID="2ad816d52791beac1fb68cdb843ffcbb" ns3:_="" ns4:_="">
    <xsd:import namespace="a3f7648c-ef34-4383-9913-3e4132c38d7f"/>
    <xsd:import namespace="c852713b-0caa-4ac0-ba75-048f00e27b7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7648c-ef34-4383-9913-3e4132c38d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2713b-0caa-4ac0-ba75-048f00e27b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B78F02-779B-4C39-969C-F5B3BEDFC1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F27419-7E12-4004-A74B-6ACAD1303390}">
  <ds:schemaRefs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a3f7648c-ef34-4383-9913-3e4132c38d7f"/>
    <ds:schemaRef ds:uri="http://schemas.openxmlformats.org/package/2006/metadata/core-properties"/>
    <ds:schemaRef ds:uri="c852713b-0caa-4ac0-ba75-048f00e27b76"/>
  </ds:schemaRefs>
</ds:datastoreItem>
</file>

<file path=customXml/itemProps3.xml><?xml version="1.0" encoding="utf-8"?>
<ds:datastoreItem xmlns:ds="http://schemas.openxmlformats.org/officeDocument/2006/customXml" ds:itemID="{9B6C8F02-8957-4F25-A3F4-6C64D25BF3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f7648c-ef34-4383-9913-3e4132c38d7f"/>
    <ds:schemaRef ds:uri="c852713b-0caa-4ac0-ba75-048f00e27b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9720</TotalTime>
  <Words>2479</Words>
  <Application>Microsoft Office PowerPoint</Application>
  <PresentationFormat>On-screen Show (4:3)</PresentationFormat>
  <Paragraphs>565</Paragraphs>
  <Slides>42</Slides>
  <Notes>9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Calibri</vt:lpstr>
      <vt:lpstr>Helvetica</vt:lpstr>
      <vt:lpstr>Helvetica Neue Light</vt:lpstr>
      <vt:lpstr>Symbol</vt:lpstr>
      <vt:lpstr>Times</vt:lpstr>
      <vt:lpstr>Times New Roman</vt:lpstr>
      <vt:lpstr>Wingdings</vt:lpstr>
      <vt:lpstr>IPPW Short Course Template</vt:lpstr>
      <vt:lpstr>Office Theme</vt:lpstr>
      <vt:lpstr>Standarddesign</vt:lpstr>
      <vt:lpstr>1_Office Theme</vt:lpstr>
      <vt:lpstr>Bild</vt:lpstr>
      <vt:lpstr>VoloViewContainer</vt:lpstr>
      <vt:lpstr>High Enthalpy Testing</vt:lpstr>
      <vt:lpstr>Arc Jets</vt:lpstr>
      <vt:lpstr>What is High Enthalpy?</vt:lpstr>
      <vt:lpstr>Ideal testing at High Enthalpy</vt:lpstr>
      <vt:lpstr>For TPS, What are the Test Objectives </vt:lpstr>
      <vt:lpstr>Techniques for Producing High Enthalpy Flows</vt:lpstr>
      <vt:lpstr>Range of Interest for High Enthalpy Tests</vt:lpstr>
      <vt:lpstr>Why NASA ARC uses Arc Jets</vt:lpstr>
      <vt:lpstr>How do Arc Jets Work</vt:lpstr>
      <vt:lpstr>Standard arc jet process</vt:lpstr>
      <vt:lpstr>Principle Types of Arc Jets</vt:lpstr>
      <vt:lpstr>NASA Ames Arc Jet Complex</vt:lpstr>
      <vt:lpstr>Ames Arc Jet Complex</vt:lpstr>
      <vt:lpstr>PowerPoint Presentation</vt:lpstr>
      <vt:lpstr>IHF now New and Improved with Combined Heating Capability</vt:lpstr>
      <vt:lpstr>LEAF-Lite</vt:lpstr>
      <vt:lpstr>Other Arc Heaters Worldwide</vt:lpstr>
      <vt:lpstr>ICP Arc Facilities</vt:lpstr>
      <vt:lpstr>Future Challenges</vt:lpstr>
      <vt:lpstr>Shock tubes and Tunnels</vt:lpstr>
      <vt:lpstr>Ground test facility types and uses</vt:lpstr>
      <vt:lpstr>Shock Tube Similarity</vt:lpstr>
      <vt:lpstr>Electric Arc Shock Wave Generation</vt:lpstr>
      <vt:lpstr>Shock Wave Generation</vt:lpstr>
      <vt:lpstr>The Shock x-t diagram</vt:lpstr>
      <vt:lpstr>Shock x-t and P vs. x Animation</vt:lpstr>
      <vt:lpstr>Shock x-t and P vs. x Animation</vt:lpstr>
      <vt:lpstr>Shock Tunnels (Reflected)</vt:lpstr>
      <vt:lpstr>Shock Tube Facilities around the World*</vt:lpstr>
      <vt:lpstr>Super orbital expansion tube HEK-X</vt:lpstr>
      <vt:lpstr>Free-piston shock tunnel HIEST</vt:lpstr>
      <vt:lpstr>Experimental Simulation</vt:lpstr>
      <vt:lpstr>PowerPoint Presentation</vt:lpstr>
      <vt:lpstr>Hypervelocity Spherically-Blunted Cone Flows in Mars Entry Ground Testing </vt:lpstr>
      <vt:lpstr>Shock Tubes, in Perspective</vt:lpstr>
      <vt:lpstr>Electric Arc Shock Tube (EAST)</vt:lpstr>
      <vt:lpstr>Radiance Obtained in Different Spectral Regions</vt:lpstr>
      <vt:lpstr>EAST operating envelope and Recent Tests</vt:lpstr>
      <vt:lpstr>EAST operating envelope and Recent Tests</vt:lpstr>
      <vt:lpstr>EAST Upgrades: Low Density Shock Tube</vt:lpstr>
      <vt:lpstr>Voitenko shock tube (1969)</vt:lpstr>
      <vt:lpstr>Conclusions – Shock Tubes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Characterization of Radiative Heating in Hypersonic Planetary Entry</dc:title>
  <dc:creator>bcruden</dc:creator>
  <cp:lastModifiedBy>Cruden, Brett A. (ARC-TSA)[Analytical Mechanics Associates, INC.]</cp:lastModifiedBy>
  <cp:revision>76</cp:revision>
  <cp:lastPrinted>2022-08-17T18:36:39Z</cp:lastPrinted>
  <dcterms:created xsi:type="dcterms:W3CDTF">2017-03-29T02:00:59Z</dcterms:created>
  <dcterms:modified xsi:type="dcterms:W3CDTF">2022-08-20T01:57:50Z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0x0101002BD1E2BB92CBC144967077C2021A537D</vt:lpwstr>
  </property>
</Properties>
</file>