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424" r:id="rId4"/>
    <p:sldMasterId id="2147484435" r:id="rId5"/>
  </p:sldMasterIdLst>
  <p:notesMasterIdLst>
    <p:notesMasterId r:id="rId17"/>
  </p:notesMasterIdLst>
  <p:handoutMasterIdLst>
    <p:handoutMasterId r:id="rId18"/>
  </p:handoutMasterIdLst>
  <p:sldIdLst>
    <p:sldId id="428" r:id="rId6"/>
    <p:sldId id="402" r:id="rId7"/>
    <p:sldId id="423" r:id="rId8"/>
    <p:sldId id="419" r:id="rId9"/>
    <p:sldId id="418" r:id="rId10"/>
    <p:sldId id="411" r:id="rId11"/>
    <p:sldId id="406" r:id="rId12"/>
    <p:sldId id="380" r:id="rId13"/>
    <p:sldId id="407" r:id="rId14"/>
    <p:sldId id="330" r:id="rId15"/>
    <p:sldId id="410"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952" userDrawn="1">
          <p15:clr>
            <a:srgbClr val="A4A3A4"/>
          </p15:clr>
        </p15:guide>
        <p15:guide id="2" pos="3840" userDrawn="1">
          <p15:clr>
            <a:srgbClr val="A4A3A4"/>
          </p15:clr>
        </p15:guide>
        <p15:guide id="4" pos="7552" userDrawn="1">
          <p15:clr>
            <a:srgbClr val="A4A3A4"/>
          </p15:clr>
        </p15:guide>
        <p15:guide id="5" orient="horz" pos="4104" userDrawn="1">
          <p15:clr>
            <a:srgbClr val="A4A3A4"/>
          </p15:clr>
        </p15:guide>
        <p15:guide id="6" orient="horz" pos="4176" userDrawn="1">
          <p15:clr>
            <a:srgbClr val="A4A3A4"/>
          </p15:clr>
        </p15:guide>
        <p15:guide id="7" pos="128" userDrawn="1">
          <p15:clr>
            <a:srgbClr val="A4A3A4"/>
          </p15:clr>
        </p15:guide>
        <p15:guide id="9" orient="horz" pos="1128" userDrawn="1">
          <p15:clr>
            <a:srgbClr val="A4A3A4"/>
          </p15:clr>
        </p15:guide>
        <p15:guide id="10" orient="horz" pos="2832" userDrawn="1">
          <p15:clr>
            <a:srgbClr val="A4A3A4"/>
          </p15:clr>
        </p15:guide>
        <p15:guide id="11" pos="6624" userDrawn="1">
          <p15:clr>
            <a:srgbClr val="A4A3A4"/>
          </p15:clr>
        </p15:guide>
        <p15:guide id="12" pos="4064" userDrawn="1">
          <p15:clr>
            <a:srgbClr val="A4A3A4"/>
          </p15:clr>
        </p15:guide>
        <p15:guide id="13" pos="4128" userDrawn="1">
          <p15:clr>
            <a:srgbClr val="A4A3A4"/>
          </p15:clr>
        </p15:guide>
        <p15:guide id="14" pos="4224" userDrawn="1">
          <p15:clr>
            <a:srgbClr val="A4A3A4"/>
          </p15:clr>
        </p15:guide>
        <p15:guide id="15" orient="horz" pos="3024" userDrawn="1">
          <p15:clr>
            <a:srgbClr val="A4A3A4"/>
          </p15:clr>
        </p15:guide>
        <p15:guide id="16" pos="6688" userDrawn="1">
          <p15:clr>
            <a:srgbClr val="A4A3A4"/>
          </p15:clr>
        </p15:guide>
        <p15:guide id="17" pos="68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rth, Theresa C. (LARC-A3)[TEAMS3]" initials="FTC(A" lastIdx="1" clrIdx="0">
    <p:extLst>
      <p:ext uri="{19B8F6BF-5375-455C-9EA6-DF929625EA0E}">
        <p15:presenceInfo xmlns:p15="http://schemas.microsoft.com/office/powerpoint/2012/main" userId="S::tfirth@ndc.nasa.gov::8a038681-0486-4018-85bb-88f411c1f7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05496"/>
    <a:srgbClr val="3333CC"/>
    <a:srgbClr val="002A00"/>
    <a:srgbClr val="008400"/>
    <a:srgbClr val="2D8B75"/>
    <a:srgbClr val="92BBFA"/>
    <a:srgbClr val="FF33CC"/>
    <a:srgbClr val="4BACC6"/>
    <a:srgbClr val="FFCC66"/>
    <a:srgbClr val="00B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p:restoredTop sz="96774"/>
  </p:normalViewPr>
  <p:slideViewPr>
    <p:cSldViewPr snapToGrid="0">
      <p:cViewPr varScale="1">
        <p:scale>
          <a:sx n="137" d="100"/>
          <a:sy n="137" d="100"/>
        </p:scale>
        <p:origin x="208" y="312"/>
      </p:cViewPr>
      <p:guideLst>
        <p:guide orient="horz" pos="2952"/>
        <p:guide pos="3840"/>
        <p:guide pos="7552"/>
        <p:guide orient="horz" pos="4104"/>
        <p:guide orient="horz" pos="4176"/>
        <p:guide pos="128"/>
        <p:guide orient="horz" pos="1128"/>
        <p:guide orient="horz" pos="2832"/>
        <p:guide pos="6624"/>
        <p:guide pos="4064"/>
        <p:guide pos="4128"/>
        <p:guide pos="4224"/>
        <p:guide orient="horz" pos="3024"/>
        <p:guide pos="6688"/>
        <p:guide pos="684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5580A-DCBD-5044-B768-378C81A82A94}"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52A32A30-0E56-C449-922C-7026BF639A8E}">
      <dgm:prSet phldrT="[Text]" custT="1"/>
      <dgm:spPr/>
      <dgm:t>
        <a:bodyPr/>
        <a:lstStyle/>
        <a:p>
          <a:r>
            <a:rPr lang="en-US" sz="1200" dirty="0">
              <a:latin typeface="Arial" panose="020B0604020202020204" pitchFamily="34" charset="0"/>
              <a:cs typeface="Arial" panose="020B0604020202020204" pitchFamily="34" charset="0"/>
            </a:rPr>
            <a:t>SCALPSS 1.1 Project Management</a:t>
          </a:r>
        </a:p>
      </dgm:t>
    </dgm:pt>
    <dgm:pt modelId="{C5FDCB4F-2D62-7A43-B481-7FC056ACB347}" type="parTrans" cxnId="{973D63DC-F8B1-AD49-AD97-9783140F0EA7}">
      <dgm:prSet/>
      <dgm:spPr/>
      <dgm:t>
        <a:bodyPr/>
        <a:lstStyle/>
        <a:p>
          <a:endParaRPr lang="en-US" sz="1200">
            <a:latin typeface="Arial" panose="020B0604020202020204" pitchFamily="34" charset="0"/>
            <a:cs typeface="Arial" panose="020B0604020202020204" pitchFamily="34" charset="0"/>
          </a:endParaRPr>
        </a:p>
      </dgm:t>
    </dgm:pt>
    <dgm:pt modelId="{B3052FF1-6DA6-0D47-8CA0-9529979D7EB3}" type="sibTrans" cxnId="{973D63DC-F8B1-AD49-AD97-9783140F0EA7}">
      <dgm:prSet custT="1"/>
      <dgm:spPr/>
    </dgm:pt>
    <dgm:pt modelId="{F8630400-A9F2-1748-8492-0604E0216B53}" type="asst">
      <dgm:prSet phldrT="[Text]" custT="1"/>
      <dgm:spPr/>
      <dgm:t>
        <a:bodyPr/>
        <a:lstStyle/>
        <a:p>
          <a:r>
            <a:rPr lang="en-US" sz="1200" dirty="0">
              <a:latin typeface="Arial" panose="020B0604020202020204" pitchFamily="34" charset="0"/>
              <a:cs typeface="Arial" panose="020B0604020202020204" pitchFamily="34" charset="0"/>
            </a:rPr>
            <a:t>Project Support</a:t>
          </a:r>
        </a:p>
      </dgm:t>
    </dgm:pt>
    <dgm:pt modelId="{FCE3928A-1354-9947-9460-0D9B36284B50}" type="parTrans" cxnId="{F3F2DF6D-3A4A-414A-B622-9CFEE7233552}">
      <dgm:prSet/>
      <dgm:spPr/>
      <dgm:t>
        <a:bodyPr/>
        <a:lstStyle/>
        <a:p>
          <a:endParaRPr lang="en-US" sz="1200">
            <a:latin typeface="Arial" panose="020B0604020202020204" pitchFamily="34" charset="0"/>
            <a:cs typeface="Arial" panose="020B0604020202020204" pitchFamily="34" charset="0"/>
          </a:endParaRPr>
        </a:p>
      </dgm:t>
    </dgm:pt>
    <dgm:pt modelId="{EB2EBB09-9D1D-6344-93BE-1742627E0568}" type="sibTrans" cxnId="{F3F2DF6D-3A4A-414A-B622-9CFEE7233552}">
      <dgm:prSet custT="1"/>
      <dgm:spPr/>
    </dgm:pt>
    <dgm:pt modelId="{49045B78-7A36-1B42-A4F6-28956F689CE9}">
      <dgm:prSet phldrT="[Text]" custT="1"/>
      <dgm:spPr/>
      <dgm:t>
        <a:bodyPr/>
        <a:lstStyle/>
        <a:p>
          <a:r>
            <a:rPr lang="en-US" sz="1200" dirty="0">
              <a:latin typeface="Arial" panose="020B0604020202020204" pitchFamily="34" charset="0"/>
              <a:cs typeface="Arial" panose="020B0604020202020204" pitchFamily="34" charset="0"/>
            </a:rPr>
            <a:t>Systems Engineering</a:t>
          </a:r>
        </a:p>
      </dgm:t>
    </dgm:pt>
    <dgm:pt modelId="{176666F3-9EE7-4A44-B5AF-D16E4D015A01}" type="parTrans" cxnId="{78F78B7E-D7CA-3A48-B72B-0BF7AF99AFBF}">
      <dgm:prSet/>
      <dgm:spPr/>
      <dgm:t>
        <a:bodyPr/>
        <a:lstStyle/>
        <a:p>
          <a:endParaRPr lang="en-US" sz="1200">
            <a:latin typeface="Arial" panose="020B0604020202020204" pitchFamily="34" charset="0"/>
            <a:cs typeface="Arial" panose="020B0604020202020204" pitchFamily="34" charset="0"/>
          </a:endParaRPr>
        </a:p>
      </dgm:t>
    </dgm:pt>
    <dgm:pt modelId="{9A66E19D-B60C-C14D-B263-8A33F08D1CC3}" type="sibTrans" cxnId="{78F78B7E-D7CA-3A48-B72B-0BF7AF99AFBF}">
      <dgm:prSet custT="1"/>
      <dgm:spPr/>
    </dgm:pt>
    <dgm:pt modelId="{40070CC4-EAC2-544C-A8E8-97E9AABA7245}">
      <dgm:prSet phldrT="[Text]" custT="1"/>
      <dgm:spPr/>
      <dgm:t>
        <a:bodyPr/>
        <a:lstStyle/>
        <a:p>
          <a:r>
            <a:rPr lang="en-US" sz="1200" dirty="0">
              <a:latin typeface="Arial" panose="020B0604020202020204" pitchFamily="34" charset="0"/>
              <a:cs typeface="Arial" panose="020B0604020202020204" pitchFamily="34" charset="0"/>
            </a:rPr>
            <a:t>Assembly, Integration &amp; Test</a:t>
          </a:r>
        </a:p>
      </dgm:t>
    </dgm:pt>
    <dgm:pt modelId="{7F836DEF-CD76-F445-8C1D-3F248EAA62C9}" type="parTrans" cxnId="{76319B62-729B-CC4F-8C7B-B17B2A8775EA}">
      <dgm:prSet/>
      <dgm:spPr/>
      <dgm:t>
        <a:bodyPr/>
        <a:lstStyle/>
        <a:p>
          <a:endParaRPr lang="en-US" sz="1200">
            <a:latin typeface="Arial" panose="020B0604020202020204" pitchFamily="34" charset="0"/>
            <a:cs typeface="Arial" panose="020B0604020202020204" pitchFamily="34" charset="0"/>
          </a:endParaRPr>
        </a:p>
      </dgm:t>
    </dgm:pt>
    <dgm:pt modelId="{9D9B5EFC-EE33-1C48-AA6C-D9925246B2AB}" type="sibTrans" cxnId="{76319B62-729B-CC4F-8C7B-B17B2A8775EA}">
      <dgm:prSet custT="1"/>
      <dgm:spPr/>
      <dgm:t>
        <a:bodyPr/>
        <a:lstStyle/>
        <a:p>
          <a:endParaRPr lang="en-US" sz="1200">
            <a:latin typeface="Arial" panose="020B0604020202020204" pitchFamily="34" charset="0"/>
            <a:cs typeface="Arial" panose="020B0604020202020204" pitchFamily="34" charset="0"/>
          </a:endParaRPr>
        </a:p>
      </dgm:t>
    </dgm:pt>
    <dgm:pt modelId="{0354A7A6-9010-A943-B851-F6E24198615B}">
      <dgm:prSet phldrT="[Text]" custT="1"/>
      <dgm:spPr/>
      <dgm:t>
        <a:bodyPr/>
        <a:lstStyle/>
        <a:p>
          <a:r>
            <a:rPr lang="en-US" sz="1200" dirty="0">
              <a:latin typeface="Arial" panose="020B0604020202020204" pitchFamily="34" charset="0"/>
              <a:cs typeface="Arial" panose="020B0604020202020204" pitchFamily="34" charset="0"/>
            </a:rPr>
            <a:t>Science and Operations</a:t>
          </a:r>
        </a:p>
      </dgm:t>
    </dgm:pt>
    <dgm:pt modelId="{FD318AA6-37FE-DB40-8907-2F2382B9A322}" type="parTrans" cxnId="{662502BB-3ABD-7A43-AA0D-04EC2A4C732E}">
      <dgm:prSet/>
      <dgm:spPr/>
      <dgm:t>
        <a:bodyPr/>
        <a:lstStyle/>
        <a:p>
          <a:endParaRPr lang="en-US" sz="1200">
            <a:latin typeface="Arial" panose="020B0604020202020204" pitchFamily="34" charset="0"/>
            <a:cs typeface="Arial" panose="020B0604020202020204" pitchFamily="34" charset="0"/>
          </a:endParaRPr>
        </a:p>
      </dgm:t>
    </dgm:pt>
    <dgm:pt modelId="{F2101E9B-9656-2D49-A179-4BD1B7AB7E0B}" type="sibTrans" cxnId="{662502BB-3ABD-7A43-AA0D-04EC2A4C732E}">
      <dgm:prSet custT="1"/>
      <dgm:spPr/>
      <dgm:t>
        <a:bodyPr/>
        <a:lstStyle/>
        <a:p>
          <a:endParaRPr lang="en-US" sz="1200">
            <a:latin typeface="Arial" panose="020B0604020202020204" pitchFamily="34" charset="0"/>
            <a:cs typeface="Arial" panose="020B0604020202020204" pitchFamily="34" charset="0"/>
          </a:endParaRPr>
        </a:p>
      </dgm:t>
    </dgm:pt>
    <dgm:pt modelId="{39205CF9-157B-4B4C-839E-08D219A5509D}">
      <dgm:prSet custT="1"/>
      <dgm:spPr/>
      <dgm:t>
        <a:bodyPr/>
        <a:lstStyle/>
        <a:p>
          <a:r>
            <a:rPr lang="en-US" sz="1200" dirty="0">
              <a:latin typeface="Arial" panose="020B0604020202020204" pitchFamily="34" charset="0"/>
              <a:cs typeface="Arial" panose="020B0604020202020204" pitchFamily="34" charset="0"/>
            </a:rPr>
            <a:t>Safety and Mission Assurance</a:t>
          </a:r>
        </a:p>
      </dgm:t>
    </dgm:pt>
    <dgm:pt modelId="{3B463A19-6AC6-4F4A-BEA1-9A2D5A9EB78C}" type="sibTrans" cxnId="{9D3B533B-6E3A-2541-8C5D-56174C3417AC}">
      <dgm:prSet custT="1"/>
      <dgm:spPr/>
    </dgm:pt>
    <dgm:pt modelId="{31CAB436-D44A-B647-B54F-B96BAA468B34}" type="parTrans" cxnId="{9D3B533B-6E3A-2541-8C5D-56174C3417AC}">
      <dgm:prSet/>
      <dgm:spPr/>
      <dgm:t>
        <a:bodyPr/>
        <a:lstStyle/>
        <a:p>
          <a:endParaRPr lang="en-US" sz="1200">
            <a:latin typeface="Arial" panose="020B0604020202020204" pitchFamily="34" charset="0"/>
            <a:cs typeface="Arial" panose="020B0604020202020204" pitchFamily="34" charset="0"/>
          </a:endParaRPr>
        </a:p>
      </dgm:t>
    </dgm:pt>
    <dgm:pt modelId="{717AE4F8-341A-784C-9914-1BF9645D4F8F}">
      <dgm:prSet custT="1"/>
      <dgm:spPr/>
      <dgm:t>
        <a:bodyPr/>
        <a:lstStyle/>
        <a:p>
          <a:r>
            <a:rPr lang="en-US" sz="1200" dirty="0">
              <a:latin typeface="Arial" panose="020B0604020202020204" pitchFamily="34" charset="0"/>
              <a:cs typeface="Arial" panose="020B0604020202020204" pitchFamily="34" charset="0"/>
            </a:rPr>
            <a:t>Flight Hardware</a:t>
          </a:r>
        </a:p>
      </dgm:t>
    </dgm:pt>
    <dgm:pt modelId="{5C26F551-8D62-7745-BAF0-0ABCC810076A}" type="parTrans" cxnId="{14C96D07-64FF-C440-8B40-F5A397A2473E}">
      <dgm:prSet/>
      <dgm:spPr/>
      <dgm:t>
        <a:bodyPr/>
        <a:lstStyle/>
        <a:p>
          <a:endParaRPr lang="en-US" sz="1200">
            <a:latin typeface="Arial" panose="020B0604020202020204" pitchFamily="34" charset="0"/>
            <a:cs typeface="Arial" panose="020B0604020202020204" pitchFamily="34" charset="0"/>
          </a:endParaRPr>
        </a:p>
      </dgm:t>
    </dgm:pt>
    <dgm:pt modelId="{8A165E0E-FC6B-C34E-8D20-F5932F886E7B}" type="sibTrans" cxnId="{14C96D07-64FF-C440-8B40-F5A397A2473E}">
      <dgm:prSet/>
      <dgm:spPr/>
      <dgm:t>
        <a:bodyPr/>
        <a:lstStyle/>
        <a:p>
          <a:endParaRPr lang="en-US" sz="1200">
            <a:latin typeface="Arial" panose="020B0604020202020204" pitchFamily="34" charset="0"/>
            <a:cs typeface="Arial" panose="020B0604020202020204" pitchFamily="34" charset="0"/>
          </a:endParaRPr>
        </a:p>
      </dgm:t>
    </dgm:pt>
    <dgm:pt modelId="{EC389920-3731-E444-8E3C-181DC5B4F106}">
      <dgm:prSet custT="1"/>
      <dgm:spPr/>
      <dgm:t>
        <a:bodyPr/>
        <a:lstStyle/>
        <a:p>
          <a:r>
            <a:rPr lang="en-US" sz="1200" dirty="0">
              <a:latin typeface="Arial" panose="020B0604020202020204" pitchFamily="34" charset="0"/>
              <a:cs typeface="Arial" panose="020B0604020202020204" pitchFamily="34" charset="0"/>
            </a:rPr>
            <a:t>Electronics</a:t>
          </a:r>
        </a:p>
      </dgm:t>
    </dgm:pt>
    <dgm:pt modelId="{28E50E2D-7B64-9A44-B62E-5A5905807594}" type="parTrans" cxnId="{86B53040-88C0-4945-B48C-21ACCB3438A0}">
      <dgm:prSet/>
      <dgm:spPr/>
      <dgm:t>
        <a:bodyPr/>
        <a:lstStyle/>
        <a:p>
          <a:endParaRPr lang="en-US" sz="1200">
            <a:latin typeface="Arial" panose="020B0604020202020204" pitchFamily="34" charset="0"/>
            <a:cs typeface="Arial" panose="020B0604020202020204" pitchFamily="34" charset="0"/>
          </a:endParaRPr>
        </a:p>
      </dgm:t>
    </dgm:pt>
    <dgm:pt modelId="{D5345720-BC54-5D41-AB3D-A82A989D86A3}" type="sibTrans" cxnId="{86B53040-88C0-4945-B48C-21ACCB3438A0}">
      <dgm:prSet/>
      <dgm:spPr/>
      <dgm:t>
        <a:bodyPr/>
        <a:lstStyle/>
        <a:p>
          <a:endParaRPr lang="en-US" sz="1200">
            <a:latin typeface="Arial" panose="020B0604020202020204" pitchFamily="34" charset="0"/>
            <a:cs typeface="Arial" panose="020B0604020202020204" pitchFamily="34" charset="0"/>
          </a:endParaRPr>
        </a:p>
      </dgm:t>
    </dgm:pt>
    <dgm:pt modelId="{B471B951-F376-FD40-BB56-161EFC5189DE}">
      <dgm:prSet custT="1"/>
      <dgm:spPr/>
      <dgm:t>
        <a:bodyPr/>
        <a:lstStyle/>
        <a:p>
          <a:r>
            <a:rPr lang="en-US" sz="1200" dirty="0">
              <a:latin typeface="Arial" panose="020B0604020202020204" pitchFamily="34" charset="0"/>
              <a:cs typeface="Arial" panose="020B0604020202020204" pitchFamily="34" charset="0"/>
            </a:rPr>
            <a:t>Thermal</a:t>
          </a:r>
        </a:p>
      </dgm:t>
    </dgm:pt>
    <dgm:pt modelId="{A08A6188-CAAD-674B-BE1D-5DC4493B2BB8}" type="parTrans" cxnId="{BA4660A7-0892-3F47-A6DE-59ACDE9D02F6}">
      <dgm:prSet/>
      <dgm:spPr/>
      <dgm:t>
        <a:bodyPr/>
        <a:lstStyle/>
        <a:p>
          <a:endParaRPr lang="en-US" sz="1200">
            <a:latin typeface="Arial" panose="020B0604020202020204" pitchFamily="34" charset="0"/>
            <a:cs typeface="Arial" panose="020B0604020202020204" pitchFamily="34" charset="0"/>
          </a:endParaRPr>
        </a:p>
      </dgm:t>
    </dgm:pt>
    <dgm:pt modelId="{239896C2-B3BC-8C48-93F0-7E68C732178A}" type="sibTrans" cxnId="{BA4660A7-0892-3F47-A6DE-59ACDE9D02F6}">
      <dgm:prSet/>
      <dgm:spPr/>
      <dgm:t>
        <a:bodyPr/>
        <a:lstStyle/>
        <a:p>
          <a:endParaRPr lang="en-US" sz="1200">
            <a:latin typeface="Arial" panose="020B0604020202020204" pitchFamily="34" charset="0"/>
            <a:cs typeface="Arial" panose="020B0604020202020204" pitchFamily="34" charset="0"/>
          </a:endParaRPr>
        </a:p>
      </dgm:t>
    </dgm:pt>
    <dgm:pt modelId="{F1C76C46-B191-0441-9CEC-990EFCC83545}">
      <dgm:prSet custT="1"/>
      <dgm:spPr/>
      <dgm:t>
        <a:bodyPr/>
        <a:lstStyle/>
        <a:p>
          <a:r>
            <a:rPr lang="en-US" sz="1200" dirty="0">
              <a:latin typeface="Arial" panose="020B0604020202020204" pitchFamily="34" charset="0"/>
              <a:cs typeface="Arial" panose="020B0604020202020204" pitchFamily="34" charset="0"/>
            </a:rPr>
            <a:t>Structures</a:t>
          </a:r>
        </a:p>
      </dgm:t>
    </dgm:pt>
    <dgm:pt modelId="{936A851A-F621-A94D-A0B0-8B76558B6B4B}" type="parTrans" cxnId="{342E9B19-26C2-5445-B12C-9EE23542AA88}">
      <dgm:prSet/>
      <dgm:spPr/>
      <dgm:t>
        <a:bodyPr/>
        <a:lstStyle/>
        <a:p>
          <a:endParaRPr lang="en-US" sz="1200">
            <a:latin typeface="Arial" panose="020B0604020202020204" pitchFamily="34" charset="0"/>
            <a:cs typeface="Arial" panose="020B0604020202020204" pitchFamily="34" charset="0"/>
          </a:endParaRPr>
        </a:p>
      </dgm:t>
    </dgm:pt>
    <dgm:pt modelId="{6C72324A-1E8A-7443-B645-B0E42E060708}" type="sibTrans" cxnId="{342E9B19-26C2-5445-B12C-9EE23542AA88}">
      <dgm:prSet/>
      <dgm:spPr/>
      <dgm:t>
        <a:bodyPr/>
        <a:lstStyle/>
        <a:p>
          <a:endParaRPr lang="en-US" sz="1200">
            <a:latin typeface="Arial" panose="020B0604020202020204" pitchFamily="34" charset="0"/>
            <a:cs typeface="Arial" panose="020B0604020202020204" pitchFamily="34" charset="0"/>
          </a:endParaRPr>
        </a:p>
      </dgm:t>
    </dgm:pt>
    <dgm:pt modelId="{3877D4E4-E6B7-E74F-A0A7-181E3D98338D}">
      <dgm:prSet custT="1"/>
      <dgm:spPr/>
      <dgm:t>
        <a:bodyPr/>
        <a:lstStyle/>
        <a:p>
          <a:r>
            <a:rPr lang="en-US" sz="1200" dirty="0">
              <a:latin typeface="Arial" panose="020B0604020202020204" pitchFamily="34" charset="0"/>
              <a:cs typeface="Arial" panose="020B0604020202020204" pitchFamily="34" charset="0"/>
            </a:rPr>
            <a:t>Mechanical</a:t>
          </a:r>
        </a:p>
      </dgm:t>
    </dgm:pt>
    <dgm:pt modelId="{506E0EBA-B659-B24F-A50D-185145590751}" type="parTrans" cxnId="{49151693-E504-C441-8C9D-6DE09EBFAF0B}">
      <dgm:prSet/>
      <dgm:spPr/>
      <dgm:t>
        <a:bodyPr/>
        <a:lstStyle/>
        <a:p>
          <a:endParaRPr lang="en-US" sz="1200">
            <a:latin typeface="Arial" panose="020B0604020202020204" pitchFamily="34" charset="0"/>
            <a:cs typeface="Arial" panose="020B0604020202020204" pitchFamily="34" charset="0"/>
          </a:endParaRPr>
        </a:p>
      </dgm:t>
    </dgm:pt>
    <dgm:pt modelId="{5D1B981A-BC0C-9042-BFBD-55D361A9F5D9}" type="sibTrans" cxnId="{49151693-E504-C441-8C9D-6DE09EBFAF0B}">
      <dgm:prSet/>
      <dgm:spPr/>
      <dgm:t>
        <a:bodyPr/>
        <a:lstStyle/>
        <a:p>
          <a:endParaRPr lang="en-US" sz="1200">
            <a:latin typeface="Arial" panose="020B0604020202020204" pitchFamily="34" charset="0"/>
            <a:cs typeface="Arial" panose="020B0604020202020204" pitchFamily="34" charset="0"/>
          </a:endParaRPr>
        </a:p>
      </dgm:t>
    </dgm:pt>
    <dgm:pt modelId="{D245330E-168E-234A-96AE-2996AAE0B2C4}">
      <dgm:prSet custT="1"/>
      <dgm:spPr/>
      <dgm:t>
        <a:bodyPr/>
        <a:lstStyle/>
        <a:p>
          <a:pPr>
            <a:spcAft>
              <a:spcPts val="0"/>
            </a:spcAft>
          </a:pPr>
          <a:r>
            <a:rPr lang="en-US" sz="1200" dirty="0">
              <a:latin typeface="Arial" panose="020B0604020202020204" pitchFamily="34" charset="0"/>
              <a:cs typeface="Arial" panose="020B0604020202020204" pitchFamily="34" charset="0"/>
            </a:rPr>
            <a:t>Science and Data Analysis </a:t>
          </a:r>
        </a:p>
        <a:p>
          <a:pPr>
            <a:spcAft>
              <a:spcPts val="0"/>
            </a:spcAft>
          </a:pPr>
          <a:r>
            <a:rPr lang="en-US" sz="1200" dirty="0">
              <a:latin typeface="Arial" panose="020B0604020202020204" pitchFamily="34" charset="0"/>
              <a:cs typeface="Arial" panose="020B0604020202020204" pitchFamily="34" charset="0"/>
            </a:rPr>
            <a:t>(MSFC)</a:t>
          </a:r>
        </a:p>
      </dgm:t>
    </dgm:pt>
    <dgm:pt modelId="{E4E91EE1-04A0-5B4F-A108-83632F098C70}" type="parTrans" cxnId="{116F2B4D-B161-554F-BF36-0CD6AE4BB9E9}">
      <dgm:prSet/>
      <dgm:spPr/>
      <dgm:t>
        <a:bodyPr/>
        <a:lstStyle/>
        <a:p>
          <a:endParaRPr lang="en-US" sz="1200">
            <a:latin typeface="Arial" panose="020B0604020202020204" pitchFamily="34" charset="0"/>
            <a:cs typeface="Arial" panose="020B0604020202020204" pitchFamily="34" charset="0"/>
          </a:endParaRPr>
        </a:p>
      </dgm:t>
    </dgm:pt>
    <dgm:pt modelId="{3CCADA2D-DA89-1B4E-9379-B5A5AC64513F}" type="sibTrans" cxnId="{116F2B4D-B161-554F-BF36-0CD6AE4BB9E9}">
      <dgm:prSet/>
      <dgm:spPr/>
      <dgm:t>
        <a:bodyPr/>
        <a:lstStyle/>
        <a:p>
          <a:endParaRPr lang="en-US" sz="1200">
            <a:latin typeface="Arial" panose="020B0604020202020204" pitchFamily="34" charset="0"/>
            <a:cs typeface="Arial" panose="020B0604020202020204" pitchFamily="34" charset="0"/>
          </a:endParaRPr>
        </a:p>
      </dgm:t>
    </dgm:pt>
    <dgm:pt modelId="{8C80B135-6D7F-4A47-B0F1-7E9F4F060551}">
      <dgm:prSet custT="1"/>
      <dgm:spPr/>
      <dgm:t>
        <a:bodyPr/>
        <a:lstStyle/>
        <a:p>
          <a:r>
            <a:rPr lang="en-US" sz="1200" dirty="0">
              <a:latin typeface="Arial" panose="020B0604020202020204" pitchFamily="34" charset="0"/>
              <a:cs typeface="Arial" panose="020B0604020202020204" pitchFamily="34" charset="0"/>
            </a:rPr>
            <a:t>Configuration and Photogrammetry</a:t>
          </a:r>
        </a:p>
      </dgm:t>
    </dgm:pt>
    <dgm:pt modelId="{58AAFA1F-0C27-AD41-A2DA-0D30760A3CE3}" type="parTrans" cxnId="{4B842AB9-F647-0242-9FF5-CA9EE946641C}">
      <dgm:prSet/>
      <dgm:spPr/>
      <dgm:t>
        <a:bodyPr/>
        <a:lstStyle/>
        <a:p>
          <a:endParaRPr lang="en-US" sz="1200">
            <a:latin typeface="Arial" panose="020B0604020202020204" pitchFamily="34" charset="0"/>
            <a:cs typeface="Arial" panose="020B0604020202020204" pitchFamily="34" charset="0"/>
          </a:endParaRPr>
        </a:p>
      </dgm:t>
    </dgm:pt>
    <dgm:pt modelId="{1F8E7F04-9912-9942-879C-F42A5DA7622D}" type="sibTrans" cxnId="{4B842AB9-F647-0242-9FF5-CA9EE946641C}">
      <dgm:prSet/>
      <dgm:spPr/>
      <dgm:t>
        <a:bodyPr/>
        <a:lstStyle/>
        <a:p>
          <a:endParaRPr lang="en-US" sz="1200">
            <a:latin typeface="Arial" panose="020B0604020202020204" pitchFamily="34" charset="0"/>
            <a:cs typeface="Arial" panose="020B0604020202020204" pitchFamily="34" charset="0"/>
          </a:endParaRPr>
        </a:p>
      </dgm:t>
    </dgm:pt>
    <dgm:pt modelId="{95DF438F-3F9A-764C-81FA-8C40BF26469E}">
      <dgm:prSet custT="1"/>
      <dgm:spPr/>
      <dgm:t>
        <a:bodyPr/>
        <a:lstStyle/>
        <a:p>
          <a:r>
            <a:rPr lang="en-US" sz="1200" dirty="0">
              <a:latin typeface="Arial" panose="020B0604020202020204" pitchFamily="34" charset="0"/>
              <a:cs typeface="Arial" panose="020B0604020202020204" pitchFamily="34" charset="0"/>
            </a:rPr>
            <a:t>Camera System (MSFC)</a:t>
          </a:r>
        </a:p>
      </dgm:t>
    </dgm:pt>
    <dgm:pt modelId="{1914BA2D-A018-E04E-AE0F-75771D452063}" type="parTrans" cxnId="{4B7C6699-EDD5-AB40-9246-8999FB054C39}">
      <dgm:prSet/>
      <dgm:spPr/>
      <dgm:t>
        <a:bodyPr/>
        <a:lstStyle/>
        <a:p>
          <a:endParaRPr lang="en-US" sz="1200">
            <a:latin typeface="Arial" panose="020B0604020202020204" pitchFamily="34" charset="0"/>
            <a:cs typeface="Arial" panose="020B0604020202020204" pitchFamily="34" charset="0"/>
          </a:endParaRPr>
        </a:p>
      </dgm:t>
    </dgm:pt>
    <dgm:pt modelId="{7C213999-D666-3E41-91A4-F13127E763F0}" type="sibTrans" cxnId="{4B7C6699-EDD5-AB40-9246-8999FB054C39}">
      <dgm:prSet/>
      <dgm:spPr/>
      <dgm:t>
        <a:bodyPr/>
        <a:lstStyle/>
        <a:p>
          <a:endParaRPr lang="en-US" sz="1200">
            <a:latin typeface="Arial" panose="020B0604020202020204" pitchFamily="34" charset="0"/>
            <a:cs typeface="Arial" panose="020B0604020202020204" pitchFamily="34" charset="0"/>
          </a:endParaRPr>
        </a:p>
      </dgm:t>
    </dgm:pt>
    <dgm:pt modelId="{7811BAC9-9481-2E49-ABC7-C8D4A750F9CA}">
      <dgm:prSet custT="1"/>
      <dgm:spPr/>
      <dgm:t>
        <a:bodyPr/>
        <a:lstStyle/>
        <a:p>
          <a:pPr>
            <a:spcAft>
              <a:spcPts val="0"/>
            </a:spcAft>
          </a:pPr>
          <a:r>
            <a:rPr lang="en-US" sz="1200" dirty="0">
              <a:latin typeface="Arial" panose="020B0604020202020204" pitchFamily="34" charset="0"/>
              <a:cs typeface="Arial" panose="020B0604020202020204" pitchFamily="34" charset="0"/>
            </a:rPr>
            <a:t>MLI</a:t>
          </a:r>
        </a:p>
        <a:p>
          <a:pPr>
            <a:spcAft>
              <a:spcPts val="0"/>
            </a:spcAft>
          </a:pPr>
          <a:r>
            <a:rPr lang="en-US" sz="1200" dirty="0">
              <a:latin typeface="Arial" panose="020B0604020202020204" pitchFamily="34" charset="0"/>
              <a:cs typeface="Arial" panose="020B0604020202020204" pitchFamily="34" charset="0"/>
            </a:rPr>
            <a:t>(JSC)</a:t>
          </a:r>
        </a:p>
      </dgm:t>
    </dgm:pt>
    <dgm:pt modelId="{022573DC-38AF-CF4A-ACE1-31FE85E7242B}" type="parTrans" cxnId="{60254A1A-5188-744E-9CF3-D3191C8568D2}">
      <dgm:prSet/>
      <dgm:spPr/>
      <dgm:t>
        <a:bodyPr/>
        <a:lstStyle/>
        <a:p>
          <a:endParaRPr lang="en-US" sz="1200">
            <a:latin typeface="Arial" panose="020B0604020202020204" pitchFamily="34" charset="0"/>
            <a:cs typeface="Arial" panose="020B0604020202020204" pitchFamily="34" charset="0"/>
          </a:endParaRPr>
        </a:p>
      </dgm:t>
    </dgm:pt>
    <dgm:pt modelId="{04197686-2B75-C343-9210-87237387D099}" type="sibTrans" cxnId="{60254A1A-5188-744E-9CF3-D3191C8568D2}">
      <dgm:prSet/>
      <dgm:spPr/>
      <dgm:t>
        <a:bodyPr/>
        <a:lstStyle/>
        <a:p>
          <a:endParaRPr lang="en-US" sz="1200">
            <a:latin typeface="Arial" panose="020B0604020202020204" pitchFamily="34" charset="0"/>
            <a:cs typeface="Arial" panose="020B0604020202020204" pitchFamily="34" charset="0"/>
          </a:endParaRPr>
        </a:p>
      </dgm:t>
    </dgm:pt>
    <dgm:pt modelId="{D790DDEF-45E1-2A4C-A7C2-D5F0D02F633B}">
      <dgm:prSet custT="1"/>
      <dgm:spPr/>
      <dgm:t>
        <a:bodyPr/>
        <a:lstStyle/>
        <a:p>
          <a:r>
            <a:rPr lang="en-US" sz="1200" dirty="0">
              <a:latin typeface="Arial" panose="020B0604020202020204" pitchFamily="34" charset="0"/>
              <a:cs typeface="Arial" panose="020B0604020202020204" pitchFamily="34" charset="0"/>
            </a:rPr>
            <a:t>Contamination Control</a:t>
          </a:r>
        </a:p>
      </dgm:t>
    </dgm:pt>
    <dgm:pt modelId="{8E065068-EDFE-5842-8C06-B5CAA55A929A}" type="parTrans" cxnId="{36C69F0D-F4F2-1B49-AD75-7A38558220C5}">
      <dgm:prSet/>
      <dgm:spPr/>
      <dgm:t>
        <a:bodyPr/>
        <a:lstStyle/>
        <a:p>
          <a:endParaRPr lang="en-US" sz="1200"/>
        </a:p>
      </dgm:t>
    </dgm:pt>
    <dgm:pt modelId="{89B9F5D4-9682-C345-9E41-723FE525901E}" type="sibTrans" cxnId="{36C69F0D-F4F2-1B49-AD75-7A38558220C5}">
      <dgm:prSet/>
      <dgm:spPr/>
      <dgm:t>
        <a:bodyPr/>
        <a:lstStyle/>
        <a:p>
          <a:endParaRPr lang="en-US" sz="1200"/>
        </a:p>
      </dgm:t>
    </dgm:pt>
    <dgm:pt modelId="{BEB61AB7-2570-5D45-B843-0F107856442E}">
      <dgm:prSet custT="1"/>
      <dgm:spPr/>
      <dgm:t>
        <a:bodyPr/>
        <a:lstStyle/>
        <a:p>
          <a:r>
            <a:rPr lang="en-US" sz="1200" dirty="0">
              <a:latin typeface="Arial" panose="020B0604020202020204" pitchFamily="34" charset="0"/>
              <a:cs typeface="Arial" panose="020B0604020202020204" pitchFamily="34" charset="0"/>
            </a:rPr>
            <a:t>Software</a:t>
          </a:r>
        </a:p>
      </dgm:t>
    </dgm:pt>
    <dgm:pt modelId="{482812F3-677A-3F43-9454-8BD239ECEC2F}" type="parTrans" cxnId="{0EEDE78A-65E1-6B46-9C52-7C8607A88AB7}">
      <dgm:prSet/>
      <dgm:spPr/>
      <dgm:t>
        <a:bodyPr/>
        <a:lstStyle/>
        <a:p>
          <a:endParaRPr lang="en-US" sz="1200"/>
        </a:p>
      </dgm:t>
    </dgm:pt>
    <dgm:pt modelId="{5540B67F-ACDF-6A4D-93C6-4477C0F8932E}" type="sibTrans" cxnId="{0EEDE78A-65E1-6B46-9C52-7C8607A88AB7}">
      <dgm:prSet/>
      <dgm:spPr/>
      <dgm:t>
        <a:bodyPr/>
        <a:lstStyle/>
        <a:p>
          <a:endParaRPr lang="en-US" sz="1200"/>
        </a:p>
      </dgm:t>
    </dgm:pt>
    <dgm:pt modelId="{4BB214AE-5F81-CC43-BCA2-878F3BBFC1A6}" type="pres">
      <dgm:prSet presAssocID="{8195580A-DCBD-5044-B768-378C81A82A94}" presName="hierChild1" presStyleCnt="0">
        <dgm:presLayoutVars>
          <dgm:orgChart val="1"/>
          <dgm:chPref val="1"/>
          <dgm:dir/>
          <dgm:animOne val="branch"/>
          <dgm:animLvl val="lvl"/>
          <dgm:resizeHandles/>
        </dgm:presLayoutVars>
      </dgm:prSet>
      <dgm:spPr/>
    </dgm:pt>
    <dgm:pt modelId="{DBFA167F-3282-9E45-97BE-BA5B9A579243}" type="pres">
      <dgm:prSet presAssocID="{52A32A30-0E56-C449-922C-7026BF639A8E}" presName="hierRoot1" presStyleCnt="0">
        <dgm:presLayoutVars>
          <dgm:hierBranch val="init"/>
        </dgm:presLayoutVars>
      </dgm:prSet>
      <dgm:spPr/>
    </dgm:pt>
    <dgm:pt modelId="{D3463052-843F-ED48-A1FC-206447224CAE}" type="pres">
      <dgm:prSet presAssocID="{52A32A30-0E56-C449-922C-7026BF639A8E}" presName="rootComposite1" presStyleCnt="0"/>
      <dgm:spPr/>
    </dgm:pt>
    <dgm:pt modelId="{42262528-8AD6-5445-A118-CC23F1708427}" type="pres">
      <dgm:prSet presAssocID="{52A32A30-0E56-C449-922C-7026BF639A8E}" presName="rootText1" presStyleLbl="node0" presStyleIdx="0" presStyleCnt="1" custLinFactNeighborY="-19909">
        <dgm:presLayoutVars>
          <dgm:chPref val="3"/>
        </dgm:presLayoutVars>
      </dgm:prSet>
      <dgm:spPr/>
    </dgm:pt>
    <dgm:pt modelId="{ACB42A91-071B-B648-A2EA-B15603708CE9}" type="pres">
      <dgm:prSet presAssocID="{52A32A30-0E56-C449-922C-7026BF639A8E}" presName="rootConnector1" presStyleLbl="node1" presStyleIdx="0" presStyleCnt="0"/>
      <dgm:spPr/>
    </dgm:pt>
    <dgm:pt modelId="{FBE81F28-0AD7-3742-916C-E6D6AA7C594C}" type="pres">
      <dgm:prSet presAssocID="{52A32A30-0E56-C449-922C-7026BF639A8E}" presName="hierChild2" presStyleCnt="0"/>
      <dgm:spPr/>
    </dgm:pt>
    <dgm:pt modelId="{3E14CDEB-9631-3041-B96D-3D859E0DB91D}" type="pres">
      <dgm:prSet presAssocID="{176666F3-9EE7-4A44-B5AF-D16E4D015A01}" presName="Name37" presStyleLbl="parChTrans1D2" presStyleIdx="0" presStyleCnt="7"/>
      <dgm:spPr/>
    </dgm:pt>
    <dgm:pt modelId="{10ACDD4E-0192-9541-9F0D-17790D118B94}" type="pres">
      <dgm:prSet presAssocID="{49045B78-7A36-1B42-A4F6-28956F689CE9}" presName="hierRoot2" presStyleCnt="0">
        <dgm:presLayoutVars>
          <dgm:hierBranch val="init"/>
        </dgm:presLayoutVars>
      </dgm:prSet>
      <dgm:spPr/>
    </dgm:pt>
    <dgm:pt modelId="{656D14C1-8A14-1948-AC90-CF06776A0FF9}" type="pres">
      <dgm:prSet presAssocID="{49045B78-7A36-1B42-A4F6-28956F689CE9}" presName="rootComposite" presStyleCnt="0"/>
      <dgm:spPr/>
    </dgm:pt>
    <dgm:pt modelId="{CBDDC375-4E93-CD45-9C83-1EC535AEE910}" type="pres">
      <dgm:prSet presAssocID="{49045B78-7A36-1B42-A4F6-28956F689CE9}" presName="rootText" presStyleLbl="node2" presStyleIdx="0" presStyleCnt="6">
        <dgm:presLayoutVars>
          <dgm:chPref val="3"/>
        </dgm:presLayoutVars>
      </dgm:prSet>
      <dgm:spPr/>
    </dgm:pt>
    <dgm:pt modelId="{923B33D0-9EF4-4546-A266-BD5BB6E01109}" type="pres">
      <dgm:prSet presAssocID="{49045B78-7A36-1B42-A4F6-28956F689CE9}" presName="rootConnector" presStyleLbl="node2" presStyleIdx="0" presStyleCnt="6"/>
      <dgm:spPr/>
    </dgm:pt>
    <dgm:pt modelId="{52914F42-FE35-1E40-897C-F1CD746A47BA}" type="pres">
      <dgm:prSet presAssocID="{49045B78-7A36-1B42-A4F6-28956F689CE9}" presName="hierChild4" presStyleCnt="0"/>
      <dgm:spPr/>
    </dgm:pt>
    <dgm:pt modelId="{40D8FFC4-C014-634F-9E96-5F4380F5BA70}" type="pres">
      <dgm:prSet presAssocID="{49045B78-7A36-1B42-A4F6-28956F689CE9}" presName="hierChild5" presStyleCnt="0"/>
      <dgm:spPr/>
    </dgm:pt>
    <dgm:pt modelId="{C92FCC31-371E-2546-8C88-E166EC5E09D1}" type="pres">
      <dgm:prSet presAssocID="{31CAB436-D44A-B647-B54F-B96BAA468B34}" presName="Name37" presStyleLbl="parChTrans1D2" presStyleIdx="1" presStyleCnt="7"/>
      <dgm:spPr/>
    </dgm:pt>
    <dgm:pt modelId="{51203D43-3D43-1A41-A821-F9B23CC00F52}" type="pres">
      <dgm:prSet presAssocID="{39205CF9-157B-4B4C-839E-08D219A5509D}" presName="hierRoot2" presStyleCnt="0">
        <dgm:presLayoutVars>
          <dgm:hierBranch val="init"/>
        </dgm:presLayoutVars>
      </dgm:prSet>
      <dgm:spPr/>
    </dgm:pt>
    <dgm:pt modelId="{8B3F1571-EE24-AD4A-96CC-EE8E30217E18}" type="pres">
      <dgm:prSet presAssocID="{39205CF9-157B-4B4C-839E-08D219A5509D}" presName="rootComposite" presStyleCnt="0"/>
      <dgm:spPr/>
    </dgm:pt>
    <dgm:pt modelId="{0F8B1CE7-5A95-BD4E-ACD1-479AD8711434}" type="pres">
      <dgm:prSet presAssocID="{39205CF9-157B-4B4C-839E-08D219A5509D}" presName="rootText" presStyleLbl="node2" presStyleIdx="1" presStyleCnt="6">
        <dgm:presLayoutVars>
          <dgm:chPref val="3"/>
        </dgm:presLayoutVars>
      </dgm:prSet>
      <dgm:spPr/>
    </dgm:pt>
    <dgm:pt modelId="{4FB87DBA-D693-E045-87C1-C49D33734BBC}" type="pres">
      <dgm:prSet presAssocID="{39205CF9-157B-4B4C-839E-08D219A5509D}" presName="rootConnector" presStyleLbl="node2" presStyleIdx="1" presStyleCnt="6"/>
      <dgm:spPr/>
    </dgm:pt>
    <dgm:pt modelId="{F166F0CA-CA38-9B4D-8C1B-3C44CD05980E}" type="pres">
      <dgm:prSet presAssocID="{39205CF9-157B-4B4C-839E-08D219A5509D}" presName="hierChild4" presStyleCnt="0"/>
      <dgm:spPr/>
    </dgm:pt>
    <dgm:pt modelId="{669AEFCA-AEDD-DE40-9B2D-05F6ACF0DD65}" type="pres">
      <dgm:prSet presAssocID="{39205CF9-157B-4B4C-839E-08D219A5509D}" presName="hierChild5" presStyleCnt="0"/>
      <dgm:spPr/>
    </dgm:pt>
    <dgm:pt modelId="{7E944DAB-B26D-1C41-B933-A75253AB3741}" type="pres">
      <dgm:prSet presAssocID="{5C26F551-8D62-7745-BAF0-0ABCC810076A}" presName="Name37" presStyleLbl="parChTrans1D2" presStyleIdx="2" presStyleCnt="7"/>
      <dgm:spPr/>
    </dgm:pt>
    <dgm:pt modelId="{84C6967D-E5E2-7749-990E-16E038E353EE}" type="pres">
      <dgm:prSet presAssocID="{717AE4F8-341A-784C-9914-1BF9645D4F8F}" presName="hierRoot2" presStyleCnt="0">
        <dgm:presLayoutVars>
          <dgm:hierBranch val="init"/>
        </dgm:presLayoutVars>
      </dgm:prSet>
      <dgm:spPr/>
    </dgm:pt>
    <dgm:pt modelId="{0C44102F-CB36-E74A-823B-1DEEC6CE9134}" type="pres">
      <dgm:prSet presAssocID="{717AE4F8-341A-784C-9914-1BF9645D4F8F}" presName="rootComposite" presStyleCnt="0"/>
      <dgm:spPr/>
    </dgm:pt>
    <dgm:pt modelId="{A02C9E57-A6A4-4642-9A80-D94B02A7A297}" type="pres">
      <dgm:prSet presAssocID="{717AE4F8-341A-784C-9914-1BF9645D4F8F}" presName="rootText" presStyleLbl="node2" presStyleIdx="2" presStyleCnt="6">
        <dgm:presLayoutVars>
          <dgm:chPref val="3"/>
        </dgm:presLayoutVars>
      </dgm:prSet>
      <dgm:spPr/>
    </dgm:pt>
    <dgm:pt modelId="{2AED65E1-04E3-4546-BE6A-8401EB962CBD}" type="pres">
      <dgm:prSet presAssocID="{717AE4F8-341A-784C-9914-1BF9645D4F8F}" presName="rootConnector" presStyleLbl="node2" presStyleIdx="2" presStyleCnt="6"/>
      <dgm:spPr/>
    </dgm:pt>
    <dgm:pt modelId="{D6AB3B2D-FC0D-794A-8F11-3FC5AE805B45}" type="pres">
      <dgm:prSet presAssocID="{717AE4F8-341A-784C-9914-1BF9645D4F8F}" presName="hierChild4" presStyleCnt="0"/>
      <dgm:spPr/>
    </dgm:pt>
    <dgm:pt modelId="{49EB8E56-D916-D745-9424-A8DF0E8D468E}" type="pres">
      <dgm:prSet presAssocID="{28E50E2D-7B64-9A44-B62E-5A5905807594}" presName="Name37" presStyleLbl="parChTrans1D3" presStyleIdx="0" presStyleCnt="8"/>
      <dgm:spPr/>
    </dgm:pt>
    <dgm:pt modelId="{1ABBFC97-5515-1A42-A85F-DD95312F6D4E}" type="pres">
      <dgm:prSet presAssocID="{EC389920-3731-E444-8E3C-181DC5B4F106}" presName="hierRoot2" presStyleCnt="0">
        <dgm:presLayoutVars>
          <dgm:hierBranch val="init"/>
        </dgm:presLayoutVars>
      </dgm:prSet>
      <dgm:spPr/>
    </dgm:pt>
    <dgm:pt modelId="{FA9E7ECB-0EE6-F747-A2FD-3A2E769463EF}" type="pres">
      <dgm:prSet presAssocID="{EC389920-3731-E444-8E3C-181DC5B4F106}" presName="rootComposite" presStyleCnt="0"/>
      <dgm:spPr/>
    </dgm:pt>
    <dgm:pt modelId="{286DD7FB-392F-4649-9007-B78B6602F3F7}" type="pres">
      <dgm:prSet presAssocID="{EC389920-3731-E444-8E3C-181DC5B4F106}" presName="rootText" presStyleLbl="node3" presStyleIdx="0" presStyleCnt="8" custLinFactNeighborY="34129">
        <dgm:presLayoutVars>
          <dgm:chPref val="3"/>
        </dgm:presLayoutVars>
      </dgm:prSet>
      <dgm:spPr/>
    </dgm:pt>
    <dgm:pt modelId="{BB59FDCE-4F0D-9743-AB86-A7911A2265B8}" type="pres">
      <dgm:prSet presAssocID="{EC389920-3731-E444-8E3C-181DC5B4F106}" presName="rootConnector" presStyleLbl="node3" presStyleIdx="0" presStyleCnt="8"/>
      <dgm:spPr/>
    </dgm:pt>
    <dgm:pt modelId="{8C2D7D81-2DD4-564D-BDAA-C3AFD3936A9A}" type="pres">
      <dgm:prSet presAssocID="{EC389920-3731-E444-8E3C-181DC5B4F106}" presName="hierChild4" presStyleCnt="0"/>
      <dgm:spPr/>
    </dgm:pt>
    <dgm:pt modelId="{1D9833C5-776B-3F40-9005-7E238CC4197F}" type="pres">
      <dgm:prSet presAssocID="{EC389920-3731-E444-8E3C-181DC5B4F106}" presName="hierChild5" presStyleCnt="0"/>
      <dgm:spPr/>
    </dgm:pt>
    <dgm:pt modelId="{37EEFE9A-D423-0443-A061-D2EC43B556BD}" type="pres">
      <dgm:prSet presAssocID="{1914BA2D-A018-E04E-AE0F-75771D452063}" presName="Name37" presStyleLbl="parChTrans1D3" presStyleIdx="1" presStyleCnt="8"/>
      <dgm:spPr/>
    </dgm:pt>
    <dgm:pt modelId="{B9CCA103-B489-2A4D-991F-D970A3396487}" type="pres">
      <dgm:prSet presAssocID="{95DF438F-3F9A-764C-81FA-8C40BF26469E}" presName="hierRoot2" presStyleCnt="0">
        <dgm:presLayoutVars>
          <dgm:hierBranch val="init"/>
        </dgm:presLayoutVars>
      </dgm:prSet>
      <dgm:spPr/>
    </dgm:pt>
    <dgm:pt modelId="{36AF0B7A-2B61-9647-808F-E92E10505549}" type="pres">
      <dgm:prSet presAssocID="{95DF438F-3F9A-764C-81FA-8C40BF26469E}" presName="rootComposite" presStyleCnt="0"/>
      <dgm:spPr/>
    </dgm:pt>
    <dgm:pt modelId="{891173DA-1753-7540-B9A5-861799E7DF9A}" type="pres">
      <dgm:prSet presAssocID="{95DF438F-3F9A-764C-81FA-8C40BF26469E}" presName="rootText" presStyleLbl="node3" presStyleIdx="1" presStyleCnt="8" custLinFactNeighborY="34129">
        <dgm:presLayoutVars>
          <dgm:chPref val="3"/>
        </dgm:presLayoutVars>
      </dgm:prSet>
      <dgm:spPr/>
    </dgm:pt>
    <dgm:pt modelId="{7F1AFC60-C990-334D-B68C-90554EE19271}" type="pres">
      <dgm:prSet presAssocID="{95DF438F-3F9A-764C-81FA-8C40BF26469E}" presName="rootConnector" presStyleLbl="node3" presStyleIdx="1" presStyleCnt="8"/>
      <dgm:spPr/>
    </dgm:pt>
    <dgm:pt modelId="{1C10D6D3-F040-D44D-BB76-03B3E12A2FFB}" type="pres">
      <dgm:prSet presAssocID="{95DF438F-3F9A-764C-81FA-8C40BF26469E}" presName="hierChild4" presStyleCnt="0"/>
      <dgm:spPr/>
    </dgm:pt>
    <dgm:pt modelId="{C70E0DD9-2703-F542-BFFF-2DE80B5DF2CC}" type="pres">
      <dgm:prSet presAssocID="{95DF438F-3F9A-764C-81FA-8C40BF26469E}" presName="hierChild5" presStyleCnt="0"/>
      <dgm:spPr/>
    </dgm:pt>
    <dgm:pt modelId="{2AC6FE71-5765-6747-838E-B0E63E35EEDE}" type="pres">
      <dgm:prSet presAssocID="{A08A6188-CAAD-674B-BE1D-5DC4493B2BB8}" presName="Name37" presStyleLbl="parChTrans1D3" presStyleIdx="2" presStyleCnt="8"/>
      <dgm:spPr/>
    </dgm:pt>
    <dgm:pt modelId="{2A0C457E-4AFC-1149-948B-785948C387CA}" type="pres">
      <dgm:prSet presAssocID="{B471B951-F376-FD40-BB56-161EFC5189DE}" presName="hierRoot2" presStyleCnt="0">
        <dgm:presLayoutVars>
          <dgm:hierBranch val="init"/>
        </dgm:presLayoutVars>
      </dgm:prSet>
      <dgm:spPr/>
    </dgm:pt>
    <dgm:pt modelId="{B158749F-8DFF-1649-A57C-7156ADE6337A}" type="pres">
      <dgm:prSet presAssocID="{B471B951-F376-FD40-BB56-161EFC5189DE}" presName="rootComposite" presStyleCnt="0"/>
      <dgm:spPr/>
    </dgm:pt>
    <dgm:pt modelId="{F8E353D5-AFFB-2540-9744-2D3028049236}" type="pres">
      <dgm:prSet presAssocID="{B471B951-F376-FD40-BB56-161EFC5189DE}" presName="rootText" presStyleLbl="node3" presStyleIdx="2" presStyleCnt="8" custLinFactNeighborY="34129">
        <dgm:presLayoutVars>
          <dgm:chPref val="3"/>
        </dgm:presLayoutVars>
      </dgm:prSet>
      <dgm:spPr/>
    </dgm:pt>
    <dgm:pt modelId="{26654D05-4755-1C43-A1AE-C88E114001AD}" type="pres">
      <dgm:prSet presAssocID="{B471B951-F376-FD40-BB56-161EFC5189DE}" presName="rootConnector" presStyleLbl="node3" presStyleIdx="2" presStyleCnt="8"/>
      <dgm:spPr/>
    </dgm:pt>
    <dgm:pt modelId="{040E9513-6A3B-D245-A8CA-04BA1B5CAA20}" type="pres">
      <dgm:prSet presAssocID="{B471B951-F376-FD40-BB56-161EFC5189DE}" presName="hierChild4" presStyleCnt="0"/>
      <dgm:spPr/>
    </dgm:pt>
    <dgm:pt modelId="{E0395B40-B1CD-A64A-BD66-A8FC45A4FF18}" type="pres">
      <dgm:prSet presAssocID="{022573DC-38AF-CF4A-ACE1-31FE85E7242B}" presName="Name37" presStyleLbl="parChTrans1D4" presStyleIdx="0" presStyleCnt="1"/>
      <dgm:spPr/>
    </dgm:pt>
    <dgm:pt modelId="{71113BA5-B38C-F844-A68C-D031B6B21A35}" type="pres">
      <dgm:prSet presAssocID="{7811BAC9-9481-2E49-ABC7-C8D4A750F9CA}" presName="hierRoot2" presStyleCnt="0">
        <dgm:presLayoutVars>
          <dgm:hierBranch val="init"/>
        </dgm:presLayoutVars>
      </dgm:prSet>
      <dgm:spPr/>
    </dgm:pt>
    <dgm:pt modelId="{82C8FFC2-6F4B-AD4B-9485-12A6B4DEF862}" type="pres">
      <dgm:prSet presAssocID="{7811BAC9-9481-2E49-ABC7-C8D4A750F9CA}" presName="rootComposite" presStyleCnt="0"/>
      <dgm:spPr/>
    </dgm:pt>
    <dgm:pt modelId="{DA47D18C-CC75-D444-8964-58A4D1AB63DE}" type="pres">
      <dgm:prSet presAssocID="{7811BAC9-9481-2E49-ABC7-C8D4A750F9CA}" presName="rootText" presStyleLbl="node4" presStyleIdx="0" presStyleCnt="1" custLinFactNeighborY="52615">
        <dgm:presLayoutVars>
          <dgm:chPref val="3"/>
        </dgm:presLayoutVars>
      </dgm:prSet>
      <dgm:spPr/>
    </dgm:pt>
    <dgm:pt modelId="{A2021592-5A11-8B47-8B2A-128ECCEE0275}" type="pres">
      <dgm:prSet presAssocID="{7811BAC9-9481-2E49-ABC7-C8D4A750F9CA}" presName="rootConnector" presStyleLbl="node4" presStyleIdx="0" presStyleCnt="1"/>
      <dgm:spPr/>
    </dgm:pt>
    <dgm:pt modelId="{0453676E-3479-9945-81BA-E0651BAD499D}" type="pres">
      <dgm:prSet presAssocID="{7811BAC9-9481-2E49-ABC7-C8D4A750F9CA}" presName="hierChild4" presStyleCnt="0"/>
      <dgm:spPr/>
    </dgm:pt>
    <dgm:pt modelId="{A938AAFD-EB6E-3049-80F2-FA6A15630F2F}" type="pres">
      <dgm:prSet presAssocID="{7811BAC9-9481-2E49-ABC7-C8D4A750F9CA}" presName="hierChild5" presStyleCnt="0"/>
      <dgm:spPr/>
    </dgm:pt>
    <dgm:pt modelId="{870847D2-1F33-9543-AC36-F78062E34C5B}" type="pres">
      <dgm:prSet presAssocID="{B471B951-F376-FD40-BB56-161EFC5189DE}" presName="hierChild5" presStyleCnt="0"/>
      <dgm:spPr/>
    </dgm:pt>
    <dgm:pt modelId="{2F7996E7-65C6-3246-B8CE-24AA3A88FF08}" type="pres">
      <dgm:prSet presAssocID="{936A851A-F621-A94D-A0B0-8B76558B6B4B}" presName="Name37" presStyleLbl="parChTrans1D3" presStyleIdx="3" presStyleCnt="8"/>
      <dgm:spPr/>
    </dgm:pt>
    <dgm:pt modelId="{F7FF617B-8A5E-854D-87CD-B923EF8CC90B}" type="pres">
      <dgm:prSet presAssocID="{F1C76C46-B191-0441-9CEC-990EFCC83545}" presName="hierRoot2" presStyleCnt="0">
        <dgm:presLayoutVars>
          <dgm:hierBranch val="init"/>
        </dgm:presLayoutVars>
      </dgm:prSet>
      <dgm:spPr/>
    </dgm:pt>
    <dgm:pt modelId="{8C679B4D-E435-6541-B32D-44B439429F06}" type="pres">
      <dgm:prSet presAssocID="{F1C76C46-B191-0441-9CEC-990EFCC83545}" presName="rootComposite" presStyleCnt="0"/>
      <dgm:spPr/>
    </dgm:pt>
    <dgm:pt modelId="{D453DA74-D8B9-5041-8F2A-9A2E8E4E1C85}" type="pres">
      <dgm:prSet presAssocID="{F1C76C46-B191-0441-9CEC-990EFCC83545}" presName="rootText" presStyleLbl="node3" presStyleIdx="3" presStyleCnt="8" custLinFactNeighborY="34129">
        <dgm:presLayoutVars>
          <dgm:chPref val="3"/>
        </dgm:presLayoutVars>
      </dgm:prSet>
      <dgm:spPr/>
    </dgm:pt>
    <dgm:pt modelId="{DF08341F-2760-B241-9D2C-AEBE84F82036}" type="pres">
      <dgm:prSet presAssocID="{F1C76C46-B191-0441-9CEC-990EFCC83545}" presName="rootConnector" presStyleLbl="node3" presStyleIdx="3" presStyleCnt="8"/>
      <dgm:spPr/>
    </dgm:pt>
    <dgm:pt modelId="{A01598D3-3CCF-F741-8CF7-2B23B1BB5EEE}" type="pres">
      <dgm:prSet presAssocID="{F1C76C46-B191-0441-9CEC-990EFCC83545}" presName="hierChild4" presStyleCnt="0"/>
      <dgm:spPr/>
    </dgm:pt>
    <dgm:pt modelId="{921DE317-6224-FF43-BA0A-6541CD3ADD6D}" type="pres">
      <dgm:prSet presAssocID="{F1C76C46-B191-0441-9CEC-990EFCC83545}" presName="hierChild5" presStyleCnt="0"/>
      <dgm:spPr/>
    </dgm:pt>
    <dgm:pt modelId="{B27528D8-7939-144B-85A7-47469D710A6F}" type="pres">
      <dgm:prSet presAssocID="{506E0EBA-B659-B24F-A50D-185145590751}" presName="Name37" presStyleLbl="parChTrans1D3" presStyleIdx="4" presStyleCnt="8"/>
      <dgm:spPr/>
    </dgm:pt>
    <dgm:pt modelId="{B9AA0C06-D7F1-1F42-8BF0-7AFF92FDFA6B}" type="pres">
      <dgm:prSet presAssocID="{3877D4E4-E6B7-E74F-A0A7-181E3D98338D}" presName="hierRoot2" presStyleCnt="0">
        <dgm:presLayoutVars>
          <dgm:hierBranch val="init"/>
        </dgm:presLayoutVars>
      </dgm:prSet>
      <dgm:spPr/>
    </dgm:pt>
    <dgm:pt modelId="{E12A6613-9FF9-154C-8E92-D5DF9B878D3A}" type="pres">
      <dgm:prSet presAssocID="{3877D4E4-E6B7-E74F-A0A7-181E3D98338D}" presName="rootComposite" presStyleCnt="0"/>
      <dgm:spPr/>
    </dgm:pt>
    <dgm:pt modelId="{3E8ABA2D-9606-D145-82A6-F9B2D73257F0}" type="pres">
      <dgm:prSet presAssocID="{3877D4E4-E6B7-E74F-A0A7-181E3D98338D}" presName="rootText" presStyleLbl="node3" presStyleIdx="4" presStyleCnt="8" custLinFactNeighborY="34129">
        <dgm:presLayoutVars>
          <dgm:chPref val="3"/>
        </dgm:presLayoutVars>
      </dgm:prSet>
      <dgm:spPr/>
    </dgm:pt>
    <dgm:pt modelId="{AE9FD147-E2D4-B845-9811-36EEABEF2EEB}" type="pres">
      <dgm:prSet presAssocID="{3877D4E4-E6B7-E74F-A0A7-181E3D98338D}" presName="rootConnector" presStyleLbl="node3" presStyleIdx="4" presStyleCnt="8"/>
      <dgm:spPr/>
    </dgm:pt>
    <dgm:pt modelId="{D7E81E5B-DE07-6F45-9D54-636D5F604972}" type="pres">
      <dgm:prSet presAssocID="{3877D4E4-E6B7-E74F-A0A7-181E3D98338D}" presName="hierChild4" presStyleCnt="0"/>
      <dgm:spPr/>
    </dgm:pt>
    <dgm:pt modelId="{EAA12BC2-617F-BD41-9235-4A1FDD434722}" type="pres">
      <dgm:prSet presAssocID="{3877D4E4-E6B7-E74F-A0A7-181E3D98338D}" presName="hierChild5" presStyleCnt="0"/>
      <dgm:spPr/>
    </dgm:pt>
    <dgm:pt modelId="{EE22B30D-70B0-3542-BE72-18DAF3BC637C}" type="pres">
      <dgm:prSet presAssocID="{482812F3-677A-3F43-9454-8BD239ECEC2F}" presName="Name37" presStyleLbl="parChTrans1D3" presStyleIdx="5" presStyleCnt="8"/>
      <dgm:spPr/>
    </dgm:pt>
    <dgm:pt modelId="{645B6697-1F12-474A-A8DA-4C4125E10D2C}" type="pres">
      <dgm:prSet presAssocID="{BEB61AB7-2570-5D45-B843-0F107856442E}" presName="hierRoot2" presStyleCnt="0">
        <dgm:presLayoutVars>
          <dgm:hierBranch val="init"/>
        </dgm:presLayoutVars>
      </dgm:prSet>
      <dgm:spPr/>
    </dgm:pt>
    <dgm:pt modelId="{D85DCAEC-4230-F441-99FD-7EB637C87F23}" type="pres">
      <dgm:prSet presAssocID="{BEB61AB7-2570-5D45-B843-0F107856442E}" presName="rootComposite" presStyleCnt="0"/>
      <dgm:spPr/>
    </dgm:pt>
    <dgm:pt modelId="{B6DB6D46-2C1D-FE48-8860-72943B5D6133}" type="pres">
      <dgm:prSet presAssocID="{BEB61AB7-2570-5D45-B843-0F107856442E}" presName="rootText" presStyleLbl="node3" presStyleIdx="5" presStyleCnt="8" custLinFactNeighborY="34129">
        <dgm:presLayoutVars>
          <dgm:chPref val="3"/>
        </dgm:presLayoutVars>
      </dgm:prSet>
      <dgm:spPr/>
    </dgm:pt>
    <dgm:pt modelId="{E71E6291-3648-6F45-AE06-03225657F442}" type="pres">
      <dgm:prSet presAssocID="{BEB61AB7-2570-5D45-B843-0F107856442E}" presName="rootConnector" presStyleLbl="node3" presStyleIdx="5" presStyleCnt="8"/>
      <dgm:spPr/>
    </dgm:pt>
    <dgm:pt modelId="{0FFC364D-CBBD-3443-B544-6C36599B2840}" type="pres">
      <dgm:prSet presAssocID="{BEB61AB7-2570-5D45-B843-0F107856442E}" presName="hierChild4" presStyleCnt="0"/>
      <dgm:spPr/>
    </dgm:pt>
    <dgm:pt modelId="{5740B132-EE2B-5648-B42F-2E584B9936A4}" type="pres">
      <dgm:prSet presAssocID="{BEB61AB7-2570-5D45-B843-0F107856442E}" presName="hierChild5" presStyleCnt="0"/>
      <dgm:spPr/>
    </dgm:pt>
    <dgm:pt modelId="{65A8431C-8994-4342-B6DA-0433F9CC2464}" type="pres">
      <dgm:prSet presAssocID="{717AE4F8-341A-784C-9914-1BF9645D4F8F}" presName="hierChild5" presStyleCnt="0"/>
      <dgm:spPr/>
    </dgm:pt>
    <dgm:pt modelId="{EA5DDE51-9E5F-B84E-B1C2-5ECAC6B062C3}" type="pres">
      <dgm:prSet presAssocID="{7F836DEF-CD76-F445-8C1D-3F248EAA62C9}" presName="Name37" presStyleLbl="parChTrans1D2" presStyleIdx="3" presStyleCnt="7"/>
      <dgm:spPr/>
    </dgm:pt>
    <dgm:pt modelId="{D31A6C2D-B5FE-FF44-8A69-92AC4FE24AC9}" type="pres">
      <dgm:prSet presAssocID="{40070CC4-EAC2-544C-A8E8-97E9AABA7245}" presName="hierRoot2" presStyleCnt="0">
        <dgm:presLayoutVars>
          <dgm:hierBranch val="init"/>
        </dgm:presLayoutVars>
      </dgm:prSet>
      <dgm:spPr/>
    </dgm:pt>
    <dgm:pt modelId="{EF2FBD66-8BB5-DD44-9D5B-3C1E87C03827}" type="pres">
      <dgm:prSet presAssocID="{40070CC4-EAC2-544C-A8E8-97E9AABA7245}" presName="rootComposite" presStyleCnt="0"/>
      <dgm:spPr/>
    </dgm:pt>
    <dgm:pt modelId="{729EF1AC-58E5-E045-BAB7-2CAF2A512571}" type="pres">
      <dgm:prSet presAssocID="{40070CC4-EAC2-544C-A8E8-97E9AABA7245}" presName="rootText" presStyleLbl="node2" presStyleIdx="3" presStyleCnt="6">
        <dgm:presLayoutVars>
          <dgm:chPref val="3"/>
        </dgm:presLayoutVars>
      </dgm:prSet>
      <dgm:spPr/>
    </dgm:pt>
    <dgm:pt modelId="{E9074519-4624-0849-872B-065AD32403F1}" type="pres">
      <dgm:prSet presAssocID="{40070CC4-EAC2-544C-A8E8-97E9AABA7245}" presName="rootConnector" presStyleLbl="node2" presStyleIdx="3" presStyleCnt="6"/>
      <dgm:spPr/>
    </dgm:pt>
    <dgm:pt modelId="{482DC75F-5476-F049-9C83-1B6C03FB1C7A}" type="pres">
      <dgm:prSet presAssocID="{40070CC4-EAC2-544C-A8E8-97E9AABA7245}" presName="hierChild4" presStyleCnt="0"/>
      <dgm:spPr/>
    </dgm:pt>
    <dgm:pt modelId="{60151CA8-E8C3-8243-A734-9ABD27A62561}" type="pres">
      <dgm:prSet presAssocID="{40070CC4-EAC2-544C-A8E8-97E9AABA7245}" presName="hierChild5" presStyleCnt="0"/>
      <dgm:spPr/>
    </dgm:pt>
    <dgm:pt modelId="{E9A196D2-FD99-C04F-B0DA-BFE2747848AD}" type="pres">
      <dgm:prSet presAssocID="{8E065068-EDFE-5842-8C06-B5CAA55A929A}" presName="Name37" presStyleLbl="parChTrans1D2" presStyleIdx="4" presStyleCnt="7"/>
      <dgm:spPr/>
    </dgm:pt>
    <dgm:pt modelId="{05DB7CC7-7BB8-2D45-80D8-B1BAB7D9D4B8}" type="pres">
      <dgm:prSet presAssocID="{D790DDEF-45E1-2A4C-A7C2-D5F0D02F633B}" presName="hierRoot2" presStyleCnt="0">
        <dgm:presLayoutVars>
          <dgm:hierBranch val="init"/>
        </dgm:presLayoutVars>
      </dgm:prSet>
      <dgm:spPr/>
    </dgm:pt>
    <dgm:pt modelId="{1E63FFCA-53A1-F247-8EB7-557B03CD1F4F}" type="pres">
      <dgm:prSet presAssocID="{D790DDEF-45E1-2A4C-A7C2-D5F0D02F633B}" presName="rootComposite" presStyleCnt="0"/>
      <dgm:spPr/>
    </dgm:pt>
    <dgm:pt modelId="{C52EB8E7-12FD-AB43-9649-6D6E1B287AA7}" type="pres">
      <dgm:prSet presAssocID="{D790DDEF-45E1-2A4C-A7C2-D5F0D02F633B}" presName="rootText" presStyleLbl="node2" presStyleIdx="4" presStyleCnt="6">
        <dgm:presLayoutVars>
          <dgm:chPref val="3"/>
        </dgm:presLayoutVars>
      </dgm:prSet>
      <dgm:spPr/>
    </dgm:pt>
    <dgm:pt modelId="{8A9E74C7-78A2-6043-B410-D1BD61F370C5}" type="pres">
      <dgm:prSet presAssocID="{D790DDEF-45E1-2A4C-A7C2-D5F0D02F633B}" presName="rootConnector" presStyleLbl="node2" presStyleIdx="4" presStyleCnt="6"/>
      <dgm:spPr/>
    </dgm:pt>
    <dgm:pt modelId="{2A35A693-D38F-A047-A31C-B5610ADD1DFE}" type="pres">
      <dgm:prSet presAssocID="{D790DDEF-45E1-2A4C-A7C2-D5F0D02F633B}" presName="hierChild4" presStyleCnt="0"/>
      <dgm:spPr/>
    </dgm:pt>
    <dgm:pt modelId="{6DD3584C-4C4B-4941-AC8B-CD4599798B8D}" type="pres">
      <dgm:prSet presAssocID="{D790DDEF-45E1-2A4C-A7C2-D5F0D02F633B}" presName="hierChild5" presStyleCnt="0"/>
      <dgm:spPr/>
    </dgm:pt>
    <dgm:pt modelId="{3A8BD3C9-5752-A942-91ED-A7AAD236DE14}" type="pres">
      <dgm:prSet presAssocID="{FD318AA6-37FE-DB40-8907-2F2382B9A322}" presName="Name37" presStyleLbl="parChTrans1D2" presStyleIdx="5" presStyleCnt="7"/>
      <dgm:spPr/>
    </dgm:pt>
    <dgm:pt modelId="{796F1F24-92CF-4041-852B-D81772361876}" type="pres">
      <dgm:prSet presAssocID="{0354A7A6-9010-A943-B851-F6E24198615B}" presName="hierRoot2" presStyleCnt="0">
        <dgm:presLayoutVars>
          <dgm:hierBranch val="init"/>
        </dgm:presLayoutVars>
      </dgm:prSet>
      <dgm:spPr/>
    </dgm:pt>
    <dgm:pt modelId="{99F6E62D-2AB0-7B4E-8AF4-325AB1A5FEDC}" type="pres">
      <dgm:prSet presAssocID="{0354A7A6-9010-A943-B851-F6E24198615B}" presName="rootComposite" presStyleCnt="0"/>
      <dgm:spPr/>
    </dgm:pt>
    <dgm:pt modelId="{AE16BDA3-0462-2343-AD1A-4054C3EE692D}" type="pres">
      <dgm:prSet presAssocID="{0354A7A6-9010-A943-B851-F6E24198615B}" presName="rootText" presStyleLbl="node2" presStyleIdx="5" presStyleCnt="6">
        <dgm:presLayoutVars>
          <dgm:chPref val="3"/>
        </dgm:presLayoutVars>
      </dgm:prSet>
      <dgm:spPr/>
    </dgm:pt>
    <dgm:pt modelId="{4FB831A1-34E0-2A4B-9458-EC981EE7DE4C}" type="pres">
      <dgm:prSet presAssocID="{0354A7A6-9010-A943-B851-F6E24198615B}" presName="rootConnector" presStyleLbl="node2" presStyleIdx="5" presStyleCnt="6"/>
      <dgm:spPr/>
    </dgm:pt>
    <dgm:pt modelId="{D0B75270-7693-D24E-AC00-A221C96CB719}" type="pres">
      <dgm:prSet presAssocID="{0354A7A6-9010-A943-B851-F6E24198615B}" presName="hierChild4" presStyleCnt="0"/>
      <dgm:spPr/>
    </dgm:pt>
    <dgm:pt modelId="{B1841FDA-E793-4043-AFEE-0AE8930BC28E}" type="pres">
      <dgm:prSet presAssocID="{E4E91EE1-04A0-5B4F-A108-83632F098C70}" presName="Name37" presStyleLbl="parChTrans1D3" presStyleIdx="6" presStyleCnt="8"/>
      <dgm:spPr/>
    </dgm:pt>
    <dgm:pt modelId="{49619082-5F02-8D4B-9D81-2DC8643486C8}" type="pres">
      <dgm:prSet presAssocID="{D245330E-168E-234A-96AE-2996AAE0B2C4}" presName="hierRoot2" presStyleCnt="0">
        <dgm:presLayoutVars>
          <dgm:hierBranch val="init"/>
        </dgm:presLayoutVars>
      </dgm:prSet>
      <dgm:spPr/>
    </dgm:pt>
    <dgm:pt modelId="{2C193632-5C8A-0C43-A78E-05A705540C3A}" type="pres">
      <dgm:prSet presAssocID="{D245330E-168E-234A-96AE-2996AAE0B2C4}" presName="rootComposite" presStyleCnt="0"/>
      <dgm:spPr/>
    </dgm:pt>
    <dgm:pt modelId="{5EAD41A6-3A7F-734A-9F09-05F9C6B7CB79}" type="pres">
      <dgm:prSet presAssocID="{D245330E-168E-234A-96AE-2996AAE0B2C4}" presName="rootText" presStyleLbl="node3" presStyleIdx="6" presStyleCnt="8">
        <dgm:presLayoutVars>
          <dgm:chPref val="3"/>
        </dgm:presLayoutVars>
      </dgm:prSet>
      <dgm:spPr/>
    </dgm:pt>
    <dgm:pt modelId="{EF7E035E-0B3A-424E-9812-7FF3908934B9}" type="pres">
      <dgm:prSet presAssocID="{D245330E-168E-234A-96AE-2996AAE0B2C4}" presName="rootConnector" presStyleLbl="node3" presStyleIdx="6" presStyleCnt="8"/>
      <dgm:spPr/>
    </dgm:pt>
    <dgm:pt modelId="{55241BB8-7365-3A48-A15F-43953A188FCC}" type="pres">
      <dgm:prSet presAssocID="{D245330E-168E-234A-96AE-2996AAE0B2C4}" presName="hierChild4" presStyleCnt="0"/>
      <dgm:spPr/>
    </dgm:pt>
    <dgm:pt modelId="{C934F3F4-5865-7D4D-A65C-0BC548A22E52}" type="pres">
      <dgm:prSet presAssocID="{D245330E-168E-234A-96AE-2996AAE0B2C4}" presName="hierChild5" presStyleCnt="0"/>
      <dgm:spPr/>
    </dgm:pt>
    <dgm:pt modelId="{D418FE50-518C-D84D-B686-B7C4AA273DA4}" type="pres">
      <dgm:prSet presAssocID="{58AAFA1F-0C27-AD41-A2DA-0D30760A3CE3}" presName="Name37" presStyleLbl="parChTrans1D3" presStyleIdx="7" presStyleCnt="8"/>
      <dgm:spPr/>
    </dgm:pt>
    <dgm:pt modelId="{DF0EE2E3-CC96-AF4E-B0BF-2B2402ACF930}" type="pres">
      <dgm:prSet presAssocID="{8C80B135-6D7F-4A47-B0F1-7E9F4F060551}" presName="hierRoot2" presStyleCnt="0">
        <dgm:presLayoutVars>
          <dgm:hierBranch val="init"/>
        </dgm:presLayoutVars>
      </dgm:prSet>
      <dgm:spPr/>
    </dgm:pt>
    <dgm:pt modelId="{47DB990F-B535-3D4F-AB55-13DD427A2FBE}" type="pres">
      <dgm:prSet presAssocID="{8C80B135-6D7F-4A47-B0F1-7E9F4F060551}" presName="rootComposite" presStyleCnt="0"/>
      <dgm:spPr/>
    </dgm:pt>
    <dgm:pt modelId="{0AD46649-8359-824F-9480-B12388C9EE47}" type="pres">
      <dgm:prSet presAssocID="{8C80B135-6D7F-4A47-B0F1-7E9F4F060551}" presName="rootText" presStyleLbl="node3" presStyleIdx="7" presStyleCnt="8" custLinFactNeighborY="25597">
        <dgm:presLayoutVars>
          <dgm:chPref val="3"/>
        </dgm:presLayoutVars>
      </dgm:prSet>
      <dgm:spPr/>
    </dgm:pt>
    <dgm:pt modelId="{9BB4EA1E-B369-174C-87BD-C0D60AB2A5FD}" type="pres">
      <dgm:prSet presAssocID="{8C80B135-6D7F-4A47-B0F1-7E9F4F060551}" presName="rootConnector" presStyleLbl="node3" presStyleIdx="7" presStyleCnt="8"/>
      <dgm:spPr/>
    </dgm:pt>
    <dgm:pt modelId="{0B9C55DF-D35E-E04E-947E-6E901DA5A8C3}" type="pres">
      <dgm:prSet presAssocID="{8C80B135-6D7F-4A47-B0F1-7E9F4F060551}" presName="hierChild4" presStyleCnt="0"/>
      <dgm:spPr/>
    </dgm:pt>
    <dgm:pt modelId="{B8226631-969C-2F43-96DB-F6B04C0972DF}" type="pres">
      <dgm:prSet presAssocID="{8C80B135-6D7F-4A47-B0F1-7E9F4F060551}" presName="hierChild5" presStyleCnt="0"/>
      <dgm:spPr/>
    </dgm:pt>
    <dgm:pt modelId="{BCD2104D-37EA-E540-B26D-0C6B53BFAD51}" type="pres">
      <dgm:prSet presAssocID="{0354A7A6-9010-A943-B851-F6E24198615B}" presName="hierChild5" presStyleCnt="0"/>
      <dgm:spPr/>
    </dgm:pt>
    <dgm:pt modelId="{6FB17FAA-B27F-1449-A826-ABDBAE7AB3D9}" type="pres">
      <dgm:prSet presAssocID="{52A32A30-0E56-C449-922C-7026BF639A8E}" presName="hierChild3" presStyleCnt="0"/>
      <dgm:spPr/>
    </dgm:pt>
    <dgm:pt modelId="{A71613F1-E71A-A541-AA7F-5284C8A0A8B2}" type="pres">
      <dgm:prSet presAssocID="{FCE3928A-1354-9947-9460-0D9B36284B50}" presName="Name111" presStyleLbl="parChTrans1D2" presStyleIdx="6" presStyleCnt="7"/>
      <dgm:spPr/>
    </dgm:pt>
    <dgm:pt modelId="{54F4475B-8814-FD49-BD9A-7C761F9EACA5}" type="pres">
      <dgm:prSet presAssocID="{F8630400-A9F2-1748-8492-0604E0216B53}" presName="hierRoot3" presStyleCnt="0">
        <dgm:presLayoutVars>
          <dgm:hierBranch val="init"/>
        </dgm:presLayoutVars>
      </dgm:prSet>
      <dgm:spPr/>
    </dgm:pt>
    <dgm:pt modelId="{70E01FB4-3482-3E4C-97F3-9009CACB317F}" type="pres">
      <dgm:prSet presAssocID="{F8630400-A9F2-1748-8492-0604E0216B53}" presName="rootComposite3" presStyleCnt="0"/>
      <dgm:spPr/>
    </dgm:pt>
    <dgm:pt modelId="{FCD05D84-53FB-8849-A2E4-330EE994107A}" type="pres">
      <dgm:prSet presAssocID="{F8630400-A9F2-1748-8492-0604E0216B53}" presName="rootText3" presStyleLbl="asst1" presStyleIdx="0" presStyleCnt="1" custLinFactNeighborY="-19909">
        <dgm:presLayoutVars>
          <dgm:chPref val="3"/>
        </dgm:presLayoutVars>
      </dgm:prSet>
      <dgm:spPr/>
    </dgm:pt>
    <dgm:pt modelId="{F8F23B8F-05A5-8A41-9041-C27763A63F7A}" type="pres">
      <dgm:prSet presAssocID="{F8630400-A9F2-1748-8492-0604E0216B53}" presName="rootConnector3" presStyleLbl="asst1" presStyleIdx="0" presStyleCnt="1"/>
      <dgm:spPr/>
    </dgm:pt>
    <dgm:pt modelId="{6B6672A5-11BC-DA45-B811-D1C7D53B7335}" type="pres">
      <dgm:prSet presAssocID="{F8630400-A9F2-1748-8492-0604E0216B53}" presName="hierChild6" presStyleCnt="0"/>
      <dgm:spPr/>
    </dgm:pt>
    <dgm:pt modelId="{9CFC0BAA-0AD0-FE48-A088-B8C8BDD5773F}" type="pres">
      <dgm:prSet presAssocID="{F8630400-A9F2-1748-8492-0604E0216B53}" presName="hierChild7" presStyleCnt="0"/>
      <dgm:spPr/>
    </dgm:pt>
  </dgm:ptLst>
  <dgm:cxnLst>
    <dgm:cxn modelId="{14C96D07-64FF-C440-8B40-F5A397A2473E}" srcId="{52A32A30-0E56-C449-922C-7026BF639A8E}" destId="{717AE4F8-341A-784C-9914-1BF9645D4F8F}" srcOrd="3" destOrd="0" parTransId="{5C26F551-8D62-7745-BAF0-0ABCC810076A}" sibTransId="{8A165E0E-FC6B-C34E-8D20-F5932F886E7B}"/>
    <dgm:cxn modelId="{36C69F0D-F4F2-1B49-AD75-7A38558220C5}" srcId="{52A32A30-0E56-C449-922C-7026BF639A8E}" destId="{D790DDEF-45E1-2A4C-A7C2-D5F0D02F633B}" srcOrd="5" destOrd="0" parTransId="{8E065068-EDFE-5842-8C06-B5CAA55A929A}" sibTransId="{89B9F5D4-9682-C345-9E41-723FE525901E}"/>
    <dgm:cxn modelId="{74F6780F-D2B0-CD42-833E-33F755415F30}" type="presOf" srcId="{E4E91EE1-04A0-5B4F-A108-83632F098C70}" destId="{B1841FDA-E793-4043-AFEE-0AE8930BC28E}" srcOrd="0" destOrd="0" presId="urn:microsoft.com/office/officeart/2005/8/layout/orgChart1"/>
    <dgm:cxn modelId="{342E9B19-26C2-5445-B12C-9EE23542AA88}" srcId="{717AE4F8-341A-784C-9914-1BF9645D4F8F}" destId="{F1C76C46-B191-0441-9CEC-990EFCC83545}" srcOrd="3" destOrd="0" parTransId="{936A851A-F621-A94D-A0B0-8B76558B6B4B}" sibTransId="{6C72324A-1E8A-7443-B645-B0E42E060708}"/>
    <dgm:cxn modelId="{60254A1A-5188-744E-9CF3-D3191C8568D2}" srcId="{B471B951-F376-FD40-BB56-161EFC5189DE}" destId="{7811BAC9-9481-2E49-ABC7-C8D4A750F9CA}" srcOrd="0" destOrd="0" parTransId="{022573DC-38AF-CF4A-ACE1-31FE85E7242B}" sibTransId="{04197686-2B75-C343-9210-87237387D099}"/>
    <dgm:cxn modelId="{04EA2F1B-A31E-644A-A1C2-5B248DD9A9AB}" type="presOf" srcId="{39205CF9-157B-4B4C-839E-08D219A5509D}" destId="{0F8B1CE7-5A95-BD4E-ACD1-479AD8711434}" srcOrd="0" destOrd="0" presId="urn:microsoft.com/office/officeart/2005/8/layout/orgChart1"/>
    <dgm:cxn modelId="{4E855E1C-950D-1745-BCF5-85A99BA25173}" type="presOf" srcId="{D790DDEF-45E1-2A4C-A7C2-D5F0D02F633B}" destId="{8A9E74C7-78A2-6043-B410-D1BD61F370C5}" srcOrd="1" destOrd="0" presId="urn:microsoft.com/office/officeart/2005/8/layout/orgChart1"/>
    <dgm:cxn modelId="{E29C5C1F-CDE3-FA4A-83B0-2126495D73B7}" type="presOf" srcId="{3877D4E4-E6B7-E74F-A0A7-181E3D98338D}" destId="{3E8ABA2D-9606-D145-82A6-F9B2D73257F0}" srcOrd="0" destOrd="0" presId="urn:microsoft.com/office/officeart/2005/8/layout/orgChart1"/>
    <dgm:cxn modelId="{4A838120-4AA4-3A42-89BF-7C44DB23C6D9}" type="presOf" srcId="{39205CF9-157B-4B4C-839E-08D219A5509D}" destId="{4FB87DBA-D693-E045-87C1-C49D33734BBC}" srcOrd="1" destOrd="0" presId="urn:microsoft.com/office/officeart/2005/8/layout/orgChart1"/>
    <dgm:cxn modelId="{10361225-987C-F740-90EF-3F3B0EAE32C8}" type="presOf" srcId="{FD318AA6-37FE-DB40-8907-2F2382B9A322}" destId="{3A8BD3C9-5752-A942-91ED-A7AAD236DE14}" srcOrd="0" destOrd="0" presId="urn:microsoft.com/office/officeart/2005/8/layout/orgChart1"/>
    <dgm:cxn modelId="{621B6328-2F22-6B4C-8EA6-0A084C796929}" type="presOf" srcId="{3877D4E4-E6B7-E74F-A0A7-181E3D98338D}" destId="{AE9FD147-E2D4-B845-9811-36EEABEF2EEB}" srcOrd="1" destOrd="0" presId="urn:microsoft.com/office/officeart/2005/8/layout/orgChart1"/>
    <dgm:cxn modelId="{F3E6802A-3603-DA4D-955F-F5FC5BC321E5}" type="presOf" srcId="{176666F3-9EE7-4A44-B5AF-D16E4D015A01}" destId="{3E14CDEB-9631-3041-B96D-3D859E0DB91D}" srcOrd="0" destOrd="0" presId="urn:microsoft.com/office/officeart/2005/8/layout/orgChart1"/>
    <dgm:cxn modelId="{AC945E2D-7A70-C940-B598-0814227A5021}" type="presOf" srcId="{BEB61AB7-2570-5D45-B843-0F107856442E}" destId="{E71E6291-3648-6F45-AE06-03225657F442}" srcOrd="1" destOrd="0" presId="urn:microsoft.com/office/officeart/2005/8/layout/orgChart1"/>
    <dgm:cxn modelId="{C2ED3A38-C7B8-1B46-A413-732B074ADE90}" type="presOf" srcId="{40070CC4-EAC2-544C-A8E8-97E9AABA7245}" destId="{729EF1AC-58E5-E045-BAB7-2CAF2A512571}" srcOrd="0" destOrd="0" presId="urn:microsoft.com/office/officeart/2005/8/layout/orgChart1"/>
    <dgm:cxn modelId="{9D3B533B-6E3A-2541-8C5D-56174C3417AC}" srcId="{52A32A30-0E56-C449-922C-7026BF639A8E}" destId="{39205CF9-157B-4B4C-839E-08D219A5509D}" srcOrd="2" destOrd="0" parTransId="{31CAB436-D44A-B647-B54F-B96BAA468B34}" sibTransId="{3B463A19-6AC6-4F4A-BEA1-9A2D5A9EB78C}"/>
    <dgm:cxn modelId="{86B53040-88C0-4945-B48C-21ACCB3438A0}" srcId="{717AE4F8-341A-784C-9914-1BF9645D4F8F}" destId="{EC389920-3731-E444-8E3C-181DC5B4F106}" srcOrd="0" destOrd="0" parTransId="{28E50E2D-7B64-9A44-B62E-5A5905807594}" sibTransId="{D5345720-BC54-5D41-AB3D-A82A989D86A3}"/>
    <dgm:cxn modelId="{36129444-8255-4444-98CD-A5EA70BF22A5}" type="presOf" srcId="{5C26F551-8D62-7745-BAF0-0ABCC810076A}" destId="{7E944DAB-B26D-1C41-B933-A75253AB3741}" srcOrd="0" destOrd="0" presId="urn:microsoft.com/office/officeart/2005/8/layout/orgChart1"/>
    <dgm:cxn modelId="{104AC544-5486-D94C-B59C-914DAD3C881C}" type="presOf" srcId="{A08A6188-CAAD-674B-BE1D-5DC4493B2BB8}" destId="{2AC6FE71-5765-6747-838E-B0E63E35EEDE}" srcOrd="0" destOrd="0" presId="urn:microsoft.com/office/officeart/2005/8/layout/orgChart1"/>
    <dgm:cxn modelId="{CFE93E4A-BD72-AE4C-85A0-909FEDC0D4AD}" type="presOf" srcId="{8E065068-EDFE-5842-8C06-B5CAA55A929A}" destId="{E9A196D2-FD99-C04F-B0DA-BFE2747848AD}" srcOrd="0" destOrd="0" presId="urn:microsoft.com/office/officeart/2005/8/layout/orgChart1"/>
    <dgm:cxn modelId="{116F2B4D-B161-554F-BF36-0CD6AE4BB9E9}" srcId="{0354A7A6-9010-A943-B851-F6E24198615B}" destId="{D245330E-168E-234A-96AE-2996AAE0B2C4}" srcOrd="0" destOrd="0" parTransId="{E4E91EE1-04A0-5B4F-A108-83632F098C70}" sibTransId="{3CCADA2D-DA89-1B4E-9379-B5A5AC64513F}"/>
    <dgm:cxn modelId="{F20CE552-D7F2-A444-B23C-3833E211111B}" type="presOf" srcId="{506E0EBA-B659-B24F-A50D-185145590751}" destId="{B27528D8-7939-144B-85A7-47469D710A6F}" srcOrd="0" destOrd="0" presId="urn:microsoft.com/office/officeart/2005/8/layout/orgChart1"/>
    <dgm:cxn modelId="{C12CF05A-BE28-B344-9024-EF0DF6CA7B86}" type="presOf" srcId="{D245330E-168E-234A-96AE-2996AAE0B2C4}" destId="{5EAD41A6-3A7F-734A-9F09-05F9C6B7CB79}" srcOrd="0" destOrd="0" presId="urn:microsoft.com/office/officeart/2005/8/layout/orgChart1"/>
    <dgm:cxn modelId="{76319B62-729B-CC4F-8C7B-B17B2A8775EA}" srcId="{52A32A30-0E56-C449-922C-7026BF639A8E}" destId="{40070CC4-EAC2-544C-A8E8-97E9AABA7245}" srcOrd="4" destOrd="0" parTransId="{7F836DEF-CD76-F445-8C1D-3F248EAA62C9}" sibTransId="{9D9B5EFC-EE33-1C48-AA6C-D9925246B2AB}"/>
    <dgm:cxn modelId="{10E00569-127F-964E-B614-C876C58CFBBC}" type="presOf" srcId="{F8630400-A9F2-1748-8492-0604E0216B53}" destId="{F8F23B8F-05A5-8A41-9041-C27763A63F7A}" srcOrd="1" destOrd="0" presId="urn:microsoft.com/office/officeart/2005/8/layout/orgChart1"/>
    <dgm:cxn modelId="{8279DC69-102D-6240-B0DB-E2C70B6C48C4}" type="presOf" srcId="{F1C76C46-B191-0441-9CEC-990EFCC83545}" destId="{DF08341F-2760-B241-9D2C-AEBE84F82036}" srcOrd="1" destOrd="0" presId="urn:microsoft.com/office/officeart/2005/8/layout/orgChart1"/>
    <dgm:cxn modelId="{F3F2DF6D-3A4A-414A-B622-9CFEE7233552}" srcId="{52A32A30-0E56-C449-922C-7026BF639A8E}" destId="{F8630400-A9F2-1748-8492-0604E0216B53}" srcOrd="0" destOrd="0" parTransId="{FCE3928A-1354-9947-9460-0D9B36284B50}" sibTransId="{EB2EBB09-9D1D-6344-93BE-1742627E0568}"/>
    <dgm:cxn modelId="{78E0FB6D-8CD0-8D4B-AA20-5FCFF514C20E}" type="presOf" srcId="{EC389920-3731-E444-8E3C-181DC5B4F106}" destId="{286DD7FB-392F-4649-9007-B78B6602F3F7}" srcOrd="0" destOrd="0" presId="urn:microsoft.com/office/officeart/2005/8/layout/orgChart1"/>
    <dgm:cxn modelId="{16A3EB70-9679-3046-9720-DB2BED49F737}" type="presOf" srcId="{40070CC4-EAC2-544C-A8E8-97E9AABA7245}" destId="{E9074519-4624-0849-872B-065AD32403F1}" srcOrd="1" destOrd="0" presId="urn:microsoft.com/office/officeart/2005/8/layout/orgChart1"/>
    <dgm:cxn modelId="{BA497E7B-8E5F-504C-AB97-6046B0011944}" type="presOf" srcId="{8C80B135-6D7F-4A47-B0F1-7E9F4F060551}" destId="{0AD46649-8359-824F-9480-B12388C9EE47}" srcOrd="0" destOrd="0" presId="urn:microsoft.com/office/officeart/2005/8/layout/orgChart1"/>
    <dgm:cxn modelId="{78F78B7E-D7CA-3A48-B72B-0BF7AF99AFBF}" srcId="{52A32A30-0E56-C449-922C-7026BF639A8E}" destId="{49045B78-7A36-1B42-A4F6-28956F689CE9}" srcOrd="1" destOrd="0" parTransId="{176666F3-9EE7-4A44-B5AF-D16E4D015A01}" sibTransId="{9A66E19D-B60C-C14D-B263-8A33F08D1CC3}"/>
    <dgm:cxn modelId="{89B09881-BFC5-8946-9EA1-7432F4B76F8E}" type="presOf" srcId="{FCE3928A-1354-9947-9460-0D9B36284B50}" destId="{A71613F1-E71A-A541-AA7F-5284C8A0A8B2}" srcOrd="0" destOrd="0" presId="urn:microsoft.com/office/officeart/2005/8/layout/orgChart1"/>
    <dgm:cxn modelId="{42341186-119E-CA4A-A1C7-C095FBD45009}" type="presOf" srcId="{49045B78-7A36-1B42-A4F6-28956F689CE9}" destId="{CBDDC375-4E93-CD45-9C83-1EC535AEE910}" srcOrd="0" destOrd="0" presId="urn:microsoft.com/office/officeart/2005/8/layout/orgChart1"/>
    <dgm:cxn modelId="{11411787-0F41-2B48-8433-8BCD8C587F79}" type="presOf" srcId="{EC389920-3731-E444-8E3C-181DC5B4F106}" destId="{BB59FDCE-4F0D-9743-AB86-A7911A2265B8}" srcOrd="1" destOrd="0" presId="urn:microsoft.com/office/officeart/2005/8/layout/orgChart1"/>
    <dgm:cxn modelId="{C0415789-4DE1-FD4B-9D35-A2544A7EEB01}" type="presOf" srcId="{D245330E-168E-234A-96AE-2996AAE0B2C4}" destId="{EF7E035E-0B3A-424E-9812-7FF3908934B9}" srcOrd="1" destOrd="0" presId="urn:microsoft.com/office/officeart/2005/8/layout/orgChart1"/>
    <dgm:cxn modelId="{5C16BB8A-74D3-C241-B48C-D4C4B18EBB4E}" type="presOf" srcId="{0354A7A6-9010-A943-B851-F6E24198615B}" destId="{AE16BDA3-0462-2343-AD1A-4054C3EE692D}" srcOrd="0" destOrd="0" presId="urn:microsoft.com/office/officeart/2005/8/layout/orgChart1"/>
    <dgm:cxn modelId="{0EEDE78A-65E1-6B46-9C52-7C8607A88AB7}" srcId="{717AE4F8-341A-784C-9914-1BF9645D4F8F}" destId="{BEB61AB7-2570-5D45-B843-0F107856442E}" srcOrd="5" destOrd="0" parTransId="{482812F3-677A-3F43-9454-8BD239ECEC2F}" sibTransId="{5540B67F-ACDF-6A4D-93C6-4477C0F8932E}"/>
    <dgm:cxn modelId="{482BE88A-893A-2E43-AEAB-36CF1D7334D4}" type="presOf" srcId="{95DF438F-3F9A-764C-81FA-8C40BF26469E}" destId="{7F1AFC60-C990-334D-B68C-90554EE19271}" srcOrd="1" destOrd="0" presId="urn:microsoft.com/office/officeart/2005/8/layout/orgChart1"/>
    <dgm:cxn modelId="{49151693-E504-C441-8C9D-6DE09EBFAF0B}" srcId="{717AE4F8-341A-784C-9914-1BF9645D4F8F}" destId="{3877D4E4-E6B7-E74F-A0A7-181E3D98338D}" srcOrd="4" destOrd="0" parTransId="{506E0EBA-B659-B24F-A50D-185145590751}" sibTransId="{5D1B981A-BC0C-9042-BFBD-55D361A9F5D9}"/>
    <dgm:cxn modelId="{257AE894-D275-E24F-8E39-A1C59444B3E2}" type="presOf" srcId="{D790DDEF-45E1-2A4C-A7C2-D5F0D02F633B}" destId="{C52EB8E7-12FD-AB43-9649-6D6E1B287AA7}" srcOrd="0" destOrd="0" presId="urn:microsoft.com/office/officeart/2005/8/layout/orgChart1"/>
    <dgm:cxn modelId="{4B7C6699-EDD5-AB40-9246-8999FB054C39}" srcId="{717AE4F8-341A-784C-9914-1BF9645D4F8F}" destId="{95DF438F-3F9A-764C-81FA-8C40BF26469E}" srcOrd="1" destOrd="0" parTransId="{1914BA2D-A018-E04E-AE0F-75771D452063}" sibTransId="{7C213999-D666-3E41-91A4-F13127E763F0}"/>
    <dgm:cxn modelId="{102CBB9D-A273-5849-9D2E-C5F82291A590}" type="presOf" srcId="{022573DC-38AF-CF4A-ACE1-31FE85E7242B}" destId="{E0395B40-B1CD-A64A-BD66-A8FC45A4FF18}" srcOrd="0" destOrd="0" presId="urn:microsoft.com/office/officeart/2005/8/layout/orgChart1"/>
    <dgm:cxn modelId="{46F2A09F-69D7-7147-AB0E-D716D44D5432}" type="presOf" srcId="{28E50E2D-7B64-9A44-B62E-5A5905807594}" destId="{49EB8E56-D916-D745-9424-A8DF0E8D468E}" srcOrd="0" destOrd="0" presId="urn:microsoft.com/office/officeart/2005/8/layout/orgChart1"/>
    <dgm:cxn modelId="{EA2D6DA0-5A30-AE47-BA09-4BC7D2D57A06}" type="presOf" srcId="{B471B951-F376-FD40-BB56-161EFC5189DE}" destId="{F8E353D5-AFFB-2540-9744-2D3028049236}" srcOrd="0" destOrd="0" presId="urn:microsoft.com/office/officeart/2005/8/layout/orgChart1"/>
    <dgm:cxn modelId="{BA4660A7-0892-3F47-A6DE-59ACDE9D02F6}" srcId="{717AE4F8-341A-784C-9914-1BF9645D4F8F}" destId="{B471B951-F376-FD40-BB56-161EFC5189DE}" srcOrd="2" destOrd="0" parTransId="{A08A6188-CAAD-674B-BE1D-5DC4493B2BB8}" sibTransId="{239896C2-B3BC-8C48-93F0-7E68C732178A}"/>
    <dgm:cxn modelId="{B87E4DAB-5CFF-A849-B48B-7988BC9EB27B}" type="presOf" srcId="{8195580A-DCBD-5044-B768-378C81A82A94}" destId="{4BB214AE-5F81-CC43-BCA2-878F3BBFC1A6}" srcOrd="0" destOrd="0" presId="urn:microsoft.com/office/officeart/2005/8/layout/orgChart1"/>
    <dgm:cxn modelId="{C5F279AC-05C1-964A-AEA1-A3BB6776A665}" type="presOf" srcId="{7811BAC9-9481-2E49-ABC7-C8D4A750F9CA}" destId="{DA47D18C-CC75-D444-8964-58A4D1AB63DE}" srcOrd="0" destOrd="0" presId="urn:microsoft.com/office/officeart/2005/8/layout/orgChart1"/>
    <dgm:cxn modelId="{519626B1-C0FE-C543-8659-2B9505B8F618}" type="presOf" srcId="{717AE4F8-341A-784C-9914-1BF9645D4F8F}" destId="{2AED65E1-04E3-4546-BE6A-8401EB962CBD}" srcOrd="1" destOrd="0" presId="urn:microsoft.com/office/officeart/2005/8/layout/orgChart1"/>
    <dgm:cxn modelId="{86979BB2-0A07-894F-9F0A-292A89765444}" type="presOf" srcId="{936A851A-F621-A94D-A0B0-8B76558B6B4B}" destId="{2F7996E7-65C6-3246-B8CE-24AA3A88FF08}" srcOrd="0" destOrd="0" presId="urn:microsoft.com/office/officeart/2005/8/layout/orgChart1"/>
    <dgm:cxn modelId="{9A0A48B4-281B-BF4A-B1DF-C66A6D4C9876}" type="presOf" srcId="{95DF438F-3F9A-764C-81FA-8C40BF26469E}" destId="{891173DA-1753-7540-B9A5-861799E7DF9A}" srcOrd="0" destOrd="0" presId="urn:microsoft.com/office/officeart/2005/8/layout/orgChart1"/>
    <dgm:cxn modelId="{636991B4-EE43-E247-BDF8-EE725A9F7725}" type="presOf" srcId="{52A32A30-0E56-C449-922C-7026BF639A8E}" destId="{42262528-8AD6-5445-A118-CC23F1708427}" srcOrd="0" destOrd="0" presId="urn:microsoft.com/office/officeart/2005/8/layout/orgChart1"/>
    <dgm:cxn modelId="{0EE2ECB6-9DD3-7242-8554-2B19B7C7A3E1}" type="presOf" srcId="{F1C76C46-B191-0441-9CEC-990EFCC83545}" destId="{D453DA74-D8B9-5041-8F2A-9A2E8E4E1C85}" srcOrd="0" destOrd="0" presId="urn:microsoft.com/office/officeart/2005/8/layout/orgChart1"/>
    <dgm:cxn modelId="{4B842AB9-F647-0242-9FF5-CA9EE946641C}" srcId="{0354A7A6-9010-A943-B851-F6E24198615B}" destId="{8C80B135-6D7F-4A47-B0F1-7E9F4F060551}" srcOrd="1" destOrd="0" parTransId="{58AAFA1F-0C27-AD41-A2DA-0D30760A3CE3}" sibTransId="{1F8E7F04-9912-9942-879C-F42A5DA7622D}"/>
    <dgm:cxn modelId="{662502BB-3ABD-7A43-AA0D-04EC2A4C732E}" srcId="{52A32A30-0E56-C449-922C-7026BF639A8E}" destId="{0354A7A6-9010-A943-B851-F6E24198615B}" srcOrd="6" destOrd="0" parTransId="{FD318AA6-37FE-DB40-8907-2F2382B9A322}" sibTransId="{F2101E9B-9656-2D49-A179-4BD1B7AB7E0B}"/>
    <dgm:cxn modelId="{A19D40BE-F9B7-C54A-A641-A75F5114C1B5}" type="presOf" srcId="{7F836DEF-CD76-F445-8C1D-3F248EAA62C9}" destId="{EA5DDE51-9E5F-B84E-B1C2-5ECAC6B062C3}" srcOrd="0" destOrd="0" presId="urn:microsoft.com/office/officeart/2005/8/layout/orgChart1"/>
    <dgm:cxn modelId="{CAA33ABF-4768-3949-A7D3-9A480A4565F5}" type="presOf" srcId="{0354A7A6-9010-A943-B851-F6E24198615B}" destId="{4FB831A1-34E0-2A4B-9458-EC981EE7DE4C}" srcOrd="1" destOrd="0" presId="urn:microsoft.com/office/officeart/2005/8/layout/orgChart1"/>
    <dgm:cxn modelId="{B8A955C1-4363-D842-8C74-EA5A31549091}" type="presOf" srcId="{482812F3-677A-3F43-9454-8BD239ECEC2F}" destId="{EE22B30D-70B0-3542-BE72-18DAF3BC637C}" srcOrd="0" destOrd="0" presId="urn:microsoft.com/office/officeart/2005/8/layout/orgChart1"/>
    <dgm:cxn modelId="{A17C1CC2-A5F7-264C-8BD9-FF2E5B179E4A}" type="presOf" srcId="{52A32A30-0E56-C449-922C-7026BF639A8E}" destId="{ACB42A91-071B-B648-A2EA-B15603708CE9}" srcOrd="1" destOrd="0" presId="urn:microsoft.com/office/officeart/2005/8/layout/orgChart1"/>
    <dgm:cxn modelId="{44F1A1C4-00DE-274D-9551-BFC580B8F57C}" type="presOf" srcId="{1914BA2D-A018-E04E-AE0F-75771D452063}" destId="{37EEFE9A-D423-0443-A061-D2EC43B556BD}" srcOrd="0" destOrd="0" presId="urn:microsoft.com/office/officeart/2005/8/layout/orgChart1"/>
    <dgm:cxn modelId="{480E7FCA-A38E-5A4F-AB73-BE83348CC5DF}" type="presOf" srcId="{58AAFA1F-0C27-AD41-A2DA-0D30760A3CE3}" destId="{D418FE50-518C-D84D-B686-B7C4AA273DA4}" srcOrd="0" destOrd="0" presId="urn:microsoft.com/office/officeart/2005/8/layout/orgChart1"/>
    <dgm:cxn modelId="{CF50F6CE-8FD3-AD45-B556-4A9E0ED104AC}" type="presOf" srcId="{7811BAC9-9481-2E49-ABC7-C8D4A750F9CA}" destId="{A2021592-5A11-8B47-8B2A-128ECCEE0275}" srcOrd="1" destOrd="0" presId="urn:microsoft.com/office/officeart/2005/8/layout/orgChart1"/>
    <dgm:cxn modelId="{39AEECD4-7F34-434B-8B3A-BE528EF8527F}" type="presOf" srcId="{717AE4F8-341A-784C-9914-1BF9645D4F8F}" destId="{A02C9E57-A6A4-4642-9A80-D94B02A7A297}" srcOrd="0" destOrd="0" presId="urn:microsoft.com/office/officeart/2005/8/layout/orgChart1"/>
    <dgm:cxn modelId="{D1D2B7D5-D264-F54B-BEB5-97954A961EF9}" type="presOf" srcId="{31CAB436-D44A-B647-B54F-B96BAA468B34}" destId="{C92FCC31-371E-2546-8C88-E166EC5E09D1}" srcOrd="0" destOrd="0" presId="urn:microsoft.com/office/officeart/2005/8/layout/orgChart1"/>
    <dgm:cxn modelId="{973D63DC-F8B1-AD49-AD97-9783140F0EA7}" srcId="{8195580A-DCBD-5044-B768-378C81A82A94}" destId="{52A32A30-0E56-C449-922C-7026BF639A8E}" srcOrd="0" destOrd="0" parTransId="{C5FDCB4F-2D62-7A43-B481-7FC056ACB347}" sibTransId="{B3052FF1-6DA6-0D47-8CA0-9529979D7EB3}"/>
    <dgm:cxn modelId="{8E2B2FDD-5417-BF44-BAE5-0134F934F92A}" type="presOf" srcId="{8C80B135-6D7F-4A47-B0F1-7E9F4F060551}" destId="{9BB4EA1E-B369-174C-87BD-C0D60AB2A5FD}" srcOrd="1" destOrd="0" presId="urn:microsoft.com/office/officeart/2005/8/layout/orgChart1"/>
    <dgm:cxn modelId="{BA223FDF-A739-9B44-8DED-C52F9BD2679E}" type="presOf" srcId="{49045B78-7A36-1B42-A4F6-28956F689CE9}" destId="{923B33D0-9EF4-4546-A266-BD5BB6E01109}" srcOrd="1" destOrd="0" presId="urn:microsoft.com/office/officeart/2005/8/layout/orgChart1"/>
    <dgm:cxn modelId="{F896C9EC-43D5-5C44-A1B3-C9D5B1987BD4}" type="presOf" srcId="{F8630400-A9F2-1748-8492-0604E0216B53}" destId="{FCD05D84-53FB-8849-A2E4-330EE994107A}" srcOrd="0" destOrd="0" presId="urn:microsoft.com/office/officeart/2005/8/layout/orgChart1"/>
    <dgm:cxn modelId="{5B3605F0-7B2F-904F-A69F-19BECB02B756}" type="presOf" srcId="{B471B951-F376-FD40-BB56-161EFC5189DE}" destId="{26654D05-4755-1C43-A1AE-C88E114001AD}" srcOrd="1" destOrd="0" presId="urn:microsoft.com/office/officeart/2005/8/layout/orgChart1"/>
    <dgm:cxn modelId="{EC3944F2-BECF-7C44-8CDD-B0A953E4F49C}" type="presOf" srcId="{BEB61AB7-2570-5D45-B843-0F107856442E}" destId="{B6DB6D46-2C1D-FE48-8860-72943B5D6133}" srcOrd="0" destOrd="0" presId="urn:microsoft.com/office/officeart/2005/8/layout/orgChart1"/>
    <dgm:cxn modelId="{762F08A7-08FD-5446-9A84-9B286AD44A5A}" type="presParOf" srcId="{4BB214AE-5F81-CC43-BCA2-878F3BBFC1A6}" destId="{DBFA167F-3282-9E45-97BE-BA5B9A579243}" srcOrd="0" destOrd="0" presId="urn:microsoft.com/office/officeart/2005/8/layout/orgChart1"/>
    <dgm:cxn modelId="{B5513CE4-CE15-E84A-9CBE-FF4CA6B73FC7}" type="presParOf" srcId="{DBFA167F-3282-9E45-97BE-BA5B9A579243}" destId="{D3463052-843F-ED48-A1FC-206447224CAE}" srcOrd="0" destOrd="0" presId="urn:microsoft.com/office/officeart/2005/8/layout/orgChart1"/>
    <dgm:cxn modelId="{38701FEC-614F-6F44-B032-C2A6182B90E7}" type="presParOf" srcId="{D3463052-843F-ED48-A1FC-206447224CAE}" destId="{42262528-8AD6-5445-A118-CC23F1708427}" srcOrd="0" destOrd="0" presId="urn:microsoft.com/office/officeart/2005/8/layout/orgChart1"/>
    <dgm:cxn modelId="{5CBD6CD9-43EE-D24F-9FEF-171C6C445DC4}" type="presParOf" srcId="{D3463052-843F-ED48-A1FC-206447224CAE}" destId="{ACB42A91-071B-B648-A2EA-B15603708CE9}" srcOrd="1" destOrd="0" presId="urn:microsoft.com/office/officeart/2005/8/layout/orgChart1"/>
    <dgm:cxn modelId="{1C6D79FB-9FE5-4E41-A624-DF1CF0277627}" type="presParOf" srcId="{DBFA167F-3282-9E45-97BE-BA5B9A579243}" destId="{FBE81F28-0AD7-3742-916C-E6D6AA7C594C}" srcOrd="1" destOrd="0" presId="urn:microsoft.com/office/officeart/2005/8/layout/orgChart1"/>
    <dgm:cxn modelId="{AA77E634-AB12-AD43-8AA1-C3D572169143}" type="presParOf" srcId="{FBE81F28-0AD7-3742-916C-E6D6AA7C594C}" destId="{3E14CDEB-9631-3041-B96D-3D859E0DB91D}" srcOrd="0" destOrd="0" presId="urn:microsoft.com/office/officeart/2005/8/layout/orgChart1"/>
    <dgm:cxn modelId="{47FA1FAB-1C1F-6E4D-A159-DC96EBA85CE6}" type="presParOf" srcId="{FBE81F28-0AD7-3742-916C-E6D6AA7C594C}" destId="{10ACDD4E-0192-9541-9F0D-17790D118B94}" srcOrd="1" destOrd="0" presId="urn:microsoft.com/office/officeart/2005/8/layout/orgChart1"/>
    <dgm:cxn modelId="{3FEAA991-F109-1441-85ED-02EE67A091C0}" type="presParOf" srcId="{10ACDD4E-0192-9541-9F0D-17790D118B94}" destId="{656D14C1-8A14-1948-AC90-CF06776A0FF9}" srcOrd="0" destOrd="0" presId="urn:microsoft.com/office/officeart/2005/8/layout/orgChart1"/>
    <dgm:cxn modelId="{655E7A6A-E9C2-8843-9675-A884D5CC6023}" type="presParOf" srcId="{656D14C1-8A14-1948-AC90-CF06776A0FF9}" destId="{CBDDC375-4E93-CD45-9C83-1EC535AEE910}" srcOrd="0" destOrd="0" presId="urn:microsoft.com/office/officeart/2005/8/layout/orgChart1"/>
    <dgm:cxn modelId="{50A9501A-84FF-2C4E-A90E-5D5BF2148AC4}" type="presParOf" srcId="{656D14C1-8A14-1948-AC90-CF06776A0FF9}" destId="{923B33D0-9EF4-4546-A266-BD5BB6E01109}" srcOrd="1" destOrd="0" presId="urn:microsoft.com/office/officeart/2005/8/layout/orgChart1"/>
    <dgm:cxn modelId="{4B7734C2-E567-7E47-B76B-3902477A5FBC}" type="presParOf" srcId="{10ACDD4E-0192-9541-9F0D-17790D118B94}" destId="{52914F42-FE35-1E40-897C-F1CD746A47BA}" srcOrd="1" destOrd="0" presId="urn:microsoft.com/office/officeart/2005/8/layout/orgChart1"/>
    <dgm:cxn modelId="{2C0F885E-6218-7448-A95B-6527137B9781}" type="presParOf" srcId="{10ACDD4E-0192-9541-9F0D-17790D118B94}" destId="{40D8FFC4-C014-634F-9E96-5F4380F5BA70}" srcOrd="2" destOrd="0" presId="urn:microsoft.com/office/officeart/2005/8/layout/orgChart1"/>
    <dgm:cxn modelId="{2B59A425-4AF4-AE41-8D1D-8363DBCEB9F7}" type="presParOf" srcId="{FBE81F28-0AD7-3742-916C-E6D6AA7C594C}" destId="{C92FCC31-371E-2546-8C88-E166EC5E09D1}" srcOrd="2" destOrd="0" presId="urn:microsoft.com/office/officeart/2005/8/layout/orgChart1"/>
    <dgm:cxn modelId="{324DCC83-6CE0-8C4D-A673-DC8E1F3E9520}" type="presParOf" srcId="{FBE81F28-0AD7-3742-916C-E6D6AA7C594C}" destId="{51203D43-3D43-1A41-A821-F9B23CC00F52}" srcOrd="3" destOrd="0" presId="urn:microsoft.com/office/officeart/2005/8/layout/orgChart1"/>
    <dgm:cxn modelId="{FB84BE81-AF5B-694E-BB29-A9956BF7DFD9}" type="presParOf" srcId="{51203D43-3D43-1A41-A821-F9B23CC00F52}" destId="{8B3F1571-EE24-AD4A-96CC-EE8E30217E18}" srcOrd="0" destOrd="0" presId="urn:microsoft.com/office/officeart/2005/8/layout/orgChart1"/>
    <dgm:cxn modelId="{1D4CA083-576C-394B-9AE9-25F7C23E22D2}" type="presParOf" srcId="{8B3F1571-EE24-AD4A-96CC-EE8E30217E18}" destId="{0F8B1CE7-5A95-BD4E-ACD1-479AD8711434}" srcOrd="0" destOrd="0" presId="urn:microsoft.com/office/officeart/2005/8/layout/orgChart1"/>
    <dgm:cxn modelId="{64C140AD-59A5-1044-A361-3B77C9A4F975}" type="presParOf" srcId="{8B3F1571-EE24-AD4A-96CC-EE8E30217E18}" destId="{4FB87DBA-D693-E045-87C1-C49D33734BBC}" srcOrd="1" destOrd="0" presId="urn:microsoft.com/office/officeart/2005/8/layout/orgChart1"/>
    <dgm:cxn modelId="{127E37AA-1173-8240-B781-FC39069D5DBA}" type="presParOf" srcId="{51203D43-3D43-1A41-A821-F9B23CC00F52}" destId="{F166F0CA-CA38-9B4D-8C1B-3C44CD05980E}" srcOrd="1" destOrd="0" presId="urn:microsoft.com/office/officeart/2005/8/layout/orgChart1"/>
    <dgm:cxn modelId="{70212836-2F57-2642-8D2C-A2075DE8C608}" type="presParOf" srcId="{51203D43-3D43-1A41-A821-F9B23CC00F52}" destId="{669AEFCA-AEDD-DE40-9B2D-05F6ACF0DD65}" srcOrd="2" destOrd="0" presId="urn:microsoft.com/office/officeart/2005/8/layout/orgChart1"/>
    <dgm:cxn modelId="{9D9FE892-2BAB-CC4E-911B-5DD6C3A39BD7}" type="presParOf" srcId="{FBE81F28-0AD7-3742-916C-E6D6AA7C594C}" destId="{7E944DAB-B26D-1C41-B933-A75253AB3741}" srcOrd="4" destOrd="0" presId="urn:microsoft.com/office/officeart/2005/8/layout/orgChart1"/>
    <dgm:cxn modelId="{D6F64C13-DB30-B94A-97CC-E20C2E65474B}" type="presParOf" srcId="{FBE81F28-0AD7-3742-916C-E6D6AA7C594C}" destId="{84C6967D-E5E2-7749-990E-16E038E353EE}" srcOrd="5" destOrd="0" presId="urn:microsoft.com/office/officeart/2005/8/layout/orgChart1"/>
    <dgm:cxn modelId="{61A99F01-7430-4E4D-A03E-143FB533D39C}" type="presParOf" srcId="{84C6967D-E5E2-7749-990E-16E038E353EE}" destId="{0C44102F-CB36-E74A-823B-1DEEC6CE9134}" srcOrd="0" destOrd="0" presId="urn:microsoft.com/office/officeart/2005/8/layout/orgChart1"/>
    <dgm:cxn modelId="{61D40156-62ED-1340-9C99-CAB660F10B05}" type="presParOf" srcId="{0C44102F-CB36-E74A-823B-1DEEC6CE9134}" destId="{A02C9E57-A6A4-4642-9A80-D94B02A7A297}" srcOrd="0" destOrd="0" presId="urn:microsoft.com/office/officeart/2005/8/layout/orgChart1"/>
    <dgm:cxn modelId="{B8B82AAA-BB22-AA42-9111-8C3097F3AECD}" type="presParOf" srcId="{0C44102F-CB36-E74A-823B-1DEEC6CE9134}" destId="{2AED65E1-04E3-4546-BE6A-8401EB962CBD}" srcOrd="1" destOrd="0" presId="urn:microsoft.com/office/officeart/2005/8/layout/orgChart1"/>
    <dgm:cxn modelId="{5A8115E4-08BD-CF4A-B1B1-F34502CA6082}" type="presParOf" srcId="{84C6967D-E5E2-7749-990E-16E038E353EE}" destId="{D6AB3B2D-FC0D-794A-8F11-3FC5AE805B45}" srcOrd="1" destOrd="0" presId="urn:microsoft.com/office/officeart/2005/8/layout/orgChart1"/>
    <dgm:cxn modelId="{8816B7B3-9342-1340-9B72-8CA7C71BBC30}" type="presParOf" srcId="{D6AB3B2D-FC0D-794A-8F11-3FC5AE805B45}" destId="{49EB8E56-D916-D745-9424-A8DF0E8D468E}" srcOrd="0" destOrd="0" presId="urn:microsoft.com/office/officeart/2005/8/layout/orgChart1"/>
    <dgm:cxn modelId="{0D091452-09EE-6B4E-9889-1095AE8BC8D6}" type="presParOf" srcId="{D6AB3B2D-FC0D-794A-8F11-3FC5AE805B45}" destId="{1ABBFC97-5515-1A42-A85F-DD95312F6D4E}" srcOrd="1" destOrd="0" presId="urn:microsoft.com/office/officeart/2005/8/layout/orgChart1"/>
    <dgm:cxn modelId="{72CD39D2-48FA-1D4C-8691-D8B6EAA8BA30}" type="presParOf" srcId="{1ABBFC97-5515-1A42-A85F-DD95312F6D4E}" destId="{FA9E7ECB-0EE6-F747-A2FD-3A2E769463EF}" srcOrd="0" destOrd="0" presId="urn:microsoft.com/office/officeart/2005/8/layout/orgChart1"/>
    <dgm:cxn modelId="{00A000BF-762A-D546-99DE-E4CF5D439DD7}" type="presParOf" srcId="{FA9E7ECB-0EE6-F747-A2FD-3A2E769463EF}" destId="{286DD7FB-392F-4649-9007-B78B6602F3F7}" srcOrd="0" destOrd="0" presId="urn:microsoft.com/office/officeart/2005/8/layout/orgChart1"/>
    <dgm:cxn modelId="{DE2A83DB-2052-0548-92DE-AB9C67462D48}" type="presParOf" srcId="{FA9E7ECB-0EE6-F747-A2FD-3A2E769463EF}" destId="{BB59FDCE-4F0D-9743-AB86-A7911A2265B8}" srcOrd="1" destOrd="0" presId="urn:microsoft.com/office/officeart/2005/8/layout/orgChart1"/>
    <dgm:cxn modelId="{19B20C0E-B9B2-1E4A-BBAF-68E4937C6DFC}" type="presParOf" srcId="{1ABBFC97-5515-1A42-A85F-DD95312F6D4E}" destId="{8C2D7D81-2DD4-564D-BDAA-C3AFD3936A9A}" srcOrd="1" destOrd="0" presId="urn:microsoft.com/office/officeart/2005/8/layout/orgChart1"/>
    <dgm:cxn modelId="{656A78A1-5E41-354E-9BEC-BAD858441401}" type="presParOf" srcId="{1ABBFC97-5515-1A42-A85F-DD95312F6D4E}" destId="{1D9833C5-776B-3F40-9005-7E238CC4197F}" srcOrd="2" destOrd="0" presId="urn:microsoft.com/office/officeart/2005/8/layout/orgChart1"/>
    <dgm:cxn modelId="{6EAB4C08-692F-7240-A7F1-EB9640E36282}" type="presParOf" srcId="{D6AB3B2D-FC0D-794A-8F11-3FC5AE805B45}" destId="{37EEFE9A-D423-0443-A061-D2EC43B556BD}" srcOrd="2" destOrd="0" presId="urn:microsoft.com/office/officeart/2005/8/layout/orgChart1"/>
    <dgm:cxn modelId="{005023A2-C377-5140-AE0E-1E7FDB37D727}" type="presParOf" srcId="{D6AB3B2D-FC0D-794A-8F11-3FC5AE805B45}" destId="{B9CCA103-B489-2A4D-991F-D970A3396487}" srcOrd="3" destOrd="0" presId="urn:microsoft.com/office/officeart/2005/8/layout/orgChart1"/>
    <dgm:cxn modelId="{19561503-44D1-CC4B-9AC6-27749176B373}" type="presParOf" srcId="{B9CCA103-B489-2A4D-991F-D970A3396487}" destId="{36AF0B7A-2B61-9647-808F-E92E10505549}" srcOrd="0" destOrd="0" presId="urn:microsoft.com/office/officeart/2005/8/layout/orgChart1"/>
    <dgm:cxn modelId="{770EE9A6-C239-4242-8137-05235310667E}" type="presParOf" srcId="{36AF0B7A-2B61-9647-808F-E92E10505549}" destId="{891173DA-1753-7540-B9A5-861799E7DF9A}" srcOrd="0" destOrd="0" presId="urn:microsoft.com/office/officeart/2005/8/layout/orgChart1"/>
    <dgm:cxn modelId="{839ABAEC-8B5E-0443-9ED8-C0A9AA864BCF}" type="presParOf" srcId="{36AF0B7A-2B61-9647-808F-E92E10505549}" destId="{7F1AFC60-C990-334D-B68C-90554EE19271}" srcOrd="1" destOrd="0" presId="urn:microsoft.com/office/officeart/2005/8/layout/orgChart1"/>
    <dgm:cxn modelId="{691472CB-8E53-5845-A0F5-961633A8B1AC}" type="presParOf" srcId="{B9CCA103-B489-2A4D-991F-D970A3396487}" destId="{1C10D6D3-F040-D44D-BB76-03B3E12A2FFB}" srcOrd="1" destOrd="0" presId="urn:microsoft.com/office/officeart/2005/8/layout/orgChart1"/>
    <dgm:cxn modelId="{3ED4EB6B-7BBB-3246-AD1D-097A5C2AC854}" type="presParOf" srcId="{B9CCA103-B489-2A4D-991F-D970A3396487}" destId="{C70E0DD9-2703-F542-BFFF-2DE80B5DF2CC}" srcOrd="2" destOrd="0" presId="urn:microsoft.com/office/officeart/2005/8/layout/orgChart1"/>
    <dgm:cxn modelId="{D3AD7893-D6DE-FF48-AE73-7937548DEF67}" type="presParOf" srcId="{D6AB3B2D-FC0D-794A-8F11-3FC5AE805B45}" destId="{2AC6FE71-5765-6747-838E-B0E63E35EEDE}" srcOrd="4" destOrd="0" presId="urn:microsoft.com/office/officeart/2005/8/layout/orgChart1"/>
    <dgm:cxn modelId="{D1310FE0-FF03-094B-BE8F-CFBCE8EDE571}" type="presParOf" srcId="{D6AB3B2D-FC0D-794A-8F11-3FC5AE805B45}" destId="{2A0C457E-4AFC-1149-948B-785948C387CA}" srcOrd="5" destOrd="0" presId="urn:microsoft.com/office/officeart/2005/8/layout/orgChart1"/>
    <dgm:cxn modelId="{56902D64-A9FA-D24C-9172-C05D452C5EF6}" type="presParOf" srcId="{2A0C457E-4AFC-1149-948B-785948C387CA}" destId="{B158749F-8DFF-1649-A57C-7156ADE6337A}" srcOrd="0" destOrd="0" presId="urn:microsoft.com/office/officeart/2005/8/layout/orgChart1"/>
    <dgm:cxn modelId="{FCF70D35-59F1-2A4B-80A8-1C04E84357F2}" type="presParOf" srcId="{B158749F-8DFF-1649-A57C-7156ADE6337A}" destId="{F8E353D5-AFFB-2540-9744-2D3028049236}" srcOrd="0" destOrd="0" presId="urn:microsoft.com/office/officeart/2005/8/layout/orgChart1"/>
    <dgm:cxn modelId="{9A166E26-046F-2446-9025-413F57C02A28}" type="presParOf" srcId="{B158749F-8DFF-1649-A57C-7156ADE6337A}" destId="{26654D05-4755-1C43-A1AE-C88E114001AD}" srcOrd="1" destOrd="0" presId="urn:microsoft.com/office/officeart/2005/8/layout/orgChart1"/>
    <dgm:cxn modelId="{66C74D13-F6D2-7740-9736-009118C0C29F}" type="presParOf" srcId="{2A0C457E-4AFC-1149-948B-785948C387CA}" destId="{040E9513-6A3B-D245-A8CA-04BA1B5CAA20}" srcOrd="1" destOrd="0" presId="urn:microsoft.com/office/officeart/2005/8/layout/orgChart1"/>
    <dgm:cxn modelId="{D9A9B2D4-BD5D-2F47-B78B-C01141C7D9E1}" type="presParOf" srcId="{040E9513-6A3B-D245-A8CA-04BA1B5CAA20}" destId="{E0395B40-B1CD-A64A-BD66-A8FC45A4FF18}" srcOrd="0" destOrd="0" presId="urn:microsoft.com/office/officeart/2005/8/layout/orgChart1"/>
    <dgm:cxn modelId="{877203CA-8575-E741-9FDC-91DFBAA34068}" type="presParOf" srcId="{040E9513-6A3B-D245-A8CA-04BA1B5CAA20}" destId="{71113BA5-B38C-F844-A68C-D031B6B21A35}" srcOrd="1" destOrd="0" presId="urn:microsoft.com/office/officeart/2005/8/layout/orgChart1"/>
    <dgm:cxn modelId="{FA311112-7562-464E-924E-39A5C4E74B1B}" type="presParOf" srcId="{71113BA5-B38C-F844-A68C-D031B6B21A35}" destId="{82C8FFC2-6F4B-AD4B-9485-12A6B4DEF862}" srcOrd="0" destOrd="0" presId="urn:microsoft.com/office/officeart/2005/8/layout/orgChart1"/>
    <dgm:cxn modelId="{83AFEC8E-311A-D640-883A-54C998DBA2FE}" type="presParOf" srcId="{82C8FFC2-6F4B-AD4B-9485-12A6B4DEF862}" destId="{DA47D18C-CC75-D444-8964-58A4D1AB63DE}" srcOrd="0" destOrd="0" presId="urn:microsoft.com/office/officeart/2005/8/layout/orgChart1"/>
    <dgm:cxn modelId="{9A45EBA4-F625-2348-A9A7-10B08116D265}" type="presParOf" srcId="{82C8FFC2-6F4B-AD4B-9485-12A6B4DEF862}" destId="{A2021592-5A11-8B47-8B2A-128ECCEE0275}" srcOrd="1" destOrd="0" presId="urn:microsoft.com/office/officeart/2005/8/layout/orgChart1"/>
    <dgm:cxn modelId="{7C7F69A3-6AAD-4D49-AD6F-D512FAFED308}" type="presParOf" srcId="{71113BA5-B38C-F844-A68C-D031B6B21A35}" destId="{0453676E-3479-9945-81BA-E0651BAD499D}" srcOrd="1" destOrd="0" presId="urn:microsoft.com/office/officeart/2005/8/layout/orgChart1"/>
    <dgm:cxn modelId="{FC297033-5F6A-5941-AA37-AC23B8EEAC8D}" type="presParOf" srcId="{71113BA5-B38C-F844-A68C-D031B6B21A35}" destId="{A938AAFD-EB6E-3049-80F2-FA6A15630F2F}" srcOrd="2" destOrd="0" presId="urn:microsoft.com/office/officeart/2005/8/layout/orgChart1"/>
    <dgm:cxn modelId="{1DFBD909-B489-EE41-A6D7-81D1662F209B}" type="presParOf" srcId="{2A0C457E-4AFC-1149-948B-785948C387CA}" destId="{870847D2-1F33-9543-AC36-F78062E34C5B}" srcOrd="2" destOrd="0" presId="urn:microsoft.com/office/officeart/2005/8/layout/orgChart1"/>
    <dgm:cxn modelId="{E5301410-2DC2-AA49-A63E-734010914336}" type="presParOf" srcId="{D6AB3B2D-FC0D-794A-8F11-3FC5AE805B45}" destId="{2F7996E7-65C6-3246-B8CE-24AA3A88FF08}" srcOrd="6" destOrd="0" presId="urn:microsoft.com/office/officeart/2005/8/layout/orgChart1"/>
    <dgm:cxn modelId="{2BB2CC01-75E7-D944-917E-798D9E3B1DE1}" type="presParOf" srcId="{D6AB3B2D-FC0D-794A-8F11-3FC5AE805B45}" destId="{F7FF617B-8A5E-854D-87CD-B923EF8CC90B}" srcOrd="7" destOrd="0" presId="urn:microsoft.com/office/officeart/2005/8/layout/orgChart1"/>
    <dgm:cxn modelId="{A034EE20-EB39-314C-8313-97949F30834B}" type="presParOf" srcId="{F7FF617B-8A5E-854D-87CD-B923EF8CC90B}" destId="{8C679B4D-E435-6541-B32D-44B439429F06}" srcOrd="0" destOrd="0" presId="urn:microsoft.com/office/officeart/2005/8/layout/orgChart1"/>
    <dgm:cxn modelId="{C9FE1F93-7E5A-424D-9953-F42FEC4266D6}" type="presParOf" srcId="{8C679B4D-E435-6541-B32D-44B439429F06}" destId="{D453DA74-D8B9-5041-8F2A-9A2E8E4E1C85}" srcOrd="0" destOrd="0" presId="urn:microsoft.com/office/officeart/2005/8/layout/orgChart1"/>
    <dgm:cxn modelId="{0E1A1068-0A4F-3045-A10B-9B2C8B84D8BB}" type="presParOf" srcId="{8C679B4D-E435-6541-B32D-44B439429F06}" destId="{DF08341F-2760-B241-9D2C-AEBE84F82036}" srcOrd="1" destOrd="0" presId="urn:microsoft.com/office/officeart/2005/8/layout/orgChart1"/>
    <dgm:cxn modelId="{4EFF493E-4E8C-2440-815F-0140BE72663E}" type="presParOf" srcId="{F7FF617B-8A5E-854D-87CD-B923EF8CC90B}" destId="{A01598D3-3CCF-F741-8CF7-2B23B1BB5EEE}" srcOrd="1" destOrd="0" presId="urn:microsoft.com/office/officeart/2005/8/layout/orgChart1"/>
    <dgm:cxn modelId="{EBC484BD-A050-E848-B345-9FE8C73DA4BB}" type="presParOf" srcId="{F7FF617B-8A5E-854D-87CD-B923EF8CC90B}" destId="{921DE317-6224-FF43-BA0A-6541CD3ADD6D}" srcOrd="2" destOrd="0" presId="urn:microsoft.com/office/officeart/2005/8/layout/orgChart1"/>
    <dgm:cxn modelId="{AABEECEC-B973-0D45-9FCC-347BA33D13DF}" type="presParOf" srcId="{D6AB3B2D-FC0D-794A-8F11-3FC5AE805B45}" destId="{B27528D8-7939-144B-85A7-47469D710A6F}" srcOrd="8" destOrd="0" presId="urn:microsoft.com/office/officeart/2005/8/layout/orgChart1"/>
    <dgm:cxn modelId="{B663093E-F225-2546-8908-6064DA041422}" type="presParOf" srcId="{D6AB3B2D-FC0D-794A-8F11-3FC5AE805B45}" destId="{B9AA0C06-D7F1-1F42-8BF0-7AFF92FDFA6B}" srcOrd="9" destOrd="0" presId="urn:microsoft.com/office/officeart/2005/8/layout/orgChart1"/>
    <dgm:cxn modelId="{79713FE0-4478-AC4C-8C75-CFE95610674A}" type="presParOf" srcId="{B9AA0C06-D7F1-1F42-8BF0-7AFF92FDFA6B}" destId="{E12A6613-9FF9-154C-8E92-D5DF9B878D3A}" srcOrd="0" destOrd="0" presId="urn:microsoft.com/office/officeart/2005/8/layout/orgChart1"/>
    <dgm:cxn modelId="{F1F7CC23-97C1-3943-8CAB-4B0ABD027C9A}" type="presParOf" srcId="{E12A6613-9FF9-154C-8E92-D5DF9B878D3A}" destId="{3E8ABA2D-9606-D145-82A6-F9B2D73257F0}" srcOrd="0" destOrd="0" presId="urn:microsoft.com/office/officeart/2005/8/layout/orgChart1"/>
    <dgm:cxn modelId="{D27B49E9-EEA4-2140-996E-2CE59391A1BF}" type="presParOf" srcId="{E12A6613-9FF9-154C-8E92-D5DF9B878D3A}" destId="{AE9FD147-E2D4-B845-9811-36EEABEF2EEB}" srcOrd="1" destOrd="0" presId="urn:microsoft.com/office/officeart/2005/8/layout/orgChart1"/>
    <dgm:cxn modelId="{69B8F51E-697A-7348-B5DB-6484CC2BE422}" type="presParOf" srcId="{B9AA0C06-D7F1-1F42-8BF0-7AFF92FDFA6B}" destId="{D7E81E5B-DE07-6F45-9D54-636D5F604972}" srcOrd="1" destOrd="0" presId="urn:microsoft.com/office/officeart/2005/8/layout/orgChart1"/>
    <dgm:cxn modelId="{45EEF2B3-3889-A548-BABC-BDC115D18991}" type="presParOf" srcId="{B9AA0C06-D7F1-1F42-8BF0-7AFF92FDFA6B}" destId="{EAA12BC2-617F-BD41-9235-4A1FDD434722}" srcOrd="2" destOrd="0" presId="urn:microsoft.com/office/officeart/2005/8/layout/orgChart1"/>
    <dgm:cxn modelId="{BC2D0EDC-09A7-914B-B8B4-346415C73E2F}" type="presParOf" srcId="{D6AB3B2D-FC0D-794A-8F11-3FC5AE805B45}" destId="{EE22B30D-70B0-3542-BE72-18DAF3BC637C}" srcOrd="10" destOrd="0" presId="urn:microsoft.com/office/officeart/2005/8/layout/orgChart1"/>
    <dgm:cxn modelId="{B0C9EA15-DC94-E846-961D-38E976B99066}" type="presParOf" srcId="{D6AB3B2D-FC0D-794A-8F11-3FC5AE805B45}" destId="{645B6697-1F12-474A-A8DA-4C4125E10D2C}" srcOrd="11" destOrd="0" presId="urn:microsoft.com/office/officeart/2005/8/layout/orgChart1"/>
    <dgm:cxn modelId="{CAF9D15F-09B7-7344-A7D6-01C44E133B60}" type="presParOf" srcId="{645B6697-1F12-474A-A8DA-4C4125E10D2C}" destId="{D85DCAEC-4230-F441-99FD-7EB637C87F23}" srcOrd="0" destOrd="0" presId="urn:microsoft.com/office/officeart/2005/8/layout/orgChart1"/>
    <dgm:cxn modelId="{69A0F051-2EB0-2146-9D06-F9BD1B5C1238}" type="presParOf" srcId="{D85DCAEC-4230-F441-99FD-7EB637C87F23}" destId="{B6DB6D46-2C1D-FE48-8860-72943B5D6133}" srcOrd="0" destOrd="0" presId="urn:microsoft.com/office/officeart/2005/8/layout/orgChart1"/>
    <dgm:cxn modelId="{773ED367-7FD9-D84F-B390-3F74D880193C}" type="presParOf" srcId="{D85DCAEC-4230-F441-99FD-7EB637C87F23}" destId="{E71E6291-3648-6F45-AE06-03225657F442}" srcOrd="1" destOrd="0" presId="urn:microsoft.com/office/officeart/2005/8/layout/orgChart1"/>
    <dgm:cxn modelId="{9828C041-40D3-9642-B478-C3FDA8F741BB}" type="presParOf" srcId="{645B6697-1F12-474A-A8DA-4C4125E10D2C}" destId="{0FFC364D-CBBD-3443-B544-6C36599B2840}" srcOrd="1" destOrd="0" presId="urn:microsoft.com/office/officeart/2005/8/layout/orgChart1"/>
    <dgm:cxn modelId="{8EE9A977-E88D-D942-9D3E-FFF43193404E}" type="presParOf" srcId="{645B6697-1F12-474A-A8DA-4C4125E10D2C}" destId="{5740B132-EE2B-5648-B42F-2E584B9936A4}" srcOrd="2" destOrd="0" presId="urn:microsoft.com/office/officeart/2005/8/layout/orgChart1"/>
    <dgm:cxn modelId="{76CFA3B2-7CED-924F-BCE3-33798906AC5A}" type="presParOf" srcId="{84C6967D-E5E2-7749-990E-16E038E353EE}" destId="{65A8431C-8994-4342-B6DA-0433F9CC2464}" srcOrd="2" destOrd="0" presId="urn:microsoft.com/office/officeart/2005/8/layout/orgChart1"/>
    <dgm:cxn modelId="{5F688C11-83D9-CC4B-99A3-DD7B29DDF300}" type="presParOf" srcId="{FBE81F28-0AD7-3742-916C-E6D6AA7C594C}" destId="{EA5DDE51-9E5F-B84E-B1C2-5ECAC6B062C3}" srcOrd="6" destOrd="0" presId="urn:microsoft.com/office/officeart/2005/8/layout/orgChart1"/>
    <dgm:cxn modelId="{6A9D2822-B1CC-E74F-B712-3E48B9A7DB45}" type="presParOf" srcId="{FBE81F28-0AD7-3742-916C-E6D6AA7C594C}" destId="{D31A6C2D-B5FE-FF44-8A69-92AC4FE24AC9}" srcOrd="7" destOrd="0" presId="urn:microsoft.com/office/officeart/2005/8/layout/orgChart1"/>
    <dgm:cxn modelId="{C5D9D44C-D5F3-5248-8D8C-09CF0CB0E26A}" type="presParOf" srcId="{D31A6C2D-B5FE-FF44-8A69-92AC4FE24AC9}" destId="{EF2FBD66-8BB5-DD44-9D5B-3C1E87C03827}" srcOrd="0" destOrd="0" presId="urn:microsoft.com/office/officeart/2005/8/layout/orgChart1"/>
    <dgm:cxn modelId="{87F50925-C292-1843-BCE5-ABB2EE02B9F8}" type="presParOf" srcId="{EF2FBD66-8BB5-DD44-9D5B-3C1E87C03827}" destId="{729EF1AC-58E5-E045-BAB7-2CAF2A512571}" srcOrd="0" destOrd="0" presId="urn:microsoft.com/office/officeart/2005/8/layout/orgChart1"/>
    <dgm:cxn modelId="{20F5FACF-FEDD-0C4C-B960-350484F71231}" type="presParOf" srcId="{EF2FBD66-8BB5-DD44-9D5B-3C1E87C03827}" destId="{E9074519-4624-0849-872B-065AD32403F1}" srcOrd="1" destOrd="0" presId="urn:microsoft.com/office/officeart/2005/8/layout/orgChart1"/>
    <dgm:cxn modelId="{464CC8A2-F0F1-4A4F-B970-15F4E073CF63}" type="presParOf" srcId="{D31A6C2D-B5FE-FF44-8A69-92AC4FE24AC9}" destId="{482DC75F-5476-F049-9C83-1B6C03FB1C7A}" srcOrd="1" destOrd="0" presId="urn:microsoft.com/office/officeart/2005/8/layout/orgChart1"/>
    <dgm:cxn modelId="{FB66A945-DACC-4E41-A07B-5A57F2B6CD28}" type="presParOf" srcId="{D31A6C2D-B5FE-FF44-8A69-92AC4FE24AC9}" destId="{60151CA8-E8C3-8243-A734-9ABD27A62561}" srcOrd="2" destOrd="0" presId="urn:microsoft.com/office/officeart/2005/8/layout/orgChart1"/>
    <dgm:cxn modelId="{45430418-1DD7-984F-B9D2-8F8B6C07A046}" type="presParOf" srcId="{FBE81F28-0AD7-3742-916C-E6D6AA7C594C}" destId="{E9A196D2-FD99-C04F-B0DA-BFE2747848AD}" srcOrd="8" destOrd="0" presId="urn:microsoft.com/office/officeart/2005/8/layout/orgChart1"/>
    <dgm:cxn modelId="{9742D4F4-8E18-034B-A5A3-235EAAE3AB8D}" type="presParOf" srcId="{FBE81F28-0AD7-3742-916C-E6D6AA7C594C}" destId="{05DB7CC7-7BB8-2D45-80D8-B1BAB7D9D4B8}" srcOrd="9" destOrd="0" presId="urn:microsoft.com/office/officeart/2005/8/layout/orgChart1"/>
    <dgm:cxn modelId="{F840A775-FC92-574C-8E41-1E199DAC7CFC}" type="presParOf" srcId="{05DB7CC7-7BB8-2D45-80D8-B1BAB7D9D4B8}" destId="{1E63FFCA-53A1-F247-8EB7-557B03CD1F4F}" srcOrd="0" destOrd="0" presId="urn:microsoft.com/office/officeart/2005/8/layout/orgChart1"/>
    <dgm:cxn modelId="{15A8812A-A27D-9C4A-B181-4E79C6EE8B5E}" type="presParOf" srcId="{1E63FFCA-53A1-F247-8EB7-557B03CD1F4F}" destId="{C52EB8E7-12FD-AB43-9649-6D6E1B287AA7}" srcOrd="0" destOrd="0" presId="urn:microsoft.com/office/officeart/2005/8/layout/orgChart1"/>
    <dgm:cxn modelId="{9425BD81-AF18-AA4B-A45E-66DBD3007F7C}" type="presParOf" srcId="{1E63FFCA-53A1-F247-8EB7-557B03CD1F4F}" destId="{8A9E74C7-78A2-6043-B410-D1BD61F370C5}" srcOrd="1" destOrd="0" presId="urn:microsoft.com/office/officeart/2005/8/layout/orgChart1"/>
    <dgm:cxn modelId="{380AEB60-EC4C-AF4F-9239-E1469D72085D}" type="presParOf" srcId="{05DB7CC7-7BB8-2D45-80D8-B1BAB7D9D4B8}" destId="{2A35A693-D38F-A047-A31C-B5610ADD1DFE}" srcOrd="1" destOrd="0" presId="urn:microsoft.com/office/officeart/2005/8/layout/orgChart1"/>
    <dgm:cxn modelId="{222BB43C-EE5C-8C4F-9F3E-945877DD2AF0}" type="presParOf" srcId="{05DB7CC7-7BB8-2D45-80D8-B1BAB7D9D4B8}" destId="{6DD3584C-4C4B-4941-AC8B-CD4599798B8D}" srcOrd="2" destOrd="0" presId="urn:microsoft.com/office/officeart/2005/8/layout/orgChart1"/>
    <dgm:cxn modelId="{4A438910-6A2F-6C44-B06C-8B5449F47DAB}" type="presParOf" srcId="{FBE81F28-0AD7-3742-916C-E6D6AA7C594C}" destId="{3A8BD3C9-5752-A942-91ED-A7AAD236DE14}" srcOrd="10" destOrd="0" presId="urn:microsoft.com/office/officeart/2005/8/layout/orgChart1"/>
    <dgm:cxn modelId="{36976E59-EA4E-4448-83C8-128B0C3AE06E}" type="presParOf" srcId="{FBE81F28-0AD7-3742-916C-E6D6AA7C594C}" destId="{796F1F24-92CF-4041-852B-D81772361876}" srcOrd="11" destOrd="0" presId="urn:microsoft.com/office/officeart/2005/8/layout/orgChart1"/>
    <dgm:cxn modelId="{580D602F-3795-624F-8180-DF2F2523A137}" type="presParOf" srcId="{796F1F24-92CF-4041-852B-D81772361876}" destId="{99F6E62D-2AB0-7B4E-8AF4-325AB1A5FEDC}" srcOrd="0" destOrd="0" presId="urn:microsoft.com/office/officeart/2005/8/layout/orgChart1"/>
    <dgm:cxn modelId="{09CFCF70-EB5B-F84F-9442-2FC2D8C42292}" type="presParOf" srcId="{99F6E62D-2AB0-7B4E-8AF4-325AB1A5FEDC}" destId="{AE16BDA3-0462-2343-AD1A-4054C3EE692D}" srcOrd="0" destOrd="0" presId="urn:microsoft.com/office/officeart/2005/8/layout/orgChart1"/>
    <dgm:cxn modelId="{84288B63-8734-3A42-A440-BA7B55160F47}" type="presParOf" srcId="{99F6E62D-2AB0-7B4E-8AF4-325AB1A5FEDC}" destId="{4FB831A1-34E0-2A4B-9458-EC981EE7DE4C}" srcOrd="1" destOrd="0" presId="urn:microsoft.com/office/officeart/2005/8/layout/orgChart1"/>
    <dgm:cxn modelId="{7588CB2B-5045-F244-B5C9-D0A6316D29A1}" type="presParOf" srcId="{796F1F24-92CF-4041-852B-D81772361876}" destId="{D0B75270-7693-D24E-AC00-A221C96CB719}" srcOrd="1" destOrd="0" presId="urn:microsoft.com/office/officeart/2005/8/layout/orgChart1"/>
    <dgm:cxn modelId="{234F0FEB-1A98-A74A-9F75-4EBED7A000C8}" type="presParOf" srcId="{D0B75270-7693-D24E-AC00-A221C96CB719}" destId="{B1841FDA-E793-4043-AFEE-0AE8930BC28E}" srcOrd="0" destOrd="0" presId="urn:microsoft.com/office/officeart/2005/8/layout/orgChart1"/>
    <dgm:cxn modelId="{980DFD58-22C3-8B4F-BA81-5543A35650EB}" type="presParOf" srcId="{D0B75270-7693-D24E-AC00-A221C96CB719}" destId="{49619082-5F02-8D4B-9D81-2DC8643486C8}" srcOrd="1" destOrd="0" presId="urn:microsoft.com/office/officeart/2005/8/layout/orgChart1"/>
    <dgm:cxn modelId="{B1BD3421-13EE-5040-8DB0-773ED61D8DD0}" type="presParOf" srcId="{49619082-5F02-8D4B-9D81-2DC8643486C8}" destId="{2C193632-5C8A-0C43-A78E-05A705540C3A}" srcOrd="0" destOrd="0" presId="urn:microsoft.com/office/officeart/2005/8/layout/orgChart1"/>
    <dgm:cxn modelId="{BAD10B57-1AE9-4B41-B44A-453E1605C0B1}" type="presParOf" srcId="{2C193632-5C8A-0C43-A78E-05A705540C3A}" destId="{5EAD41A6-3A7F-734A-9F09-05F9C6B7CB79}" srcOrd="0" destOrd="0" presId="urn:microsoft.com/office/officeart/2005/8/layout/orgChart1"/>
    <dgm:cxn modelId="{F52C04F5-D7BF-0543-B282-0AA882E59809}" type="presParOf" srcId="{2C193632-5C8A-0C43-A78E-05A705540C3A}" destId="{EF7E035E-0B3A-424E-9812-7FF3908934B9}" srcOrd="1" destOrd="0" presId="urn:microsoft.com/office/officeart/2005/8/layout/orgChart1"/>
    <dgm:cxn modelId="{41E3E98D-C38E-FE4C-8B52-FF1F4F4D9FB3}" type="presParOf" srcId="{49619082-5F02-8D4B-9D81-2DC8643486C8}" destId="{55241BB8-7365-3A48-A15F-43953A188FCC}" srcOrd="1" destOrd="0" presId="urn:microsoft.com/office/officeart/2005/8/layout/orgChart1"/>
    <dgm:cxn modelId="{529E9B4E-D1C9-6643-AA24-8626D8910EBC}" type="presParOf" srcId="{49619082-5F02-8D4B-9D81-2DC8643486C8}" destId="{C934F3F4-5865-7D4D-A65C-0BC548A22E52}" srcOrd="2" destOrd="0" presId="urn:microsoft.com/office/officeart/2005/8/layout/orgChart1"/>
    <dgm:cxn modelId="{62E62393-9F1F-5A4B-9CA3-44D7782C68A5}" type="presParOf" srcId="{D0B75270-7693-D24E-AC00-A221C96CB719}" destId="{D418FE50-518C-D84D-B686-B7C4AA273DA4}" srcOrd="2" destOrd="0" presId="urn:microsoft.com/office/officeart/2005/8/layout/orgChart1"/>
    <dgm:cxn modelId="{69A4F24D-5C81-F340-AAB0-00734FDB9649}" type="presParOf" srcId="{D0B75270-7693-D24E-AC00-A221C96CB719}" destId="{DF0EE2E3-CC96-AF4E-B0BF-2B2402ACF930}" srcOrd="3" destOrd="0" presId="urn:microsoft.com/office/officeart/2005/8/layout/orgChart1"/>
    <dgm:cxn modelId="{AA6FB28B-6279-194C-ADA4-CF031425C2C0}" type="presParOf" srcId="{DF0EE2E3-CC96-AF4E-B0BF-2B2402ACF930}" destId="{47DB990F-B535-3D4F-AB55-13DD427A2FBE}" srcOrd="0" destOrd="0" presId="urn:microsoft.com/office/officeart/2005/8/layout/orgChart1"/>
    <dgm:cxn modelId="{C751BA0F-9E73-7A4C-B367-C7AE685F3234}" type="presParOf" srcId="{47DB990F-B535-3D4F-AB55-13DD427A2FBE}" destId="{0AD46649-8359-824F-9480-B12388C9EE47}" srcOrd="0" destOrd="0" presId="urn:microsoft.com/office/officeart/2005/8/layout/orgChart1"/>
    <dgm:cxn modelId="{3018FFE7-2852-3245-9758-BBEF712C8CA5}" type="presParOf" srcId="{47DB990F-B535-3D4F-AB55-13DD427A2FBE}" destId="{9BB4EA1E-B369-174C-87BD-C0D60AB2A5FD}" srcOrd="1" destOrd="0" presId="urn:microsoft.com/office/officeart/2005/8/layout/orgChart1"/>
    <dgm:cxn modelId="{64F4AEAA-295B-4346-86AC-80859D552974}" type="presParOf" srcId="{DF0EE2E3-CC96-AF4E-B0BF-2B2402ACF930}" destId="{0B9C55DF-D35E-E04E-947E-6E901DA5A8C3}" srcOrd="1" destOrd="0" presId="urn:microsoft.com/office/officeart/2005/8/layout/orgChart1"/>
    <dgm:cxn modelId="{EFB1A955-A9F3-064B-AE06-810D0B6CFA0D}" type="presParOf" srcId="{DF0EE2E3-CC96-AF4E-B0BF-2B2402ACF930}" destId="{B8226631-969C-2F43-96DB-F6B04C0972DF}" srcOrd="2" destOrd="0" presId="urn:microsoft.com/office/officeart/2005/8/layout/orgChart1"/>
    <dgm:cxn modelId="{80408630-F57A-6F4D-921B-0C9180DE2B31}" type="presParOf" srcId="{796F1F24-92CF-4041-852B-D81772361876}" destId="{BCD2104D-37EA-E540-B26D-0C6B53BFAD51}" srcOrd="2" destOrd="0" presId="urn:microsoft.com/office/officeart/2005/8/layout/orgChart1"/>
    <dgm:cxn modelId="{33298C67-56A6-C14B-92C4-7A5B515369A5}" type="presParOf" srcId="{DBFA167F-3282-9E45-97BE-BA5B9A579243}" destId="{6FB17FAA-B27F-1449-A826-ABDBAE7AB3D9}" srcOrd="2" destOrd="0" presId="urn:microsoft.com/office/officeart/2005/8/layout/orgChart1"/>
    <dgm:cxn modelId="{5C0A37C3-D5A9-BE4A-AAB1-7CB5A5D958EF}" type="presParOf" srcId="{6FB17FAA-B27F-1449-A826-ABDBAE7AB3D9}" destId="{A71613F1-E71A-A541-AA7F-5284C8A0A8B2}" srcOrd="0" destOrd="0" presId="urn:microsoft.com/office/officeart/2005/8/layout/orgChart1"/>
    <dgm:cxn modelId="{77FDDCCF-A3D5-6F4D-A7AF-5CB50BCC9093}" type="presParOf" srcId="{6FB17FAA-B27F-1449-A826-ABDBAE7AB3D9}" destId="{54F4475B-8814-FD49-BD9A-7C761F9EACA5}" srcOrd="1" destOrd="0" presId="urn:microsoft.com/office/officeart/2005/8/layout/orgChart1"/>
    <dgm:cxn modelId="{65BA6F52-0EC6-1B4E-9316-9BB7CEEF33FD}" type="presParOf" srcId="{54F4475B-8814-FD49-BD9A-7C761F9EACA5}" destId="{70E01FB4-3482-3E4C-97F3-9009CACB317F}" srcOrd="0" destOrd="0" presId="urn:microsoft.com/office/officeart/2005/8/layout/orgChart1"/>
    <dgm:cxn modelId="{B776B3EB-3C7F-514D-9322-0FBC8FD0016D}" type="presParOf" srcId="{70E01FB4-3482-3E4C-97F3-9009CACB317F}" destId="{FCD05D84-53FB-8849-A2E4-330EE994107A}" srcOrd="0" destOrd="0" presId="urn:microsoft.com/office/officeart/2005/8/layout/orgChart1"/>
    <dgm:cxn modelId="{EED357E8-4DB7-1349-8442-63A4E5C813A0}" type="presParOf" srcId="{70E01FB4-3482-3E4C-97F3-9009CACB317F}" destId="{F8F23B8F-05A5-8A41-9041-C27763A63F7A}" srcOrd="1" destOrd="0" presId="urn:microsoft.com/office/officeart/2005/8/layout/orgChart1"/>
    <dgm:cxn modelId="{7D4110AA-772B-DB4E-A961-50685C4B4206}" type="presParOf" srcId="{54F4475B-8814-FD49-BD9A-7C761F9EACA5}" destId="{6B6672A5-11BC-DA45-B811-D1C7D53B7335}" srcOrd="1" destOrd="0" presId="urn:microsoft.com/office/officeart/2005/8/layout/orgChart1"/>
    <dgm:cxn modelId="{195FA5F0-A839-2143-9587-DFCE7F7D5611}" type="presParOf" srcId="{54F4475B-8814-FD49-BD9A-7C761F9EACA5}" destId="{9CFC0BAA-0AD0-FE48-A088-B8C8BDD5773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613F1-E71A-A541-AA7F-5284C8A0A8B2}">
      <dsp:nvSpPr>
        <dsp:cNvPr id="0" name=""/>
        <dsp:cNvSpPr/>
      </dsp:nvSpPr>
      <dsp:spPr>
        <a:xfrm>
          <a:off x="5813259" y="1300130"/>
          <a:ext cx="145170" cy="635985"/>
        </a:xfrm>
        <a:custGeom>
          <a:avLst/>
          <a:gdLst/>
          <a:ahLst/>
          <a:cxnLst/>
          <a:rect l="0" t="0" r="0" b="0"/>
          <a:pathLst>
            <a:path>
              <a:moveTo>
                <a:pt x="145170" y="0"/>
              </a:moveTo>
              <a:lnTo>
                <a:pt x="145170" y="635985"/>
              </a:lnTo>
              <a:lnTo>
                <a:pt x="0" y="6359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8FE50-518C-D84D-B686-B7C4AA273DA4}">
      <dsp:nvSpPr>
        <dsp:cNvPr id="0" name=""/>
        <dsp:cNvSpPr/>
      </dsp:nvSpPr>
      <dsp:spPr>
        <a:xfrm>
          <a:off x="9833100" y="3401018"/>
          <a:ext cx="207386" cy="1794563"/>
        </a:xfrm>
        <a:custGeom>
          <a:avLst/>
          <a:gdLst/>
          <a:ahLst/>
          <a:cxnLst/>
          <a:rect l="0" t="0" r="0" b="0"/>
          <a:pathLst>
            <a:path>
              <a:moveTo>
                <a:pt x="0" y="0"/>
              </a:moveTo>
              <a:lnTo>
                <a:pt x="0" y="1794563"/>
              </a:lnTo>
              <a:lnTo>
                <a:pt x="207386" y="17945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841FDA-E793-4043-AFEE-0AE8930BC28E}">
      <dsp:nvSpPr>
        <dsp:cNvPr id="0" name=""/>
        <dsp:cNvSpPr/>
      </dsp:nvSpPr>
      <dsp:spPr>
        <a:xfrm>
          <a:off x="9833100" y="3401018"/>
          <a:ext cx="207386" cy="635985"/>
        </a:xfrm>
        <a:custGeom>
          <a:avLst/>
          <a:gdLst/>
          <a:ahLst/>
          <a:cxnLst/>
          <a:rect l="0" t="0" r="0" b="0"/>
          <a:pathLst>
            <a:path>
              <a:moveTo>
                <a:pt x="0" y="0"/>
              </a:moveTo>
              <a:lnTo>
                <a:pt x="0" y="635985"/>
              </a:lnTo>
              <a:lnTo>
                <a:pt x="207386" y="635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BD3C9-5752-A942-91ED-A7AAD236DE14}">
      <dsp:nvSpPr>
        <dsp:cNvPr id="0" name=""/>
        <dsp:cNvSpPr/>
      </dsp:nvSpPr>
      <dsp:spPr>
        <a:xfrm>
          <a:off x="5958429" y="1300130"/>
          <a:ext cx="4427701" cy="1409599"/>
        </a:xfrm>
        <a:custGeom>
          <a:avLst/>
          <a:gdLst/>
          <a:ahLst/>
          <a:cxnLst/>
          <a:rect l="0" t="0" r="0" b="0"/>
          <a:pathLst>
            <a:path>
              <a:moveTo>
                <a:pt x="0" y="0"/>
              </a:moveTo>
              <a:lnTo>
                <a:pt x="0" y="1264428"/>
              </a:lnTo>
              <a:lnTo>
                <a:pt x="4427701" y="1264428"/>
              </a:lnTo>
              <a:lnTo>
                <a:pt x="4427701" y="14095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A196D2-FD99-C04F-B0DA-BFE2747848AD}">
      <dsp:nvSpPr>
        <dsp:cNvPr id="0" name=""/>
        <dsp:cNvSpPr/>
      </dsp:nvSpPr>
      <dsp:spPr>
        <a:xfrm>
          <a:off x="5958429" y="1300130"/>
          <a:ext cx="2263969" cy="1409599"/>
        </a:xfrm>
        <a:custGeom>
          <a:avLst/>
          <a:gdLst/>
          <a:ahLst/>
          <a:cxnLst/>
          <a:rect l="0" t="0" r="0" b="0"/>
          <a:pathLst>
            <a:path>
              <a:moveTo>
                <a:pt x="0" y="0"/>
              </a:moveTo>
              <a:lnTo>
                <a:pt x="0" y="1264428"/>
              </a:lnTo>
              <a:lnTo>
                <a:pt x="2263969" y="1264428"/>
              </a:lnTo>
              <a:lnTo>
                <a:pt x="2263969" y="14095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5DDE51-9E5F-B84E-B1C2-5ECAC6B062C3}">
      <dsp:nvSpPr>
        <dsp:cNvPr id="0" name=""/>
        <dsp:cNvSpPr/>
      </dsp:nvSpPr>
      <dsp:spPr>
        <a:xfrm>
          <a:off x="5958429" y="1300130"/>
          <a:ext cx="591051" cy="1409599"/>
        </a:xfrm>
        <a:custGeom>
          <a:avLst/>
          <a:gdLst/>
          <a:ahLst/>
          <a:cxnLst/>
          <a:rect l="0" t="0" r="0" b="0"/>
          <a:pathLst>
            <a:path>
              <a:moveTo>
                <a:pt x="0" y="0"/>
              </a:moveTo>
              <a:lnTo>
                <a:pt x="0" y="1264428"/>
              </a:lnTo>
              <a:lnTo>
                <a:pt x="591051" y="1264428"/>
              </a:lnTo>
              <a:lnTo>
                <a:pt x="591051" y="14095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2B30D-70B0-3542-BE72-18DAF3BC637C}">
      <dsp:nvSpPr>
        <dsp:cNvPr id="0" name=""/>
        <dsp:cNvSpPr/>
      </dsp:nvSpPr>
      <dsp:spPr>
        <a:xfrm>
          <a:off x="4876563" y="3401018"/>
          <a:ext cx="4182294" cy="526270"/>
        </a:xfrm>
        <a:custGeom>
          <a:avLst/>
          <a:gdLst/>
          <a:ahLst/>
          <a:cxnLst/>
          <a:rect l="0" t="0" r="0" b="0"/>
          <a:pathLst>
            <a:path>
              <a:moveTo>
                <a:pt x="0" y="0"/>
              </a:moveTo>
              <a:lnTo>
                <a:pt x="0" y="381100"/>
              </a:lnTo>
              <a:lnTo>
                <a:pt x="4182294" y="381100"/>
              </a:lnTo>
              <a:lnTo>
                <a:pt x="4182294" y="5262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7528D8-7939-144B-85A7-47469D710A6F}">
      <dsp:nvSpPr>
        <dsp:cNvPr id="0" name=""/>
        <dsp:cNvSpPr/>
      </dsp:nvSpPr>
      <dsp:spPr>
        <a:xfrm>
          <a:off x="4876563" y="3401018"/>
          <a:ext cx="2509376" cy="526270"/>
        </a:xfrm>
        <a:custGeom>
          <a:avLst/>
          <a:gdLst/>
          <a:ahLst/>
          <a:cxnLst/>
          <a:rect l="0" t="0" r="0" b="0"/>
          <a:pathLst>
            <a:path>
              <a:moveTo>
                <a:pt x="0" y="0"/>
              </a:moveTo>
              <a:lnTo>
                <a:pt x="0" y="381100"/>
              </a:lnTo>
              <a:lnTo>
                <a:pt x="2509376" y="381100"/>
              </a:lnTo>
              <a:lnTo>
                <a:pt x="2509376" y="5262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7996E7-65C6-3246-B8CE-24AA3A88FF08}">
      <dsp:nvSpPr>
        <dsp:cNvPr id="0" name=""/>
        <dsp:cNvSpPr/>
      </dsp:nvSpPr>
      <dsp:spPr>
        <a:xfrm>
          <a:off x="4876563" y="3401018"/>
          <a:ext cx="836458" cy="526270"/>
        </a:xfrm>
        <a:custGeom>
          <a:avLst/>
          <a:gdLst/>
          <a:ahLst/>
          <a:cxnLst/>
          <a:rect l="0" t="0" r="0" b="0"/>
          <a:pathLst>
            <a:path>
              <a:moveTo>
                <a:pt x="0" y="0"/>
              </a:moveTo>
              <a:lnTo>
                <a:pt x="0" y="381100"/>
              </a:lnTo>
              <a:lnTo>
                <a:pt x="836458" y="381100"/>
              </a:lnTo>
              <a:lnTo>
                <a:pt x="836458" y="5262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95B40-B1CD-A64A-BD66-A8FC45A4FF18}">
      <dsp:nvSpPr>
        <dsp:cNvPr id="0" name=""/>
        <dsp:cNvSpPr/>
      </dsp:nvSpPr>
      <dsp:spPr>
        <a:xfrm>
          <a:off x="3487074" y="4618577"/>
          <a:ext cx="207386" cy="763776"/>
        </a:xfrm>
        <a:custGeom>
          <a:avLst/>
          <a:gdLst/>
          <a:ahLst/>
          <a:cxnLst/>
          <a:rect l="0" t="0" r="0" b="0"/>
          <a:pathLst>
            <a:path>
              <a:moveTo>
                <a:pt x="0" y="0"/>
              </a:moveTo>
              <a:lnTo>
                <a:pt x="0" y="763776"/>
              </a:lnTo>
              <a:lnTo>
                <a:pt x="207386" y="7637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C6FE71-5765-6747-838E-B0E63E35EEDE}">
      <dsp:nvSpPr>
        <dsp:cNvPr id="0" name=""/>
        <dsp:cNvSpPr/>
      </dsp:nvSpPr>
      <dsp:spPr>
        <a:xfrm>
          <a:off x="4040104" y="3401018"/>
          <a:ext cx="836458" cy="526270"/>
        </a:xfrm>
        <a:custGeom>
          <a:avLst/>
          <a:gdLst/>
          <a:ahLst/>
          <a:cxnLst/>
          <a:rect l="0" t="0" r="0" b="0"/>
          <a:pathLst>
            <a:path>
              <a:moveTo>
                <a:pt x="836458" y="0"/>
              </a:moveTo>
              <a:lnTo>
                <a:pt x="836458" y="381100"/>
              </a:lnTo>
              <a:lnTo>
                <a:pt x="0" y="381100"/>
              </a:lnTo>
              <a:lnTo>
                <a:pt x="0" y="5262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EEFE9A-D423-0443-A061-D2EC43B556BD}">
      <dsp:nvSpPr>
        <dsp:cNvPr id="0" name=""/>
        <dsp:cNvSpPr/>
      </dsp:nvSpPr>
      <dsp:spPr>
        <a:xfrm>
          <a:off x="2367187" y="3401018"/>
          <a:ext cx="2509376" cy="526270"/>
        </a:xfrm>
        <a:custGeom>
          <a:avLst/>
          <a:gdLst/>
          <a:ahLst/>
          <a:cxnLst/>
          <a:rect l="0" t="0" r="0" b="0"/>
          <a:pathLst>
            <a:path>
              <a:moveTo>
                <a:pt x="2509376" y="0"/>
              </a:moveTo>
              <a:lnTo>
                <a:pt x="2509376" y="381100"/>
              </a:lnTo>
              <a:lnTo>
                <a:pt x="0" y="381100"/>
              </a:lnTo>
              <a:lnTo>
                <a:pt x="0" y="5262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EB8E56-D916-D745-9424-A8DF0E8D468E}">
      <dsp:nvSpPr>
        <dsp:cNvPr id="0" name=""/>
        <dsp:cNvSpPr/>
      </dsp:nvSpPr>
      <dsp:spPr>
        <a:xfrm>
          <a:off x="694269" y="3401018"/>
          <a:ext cx="4182294" cy="526270"/>
        </a:xfrm>
        <a:custGeom>
          <a:avLst/>
          <a:gdLst/>
          <a:ahLst/>
          <a:cxnLst/>
          <a:rect l="0" t="0" r="0" b="0"/>
          <a:pathLst>
            <a:path>
              <a:moveTo>
                <a:pt x="4182294" y="0"/>
              </a:moveTo>
              <a:lnTo>
                <a:pt x="4182294" y="381100"/>
              </a:lnTo>
              <a:lnTo>
                <a:pt x="0" y="381100"/>
              </a:lnTo>
              <a:lnTo>
                <a:pt x="0" y="5262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944DAB-B26D-1C41-B933-A75253AB3741}">
      <dsp:nvSpPr>
        <dsp:cNvPr id="0" name=""/>
        <dsp:cNvSpPr/>
      </dsp:nvSpPr>
      <dsp:spPr>
        <a:xfrm>
          <a:off x="4876563" y="1300130"/>
          <a:ext cx="1081866" cy="1409599"/>
        </a:xfrm>
        <a:custGeom>
          <a:avLst/>
          <a:gdLst/>
          <a:ahLst/>
          <a:cxnLst/>
          <a:rect l="0" t="0" r="0" b="0"/>
          <a:pathLst>
            <a:path>
              <a:moveTo>
                <a:pt x="1081866" y="0"/>
              </a:moveTo>
              <a:lnTo>
                <a:pt x="1081866" y="1264428"/>
              </a:lnTo>
              <a:lnTo>
                <a:pt x="0" y="1264428"/>
              </a:lnTo>
              <a:lnTo>
                <a:pt x="0" y="14095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FCC31-371E-2546-8C88-E166EC5E09D1}">
      <dsp:nvSpPr>
        <dsp:cNvPr id="0" name=""/>
        <dsp:cNvSpPr/>
      </dsp:nvSpPr>
      <dsp:spPr>
        <a:xfrm>
          <a:off x="3203646" y="1300130"/>
          <a:ext cx="2754783" cy="1409599"/>
        </a:xfrm>
        <a:custGeom>
          <a:avLst/>
          <a:gdLst/>
          <a:ahLst/>
          <a:cxnLst/>
          <a:rect l="0" t="0" r="0" b="0"/>
          <a:pathLst>
            <a:path>
              <a:moveTo>
                <a:pt x="2754783" y="0"/>
              </a:moveTo>
              <a:lnTo>
                <a:pt x="2754783" y="1264428"/>
              </a:lnTo>
              <a:lnTo>
                <a:pt x="0" y="1264428"/>
              </a:lnTo>
              <a:lnTo>
                <a:pt x="0" y="14095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4CDEB-9631-3041-B96D-3D859E0DB91D}">
      <dsp:nvSpPr>
        <dsp:cNvPr id="0" name=""/>
        <dsp:cNvSpPr/>
      </dsp:nvSpPr>
      <dsp:spPr>
        <a:xfrm>
          <a:off x="1530728" y="1300130"/>
          <a:ext cx="4427701" cy="1409599"/>
        </a:xfrm>
        <a:custGeom>
          <a:avLst/>
          <a:gdLst/>
          <a:ahLst/>
          <a:cxnLst/>
          <a:rect l="0" t="0" r="0" b="0"/>
          <a:pathLst>
            <a:path>
              <a:moveTo>
                <a:pt x="4427701" y="0"/>
              </a:moveTo>
              <a:lnTo>
                <a:pt x="4427701" y="1264428"/>
              </a:lnTo>
              <a:lnTo>
                <a:pt x="0" y="1264428"/>
              </a:lnTo>
              <a:lnTo>
                <a:pt x="0" y="14095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262528-8AD6-5445-A118-CC23F1708427}">
      <dsp:nvSpPr>
        <dsp:cNvPr id="0" name=""/>
        <dsp:cNvSpPr/>
      </dsp:nvSpPr>
      <dsp:spPr>
        <a:xfrm>
          <a:off x="5267141" y="608842"/>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SCALPSS 1.1 Project Management</a:t>
          </a:r>
        </a:p>
      </dsp:txBody>
      <dsp:txXfrm>
        <a:off x="5267141" y="608842"/>
        <a:ext cx="1382576" cy="691288"/>
      </dsp:txXfrm>
    </dsp:sp>
    <dsp:sp modelId="{CBDDC375-4E93-CD45-9C83-1EC535AEE910}">
      <dsp:nvSpPr>
        <dsp:cNvPr id="0" name=""/>
        <dsp:cNvSpPr/>
      </dsp:nvSpPr>
      <dsp:spPr>
        <a:xfrm>
          <a:off x="839440" y="2709729"/>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Systems Engineering</a:t>
          </a:r>
        </a:p>
      </dsp:txBody>
      <dsp:txXfrm>
        <a:off x="839440" y="2709729"/>
        <a:ext cx="1382576" cy="691288"/>
      </dsp:txXfrm>
    </dsp:sp>
    <dsp:sp modelId="{0F8B1CE7-5A95-BD4E-ACD1-479AD8711434}">
      <dsp:nvSpPr>
        <dsp:cNvPr id="0" name=""/>
        <dsp:cNvSpPr/>
      </dsp:nvSpPr>
      <dsp:spPr>
        <a:xfrm>
          <a:off x="2512357" y="2709729"/>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Safety and Mission Assurance</a:t>
          </a:r>
        </a:p>
      </dsp:txBody>
      <dsp:txXfrm>
        <a:off x="2512357" y="2709729"/>
        <a:ext cx="1382576" cy="691288"/>
      </dsp:txXfrm>
    </dsp:sp>
    <dsp:sp modelId="{A02C9E57-A6A4-4642-9A80-D94B02A7A297}">
      <dsp:nvSpPr>
        <dsp:cNvPr id="0" name=""/>
        <dsp:cNvSpPr/>
      </dsp:nvSpPr>
      <dsp:spPr>
        <a:xfrm>
          <a:off x="4185275" y="2709729"/>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Flight Hardware</a:t>
          </a:r>
        </a:p>
      </dsp:txBody>
      <dsp:txXfrm>
        <a:off x="4185275" y="2709729"/>
        <a:ext cx="1382576" cy="691288"/>
      </dsp:txXfrm>
    </dsp:sp>
    <dsp:sp modelId="{286DD7FB-392F-4649-9007-B78B6602F3F7}">
      <dsp:nvSpPr>
        <dsp:cNvPr id="0" name=""/>
        <dsp:cNvSpPr/>
      </dsp:nvSpPr>
      <dsp:spPr>
        <a:xfrm>
          <a:off x="2981" y="3927288"/>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Electronics</a:t>
          </a:r>
        </a:p>
      </dsp:txBody>
      <dsp:txXfrm>
        <a:off x="2981" y="3927288"/>
        <a:ext cx="1382576" cy="691288"/>
      </dsp:txXfrm>
    </dsp:sp>
    <dsp:sp modelId="{891173DA-1753-7540-B9A5-861799E7DF9A}">
      <dsp:nvSpPr>
        <dsp:cNvPr id="0" name=""/>
        <dsp:cNvSpPr/>
      </dsp:nvSpPr>
      <dsp:spPr>
        <a:xfrm>
          <a:off x="1675898" y="3927288"/>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Camera System (MSFC)</a:t>
          </a:r>
        </a:p>
      </dsp:txBody>
      <dsp:txXfrm>
        <a:off x="1675898" y="3927288"/>
        <a:ext cx="1382576" cy="691288"/>
      </dsp:txXfrm>
    </dsp:sp>
    <dsp:sp modelId="{F8E353D5-AFFB-2540-9744-2D3028049236}">
      <dsp:nvSpPr>
        <dsp:cNvPr id="0" name=""/>
        <dsp:cNvSpPr/>
      </dsp:nvSpPr>
      <dsp:spPr>
        <a:xfrm>
          <a:off x="3348816" y="3927288"/>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Thermal</a:t>
          </a:r>
        </a:p>
      </dsp:txBody>
      <dsp:txXfrm>
        <a:off x="3348816" y="3927288"/>
        <a:ext cx="1382576" cy="691288"/>
      </dsp:txXfrm>
    </dsp:sp>
    <dsp:sp modelId="{DA47D18C-CC75-D444-8964-58A4D1AB63DE}">
      <dsp:nvSpPr>
        <dsp:cNvPr id="0" name=""/>
        <dsp:cNvSpPr/>
      </dsp:nvSpPr>
      <dsp:spPr>
        <a:xfrm>
          <a:off x="3694460" y="5036709"/>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kern="1200" dirty="0">
              <a:latin typeface="Arial" panose="020B0604020202020204" pitchFamily="34" charset="0"/>
              <a:cs typeface="Arial" panose="020B0604020202020204" pitchFamily="34" charset="0"/>
            </a:rPr>
            <a:t>MLI</a:t>
          </a:r>
        </a:p>
        <a:p>
          <a:pPr marL="0" lvl="0" indent="0" algn="ctr" defTabSz="533400">
            <a:lnSpc>
              <a:spcPct val="90000"/>
            </a:lnSpc>
            <a:spcBef>
              <a:spcPct val="0"/>
            </a:spcBef>
            <a:spcAft>
              <a:spcPts val="0"/>
            </a:spcAft>
            <a:buNone/>
          </a:pPr>
          <a:r>
            <a:rPr lang="en-US" sz="1200" kern="1200" dirty="0">
              <a:latin typeface="Arial" panose="020B0604020202020204" pitchFamily="34" charset="0"/>
              <a:cs typeface="Arial" panose="020B0604020202020204" pitchFamily="34" charset="0"/>
            </a:rPr>
            <a:t>(JSC)</a:t>
          </a:r>
        </a:p>
      </dsp:txBody>
      <dsp:txXfrm>
        <a:off x="3694460" y="5036709"/>
        <a:ext cx="1382576" cy="691288"/>
      </dsp:txXfrm>
    </dsp:sp>
    <dsp:sp modelId="{D453DA74-D8B9-5041-8F2A-9A2E8E4E1C85}">
      <dsp:nvSpPr>
        <dsp:cNvPr id="0" name=""/>
        <dsp:cNvSpPr/>
      </dsp:nvSpPr>
      <dsp:spPr>
        <a:xfrm>
          <a:off x="5021734" y="3927288"/>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Structures</a:t>
          </a:r>
        </a:p>
      </dsp:txBody>
      <dsp:txXfrm>
        <a:off x="5021734" y="3927288"/>
        <a:ext cx="1382576" cy="691288"/>
      </dsp:txXfrm>
    </dsp:sp>
    <dsp:sp modelId="{3E8ABA2D-9606-D145-82A6-F9B2D73257F0}">
      <dsp:nvSpPr>
        <dsp:cNvPr id="0" name=""/>
        <dsp:cNvSpPr/>
      </dsp:nvSpPr>
      <dsp:spPr>
        <a:xfrm>
          <a:off x="6694651" y="3927288"/>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Mechanical</a:t>
          </a:r>
        </a:p>
      </dsp:txBody>
      <dsp:txXfrm>
        <a:off x="6694651" y="3927288"/>
        <a:ext cx="1382576" cy="691288"/>
      </dsp:txXfrm>
    </dsp:sp>
    <dsp:sp modelId="{B6DB6D46-2C1D-FE48-8860-72943B5D6133}">
      <dsp:nvSpPr>
        <dsp:cNvPr id="0" name=""/>
        <dsp:cNvSpPr/>
      </dsp:nvSpPr>
      <dsp:spPr>
        <a:xfrm>
          <a:off x="8367569" y="3927288"/>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Software</a:t>
          </a:r>
        </a:p>
      </dsp:txBody>
      <dsp:txXfrm>
        <a:off x="8367569" y="3927288"/>
        <a:ext cx="1382576" cy="691288"/>
      </dsp:txXfrm>
    </dsp:sp>
    <dsp:sp modelId="{729EF1AC-58E5-E045-BAB7-2CAF2A512571}">
      <dsp:nvSpPr>
        <dsp:cNvPr id="0" name=""/>
        <dsp:cNvSpPr/>
      </dsp:nvSpPr>
      <dsp:spPr>
        <a:xfrm>
          <a:off x="5858193" y="2709729"/>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Assembly, Integration &amp; Test</a:t>
          </a:r>
        </a:p>
      </dsp:txBody>
      <dsp:txXfrm>
        <a:off x="5858193" y="2709729"/>
        <a:ext cx="1382576" cy="691288"/>
      </dsp:txXfrm>
    </dsp:sp>
    <dsp:sp modelId="{C52EB8E7-12FD-AB43-9649-6D6E1B287AA7}">
      <dsp:nvSpPr>
        <dsp:cNvPr id="0" name=""/>
        <dsp:cNvSpPr/>
      </dsp:nvSpPr>
      <dsp:spPr>
        <a:xfrm>
          <a:off x="7531110" y="2709729"/>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Contamination Control</a:t>
          </a:r>
        </a:p>
      </dsp:txBody>
      <dsp:txXfrm>
        <a:off x="7531110" y="2709729"/>
        <a:ext cx="1382576" cy="691288"/>
      </dsp:txXfrm>
    </dsp:sp>
    <dsp:sp modelId="{AE16BDA3-0462-2343-AD1A-4054C3EE692D}">
      <dsp:nvSpPr>
        <dsp:cNvPr id="0" name=""/>
        <dsp:cNvSpPr/>
      </dsp:nvSpPr>
      <dsp:spPr>
        <a:xfrm>
          <a:off x="9694842" y="2709729"/>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Science and Operations</a:t>
          </a:r>
        </a:p>
      </dsp:txBody>
      <dsp:txXfrm>
        <a:off x="9694842" y="2709729"/>
        <a:ext cx="1382576" cy="691288"/>
      </dsp:txXfrm>
    </dsp:sp>
    <dsp:sp modelId="{5EAD41A6-3A7F-734A-9F09-05F9C6B7CB79}">
      <dsp:nvSpPr>
        <dsp:cNvPr id="0" name=""/>
        <dsp:cNvSpPr/>
      </dsp:nvSpPr>
      <dsp:spPr>
        <a:xfrm>
          <a:off x="10040487" y="3691359"/>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kern="1200" dirty="0">
              <a:latin typeface="Arial" panose="020B0604020202020204" pitchFamily="34" charset="0"/>
              <a:cs typeface="Arial" panose="020B0604020202020204" pitchFamily="34" charset="0"/>
            </a:rPr>
            <a:t>Science and Data Analysis </a:t>
          </a:r>
        </a:p>
        <a:p>
          <a:pPr marL="0" lvl="0" indent="0" algn="ctr" defTabSz="533400">
            <a:lnSpc>
              <a:spcPct val="90000"/>
            </a:lnSpc>
            <a:spcBef>
              <a:spcPct val="0"/>
            </a:spcBef>
            <a:spcAft>
              <a:spcPts val="0"/>
            </a:spcAft>
            <a:buNone/>
          </a:pPr>
          <a:r>
            <a:rPr lang="en-US" sz="1200" kern="1200" dirty="0">
              <a:latin typeface="Arial" panose="020B0604020202020204" pitchFamily="34" charset="0"/>
              <a:cs typeface="Arial" panose="020B0604020202020204" pitchFamily="34" charset="0"/>
            </a:rPr>
            <a:t>(MSFC)</a:t>
          </a:r>
        </a:p>
      </dsp:txBody>
      <dsp:txXfrm>
        <a:off x="10040487" y="3691359"/>
        <a:ext cx="1382576" cy="691288"/>
      </dsp:txXfrm>
    </dsp:sp>
    <dsp:sp modelId="{0AD46649-8359-824F-9480-B12388C9EE47}">
      <dsp:nvSpPr>
        <dsp:cNvPr id="0" name=""/>
        <dsp:cNvSpPr/>
      </dsp:nvSpPr>
      <dsp:spPr>
        <a:xfrm>
          <a:off x="10040487" y="4849937"/>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Configuration and Photogrammetry</a:t>
          </a:r>
        </a:p>
      </dsp:txBody>
      <dsp:txXfrm>
        <a:off x="10040487" y="4849937"/>
        <a:ext cx="1382576" cy="691288"/>
      </dsp:txXfrm>
    </dsp:sp>
    <dsp:sp modelId="{FCD05D84-53FB-8849-A2E4-330EE994107A}">
      <dsp:nvSpPr>
        <dsp:cNvPr id="0" name=""/>
        <dsp:cNvSpPr/>
      </dsp:nvSpPr>
      <dsp:spPr>
        <a:xfrm>
          <a:off x="4430682" y="1590471"/>
          <a:ext cx="1382576" cy="691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Project Support</a:t>
          </a:r>
        </a:p>
      </dsp:txBody>
      <dsp:txXfrm>
        <a:off x="4430682" y="1590471"/>
        <a:ext cx="1382576" cy="6912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277E75D-796E-544A-918E-932386311232}" type="datetimeFigureOut">
              <a:rPr lang="en-US"/>
              <a:pPr>
                <a:defRPr/>
              </a:pPr>
              <a:t>8/22/22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EB6B351-6F3D-EC46-A184-8530CFA3CBE7}" type="slidenum">
              <a:rPr lang="en-US"/>
              <a:pPr>
                <a:defRPr/>
              </a:pPr>
              <a:t>‹#›</a:t>
            </a:fld>
            <a:endParaRPr lang="en-US"/>
          </a:p>
        </p:txBody>
      </p:sp>
    </p:spTree>
    <p:extLst>
      <p:ext uri="{BB962C8B-B14F-4D97-AF65-F5344CB8AC3E}">
        <p14:creationId xmlns:p14="http://schemas.microsoft.com/office/powerpoint/2010/main" val="290664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4DFE72E3-EEB0-5E49-804D-DD1262D95E69}" type="datetimeFigureOut">
              <a:rPr lang="en-US" altLang="x-none"/>
              <a:pPr>
                <a:defRPr/>
              </a:pPr>
              <a:t>8/22/22</a:t>
            </a:fld>
            <a:endParaRPr lang="en-US" altLang="x-non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83AEBCAE-0345-1F4B-AF5B-AFC84B023E8C}" type="slidenum">
              <a:rPr lang="en-US" altLang="x-none"/>
              <a:pPr>
                <a:defRPr/>
              </a:pPr>
              <a:t>‹#›</a:t>
            </a:fld>
            <a:endParaRPr lang="en-US" altLang="x-none"/>
          </a:p>
        </p:txBody>
      </p:sp>
    </p:spTree>
    <p:extLst>
      <p:ext uri="{BB962C8B-B14F-4D97-AF65-F5344CB8AC3E}">
        <p14:creationId xmlns:p14="http://schemas.microsoft.com/office/powerpoint/2010/main" val="3794634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DDCF2-9B85-7E48-A229-6803093FC2E2}" type="slidenum">
              <a:rPr lang="en-US" smtClean="0"/>
              <a:t>0</a:t>
            </a:fld>
            <a:endParaRPr lang="en-US"/>
          </a:p>
        </p:txBody>
      </p:sp>
    </p:spTree>
    <p:extLst>
      <p:ext uri="{BB962C8B-B14F-4D97-AF65-F5344CB8AC3E}">
        <p14:creationId xmlns:p14="http://schemas.microsoft.com/office/powerpoint/2010/main" val="389076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rPr>
              <a:t>Summary of the EPO activities (papers, conferences, outreach events) participated in over the last 6 months and the forward outlook for 6 months</a:t>
            </a:r>
          </a:p>
          <a:p>
            <a:endParaRPr lang="en-US"/>
          </a:p>
        </p:txBody>
      </p:sp>
      <p:sp>
        <p:nvSpPr>
          <p:cNvPr id="4" name="Slide Number Placeholder 3"/>
          <p:cNvSpPr>
            <a:spLocks noGrp="1"/>
          </p:cNvSpPr>
          <p:nvPr>
            <p:ph type="sldNum" sz="quarter" idx="5"/>
          </p:nvPr>
        </p:nvSpPr>
        <p:spPr/>
        <p:txBody>
          <a:bodyPr/>
          <a:lstStyle/>
          <a:p>
            <a:fld id="{041DDCF2-9B85-7E48-A229-6803093FC2E2}" type="slidenum">
              <a:rPr lang="en-US" smtClean="0"/>
              <a:t>9</a:t>
            </a:fld>
            <a:endParaRPr lang="en-US"/>
          </a:p>
        </p:txBody>
      </p:sp>
    </p:spTree>
    <p:extLst>
      <p:ext uri="{BB962C8B-B14F-4D97-AF65-F5344CB8AC3E}">
        <p14:creationId xmlns:p14="http://schemas.microsoft.com/office/powerpoint/2010/main" val="61912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10</a:t>
            </a:fld>
            <a:endParaRPr lang="en-US" altLang="x-none"/>
          </a:p>
        </p:txBody>
      </p:sp>
    </p:spTree>
    <p:extLst>
      <p:ext uri="{BB962C8B-B14F-4D97-AF65-F5344CB8AC3E}">
        <p14:creationId xmlns:p14="http://schemas.microsoft.com/office/powerpoint/2010/main" val="224163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041DDCF2-9B85-7E48-A229-6803093FC2E2}" type="slidenum">
              <a:rPr lang="en-US" smtClean="0"/>
              <a:t>1</a:t>
            </a:fld>
            <a:endParaRPr lang="en-US"/>
          </a:p>
        </p:txBody>
      </p:sp>
    </p:spTree>
    <p:extLst>
      <p:ext uri="{BB962C8B-B14F-4D97-AF65-F5344CB8AC3E}">
        <p14:creationId xmlns:p14="http://schemas.microsoft.com/office/powerpoint/2010/main" val="62944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submitted a Project Plan, you could utilize the Organizational Chart found in section 8.3 – Management Structure</a:t>
            </a:r>
          </a:p>
        </p:txBody>
      </p:sp>
      <p:sp>
        <p:nvSpPr>
          <p:cNvPr id="4" name="Slide Number Placeholder 3"/>
          <p:cNvSpPr>
            <a:spLocks noGrp="1"/>
          </p:cNvSpPr>
          <p:nvPr>
            <p:ph type="sldNum" sz="quarter" idx="5"/>
          </p:nvPr>
        </p:nvSpPr>
        <p:spPr/>
        <p:txBody>
          <a:bodyPr/>
          <a:lstStyle/>
          <a:p>
            <a:pPr>
              <a:defRPr/>
            </a:pPr>
            <a:fld id="{83AEBCAE-0345-1F4B-AF5B-AFC84B023E8C}" type="slidenum">
              <a:rPr lang="en-US" altLang="x-none" smtClean="0"/>
              <a:pPr>
                <a:defRPr/>
              </a:pPr>
              <a:t>2</a:t>
            </a:fld>
            <a:endParaRPr lang="en-US" altLang="x-none"/>
          </a:p>
        </p:txBody>
      </p:sp>
    </p:spTree>
    <p:extLst>
      <p:ext uri="{BB962C8B-B14F-4D97-AF65-F5344CB8AC3E}">
        <p14:creationId xmlns:p14="http://schemas.microsoft.com/office/powerpoint/2010/main" val="6399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buFont typeface="Arial" panose="020B0604020202020204" pitchFamily="34" charset="0"/>
              <a:buChar char="•"/>
            </a:pPr>
            <a:r>
              <a:rPr lang="en-US" sz="1800" b="1" i="0">
                <a:solidFill>
                  <a:srgbClr val="242424"/>
                </a:solidFill>
                <a:effectLst/>
                <a:latin typeface="Segoe UI" panose="020B0502040204020203" pitchFamily="34" charset="0"/>
              </a:rPr>
              <a:t>Infusion</a:t>
            </a:r>
            <a:r>
              <a:rPr lang="en-US" sz="1800" b="0" i="0">
                <a:solidFill>
                  <a:srgbClr val="242424"/>
                </a:solidFill>
                <a:effectLst/>
                <a:latin typeface="Segoe UI" panose="020B0502040204020203" pitchFamily="34" charset="0"/>
              </a:rPr>
              <a:t>: An investment reaches a conclusion where a technology is handed off for use by a mission or other need. Infusions can be made to other NASA Mission Directorates, other Government Agencies, Commercial Entities, or International Partner.  </a:t>
            </a:r>
            <a:endParaRPr lang="en-US" b="0" i="0">
              <a:solidFill>
                <a:srgbClr val="242424"/>
              </a:solidFill>
              <a:effectLst/>
              <a:latin typeface="Segoe UI" panose="020B0502040204020203" pitchFamily="34" charset="0"/>
            </a:endParaRPr>
          </a:p>
          <a:p>
            <a:pPr algn="l">
              <a:buFont typeface="Arial" panose="020B0604020202020204" pitchFamily="34" charset="0"/>
              <a:buChar char="•"/>
            </a:pPr>
            <a:r>
              <a:rPr lang="en-US" sz="1800" b="1" i="0">
                <a:solidFill>
                  <a:srgbClr val="242424"/>
                </a:solidFill>
                <a:effectLst/>
                <a:latin typeface="Segoe UI" panose="020B0502040204020203" pitchFamily="34" charset="0"/>
              </a:rPr>
              <a:t>Transition</a:t>
            </a:r>
            <a:r>
              <a:rPr lang="en-US" sz="1800" b="0" i="0">
                <a:solidFill>
                  <a:srgbClr val="242424"/>
                </a:solidFill>
                <a:effectLst/>
                <a:latin typeface="Segoe UI" panose="020B0502040204020203" pitchFamily="34" charset="0"/>
              </a:rPr>
              <a:t>: An investment reaches a conclusion where a technology is handed off for further development. Transitions can be made to other STMD programs, other NASA Mission Directorates, academic institution, other Government Agencies, Commercial Entities, or International Partner.</a:t>
            </a:r>
            <a:endParaRPr lang="en-US" b="0" i="0">
              <a:solidFill>
                <a:srgbClr val="242424"/>
              </a:solidFill>
              <a:effectLst/>
              <a:latin typeface="Segoe UI" panose="020B0502040204020203" pitchFamily="34" charset="0"/>
            </a:endParaRPr>
          </a:p>
          <a:p>
            <a:endParaRPr lang="en-US"/>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3</a:t>
            </a:fld>
            <a:endParaRPr lang="en-US" altLang="x-none"/>
          </a:p>
        </p:txBody>
      </p:sp>
    </p:spTree>
    <p:extLst>
      <p:ext uri="{BB962C8B-B14F-4D97-AF65-F5344CB8AC3E}">
        <p14:creationId xmlns:p14="http://schemas.microsoft.com/office/powerpoint/2010/main" val="936303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4</a:t>
            </a:fld>
            <a:endParaRPr lang="en-US" altLang="x-none"/>
          </a:p>
        </p:txBody>
      </p:sp>
    </p:spTree>
    <p:extLst>
      <p:ext uri="{BB962C8B-B14F-4D97-AF65-F5344CB8AC3E}">
        <p14:creationId xmlns:p14="http://schemas.microsoft.com/office/powerpoint/2010/main" val="375944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Chart purpose: show TRL/SRL/MRL advancement over the project lifecycle</a:t>
            </a:r>
            <a:r>
              <a:rPr lang="en-US" baseline="0"/>
              <a:t> </a:t>
            </a:r>
            <a:r>
              <a:rPr lang="en-US"/>
              <a:t>schedule. Show TRL advancements as whole integer increases. Show how Key and Controlled milestones align with TRL advancement. </a:t>
            </a:r>
          </a:p>
          <a:p>
            <a:pPr marL="628650" lvl="1" indent="-171450">
              <a:buFont typeface="Arial" panose="020B0604020202020204" pitchFamily="34" charset="0"/>
              <a:buChar char="•"/>
            </a:pPr>
            <a:r>
              <a:rPr lang="en-US"/>
              <a:t>TRL/SRL/MRL may not advance at each milestone. Often several milestones are required to produce a step increase in TRL/SRL/MRL. </a:t>
            </a:r>
          </a:p>
          <a:p>
            <a:pPr marL="171450" indent="-171450">
              <a:buFont typeface="Arial" panose="020B0604020202020204" pitchFamily="34" charset="0"/>
              <a:buChar char="•"/>
            </a:pPr>
            <a:r>
              <a:rPr lang="en-US"/>
              <a:t>There can be one, or more, of these charts per project as needed.  </a:t>
            </a:r>
          </a:p>
          <a:p>
            <a:pPr marL="628650" lvl="1" indent="-171450">
              <a:buFont typeface="Arial" panose="020B0604020202020204" pitchFamily="34" charset="0"/>
              <a:buChar char="•"/>
            </a:pPr>
            <a:r>
              <a:rPr lang="en-US"/>
              <a:t>For projects with fewer technical elements, the TRL/SRL/MRL data can be combined on one chart.</a:t>
            </a:r>
          </a:p>
          <a:p>
            <a:pPr marL="628650" lvl="1" indent="-171450">
              <a:buFont typeface="Arial" panose="020B0604020202020204" pitchFamily="34" charset="0"/>
              <a:buChar char="•"/>
            </a:pPr>
            <a:r>
              <a:rPr lang="en-US"/>
              <a:t>For more complex projects, the TRL/SRL/MRL progression can separated into multiple charts by project technical area. </a:t>
            </a:r>
          </a:p>
          <a:p>
            <a:pPr marL="171450" indent="-171450">
              <a:buFont typeface="Arial" panose="020B0604020202020204" pitchFamily="34" charset="0"/>
              <a:buChar char="•"/>
            </a:pPr>
            <a:r>
              <a:rPr lang="en-US"/>
              <a:t>Show TRL, SRL, and MRL data for each technical element on the same chart. </a:t>
            </a:r>
          </a:p>
          <a:p>
            <a:pPr marL="628650" lvl="1" indent="-171450">
              <a:buFont typeface="Arial" panose="020B0604020202020204" pitchFamily="34" charset="0"/>
              <a:buChar char="•"/>
            </a:pPr>
            <a:r>
              <a:rPr lang="en-US"/>
              <a:t>Delete TRL/SRL/MRL axis-labels that do not apply – e.g., remove SRL/MRL for projects/technical areas where SRL and MRL do not apply.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x-none" sz="1200" b="0" i="0" u="none" strike="noStrike" kern="1200" cap="none" spc="0" normalizeH="0" baseline="0" noProof="0">
              <a:ln>
                <a:noFill/>
              </a:ln>
              <a:solidFill>
                <a:prstClr val="black"/>
              </a:solidFill>
              <a:effectLst/>
              <a:uLnTx/>
              <a:uFillTx/>
              <a:latin typeface="Calibri" charset="0"/>
              <a:ea typeface="MS PGothic" charset="-128"/>
              <a:cs typeface="+mn-cs"/>
            </a:endParaRPr>
          </a:p>
        </p:txBody>
      </p:sp>
    </p:spTree>
    <p:extLst>
      <p:ext uri="{BB962C8B-B14F-4D97-AF65-F5344CB8AC3E}">
        <p14:creationId xmlns:p14="http://schemas.microsoft.com/office/powerpoint/2010/main" val="104452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6</a:t>
            </a:fld>
            <a:endParaRPr lang="en-US" altLang="x-none"/>
          </a:p>
        </p:txBody>
      </p:sp>
    </p:spTree>
    <p:extLst>
      <p:ext uri="{BB962C8B-B14F-4D97-AF65-F5344CB8AC3E}">
        <p14:creationId xmlns:p14="http://schemas.microsoft.com/office/powerpoint/2010/main" val="196703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7</a:t>
            </a:fld>
            <a:endParaRPr lang="en-US" altLang="x-none"/>
          </a:p>
        </p:txBody>
      </p:sp>
    </p:spTree>
    <p:extLst>
      <p:ext uri="{BB962C8B-B14F-4D97-AF65-F5344CB8AC3E}">
        <p14:creationId xmlns:p14="http://schemas.microsoft.com/office/powerpoint/2010/main" val="183874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sz="1800" b="1" i="0">
                <a:solidFill>
                  <a:srgbClr val="242424"/>
                </a:solidFill>
                <a:effectLst/>
                <a:latin typeface="Segoe UI" panose="020B0502040204020203" pitchFamily="34" charset="0"/>
              </a:rPr>
              <a:t>Infusion</a:t>
            </a:r>
            <a:r>
              <a:rPr lang="en-US" sz="1800" b="0" i="0">
                <a:solidFill>
                  <a:srgbClr val="242424"/>
                </a:solidFill>
                <a:effectLst/>
                <a:latin typeface="Segoe UI" panose="020B0502040204020203" pitchFamily="34" charset="0"/>
              </a:rPr>
              <a:t>: An investment reaches a conclusion where a technology is handed off for use by a mission or other need. Infusions can be made to other NASA Mission Directorates, other Government Agencies, Commercial Entities, or International Partner.  </a:t>
            </a:r>
            <a:endParaRPr lang="en-US" b="0" i="0">
              <a:solidFill>
                <a:srgbClr val="242424"/>
              </a:solidFill>
              <a:effectLst/>
              <a:latin typeface="Segoe UI" panose="020B0502040204020203" pitchFamily="34" charset="0"/>
            </a:endParaRPr>
          </a:p>
          <a:p>
            <a:pPr algn="l">
              <a:buFont typeface="Arial" panose="020B0604020202020204" pitchFamily="34" charset="0"/>
              <a:buChar char="•"/>
            </a:pPr>
            <a:r>
              <a:rPr lang="en-US" sz="1800" b="1" i="0">
                <a:solidFill>
                  <a:srgbClr val="242424"/>
                </a:solidFill>
                <a:effectLst/>
                <a:latin typeface="Segoe UI" panose="020B0502040204020203" pitchFamily="34" charset="0"/>
              </a:rPr>
              <a:t>Transition</a:t>
            </a:r>
            <a:r>
              <a:rPr lang="en-US" sz="1800" b="0" i="0">
                <a:solidFill>
                  <a:srgbClr val="242424"/>
                </a:solidFill>
                <a:effectLst/>
                <a:latin typeface="Segoe UI" panose="020B0502040204020203" pitchFamily="34" charset="0"/>
              </a:rPr>
              <a:t>: An investment reaches a conclusion where a technology is handed off for further development. Transitions can be made to other STMD programs, other NASA Mission Directorates, academic institution, other Government Agencies, Commercial Entities, or International Partner.</a:t>
            </a:r>
            <a:endParaRPr lang="en-US" b="0" i="0">
              <a:solidFill>
                <a:srgbClr val="242424"/>
              </a:solidFill>
              <a:effectLst/>
              <a:latin typeface="Segoe UI" panose="020B0502040204020203" pitchFamily="34" charset="0"/>
            </a:endParaRPr>
          </a:p>
          <a:p>
            <a:endParaRPr lang="en-US"/>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8</a:t>
            </a:fld>
            <a:endParaRPr lang="en-US" altLang="x-none"/>
          </a:p>
        </p:txBody>
      </p:sp>
    </p:spTree>
    <p:extLst>
      <p:ext uri="{BB962C8B-B14F-4D97-AF65-F5344CB8AC3E}">
        <p14:creationId xmlns:p14="http://schemas.microsoft.com/office/powerpoint/2010/main" val="241437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3200" b="1" i="0" baseline="0">
                <a:solidFill>
                  <a:schemeClr val="bg1"/>
                </a:solidFill>
                <a:latin typeface="Arial Bold"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400" baseline="0">
                <a:solidFill>
                  <a:schemeClr val="bg1"/>
                </a:solidFill>
                <a:latin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solidFill>
                  <a:schemeClr val="bg1">
                    <a:lumMod val="95000"/>
                    <a:lumOff val="5000"/>
                  </a:schemeClr>
                </a:solidFill>
                <a:latin typeface="Arial" charset="0"/>
              </a:rPr>
              <a:pPr>
                <a:defRPr/>
              </a:pPr>
              <a:t>‹#›</a:t>
            </a:fld>
            <a:endParaRPr lang="uk-UA" sz="1200">
              <a:solidFill>
                <a:schemeClr val="bg1">
                  <a:lumMod val="95000"/>
                  <a:lumOff val="5000"/>
                </a:schemeClr>
              </a:solidFill>
            </a:endParaRP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AB950F-9DEF-B340-A386-651998A09F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74129" y="1155769"/>
            <a:ext cx="1590548" cy="1591733"/>
          </a:xfrm>
          <a:prstGeom prst="rect">
            <a:avLst/>
          </a:prstGeom>
        </p:spPr>
      </p:pic>
      <p:pic>
        <p:nvPicPr>
          <p:cNvPr id="7" name="Picture 6">
            <a:extLst>
              <a:ext uri="{FF2B5EF4-FFF2-40B4-BE49-F238E27FC236}">
                <a16:creationId xmlns:a16="http://schemas.microsoft.com/office/drawing/2014/main" id="{DC87455A-0C9A-0148-A2A9-A89B164394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solidFill>
                  <a:schemeClr val="bg1">
                    <a:lumMod val="95000"/>
                    <a:lumOff val="5000"/>
                  </a:schemeClr>
                </a:solidFill>
                <a:latin typeface="Arial" charset="0"/>
              </a:rPr>
              <a:pPr>
                <a:defRPr/>
              </a:pPr>
              <a:t>‹#›</a:t>
            </a:fld>
            <a:endParaRPr lang="uk-UA" sz="1200" dirty="0">
              <a:solidFill>
                <a:schemeClr val="bg1">
                  <a:lumMod val="95000"/>
                  <a:lumOff val="5000"/>
                </a:schemeClr>
              </a:solidFill>
            </a:endParaRPr>
          </a:p>
        </p:txBody>
      </p:sp>
      <p:pic>
        <p:nvPicPr>
          <p:cNvPr id="14" name="Picture 13">
            <a:extLst>
              <a:ext uri="{FF2B5EF4-FFF2-40B4-BE49-F238E27FC236}">
                <a16:creationId xmlns:a16="http://schemas.microsoft.com/office/drawing/2014/main" id="{C4F0340B-AB92-3648-9922-1178F1F3BD2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657837" y="1424982"/>
            <a:ext cx="1646676" cy="1633178"/>
          </a:xfrm>
          <a:prstGeom prst="rect">
            <a:avLst/>
          </a:prstGeom>
        </p:spPr>
      </p:pic>
      <p:sp>
        <p:nvSpPr>
          <p:cNvPr id="15" name="Oval 14">
            <a:extLst>
              <a:ext uri="{FF2B5EF4-FFF2-40B4-BE49-F238E27FC236}">
                <a16:creationId xmlns:a16="http://schemas.microsoft.com/office/drawing/2014/main" id="{A3CC60B9-4FB5-7540-A8D9-30D930E54F43}"/>
              </a:ext>
            </a:extLst>
          </p:cNvPr>
          <p:cNvSpPr/>
          <p:nvPr userDrawn="1"/>
        </p:nvSpPr>
        <p:spPr>
          <a:xfrm>
            <a:off x="5395004" y="989336"/>
            <a:ext cx="1930356" cy="1946904"/>
          </a:xfrm>
          <a:prstGeom prst="ellipse">
            <a:avLst/>
          </a:prstGeom>
          <a:blipFill dpi="0" rotWithShape="1">
            <a:blip r:embed="rId5" cstate="hqprint">
              <a:extLst>
                <a:ext uri="{28A0092B-C50C-407E-A947-70E740481C1C}">
                  <a14:useLocalDpi xmlns:a14="http://schemas.microsoft.com/office/drawing/2010/main"/>
                </a:ext>
              </a:extLst>
            </a:blip>
            <a:srcRect/>
            <a:stretch>
              <a:fillRect b="1000"/>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A9D540A-90CE-6C43-9C47-89ED59BB8A24}"/>
              </a:ext>
            </a:extLst>
          </p:cNvPr>
          <p:cNvSpPr/>
          <p:nvPr userDrawn="1"/>
        </p:nvSpPr>
        <p:spPr>
          <a:xfrm>
            <a:off x="2672080" y="822253"/>
            <a:ext cx="1280160" cy="1281862"/>
          </a:xfrm>
          <a:prstGeom prst="ellipse">
            <a:avLst/>
          </a:prstGeom>
          <a:blipFill dpi="0" rotWithShape="1">
            <a:blip r:embed="rId6"/>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4A0DF17-1B0C-6444-8FAC-71F3A8FB2448}"/>
              </a:ext>
            </a:extLst>
          </p:cNvPr>
          <p:cNvSpPr/>
          <p:nvPr userDrawn="1"/>
        </p:nvSpPr>
        <p:spPr>
          <a:xfrm>
            <a:off x="7494222" y="3323289"/>
            <a:ext cx="1554480" cy="1554480"/>
          </a:xfrm>
          <a:prstGeom prst="ellipse">
            <a:avLst/>
          </a:prstGeom>
          <a:blipFill dpi="0" rotWithShape="1">
            <a:blip r:embed="rId7"/>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774E88A-DDF0-8F46-A244-99B308E3291D}"/>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3353411" y="2788142"/>
            <a:ext cx="1554480" cy="1554480"/>
          </a:xfrm>
          <a:prstGeom prst="rect">
            <a:avLst/>
          </a:prstGeom>
        </p:spPr>
      </p:pic>
      <p:pic>
        <p:nvPicPr>
          <p:cNvPr id="19" name="Picture 18">
            <a:extLst>
              <a:ext uri="{FF2B5EF4-FFF2-40B4-BE49-F238E27FC236}">
                <a16:creationId xmlns:a16="http://schemas.microsoft.com/office/drawing/2014/main" id="{CD2C5047-9782-6A46-86DB-51C780EFEBB6}"/>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5776777" y="3998222"/>
            <a:ext cx="1084529" cy="1071618"/>
          </a:xfrm>
          <a:prstGeom prst="rect">
            <a:avLst/>
          </a:prstGeom>
        </p:spPr>
      </p:pic>
    </p:spTree>
    <p:extLst>
      <p:ext uri="{BB962C8B-B14F-4D97-AF65-F5344CB8AC3E}">
        <p14:creationId xmlns:p14="http://schemas.microsoft.com/office/powerpoint/2010/main" val="47584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
        <p:nvSpPr>
          <p:cNvPr id="4" name="Text Placeholder 2">
            <a:extLst>
              <a:ext uri="{FF2B5EF4-FFF2-40B4-BE49-F238E27FC236}">
                <a16:creationId xmlns:a16="http://schemas.microsoft.com/office/drawing/2014/main" id="{AF145354-13C8-B341-8631-CC4F1B1E7B51}"/>
              </a:ext>
            </a:extLst>
          </p:cNvPr>
          <p:cNvSpPr>
            <a:spLocks noGrp="1"/>
          </p:cNvSpPr>
          <p:nvPr>
            <p:ph idx="1" hasCustomPrompt="1"/>
          </p:nvPr>
        </p:nvSpPr>
        <p:spPr>
          <a:xfrm>
            <a:off x="347958" y="1003412"/>
            <a:ext cx="11612070" cy="5173551"/>
          </a:xfrm>
          <a:prstGeom prst="rect">
            <a:avLst/>
          </a:prstGeom>
        </p:spPr>
        <p:txBody>
          <a:bodyPr vert="horz" lIns="91440" tIns="45720" rIns="91440" bIns="45720" rtlCol="0">
            <a:normAutofit/>
          </a:bodyPr>
          <a:lstStyle/>
          <a:p>
            <a:pPr lvl="0"/>
            <a:r>
              <a:rPr lang="en-US"/>
              <a:t>Edit Master text style</a:t>
            </a:r>
          </a:p>
          <a:p>
            <a:pPr lvl="1"/>
            <a:r>
              <a:rPr lang="en-US"/>
              <a:t>Second level</a:t>
            </a:r>
          </a:p>
          <a:p>
            <a:pPr lvl="2"/>
            <a:r>
              <a:rPr lang="en-US"/>
              <a:t>Third level</a:t>
            </a:r>
          </a:p>
          <a:p>
            <a:pPr lvl="3"/>
            <a:r>
              <a:rPr lang="en-US"/>
              <a:t>Fourth level</a:t>
            </a:r>
          </a:p>
        </p:txBody>
      </p:sp>
      <p:sp>
        <p:nvSpPr>
          <p:cNvPr id="2" name="TextBox 1">
            <a:extLst>
              <a:ext uri="{FF2B5EF4-FFF2-40B4-BE49-F238E27FC236}">
                <a16:creationId xmlns:a16="http://schemas.microsoft.com/office/drawing/2014/main" id="{40BF9B2F-B226-716E-BD57-0FC143A2D60E}"/>
              </a:ext>
            </a:extLst>
          </p:cNvPr>
          <p:cNvSpPr txBox="1"/>
          <p:nvPr userDrawn="1"/>
        </p:nvSpPr>
        <p:spPr>
          <a:xfrm>
            <a:off x="1" y="6629400"/>
            <a:ext cx="2834105" cy="215444"/>
          </a:xfrm>
          <a:prstGeom prst="rect">
            <a:avLst/>
          </a:prstGeom>
          <a:noFill/>
        </p:spPr>
        <p:txBody>
          <a:bodyPr wrap="square" rtlCol="0">
            <a:spAutoFit/>
          </a:bodyPr>
          <a:lstStyle/>
          <a:p>
            <a:r>
              <a:rPr lang="en-US" sz="800" dirty="0">
                <a:solidFill>
                  <a:schemeClr val="tx1"/>
                </a:solidFill>
              </a:rPr>
              <a:t>GCD FY22</a:t>
            </a:r>
            <a:r>
              <a:rPr lang="en-US" sz="800" baseline="0" dirty="0">
                <a:solidFill>
                  <a:schemeClr val="tx1"/>
                </a:solidFill>
              </a:rPr>
              <a:t> Annual Program Review</a:t>
            </a:r>
            <a:endParaRPr lang="en-US" sz="800" dirty="0">
              <a:solidFill>
                <a:schemeClr val="tx1"/>
              </a:solidFill>
            </a:endParaRPr>
          </a:p>
        </p:txBody>
      </p:sp>
    </p:spTree>
    <p:extLst>
      <p:ext uri="{BB962C8B-B14F-4D97-AF65-F5344CB8AC3E}">
        <p14:creationId xmlns:p14="http://schemas.microsoft.com/office/powerpoint/2010/main" val="15471144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3200" b="1" i="0" baseline="0">
                <a:solidFill>
                  <a:schemeClr val="bg1"/>
                </a:solidFill>
                <a:latin typeface="Arial Bold"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400" baseline="0">
                <a:solidFill>
                  <a:schemeClr val="bg1"/>
                </a:solidFill>
                <a:latin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solidFill>
                  <a:schemeClr val="bg1">
                    <a:lumMod val="95000"/>
                    <a:lumOff val="5000"/>
                  </a:schemeClr>
                </a:solidFill>
                <a:latin typeface="Arial" charset="0"/>
              </a:rPr>
              <a:pPr>
                <a:defRPr/>
              </a:pPr>
              <a:t>‹#›</a:t>
            </a:fld>
            <a:endParaRPr lang="uk-UA" sz="1200">
              <a:solidFill>
                <a:schemeClr val="bg1">
                  <a:lumMod val="95000"/>
                  <a:lumOff val="5000"/>
                </a:schemeClr>
              </a:solidFill>
            </a:endParaRP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704933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4067" y="0"/>
            <a:ext cx="9144000" cy="1066800"/>
          </a:xfrm>
          <a:prstGeom prst="rect">
            <a:avLst/>
          </a:prstGeom>
        </p:spPr>
        <p:txBody>
          <a:bodyPr anchor="ctr"/>
          <a:lstStyle>
            <a:lvl1pPr>
              <a:defRPr sz="2400" baseline="0">
                <a:solidFill>
                  <a:schemeClr val="bg1"/>
                </a:solidFill>
                <a:latin typeface="Arial Bold" charset="0"/>
              </a:defRPr>
            </a:lvl1pPr>
          </a:lstStyle>
          <a:p>
            <a:r>
              <a:rPr lang="en-US"/>
              <a:t>Click to edit Master title style</a:t>
            </a:r>
          </a:p>
        </p:txBody>
      </p:sp>
      <p:sp>
        <p:nvSpPr>
          <p:cNvPr id="3" name="Content Placeholder 2"/>
          <p:cNvSpPr>
            <a:spLocks noGrp="1"/>
          </p:cNvSpPr>
          <p:nvPr>
            <p:ph idx="1"/>
          </p:nvPr>
        </p:nvSpPr>
        <p:spPr>
          <a:xfrm>
            <a:off x="609600" y="1600200"/>
            <a:ext cx="10972800" cy="1664558"/>
          </a:xfrm>
          <a:prstGeom prst="rect">
            <a:avLst/>
          </a:prstGeom>
        </p:spPr>
        <p:txBody>
          <a:bodyPr>
            <a:noAutofit/>
          </a:bodyPr>
          <a:lstStyle>
            <a:lvl1pPr marL="0" indent="0">
              <a:lnSpc>
                <a:spcPct val="95000"/>
              </a:lnSpc>
              <a:spcBef>
                <a:spcPts val="1000"/>
              </a:spcBef>
              <a:buFontTx/>
              <a:buNone/>
              <a:tabLst/>
              <a:defRPr sz="1800" b="1" i="0" baseline="0">
                <a:solidFill>
                  <a:schemeClr val="bg1"/>
                </a:solidFill>
                <a:latin typeface="arial" charset="0"/>
              </a:defRPr>
            </a:lvl1pPr>
            <a:lvl2pPr marL="279400" indent="-165100">
              <a:lnSpc>
                <a:spcPct val="95000"/>
              </a:lnSpc>
              <a:spcBef>
                <a:spcPts val="500"/>
              </a:spcBef>
              <a:buFont typeface="Arial" charset="0"/>
              <a:buChar char="•"/>
              <a:tabLst/>
              <a:defRPr sz="1800" baseline="0">
                <a:solidFill>
                  <a:schemeClr val="bg1"/>
                </a:solidFill>
                <a:latin typeface="arial" charset="0"/>
              </a:defRPr>
            </a:lvl2pPr>
            <a:lvl3pPr marL="571500" indent="-228600">
              <a:lnSpc>
                <a:spcPct val="95000"/>
              </a:lnSpc>
              <a:spcBef>
                <a:spcPts val="500"/>
              </a:spcBef>
              <a:buFont typeface=".AppleSystemUIFont" charset="-120"/>
              <a:buChar char="‒"/>
              <a:tabLst/>
              <a:defRPr sz="1800" baseline="0">
                <a:solidFill>
                  <a:schemeClr val="bg1"/>
                </a:solidFill>
                <a:latin typeface="arial" charset="0"/>
              </a:defRPr>
            </a:lvl3pPr>
            <a:lvl4pPr>
              <a:lnSpc>
                <a:spcPct val="95000"/>
              </a:lnSpc>
              <a:spcBef>
                <a:spcPts val="500"/>
              </a:spcBef>
              <a:defRPr sz="1800" baseline="0">
                <a:solidFill>
                  <a:schemeClr val="bg1"/>
                </a:solidFill>
                <a:latin typeface="arial" charset="0"/>
              </a:defRPr>
            </a:lvl4pPr>
            <a:lvl5pPr>
              <a:lnSpc>
                <a:spcPct val="95000"/>
              </a:lnSpc>
              <a:spcBef>
                <a:spcPts val="500"/>
              </a:spcBef>
              <a:defRPr sz="1800" baseline="0">
                <a:solidFill>
                  <a:schemeClr val="bg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FY22</a:t>
            </a:r>
            <a:r>
              <a:rPr lang="en-US" sz="800" baseline="0" dirty="0">
                <a:solidFill>
                  <a:schemeClr val="bg1"/>
                </a:solidFill>
              </a:rPr>
              <a:t> Annual Program Review</a:t>
            </a:r>
            <a:endParaRPr lang="en-US" sz="800" dirty="0">
              <a:solidFill>
                <a:schemeClr val="bg1"/>
              </a:solidFill>
            </a:endParaRPr>
          </a:p>
        </p:txBody>
      </p:sp>
    </p:spTree>
    <p:extLst>
      <p:ext uri="{BB962C8B-B14F-4D97-AF65-F5344CB8AC3E}">
        <p14:creationId xmlns:p14="http://schemas.microsoft.com/office/powerpoint/2010/main" val="1467239926"/>
      </p:ext>
    </p:extLst>
  </p:cSld>
  <p:clrMapOvr>
    <a:masterClrMapping/>
  </p:clrMapOvr>
  <p:extLst>
    <p:ext uri="{DCECCB84-F9BA-43D5-87BE-67443E8EF086}">
      <p15:sldGuideLst xmlns:p15="http://schemas.microsoft.com/office/powerpoint/2012/main">
        <p15:guide id="1" orient="horz" pos="816">
          <p15:clr>
            <a:srgbClr val="FBAE40"/>
          </p15:clr>
        </p15:guide>
        <p15:guide id="2" pos="3840">
          <p15:clr>
            <a:srgbClr val="FBAE40"/>
          </p15:clr>
        </p15:guide>
        <p15:guide id="3" pos="67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173788"/>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a:p>
        </p:txBody>
      </p:sp>
      <p:sp>
        <p:nvSpPr>
          <p:cNvPr id="6" name="Footer Placeholder 4"/>
          <p:cNvSpPr>
            <a:spLocks noGrp="1"/>
          </p:cNvSpPr>
          <p:nvPr>
            <p:ph type="ftr" sz="quarter" idx="11"/>
          </p:nvPr>
        </p:nvSpPr>
        <p:spPr>
          <a:xfrm>
            <a:off x="4064000" y="616192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3947328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126164"/>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a:p>
        </p:txBody>
      </p:sp>
      <p:sp>
        <p:nvSpPr>
          <p:cNvPr id="8" name="Footer Placeholder 4"/>
          <p:cNvSpPr>
            <a:spLocks noGrp="1"/>
          </p:cNvSpPr>
          <p:nvPr>
            <p:ph type="ftr" sz="quarter" idx="11"/>
          </p:nvPr>
        </p:nvSpPr>
        <p:spPr>
          <a:xfrm>
            <a:off x="4165600" y="612616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a:p>
        </p:txBody>
      </p:sp>
      <p:sp>
        <p:nvSpPr>
          <p:cNvPr id="10"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11" name="TextBox 10"/>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2384214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
        <p:nvSpPr>
          <p:cNvPr id="2" name="Title 1"/>
          <p:cNvSpPr>
            <a:spLocks noGrp="1"/>
          </p:cNvSpPr>
          <p:nvPr>
            <p:ph type="title"/>
          </p:nvPr>
        </p:nvSpPr>
        <p:spPr>
          <a:xfrm>
            <a:off x="1625600" y="0"/>
            <a:ext cx="9144000" cy="1066800"/>
          </a:xfrm>
          <a:prstGeom prst="rect">
            <a:avLst/>
          </a:prstGeom>
        </p:spPr>
        <p:txBody>
          <a:bodyPr anchor="ctr"/>
          <a:lstStyle>
            <a:lvl1pPr>
              <a:defRPr lang="en-US" sz="2400" baseline="0">
                <a:solidFill>
                  <a:schemeClr val="bg1"/>
                </a:solidFill>
                <a:latin typeface="Arial Bold" charset="0"/>
              </a:defRPr>
            </a:lvl1pPr>
          </a:lstStyle>
          <a:p>
            <a:pPr lvl="0"/>
            <a:r>
              <a:rPr lang="en-US"/>
              <a:t>Click to edit Master title style</a:t>
            </a: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FY18</a:t>
            </a:r>
            <a:r>
              <a:rPr lang="en-US" sz="800" baseline="0">
                <a:solidFill>
                  <a:schemeClr val="bg1"/>
                </a:solidFill>
              </a:rPr>
              <a:t> Mid Year Review</a:t>
            </a:r>
            <a:endParaRPr lang="en-US" sz="800">
              <a:solidFill>
                <a:schemeClr val="bg1"/>
              </a:solidFill>
            </a:endParaRPr>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dirty="0">
                <a:solidFill>
                  <a:schemeClr val="tx1"/>
                </a:solidFill>
              </a:rPr>
              <a:t>GCD FY22</a:t>
            </a:r>
            <a:r>
              <a:rPr lang="en-US" sz="800" baseline="0" dirty="0">
                <a:solidFill>
                  <a:schemeClr val="tx1"/>
                </a:solidFill>
              </a:rPr>
              <a:t> Annual Program Review</a:t>
            </a:r>
            <a:endParaRPr lang="en-US" sz="800" dirty="0">
              <a:solidFill>
                <a:schemeClr val="tx1"/>
              </a:solidFill>
            </a:endParaRPr>
          </a:p>
        </p:txBody>
      </p:sp>
    </p:spTree>
    <p:extLst>
      <p:ext uri="{BB962C8B-B14F-4D97-AF65-F5344CB8AC3E}">
        <p14:creationId xmlns:p14="http://schemas.microsoft.com/office/powerpoint/2010/main" val="32664736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6" name="TextBox 5"/>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66193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1445127"/>
            <a:ext cx="4011084" cy="872288"/>
          </a:xfrm>
          <a:prstGeom prst="rect">
            <a:avLst/>
          </a:prstGeo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4766733" y="1445127"/>
            <a:ext cx="6815667" cy="4393616"/>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500560"/>
            <a:ext cx="4011084" cy="3521328"/>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3770972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a:solidFill>
            <a:schemeClr val="tx1"/>
          </a:solidFill>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1548063"/>
            <a:ext cx="7315200" cy="3179512"/>
          </a:xfrm>
          <a:prstGeom prst="rect">
            <a:avLst/>
          </a:prstGeom>
          <a:solidFill>
            <a:schemeClr val="tx1"/>
          </a:solidFill>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a:solidFill>
            <a:schemeClr val="tx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294642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4067" y="0"/>
            <a:ext cx="9144000" cy="1066800"/>
          </a:xfrm>
          <a:prstGeom prst="rect">
            <a:avLst/>
          </a:prstGeom>
        </p:spPr>
        <p:txBody>
          <a:bodyPr anchor="ctr"/>
          <a:lstStyle>
            <a:lvl1pPr>
              <a:defRPr sz="2400" baseline="0">
                <a:solidFill>
                  <a:schemeClr val="bg1"/>
                </a:solidFill>
                <a:latin typeface="Arial Bold" charset="0"/>
              </a:defRPr>
            </a:lvl1pPr>
          </a:lstStyle>
          <a:p>
            <a:r>
              <a:rPr lang="en-US"/>
              <a:t>Click to edit Master title style</a:t>
            </a:r>
          </a:p>
        </p:txBody>
      </p:sp>
      <p:sp>
        <p:nvSpPr>
          <p:cNvPr id="3" name="Content Placeholder 2"/>
          <p:cNvSpPr>
            <a:spLocks noGrp="1"/>
          </p:cNvSpPr>
          <p:nvPr>
            <p:ph idx="1"/>
          </p:nvPr>
        </p:nvSpPr>
        <p:spPr>
          <a:xfrm>
            <a:off x="609600" y="1600200"/>
            <a:ext cx="10972800" cy="1664558"/>
          </a:xfrm>
          <a:prstGeom prst="rect">
            <a:avLst/>
          </a:prstGeom>
        </p:spPr>
        <p:txBody>
          <a:bodyPr>
            <a:noAutofit/>
          </a:bodyPr>
          <a:lstStyle>
            <a:lvl1pPr marL="0" indent="0">
              <a:lnSpc>
                <a:spcPct val="95000"/>
              </a:lnSpc>
              <a:spcBef>
                <a:spcPts val="1000"/>
              </a:spcBef>
              <a:buFontTx/>
              <a:buNone/>
              <a:tabLst/>
              <a:defRPr sz="1800" b="1" i="0" baseline="0">
                <a:solidFill>
                  <a:schemeClr val="bg1"/>
                </a:solidFill>
                <a:latin typeface="arial" charset="0"/>
              </a:defRPr>
            </a:lvl1pPr>
            <a:lvl2pPr marL="279400" indent="-165100">
              <a:lnSpc>
                <a:spcPct val="95000"/>
              </a:lnSpc>
              <a:spcBef>
                <a:spcPts val="500"/>
              </a:spcBef>
              <a:buFont typeface="Arial" charset="0"/>
              <a:buChar char="•"/>
              <a:tabLst/>
              <a:defRPr sz="1800" baseline="0">
                <a:solidFill>
                  <a:schemeClr val="bg1"/>
                </a:solidFill>
                <a:latin typeface="arial" charset="0"/>
              </a:defRPr>
            </a:lvl2pPr>
            <a:lvl3pPr marL="571500" indent="-228600">
              <a:lnSpc>
                <a:spcPct val="95000"/>
              </a:lnSpc>
              <a:spcBef>
                <a:spcPts val="500"/>
              </a:spcBef>
              <a:buFont typeface=".AppleSystemUIFont" charset="-120"/>
              <a:buChar char="‒"/>
              <a:tabLst/>
              <a:defRPr sz="1800" baseline="0">
                <a:solidFill>
                  <a:schemeClr val="bg1"/>
                </a:solidFill>
                <a:latin typeface="arial" charset="0"/>
              </a:defRPr>
            </a:lvl3pPr>
            <a:lvl4pPr>
              <a:lnSpc>
                <a:spcPct val="95000"/>
              </a:lnSpc>
              <a:spcBef>
                <a:spcPts val="500"/>
              </a:spcBef>
              <a:defRPr sz="1800" baseline="0">
                <a:solidFill>
                  <a:schemeClr val="bg1"/>
                </a:solidFill>
                <a:latin typeface="arial" charset="0"/>
              </a:defRPr>
            </a:lvl4pPr>
            <a:lvl5pPr>
              <a:lnSpc>
                <a:spcPct val="95000"/>
              </a:lnSpc>
              <a:spcBef>
                <a:spcPts val="500"/>
              </a:spcBef>
              <a:defRPr sz="1800" baseline="0">
                <a:solidFill>
                  <a:schemeClr val="bg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extLst>
    <p:ext uri="{DCECCB84-F9BA-43D5-87BE-67443E8EF086}">
      <p15:sldGuideLst xmlns:p15="http://schemas.microsoft.com/office/powerpoint/2012/main">
        <p15:guide id="1" orient="horz" pos="816" userDrawn="1">
          <p15:clr>
            <a:srgbClr val="FBAE40"/>
          </p15:clr>
        </p15:guide>
        <p15:guide id="2" pos="3840" userDrawn="1">
          <p15:clr>
            <a:srgbClr val="FBAE40"/>
          </p15:clr>
        </p15:guide>
        <p15:guide id="3" pos="67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8" name="TextBox 7"/>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3948642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
        <p:nvSpPr>
          <p:cNvPr id="4" name="Text Placeholder 2">
            <a:extLst>
              <a:ext uri="{FF2B5EF4-FFF2-40B4-BE49-F238E27FC236}">
                <a16:creationId xmlns:a16="http://schemas.microsoft.com/office/drawing/2014/main" id="{AF145354-13C8-B341-8631-CC4F1B1E7B51}"/>
              </a:ext>
            </a:extLst>
          </p:cNvPr>
          <p:cNvSpPr>
            <a:spLocks noGrp="1"/>
          </p:cNvSpPr>
          <p:nvPr>
            <p:ph idx="1" hasCustomPrompt="1"/>
          </p:nvPr>
        </p:nvSpPr>
        <p:spPr>
          <a:xfrm>
            <a:off x="347958" y="1003412"/>
            <a:ext cx="11612070" cy="5173551"/>
          </a:xfrm>
          <a:prstGeom prst="rect">
            <a:avLst/>
          </a:prstGeom>
        </p:spPr>
        <p:txBody>
          <a:bodyPr vert="horz" lIns="91440" tIns="45720" rIns="91440" bIns="45720" rtlCol="0">
            <a:normAutofit/>
          </a:bodyPr>
          <a:lstStyle/>
          <a:p>
            <a:pPr lvl="0"/>
            <a:r>
              <a:rPr lang="en-US"/>
              <a:t>Edit Master text style</a:t>
            </a:r>
          </a:p>
          <a:p>
            <a:pPr lvl="1"/>
            <a:r>
              <a:rPr lang="en-US"/>
              <a:t>Second level</a:t>
            </a:r>
          </a:p>
          <a:p>
            <a:pPr lvl="2"/>
            <a:r>
              <a:rPr lang="en-US"/>
              <a:t>Third level</a:t>
            </a:r>
          </a:p>
          <a:p>
            <a:pPr lvl="3"/>
            <a:r>
              <a:rPr lang="en-US"/>
              <a:t>Fourth level</a:t>
            </a:r>
          </a:p>
        </p:txBody>
      </p:sp>
      <p:sp>
        <p:nvSpPr>
          <p:cNvPr id="5" name="TextBox 4">
            <a:extLst>
              <a:ext uri="{FF2B5EF4-FFF2-40B4-BE49-F238E27FC236}">
                <a16:creationId xmlns:a16="http://schemas.microsoft.com/office/drawing/2014/main" id="{33BD4817-B6AB-321B-A125-7E7E52C81CAB}"/>
              </a:ext>
            </a:extLst>
          </p:cNvPr>
          <p:cNvSpPr txBox="1"/>
          <p:nvPr userDrawn="1"/>
        </p:nvSpPr>
        <p:spPr>
          <a:xfrm>
            <a:off x="1" y="6629400"/>
            <a:ext cx="2834105" cy="215444"/>
          </a:xfrm>
          <a:prstGeom prst="rect">
            <a:avLst/>
          </a:prstGeom>
          <a:noFill/>
        </p:spPr>
        <p:txBody>
          <a:bodyPr wrap="square" rtlCol="0">
            <a:spAutoFit/>
          </a:bodyPr>
          <a:lstStyle/>
          <a:p>
            <a:r>
              <a:rPr lang="en-US" sz="800" dirty="0">
                <a:solidFill>
                  <a:schemeClr val="tx1"/>
                </a:solidFill>
              </a:rPr>
              <a:t>GCD FY22</a:t>
            </a:r>
            <a:r>
              <a:rPr lang="en-US" sz="800" baseline="0" dirty="0">
                <a:solidFill>
                  <a:schemeClr val="tx1"/>
                </a:solidFill>
              </a:rPr>
              <a:t> Annual Program Review</a:t>
            </a:r>
            <a:endParaRPr lang="en-US" sz="800" dirty="0">
              <a:solidFill>
                <a:schemeClr val="tx1"/>
              </a:solidFill>
            </a:endParaRPr>
          </a:p>
        </p:txBody>
      </p:sp>
    </p:spTree>
    <p:extLst>
      <p:ext uri="{BB962C8B-B14F-4D97-AF65-F5344CB8AC3E}">
        <p14:creationId xmlns:p14="http://schemas.microsoft.com/office/powerpoint/2010/main" val="2720849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173788"/>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a:p>
        </p:txBody>
      </p:sp>
      <p:sp>
        <p:nvSpPr>
          <p:cNvPr id="6" name="Footer Placeholder 4"/>
          <p:cNvSpPr>
            <a:spLocks noGrp="1"/>
          </p:cNvSpPr>
          <p:nvPr>
            <p:ph type="ftr" sz="quarter" idx="11"/>
          </p:nvPr>
        </p:nvSpPr>
        <p:spPr>
          <a:xfrm>
            <a:off x="4064000" y="616192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126164"/>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a:p>
        </p:txBody>
      </p:sp>
      <p:sp>
        <p:nvSpPr>
          <p:cNvPr id="8" name="Footer Placeholder 4"/>
          <p:cNvSpPr>
            <a:spLocks noGrp="1"/>
          </p:cNvSpPr>
          <p:nvPr>
            <p:ph type="ftr" sz="quarter" idx="11"/>
          </p:nvPr>
        </p:nvSpPr>
        <p:spPr>
          <a:xfrm>
            <a:off x="4165600" y="612616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a:p>
        </p:txBody>
      </p:sp>
      <p:sp>
        <p:nvSpPr>
          <p:cNvPr id="10"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11" name="TextBox 10"/>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
        <p:nvSpPr>
          <p:cNvPr id="2" name="Title 1"/>
          <p:cNvSpPr>
            <a:spLocks noGrp="1"/>
          </p:cNvSpPr>
          <p:nvPr>
            <p:ph type="title"/>
          </p:nvPr>
        </p:nvSpPr>
        <p:spPr>
          <a:xfrm>
            <a:off x="1625600" y="0"/>
            <a:ext cx="9144000" cy="1066800"/>
          </a:xfrm>
          <a:prstGeom prst="rect">
            <a:avLst/>
          </a:prstGeom>
        </p:spPr>
        <p:txBody>
          <a:bodyPr anchor="ctr"/>
          <a:lstStyle>
            <a:lvl1pPr>
              <a:defRPr lang="en-US" sz="2400" baseline="0">
                <a:solidFill>
                  <a:schemeClr val="bg1"/>
                </a:solidFill>
                <a:latin typeface="Arial Bold" charset="0"/>
              </a:defRPr>
            </a:lvl1pPr>
          </a:lstStyle>
          <a:p>
            <a:pPr lvl="0"/>
            <a:r>
              <a:rPr lang="en-US"/>
              <a:t>Click to edit Master title style</a:t>
            </a: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FY18</a:t>
            </a:r>
            <a:r>
              <a:rPr lang="en-US" sz="800" baseline="0">
                <a:solidFill>
                  <a:schemeClr val="bg1"/>
                </a:solidFill>
              </a:rPr>
              <a:t> Mid Year Review</a:t>
            </a:r>
            <a:endParaRPr lang="en-US" sz="800">
              <a:solidFill>
                <a:schemeClr val="bg1"/>
              </a:solidFill>
            </a:endParaRPr>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dirty="0">
                <a:solidFill>
                  <a:schemeClr val="tx1"/>
                </a:solidFill>
              </a:rPr>
              <a:t>GCD FY22</a:t>
            </a:r>
            <a:r>
              <a:rPr lang="en-US" sz="800" baseline="0" dirty="0">
                <a:solidFill>
                  <a:schemeClr val="tx1"/>
                </a:solidFill>
              </a:rPr>
              <a:t> Annual Program Review</a:t>
            </a:r>
            <a:endParaRPr lang="en-US" sz="8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6" name="TextBox 5"/>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1445127"/>
            <a:ext cx="4011084" cy="872288"/>
          </a:xfrm>
          <a:prstGeom prst="rect">
            <a:avLst/>
          </a:prstGeo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4766733" y="1445127"/>
            <a:ext cx="6815667" cy="4393616"/>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500560"/>
            <a:ext cx="4011084" cy="3521328"/>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a:solidFill>
            <a:schemeClr val="tx1"/>
          </a:solidFill>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1548063"/>
            <a:ext cx="7315200" cy="3179512"/>
          </a:xfrm>
          <a:prstGeom prst="rect">
            <a:avLst/>
          </a:prstGeom>
          <a:solidFill>
            <a:schemeClr val="tx1"/>
          </a:solidFill>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a:solidFill>
            <a:schemeClr val="tx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8" name="TextBox 7"/>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Banner OCT template.jpg"/>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1"/>
            <a:ext cx="12192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811" y="-1"/>
            <a:ext cx="12192000" cy="1127125"/>
          </a:xfrm>
          <a:prstGeom prst="rect">
            <a:avLst/>
          </a:prstGeom>
        </p:spPr>
      </p:pic>
    </p:spTree>
    <p:extLst>
      <p:ext uri="{BB962C8B-B14F-4D97-AF65-F5344CB8AC3E}">
        <p14:creationId xmlns:p14="http://schemas.microsoft.com/office/powerpoint/2010/main" val="840372861"/>
      </p:ext>
    </p:extLst>
  </p:cSld>
  <p:clrMap bg1="dk1" tx1="lt1" bg2="dk2" tx2="lt2" accent1="accent1" accent2="accent2" accent3="accent3" accent4="accent4" accent5="accent5" accent6="accent6" hlink="hlink" folHlink="folHlink"/>
  <p:sldLayoutIdLst>
    <p:sldLayoutId id="2147484425" r:id="rId1"/>
    <p:sldLayoutId id="2147484426" r:id="rId2"/>
    <p:sldLayoutId id="2147484428" r:id="rId3"/>
    <p:sldLayoutId id="2147484429" r:id="rId4"/>
    <p:sldLayoutId id="2147484430" r:id="rId5"/>
    <p:sldLayoutId id="2147484431" r:id="rId6"/>
    <p:sldLayoutId id="2147484432" r:id="rId7"/>
    <p:sldLayoutId id="2147484433" r:id="rId8"/>
    <p:sldLayoutId id="2147484434" r:id="rId9"/>
    <p:sldLayoutId id="2147484446" r:id="rId10"/>
    <p:sldLayoutId id="214748444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Banner OCT template.jpg"/>
          <p:cNvPicPr>
            <a:picLocks noChangeAspect="1"/>
          </p:cNvPicPr>
          <p:nvPr userDrawn="1"/>
        </p:nvPicPr>
        <p:blipFill>
          <a:blip r:embed="rId12">
            <a:extLst>
              <a:ext uri="{28A0092B-C50C-407E-A947-70E740481C1C}">
                <a14:useLocalDpi xmlns:a14="http://schemas.microsoft.com/office/drawing/2010/main"/>
              </a:ext>
            </a:extLst>
          </a:blip>
          <a:srcRect/>
          <a:stretch>
            <a:fillRect/>
          </a:stretch>
        </p:blipFill>
        <p:spPr bwMode="auto">
          <a:xfrm>
            <a:off x="0" y="1"/>
            <a:ext cx="12192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811" y="-1"/>
            <a:ext cx="12192000" cy="1127125"/>
          </a:xfrm>
          <a:prstGeom prst="rect">
            <a:avLst/>
          </a:prstGeom>
        </p:spPr>
      </p:pic>
    </p:spTree>
    <p:extLst>
      <p:ext uri="{BB962C8B-B14F-4D97-AF65-F5344CB8AC3E}">
        <p14:creationId xmlns:p14="http://schemas.microsoft.com/office/powerpoint/2010/main" val="612090934"/>
      </p:ext>
    </p:extLst>
  </p:cSld>
  <p:clrMap bg1="dk1" tx1="lt1" bg2="dk2" tx2="lt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2012" y="5515550"/>
            <a:ext cx="8468436" cy="707886"/>
          </a:xfrm>
          <a:prstGeom prst="rect">
            <a:avLst/>
          </a:prstGeom>
          <a:noFill/>
        </p:spPr>
        <p:txBody>
          <a:bodyPr wrap="square" rtlCol="0" anchor="ctr" anchorCtr="0">
            <a:spAutoFit/>
          </a:bodyPr>
          <a:lstStyle/>
          <a:p>
            <a:pPr>
              <a:lnSpc>
                <a:spcPts val="2400"/>
              </a:lnSpc>
            </a:pPr>
            <a:r>
              <a:rPr lang="en-US" sz="2400" b="1">
                <a:solidFill>
                  <a:prstClr val="white"/>
                </a:solidFill>
                <a:latin typeface="Helvetica Neue" charset="0"/>
                <a:ea typeface="Helvetica Neue" charset="0"/>
                <a:cs typeface="Helvetica Neue" charset="0"/>
              </a:rPr>
              <a:t>Space Technology Mission Directorate</a:t>
            </a:r>
          </a:p>
          <a:p>
            <a:pPr>
              <a:lnSpc>
                <a:spcPts val="2400"/>
              </a:lnSpc>
            </a:pPr>
            <a:r>
              <a:rPr lang="en-US" sz="2100" b="1">
                <a:solidFill>
                  <a:prstClr val="white"/>
                </a:solidFill>
                <a:latin typeface="Helvetica Neue" charset="0"/>
                <a:ea typeface="Helvetica Neue" charset="0"/>
                <a:cs typeface="Helvetica Neue" charset="0"/>
              </a:rPr>
              <a:t>Game Changing Development Program</a:t>
            </a:r>
          </a:p>
        </p:txBody>
      </p:sp>
      <p:sp>
        <p:nvSpPr>
          <p:cNvPr id="12" name="TextBox 11"/>
          <p:cNvSpPr txBox="1"/>
          <p:nvPr/>
        </p:nvSpPr>
        <p:spPr>
          <a:xfrm>
            <a:off x="234286" y="6148227"/>
            <a:ext cx="10604401" cy="523220"/>
          </a:xfrm>
          <a:prstGeom prst="rect">
            <a:avLst/>
          </a:prstGeom>
          <a:noFill/>
        </p:spPr>
        <p:txBody>
          <a:bodyPr wrap="square" rtlCol="0" anchor="ctr" anchorCtr="0">
            <a:spAutoFit/>
          </a:bodyPr>
          <a:lstStyle/>
          <a:p>
            <a:r>
              <a:rPr lang="en-US" sz="1400" dirty="0">
                <a:solidFill>
                  <a:prstClr val="white"/>
                </a:solidFill>
                <a:latin typeface="Helvetica Neue" charset="0"/>
                <a:ea typeface="Helvetica Neue" charset="0"/>
                <a:cs typeface="Helvetica Neue" charset="0"/>
              </a:rPr>
              <a:t>Presenter: Robert Maddock  |  Moderator: Chi Nguyen  |  FY22 SCALPSS 1.1 Annual Review Presentation  |  09.16.22</a:t>
            </a:r>
          </a:p>
          <a:p>
            <a:r>
              <a:rPr lang="en-US" sz="1400" dirty="0">
                <a:solidFill>
                  <a:prstClr val="white"/>
                </a:solidFill>
                <a:latin typeface="Helvetica Neue" charset="0"/>
                <a:ea typeface="Helvetica Neue" charset="0"/>
                <a:cs typeface="Helvetica Neue" charset="0"/>
              </a:rPr>
              <a:t>Name/Email POC: Robert Maddock / </a:t>
            </a:r>
            <a:r>
              <a:rPr lang="en-US" sz="1400" dirty="0" err="1">
                <a:solidFill>
                  <a:prstClr val="white"/>
                </a:solidFill>
                <a:latin typeface="Helvetica Neue" charset="0"/>
                <a:ea typeface="Helvetica Neue" charset="0"/>
                <a:cs typeface="Helvetica Neue" charset="0"/>
              </a:rPr>
              <a:t>robert.w.maddock@nasa.gov</a:t>
            </a:r>
            <a:endParaRPr lang="en-US" sz="1400" dirty="0">
              <a:solidFill>
                <a:prstClr val="white"/>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57165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3037316" y="173066"/>
            <a:ext cx="6117369" cy="720668"/>
          </a:xfrm>
        </p:spPr>
        <p:txBody>
          <a:bodyPr>
            <a:normAutofit/>
          </a:bodyPr>
          <a:lstStyle/>
          <a:p>
            <a:pPr algn="ctr"/>
            <a:r>
              <a:rPr lang="en-US" sz="3600">
                <a:solidFill>
                  <a:sysClr val="window" lastClr="FFFFFF">
                    <a:lumMod val="85000"/>
                  </a:sysClr>
                </a:solidFill>
                <a:latin typeface="Arial Bold" charset="0"/>
                <a:ea typeface="ＭＳ Ｐゴシック" charset="-128"/>
                <a:cs typeface="ＭＳ Ｐゴシック" charset="-128"/>
              </a:rPr>
              <a:t>Education/Public Outreach</a:t>
            </a:r>
          </a:p>
        </p:txBody>
      </p:sp>
      <p:sp>
        <p:nvSpPr>
          <p:cNvPr id="20" name="TextBox 19"/>
          <p:cNvSpPr txBox="1"/>
          <p:nvPr/>
        </p:nvSpPr>
        <p:spPr>
          <a:xfrm>
            <a:off x="742113" y="1347237"/>
            <a:ext cx="4590405" cy="461665"/>
          </a:xfrm>
          <a:prstGeom prst="rect">
            <a:avLst/>
          </a:prstGeom>
          <a:noFill/>
        </p:spPr>
        <p:txBody>
          <a:bodyPr wrap="square" rtlCol="0">
            <a:spAutoFit/>
          </a:bodyPr>
          <a:lstStyle/>
          <a:p>
            <a:pPr algn="ctr"/>
            <a:r>
              <a:rPr lang="en-US" sz="2400" u="sng"/>
              <a:t>EPO Involvement</a:t>
            </a:r>
          </a:p>
        </p:txBody>
      </p:sp>
      <p:graphicFrame>
        <p:nvGraphicFramePr>
          <p:cNvPr id="21" name="Table 20">
            <a:extLst>
              <a:ext uri="{FF2B5EF4-FFF2-40B4-BE49-F238E27FC236}">
                <a16:creationId xmlns:a16="http://schemas.microsoft.com/office/drawing/2014/main" id="{D11472CF-08B3-0B42-9160-B3BF92810FE2}"/>
              </a:ext>
            </a:extLst>
          </p:cNvPr>
          <p:cNvGraphicFramePr>
            <a:graphicFrameLocks noGrp="1"/>
          </p:cNvGraphicFramePr>
          <p:nvPr>
            <p:extLst>
              <p:ext uri="{D42A27DB-BD31-4B8C-83A1-F6EECF244321}">
                <p14:modId xmlns:p14="http://schemas.microsoft.com/office/powerpoint/2010/main" val="3417419373"/>
              </p:ext>
            </p:extLst>
          </p:nvPr>
        </p:nvGraphicFramePr>
        <p:xfrm>
          <a:off x="6293841" y="1687444"/>
          <a:ext cx="5554187" cy="1215884"/>
        </p:xfrm>
        <a:graphic>
          <a:graphicData uri="http://schemas.openxmlformats.org/drawingml/2006/table">
            <a:tbl>
              <a:tblPr firstRow="1" bandRow="1">
                <a:tableStyleId>{6E25E649-3F16-4E02-A733-19D2CDBF48F0}</a:tableStyleId>
              </a:tblPr>
              <a:tblGrid>
                <a:gridCol w="3795823">
                  <a:extLst>
                    <a:ext uri="{9D8B030D-6E8A-4147-A177-3AD203B41FA5}">
                      <a16:colId xmlns:a16="http://schemas.microsoft.com/office/drawing/2014/main" val="20000"/>
                    </a:ext>
                  </a:extLst>
                </a:gridCol>
                <a:gridCol w="1758364">
                  <a:extLst>
                    <a:ext uri="{9D8B030D-6E8A-4147-A177-3AD203B41FA5}">
                      <a16:colId xmlns:a16="http://schemas.microsoft.com/office/drawing/2014/main" val="1302770135"/>
                    </a:ext>
                  </a:extLst>
                </a:gridCol>
              </a:tblGrid>
              <a:tr h="326536">
                <a:tc gridSpan="2">
                  <a:txBody>
                    <a:bodyPr/>
                    <a:lstStyle/>
                    <a:p>
                      <a:r>
                        <a:rPr lang="en-US" sz="1500" b="1">
                          <a:solidFill>
                            <a:schemeClr val="bg1"/>
                          </a:solidFill>
                          <a:latin typeface="Arial" panose="020B0604020202020204" pitchFamily="34" charset="0"/>
                          <a:cs typeface="Arial" panose="020B0604020202020204" pitchFamily="34" charset="0"/>
                        </a:rPr>
                        <a:t>6 Month </a:t>
                      </a:r>
                      <a:r>
                        <a:rPr lang="en-US" sz="1500" b="1" baseline="0">
                          <a:solidFill>
                            <a:schemeClr val="bg1"/>
                          </a:solidFill>
                          <a:latin typeface="Arial" panose="020B0604020202020204" pitchFamily="34" charset="0"/>
                          <a:cs typeface="Arial" panose="020B0604020202020204" pitchFamily="34" charset="0"/>
                        </a:rPr>
                        <a:t>Look-Ahead</a:t>
                      </a:r>
                      <a:endParaRPr lang="en-US" sz="15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10000"/>
                  </a:ext>
                </a:extLst>
              </a:tr>
              <a:tr h="3557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Feature article for </a:t>
                      </a:r>
                      <a:r>
                        <a:rPr lang="en-US" sz="1500" dirty="0" err="1">
                          <a:latin typeface="Arial" panose="020B0604020202020204" pitchFamily="34" charset="0"/>
                          <a:cs typeface="Arial" panose="020B0604020202020204" pitchFamily="34" charset="0"/>
                        </a:rPr>
                        <a:t>NASA.gov</a:t>
                      </a:r>
                      <a:r>
                        <a:rPr lang="en-US" sz="1500" dirty="0">
                          <a:latin typeface="Arial" panose="020B0604020202020204" pitchFamily="34" charset="0"/>
                          <a:cs typeface="Arial" panose="020B0604020202020204" pitchFamily="34" charset="0"/>
                        </a:rPr>
                        <a:t> on environmental test campaign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689234"/>
                  </a:ext>
                </a:extLst>
              </a:tr>
              <a:tr h="3407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6208284" y="1246672"/>
            <a:ext cx="5639744" cy="461665"/>
          </a:xfrm>
          <a:prstGeom prst="rect">
            <a:avLst/>
          </a:prstGeom>
          <a:noFill/>
        </p:spPr>
        <p:txBody>
          <a:bodyPr wrap="square" rtlCol="0">
            <a:spAutoFit/>
          </a:bodyPr>
          <a:lstStyle/>
          <a:p>
            <a:r>
              <a:rPr lang="en-US" sz="2400">
                <a:cs typeface="Arial" panose="020B0604020202020204" pitchFamily="34" charset="0"/>
              </a:rPr>
              <a:t>EPO Calendar Outlook (High Priorities):</a:t>
            </a:r>
          </a:p>
        </p:txBody>
      </p:sp>
      <p:sp>
        <p:nvSpPr>
          <p:cNvPr id="3" name="Slide Number Placeholder 2">
            <a:extLst>
              <a:ext uri="{FF2B5EF4-FFF2-40B4-BE49-F238E27FC236}">
                <a16:creationId xmlns:a16="http://schemas.microsoft.com/office/drawing/2014/main" id="{0D4B3122-C344-44D4-B890-FB49C55ED3C6}"/>
              </a:ext>
            </a:extLst>
          </p:cNvPr>
          <p:cNvSpPr>
            <a:spLocks noGrp="1"/>
          </p:cNvSpPr>
          <p:nvPr>
            <p:ph type="sldNum" sz="quarter" idx="10"/>
          </p:nvPr>
        </p:nvSpPr>
        <p:spPr/>
        <p:txBody>
          <a:bodyPr/>
          <a:lstStyle/>
          <a:p>
            <a:pPr>
              <a:defRPr/>
            </a:pPr>
            <a:fld id="{75D13D49-2B6F-174C-9E1E-1013A06E5C50}" type="slidenum">
              <a:rPr lang="uk-UA" smtClean="0"/>
              <a:pPr>
                <a:defRPr/>
              </a:pPr>
              <a:t>9</a:t>
            </a:fld>
            <a:endParaRPr lang="uk-UA"/>
          </a:p>
        </p:txBody>
      </p:sp>
      <p:sp>
        <p:nvSpPr>
          <p:cNvPr id="2" name="Content Placeholder 2">
            <a:extLst>
              <a:ext uri="{FF2B5EF4-FFF2-40B4-BE49-F238E27FC236}">
                <a16:creationId xmlns:a16="http://schemas.microsoft.com/office/drawing/2014/main" id="{D24EB566-C6A5-43CF-BD28-8D8AAE94969E}"/>
              </a:ext>
            </a:extLst>
          </p:cNvPr>
          <p:cNvSpPr txBox="1">
            <a:spLocks/>
          </p:cNvSpPr>
          <p:nvPr/>
        </p:nvSpPr>
        <p:spPr>
          <a:xfrm>
            <a:off x="258412" y="1984177"/>
            <a:ext cx="5483628" cy="3142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spcAft>
                <a:spcPts val="0"/>
              </a:spcAft>
              <a:buFont typeface="Wingdings" panose="05000000000000000000" pitchFamily="2" charset="2"/>
              <a:buChar char="Ø"/>
            </a:pPr>
            <a:r>
              <a:rPr lang="en-US" sz="1800" dirty="0">
                <a:latin typeface="Arial" panose="020B0604020202020204" pitchFamily="34" charset="0"/>
                <a:cs typeface="Arial" panose="020B0604020202020204" pitchFamily="34" charset="0"/>
              </a:rPr>
              <a:t>SCALPSS included in AIAA SciTech PSI Overview presentation (01/06/22).</a:t>
            </a:r>
          </a:p>
          <a:p>
            <a:pPr lvl="0">
              <a:spcBef>
                <a:spcPts val="0"/>
              </a:spcBef>
              <a:spcAft>
                <a:spcPts val="0"/>
              </a:spcAft>
              <a:buFont typeface="Wingdings" panose="05000000000000000000" pitchFamily="2" charset="2"/>
              <a:buChar char="Ø"/>
            </a:pPr>
            <a:r>
              <a:rPr lang="en-US" sz="1800" dirty="0">
                <a:latin typeface="Arial" panose="020B0604020202020204" pitchFamily="34" charset="0"/>
                <a:cs typeface="Arial" panose="020B0604020202020204" pitchFamily="34" charset="0"/>
              </a:rPr>
              <a:t>SCALPSS hardware displayed and discussed during a LaRC visit by Senator Nelson, Commander </a:t>
            </a:r>
            <a:r>
              <a:rPr lang="en-US" sz="1800" dirty="0" err="1">
                <a:latin typeface="Arial" panose="020B0604020202020204" pitchFamily="34" charset="0"/>
                <a:cs typeface="Arial" panose="020B0604020202020204" pitchFamily="34" charset="0"/>
              </a:rPr>
              <a:t>Melroy</a:t>
            </a:r>
            <a:r>
              <a:rPr lang="en-US" sz="1800" dirty="0">
                <a:latin typeface="Arial" panose="020B0604020202020204" pitchFamily="34" charset="0"/>
                <a:cs typeface="Arial" panose="020B0604020202020204" pitchFamily="34" charset="0"/>
              </a:rPr>
              <a:t>, members of Congress and the press (2/24/22).</a:t>
            </a:r>
          </a:p>
          <a:p>
            <a:pPr>
              <a:spcBef>
                <a:spcPts val="0"/>
              </a:spcBef>
              <a:spcAft>
                <a:spcPts val="0"/>
              </a:spcAft>
              <a:buFont typeface="Wingdings" panose="05000000000000000000" pitchFamily="2" charset="2"/>
              <a:buChar char="Ø"/>
            </a:pPr>
            <a:r>
              <a:rPr lang="en-US" sz="1800" dirty="0">
                <a:latin typeface="Arial" panose="020B0604020202020204" pitchFamily="34" charset="0"/>
                <a:cs typeface="Arial" panose="020B0604020202020204" pitchFamily="34" charset="0"/>
              </a:rPr>
              <a:t>Provided SCALPSS / PSI overview and challenges to students and families attending the Tabb Middle School Science Expo (04/13/22).</a:t>
            </a:r>
          </a:p>
          <a:p>
            <a:pPr lvl="0">
              <a:spcBef>
                <a:spcPts val="0"/>
              </a:spcBef>
              <a:spcAft>
                <a:spcPts val="0"/>
              </a:spcAft>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05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513" y="22836"/>
            <a:ext cx="8250115" cy="1066800"/>
          </a:xfrm>
        </p:spPr>
        <p:txBody>
          <a:bodyPr/>
          <a:lstStyle/>
          <a:p>
            <a:r>
              <a:rPr lang="en-US" sz="4000">
                <a:solidFill>
                  <a:schemeClr val="bg1">
                    <a:lumMod val="85000"/>
                  </a:schemeClr>
                </a:solidFill>
              </a:rPr>
              <a:t>Summary </a:t>
            </a:r>
          </a:p>
        </p:txBody>
      </p:sp>
      <p:pic>
        <p:nvPicPr>
          <p:cNvPr id="5" name="Picture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6" name="Slide Number Placeholder 5"/>
          <p:cNvSpPr>
            <a:spLocks noGrp="1"/>
          </p:cNvSpPr>
          <p:nvPr>
            <p:ph type="sldNum" sz="quarter" idx="10"/>
          </p:nvPr>
        </p:nvSpPr>
        <p:spPr/>
        <p:txBody>
          <a:bodyPr/>
          <a:lstStyle/>
          <a:p>
            <a:pPr>
              <a:defRPr/>
            </a:pPr>
            <a:fld id="{75D13D49-2B6F-174C-9E1E-1013A06E5C50}" type="slidenum">
              <a:rPr lang="uk-UA" smtClean="0"/>
              <a:pPr>
                <a:defRPr/>
              </a:pPr>
              <a:t>10</a:t>
            </a:fld>
            <a:endParaRPr lang="uk-UA"/>
          </a:p>
        </p:txBody>
      </p:sp>
      <p:sp>
        <p:nvSpPr>
          <p:cNvPr id="3" name="Content Placeholder 2">
            <a:extLst>
              <a:ext uri="{FF2B5EF4-FFF2-40B4-BE49-F238E27FC236}">
                <a16:creationId xmlns:a16="http://schemas.microsoft.com/office/drawing/2014/main" id="{21C5FAA2-5BE5-8CFA-C694-48EDCA0D3FDC}"/>
              </a:ext>
            </a:extLst>
          </p:cNvPr>
          <p:cNvSpPr txBox="1">
            <a:spLocks/>
          </p:cNvSpPr>
          <p:nvPr/>
        </p:nvSpPr>
        <p:spPr>
          <a:xfrm>
            <a:off x="140678" y="1122091"/>
            <a:ext cx="5857000" cy="256390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n-US" sz="1800" dirty="0">
                <a:latin typeface="Arial" panose="020B0604020202020204" pitchFamily="34" charset="0"/>
                <a:cs typeface="Arial" panose="020B0604020202020204" pitchFamily="34" charset="0"/>
              </a:rPr>
              <a:t>Key accomplishments for the year:</a:t>
            </a:r>
          </a:p>
          <a:p>
            <a:pPr lvl="1">
              <a:buFont typeface="Wingdings" pitchFamily="2" charset="2"/>
              <a:buChar char="§"/>
            </a:pPr>
            <a:r>
              <a:rPr lang="en-US" sz="1600" dirty="0">
                <a:latin typeface="Arial" panose="020B0604020202020204" pitchFamily="34" charset="0"/>
                <a:cs typeface="Arial" panose="020B0604020202020204" pitchFamily="34" charset="0"/>
              </a:rPr>
              <a:t>Successfully completed the Assembly Readiness Review with Independent Review Team.</a:t>
            </a:r>
          </a:p>
          <a:p>
            <a:pPr lvl="1">
              <a:buFont typeface="Wingdings" pitchFamily="2" charset="2"/>
              <a:buChar char="§"/>
            </a:pPr>
            <a:r>
              <a:rPr lang="en-US" sz="1600" dirty="0">
                <a:latin typeface="Arial" panose="020B0604020202020204" pitchFamily="34" charset="0"/>
                <a:cs typeface="Arial" panose="020B0604020202020204" pitchFamily="34" charset="0"/>
              </a:rPr>
              <a:t>Provided inputs and approval to first release of host lander ICD.</a:t>
            </a:r>
          </a:p>
          <a:p>
            <a:pPr lvl="1">
              <a:buFont typeface="Wingdings" pitchFamily="2" charset="2"/>
              <a:buChar char="§"/>
            </a:pPr>
            <a:r>
              <a:rPr lang="en-US" sz="1600" dirty="0">
                <a:latin typeface="Arial" panose="020B0604020202020204" pitchFamily="34" charset="0"/>
                <a:cs typeface="Arial" panose="020B0604020202020204" pitchFamily="34" charset="0"/>
              </a:rPr>
              <a:t>Completed assembly of all flight hardware.</a:t>
            </a:r>
          </a:p>
          <a:p>
            <a:pPr lvl="1">
              <a:buFont typeface="Wingdings" pitchFamily="2" charset="2"/>
              <a:buChar char="§"/>
            </a:pPr>
            <a:r>
              <a:rPr lang="en-US" sz="1600" dirty="0">
                <a:latin typeface="Arial" panose="020B0604020202020204" pitchFamily="34" charset="0"/>
                <a:cs typeface="Arial" panose="020B0604020202020204" pitchFamily="34" charset="0"/>
              </a:rPr>
              <a:t>Delivered flight hardware to EDS project and payload simulator to host lander.</a:t>
            </a:r>
          </a:p>
          <a:p>
            <a:pPr lvl="1">
              <a:buFont typeface="Wingdings" pitchFamily="2" charset="2"/>
              <a:buChar char="§"/>
            </a:pPr>
            <a:r>
              <a:rPr lang="en-US" sz="1600" dirty="0">
                <a:latin typeface="Arial" panose="020B0604020202020204" pitchFamily="34" charset="0"/>
                <a:cs typeface="Arial" panose="020B0604020202020204" pitchFamily="34" charset="0"/>
              </a:rPr>
              <a:t>Successfully completed the Pre-Environmental Review with an independent Engineering Review Board.</a:t>
            </a:r>
          </a:p>
          <a:p>
            <a:pPr lvl="1">
              <a:buFont typeface="Wingdings" pitchFamily="2" charset="2"/>
              <a:buChar char="§"/>
            </a:pPr>
            <a:r>
              <a:rPr lang="en-US" sz="1600" dirty="0">
                <a:latin typeface="Arial" panose="020B0604020202020204" pitchFamily="34" charset="0"/>
                <a:cs typeface="Arial" panose="020B0604020202020204" pitchFamily="34" charset="0"/>
              </a:rPr>
              <a:t>Completed all environmental testing.</a:t>
            </a:r>
            <a:endParaRPr lang="en-US" sz="14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8CC4696-25A1-C508-39C5-D19E521037AE}"/>
              </a:ext>
            </a:extLst>
          </p:cNvPr>
          <p:cNvSpPr txBox="1">
            <a:spLocks/>
          </p:cNvSpPr>
          <p:nvPr/>
        </p:nvSpPr>
        <p:spPr>
          <a:xfrm>
            <a:off x="145595" y="4168872"/>
            <a:ext cx="11895992" cy="256390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n-US" sz="1800" dirty="0">
                <a:latin typeface="Arial" panose="020B0604020202020204" pitchFamily="34" charset="0"/>
                <a:cs typeface="Arial" panose="020B0604020202020204" pitchFamily="34" charset="0"/>
              </a:rPr>
              <a:t>Summary of the </a:t>
            </a:r>
            <a:r>
              <a:rPr lang="en-US" sz="1800" dirty="0" err="1">
                <a:latin typeface="Arial" panose="020B0604020202020204" pitchFamily="34" charset="0"/>
                <a:cs typeface="Arial" panose="020B0604020202020204" pitchFamily="34" charset="0"/>
              </a:rPr>
              <a:t>TechMat</a:t>
            </a:r>
            <a:r>
              <a:rPr lang="en-US" sz="1800" dirty="0">
                <a:latin typeface="Arial" panose="020B0604020202020204" pitchFamily="34" charset="0"/>
                <a:cs typeface="Arial" panose="020B0604020202020204" pitchFamily="34" charset="0"/>
              </a:rPr>
              <a:t> Capability End State for the Scope of the Project:</a:t>
            </a:r>
          </a:p>
          <a:p>
            <a:pPr lvl="1">
              <a:buFont typeface="Wingdings" pitchFamily="2" charset="2"/>
              <a:buChar char="§"/>
            </a:pPr>
            <a:r>
              <a:rPr lang="en-US" sz="1600" dirty="0">
                <a:latin typeface="Arial" panose="020B0604020202020204" pitchFamily="34" charset="0"/>
                <a:cs typeface="Arial" panose="020B0604020202020204" pitchFamily="34" charset="0"/>
              </a:rPr>
              <a:t>SCALPSS 1.1 is a “re-flight” of the SCALPSS payload on a second CLPS lander (Firefly Aerospace Blue Ghost) with modifications to collect additional and improved PSI data.</a:t>
            </a:r>
          </a:p>
          <a:p>
            <a:pPr lvl="1">
              <a:buFont typeface="Wingdings" pitchFamily="2" charset="2"/>
              <a:buChar char="§"/>
            </a:pPr>
            <a:r>
              <a:rPr lang="en-US" sz="1600" dirty="0">
                <a:latin typeface="Arial" panose="020B0604020202020204" pitchFamily="34" charset="0"/>
                <a:cs typeface="Arial" panose="020B0604020202020204" pitchFamily="34" charset="0"/>
              </a:rPr>
              <a:t>Delivery of the SCALPSS 1.1 payload is planned for NLT 31 October 2022 with launch in January 2024.</a:t>
            </a:r>
          </a:p>
          <a:p>
            <a:pPr lvl="1">
              <a:buFont typeface="Wingdings" pitchFamily="2" charset="2"/>
              <a:buChar char="§"/>
            </a:pPr>
            <a:r>
              <a:rPr lang="en-US" sz="1600" dirty="0">
                <a:latin typeface="Arial" panose="020B0604020202020204" pitchFamily="34" charset="0"/>
                <a:cs typeface="Arial" panose="020B0604020202020204" pitchFamily="34" charset="0"/>
              </a:rPr>
              <a:t>Together, SCALPSS and SCALPSS 1.1 will provide critical flight data for the validation of PSI modeling by:</a:t>
            </a:r>
          </a:p>
          <a:p>
            <a:pPr marL="1087438" lvl="2" indent="-285750">
              <a:buFont typeface="System Font Regular"/>
              <a:buChar char="-"/>
            </a:pPr>
            <a:r>
              <a:rPr lang="en-US" sz="1400" dirty="0">
                <a:latin typeface="Arial" panose="020B0604020202020204" pitchFamily="34" charset="0"/>
                <a:cs typeface="Arial" panose="020B0604020202020204" pitchFamily="34" charset="0"/>
              </a:rPr>
              <a:t>demonstrating the capture of landing site morphology, prior to, during, and following PSI</a:t>
            </a:r>
          </a:p>
          <a:p>
            <a:pPr marL="1087438" lvl="2" indent="-285750">
              <a:buFont typeface="System Font Regular"/>
              <a:buChar char="-"/>
            </a:pPr>
            <a:r>
              <a:rPr lang="en-US" sz="1400" dirty="0">
                <a:latin typeface="Arial" panose="020B0604020202020204" pitchFamily="34" charset="0"/>
                <a:cs typeface="Arial" panose="020B0604020202020204" pitchFamily="34" charset="0"/>
              </a:rPr>
              <a:t>demonstrating ability to detect onset of PSI</a:t>
            </a:r>
          </a:p>
          <a:p>
            <a:pPr marL="1087438" lvl="2" indent="-285750">
              <a:buFont typeface="System Font Regular"/>
              <a:buChar char="-"/>
            </a:pPr>
            <a:r>
              <a:rPr lang="en-US" sz="1400" dirty="0">
                <a:latin typeface="Arial" panose="020B0604020202020204" pitchFamily="34" charset="0"/>
                <a:cs typeface="Arial" panose="020B0604020202020204" pitchFamily="34" charset="0"/>
              </a:rPr>
              <a:t>demonstrating ability to detect altitude at which ground obscuration occurs</a:t>
            </a:r>
          </a:p>
          <a:p>
            <a:pPr marL="1087438" lvl="2" indent="-285750">
              <a:buFont typeface="System Font Regular"/>
              <a:buChar char="-"/>
            </a:pPr>
            <a:r>
              <a:rPr lang="en-US" sz="1400" dirty="0">
                <a:latin typeface="Arial" panose="020B0604020202020204" pitchFamily="34" charset="0"/>
                <a:cs typeface="Arial" panose="020B0604020202020204" pitchFamily="34" charset="0"/>
              </a:rPr>
              <a:t>demonstrating possible methods for determining ejecta sheet structure</a:t>
            </a:r>
          </a:p>
          <a:p>
            <a:pPr lvl="1">
              <a:buFont typeface="Wingdings" pitchFamily="2" charset="2"/>
              <a:buChar char="Ø"/>
            </a:pPr>
            <a:endParaRPr lang="en-US" sz="1600" dirty="0">
              <a:latin typeface="Arial" panose="020B0604020202020204" pitchFamily="34" charset="0"/>
              <a:cs typeface="Arial" panose="020B0604020202020204" pitchFamily="34" charset="0"/>
            </a:endParaRPr>
          </a:p>
          <a:p>
            <a:pPr>
              <a:buFont typeface="Wingdings" pitchFamily="2" charset="2"/>
              <a:buChar char="Ø"/>
            </a:pPr>
            <a:endParaRPr lang="en-US" sz="1800" dirty="0">
              <a:latin typeface="Arial" panose="020B0604020202020204" pitchFamily="34" charset="0"/>
              <a:cs typeface="Arial" panose="020B0604020202020204" pitchFamily="34" charset="0"/>
            </a:endParaRPr>
          </a:p>
          <a:p>
            <a:pPr marL="457200" lvl="1" indent="0">
              <a:buNone/>
            </a:pPr>
            <a:endParaRPr lang="en-US" sz="18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8AB22437-91B0-FBFC-89DF-B925BF490D0A}"/>
              </a:ext>
            </a:extLst>
          </p:cNvPr>
          <p:cNvGrpSpPr/>
          <p:nvPr/>
        </p:nvGrpSpPr>
        <p:grpSpPr>
          <a:xfrm>
            <a:off x="6264498" y="1549332"/>
            <a:ext cx="5546383" cy="2435604"/>
            <a:chOff x="6244834" y="3682939"/>
            <a:chExt cx="5546383" cy="2435604"/>
          </a:xfrm>
        </p:grpSpPr>
        <p:pic>
          <p:nvPicPr>
            <p:cNvPr id="10" name="Picture 9">
              <a:extLst>
                <a:ext uri="{FF2B5EF4-FFF2-40B4-BE49-F238E27FC236}">
                  <a16:creationId xmlns:a16="http://schemas.microsoft.com/office/drawing/2014/main" id="{80C89A71-EFE4-B5E4-80E4-E69173A7D85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743217" y="3682939"/>
              <a:ext cx="3048000" cy="2032000"/>
            </a:xfrm>
            <a:prstGeom prst="rect">
              <a:avLst/>
            </a:prstGeom>
          </p:spPr>
        </p:pic>
        <p:pic>
          <p:nvPicPr>
            <p:cNvPr id="11" name="Picture 10">
              <a:extLst>
                <a:ext uri="{FF2B5EF4-FFF2-40B4-BE49-F238E27FC236}">
                  <a16:creationId xmlns:a16="http://schemas.microsoft.com/office/drawing/2014/main" id="{5A7CE029-4783-3314-498F-EBFA4946379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44834" y="3689009"/>
              <a:ext cx="2445563" cy="2032000"/>
            </a:xfrm>
            <a:prstGeom prst="rect">
              <a:avLst/>
            </a:prstGeom>
          </p:spPr>
        </p:pic>
        <p:sp>
          <p:nvSpPr>
            <p:cNvPr id="12" name="TextBox 11">
              <a:extLst>
                <a:ext uri="{FF2B5EF4-FFF2-40B4-BE49-F238E27FC236}">
                  <a16:creationId xmlns:a16="http://schemas.microsoft.com/office/drawing/2014/main" id="{BF3FA461-698E-FC91-DF5E-DD7851271E8E}"/>
                </a:ext>
              </a:extLst>
            </p:cNvPr>
            <p:cNvSpPr txBox="1"/>
            <p:nvPr/>
          </p:nvSpPr>
          <p:spPr>
            <a:xfrm>
              <a:off x="6397145" y="3723493"/>
              <a:ext cx="372218"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(a)</a:t>
              </a:r>
            </a:p>
          </p:txBody>
        </p:sp>
        <p:sp>
          <p:nvSpPr>
            <p:cNvPr id="13" name="TextBox 12">
              <a:extLst>
                <a:ext uri="{FF2B5EF4-FFF2-40B4-BE49-F238E27FC236}">
                  <a16:creationId xmlns:a16="http://schemas.microsoft.com/office/drawing/2014/main" id="{2DB32397-312F-A73D-99AB-77F3347EAC83}"/>
                </a:ext>
              </a:extLst>
            </p:cNvPr>
            <p:cNvSpPr txBox="1"/>
            <p:nvPr/>
          </p:nvSpPr>
          <p:spPr>
            <a:xfrm>
              <a:off x="6269188" y="5687656"/>
              <a:ext cx="5486400" cy="430887"/>
            </a:xfrm>
            <a:prstGeom prst="rect">
              <a:avLst/>
            </a:prstGeom>
            <a:noFill/>
          </p:spPr>
          <p:txBody>
            <a:bodyPr wrap="square" rtlCol="0">
              <a:spAutoFit/>
            </a:bodyPr>
            <a:lstStyle/>
            <a:p>
              <a:pPr algn="ctr"/>
              <a:r>
                <a:rPr lang="en-US" sz="1100" b="1" i="1" dirty="0">
                  <a:latin typeface="Arial" panose="020B0604020202020204" pitchFamily="34" charset="0"/>
                  <a:cs typeface="Arial" panose="020B0604020202020204" pitchFamily="34" charset="0"/>
                </a:rPr>
                <a:t>SCALPSS 1.1 (CLPS 19D) hardware in (a) vibration testing and (b) thermal vacuum (TVAC) testing (June-August 2022)</a:t>
              </a:r>
            </a:p>
          </p:txBody>
        </p:sp>
        <p:sp>
          <p:nvSpPr>
            <p:cNvPr id="14" name="TextBox 13">
              <a:extLst>
                <a:ext uri="{FF2B5EF4-FFF2-40B4-BE49-F238E27FC236}">
                  <a16:creationId xmlns:a16="http://schemas.microsoft.com/office/drawing/2014/main" id="{370EFA0B-6BBA-A935-FE7C-5E38A2382BB1}"/>
                </a:ext>
              </a:extLst>
            </p:cNvPr>
            <p:cNvSpPr txBox="1"/>
            <p:nvPr/>
          </p:nvSpPr>
          <p:spPr>
            <a:xfrm>
              <a:off x="8892302" y="3723493"/>
              <a:ext cx="38183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348893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6659" y="182783"/>
            <a:ext cx="5438681" cy="707886"/>
          </a:xfrm>
          <a:prstGeom prst="rect">
            <a:avLst/>
          </a:prstGeom>
          <a:noFill/>
        </p:spPr>
        <p:txBody>
          <a:bodyPr wrap="square" rtlCol="0">
            <a:spAutoFit/>
          </a:bodyPr>
          <a:lstStyle/>
          <a:p>
            <a:pPr algn="ctr"/>
            <a:r>
              <a:rPr lang="en-US" sz="4000" dirty="0">
                <a:solidFill>
                  <a:sysClr val="window" lastClr="FFFFFF">
                    <a:lumMod val="85000"/>
                  </a:sysClr>
                </a:solidFill>
                <a:latin typeface="Arial Bold" charset="0"/>
                <a:ea typeface="ＭＳ Ｐゴシック" charset="-128"/>
                <a:cs typeface="ＭＳ Ｐゴシック" charset="-128"/>
              </a:rPr>
              <a:t>Project Overview</a:t>
            </a:r>
          </a:p>
        </p:txBody>
      </p:sp>
      <p:sp>
        <p:nvSpPr>
          <p:cNvPr id="2" name="Slide Number Placeholder 1"/>
          <p:cNvSpPr>
            <a:spLocks noGrp="1"/>
          </p:cNvSpPr>
          <p:nvPr>
            <p:ph type="sldNum" sz="quarter" idx="10"/>
          </p:nvPr>
        </p:nvSpPr>
        <p:spPr>
          <a:prstGeom prst="rect">
            <a:avLst/>
          </a:prstGeom>
        </p:spPr>
        <p:txBody>
          <a:bodyPr vert="horz" wrap="square" lIns="0" tIns="45720" rIns="91440" bIns="45720" numCol="1" anchor="t" anchorCtr="0" compatLnSpc="1">
            <a:prstTxWarp prst="textNoShape">
              <a:avLst/>
            </a:prstTxWarp>
          </a:bodyPr>
          <a:lstStyle>
            <a:defPPr>
              <a:defRPr lang="en-US"/>
            </a:defPPr>
            <a:lvl1pPr marL="0" algn="r" defTabSz="914400" rtl="0" eaLnBrk="1" fontAlgn="auto" latinLnBrk="0" hangingPunct="1">
              <a:spcBef>
                <a:spcPts val="0"/>
              </a:spcBef>
              <a:spcAft>
                <a:spcPts val="0"/>
              </a:spcAft>
              <a:defRPr lang="en-US" sz="800" kern="1200" baseline="0" smtClean="0">
                <a:solidFill>
                  <a:schemeClr val="tx1"/>
                </a:solidFill>
                <a:latin typeface="Arial" charset="0"/>
                <a:ea typeface=""/>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2</a:t>
            </a:r>
          </a:p>
        </p:txBody>
      </p:sp>
      <p:sp>
        <p:nvSpPr>
          <p:cNvPr id="4" name="Content Placeholder 3">
            <a:extLst>
              <a:ext uri="{FF2B5EF4-FFF2-40B4-BE49-F238E27FC236}">
                <a16:creationId xmlns:a16="http://schemas.microsoft.com/office/drawing/2014/main" id="{D77096DC-FCD7-C649-9BFF-06EB8586802F}"/>
              </a:ext>
            </a:extLst>
          </p:cNvPr>
          <p:cNvSpPr>
            <a:spLocks noGrp="1"/>
          </p:cNvSpPr>
          <p:nvPr>
            <p:ph idx="1"/>
          </p:nvPr>
        </p:nvSpPr>
        <p:spPr>
          <a:xfrm>
            <a:off x="347958" y="1223337"/>
            <a:ext cx="7871323" cy="5398320"/>
          </a:xfrm>
        </p:spPr>
        <p:txBody>
          <a:bodyPr>
            <a:normAutofit fontScale="92500" lnSpcReduction="10000"/>
          </a:bodyPr>
          <a:lstStyle/>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Stereo </a:t>
            </a:r>
            <a:r>
              <a:rPr lang="en-US" sz="2000" b="1" dirty="0" err="1">
                <a:latin typeface="Arial" panose="020B0604020202020204" pitchFamily="34" charset="0"/>
                <a:cs typeface="Arial" panose="020B0604020202020204" pitchFamily="34" charset="0"/>
              </a:rPr>
              <a:t>CAmera</a:t>
            </a:r>
            <a:r>
              <a:rPr lang="en-US" sz="2000" b="1" dirty="0">
                <a:latin typeface="Arial" panose="020B0604020202020204" pitchFamily="34" charset="0"/>
                <a:cs typeface="Arial" panose="020B0604020202020204" pitchFamily="34" charset="0"/>
              </a:rPr>
              <a:t> for Lunar Plume-Surface Studies (SCALPSS) 1.1</a:t>
            </a:r>
          </a:p>
          <a:p>
            <a:pPr marL="231775" indent="-231775"/>
            <a:r>
              <a:rPr lang="en-US" sz="1800" b="1" dirty="0">
                <a:solidFill>
                  <a:schemeClr val="accent1">
                    <a:lumMod val="75000"/>
                  </a:schemeClr>
                </a:solidFill>
                <a:latin typeface="Arial" panose="020B0604020202020204" pitchFamily="34" charset="0"/>
                <a:cs typeface="Arial" panose="020B0604020202020204" pitchFamily="34" charset="0"/>
              </a:rPr>
              <a:t>Motivation: </a:t>
            </a:r>
          </a:p>
          <a:p>
            <a:pPr marL="630238" lvl="1"/>
            <a:r>
              <a:rPr lang="en-US" sz="1800" dirty="0">
                <a:latin typeface="Arial" panose="020B0604020202020204" pitchFamily="34" charset="0"/>
                <a:cs typeface="Arial" panose="020B0604020202020204" pitchFamily="34" charset="0"/>
              </a:rPr>
              <a:t>The behavior of dust and blast ejecta is Category “D” of the Lunar Strategic Knowledge Gap Theme III, “Understand how to live and work on the lunar surface.”</a:t>
            </a:r>
          </a:p>
          <a:p>
            <a:pPr marL="630238" lvl="1"/>
            <a:r>
              <a:rPr lang="en-US" sz="1800" dirty="0">
                <a:latin typeface="Arial" panose="020B0604020202020204" pitchFamily="34" charset="0"/>
                <a:cs typeface="Arial" panose="020B0604020202020204" pitchFamily="34" charset="0"/>
              </a:rPr>
              <a:t>The size and shape of the crater or craters formed at the point of landing will affect the risk to the landing vehicle, the science to be achieved there, and potentially the surface operations that can be conducted.</a:t>
            </a:r>
          </a:p>
          <a:p>
            <a:pPr marL="231775" indent="-231775"/>
            <a:r>
              <a:rPr lang="en-US" sz="1800" b="1" dirty="0">
                <a:solidFill>
                  <a:schemeClr val="accent1">
                    <a:lumMod val="75000"/>
                  </a:schemeClr>
                </a:solidFill>
                <a:latin typeface="Arial" panose="020B0604020202020204" pitchFamily="34" charset="0"/>
                <a:cs typeface="Arial" panose="020B0604020202020204" pitchFamily="34" charset="0"/>
              </a:rPr>
              <a:t>Technology Product Capability:</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Stereo imaging of plume surface interactions through CLPS lunar landing with high altitude stereo imaging prior to interactions onset. Data to be used to validate computational models needed for lander design nearby asset safety.</a:t>
            </a:r>
          </a:p>
          <a:p>
            <a:pPr marL="231775" indent="-231775"/>
            <a:r>
              <a:rPr lang="en-US" sz="1800" b="1" dirty="0">
                <a:solidFill>
                  <a:schemeClr val="accent1">
                    <a:lumMod val="75000"/>
                  </a:schemeClr>
                </a:solidFill>
                <a:latin typeface="Arial" panose="020B0604020202020204" pitchFamily="34" charset="0"/>
                <a:cs typeface="Arial" panose="020B0604020202020204" pitchFamily="34" charset="0"/>
              </a:rPr>
              <a:t>Technical Capabilities: </a:t>
            </a:r>
          </a:p>
          <a:p>
            <a:pPr marL="630238" lvl="1"/>
            <a:r>
              <a:rPr lang="en-US" sz="1800" dirty="0">
                <a:latin typeface="Arial" panose="020B0604020202020204" pitchFamily="34" charset="0"/>
                <a:cs typeface="Arial" panose="020B0604020202020204" pitchFamily="34" charset="0"/>
              </a:rPr>
              <a:t>stereo photogrammetry in lunar environment</a:t>
            </a:r>
          </a:p>
          <a:p>
            <a:pPr marL="231775" indent="-231775"/>
            <a:r>
              <a:rPr lang="en-US" sz="1800" b="1" dirty="0">
                <a:solidFill>
                  <a:schemeClr val="accent1">
                    <a:lumMod val="75000"/>
                  </a:schemeClr>
                </a:solidFill>
                <a:latin typeface="Arial" panose="020B0604020202020204" pitchFamily="34" charset="0"/>
                <a:cs typeface="Arial" panose="020B0604020202020204" pitchFamily="34" charset="0"/>
              </a:rPr>
              <a:t>Partners:</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NASA LaRC (project mgmt., hardware development, AI&amp;T, payload delivery), NASA MSFC (camera / lens selection and performance, PSI CFD modeling), NASA JSC (camera calibration, MLI), Firefly Aerospace (CLPS lander provider)</a:t>
            </a:r>
          </a:p>
          <a:p>
            <a:pPr marL="231775" indent="-231775"/>
            <a:r>
              <a:rPr lang="en-US" sz="1800" b="1" dirty="0">
                <a:solidFill>
                  <a:schemeClr val="accent1">
                    <a:lumMod val="75000"/>
                  </a:schemeClr>
                </a:solidFill>
                <a:latin typeface="Arial" panose="020B0604020202020204" pitchFamily="34" charset="0"/>
                <a:cs typeface="Arial" panose="020B0604020202020204" pitchFamily="34" charset="0"/>
              </a:rPr>
              <a:t>Launch:</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January 2024</a:t>
            </a:r>
          </a:p>
        </p:txBody>
      </p:sp>
      <p:pic>
        <p:nvPicPr>
          <p:cNvPr id="6" name="Picture 5">
            <a:extLst>
              <a:ext uri="{FF2B5EF4-FFF2-40B4-BE49-F238E27FC236}">
                <a16:creationId xmlns:a16="http://schemas.microsoft.com/office/drawing/2014/main" id="{69FE6CB2-839F-7248-B0D0-5149FA18BA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19281" y="1554165"/>
            <a:ext cx="3771900" cy="4572000"/>
          </a:xfrm>
          <a:prstGeom prst="rect">
            <a:avLst/>
          </a:prstGeom>
        </p:spPr>
      </p:pic>
      <p:sp>
        <p:nvSpPr>
          <p:cNvPr id="8" name="Slide Number Placeholder 3">
            <a:extLst>
              <a:ext uri="{FF2B5EF4-FFF2-40B4-BE49-F238E27FC236}">
                <a16:creationId xmlns:a16="http://schemas.microsoft.com/office/drawing/2014/main" id="{5CDC34DF-14CF-A042-8F8F-249010B710AC}"/>
              </a:ext>
            </a:extLst>
          </p:cNvPr>
          <p:cNvSpPr txBox="1">
            <a:spLocks/>
          </p:cNvSpPr>
          <p:nvPr/>
        </p:nvSpPr>
        <p:spPr>
          <a:xfrm>
            <a:off x="11789687" y="6621657"/>
            <a:ext cx="402336"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1C508F0-1AA7-8449-B96D-5FDB74B9F69F}" type="slidenum">
              <a:rPr lang="en-US" sz="800" smtClean="0">
                <a:latin typeface="Arial" panose="020B0604020202020204" pitchFamily="34" charset="0"/>
                <a:cs typeface="Arial" panose="020B0604020202020204" pitchFamily="34" charset="0"/>
              </a:rPr>
              <a:pPr algn="r"/>
              <a:t>1</a:t>
            </a:fld>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39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86A34EF6-4CA1-FA1F-615A-A82720F12123}"/>
              </a:ext>
            </a:extLst>
          </p:cNvPr>
          <p:cNvGraphicFramePr/>
          <p:nvPr>
            <p:extLst>
              <p:ext uri="{D42A27DB-BD31-4B8C-83A1-F6EECF244321}">
                <p14:modId xmlns:p14="http://schemas.microsoft.com/office/powerpoint/2010/main" val="1595518361"/>
              </p:ext>
            </p:extLst>
          </p:nvPr>
        </p:nvGraphicFramePr>
        <p:xfrm>
          <a:off x="363619" y="678428"/>
          <a:ext cx="11426045" cy="6110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14C7325-E5EF-45DF-8077-7885BF1D7D8C}"/>
              </a:ext>
            </a:extLst>
          </p:cNvPr>
          <p:cNvSpPr>
            <a:spLocks noGrp="1"/>
          </p:cNvSpPr>
          <p:nvPr>
            <p:ph type="title"/>
          </p:nvPr>
        </p:nvSpPr>
        <p:spPr>
          <a:xfrm>
            <a:off x="1532471" y="210234"/>
            <a:ext cx="9144000" cy="646331"/>
          </a:xfrm>
          <a:noFill/>
        </p:spPr>
        <p:txBody>
          <a:bodyPr wrap="square" rtlCol="0">
            <a:spAutoFit/>
          </a:bodyPr>
          <a:lstStyle/>
          <a:p>
            <a:r>
              <a:rPr lang="en-US" sz="3600" dirty="0">
                <a:solidFill>
                  <a:sysClr val="window" lastClr="FFFFFF">
                    <a:lumMod val="85000"/>
                  </a:sysClr>
                </a:solidFill>
              </a:rPr>
              <a:t>Team Members / Project Org Slide</a:t>
            </a:r>
          </a:p>
        </p:txBody>
      </p:sp>
      <p:sp>
        <p:nvSpPr>
          <p:cNvPr id="4" name="Slide Number Placeholder 3">
            <a:extLst>
              <a:ext uri="{FF2B5EF4-FFF2-40B4-BE49-F238E27FC236}">
                <a16:creationId xmlns:a16="http://schemas.microsoft.com/office/drawing/2014/main" id="{325BD230-56F1-4459-802B-A77D5DF9B512}"/>
              </a:ext>
            </a:extLst>
          </p:cNvPr>
          <p:cNvSpPr>
            <a:spLocks noGrp="1"/>
          </p:cNvSpPr>
          <p:nvPr>
            <p:ph type="sldNum" sz="quarter" idx="10"/>
          </p:nvPr>
        </p:nvSpPr>
        <p:spPr/>
        <p:txBody>
          <a:bodyPr/>
          <a:lstStyle/>
          <a:p>
            <a:pPr>
              <a:defRPr/>
            </a:pPr>
            <a:fld id="{E8CC769F-ADCB-2641-BD2F-4076D1C41918}" type="slidenum">
              <a:rPr lang="uk-UA" sz="800" smtClean="0">
                <a:latin typeface="Arial" charset="0"/>
              </a:rPr>
              <a:pPr>
                <a:defRPr/>
              </a:pPr>
              <a:t>2</a:t>
            </a:fld>
            <a:endParaRPr lang="uk-UA"/>
          </a:p>
        </p:txBody>
      </p:sp>
      <p:pic>
        <p:nvPicPr>
          <p:cNvPr id="5" name="Picture 4">
            <a:extLst>
              <a:ext uri="{FF2B5EF4-FFF2-40B4-BE49-F238E27FC236}">
                <a16:creationId xmlns:a16="http://schemas.microsoft.com/office/drawing/2014/main" id="{CCF03E78-DE22-4D6B-A7A6-E955E441C67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1196083" y="121312"/>
            <a:ext cx="990306" cy="824176"/>
          </a:xfrm>
          <a:prstGeom prst="rect">
            <a:avLst/>
          </a:prstGeom>
        </p:spPr>
      </p:pic>
      <p:sp>
        <p:nvSpPr>
          <p:cNvPr id="17" name="TextBox 16">
            <a:extLst>
              <a:ext uri="{FF2B5EF4-FFF2-40B4-BE49-F238E27FC236}">
                <a16:creationId xmlns:a16="http://schemas.microsoft.com/office/drawing/2014/main" id="{6885C988-C416-7D0D-4BB7-3B6C89AE44B0}"/>
              </a:ext>
            </a:extLst>
          </p:cNvPr>
          <p:cNvSpPr txBox="1"/>
          <p:nvPr/>
        </p:nvSpPr>
        <p:spPr>
          <a:xfrm>
            <a:off x="7010401" y="1413681"/>
            <a:ext cx="1234633" cy="400110"/>
          </a:xfrm>
          <a:prstGeom prst="rect">
            <a:avLst/>
          </a:prstGeom>
          <a:noFill/>
        </p:spPr>
        <p:txBody>
          <a:bodyPr wrap="none" rtlCol="0">
            <a:spAutoFit/>
          </a:bodyPr>
          <a:lstStyle/>
          <a:p>
            <a:r>
              <a:rPr lang="en-US" sz="1000" dirty="0">
                <a:solidFill>
                  <a:schemeClr val="bg1"/>
                </a:solidFill>
              </a:rPr>
              <a:t>PI: Michelle Munk</a:t>
            </a:r>
          </a:p>
          <a:p>
            <a:r>
              <a:rPr lang="en-US" sz="1000" dirty="0">
                <a:solidFill>
                  <a:schemeClr val="bg1"/>
                </a:solidFill>
              </a:rPr>
              <a:t>PM: Rob Maddock</a:t>
            </a:r>
          </a:p>
        </p:txBody>
      </p:sp>
      <p:sp>
        <p:nvSpPr>
          <p:cNvPr id="18" name="TextBox 17">
            <a:extLst>
              <a:ext uri="{FF2B5EF4-FFF2-40B4-BE49-F238E27FC236}">
                <a16:creationId xmlns:a16="http://schemas.microsoft.com/office/drawing/2014/main" id="{2EB0B3EA-842E-70CB-6D71-4B408B4256E3}"/>
              </a:ext>
            </a:extLst>
          </p:cNvPr>
          <p:cNvSpPr txBox="1"/>
          <p:nvPr/>
        </p:nvSpPr>
        <p:spPr>
          <a:xfrm>
            <a:off x="2295833" y="2342829"/>
            <a:ext cx="2488182" cy="553998"/>
          </a:xfrm>
          <a:prstGeom prst="rect">
            <a:avLst/>
          </a:prstGeom>
          <a:noFill/>
        </p:spPr>
        <p:txBody>
          <a:bodyPr wrap="none" rtlCol="0">
            <a:spAutoFit/>
          </a:bodyPr>
          <a:lstStyle/>
          <a:p>
            <a:r>
              <a:rPr lang="en-US" sz="1000" dirty="0">
                <a:solidFill>
                  <a:schemeClr val="bg1"/>
                </a:solidFill>
              </a:rPr>
              <a:t>PPC: Stephanie Hamrick / Dave </a:t>
            </a:r>
            <a:r>
              <a:rPr lang="en-US" sz="1000" dirty="0" err="1">
                <a:solidFill>
                  <a:schemeClr val="bg1"/>
                </a:solidFill>
              </a:rPr>
              <a:t>Lehotay</a:t>
            </a:r>
            <a:endParaRPr lang="en-US" sz="1000" dirty="0">
              <a:solidFill>
                <a:schemeClr val="bg1"/>
              </a:solidFill>
            </a:endParaRPr>
          </a:p>
          <a:p>
            <a:r>
              <a:rPr lang="en-US" sz="1000" dirty="0">
                <a:solidFill>
                  <a:schemeClr val="bg1"/>
                </a:solidFill>
              </a:rPr>
              <a:t>Schedule: Cyndy McPherson</a:t>
            </a:r>
          </a:p>
          <a:p>
            <a:r>
              <a:rPr lang="en-US" sz="1000" dirty="0">
                <a:solidFill>
                  <a:schemeClr val="bg1"/>
                </a:solidFill>
              </a:rPr>
              <a:t>CM: Heidi </a:t>
            </a:r>
            <a:r>
              <a:rPr lang="en-US" sz="1000" dirty="0" err="1">
                <a:solidFill>
                  <a:schemeClr val="bg1"/>
                </a:solidFill>
              </a:rPr>
              <a:t>Connolley</a:t>
            </a:r>
            <a:endParaRPr lang="en-US" sz="1000" dirty="0">
              <a:solidFill>
                <a:schemeClr val="bg1"/>
              </a:solidFill>
            </a:endParaRPr>
          </a:p>
        </p:txBody>
      </p:sp>
      <p:sp>
        <p:nvSpPr>
          <p:cNvPr id="19" name="TextBox 18">
            <a:extLst>
              <a:ext uri="{FF2B5EF4-FFF2-40B4-BE49-F238E27FC236}">
                <a16:creationId xmlns:a16="http://schemas.microsoft.com/office/drawing/2014/main" id="{EEB50A8B-03F3-1A71-1A36-5B432EEF2FF7}"/>
              </a:ext>
            </a:extLst>
          </p:cNvPr>
          <p:cNvSpPr txBox="1"/>
          <p:nvPr/>
        </p:nvSpPr>
        <p:spPr>
          <a:xfrm>
            <a:off x="988141" y="4053131"/>
            <a:ext cx="1786066" cy="246221"/>
          </a:xfrm>
          <a:prstGeom prst="rect">
            <a:avLst/>
          </a:prstGeom>
          <a:noFill/>
        </p:spPr>
        <p:txBody>
          <a:bodyPr wrap="none" rtlCol="0">
            <a:spAutoFit/>
          </a:bodyPr>
          <a:lstStyle/>
          <a:p>
            <a:pPr algn="ctr"/>
            <a:r>
              <a:rPr lang="en-US" sz="1000" dirty="0">
                <a:solidFill>
                  <a:schemeClr val="bg1"/>
                </a:solidFill>
              </a:rPr>
              <a:t>Technical Lead: Chi Nguyen</a:t>
            </a:r>
          </a:p>
        </p:txBody>
      </p:sp>
      <p:sp>
        <p:nvSpPr>
          <p:cNvPr id="20" name="TextBox 19">
            <a:extLst>
              <a:ext uri="{FF2B5EF4-FFF2-40B4-BE49-F238E27FC236}">
                <a16:creationId xmlns:a16="http://schemas.microsoft.com/office/drawing/2014/main" id="{34D33E98-4CDE-798B-05E5-C2843A4CDA4F}"/>
              </a:ext>
            </a:extLst>
          </p:cNvPr>
          <p:cNvSpPr txBox="1"/>
          <p:nvPr/>
        </p:nvSpPr>
        <p:spPr>
          <a:xfrm>
            <a:off x="3082907" y="4053130"/>
            <a:ext cx="914033" cy="246221"/>
          </a:xfrm>
          <a:prstGeom prst="rect">
            <a:avLst/>
          </a:prstGeom>
          <a:noFill/>
        </p:spPr>
        <p:txBody>
          <a:bodyPr wrap="none" rtlCol="0">
            <a:spAutoFit/>
          </a:bodyPr>
          <a:lstStyle/>
          <a:p>
            <a:pPr algn="ctr"/>
            <a:r>
              <a:rPr lang="en-US" sz="1000" dirty="0">
                <a:solidFill>
                  <a:schemeClr val="bg1"/>
                </a:solidFill>
              </a:rPr>
              <a:t>K C Johnson</a:t>
            </a:r>
          </a:p>
        </p:txBody>
      </p:sp>
      <p:sp>
        <p:nvSpPr>
          <p:cNvPr id="21" name="TextBox 20">
            <a:extLst>
              <a:ext uri="{FF2B5EF4-FFF2-40B4-BE49-F238E27FC236}">
                <a16:creationId xmlns:a16="http://schemas.microsoft.com/office/drawing/2014/main" id="{B5360AA0-9A44-7EA2-F6B6-CBB8D609323A}"/>
              </a:ext>
            </a:extLst>
          </p:cNvPr>
          <p:cNvSpPr txBox="1"/>
          <p:nvPr/>
        </p:nvSpPr>
        <p:spPr>
          <a:xfrm>
            <a:off x="6275390" y="4053131"/>
            <a:ext cx="1215397" cy="400110"/>
          </a:xfrm>
          <a:prstGeom prst="rect">
            <a:avLst/>
          </a:prstGeom>
          <a:noFill/>
        </p:spPr>
        <p:txBody>
          <a:bodyPr wrap="none" rtlCol="0">
            <a:spAutoFit/>
          </a:bodyPr>
          <a:lstStyle/>
          <a:p>
            <a:pPr algn="ctr"/>
            <a:r>
              <a:rPr lang="en-US" sz="1000" dirty="0">
                <a:solidFill>
                  <a:schemeClr val="bg1"/>
                </a:solidFill>
              </a:rPr>
              <a:t>Richard Rawls</a:t>
            </a:r>
          </a:p>
          <a:p>
            <a:pPr algn="ctr"/>
            <a:r>
              <a:rPr lang="en-US" sz="1000" dirty="0">
                <a:solidFill>
                  <a:schemeClr val="bg1"/>
                </a:solidFill>
              </a:rPr>
              <a:t>Larry Cowen (QA)</a:t>
            </a:r>
          </a:p>
        </p:txBody>
      </p:sp>
      <p:sp>
        <p:nvSpPr>
          <p:cNvPr id="22" name="TextBox 21">
            <a:extLst>
              <a:ext uri="{FF2B5EF4-FFF2-40B4-BE49-F238E27FC236}">
                <a16:creationId xmlns:a16="http://schemas.microsoft.com/office/drawing/2014/main" id="{98E2C80D-2E02-51C7-0005-C602FEC0AE90}"/>
              </a:ext>
            </a:extLst>
          </p:cNvPr>
          <p:cNvSpPr txBox="1"/>
          <p:nvPr/>
        </p:nvSpPr>
        <p:spPr>
          <a:xfrm>
            <a:off x="8015054" y="4053129"/>
            <a:ext cx="1181734" cy="246221"/>
          </a:xfrm>
          <a:prstGeom prst="rect">
            <a:avLst/>
          </a:prstGeom>
          <a:noFill/>
        </p:spPr>
        <p:txBody>
          <a:bodyPr wrap="none" rtlCol="0">
            <a:spAutoFit/>
          </a:bodyPr>
          <a:lstStyle/>
          <a:p>
            <a:pPr algn="ctr"/>
            <a:r>
              <a:rPr lang="en-US" sz="1000" dirty="0">
                <a:solidFill>
                  <a:schemeClr val="bg1"/>
                </a:solidFill>
              </a:rPr>
              <a:t>Miko </a:t>
            </a:r>
            <a:r>
              <a:rPr lang="en-US" sz="1000" dirty="0" err="1">
                <a:solidFill>
                  <a:schemeClr val="bg1"/>
                </a:solidFill>
              </a:rPr>
              <a:t>Przemyslaw</a:t>
            </a:r>
            <a:endParaRPr lang="en-US" sz="1000" dirty="0">
              <a:solidFill>
                <a:schemeClr val="bg1"/>
              </a:solidFill>
            </a:endParaRPr>
          </a:p>
        </p:txBody>
      </p:sp>
      <p:sp>
        <p:nvSpPr>
          <p:cNvPr id="23" name="TextBox 22">
            <a:extLst>
              <a:ext uri="{FF2B5EF4-FFF2-40B4-BE49-F238E27FC236}">
                <a16:creationId xmlns:a16="http://schemas.microsoft.com/office/drawing/2014/main" id="{43D06B07-DFB1-E724-F140-B44F2C4D4081}"/>
              </a:ext>
            </a:extLst>
          </p:cNvPr>
          <p:cNvSpPr txBox="1"/>
          <p:nvPr/>
        </p:nvSpPr>
        <p:spPr>
          <a:xfrm>
            <a:off x="718904" y="5258714"/>
            <a:ext cx="729687" cy="246221"/>
          </a:xfrm>
          <a:prstGeom prst="rect">
            <a:avLst/>
          </a:prstGeom>
          <a:noFill/>
        </p:spPr>
        <p:txBody>
          <a:bodyPr wrap="none" rtlCol="0">
            <a:spAutoFit/>
          </a:bodyPr>
          <a:lstStyle/>
          <a:p>
            <a:pPr algn="ctr"/>
            <a:r>
              <a:rPr lang="en-US" sz="1000" dirty="0">
                <a:solidFill>
                  <a:schemeClr val="bg1"/>
                </a:solidFill>
              </a:rPr>
              <a:t>Ray </a:t>
            </a:r>
            <a:r>
              <a:rPr lang="en-US" sz="1000" dirty="0" err="1">
                <a:solidFill>
                  <a:schemeClr val="bg1"/>
                </a:solidFill>
              </a:rPr>
              <a:t>Lueg</a:t>
            </a:r>
            <a:endParaRPr lang="en-US" sz="1000" dirty="0">
              <a:solidFill>
                <a:schemeClr val="bg1"/>
              </a:solidFill>
            </a:endParaRPr>
          </a:p>
        </p:txBody>
      </p:sp>
      <p:sp>
        <p:nvSpPr>
          <p:cNvPr id="24" name="TextBox 23">
            <a:extLst>
              <a:ext uri="{FF2B5EF4-FFF2-40B4-BE49-F238E27FC236}">
                <a16:creationId xmlns:a16="http://schemas.microsoft.com/office/drawing/2014/main" id="{8DC2552E-6892-86F5-AC65-A572FE0133DA}"/>
              </a:ext>
            </a:extLst>
          </p:cNvPr>
          <p:cNvSpPr txBox="1"/>
          <p:nvPr/>
        </p:nvSpPr>
        <p:spPr>
          <a:xfrm>
            <a:off x="2191888" y="5258714"/>
            <a:ext cx="1066318" cy="400110"/>
          </a:xfrm>
          <a:prstGeom prst="rect">
            <a:avLst/>
          </a:prstGeom>
          <a:noFill/>
        </p:spPr>
        <p:txBody>
          <a:bodyPr wrap="none" rtlCol="0">
            <a:spAutoFit/>
          </a:bodyPr>
          <a:lstStyle/>
          <a:p>
            <a:pPr algn="ctr"/>
            <a:r>
              <a:rPr lang="en-US" sz="1000" dirty="0">
                <a:solidFill>
                  <a:schemeClr val="bg1"/>
                </a:solidFill>
              </a:rPr>
              <a:t>Bill </a:t>
            </a:r>
            <a:r>
              <a:rPr lang="en-US" sz="1000" dirty="0" err="1">
                <a:solidFill>
                  <a:schemeClr val="bg1"/>
                </a:solidFill>
              </a:rPr>
              <a:t>Witherow</a:t>
            </a:r>
            <a:endParaRPr lang="en-US" sz="1000" dirty="0">
              <a:solidFill>
                <a:schemeClr val="bg1"/>
              </a:solidFill>
            </a:endParaRPr>
          </a:p>
          <a:p>
            <a:pPr algn="ctr"/>
            <a:r>
              <a:rPr lang="en-US" sz="1000" dirty="0">
                <a:solidFill>
                  <a:schemeClr val="bg1"/>
                </a:solidFill>
              </a:rPr>
              <a:t>Mike </a:t>
            </a:r>
            <a:r>
              <a:rPr lang="en-US" sz="1000" dirty="0" err="1">
                <a:solidFill>
                  <a:schemeClr val="bg1"/>
                </a:solidFill>
              </a:rPr>
              <a:t>Manginelli</a:t>
            </a:r>
            <a:endParaRPr lang="en-US" sz="1000" dirty="0">
              <a:solidFill>
                <a:schemeClr val="bg1"/>
              </a:solidFill>
            </a:endParaRPr>
          </a:p>
        </p:txBody>
      </p:sp>
      <p:sp>
        <p:nvSpPr>
          <p:cNvPr id="25" name="TextBox 24">
            <a:extLst>
              <a:ext uri="{FF2B5EF4-FFF2-40B4-BE49-F238E27FC236}">
                <a16:creationId xmlns:a16="http://schemas.microsoft.com/office/drawing/2014/main" id="{F9BE66CB-41A8-4A6F-375B-2CEDA9E1C691}"/>
              </a:ext>
            </a:extLst>
          </p:cNvPr>
          <p:cNvSpPr txBox="1"/>
          <p:nvPr/>
        </p:nvSpPr>
        <p:spPr>
          <a:xfrm>
            <a:off x="3908323" y="5258714"/>
            <a:ext cx="1066318" cy="400110"/>
          </a:xfrm>
          <a:prstGeom prst="rect">
            <a:avLst/>
          </a:prstGeom>
          <a:noFill/>
        </p:spPr>
        <p:txBody>
          <a:bodyPr wrap="none" rtlCol="0">
            <a:spAutoFit/>
          </a:bodyPr>
          <a:lstStyle/>
          <a:p>
            <a:pPr algn="ctr"/>
            <a:r>
              <a:rPr lang="en-US" sz="1000" dirty="0">
                <a:solidFill>
                  <a:schemeClr val="bg1"/>
                </a:solidFill>
              </a:rPr>
              <a:t>Alex Scammell</a:t>
            </a:r>
          </a:p>
          <a:p>
            <a:pPr algn="ctr"/>
            <a:r>
              <a:rPr lang="en-US" sz="1000" dirty="0">
                <a:solidFill>
                  <a:schemeClr val="bg1"/>
                </a:solidFill>
              </a:rPr>
              <a:t>Shawn McLeod</a:t>
            </a:r>
          </a:p>
        </p:txBody>
      </p:sp>
      <p:sp>
        <p:nvSpPr>
          <p:cNvPr id="26" name="TextBox 25">
            <a:extLst>
              <a:ext uri="{FF2B5EF4-FFF2-40B4-BE49-F238E27FC236}">
                <a16:creationId xmlns:a16="http://schemas.microsoft.com/office/drawing/2014/main" id="{C3CAAEFE-9531-EB9D-076E-540D8120D5B6}"/>
              </a:ext>
            </a:extLst>
          </p:cNvPr>
          <p:cNvSpPr txBox="1"/>
          <p:nvPr/>
        </p:nvSpPr>
        <p:spPr>
          <a:xfrm>
            <a:off x="5468141" y="5258714"/>
            <a:ext cx="1217000" cy="400110"/>
          </a:xfrm>
          <a:prstGeom prst="rect">
            <a:avLst/>
          </a:prstGeom>
          <a:noFill/>
        </p:spPr>
        <p:txBody>
          <a:bodyPr wrap="none" rtlCol="0">
            <a:spAutoFit/>
          </a:bodyPr>
          <a:lstStyle/>
          <a:p>
            <a:pPr algn="ctr"/>
            <a:r>
              <a:rPr lang="en-US" sz="1000" dirty="0">
                <a:solidFill>
                  <a:schemeClr val="bg1"/>
                </a:solidFill>
              </a:rPr>
              <a:t>Adam Ben </a:t>
            </a:r>
            <a:r>
              <a:rPr lang="en-US" sz="1000" dirty="0" err="1">
                <a:solidFill>
                  <a:schemeClr val="bg1"/>
                </a:solidFill>
              </a:rPr>
              <a:t>Shabat</a:t>
            </a:r>
            <a:endParaRPr lang="en-US" sz="1000" dirty="0">
              <a:solidFill>
                <a:schemeClr val="bg1"/>
              </a:solidFill>
            </a:endParaRPr>
          </a:p>
          <a:p>
            <a:pPr algn="ctr"/>
            <a:r>
              <a:rPr lang="en-US" sz="1000" dirty="0">
                <a:solidFill>
                  <a:schemeClr val="bg1"/>
                </a:solidFill>
              </a:rPr>
              <a:t>Alan Sturgis</a:t>
            </a:r>
          </a:p>
        </p:txBody>
      </p:sp>
      <p:sp>
        <p:nvSpPr>
          <p:cNvPr id="27" name="TextBox 26">
            <a:extLst>
              <a:ext uri="{FF2B5EF4-FFF2-40B4-BE49-F238E27FC236}">
                <a16:creationId xmlns:a16="http://schemas.microsoft.com/office/drawing/2014/main" id="{1D216C22-724D-AE68-ED4B-BB525485E897}"/>
              </a:ext>
            </a:extLst>
          </p:cNvPr>
          <p:cNvSpPr txBox="1"/>
          <p:nvPr/>
        </p:nvSpPr>
        <p:spPr>
          <a:xfrm>
            <a:off x="7339035" y="5258714"/>
            <a:ext cx="817853" cy="246221"/>
          </a:xfrm>
          <a:prstGeom prst="rect">
            <a:avLst/>
          </a:prstGeom>
          <a:noFill/>
        </p:spPr>
        <p:txBody>
          <a:bodyPr wrap="none" rtlCol="0">
            <a:spAutoFit/>
          </a:bodyPr>
          <a:lstStyle/>
          <a:p>
            <a:pPr algn="ctr"/>
            <a:r>
              <a:rPr lang="en-US" sz="1000" dirty="0">
                <a:solidFill>
                  <a:schemeClr val="bg1"/>
                </a:solidFill>
              </a:rPr>
              <a:t>Nick </a:t>
            </a:r>
            <a:r>
              <a:rPr lang="en-US" sz="1000" dirty="0" err="1">
                <a:solidFill>
                  <a:schemeClr val="bg1"/>
                </a:solidFill>
              </a:rPr>
              <a:t>Vitullo</a:t>
            </a:r>
            <a:endParaRPr lang="en-US" sz="1000" dirty="0">
              <a:solidFill>
                <a:schemeClr val="bg1"/>
              </a:solidFill>
            </a:endParaRPr>
          </a:p>
        </p:txBody>
      </p:sp>
      <p:sp>
        <p:nvSpPr>
          <p:cNvPr id="29" name="TextBox 28">
            <a:extLst>
              <a:ext uri="{FF2B5EF4-FFF2-40B4-BE49-F238E27FC236}">
                <a16:creationId xmlns:a16="http://schemas.microsoft.com/office/drawing/2014/main" id="{C3CC9B05-9716-2BBB-60AB-3B022F033542}"/>
              </a:ext>
            </a:extLst>
          </p:cNvPr>
          <p:cNvSpPr txBox="1"/>
          <p:nvPr/>
        </p:nvSpPr>
        <p:spPr>
          <a:xfrm>
            <a:off x="8700481" y="5258714"/>
            <a:ext cx="1468672" cy="400110"/>
          </a:xfrm>
          <a:prstGeom prst="rect">
            <a:avLst/>
          </a:prstGeom>
          <a:noFill/>
        </p:spPr>
        <p:txBody>
          <a:bodyPr wrap="none" rtlCol="0">
            <a:spAutoFit/>
          </a:bodyPr>
          <a:lstStyle/>
          <a:p>
            <a:pPr algn="ctr"/>
            <a:r>
              <a:rPr lang="en-US" sz="1000" dirty="0">
                <a:solidFill>
                  <a:schemeClr val="bg1"/>
                </a:solidFill>
              </a:rPr>
              <a:t>Cory Wilson (flight)</a:t>
            </a:r>
          </a:p>
          <a:p>
            <a:pPr algn="ctr"/>
            <a:r>
              <a:rPr lang="en-US" sz="1000" dirty="0">
                <a:solidFill>
                  <a:schemeClr val="bg1"/>
                </a:solidFill>
              </a:rPr>
              <a:t>Matt Rodgers (ground)</a:t>
            </a:r>
          </a:p>
        </p:txBody>
      </p:sp>
      <p:sp>
        <p:nvSpPr>
          <p:cNvPr id="30" name="TextBox 29">
            <a:extLst>
              <a:ext uri="{FF2B5EF4-FFF2-40B4-BE49-F238E27FC236}">
                <a16:creationId xmlns:a16="http://schemas.microsoft.com/office/drawing/2014/main" id="{6F1AE7EC-842F-36EE-DF8A-04B6CA5AC05C}"/>
              </a:ext>
            </a:extLst>
          </p:cNvPr>
          <p:cNvSpPr txBox="1"/>
          <p:nvPr/>
        </p:nvSpPr>
        <p:spPr>
          <a:xfrm>
            <a:off x="10565926" y="5038995"/>
            <a:ext cx="1066318" cy="400110"/>
          </a:xfrm>
          <a:prstGeom prst="rect">
            <a:avLst/>
          </a:prstGeom>
          <a:noFill/>
        </p:spPr>
        <p:txBody>
          <a:bodyPr wrap="none" rtlCol="0">
            <a:spAutoFit/>
          </a:bodyPr>
          <a:lstStyle/>
          <a:p>
            <a:pPr algn="ctr"/>
            <a:r>
              <a:rPr lang="en-US" sz="1000" dirty="0">
                <a:solidFill>
                  <a:schemeClr val="bg1"/>
                </a:solidFill>
              </a:rPr>
              <a:t>Manish Mehta</a:t>
            </a:r>
          </a:p>
          <a:p>
            <a:pPr algn="ctr"/>
            <a:r>
              <a:rPr lang="en-US" sz="1000" dirty="0">
                <a:solidFill>
                  <a:schemeClr val="bg1"/>
                </a:solidFill>
              </a:rPr>
              <a:t>Mike </a:t>
            </a:r>
            <a:r>
              <a:rPr lang="en-US" sz="1000" dirty="0" err="1">
                <a:solidFill>
                  <a:schemeClr val="bg1"/>
                </a:solidFill>
              </a:rPr>
              <a:t>Manginelli</a:t>
            </a:r>
            <a:endParaRPr lang="en-US" sz="1000" dirty="0">
              <a:solidFill>
                <a:schemeClr val="bg1"/>
              </a:solidFill>
            </a:endParaRPr>
          </a:p>
        </p:txBody>
      </p:sp>
      <p:sp>
        <p:nvSpPr>
          <p:cNvPr id="31" name="TextBox 30">
            <a:extLst>
              <a:ext uri="{FF2B5EF4-FFF2-40B4-BE49-F238E27FC236}">
                <a16:creationId xmlns:a16="http://schemas.microsoft.com/office/drawing/2014/main" id="{956C3E97-5471-D880-3C76-E29F76702C71}"/>
              </a:ext>
            </a:extLst>
          </p:cNvPr>
          <p:cNvSpPr txBox="1"/>
          <p:nvPr/>
        </p:nvSpPr>
        <p:spPr>
          <a:xfrm>
            <a:off x="10608404" y="6179572"/>
            <a:ext cx="981359" cy="553998"/>
          </a:xfrm>
          <a:prstGeom prst="rect">
            <a:avLst/>
          </a:prstGeom>
          <a:noFill/>
        </p:spPr>
        <p:txBody>
          <a:bodyPr wrap="none" rtlCol="0">
            <a:spAutoFit/>
          </a:bodyPr>
          <a:lstStyle/>
          <a:p>
            <a:pPr algn="ctr"/>
            <a:r>
              <a:rPr lang="en-US" sz="1000" dirty="0">
                <a:solidFill>
                  <a:schemeClr val="bg1"/>
                </a:solidFill>
              </a:rPr>
              <a:t>Paul </a:t>
            </a:r>
            <a:r>
              <a:rPr lang="en-US" sz="1000" dirty="0" err="1">
                <a:solidFill>
                  <a:schemeClr val="bg1"/>
                </a:solidFill>
              </a:rPr>
              <a:t>Danehy</a:t>
            </a:r>
            <a:endParaRPr lang="en-US" sz="1000" dirty="0">
              <a:solidFill>
                <a:schemeClr val="bg1"/>
              </a:solidFill>
            </a:endParaRPr>
          </a:p>
          <a:p>
            <a:pPr algn="ctr"/>
            <a:r>
              <a:rPr lang="en-US" sz="1000" dirty="0">
                <a:solidFill>
                  <a:schemeClr val="bg1"/>
                </a:solidFill>
              </a:rPr>
              <a:t>Olivia Tyrrell</a:t>
            </a:r>
          </a:p>
          <a:p>
            <a:pPr algn="ctr"/>
            <a:r>
              <a:rPr lang="en-US" sz="1000" dirty="0">
                <a:solidFill>
                  <a:schemeClr val="bg1"/>
                </a:solidFill>
              </a:rPr>
              <a:t>Tim </a:t>
            </a:r>
            <a:r>
              <a:rPr lang="en-US" sz="1000" dirty="0" err="1">
                <a:solidFill>
                  <a:schemeClr val="bg1"/>
                </a:solidFill>
              </a:rPr>
              <a:t>Fahringer</a:t>
            </a:r>
            <a:endParaRPr lang="en-US" sz="1000" dirty="0">
              <a:solidFill>
                <a:schemeClr val="bg1"/>
              </a:solidFill>
            </a:endParaRPr>
          </a:p>
        </p:txBody>
      </p:sp>
      <p:sp>
        <p:nvSpPr>
          <p:cNvPr id="32" name="TextBox 31">
            <a:extLst>
              <a:ext uri="{FF2B5EF4-FFF2-40B4-BE49-F238E27FC236}">
                <a16:creationId xmlns:a16="http://schemas.microsoft.com/office/drawing/2014/main" id="{76248419-8630-73E8-C187-1A2FE3F6B74F}"/>
              </a:ext>
            </a:extLst>
          </p:cNvPr>
          <p:cNvSpPr txBox="1"/>
          <p:nvPr/>
        </p:nvSpPr>
        <p:spPr>
          <a:xfrm>
            <a:off x="4238993" y="6371966"/>
            <a:ext cx="1031052" cy="246221"/>
          </a:xfrm>
          <a:prstGeom prst="rect">
            <a:avLst/>
          </a:prstGeom>
          <a:noFill/>
        </p:spPr>
        <p:txBody>
          <a:bodyPr wrap="none" rtlCol="0">
            <a:spAutoFit/>
          </a:bodyPr>
          <a:lstStyle/>
          <a:p>
            <a:pPr algn="ctr"/>
            <a:r>
              <a:rPr lang="en-US" sz="1000" dirty="0">
                <a:solidFill>
                  <a:schemeClr val="bg1"/>
                </a:solidFill>
              </a:rPr>
              <a:t>Molly Harwood</a:t>
            </a:r>
          </a:p>
        </p:txBody>
      </p:sp>
    </p:spTree>
    <p:extLst>
      <p:ext uri="{BB962C8B-B14F-4D97-AF65-F5344CB8AC3E}">
        <p14:creationId xmlns:p14="http://schemas.microsoft.com/office/powerpoint/2010/main" val="377619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7" y="0"/>
            <a:ext cx="9780540" cy="1066800"/>
          </a:xfrm>
        </p:spPr>
        <p:txBody>
          <a:bodyPr/>
          <a:lstStyle/>
          <a:p>
            <a:r>
              <a:rPr lang="en-US" sz="4000">
                <a:solidFill>
                  <a:schemeClr val="tx1">
                    <a:lumMod val="85000"/>
                  </a:schemeClr>
                </a:solidFill>
              </a:rPr>
              <a:t>Collaborations &amp; Partnerships  </a:t>
            </a:r>
          </a:p>
        </p:txBody>
      </p:sp>
      <p:sp>
        <p:nvSpPr>
          <p:cNvPr id="6" name="Slide Number Placeholder 5"/>
          <p:cNvSpPr>
            <a:spLocks noGrp="1"/>
          </p:cNvSpPr>
          <p:nvPr>
            <p:ph type="sldNum" sz="quarter" idx="10"/>
          </p:nvPr>
        </p:nvSpPr>
        <p:spPr/>
        <p:txBody>
          <a:bodyPr/>
          <a:lstStyle/>
          <a:p>
            <a:pPr>
              <a:defRPr/>
            </a:pPr>
            <a:fld id="{75D13D49-2B6F-174C-9E1E-1013A06E5C50}" type="slidenum">
              <a:rPr lang="uk-UA" sz="800" smtClean="0">
                <a:latin typeface="Arial" panose="020B0604020202020204" pitchFamily="34" charset="0"/>
                <a:cs typeface="Arial" panose="020B0604020202020204" pitchFamily="34" charset="0"/>
              </a:rPr>
              <a:pPr>
                <a:defRPr/>
              </a:pPr>
              <a:t>3</a:t>
            </a:fld>
            <a:endParaRPr lang="uk-UA" sz="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8" name="Content Placeholder 7">
            <a:extLst>
              <a:ext uri="{FF2B5EF4-FFF2-40B4-BE49-F238E27FC236}">
                <a16:creationId xmlns:a16="http://schemas.microsoft.com/office/drawing/2014/main" id="{C525A161-3071-0D5B-2BE2-E3CFD3E699D0}"/>
              </a:ext>
            </a:extLst>
          </p:cNvPr>
          <p:cNvSpPr txBox="1">
            <a:spLocks/>
          </p:cNvSpPr>
          <p:nvPr/>
        </p:nvSpPr>
        <p:spPr>
          <a:xfrm>
            <a:off x="759459" y="1847709"/>
            <a:ext cx="4821430" cy="166455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rgbClr val="FF0000"/>
                </a:solidFill>
                <a:latin typeface="Arial" panose="020B0604020202020204" pitchFamily="34" charset="0"/>
                <a:cs typeface="Arial" panose="020B0604020202020204" pitchFamily="34" charset="0"/>
              </a:rPr>
              <a:t>NASA</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Commercial Lunar Payload Services (HQ/SMD)</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Space Technology Mission Directorate (HQ)</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Jet Propulsion Laboratory </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Johnson Space Center </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Langley Research Center </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Marshall Space Flight Center </a:t>
            </a:r>
          </a:p>
          <a:p>
            <a:pPr marL="0" indent="0">
              <a:buNone/>
            </a:pPr>
            <a:r>
              <a:rPr lang="en-US" sz="1400" b="1" dirty="0">
                <a:solidFill>
                  <a:srgbClr val="008400"/>
                </a:solidFill>
                <a:latin typeface="Arial" panose="020B0604020202020204" pitchFamily="34" charset="0"/>
                <a:cs typeface="Arial" panose="020B0604020202020204" pitchFamily="34" charset="0"/>
              </a:rPr>
              <a:t>Industry/Academia</a:t>
            </a:r>
          </a:p>
          <a:p>
            <a:pPr marL="285750" indent="-285750">
              <a:buFont typeface="Arial" panose="020B0604020202020204" pitchFamily="34" charset="0"/>
              <a:buChar char="•"/>
            </a:pPr>
            <a:r>
              <a:rPr lang="en-US" sz="1400" dirty="0" err="1">
                <a:solidFill>
                  <a:schemeClr val="bg1"/>
                </a:solidFill>
                <a:latin typeface="Arial" panose="020B0604020202020204" pitchFamily="34" charset="0"/>
                <a:cs typeface="Arial" panose="020B0604020202020204" pitchFamily="34" charset="0"/>
              </a:rPr>
              <a:t>Alysium</a:t>
            </a:r>
            <a:r>
              <a:rPr lang="en-US" sz="1400" dirty="0">
                <a:solidFill>
                  <a:schemeClr val="bg1"/>
                </a:solidFill>
                <a:latin typeface="Arial" panose="020B0604020202020204" pitchFamily="34" charset="0"/>
                <a:cs typeface="Arial" panose="020B0604020202020204" pitchFamily="34" charset="0"/>
              </a:rPr>
              <a:t>-Tech GmbH (Nuremburg, Germany)</a:t>
            </a:r>
          </a:p>
          <a:p>
            <a:pPr marL="285750" indent="-285750">
              <a:buFont typeface="Arial" panose="020B0604020202020204" pitchFamily="34" charset="0"/>
              <a:buChar char="•"/>
            </a:pPr>
            <a:r>
              <a:rPr lang="en-US" sz="1400" dirty="0" err="1">
                <a:solidFill>
                  <a:schemeClr val="bg1"/>
                </a:solidFill>
                <a:latin typeface="Arial" panose="020B0604020202020204" pitchFamily="34" charset="0"/>
                <a:cs typeface="Arial" panose="020B0604020202020204" pitchFamily="34" charset="0"/>
              </a:rPr>
              <a:t>Parraid</a:t>
            </a:r>
            <a:r>
              <a:rPr lang="en-US" sz="1400" dirty="0">
                <a:solidFill>
                  <a:schemeClr val="bg1"/>
                </a:solidFill>
                <a:latin typeface="Arial" panose="020B0604020202020204" pitchFamily="34" charset="0"/>
                <a:cs typeface="Arial" panose="020B0604020202020204" pitchFamily="34" charset="0"/>
              </a:rPr>
              <a:t>, LLC</a:t>
            </a:r>
          </a:p>
          <a:p>
            <a:pPr marL="285750" indent="-285750">
              <a:buFont typeface="Arial" panose="020B0604020202020204" pitchFamily="34" charset="0"/>
              <a:buChar char="•"/>
            </a:pPr>
            <a:r>
              <a:rPr lang="en-US" sz="1400" dirty="0" err="1">
                <a:solidFill>
                  <a:schemeClr val="bg1"/>
                </a:solidFill>
                <a:latin typeface="Arial" panose="020B0604020202020204" pitchFamily="34" charset="0"/>
                <a:cs typeface="Arial" panose="020B0604020202020204" pitchFamily="34" charset="0"/>
              </a:rPr>
              <a:t>Protocase</a:t>
            </a:r>
            <a:r>
              <a:rPr lang="en-US" sz="1400" dirty="0">
                <a:solidFill>
                  <a:schemeClr val="bg1"/>
                </a:solidFill>
                <a:latin typeface="Arial" panose="020B0604020202020204" pitchFamily="34" charset="0"/>
                <a:cs typeface="Arial" panose="020B0604020202020204" pitchFamily="34" charset="0"/>
              </a:rPr>
              <a:t> (Nova Scotia, Canada)</a:t>
            </a:r>
          </a:p>
          <a:p>
            <a:pPr marL="285750" indent="-285750">
              <a:buFont typeface="Arial" panose="020B0604020202020204" pitchFamily="34" charset="0"/>
              <a:buChar char="•"/>
            </a:pPr>
            <a:r>
              <a:rPr lang="en-US" sz="1400" dirty="0" err="1">
                <a:solidFill>
                  <a:schemeClr val="bg1"/>
                </a:solidFill>
                <a:latin typeface="Arial" panose="020B0604020202020204" pitchFamily="34" charset="0"/>
                <a:cs typeface="Arial" panose="020B0604020202020204" pitchFamily="34" charset="0"/>
              </a:rPr>
              <a:t>Protolabs</a:t>
            </a:r>
            <a:endParaRPr lang="en-US"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Teledyne FLIR</a:t>
            </a:r>
          </a:p>
          <a:p>
            <a:pPr marL="0" indent="0">
              <a:buNone/>
            </a:pPr>
            <a:r>
              <a:rPr lang="en-US" sz="1400" b="1" dirty="0">
                <a:solidFill>
                  <a:srgbClr val="FFC000"/>
                </a:solidFill>
                <a:latin typeface="Arial" panose="020B0604020202020204" pitchFamily="34" charset="0"/>
                <a:cs typeface="Arial" panose="020B0604020202020204" pitchFamily="34" charset="0"/>
              </a:rPr>
              <a:t>Public/Private Partnerships</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Firefly Aerospace </a:t>
            </a:r>
          </a:p>
        </p:txBody>
      </p:sp>
      <p:grpSp>
        <p:nvGrpSpPr>
          <p:cNvPr id="13" name="Group 12">
            <a:extLst>
              <a:ext uri="{FF2B5EF4-FFF2-40B4-BE49-F238E27FC236}">
                <a16:creationId xmlns:a16="http://schemas.microsoft.com/office/drawing/2014/main" id="{2C0EA0EC-60D9-656C-195F-E367B7F3B738}"/>
              </a:ext>
            </a:extLst>
          </p:cNvPr>
          <p:cNvGrpSpPr/>
          <p:nvPr/>
        </p:nvGrpSpPr>
        <p:grpSpPr>
          <a:xfrm>
            <a:off x="6146606" y="2410540"/>
            <a:ext cx="4640949" cy="2707895"/>
            <a:chOff x="4390773" y="3189185"/>
            <a:chExt cx="4661422" cy="2644580"/>
          </a:xfrm>
        </p:grpSpPr>
        <p:sp>
          <p:nvSpPr>
            <p:cNvPr id="14" name="Freeform 9">
              <a:extLst>
                <a:ext uri="{FF2B5EF4-FFF2-40B4-BE49-F238E27FC236}">
                  <a16:creationId xmlns:a16="http://schemas.microsoft.com/office/drawing/2014/main" id="{B0522894-4763-FF51-385F-A6F1985FE4DD}"/>
                </a:ext>
              </a:extLst>
            </p:cNvPr>
            <p:cNvSpPr>
              <a:spLocks/>
            </p:cNvSpPr>
            <p:nvPr/>
          </p:nvSpPr>
          <p:spPr bwMode="auto">
            <a:xfrm>
              <a:off x="8832743" y="3576120"/>
              <a:ext cx="217897" cy="357419"/>
            </a:xfrm>
            <a:custGeom>
              <a:avLst/>
              <a:gdLst>
                <a:gd name="T0" fmla="*/ 9933 w 179"/>
                <a:gd name="T1" fmla="*/ 0 h 294"/>
                <a:gd name="T2" fmla="*/ 0 w 179"/>
                <a:gd name="T3" fmla="*/ 2354 h 294"/>
                <a:gd name="T4" fmla="*/ 0 w 179"/>
                <a:gd name="T5" fmla="*/ 5886 h 294"/>
                <a:gd name="T6" fmla="*/ 9933 w 179"/>
                <a:gd name="T7" fmla="*/ 2354 h 294"/>
                <a:gd name="T8" fmla="*/ 9933 w 179"/>
                <a:gd name="T9" fmla="*/ 0 h 294"/>
                <a:gd name="T10" fmla="*/ 0 60000 65536"/>
                <a:gd name="T11" fmla="*/ 0 60000 65536"/>
                <a:gd name="T12" fmla="*/ 0 60000 65536"/>
                <a:gd name="T13" fmla="*/ 0 60000 65536"/>
                <a:gd name="T14" fmla="*/ 0 60000 65536"/>
                <a:gd name="T15" fmla="*/ 0 w 179"/>
                <a:gd name="T16" fmla="*/ 0 h 294"/>
                <a:gd name="T17" fmla="*/ 179 w 179"/>
                <a:gd name="T18" fmla="*/ 294 h 294"/>
              </a:gdLst>
              <a:ahLst/>
              <a:cxnLst>
                <a:cxn ang="T10">
                  <a:pos x="T0" y="T1"/>
                </a:cxn>
                <a:cxn ang="T11">
                  <a:pos x="T2" y="T3"/>
                </a:cxn>
                <a:cxn ang="T12">
                  <a:pos x="T4" y="T5"/>
                </a:cxn>
                <a:cxn ang="T13">
                  <a:pos x="T6" y="T7"/>
                </a:cxn>
                <a:cxn ang="T14">
                  <a:pos x="T8" y="T9"/>
                </a:cxn>
              </a:cxnLst>
              <a:rect l="T15" t="T16" r="T17" b="T18"/>
              <a:pathLst>
                <a:path w="179" h="294">
                  <a:moveTo>
                    <a:pt x="179" y="0"/>
                  </a:moveTo>
                  <a:lnTo>
                    <a:pt x="0" y="139"/>
                  </a:lnTo>
                  <a:lnTo>
                    <a:pt x="0" y="294"/>
                  </a:lnTo>
                  <a:lnTo>
                    <a:pt x="179" y="157"/>
                  </a:lnTo>
                  <a:lnTo>
                    <a:pt x="179"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5" name="Freeform 10">
              <a:extLst>
                <a:ext uri="{FF2B5EF4-FFF2-40B4-BE49-F238E27FC236}">
                  <a16:creationId xmlns:a16="http://schemas.microsoft.com/office/drawing/2014/main" id="{B79253F4-76E5-A35C-63E4-F81ECFC8E007}"/>
                </a:ext>
              </a:extLst>
            </p:cNvPr>
            <p:cNvSpPr>
              <a:spLocks/>
            </p:cNvSpPr>
            <p:nvPr/>
          </p:nvSpPr>
          <p:spPr bwMode="auto">
            <a:xfrm>
              <a:off x="6873234" y="5177947"/>
              <a:ext cx="216339" cy="262326"/>
            </a:xfrm>
            <a:custGeom>
              <a:avLst/>
              <a:gdLst>
                <a:gd name="T0" fmla="*/ 0 w 175"/>
                <a:gd name="T1" fmla="*/ 0 h 215"/>
                <a:gd name="T2" fmla="*/ 10087 w 175"/>
                <a:gd name="T3" fmla="*/ 2363 h 215"/>
                <a:gd name="T4" fmla="*/ 10087 w 175"/>
                <a:gd name="T5" fmla="*/ 4726 h 215"/>
                <a:gd name="T6" fmla="*/ 0 w 175"/>
                <a:gd name="T7" fmla="*/ 3544 h 215"/>
                <a:gd name="T8" fmla="*/ 0 w 175"/>
                <a:gd name="T9" fmla="*/ 0 h 215"/>
                <a:gd name="T10" fmla="*/ 0 60000 65536"/>
                <a:gd name="T11" fmla="*/ 0 60000 65536"/>
                <a:gd name="T12" fmla="*/ 0 60000 65536"/>
                <a:gd name="T13" fmla="*/ 0 60000 65536"/>
                <a:gd name="T14" fmla="*/ 0 60000 65536"/>
                <a:gd name="T15" fmla="*/ 0 w 175"/>
                <a:gd name="T16" fmla="*/ 0 h 215"/>
                <a:gd name="T17" fmla="*/ 175 w 175"/>
                <a:gd name="T18" fmla="*/ 215 h 215"/>
              </a:gdLst>
              <a:ahLst/>
              <a:cxnLst>
                <a:cxn ang="T10">
                  <a:pos x="T0" y="T1"/>
                </a:cxn>
                <a:cxn ang="T11">
                  <a:pos x="T2" y="T3"/>
                </a:cxn>
                <a:cxn ang="T12">
                  <a:pos x="T4" y="T5"/>
                </a:cxn>
                <a:cxn ang="T13">
                  <a:pos x="T6" y="T7"/>
                </a:cxn>
                <a:cxn ang="T14">
                  <a:pos x="T8" y="T9"/>
                </a:cxn>
              </a:cxnLst>
              <a:rect l="T15" t="T16" r="T17" b="T18"/>
              <a:pathLst>
                <a:path w="175" h="215">
                  <a:moveTo>
                    <a:pt x="0" y="0"/>
                  </a:moveTo>
                  <a:lnTo>
                    <a:pt x="175" y="62"/>
                  </a:lnTo>
                  <a:lnTo>
                    <a:pt x="175" y="215"/>
                  </a:lnTo>
                  <a:lnTo>
                    <a:pt x="0" y="153"/>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6" name="Freeform 11">
              <a:extLst>
                <a:ext uri="{FF2B5EF4-FFF2-40B4-BE49-F238E27FC236}">
                  <a16:creationId xmlns:a16="http://schemas.microsoft.com/office/drawing/2014/main" id="{66F18BEA-1EEE-DD2E-9382-614FBB662C51}"/>
                </a:ext>
              </a:extLst>
            </p:cNvPr>
            <p:cNvSpPr>
              <a:spLocks/>
            </p:cNvSpPr>
            <p:nvPr/>
          </p:nvSpPr>
          <p:spPr bwMode="auto">
            <a:xfrm>
              <a:off x="7802406" y="5469787"/>
              <a:ext cx="29572" cy="190188"/>
            </a:xfrm>
            <a:custGeom>
              <a:avLst/>
              <a:gdLst>
                <a:gd name="T0" fmla="*/ 0 w 24"/>
                <a:gd name="T1" fmla="*/ 0 h 156"/>
                <a:gd name="T2" fmla="*/ 0 w 24"/>
                <a:gd name="T3" fmla="*/ 2361 h 156"/>
                <a:gd name="T4" fmla="*/ 3770 w 24"/>
                <a:gd name="T5" fmla="*/ 2361 h 156"/>
                <a:gd name="T6" fmla="*/ 3770 w 24"/>
                <a:gd name="T7" fmla="*/ 2361 h 156"/>
                <a:gd name="T8" fmla="*/ 0 w 24"/>
                <a:gd name="T9" fmla="*/ 0 h 156"/>
                <a:gd name="T10" fmla="*/ 0 60000 65536"/>
                <a:gd name="T11" fmla="*/ 0 60000 65536"/>
                <a:gd name="T12" fmla="*/ 0 60000 65536"/>
                <a:gd name="T13" fmla="*/ 0 60000 65536"/>
                <a:gd name="T14" fmla="*/ 0 60000 65536"/>
                <a:gd name="T15" fmla="*/ 0 w 24"/>
                <a:gd name="T16" fmla="*/ 0 h 156"/>
                <a:gd name="T17" fmla="*/ 24 w 24"/>
                <a:gd name="T18" fmla="*/ 156 h 156"/>
              </a:gdLst>
              <a:ahLst/>
              <a:cxnLst>
                <a:cxn ang="T10">
                  <a:pos x="T0" y="T1"/>
                </a:cxn>
                <a:cxn ang="T11">
                  <a:pos x="T2" y="T3"/>
                </a:cxn>
                <a:cxn ang="T12">
                  <a:pos x="T4" y="T5"/>
                </a:cxn>
                <a:cxn ang="T13">
                  <a:pos x="T6" y="T7"/>
                </a:cxn>
                <a:cxn ang="T14">
                  <a:pos x="T8" y="T9"/>
                </a:cxn>
              </a:cxnLst>
              <a:rect l="T15" t="T16" r="T17" b="T18"/>
              <a:pathLst>
                <a:path w="24" h="156">
                  <a:moveTo>
                    <a:pt x="0" y="0"/>
                  </a:moveTo>
                  <a:lnTo>
                    <a:pt x="0" y="156"/>
                  </a:lnTo>
                  <a:lnTo>
                    <a:pt x="24" y="156"/>
                  </a:lnTo>
                  <a:lnTo>
                    <a:pt x="24" y="2"/>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7" name="Freeform 12">
              <a:extLst>
                <a:ext uri="{FF2B5EF4-FFF2-40B4-BE49-F238E27FC236}">
                  <a16:creationId xmlns:a16="http://schemas.microsoft.com/office/drawing/2014/main" id="{2761193D-AD73-41F9-216A-E2480DFAD913}"/>
                </a:ext>
              </a:extLst>
            </p:cNvPr>
            <p:cNvSpPr>
              <a:spLocks/>
            </p:cNvSpPr>
            <p:nvPr/>
          </p:nvSpPr>
          <p:spPr bwMode="auto">
            <a:xfrm>
              <a:off x="7830419" y="5471427"/>
              <a:ext cx="24902" cy="362338"/>
            </a:xfrm>
            <a:custGeom>
              <a:avLst/>
              <a:gdLst>
                <a:gd name="T0" fmla="*/ 0 w 21"/>
                <a:gd name="T1" fmla="*/ 0 h 299"/>
                <a:gd name="T2" fmla="*/ 3629 w 21"/>
                <a:gd name="T3" fmla="*/ 2347 h 299"/>
                <a:gd name="T4" fmla="*/ 3629 w 21"/>
                <a:gd name="T5" fmla="*/ 5867 h 299"/>
                <a:gd name="T6" fmla="*/ 0 w 21"/>
                <a:gd name="T7" fmla="*/ 2347 h 299"/>
                <a:gd name="T8" fmla="*/ 0 w 21"/>
                <a:gd name="T9" fmla="*/ 0 h 299"/>
                <a:gd name="T10" fmla="*/ 0 60000 65536"/>
                <a:gd name="T11" fmla="*/ 0 60000 65536"/>
                <a:gd name="T12" fmla="*/ 0 60000 65536"/>
                <a:gd name="T13" fmla="*/ 0 60000 65536"/>
                <a:gd name="T14" fmla="*/ 0 60000 65536"/>
                <a:gd name="T15" fmla="*/ 0 w 21"/>
                <a:gd name="T16" fmla="*/ 0 h 299"/>
                <a:gd name="T17" fmla="*/ 21 w 21"/>
                <a:gd name="T18" fmla="*/ 299 h 299"/>
              </a:gdLst>
              <a:ahLst/>
              <a:cxnLst>
                <a:cxn ang="T10">
                  <a:pos x="T0" y="T1"/>
                </a:cxn>
                <a:cxn ang="T11">
                  <a:pos x="T2" y="T3"/>
                </a:cxn>
                <a:cxn ang="T12">
                  <a:pos x="T4" y="T5"/>
                </a:cxn>
                <a:cxn ang="T13">
                  <a:pos x="T6" y="T7"/>
                </a:cxn>
                <a:cxn ang="T14">
                  <a:pos x="T8" y="T9"/>
                </a:cxn>
              </a:cxnLst>
              <a:rect l="T15" t="T16" r="T17" b="T18"/>
              <a:pathLst>
                <a:path w="21" h="299">
                  <a:moveTo>
                    <a:pt x="0" y="0"/>
                  </a:moveTo>
                  <a:lnTo>
                    <a:pt x="21" y="149"/>
                  </a:lnTo>
                  <a:lnTo>
                    <a:pt x="21" y="299"/>
                  </a:lnTo>
                  <a:lnTo>
                    <a:pt x="0" y="154"/>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 name="Freeform 13">
              <a:extLst>
                <a:ext uri="{FF2B5EF4-FFF2-40B4-BE49-F238E27FC236}">
                  <a16:creationId xmlns:a16="http://schemas.microsoft.com/office/drawing/2014/main" id="{3038B7AC-AEEF-394A-9AD3-84935FA6492B}"/>
                </a:ext>
              </a:extLst>
            </p:cNvPr>
            <p:cNvSpPr>
              <a:spLocks/>
            </p:cNvSpPr>
            <p:nvPr/>
          </p:nvSpPr>
          <p:spPr bwMode="auto">
            <a:xfrm>
              <a:off x="8007852" y="4797576"/>
              <a:ext cx="102722" cy="298397"/>
            </a:xfrm>
            <a:custGeom>
              <a:avLst/>
              <a:gdLst>
                <a:gd name="T0" fmla="*/ 0 w 85"/>
                <a:gd name="T1" fmla="*/ 2349 h 246"/>
                <a:gd name="T2" fmla="*/ 3698 w 85"/>
                <a:gd name="T3" fmla="*/ 0 h 246"/>
                <a:gd name="T4" fmla="*/ 3698 w 85"/>
                <a:gd name="T5" fmla="*/ 2349 h 246"/>
                <a:gd name="T6" fmla="*/ 0 w 85"/>
                <a:gd name="T7" fmla="*/ 4698 h 246"/>
                <a:gd name="T8" fmla="*/ 0 w 85"/>
                <a:gd name="T9" fmla="*/ 2349 h 246"/>
                <a:gd name="T10" fmla="*/ 0 60000 65536"/>
                <a:gd name="T11" fmla="*/ 0 60000 65536"/>
                <a:gd name="T12" fmla="*/ 0 60000 65536"/>
                <a:gd name="T13" fmla="*/ 0 60000 65536"/>
                <a:gd name="T14" fmla="*/ 0 60000 65536"/>
                <a:gd name="T15" fmla="*/ 0 w 85"/>
                <a:gd name="T16" fmla="*/ 0 h 246"/>
                <a:gd name="T17" fmla="*/ 85 w 85"/>
                <a:gd name="T18" fmla="*/ 246 h 246"/>
              </a:gdLst>
              <a:ahLst/>
              <a:cxnLst>
                <a:cxn ang="T10">
                  <a:pos x="T0" y="T1"/>
                </a:cxn>
                <a:cxn ang="T11">
                  <a:pos x="T2" y="T3"/>
                </a:cxn>
                <a:cxn ang="T12">
                  <a:pos x="T4" y="T5"/>
                </a:cxn>
                <a:cxn ang="T13">
                  <a:pos x="T6" y="T7"/>
                </a:cxn>
                <a:cxn ang="T14">
                  <a:pos x="T8" y="T9"/>
                </a:cxn>
              </a:cxnLst>
              <a:rect l="T15" t="T16" r="T17" b="T18"/>
              <a:pathLst>
                <a:path w="85" h="246">
                  <a:moveTo>
                    <a:pt x="0" y="89"/>
                  </a:moveTo>
                  <a:lnTo>
                    <a:pt x="85" y="0"/>
                  </a:lnTo>
                  <a:lnTo>
                    <a:pt x="85" y="156"/>
                  </a:lnTo>
                  <a:lnTo>
                    <a:pt x="0" y="246"/>
                  </a:lnTo>
                  <a:lnTo>
                    <a:pt x="0" y="89"/>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9" name="Freeform 14">
              <a:extLst>
                <a:ext uri="{FF2B5EF4-FFF2-40B4-BE49-F238E27FC236}">
                  <a16:creationId xmlns:a16="http://schemas.microsoft.com/office/drawing/2014/main" id="{9339E94D-E4E4-1CC6-4335-F2283AFE0FEB}"/>
                </a:ext>
              </a:extLst>
            </p:cNvPr>
            <p:cNvSpPr>
              <a:spLocks/>
            </p:cNvSpPr>
            <p:nvPr/>
          </p:nvSpPr>
          <p:spPr bwMode="auto">
            <a:xfrm>
              <a:off x="8158823" y="4691004"/>
              <a:ext cx="115173" cy="221338"/>
            </a:xfrm>
            <a:custGeom>
              <a:avLst/>
              <a:gdLst>
                <a:gd name="T0" fmla="*/ 0 w 95"/>
                <a:gd name="T1" fmla="*/ 2329 h 184"/>
                <a:gd name="T2" fmla="*/ 4946 w 95"/>
                <a:gd name="T3" fmla="*/ 0 h 184"/>
                <a:gd name="T4" fmla="*/ 4946 w 95"/>
                <a:gd name="T5" fmla="*/ 2329 h 184"/>
                <a:gd name="T6" fmla="*/ 0 w 95"/>
                <a:gd name="T7" fmla="*/ 3494 h 184"/>
                <a:gd name="T8" fmla="*/ 0 w 95"/>
                <a:gd name="T9" fmla="*/ 2329 h 184"/>
                <a:gd name="T10" fmla="*/ 0 60000 65536"/>
                <a:gd name="T11" fmla="*/ 0 60000 65536"/>
                <a:gd name="T12" fmla="*/ 0 60000 65536"/>
                <a:gd name="T13" fmla="*/ 0 60000 65536"/>
                <a:gd name="T14" fmla="*/ 0 60000 65536"/>
                <a:gd name="T15" fmla="*/ 0 w 95"/>
                <a:gd name="T16" fmla="*/ 0 h 184"/>
                <a:gd name="T17" fmla="*/ 95 w 95"/>
                <a:gd name="T18" fmla="*/ 184 h 184"/>
              </a:gdLst>
              <a:ahLst/>
              <a:cxnLst>
                <a:cxn ang="T10">
                  <a:pos x="T0" y="T1"/>
                </a:cxn>
                <a:cxn ang="T11">
                  <a:pos x="T2" y="T3"/>
                </a:cxn>
                <a:cxn ang="T12">
                  <a:pos x="T4" y="T5"/>
                </a:cxn>
                <a:cxn ang="T13">
                  <a:pos x="T6" y="T7"/>
                </a:cxn>
                <a:cxn ang="T14">
                  <a:pos x="T8" y="T9"/>
                </a:cxn>
              </a:cxnLst>
              <a:rect l="T15" t="T16" r="T17" b="T18"/>
              <a:pathLst>
                <a:path w="95" h="184">
                  <a:moveTo>
                    <a:pt x="0" y="28"/>
                  </a:moveTo>
                  <a:lnTo>
                    <a:pt x="95" y="0"/>
                  </a:lnTo>
                  <a:lnTo>
                    <a:pt x="95" y="154"/>
                  </a:lnTo>
                  <a:lnTo>
                    <a:pt x="0" y="184"/>
                  </a:lnTo>
                  <a:lnTo>
                    <a:pt x="0" y="28"/>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0" name="Freeform 15">
              <a:extLst>
                <a:ext uri="{FF2B5EF4-FFF2-40B4-BE49-F238E27FC236}">
                  <a16:creationId xmlns:a16="http://schemas.microsoft.com/office/drawing/2014/main" id="{6B28C0B6-D6F8-A8F4-9EF5-B0691D22D0B6}"/>
                </a:ext>
              </a:extLst>
            </p:cNvPr>
            <p:cNvSpPr>
              <a:spLocks/>
            </p:cNvSpPr>
            <p:nvPr/>
          </p:nvSpPr>
          <p:spPr bwMode="auto">
            <a:xfrm>
              <a:off x="8407845" y="4184387"/>
              <a:ext cx="60700" cy="267246"/>
            </a:xfrm>
            <a:custGeom>
              <a:avLst/>
              <a:gdLst>
                <a:gd name="T0" fmla="*/ 0 w 49"/>
                <a:gd name="T1" fmla="*/ 2352 h 220"/>
                <a:gd name="T2" fmla="*/ 3791 w 49"/>
                <a:gd name="T3" fmla="*/ 0 h 220"/>
                <a:gd name="T4" fmla="*/ 3791 w 49"/>
                <a:gd name="T5" fmla="*/ 2352 h 220"/>
                <a:gd name="T6" fmla="*/ 0 w 49"/>
                <a:gd name="T7" fmla="*/ 4705 h 220"/>
                <a:gd name="T8" fmla="*/ 0 w 49"/>
                <a:gd name="T9" fmla="*/ 2352 h 220"/>
                <a:gd name="T10" fmla="*/ 0 60000 65536"/>
                <a:gd name="T11" fmla="*/ 0 60000 65536"/>
                <a:gd name="T12" fmla="*/ 0 60000 65536"/>
                <a:gd name="T13" fmla="*/ 0 60000 65536"/>
                <a:gd name="T14" fmla="*/ 0 60000 65536"/>
                <a:gd name="T15" fmla="*/ 0 w 49"/>
                <a:gd name="T16" fmla="*/ 0 h 220"/>
                <a:gd name="T17" fmla="*/ 49 w 49"/>
                <a:gd name="T18" fmla="*/ 220 h 220"/>
              </a:gdLst>
              <a:ahLst/>
              <a:cxnLst>
                <a:cxn ang="T10">
                  <a:pos x="T0" y="T1"/>
                </a:cxn>
                <a:cxn ang="T11">
                  <a:pos x="T2" y="T3"/>
                </a:cxn>
                <a:cxn ang="T12">
                  <a:pos x="T4" y="T5"/>
                </a:cxn>
                <a:cxn ang="T13">
                  <a:pos x="T6" y="T7"/>
                </a:cxn>
                <a:cxn ang="T14">
                  <a:pos x="T8" y="T9"/>
                </a:cxn>
              </a:cxnLst>
              <a:rect l="T15" t="T16" r="T17" b="T18"/>
              <a:pathLst>
                <a:path w="49" h="220">
                  <a:moveTo>
                    <a:pt x="0" y="63"/>
                  </a:moveTo>
                  <a:lnTo>
                    <a:pt x="49" y="0"/>
                  </a:lnTo>
                  <a:lnTo>
                    <a:pt x="49" y="155"/>
                  </a:lnTo>
                  <a:lnTo>
                    <a:pt x="0" y="220"/>
                  </a:lnTo>
                  <a:lnTo>
                    <a:pt x="0" y="63"/>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1" name="Freeform 16">
              <a:extLst>
                <a:ext uri="{FF2B5EF4-FFF2-40B4-BE49-F238E27FC236}">
                  <a16:creationId xmlns:a16="http://schemas.microsoft.com/office/drawing/2014/main" id="{1D8432BB-3F6C-321C-D81A-8C25B7412B6B}"/>
                </a:ext>
              </a:extLst>
            </p:cNvPr>
            <p:cNvSpPr>
              <a:spLocks/>
            </p:cNvSpPr>
            <p:nvPr/>
          </p:nvSpPr>
          <p:spPr bwMode="auto">
            <a:xfrm>
              <a:off x="8756481" y="3969607"/>
              <a:ext cx="63812" cy="209861"/>
            </a:xfrm>
            <a:custGeom>
              <a:avLst/>
              <a:gdLst>
                <a:gd name="T0" fmla="*/ 0 w 54"/>
                <a:gd name="T1" fmla="*/ 2349 h 173"/>
                <a:gd name="T2" fmla="*/ 3616 w 54"/>
                <a:gd name="T3" fmla="*/ 0 h 173"/>
                <a:gd name="T4" fmla="*/ 3616 w 54"/>
                <a:gd name="T5" fmla="*/ 2349 h 173"/>
                <a:gd name="T6" fmla="*/ 0 w 54"/>
                <a:gd name="T7" fmla="*/ 3524 h 173"/>
                <a:gd name="T8" fmla="*/ 0 w 54"/>
                <a:gd name="T9" fmla="*/ 2349 h 173"/>
                <a:gd name="T10" fmla="*/ 0 60000 65536"/>
                <a:gd name="T11" fmla="*/ 0 60000 65536"/>
                <a:gd name="T12" fmla="*/ 0 60000 65536"/>
                <a:gd name="T13" fmla="*/ 0 60000 65536"/>
                <a:gd name="T14" fmla="*/ 0 60000 65536"/>
                <a:gd name="T15" fmla="*/ 0 w 54"/>
                <a:gd name="T16" fmla="*/ 0 h 173"/>
                <a:gd name="T17" fmla="*/ 54 w 54"/>
                <a:gd name="T18" fmla="*/ 173 h 173"/>
              </a:gdLst>
              <a:ahLst/>
              <a:cxnLst>
                <a:cxn ang="T10">
                  <a:pos x="T0" y="T1"/>
                </a:cxn>
                <a:cxn ang="T11">
                  <a:pos x="T2" y="T3"/>
                </a:cxn>
                <a:cxn ang="T12">
                  <a:pos x="T4" y="T5"/>
                </a:cxn>
                <a:cxn ang="T13">
                  <a:pos x="T6" y="T7"/>
                </a:cxn>
                <a:cxn ang="T14">
                  <a:pos x="T8" y="T9"/>
                </a:cxn>
              </a:cxnLst>
              <a:rect l="T15" t="T16" r="T17" b="T18"/>
              <a:pathLst>
                <a:path w="54" h="173">
                  <a:moveTo>
                    <a:pt x="0" y="20"/>
                  </a:moveTo>
                  <a:lnTo>
                    <a:pt x="54" y="0"/>
                  </a:lnTo>
                  <a:lnTo>
                    <a:pt x="54" y="153"/>
                  </a:lnTo>
                  <a:lnTo>
                    <a:pt x="0" y="173"/>
                  </a:lnTo>
                  <a:lnTo>
                    <a:pt x="0" y="2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2" name="Freeform 17">
              <a:extLst>
                <a:ext uri="{FF2B5EF4-FFF2-40B4-BE49-F238E27FC236}">
                  <a16:creationId xmlns:a16="http://schemas.microsoft.com/office/drawing/2014/main" id="{419BE0EB-D85B-14E4-A145-1705E2FACEF8}"/>
                </a:ext>
              </a:extLst>
            </p:cNvPr>
            <p:cNvSpPr>
              <a:spLocks/>
            </p:cNvSpPr>
            <p:nvPr/>
          </p:nvSpPr>
          <p:spPr bwMode="auto">
            <a:xfrm>
              <a:off x="8521462" y="4005676"/>
              <a:ext cx="174317" cy="209861"/>
            </a:xfrm>
            <a:custGeom>
              <a:avLst/>
              <a:gdLst>
                <a:gd name="T0" fmla="*/ 7460 w 143"/>
                <a:gd name="T1" fmla="*/ 0 h 173"/>
                <a:gd name="T2" fmla="*/ 6217 w 143"/>
                <a:gd name="T3" fmla="*/ 2349 h 173"/>
                <a:gd name="T4" fmla="*/ 0 w 143"/>
                <a:gd name="T5" fmla="*/ 2349 h 173"/>
                <a:gd name="T6" fmla="*/ 0 w 143"/>
                <a:gd name="T7" fmla="*/ 3524 h 173"/>
                <a:gd name="T8" fmla="*/ 6217 w 143"/>
                <a:gd name="T9" fmla="*/ 3524 h 173"/>
                <a:gd name="T10" fmla="*/ 7460 w 143"/>
                <a:gd name="T11" fmla="*/ 3524 h 173"/>
                <a:gd name="T12" fmla="*/ 7460 w 143"/>
                <a:gd name="T13" fmla="*/ 0 h 173"/>
                <a:gd name="T14" fmla="*/ 0 60000 65536"/>
                <a:gd name="T15" fmla="*/ 0 60000 65536"/>
                <a:gd name="T16" fmla="*/ 0 60000 65536"/>
                <a:gd name="T17" fmla="*/ 0 60000 65536"/>
                <a:gd name="T18" fmla="*/ 0 60000 65536"/>
                <a:gd name="T19" fmla="*/ 0 60000 65536"/>
                <a:gd name="T20" fmla="*/ 0 60000 65536"/>
                <a:gd name="T21" fmla="*/ 0 w 143"/>
                <a:gd name="T22" fmla="*/ 0 h 173"/>
                <a:gd name="T23" fmla="*/ 143 w 14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73">
                  <a:moveTo>
                    <a:pt x="143" y="0"/>
                  </a:moveTo>
                  <a:lnTo>
                    <a:pt x="113" y="4"/>
                  </a:lnTo>
                  <a:lnTo>
                    <a:pt x="0" y="20"/>
                  </a:lnTo>
                  <a:lnTo>
                    <a:pt x="0" y="173"/>
                  </a:lnTo>
                  <a:lnTo>
                    <a:pt x="115" y="159"/>
                  </a:lnTo>
                  <a:lnTo>
                    <a:pt x="143" y="155"/>
                  </a:lnTo>
                  <a:lnTo>
                    <a:pt x="143"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3" name="Freeform 18">
              <a:extLst>
                <a:ext uri="{FF2B5EF4-FFF2-40B4-BE49-F238E27FC236}">
                  <a16:creationId xmlns:a16="http://schemas.microsoft.com/office/drawing/2014/main" id="{EF3BE7B3-58E2-9B55-2669-D60C4636987A}"/>
                </a:ext>
              </a:extLst>
            </p:cNvPr>
            <p:cNvSpPr>
              <a:spLocks/>
            </p:cNvSpPr>
            <p:nvPr/>
          </p:nvSpPr>
          <p:spPr bwMode="auto">
            <a:xfrm>
              <a:off x="5962739" y="5102530"/>
              <a:ext cx="73152" cy="316432"/>
            </a:xfrm>
            <a:custGeom>
              <a:avLst/>
              <a:gdLst>
                <a:gd name="T0" fmla="*/ 0 w 59"/>
                <a:gd name="T1" fmla="*/ 0 h 262"/>
                <a:gd name="T2" fmla="*/ 3794 w 59"/>
                <a:gd name="T3" fmla="*/ 2339 h 262"/>
                <a:gd name="T4" fmla="*/ 3794 w 59"/>
                <a:gd name="T5" fmla="*/ 5847 h 262"/>
                <a:gd name="T6" fmla="*/ 0 w 59"/>
                <a:gd name="T7" fmla="*/ 2339 h 262"/>
                <a:gd name="T8" fmla="*/ 0 w 59"/>
                <a:gd name="T9" fmla="*/ 0 h 262"/>
                <a:gd name="T10" fmla="*/ 0 60000 65536"/>
                <a:gd name="T11" fmla="*/ 0 60000 65536"/>
                <a:gd name="T12" fmla="*/ 0 60000 65536"/>
                <a:gd name="T13" fmla="*/ 0 60000 65536"/>
                <a:gd name="T14" fmla="*/ 0 60000 65536"/>
                <a:gd name="T15" fmla="*/ 0 w 59"/>
                <a:gd name="T16" fmla="*/ 0 h 262"/>
                <a:gd name="T17" fmla="*/ 59 w 59"/>
                <a:gd name="T18" fmla="*/ 262 h 262"/>
              </a:gdLst>
              <a:ahLst/>
              <a:cxnLst>
                <a:cxn ang="T10">
                  <a:pos x="T0" y="T1"/>
                </a:cxn>
                <a:cxn ang="T11">
                  <a:pos x="T2" y="T3"/>
                </a:cxn>
                <a:cxn ang="T12">
                  <a:pos x="T4" y="T5"/>
                </a:cxn>
                <a:cxn ang="T13">
                  <a:pos x="T6" y="T7"/>
                </a:cxn>
                <a:cxn ang="T14">
                  <a:pos x="T8" y="T9"/>
                </a:cxn>
              </a:cxnLst>
              <a:rect l="T15" t="T16" r="T17" b="T18"/>
              <a:pathLst>
                <a:path w="59" h="262">
                  <a:moveTo>
                    <a:pt x="0" y="0"/>
                  </a:moveTo>
                  <a:lnTo>
                    <a:pt x="59" y="108"/>
                  </a:lnTo>
                  <a:lnTo>
                    <a:pt x="59" y="262"/>
                  </a:lnTo>
                  <a:lnTo>
                    <a:pt x="0" y="153"/>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4" name="Freeform 19">
              <a:extLst>
                <a:ext uri="{FF2B5EF4-FFF2-40B4-BE49-F238E27FC236}">
                  <a16:creationId xmlns:a16="http://schemas.microsoft.com/office/drawing/2014/main" id="{DCC52287-55CB-4764-FE7B-3013D5E4BA01}"/>
                </a:ext>
              </a:extLst>
            </p:cNvPr>
            <p:cNvSpPr>
              <a:spLocks/>
            </p:cNvSpPr>
            <p:nvPr/>
          </p:nvSpPr>
          <p:spPr bwMode="auto">
            <a:xfrm>
              <a:off x="6171297" y="5220576"/>
              <a:ext cx="101167" cy="218061"/>
            </a:xfrm>
            <a:custGeom>
              <a:avLst/>
              <a:gdLst>
                <a:gd name="T0" fmla="*/ 0 w 84"/>
                <a:gd name="T1" fmla="*/ 0 h 180"/>
                <a:gd name="T2" fmla="*/ 3685 w 84"/>
                <a:gd name="T3" fmla="*/ 2346 h 180"/>
                <a:gd name="T4" fmla="*/ 3685 w 84"/>
                <a:gd name="T5" fmla="*/ 3519 h 180"/>
                <a:gd name="T6" fmla="*/ 0 w 84"/>
                <a:gd name="T7" fmla="*/ 2346 h 180"/>
                <a:gd name="T8" fmla="*/ 0 w 84"/>
                <a:gd name="T9" fmla="*/ 0 h 180"/>
                <a:gd name="T10" fmla="*/ 0 60000 65536"/>
                <a:gd name="T11" fmla="*/ 0 60000 65536"/>
                <a:gd name="T12" fmla="*/ 0 60000 65536"/>
                <a:gd name="T13" fmla="*/ 0 60000 65536"/>
                <a:gd name="T14" fmla="*/ 0 60000 65536"/>
                <a:gd name="T15" fmla="*/ 0 w 84"/>
                <a:gd name="T16" fmla="*/ 0 h 180"/>
                <a:gd name="T17" fmla="*/ 84 w 84"/>
                <a:gd name="T18" fmla="*/ 180 h 180"/>
              </a:gdLst>
              <a:ahLst/>
              <a:cxnLst>
                <a:cxn ang="T10">
                  <a:pos x="T0" y="T1"/>
                </a:cxn>
                <a:cxn ang="T11">
                  <a:pos x="T2" y="T3"/>
                </a:cxn>
                <a:cxn ang="T12">
                  <a:pos x="T4" y="T5"/>
                </a:cxn>
                <a:cxn ang="T13">
                  <a:pos x="T6" y="T7"/>
                </a:cxn>
                <a:cxn ang="T14">
                  <a:pos x="T8" y="T9"/>
                </a:cxn>
              </a:cxnLst>
              <a:rect l="T15" t="T16" r="T17" b="T18"/>
              <a:pathLst>
                <a:path w="84" h="180">
                  <a:moveTo>
                    <a:pt x="0" y="0"/>
                  </a:moveTo>
                  <a:lnTo>
                    <a:pt x="84" y="29"/>
                  </a:lnTo>
                  <a:lnTo>
                    <a:pt x="84" y="180"/>
                  </a:lnTo>
                  <a:lnTo>
                    <a:pt x="0" y="153"/>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5" name="Freeform 24">
              <a:extLst>
                <a:ext uri="{FF2B5EF4-FFF2-40B4-BE49-F238E27FC236}">
                  <a16:creationId xmlns:a16="http://schemas.microsoft.com/office/drawing/2014/main" id="{7E6C6217-4423-764B-51B6-CC67FBD46455}"/>
                </a:ext>
              </a:extLst>
            </p:cNvPr>
            <p:cNvSpPr>
              <a:spLocks/>
            </p:cNvSpPr>
            <p:nvPr/>
          </p:nvSpPr>
          <p:spPr bwMode="auto">
            <a:xfrm>
              <a:off x="7466222" y="5132040"/>
              <a:ext cx="87159" cy="262326"/>
            </a:xfrm>
            <a:custGeom>
              <a:avLst/>
              <a:gdLst>
                <a:gd name="T0" fmla="*/ 0 w 71"/>
                <a:gd name="T1" fmla="*/ 0 h 217"/>
                <a:gd name="T2" fmla="*/ 0 w 71"/>
                <a:gd name="T3" fmla="*/ 2341 h 217"/>
                <a:gd name="T4" fmla="*/ 2504 w 71"/>
                <a:gd name="T5" fmla="*/ 4682 h 217"/>
                <a:gd name="T6" fmla="*/ 2504 w 71"/>
                <a:gd name="T7" fmla="*/ 2341 h 217"/>
                <a:gd name="T8" fmla="*/ 0 w 71"/>
                <a:gd name="T9" fmla="*/ 0 h 217"/>
                <a:gd name="T10" fmla="*/ 0 60000 65536"/>
                <a:gd name="T11" fmla="*/ 0 60000 65536"/>
                <a:gd name="T12" fmla="*/ 0 60000 65536"/>
                <a:gd name="T13" fmla="*/ 0 60000 65536"/>
                <a:gd name="T14" fmla="*/ 0 60000 65536"/>
                <a:gd name="T15" fmla="*/ 0 w 71"/>
                <a:gd name="T16" fmla="*/ 0 h 217"/>
                <a:gd name="T17" fmla="*/ 71 w 71"/>
                <a:gd name="T18" fmla="*/ 217 h 217"/>
              </a:gdLst>
              <a:ahLst/>
              <a:cxnLst>
                <a:cxn ang="T10">
                  <a:pos x="T0" y="T1"/>
                </a:cxn>
                <a:cxn ang="T11">
                  <a:pos x="T2" y="T3"/>
                </a:cxn>
                <a:cxn ang="T12">
                  <a:pos x="T4" y="T5"/>
                </a:cxn>
                <a:cxn ang="T13">
                  <a:pos x="T6" y="T7"/>
                </a:cxn>
                <a:cxn ang="T14">
                  <a:pos x="T8" y="T9"/>
                </a:cxn>
              </a:cxnLst>
              <a:rect l="T15" t="T16" r="T17" b="T18"/>
              <a:pathLst>
                <a:path w="71" h="217">
                  <a:moveTo>
                    <a:pt x="0" y="0"/>
                  </a:moveTo>
                  <a:lnTo>
                    <a:pt x="0" y="153"/>
                  </a:lnTo>
                  <a:lnTo>
                    <a:pt x="71" y="217"/>
                  </a:lnTo>
                  <a:lnTo>
                    <a:pt x="71" y="60"/>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6" name="Freeform 25">
              <a:extLst>
                <a:ext uri="{FF2B5EF4-FFF2-40B4-BE49-F238E27FC236}">
                  <a16:creationId xmlns:a16="http://schemas.microsoft.com/office/drawing/2014/main" id="{5E248142-9BFC-167A-7517-4F537C101AF7}"/>
                </a:ext>
              </a:extLst>
            </p:cNvPr>
            <p:cNvSpPr>
              <a:spLocks/>
            </p:cNvSpPr>
            <p:nvPr/>
          </p:nvSpPr>
          <p:spPr bwMode="auto">
            <a:xfrm>
              <a:off x="7735479" y="5363219"/>
              <a:ext cx="68482" cy="291838"/>
            </a:xfrm>
            <a:custGeom>
              <a:avLst/>
              <a:gdLst>
                <a:gd name="T0" fmla="*/ 0 w 57"/>
                <a:gd name="T1" fmla="*/ 0 h 242"/>
                <a:gd name="T2" fmla="*/ 3676 w 57"/>
                <a:gd name="T3" fmla="*/ 2335 h 242"/>
                <a:gd name="T4" fmla="*/ 3676 w 57"/>
                <a:gd name="T5" fmla="*/ 4671 h 242"/>
                <a:gd name="T6" fmla="*/ 0 w 57"/>
                <a:gd name="T7" fmla="*/ 2335 h 242"/>
                <a:gd name="T8" fmla="*/ 0 w 57"/>
                <a:gd name="T9" fmla="*/ 0 h 242"/>
                <a:gd name="T10" fmla="*/ 0 60000 65536"/>
                <a:gd name="T11" fmla="*/ 0 60000 65536"/>
                <a:gd name="T12" fmla="*/ 0 60000 65536"/>
                <a:gd name="T13" fmla="*/ 0 60000 65536"/>
                <a:gd name="T14" fmla="*/ 0 60000 65536"/>
                <a:gd name="T15" fmla="*/ 0 w 57"/>
                <a:gd name="T16" fmla="*/ 0 h 242"/>
                <a:gd name="T17" fmla="*/ 57 w 57"/>
                <a:gd name="T18" fmla="*/ 242 h 242"/>
              </a:gdLst>
              <a:ahLst/>
              <a:cxnLst>
                <a:cxn ang="T10">
                  <a:pos x="T0" y="T1"/>
                </a:cxn>
                <a:cxn ang="T11">
                  <a:pos x="T2" y="T3"/>
                </a:cxn>
                <a:cxn ang="T12">
                  <a:pos x="T4" y="T5"/>
                </a:cxn>
                <a:cxn ang="T13">
                  <a:pos x="T6" y="T7"/>
                </a:cxn>
                <a:cxn ang="T14">
                  <a:pos x="T8" y="T9"/>
                </a:cxn>
              </a:cxnLst>
              <a:rect l="T15" t="T16" r="T17" b="T18"/>
              <a:pathLst>
                <a:path w="57" h="242">
                  <a:moveTo>
                    <a:pt x="0" y="0"/>
                  </a:moveTo>
                  <a:lnTo>
                    <a:pt x="57" y="86"/>
                  </a:lnTo>
                  <a:lnTo>
                    <a:pt x="57" y="242"/>
                  </a:lnTo>
                  <a:lnTo>
                    <a:pt x="0" y="154"/>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7" name="Freeform 26">
              <a:extLst>
                <a:ext uri="{FF2B5EF4-FFF2-40B4-BE49-F238E27FC236}">
                  <a16:creationId xmlns:a16="http://schemas.microsoft.com/office/drawing/2014/main" id="{E2EBED93-F2B1-B0B4-87A7-D7BC6985272E}"/>
                </a:ext>
              </a:extLst>
            </p:cNvPr>
            <p:cNvSpPr>
              <a:spLocks/>
            </p:cNvSpPr>
            <p:nvPr/>
          </p:nvSpPr>
          <p:spPr bwMode="auto">
            <a:xfrm>
              <a:off x="7660772" y="5179586"/>
              <a:ext cx="91827" cy="267246"/>
            </a:xfrm>
            <a:custGeom>
              <a:avLst/>
              <a:gdLst>
                <a:gd name="T0" fmla="*/ 0 w 74"/>
                <a:gd name="T1" fmla="*/ 0 h 220"/>
                <a:gd name="T2" fmla="*/ 5063 w 74"/>
                <a:gd name="T3" fmla="*/ 2352 h 220"/>
                <a:gd name="T4" fmla="*/ 3797 w 74"/>
                <a:gd name="T5" fmla="*/ 2352 h 220"/>
                <a:gd name="T6" fmla="*/ 3797 w 74"/>
                <a:gd name="T7" fmla="*/ 4705 h 220"/>
                <a:gd name="T8" fmla="*/ 0 w 74"/>
                <a:gd name="T9" fmla="*/ 2352 h 220"/>
                <a:gd name="T10" fmla="*/ 0 w 74"/>
                <a:gd name="T11" fmla="*/ 0 h 220"/>
                <a:gd name="T12" fmla="*/ 0 60000 65536"/>
                <a:gd name="T13" fmla="*/ 0 60000 65536"/>
                <a:gd name="T14" fmla="*/ 0 60000 65536"/>
                <a:gd name="T15" fmla="*/ 0 60000 65536"/>
                <a:gd name="T16" fmla="*/ 0 60000 65536"/>
                <a:gd name="T17" fmla="*/ 0 60000 65536"/>
                <a:gd name="T18" fmla="*/ 0 w 74"/>
                <a:gd name="T19" fmla="*/ 0 h 220"/>
                <a:gd name="T20" fmla="*/ 74 w 74"/>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74" h="220">
                  <a:moveTo>
                    <a:pt x="0" y="0"/>
                  </a:moveTo>
                  <a:lnTo>
                    <a:pt x="74" y="79"/>
                  </a:lnTo>
                  <a:lnTo>
                    <a:pt x="58" y="151"/>
                  </a:lnTo>
                  <a:lnTo>
                    <a:pt x="58" y="220"/>
                  </a:lnTo>
                  <a:lnTo>
                    <a:pt x="0" y="153"/>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8" name="Freeform 27">
              <a:extLst>
                <a:ext uri="{FF2B5EF4-FFF2-40B4-BE49-F238E27FC236}">
                  <a16:creationId xmlns:a16="http://schemas.microsoft.com/office/drawing/2014/main" id="{F3ECA78A-F9D5-CDF4-B325-66E109DF0B86}"/>
                </a:ext>
              </a:extLst>
            </p:cNvPr>
            <p:cNvSpPr>
              <a:spLocks/>
            </p:cNvSpPr>
            <p:nvPr/>
          </p:nvSpPr>
          <p:spPr bwMode="auto">
            <a:xfrm>
              <a:off x="7089574" y="5251728"/>
              <a:ext cx="161866" cy="190188"/>
            </a:xfrm>
            <a:custGeom>
              <a:avLst/>
              <a:gdLst>
                <a:gd name="T0" fmla="*/ 0 w 135"/>
                <a:gd name="T1" fmla="*/ 0 h 159"/>
                <a:gd name="T2" fmla="*/ 0 w 135"/>
                <a:gd name="T3" fmla="*/ 2316 h 159"/>
                <a:gd name="T4" fmla="*/ 7338 w 135"/>
                <a:gd name="T5" fmla="*/ 2316 h 159"/>
                <a:gd name="T6" fmla="*/ 7338 w 135"/>
                <a:gd name="T7" fmla="*/ 2316 h 159"/>
                <a:gd name="T8" fmla="*/ 0 w 135"/>
                <a:gd name="T9" fmla="*/ 0 h 159"/>
                <a:gd name="T10" fmla="*/ 0 60000 65536"/>
                <a:gd name="T11" fmla="*/ 0 60000 65536"/>
                <a:gd name="T12" fmla="*/ 0 60000 65536"/>
                <a:gd name="T13" fmla="*/ 0 60000 65536"/>
                <a:gd name="T14" fmla="*/ 0 60000 65536"/>
                <a:gd name="T15" fmla="*/ 0 w 135"/>
                <a:gd name="T16" fmla="*/ 0 h 159"/>
                <a:gd name="T17" fmla="*/ 135 w 135"/>
                <a:gd name="T18" fmla="*/ 159 h 159"/>
              </a:gdLst>
              <a:ahLst/>
              <a:cxnLst>
                <a:cxn ang="T10">
                  <a:pos x="T0" y="T1"/>
                </a:cxn>
                <a:cxn ang="T11">
                  <a:pos x="T2" y="T3"/>
                </a:cxn>
                <a:cxn ang="T12">
                  <a:pos x="T4" y="T5"/>
                </a:cxn>
                <a:cxn ang="T13">
                  <a:pos x="T6" y="T7"/>
                </a:cxn>
                <a:cxn ang="T14">
                  <a:pos x="T8" y="T9"/>
                </a:cxn>
              </a:cxnLst>
              <a:rect l="T15" t="T16" r="T17" b="T18"/>
              <a:pathLst>
                <a:path w="135" h="159">
                  <a:moveTo>
                    <a:pt x="0" y="0"/>
                  </a:moveTo>
                  <a:lnTo>
                    <a:pt x="0" y="153"/>
                  </a:lnTo>
                  <a:lnTo>
                    <a:pt x="135" y="159"/>
                  </a:lnTo>
                  <a:lnTo>
                    <a:pt x="135" y="4"/>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9" name="Freeform 28">
              <a:extLst>
                <a:ext uri="{FF2B5EF4-FFF2-40B4-BE49-F238E27FC236}">
                  <a16:creationId xmlns:a16="http://schemas.microsoft.com/office/drawing/2014/main" id="{06F99B07-BC96-8952-42E5-8F5C71B8AE11}"/>
                </a:ext>
              </a:extLst>
            </p:cNvPr>
            <p:cNvSpPr>
              <a:spLocks/>
            </p:cNvSpPr>
            <p:nvPr/>
          </p:nvSpPr>
          <p:spPr bwMode="auto">
            <a:xfrm>
              <a:off x="7855322" y="5638658"/>
              <a:ext cx="76264" cy="190188"/>
            </a:xfrm>
            <a:custGeom>
              <a:avLst/>
              <a:gdLst>
                <a:gd name="T0" fmla="*/ 0 w 61"/>
                <a:gd name="T1" fmla="*/ 2346 h 157"/>
                <a:gd name="T2" fmla="*/ 3826 w 61"/>
                <a:gd name="T3" fmla="*/ 0 h 157"/>
                <a:gd name="T4" fmla="*/ 3826 w 61"/>
                <a:gd name="T5" fmla="*/ 2346 h 157"/>
                <a:gd name="T6" fmla="*/ 0 w 61"/>
                <a:gd name="T7" fmla="*/ 3519 h 157"/>
                <a:gd name="T8" fmla="*/ 0 w 61"/>
                <a:gd name="T9" fmla="*/ 2346 h 157"/>
                <a:gd name="T10" fmla="*/ 0 60000 65536"/>
                <a:gd name="T11" fmla="*/ 0 60000 65536"/>
                <a:gd name="T12" fmla="*/ 0 60000 65536"/>
                <a:gd name="T13" fmla="*/ 0 60000 65536"/>
                <a:gd name="T14" fmla="*/ 0 60000 65536"/>
                <a:gd name="T15" fmla="*/ 0 w 61"/>
                <a:gd name="T16" fmla="*/ 0 h 157"/>
                <a:gd name="T17" fmla="*/ 61 w 61"/>
                <a:gd name="T18" fmla="*/ 157 h 157"/>
              </a:gdLst>
              <a:ahLst/>
              <a:cxnLst>
                <a:cxn ang="T10">
                  <a:pos x="T0" y="T1"/>
                </a:cxn>
                <a:cxn ang="T11">
                  <a:pos x="T2" y="T3"/>
                </a:cxn>
                <a:cxn ang="T12">
                  <a:pos x="T4" y="T5"/>
                </a:cxn>
                <a:cxn ang="T13">
                  <a:pos x="T6" y="T7"/>
                </a:cxn>
                <a:cxn ang="T14">
                  <a:pos x="T8" y="T9"/>
                </a:cxn>
              </a:cxnLst>
              <a:rect l="T15" t="T16" r="T17" b="T18"/>
              <a:pathLst>
                <a:path w="61" h="157">
                  <a:moveTo>
                    <a:pt x="0" y="4"/>
                  </a:moveTo>
                  <a:lnTo>
                    <a:pt x="61" y="0"/>
                  </a:lnTo>
                  <a:lnTo>
                    <a:pt x="61" y="151"/>
                  </a:lnTo>
                  <a:lnTo>
                    <a:pt x="0" y="157"/>
                  </a:lnTo>
                  <a:lnTo>
                    <a:pt x="0" y="4"/>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30" name="Freeform 29">
              <a:extLst>
                <a:ext uri="{FF2B5EF4-FFF2-40B4-BE49-F238E27FC236}">
                  <a16:creationId xmlns:a16="http://schemas.microsoft.com/office/drawing/2014/main" id="{575F3D5D-576F-545E-CD7D-2972ACD6EBAF}"/>
                </a:ext>
              </a:extLst>
            </p:cNvPr>
            <p:cNvSpPr>
              <a:spLocks/>
            </p:cNvSpPr>
            <p:nvPr/>
          </p:nvSpPr>
          <p:spPr bwMode="auto">
            <a:xfrm>
              <a:off x="4445247" y="4248331"/>
              <a:ext cx="280153" cy="657455"/>
            </a:xfrm>
            <a:custGeom>
              <a:avLst/>
              <a:gdLst>
                <a:gd name="T0" fmla="*/ 0 w 231"/>
                <a:gd name="T1" fmla="*/ 0 h 543"/>
                <a:gd name="T2" fmla="*/ 0 w 231"/>
                <a:gd name="T3" fmla="*/ 2345 h 543"/>
                <a:gd name="T4" fmla="*/ 3711 w 231"/>
                <a:gd name="T5" fmla="*/ 5862 h 543"/>
                <a:gd name="T6" fmla="*/ 12370 w 231"/>
                <a:gd name="T7" fmla="*/ 10551 h 543"/>
                <a:gd name="T8" fmla="*/ 12370 w 231"/>
                <a:gd name="T9" fmla="*/ 7034 h 543"/>
                <a:gd name="T10" fmla="*/ 4948 w 231"/>
                <a:gd name="T11" fmla="*/ 2345 h 543"/>
                <a:gd name="T12" fmla="*/ 0 w 231"/>
                <a:gd name="T13" fmla="*/ 0 h 543"/>
                <a:gd name="T14" fmla="*/ 0 60000 65536"/>
                <a:gd name="T15" fmla="*/ 0 60000 65536"/>
                <a:gd name="T16" fmla="*/ 0 60000 65536"/>
                <a:gd name="T17" fmla="*/ 0 60000 65536"/>
                <a:gd name="T18" fmla="*/ 0 60000 65536"/>
                <a:gd name="T19" fmla="*/ 0 60000 65536"/>
                <a:gd name="T20" fmla="*/ 0 60000 65536"/>
                <a:gd name="T21" fmla="*/ 0 w 231"/>
                <a:gd name="T22" fmla="*/ 0 h 543"/>
                <a:gd name="T23" fmla="*/ 231 w 231"/>
                <a:gd name="T24" fmla="*/ 543 h 5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 h="543">
                  <a:moveTo>
                    <a:pt x="0" y="0"/>
                  </a:moveTo>
                  <a:lnTo>
                    <a:pt x="0" y="154"/>
                  </a:lnTo>
                  <a:lnTo>
                    <a:pt x="82" y="280"/>
                  </a:lnTo>
                  <a:lnTo>
                    <a:pt x="231" y="543"/>
                  </a:lnTo>
                  <a:lnTo>
                    <a:pt x="231" y="391"/>
                  </a:lnTo>
                  <a:lnTo>
                    <a:pt x="92" y="145"/>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31" name="Freeform 30">
              <a:extLst>
                <a:ext uri="{FF2B5EF4-FFF2-40B4-BE49-F238E27FC236}">
                  <a16:creationId xmlns:a16="http://schemas.microsoft.com/office/drawing/2014/main" id="{1D19F74A-141D-EB44-F8F3-97E168DBE9BD}"/>
                </a:ext>
              </a:extLst>
            </p:cNvPr>
            <p:cNvSpPr>
              <a:spLocks/>
            </p:cNvSpPr>
            <p:nvPr/>
          </p:nvSpPr>
          <p:spPr bwMode="auto">
            <a:xfrm>
              <a:off x="4793884" y="4723797"/>
              <a:ext cx="200775" cy="337746"/>
            </a:xfrm>
            <a:custGeom>
              <a:avLst/>
              <a:gdLst>
                <a:gd name="T0" fmla="*/ 0 w 163"/>
                <a:gd name="T1" fmla="*/ 0 h 281"/>
                <a:gd name="T2" fmla="*/ 0 w 163"/>
                <a:gd name="T3" fmla="*/ 2328 h 281"/>
                <a:gd name="T4" fmla="*/ 8795 w 163"/>
                <a:gd name="T5" fmla="*/ 5819 h 281"/>
                <a:gd name="T6" fmla="*/ 8795 w 163"/>
                <a:gd name="T7" fmla="*/ 2328 h 281"/>
                <a:gd name="T8" fmla="*/ 0 w 163"/>
                <a:gd name="T9" fmla="*/ 0 h 281"/>
                <a:gd name="T10" fmla="*/ 0 60000 65536"/>
                <a:gd name="T11" fmla="*/ 0 60000 65536"/>
                <a:gd name="T12" fmla="*/ 0 60000 65536"/>
                <a:gd name="T13" fmla="*/ 0 60000 65536"/>
                <a:gd name="T14" fmla="*/ 0 60000 65536"/>
                <a:gd name="T15" fmla="*/ 0 w 163"/>
                <a:gd name="T16" fmla="*/ 0 h 281"/>
                <a:gd name="T17" fmla="*/ 163 w 163"/>
                <a:gd name="T18" fmla="*/ 281 h 281"/>
              </a:gdLst>
              <a:ahLst/>
              <a:cxnLst>
                <a:cxn ang="T10">
                  <a:pos x="T0" y="T1"/>
                </a:cxn>
                <a:cxn ang="T11">
                  <a:pos x="T2" y="T3"/>
                </a:cxn>
                <a:cxn ang="T12">
                  <a:pos x="T4" y="T5"/>
                </a:cxn>
                <a:cxn ang="T13">
                  <a:pos x="T6" y="T7"/>
                </a:cxn>
                <a:cxn ang="T14">
                  <a:pos x="T8" y="T9"/>
                </a:cxn>
              </a:cxnLst>
              <a:rect l="T15" t="T16" r="T17" b="T18"/>
              <a:pathLst>
                <a:path w="163" h="281">
                  <a:moveTo>
                    <a:pt x="0" y="0"/>
                  </a:moveTo>
                  <a:lnTo>
                    <a:pt x="0" y="150"/>
                  </a:lnTo>
                  <a:lnTo>
                    <a:pt x="163" y="281"/>
                  </a:lnTo>
                  <a:lnTo>
                    <a:pt x="163" y="128"/>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32" name="Freeform 31">
              <a:extLst>
                <a:ext uri="{FF2B5EF4-FFF2-40B4-BE49-F238E27FC236}">
                  <a16:creationId xmlns:a16="http://schemas.microsoft.com/office/drawing/2014/main" id="{ED4F71E8-7453-A061-C1CC-400BB4B3C610}"/>
                </a:ext>
              </a:extLst>
            </p:cNvPr>
            <p:cNvSpPr>
              <a:spLocks/>
            </p:cNvSpPr>
            <p:nvPr/>
          </p:nvSpPr>
          <p:spPr bwMode="auto">
            <a:xfrm>
              <a:off x="5217222" y="4917262"/>
              <a:ext cx="273927" cy="313152"/>
            </a:xfrm>
            <a:custGeom>
              <a:avLst/>
              <a:gdLst>
                <a:gd name="T0" fmla="*/ 0 w 224"/>
                <a:gd name="T1" fmla="*/ 0 h 260"/>
                <a:gd name="T2" fmla="*/ 12473 w 224"/>
                <a:gd name="T3" fmla="*/ 2332 h 260"/>
                <a:gd name="T4" fmla="*/ 12473 w 224"/>
                <a:gd name="T5" fmla="*/ 4665 h 260"/>
                <a:gd name="T6" fmla="*/ 0 w 224"/>
                <a:gd name="T7" fmla="*/ 2332 h 260"/>
                <a:gd name="T8" fmla="*/ 0 w 224"/>
                <a:gd name="T9" fmla="*/ 0 h 260"/>
                <a:gd name="T10" fmla="*/ 0 60000 65536"/>
                <a:gd name="T11" fmla="*/ 0 60000 65536"/>
                <a:gd name="T12" fmla="*/ 0 60000 65536"/>
                <a:gd name="T13" fmla="*/ 0 60000 65536"/>
                <a:gd name="T14" fmla="*/ 0 60000 65536"/>
                <a:gd name="T15" fmla="*/ 0 w 224"/>
                <a:gd name="T16" fmla="*/ 0 h 260"/>
                <a:gd name="T17" fmla="*/ 224 w 224"/>
                <a:gd name="T18" fmla="*/ 260 h 260"/>
              </a:gdLst>
              <a:ahLst/>
              <a:cxnLst>
                <a:cxn ang="T10">
                  <a:pos x="T0" y="T1"/>
                </a:cxn>
                <a:cxn ang="T11">
                  <a:pos x="T2" y="T3"/>
                </a:cxn>
                <a:cxn ang="T12">
                  <a:pos x="T4" y="T5"/>
                </a:cxn>
                <a:cxn ang="T13">
                  <a:pos x="T6" y="T7"/>
                </a:cxn>
                <a:cxn ang="T14">
                  <a:pos x="T8" y="T9"/>
                </a:cxn>
              </a:cxnLst>
              <a:rect l="T15" t="T16" r="T17" b="T18"/>
              <a:pathLst>
                <a:path w="224" h="260">
                  <a:moveTo>
                    <a:pt x="0" y="0"/>
                  </a:moveTo>
                  <a:lnTo>
                    <a:pt x="224" y="107"/>
                  </a:lnTo>
                  <a:lnTo>
                    <a:pt x="224" y="260"/>
                  </a:lnTo>
                  <a:lnTo>
                    <a:pt x="0" y="154"/>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33" name="Freeform 32">
              <a:extLst>
                <a:ext uri="{FF2B5EF4-FFF2-40B4-BE49-F238E27FC236}">
                  <a16:creationId xmlns:a16="http://schemas.microsoft.com/office/drawing/2014/main" id="{50264DB9-C529-4DD7-A970-5976931F01D8}"/>
                </a:ext>
              </a:extLst>
            </p:cNvPr>
            <p:cNvSpPr>
              <a:spLocks/>
            </p:cNvSpPr>
            <p:nvPr/>
          </p:nvSpPr>
          <p:spPr bwMode="auto">
            <a:xfrm>
              <a:off x="5803987" y="4969726"/>
              <a:ext cx="158754" cy="314792"/>
            </a:xfrm>
            <a:custGeom>
              <a:avLst/>
              <a:gdLst>
                <a:gd name="T0" fmla="*/ 0 w 132"/>
                <a:gd name="T1" fmla="*/ 0 h 262"/>
                <a:gd name="T2" fmla="*/ 6134 w 132"/>
                <a:gd name="T3" fmla="*/ 2327 h 262"/>
                <a:gd name="T4" fmla="*/ 6134 w 132"/>
                <a:gd name="T5" fmla="*/ 4653 h 262"/>
                <a:gd name="T6" fmla="*/ 0 w 132"/>
                <a:gd name="T7" fmla="*/ 2327 h 262"/>
                <a:gd name="T8" fmla="*/ 0 w 132"/>
                <a:gd name="T9" fmla="*/ 0 h 262"/>
                <a:gd name="T10" fmla="*/ 0 60000 65536"/>
                <a:gd name="T11" fmla="*/ 0 60000 65536"/>
                <a:gd name="T12" fmla="*/ 0 60000 65536"/>
                <a:gd name="T13" fmla="*/ 0 60000 65536"/>
                <a:gd name="T14" fmla="*/ 0 60000 65536"/>
                <a:gd name="T15" fmla="*/ 0 w 132"/>
                <a:gd name="T16" fmla="*/ 0 h 262"/>
                <a:gd name="T17" fmla="*/ 132 w 132"/>
                <a:gd name="T18" fmla="*/ 262 h 262"/>
              </a:gdLst>
              <a:ahLst/>
              <a:cxnLst>
                <a:cxn ang="T10">
                  <a:pos x="T0" y="T1"/>
                </a:cxn>
                <a:cxn ang="T11">
                  <a:pos x="T2" y="T3"/>
                </a:cxn>
                <a:cxn ang="T12">
                  <a:pos x="T4" y="T5"/>
                </a:cxn>
                <a:cxn ang="T13">
                  <a:pos x="T6" y="T7"/>
                </a:cxn>
                <a:cxn ang="T14">
                  <a:pos x="T8" y="T9"/>
                </a:cxn>
              </a:cxnLst>
              <a:rect l="T15" t="T16" r="T17" b="T18"/>
              <a:pathLst>
                <a:path w="132" h="262">
                  <a:moveTo>
                    <a:pt x="0" y="0"/>
                  </a:moveTo>
                  <a:lnTo>
                    <a:pt x="132" y="109"/>
                  </a:lnTo>
                  <a:lnTo>
                    <a:pt x="132" y="262"/>
                  </a:lnTo>
                  <a:lnTo>
                    <a:pt x="0" y="147"/>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34" name="Freeform 33">
              <a:extLst>
                <a:ext uri="{FF2B5EF4-FFF2-40B4-BE49-F238E27FC236}">
                  <a16:creationId xmlns:a16="http://schemas.microsoft.com/office/drawing/2014/main" id="{58560BBB-FC15-67E2-A4CB-27AC19A928C7}"/>
                </a:ext>
              </a:extLst>
            </p:cNvPr>
            <p:cNvSpPr>
              <a:spLocks/>
            </p:cNvSpPr>
            <p:nvPr/>
          </p:nvSpPr>
          <p:spPr bwMode="auto">
            <a:xfrm>
              <a:off x="6035890" y="5230416"/>
              <a:ext cx="79377" cy="232815"/>
            </a:xfrm>
            <a:custGeom>
              <a:avLst/>
              <a:gdLst>
                <a:gd name="T0" fmla="*/ 0 w 66"/>
                <a:gd name="T1" fmla="*/ 0 h 192"/>
                <a:gd name="T2" fmla="*/ 2453 w 66"/>
                <a:gd name="T3" fmla="*/ 2348 h 192"/>
                <a:gd name="T4" fmla="*/ 2453 w 66"/>
                <a:gd name="T5" fmla="*/ 3522 h 192"/>
                <a:gd name="T6" fmla="*/ 0 w 66"/>
                <a:gd name="T7" fmla="*/ 2348 h 192"/>
                <a:gd name="T8" fmla="*/ 0 w 66"/>
                <a:gd name="T9" fmla="*/ 0 h 192"/>
                <a:gd name="T10" fmla="*/ 0 60000 65536"/>
                <a:gd name="T11" fmla="*/ 0 60000 65536"/>
                <a:gd name="T12" fmla="*/ 0 60000 65536"/>
                <a:gd name="T13" fmla="*/ 0 60000 65536"/>
                <a:gd name="T14" fmla="*/ 0 60000 65536"/>
                <a:gd name="T15" fmla="*/ 0 w 66"/>
                <a:gd name="T16" fmla="*/ 0 h 192"/>
                <a:gd name="T17" fmla="*/ 66 w 66"/>
                <a:gd name="T18" fmla="*/ 192 h 192"/>
              </a:gdLst>
              <a:ahLst/>
              <a:cxnLst>
                <a:cxn ang="T10">
                  <a:pos x="T0" y="T1"/>
                </a:cxn>
                <a:cxn ang="T11">
                  <a:pos x="T2" y="T3"/>
                </a:cxn>
                <a:cxn ang="T12">
                  <a:pos x="T4" y="T5"/>
                </a:cxn>
                <a:cxn ang="T13">
                  <a:pos x="T6" y="T7"/>
                </a:cxn>
                <a:cxn ang="T14">
                  <a:pos x="T8" y="T9"/>
                </a:cxn>
              </a:cxnLst>
              <a:rect l="T15" t="T16" r="T17" b="T18"/>
              <a:pathLst>
                <a:path w="66" h="192">
                  <a:moveTo>
                    <a:pt x="0" y="0"/>
                  </a:moveTo>
                  <a:lnTo>
                    <a:pt x="66" y="39"/>
                  </a:lnTo>
                  <a:lnTo>
                    <a:pt x="66" y="192"/>
                  </a:lnTo>
                  <a:lnTo>
                    <a:pt x="0" y="152"/>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35" name="Freeform 34">
              <a:extLst>
                <a:ext uri="{FF2B5EF4-FFF2-40B4-BE49-F238E27FC236}">
                  <a16:creationId xmlns:a16="http://schemas.microsoft.com/office/drawing/2014/main" id="{4FC0D702-6E20-7C10-A45E-DFA3BC67C62B}"/>
                </a:ext>
              </a:extLst>
            </p:cNvPr>
            <p:cNvSpPr>
              <a:spLocks/>
            </p:cNvSpPr>
            <p:nvPr/>
          </p:nvSpPr>
          <p:spPr bwMode="auto">
            <a:xfrm>
              <a:off x="6403204" y="5464868"/>
              <a:ext cx="196107" cy="254129"/>
            </a:xfrm>
            <a:custGeom>
              <a:avLst/>
              <a:gdLst>
                <a:gd name="T0" fmla="*/ 0 w 161"/>
                <a:gd name="T1" fmla="*/ 0 h 210"/>
                <a:gd name="T2" fmla="*/ 8697 w 161"/>
                <a:gd name="T3" fmla="*/ 2343 h 210"/>
                <a:gd name="T4" fmla="*/ 8697 w 161"/>
                <a:gd name="T5" fmla="*/ 4687 h 210"/>
                <a:gd name="T6" fmla="*/ 0 w 161"/>
                <a:gd name="T7" fmla="*/ 2343 h 210"/>
                <a:gd name="T8" fmla="*/ 0 w 161"/>
                <a:gd name="T9" fmla="*/ 0 h 210"/>
                <a:gd name="T10" fmla="*/ 0 60000 65536"/>
                <a:gd name="T11" fmla="*/ 0 60000 65536"/>
                <a:gd name="T12" fmla="*/ 0 60000 65536"/>
                <a:gd name="T13" fmla="*/ 0 60000 65536"/>
                <a:gd name="T14" fmla="*/ 0 60000 65536"/>
                <a:gd name="T15" fmla="*/ 0 w 161"/>
                <a:gd name="T16" fmla="*/ 0 h 210"/>
                <a:gd name="T17" fmla="*/ 161 w 161"/>
                <a:gd name="T18" fmla="*/ 210 h 210"/>
              </a:gdLst>
              <a:ahLst/>
              <a:cxnLst>
                <a:cxn ang="T10">
                  <a:pos x="T0" y="T1"/>
                </a:cxn>
                <a:cxn ang="T11">
                  <a:pos x="T2" y="T3"/>
                </a:cxn>
                <a:cxn ang="T12">
                  <a:pos x="T4" y="T5"/>
                </a:cxn>
                <a:cxn ang="T13">
                  <a:pos x="T6" y="T7"/>
                </a:cxn>
                <a:cxn ang="T14">
                  <a:pos x="T8" y="T9"/>
                </a:cxn>
              </a:cxnLst>
              <a:rect l="T15" t="T16" r="T17" b="T18"/>
              <a:pathLst>
                <a:path w="161" h="210">
                  <a:moveTo>
                    <a:pt x="0" y="0"/>
                  </a:moveTo>
                  <a:lnTo>
                    <a:pt x="161" y="54"/>
                  </a:lnTo>
                  <a:lnTo>
                    <a:pt x="161" y="210"/>
                  </a:lnTo>
                  <a:lnTo>
                    <a:pt x="0" y="154"/>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36" name="Freeform 35">
              <a:extLst>
                <a:ext uri="{FF2B5EF4-FFF2-40B4-BE49-F238E27FC236}">
                  <a16:creationId xmlns:a16="http://schemas.microsoft.com/office/drawing/2014/main" id="{C91C5B3E-D648-E575-5133-7B1E48208A88}"/>
                </a:ext>
              </a:extLst>
            </p:cNvPr>
            <p:cNvSpPr>
              <a:spLocks/>
            </p:cNvSpPr>
            <p:nvPr/>
          </p:nvSpPr>
          <p:spPr bwMode="auto">
            <a:xfrm>
              <a:off x="6274020" y="5248449"/>
              <a:ext cx="129182" cy="404967"/>
            </a:xfrm>
            <a:custGeom>
              <a:avLst/>
              <a:gdLst>
                <a:gd name="T0" fmla="*/ 0 w 106"/>
                <a:gd name="T1" fmla="*/ 0 h 334"/>
                <a:gd name="T2" fmla="*/ 6215 w 106"/>
                <a:gd name="T3" fmla="*/ 3522 h 334"/>
                <a:gd name="T4" fmla="*/ 6215 w 106"/>
                <a:gd name="T5" fmla="*/ 7044 h 334"/>
                <a:gd name="T6" fmla="*/ 0 w 106"/>
                <a:gd name="T7" fmla="*/ 2348 h 334"/>
                <a:gd name="T8" fmla="*/ 0 w 106"/>
                <a:gd name="T9" fmla="*/ 0 h 334"/>
                <a:gd name="T10" fmla="*/ 0 60000 65536"/>
                <a:gd name="T11" fmla="*/ 0 60000 65536"/>
                <a:gd name="T12" fmla="*/ 0 60000 65536"/>
                <a:gd name="T13" fmla="*/ 0 60000 65536"/>
                <a:gd name="T14" fmla="*/ 0 60000 65536"/>
                <a:gd name="T15" fmla="*/ 0 w 106"/>
                <a:gd name="T16" fmla="*/ 0 h 334"/>
                <a:gd name="T17" fmla="*/ 106 w 106"/>
                <a:gd name="T18" fmla="*/ 334 h 334"/>
              </a:gdLst>
              <a:ahLst/>
              <a:cxnLst>
                <a:cxn ang="T10">
                  <a:pos x="T0" y="T1"/>
                </a:cxn>
                <a:cxn ang="T11">
                  <a:pos x="T2" y="T3"/>
                </a:cxn>
                <a:cxn ang="T12">
                  <a:pos x="T4" y="T5"/>
                </a:cxn>
                <a:cxn ang="T13">
                  <a:pos x="T6" y="T7"/>
                </a:cxn>
                <a:cxn ang="T14">
                  <a:pos x="T8" y="T9"/>
                </a:cxn>
              </a:cxnLst>
              <a:rect l="T15" t="T16" r="T17" b="T18"/>
              <a:pathLst>
                <a:path w="106" h="334">
                  <a:moveTo>
                    <a:pt x="0" y="0"/>
                  </a:moveTo>
                  <a:lnTo>
                    <a:pt x="106" y="180"/>
                  </a:lnTo>
                  <a:lnTo>
                    <a:pt x="106" y="334"/>
                  </a:lnTo>
                  <a:lnTo>
                    <a:pt x="0" y="155"/>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37" name="Freeform 36">
              <a:extLst>
                <a:ext uri="{FF2B5EF4-FFF2-40B4-BE49-F238E27FC236}">
                  <a16:creationId xmlns:a16="http://schemas.microsoft.com/office/drawing/2014/main" id="{5DE5CC23-8D4A-DED3-FF8F-47DE3D5FBB37}"/>
                </a:ext>
              </a:extLst>
            </p:cNvPr>
            <p:cNvSpPr>
              <a:spLocks/>
            </p:cNvSpPr>
            <p:nvPr/>
          </p:nvSpPr>
          <p:spPr bwMode="auto">
            <a:xfrm>
              <a:off x="7338599" y="3530211"/>
              <a:ext cx="96497" cy="280361"/>
            </a:xfrm>
            <a:custGeom>
              <a:avLst/>
              <a:gdLst>
                <a:gd name="T0" fmla="*/ 2147483647 w 81"/>
                <a:gd name="T1" fmla="*/ 0 h 232"/>
                <a:gd name="T2" fmla="*/ 2147483647 w 81"/>
                <a:gd name="T3" fmla="*/ 2147483647 h 232"/>
                <a:gd name="T4" fmla="*/ 0 w 81"/>
                <a:gd name="T5" fmla="*/ 2147483647 h 232"/>
                <a:gd name="T6" fmla="*/ 0 w 81"/>
                <a:gd name="T7" fmla="*/ 2147483647 h 232"/>
                <a:gd name="T8" fmla="*/ 2147483647 w 81"/>
                <a:gd name="T9" fmla="*/ 0 h 232"/>
                <a:gd name="T10" fmla="*/ 0 60000 65536"/>
                <a:gd name="T11" fmla="*/ 0 60000 65536"/>
                <a:gd name="T12" fmla="*/ 0 60000 65536"/>
                <a:gd name="T13" fmla="*/ 0 60000 65536"/>
                <a:gd name="T14" fmla="*/ 0 60000 65536"/>
                <a:gd name="T15" fmla="*/ 0 w 81"/>
                <a:gd name="T16" fmla="*/ 0 h 232"/>
                <a:gd name="T17" fmla="*/ 81 w 81"/>
                <a:gd name="T18" fmla="*/ 232 h 232"/>
              </a:gdLst>
              <a:ahLst/>
              <a:cxnLst>
                <a:cxn ang="T10">
                  <a:pos x="T0" y="T1"/>
                </a:cxn>
                <a:cxn ang="T11">
                  <a:pos x="T2" y="T3"/>
                </a:cxn>
                <a:cxn ang="T12">
                  <a:pos x="T4" y="T5"/>
                </a:cxn>
                <a:cxn ang="T13">
                  <a:pos x="T6" y="T7"/>
                </a:cxn>
                <a:cxn ang="T14">
                  <a:pos x="T8" y="T9"/>
                </a:cxn>
              </a:cxnLst>
              <a:rect l="T15" t="T16" r="T17" b="T18"/>
              <a:pathLst>
                <a:path w="81" h="232">
                  <a:moveTo>
                    <a:pt x="81" y="0"/>
                  </a:moveTo>
                  <a:lnTo>
                    <a:pt x="81" y="151"/>
                  </a:lnTo>
                  <a:lnTo>
                    <a:pt x="0" y="232"/>
                  </a:lnTo>
                  <a:lnTo>
                    <a:pt x="0" y="79"/>
                  </a:lnTo>
                  <a:lnTo>
                    <a:pt x="81"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38" name="Freeform 37">
              <a:extLst>
                <a:ext uri="{FF2B5EF4-FFF2-40B4-BE49-F238E27FC236}">
                  <a16:creationId xmlns:a16="http://schemas.microsoft.com/office/drawing/2014/main" id="{B7D92CAD-A3D5-3C7B-35CD-DDCBCFFBDC4B}"/>
                </a:ext>
              </a:extLst>
            </p:cNvPr>
            <p:cNvSpPr>
              <a:spLocks/>
            </p:cNvSpPr>
            <p:nvPr/>
          </p:nvSpPr>
          <p:spPr bwMode="auto">
            <a:xfrm>
              <a:off x="7346380" y="3723675"/>
              <a:ext cx="23345" cy="216421"/>
            </a:xfrm>
            <a:custGeom>
              <a:avLst/>
              <a:gdLst>
                <a:gd name="T0" fmla="*/ 2147483647 w 18"/>
                <a:gd name="T1" fmla="*/ 0 h 179"/>
                <a:gd name="T2" fmla="*/ 2147483647 w 18"/>
                <a:gd name="T3" fmla="*/ 2147483647 h 179"/>
                <a:gd name="T4" fmla="*/ 2147483647 w 18"/>
                <a:gd name="T5" fmla="*/ 2147483647 h 179"/>
                <a:gd name="T6" fmla="*/ 0 w 18"/>
                <a:gd name="T7" fmla="*/ 2147483647 h 179"/>
                <a:gd name="T8" fmla="*/ 2147483647 w 18"/>
                <a:gd name="T9" fmla="*/ 0 h 179"/>
                <a:gd name="T10" fmla="*/ 0 60000 65536"/>
                <a:gd name="T11" fmla="*/ 0 60000 65536"/>
                <a:gd name="T12" fmla="*/ 0 60000 65536"/>
                <a:gd name="T13" fmla="*/ 0 60000 65536"/>
                <a:gd name="T14" fmla="*/ 0 60000 65536"/>
                <a:gd name="T15" fmla="*/ 0 w 18"/>
                <a:gd name="T16" fmla="*/ 0 h 179"/>
                <a:gd name="T17" fmla="*/ 18 w 18"/>
                <a:gd name="T18" fmla="*/ 179 h 179"/>
              </a:gdLst>
              <a:ahLst/>
              <a:cxnLst>
                <a:cxn ang="T10">
                  <a:pos x="T0" y="T1"/>
                </a:cxn>
                <a:cxn ang="T11">
                  <a:pos x="T2" y="T3"/>
                </a:cxn>
                <a:cxn ang="T12">
                  <a:pos x="T4" y="T5"/>
                </a:cxn>
                <a:cxn ang="T13">
                  <a:pos x="T6" y="T7"/>
                </a:cxn>
                <a:cxn ang="T14">
                  <a:pos x="T8" y="T9"/>
                </a:cxn>
              </a:cxnLst>
              <a:rect l="T15" t="T16" r="T17" b="T18"/>
              <a:pathLst>
                <a:path w="18" h="179">
                  <a:moveTo>
                    <a:pt x="18" y="0"/>
                  </a:moveTo>
                  <a:lnTo>
                    <a:pt x="18" y="145"/>
                  </a:lnTo>
                  <a:lnTo>
                    <a:pt x="14" y="179"/>
                  </a:lnTo>
                  <a:lnTo>
                    <a:pt x="0" y="141"/>
                  </a:lnTo>
                  <a:lnTo>
                    <a:pt x="18"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39" name="Freeform 36">
              <a:extLst>
                <a:ext uri="{FF2B5EF4-FFF2-40B4-BE49-F238E27FC236}">
                  <a16:creationId xmlns:a16="http://schemas.microsoft.com/office/drawing/2014/main" id="{0C081594-4816-31EB-C867-0C1FB8CAE365}"/>
                </a:ext>
              </a:extLst>
            </p:cNvPr>
            <p:cNvSpPr>
              <a:spLocks/>
            </p:cNvSpPr>
            <p:nvPr/>
          </p:nvSpPr>
          <p:spPr bwMode="auto">
            <a:xfrm>
              <a:off x="8736246" y="3874514"/>
              <a:ext cx="26459" cy="70500"/>
            </a:xfrm>
            <a:custGeom>
              <a:avLst/>
              <a:gdLst>
                <a:gd name="T0" fmla="*/ 2453 w 22"/>
                <a:gd name="T1" fmla="*/ 0 h 58"/>
                <a:gd name="T2" fmla="*/ 0 w 22"/>
                <a:gd name="T3" fmla="*/ 2354 h 58"/>
                <a:gd name="T4" fmla="*/ 2453 w 22"/>
                <a:gd name="T5" fmla="*/ 2354 h 58"/>
                <a:gd name="T6" fmla="*/ 2453 w 22"/>
                <a:gd name="T7" fmla="*/ 0 h 58"/>
                <a:gd name="T8" fmla="*/ 0 60000 65536"/>
                <a:gd name="T9" fmla="*/ 0 60000 65536"/>
                <a:gd name="T10" fmla="*/ 0 60000 65536"/>
                <a:gd name="T11" fmla="*/ 0 60000 65536"/>
                <a:gd name="T12" fmla="*/ 0 w 22"/>
                <a:gd name="T13" fmla="*/ 0 h 58"/>
                <a:gd name="T14" fmla="*/ 22 w 22"/>
                <a:gd name="T15" fmla="*/ 58 h 58"/>
              </a:gdLst>
              <a:ahLst/>
              <a:cxnLst>
                <a:cxn ang="T8">
                  <a:pos x="T0" y="T1"/>
                </a:cxn>
                <a:cxn ang="T9">
                  <a:pos x="T2" y="T3"/>
                </a:cxn>
                <a:cxn ang="T10">
                  <a:pos x="T4" y="T5"/>
                </a:cxn>
                <a:cxn ang="T11">
                  <a:pos x="T6" y="T7"/>
                </a:cxn>
              </a:cxnLst>
              <a:rect l="T12" t="T13" r="T14" b="T15"/>
              <a:pathLst>
                <a:path w="22" h="58">
                  <a:moveTo>
                    <a:pt x="22" y="0"/>
                  </a:moveTo>
                  <a:lnTo>
                    <a:pt x="0" y="22"/>
                  </a:lnTo>
                  <a:lnTo>
                    <a:pt x="22" y="58"/>
                  </a:lnTo>
                  <a:lnTo>
                    <a:pt x="22"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40" name="Freeform 37">
              <a:extLst>
                <a:ext uri="{FF2B5EF4-FFF2-40B4-BE49-F238E27FC236}">
                  <a16:creationId xmlns:a16="http://schemas.microsoft.com/office/drawing/2014/main" id="{A8C67EDE-49AE-6756-ECE7-3B55C7778A92}"/>
                </a:ext>
              </a:extLst>
            </p:cNvPr>
            <p:cNvSpPr>
              <a:spLocks/>
            </p:cNvSpPr>
            <p:nvPr/>
          </p:nvSpPr>
          <p:spPr bwMode="auto">
            <a:xfrm>
              <a:off x="8824962" y="3744988"/>
              <a:ext cx="7782" cy="229536"/>
            </a:xfrm>
            <a:custGeom>
              <a:avLst/>
              <a:gdLst>
                <a:gd name="T0" fmla="*/ 3402 w 7"/>
                <a:gd name="T1" fmla="*/ 0 h 189"/>
                <a:gd name="T2" fmla="*/ 0 w 7"/>
                <a:gd name="T3" fmla="*/ 2352 h 189"/>
                <a:gd name="T4" fmla="*/ 0 w 7"/>
                <a:gd name="T5" fmla="*/ 3528 h 189"/>
                <a:gd name="T6" fmla="*/ 3402 w 7"/>
                <a:gd name="T7" fmla="*/ 2352 h 189"/>
                <a:gd name="T8" fmla="*/ 3402 w 7"/>
                <a:gd name="T9" fmla="*/ 0 h 189"/>
                <a:gd name="T10" fmla="*/ 0 60000 65536"/>
                <a:gd name="T11" fmla="*/ 0 60000 65536"/>
                <a:gd name="T12" fmla="*/ 0 60000 65536"/>
                <a:gd name="T13" fmla="*/ 0 60000 65536"/>
                <a:gd name="T14" fmla="*/ 0 60000 65536"/>
                <a:gd name="T15" fmla="*/ 0 w 7"/>
                <a:gd name="T16" fmla="*/ 0 h 189"/>
                <a:gd name="T17" fmla="*/ 7 w 7"/>
                <a:gd name="T18" fmla="*/ 189 h 189"/>
              </a:gdLst>
              <a:ahLst/>
              <a:cxnLst>
                <a:cxn ang="T10">
                  <a:pos x="T0" y="T1"/>
                </a:cxn>
                <a:cxn ang="T11">
                  <a:pos x="T2" y="T3"/>
                </a:cxn>
                <a:cxn ang="T12">
                  <a:pos x="T4" y="T5"/>
                </a:cxn>
                <a:cxn ang="T13">
                  <a:pos x="T6" y="T7"/>
                </a:cxn>
                <a:cxn ang="T14">
                  <a:pos x="T8" y="T9"/>
                </a:cxn>
              </a:cxnLst>
              <a:rect l="T15" t="T16" r="T17" b="T18"/>
              <a:pathLst>
                <a:path w="7" h="189">
                  <a:moveTo>
                    <a:pt x="6" y="0"/>
                  </a:moveTo>
                  <a:lnTo>
                    <a:pt x="0" y="30"/>
                  </a:lnTo>
                  <a:lnTo>
                    <a:pt x="0" y="189"/>
                  </a:lnTo>
                  <a:lnTo>
                    <a:pt x="7" y="157"/>
                  </a:lnTo>
                  <a:lnTo>
                    <a:pt x="6"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41" name="Freeform 38">
              <a:extLst>
                <a:ext uri="{FF2B5EF4-FFF2-40B4-BE49-F238E27FC236}">
                  <a16:creationId xmlns:a16="http://schemas.microsoft.com/office/drawing/2014/main" id="{FC1A8A63-F4EE-3843-A6A6-42D51B6A4667}"/>
                </a:ext>
              </a:extLst>
            </p:cNvPr>
            <p:cNvSpPr>
              <a:spLocks/>
            </p:cNvSpPr>
            <p:nvPr/>
          </p:nvSpPr>
          <p:spPr bwMode="auto">
            <a:xfrm>
              <a:off x="8717569" y="3964689"/>
              <a:ext cx="38910" cy="213140"/>
            </a:xfrm>
            <a:custGeom>
              <a:avLst/>
              <a:gdLst>
                <a:gd name="T0" fmla="*/ 0 w 31"/>
                <a:gd name="T1" fmla="*/ 0 h 177"/>
                <a:gd name="T2" fmla="*/ 3841 w 31"/>
                <a:gd name="T3" fmla="*/ 2332 h 177"/>
                <a:gd name="T4" fmla="*/ 3841 w 31"/>
                <a:gd name="T5" fmla="*/ 2332 h 177"/>
                <a:gd name="T6" fmla="*/ 0 w 31"/>
                <a:gd name="T7" fmla="*/ 2332 h 177"/>
                <a:gd name="T8" fmla="*/ 0 w 31"/>
                <a:gd name="T9" fmla="*/ 0 h 177"/>
                <a:gd name="T10" fmla="*/ 0 60000 65536"/>
                <a:gd name="T11" fmla="*/ 0 60000 65536"/>
                <a:gd name="T12" fmla="*/ 0 60000 65536"/>
                <a:gd name="T13" fmla="*/ 0 60000 65536"/>
                <a:gd name="T14" fmla="*/ 0 60000 65536"/>
                <a:gd name="T15" fmla="*/ 0 w 31"/>
                <a:gd name="T16" fmla="*/ 0 h 177"/>
                <a:gd name="T17" fmla="*/ 31 w 31"/>
                <a:gd name="T18" fmla="*/ 177 h 177"/>
              </a:gdLst>
              <a:ahLst/>
              <a:cxnLst>
                <a:cxn ang="T10">
                  <a:pos x="T0" y="T1"/>
                </a:cxn>
                <a:cxn ang="T11">
                  <a:pos x="T2" y="T3"/>
                </a:cxn>
                <a:cxn ang="T12">
                  <a:pos x="T4" y="T5"/>
                </a:cxn>
                <a:cxn ang="T13">
                  <a:pos x="T6" y="T7"/>
                </a:cxn>
                <a:cxn ang="T14">
                  <a:pos x="T8" y="T9"/>
                </a:cxn>
              </a:cxnLst>
              <a:rect l="T15" t="T16" r="T17" b="T18"/>
              <a:pathLst>
                <a:path w="31" h="177">
                  <a:moveTo>
                    <a:pt x="0" y="0"/>
                  </a:moveTo>
                  <a:lnTo>
                    <a:pt x="31" y="28"/>
                  </a:lnTo>
                  <a:lnTo>
                    <a:pt x="31" y="177"/>
                  </a:lnTo>
                  <a:lnTo>
                    <a:pt x="0" y="151"/>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42" name="Freeform 40">
              <a:extLst>
                <a:ext uri="{FF2B5EF4-FFF2-40B4-BE49-F238E27FC236}">
                  <a16:creationId xmlns:a16="http://schemas.microsoft.com/office/drawing/2014/main" id="{393B1BE1-738F-CF56-710A-DBB2686229FD}"/>
                </a:ext>
              </a:extLst>
            </p:cNvPr>
            <p:cNvSpPr>
              <a:spLocks/>
            </p:cNvSpPr>
            <p:nvPr/>
          </p:nvSpPr>
          <p:spPr bwMode="auto">
            <a:xfrm>
              <a:off x="8753366" y="3744991"/>
              <a:ext cx="79377" cy="265605"/>
            </a:xfrm>
            <a:custGeom>
              <a:avLst/>
              <a:gdLst>
                <a:gd name="T0" fmla="*/ 0 w 66"/>
                <a:gd name="T1" fmla="*/ 2327 h 221"/>
                <a:gd name="T2" fmla="*/ 2453 w 66"/>
                <a:gd name="T3" fmla="*/ 2327 h 221"/>
                <a:gd name="T4" fmla="*/ 2453 w 66"/>
                <a:gd name="T5" fmla="*/ 0 h 221"/>
                <a:gd name="T6" fmla="*/ 2453 w 66"/>
                <a:gd name="T7" fmla="*/ 2327 h 221"/>
                <a:gd name="T8" fmla="*/ 2453 w 66"/>
                <a:gd name="T9" fmla="*/ 3491 h 221"/>
                <a:gd name="T10" fmla="*/ 0 w 66"/>
                <a:gd name="T11" fmla="*/ 3491 h 221"/>
                <a:gd name="T12" fmla="*/ 0 w 66"/>
                <a:gd name="T13" fmla="*/ 2327 h 221"/>
                <a:gd name="T14" fmla="*/ 0 60000 65536"/>
                <a:gd name="T15" fmla="*/ 0 60000 65536"/>
                <a:gd name="T16" fmla="*/ 0 60000 65536"/>
                <a:gd name="T17" fmla="*/ 0 60000 65536"/>
                <a:gd name="T18" fmla="*/ 0 60000 65536"/>
                <a:gd name="T19" fmla="*/ 0 60000 65536"/>
                <a:gd name="T20" fmla="*/ 0 60000 65536"/>
                <a:gd name="T21" fmla="*/ 0 w 66"/>
                <a:gd name="T22" fmla="*/ 0 h 221"/>
                <a:gd name="T23" fmla="*/ 66 w 66"/>
                <a:gd name="T24" fmla="*/ 221 h 2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221">
                  <a:moveTo>
                    <a:pt x="0" y="63"/>
                  </a:moveTo>
                  <a:lnTo>
                    <a:pt x="58" y="28"/>
                  </a:lnTo>
                  <a:lnTo>
                    <a:pt x="66" y="0"/>
                  </a:lnTo>
                  <a:lnTo>
                    <a:pt x="66" y="153"/>
                  </a:lnTo>
                  <a:lnTo>
                    <a:pt x="58" y="191"/>
                  </a:lnTo>
                  <a:lnTo>
                    <a:pt x="0" y="221"/>
                  </a:lnTo>
                  <a:lnTo>
                    <a:pt x="0" y="63"/>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43" name="Freeform 41">
              <a:extLst>
                <a:ext uri="{FF2B5EF4-FFF2-40B4-BE49-F238E27FC236}">
                  <a16:creationId xmlns:a16="http://schemas.microsoft.com/office/drawing/2014/main" id="{2C5B1478-AD6C-2010-1499-41A2415EF0F1}"/>
                </a:ext>
              </a:extLst>
            </p:cNvPr>
            <p:cNvSpPr>
              <a:spLocks/>
            </p:cNvSpPr>
            <p:nvPr/>
          </p:nvSpPr>
          <p:spPr bwMode="auto">
            <a:xfrm>
              <a:off x="7221866" y="5138601"/>
              <a:ext cx="60700" cy="206582"/>
            </a:xfrm>
            <a:custGeom>
              <a:avLst/>
              <a:gdLst>
                <a:gd name="T0" fmla="*/ 0 w 48"/>
                <a:gd name="T1" fmla="*/ 2339 h 171"/>
                <a:gd name="T2" fmla="*/ 3870 w 48"/>
                <a:gd name="T3" fmla="*/ 2339 h 171"/>
                <a:gd name="T4" fmla="*/ 3870 w 48"/>
                <a:gd name="T5" fmla="*/ 3509 h 171"/>
                <a:gd name="T6" fmla="*/ 3870 w 48"/>
                <a:gd name="T7" fmla="*/ 2339 h 171"/>
                <a:gd name="T8" fmla="*/ 3870 w 48"/>
                <a:gd name="T9" fmla="*/ 0 h 171"/>
                <a:gd name="T10" fmla="*/ 0 w 48"/>
                <a:gd name="T11" fmla="*/ 2339 h 171"/>
                <a:gd name="T12" fmla="*/ 0 60000 65536"/>
                <a:gd name="T13" fmla="*/ 0 60000 65536"/>
                <a:gd name="T14" fmla="*/ 0 60000 65536"/>
                <a:gd name="T15" fmla="*/ 0 60000 65536"/>
                <a:gd name="T16" fmla="*/ 0 60000 65536"/>
                <a:gd name="T17" fmla="*/ 0 60000 65536"/>
                <a:gd name="T18" fmla="*/ 0 w 48"/>
                <a:gd name="T19" fmla="*/ 0 h 171"/>
                <a:gd name="T20" fmla="*/ 48 w 48"/>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48" h="171">
                  <a:moveTo>
                    <a:pt x="0" y="30"/>
                  </a:moveTo>
                  <a:lnTo>
                    <a:pt x="22" y="97"/>
                  </a:lnTo>
                  <a:lnTo>
                    <a:pt x="22" y="171"/>
                  </a:lnTo>
                  <a:lnTo>
                    <a:pt x="48" y="153"/>
                  </a:lnTo>
                  <a:lnTo>
                    <a:pt x="48" y="0"/>
                  </a:lnTo>
                  <a:lnTo>
                    <a:pt x="0" y="3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44" name="Freeform 42">
              <a:extLst>
                <a:ext uri="{FF2B5EF4-FFF2-40B4-BE49-F238E27FC236}">
                  <a16:creationId xmlns:a16="http://schemas.microsoft.com/office/drawing/2014/main" id="{B035C8EA-F108-EFA0-D8C7-9D3510669996}"/>
                </a:ext>
              </a:extLst>
            </p:cNvPr>
            <p:cNvSpPr>
              <a:spLocks/>
            </p:cNvSpPr>
            <p:nvPr/>
          </p:nvSpPr>
          <p:spPr bwMode="auto">
            <a:xfrm>
              <a:off x="7282566" y="5132041"/>
              <a:ext cx="182101" cy="193467"/>
            </a:xfrm>
            <a:custGeom>
              <a:avLst/>
              <a:gdLst>
                <a:gd name="T0" fmla="*/ 0 w 151"/>
                <a:gd name="T1" fmla="*/ 2356 h 159"/>
                <a:gd name="T2" fmla="*/ 3690 w 151"/>
                <a:gd name="T3" fmla="*/ 0 h 159"/>
                <a:gd name="T4" fmla="*/ 8610 w 151"/>
                <a:gd name="T5" fmla="*/ 0 h 159"/>
                <a:gd name="T6" fmla="*/ 8610 w 151"/>
                <a:gd name="T7" fmla="*/ 3534 h 159"/>
                <a:gd name="T8" fmla="*/ 3690 w 151"/>
                <a:gd name="T9" fmla="*/ 3534 h 159"/>
                <a:gd name="T10" fmla="*/ 0 w 151"/>
                <a:gd name="T11" fmla="*/ 3534 h 159"/>
                <a:gd name="T12" fmla="*/ 0 w 151"/>
                <a:gd name="T13" fmla="*/ 2356 h 159"/>
                <a:gd name="T14" fmla="*/ 0 60000 65536"/>
                <a:gd name="T15" fmla="*/ 0 60000 65536"/>
                <a:gd name="T16" fmla="*/ 0 60000 65536"/>
                <a:gd name="T17" fmla="*/ 0 60000 65536"/>
                <a:gd name="T18" fmla="*/ 0 60000 65536"/>
                <a:gd name="T19" fmla="*/ 0 60000 65536"/>
                <a:gd name="T20" fmla="*/ 0 60000 65536"/>
                <a:gd name="T21" fmla="*/ 0 w 151"/>
                <a:gd name="T22" fmla="*/ 0 h 159"/>
                <a:gd name="T23" fmla="*/ 151 w 151"/>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59">
                  <a:moveTo>
                    <a:pt x="0" y="6"/>
                  </a:moveTo>
                  <a:lnTo>
                    <a:pt x="64" y="0"/>
                  </a:lnTo>
                  <a:lnTo>
                    <a:pt x="151" y="0"/>
                  </a:lnTo>
                  <a:lnTo>
                    <a:pt x="151" y="155"/>
                  </a:lnTo>
                  <a:lnTo>
                    <a:pt x="64" y="155"/>
                  </a:lnTo>
                  <a:lnTo>
                    <a:pt x="0" y="159"/>
                  </a:lnTo>
                  <a:lnTo>
                    <a:pt x="0" y="6"/>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45" name="Freeform 43">
              <a:extLst>
                <a:ext uri="{FF2B5EF4-FFF2-40B4-BE49-F238E27FC236}">
                  <a16:creationId xmlns:a16="http://schemas.microsoft.com/office/drawing/2014/main" id="{7AFAEACF-0BA0-4C4B-2392-8D904FA7ECB4}"/>
                </a:ext>
              </a:extLst>
            </p:cNvPr>
            <p:cNvSpPr>
              <a:spLocks/>
            </p:cNvSpPr>
            <p:nvPr/>
          </p:nvSpPr>
          <p:spPr bwMode="auto">
            <a:xfrm>
              <a:off x="7554939" y="5182868"/>
              <a:ext cx="107392" cy="211500"/>
            </a:xfrm>
            <a:custGeom>
              <a:avLst/>
              <a:gdLst>
                <a:gd name="T0" fmla="*/ 0 w 88"/>
                <a:gd name="T1" fmla="*/ 2340 h 175"/>
                <a:gd name="T2" fmla="*/ 4979 w 88"/>
                <a:gd name="T3" fmla="*/ 0 h 175"/>
                <a:gd name="T4" fmla="*/ 4979 w 88"/>
                <a:gd name="T5" fmla="*/ 2340 h 175"/>
                <a:gd name="T6" fmla="*/ 0 w 88"/>
                <a:gd name="T7" fmla="*/ 3511 h 175"/>
                <a:gd name="T8" fmla="*/ 0 w 88"/>
                <a:gd name="T9" fmla="*/ 2340 h 175"/>
                <a:gd name="T10" fmla="*/ 0 60000 65536"/>
                <a:gd name="T11" fmla="*/ 0 60000 65536"/>
                <a:gd name="T12" fmla="*/ 0 60000 65536"/>
                <a:gd name="T13" fmla="*/ 0 60000 65536"/>
                <a:gd name="T14" fmla="*/ 0 60000 65536"/>
                <a:gd name="T15" fmla="*/ 0 w 88"/>
                <a:gd name="T16" fmla="*/ 0 h 175"/>
                <a:gd name="T17" fmla="*/ 88 w 88"/>
                <a:gd name="T18" fmla="*/ 175 h 175"/>
              </a:gdLst>
              <a:ahLst/>
              <a:cxnLst>
                <a:cxn ang="T10">
                  <a:pos x="T0" y="T1"/>
                </a:cxn>
                <a:cxn ang="T11">
                  <a:pos x="T2" y="T3"/>
                </a:cxn>
                <a:cxn ang="T12">
                  <a:pos x="T4" y="T5"/>
                </a:cxn>
                <a:cxn ang="T13">
                  <a:pos x="T6" y="T7"/>
                </a:cxn>
                <a:cxn ang="T14">
                  <a:pos x="T8" y="T9"/>
                </a:cxn>
              </a:cxnLst>
              <a:rect l="T15" t="T16" r="T17" b="T18"/>
              <a:pathLst>
                <a:path w="88" h="175">
                  <a:moveTo>
                    <a:pt x="0" y="22"/>
                  </a:moveTo>
                  <a:lnTo>
                    <a:pt x="88" y="0"/>
                  </a:lnTo>
                  <a:lnTo>
                    <a:pt x="88" y="155"/>
                  </a:lnTo>
                  <a:lnTo>
                    <a:pt x="0" y="175"/>
                  </a:lnTo>
                  <a:lnTo>
                    <a:pt x="0" y="22"/>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46" name="Freeform 44">
              <a:extLst>
                <a:ext uri="{FF2B5EF4-FFF2-40B4-BE49-F238E27FC236}">
                  <a16:creationId xmlns:a16="http://schemas.microsoft.com/office/drawing/2014/main" id="{857024E5-EEC7-8461-1706-F823A20186D3}"/>
                </a:ext>
              </a:extLst>
            </p:cNvPr>
            <p:cNvSpPr>
              <a:spLocks/>
            </p:cNvSpPr>
            <p:nvPr/>
          </p:nvSpPr>
          <p:spPr bwMode="auto">
            <a:xfrm>
              <a:off x="6579075" y="5209101"/>
              <a:ext cx="189880" cy="331186"/>
            </a:xfrm>
            <a:custGeom>
              <a:avLst/>
              <a:gdLst>
                <a:gd name="T0" fmla="*/ 3749 w 155"/>
                <a:gd name="T1" fmla="*/ 5873 h 273"/>
                <a:gd name="T2" fmla="*/ 0 w 155"/>
                <a:gd name="T3" fmla="*/ 3524 h 273"/>
                <a:gd name="T4" fmla="*/ 3749 w 155"/>
                <a:gd name="T5" fmla="*/ 2349 h 273"/>
                <a:gd name="T6" fmla="*/ 8747 w 155"/>
                <a:gd name="T7" fmla="*/ 0 h 273"/>
                <a:gd name="T8" fmla="*/ 8747 w 155"/>
                <a:gd name="T9" fmla="*/ 2349 h 273"/>
                <a:gd name="T10" fmla="*/ 3749 w 155"/>
                <a:gd name="T11" fmla="*/ 4699 h 273"/>
                <a:gd name="T12" fmla="*/ 3749 w 155"/>
                <a:gd name="T13" fmla="*/ 5873 h 273"/>
                <a:gd name="T14" fmla="*/ 0 60000 65536"/>
                <a:gd name="T15" fmla="*/ 0 60000 65536"/>
                <a:gd name="T16" fmla="*/ 0 60000 65536"/>
                <a:gd name="T17" fmla="*/ 0 60000 65536"/>
                <a:gd name="T18" fmla="*/ 0 60000 65536"/>
                <a:gd name="T19" fmla="*/ 0 60000 65536"/>
                <a:gd name="T20" fmla="*/ 0 60000 65536"/>
                <a:gd name="T21" fmla="*/ 0 w 155"/>
                <a:gd name="T22" fmla="*/ 0 h 273"/>
                <a:gd name="T23" fmla="*/ 155 w 155"/>
                <a:gd name="T24" fmla="*/ 273 h 2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273">
                  <a:moveTo>
                    <a:pt x="14" y="273"/>
                  </a:moveTo>
                  <a:lnTo>
                    <a:pt x="0" y="187"/>
                  </a:lnTo>
                  <a:lnTo>
                    <a:pt x="32" y="99"/>
                  </a:lnTo>
                  <a:lnTo>
                    <a:pt x="155" y="0"/>
                  </a:lnTo>
                  <a:lnTo>
                    <a:pt x="155" y="153"/>
                  </a:lnTo>
                  <a:lnTo>
                    <a:pt x="34" y="250"/>
                  </a:lnTo>
                  <a:lnTo>
                    <a:pt x="14" y="273"/>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47" name="Freeform 45">
              <a:extLst>
                <a:ext uri="{FF2B5EF4-FFF2-40B4-BE49-F238E27FC236}">
                  <a16:creationId xmlns:a16="http://schemas.microsoft.com/office/drawing/2014/main" id="{3EE88F56-0A75-1DBB-0AC3-47B1611772A6}"/>
                </a:ext>
              </a:extLst>
            </p:cNvPr>
            <p:cNvSpPr>
              <a:spLocks/>
            </p:cNvSpPr>
            <p:nvPr/>
          </p:nvSpPr>
          <p:spPr bwMode="auto">
            <a:xfrm>
              <a:off x="6768955" y="5177950"/>
              <a:ext cx="104279" cy="213140"/>
            </a:xfrm>
            <a:custGeom>
              <a:avLst/>
              <a:gdLst>
                <a:gd name="T0" fmla="*/ 0 w 87"/>
                <a:gd name="T1" fmla="*/ 2359 h 175"/>
                <a:gd name="T2" fmla="*/ 0 w 87"/>
                <a:gd name="T3" fmla="*/ 3538 h 175"/>
                <a:gd name="T4" fmla="*/ 4890 w 87"/>
                <a:gd name="T5" fmla="*/ 3538 h 175"/>
                <a:gd name="T6" fmla="*/ 4890 w 87"/>
                <a:gd name="T7" fmla="*/ 0 h 175"/>
                <a:gd name="T8" fmla="*/ 0 w 87"/>
                <a:gd name="T9" fmla="*/ 2359 h 175"/>
                <a:gd name="T10" fmla="*/ 0 60000 65536"/>
                <a:gd name="T11" fmla="*/ 0 60000 65536"/>
                <a:gd name="T12" fmla="*/ 0 60000 65536"/>
                <a:gd name="T13" fmla="*/ 0 60000 65536"/>
                <a:gd name="T14" fmla="*/ 0 60000 65536"/>
                <a:gd name="T15" fmla="*/ 0 w 87"/>
                <a:gd name="T16" fmla="*/ 0 h 175"/>
                <a:gd name="T17" fmla="*/ 87 w 87"/>
                <a:gd name="T18" fmla="*/ 175 h 175"/>
              </a:gdLst>
              <a:ahLst/>
              <a:cxnLst>
                <a:cxn ang="T10">
                  <a:pos x="T0" y="T1"/>
                </a:cxn>
                <a:cxn ang="T11">
                  <a:pos x="T2" y="T3"/>
                </a:cxn>
                <a:cxn ang="T12">
                  <a:pos x="T4" y="T5"/>
                </a:cxn>
                <a:cxn ang="T13">
                  <a:pos x="T6" y="T7"/>
                </a:cxn>
                <a:cxn ang="T14">
                  <a:pos x="T8" y="T9"/>
                </a:cxn>
              </a:cxnLst>
              <a:rect l="T15" t="T16" r="T17" b="T18"/>
              <a:pathLst>
                <a:path w="87" h="175">
                  <a:moveTo>
                    <a:pt x="0" y="24"/>
                  </a:moveTo>
                  <a:lnTo>
                    <a:pt x="0" y="175"/>
                  </a:lnTo>
                  <a:lnTo>
                    <a:pt x="87" y="153"/>
                  </a:lnTo>
                  <a:lnTo>
                    <a:pt x="87" y="0"/>
                  </a:lnTo>
                  <a:lnTo>
                    <a:pt x="0" y="24"/>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48" name="Freeform 46">
              <a:extLst>
                <a:ext uri="{FF2B5EF4-FFF2-40B4-BE49-F238E27FC236}">
                  <a16:creationId xmlns:a16="http://schemas.microsoft.com/office/drawing/2014/main" id="{65811290-2A50-6214-416B-F8C99519BF37}"/>
                </a:ext>
              </a:extLst>
            </p:cNvPr>
            <p:cNvSpPr>
              <a:spLocks/>
            </p:cNvSpPr>
            <p:nvPr/>
          </p:nvSpPr>
          <p:spPr bwMode="auto">
            <a:xfrm>
              <a:off x="7931586" y="5553402"/>
              <a:ext cx="91827" cy="273803"/>
            </a:xfrm>
            <a:custGeom>
              <a:avLst/>
              <a:gdLst>
                <a:gd name="T0" fmla="*/ 0 w 76"/>
                <a:gd name="T1" fmla="*/ 2346 h 226"/>
                <a:gd name="T2" fmla="*/ 3697 w 76"/>
                <a:gd name="T3" fmla="*/ 0 h 226"/>
                <a:gd name="T4" fmla="*/ 3697 w 76"/>
                <a:gd name="T5" fmla="*/ 2346 h 226"/>
                <a:gd name="T6" fmla="*/ 0 w 76"/>
                <a:gd name="T7" fmla="*/ 4692 h 226"/>
                <a:gd name="T8" fmla="*/ 0 w 76"/>
                <a:gd name="T9" fmla="*/ 2346 h 226"/>
                <a:gd name="T10" fmla="*/ 0 60000 65536"/>
                <a:gd name="T11" fmla="*/ 0 60000 65536"/>
                <a:gd name="T12" fmla="*/ 0 60000 65536"/>
                <a:gd name="T13" fmla="*/ 0 60000 65536"/>
                <a:gd name="T14" fmla="*/ 0 60000 65536"/>
                <a:gd name="T15" fmla="*/ 0 w 76"/>
                <a:gd name="T16" fmla="*/ 0 h 226"/>
                <a:gd name="T17" fmla="*/ 76 w 76"/>
                <a:gd name="T18" fmla="*/ 226 h 226"/>
              </a:gdLst>
              <a:ahLst/>
              <a:cxnLst>
                <a:cxn ang="T10">
                  <a:pos x="T0" y="T1"/>
                </a:cxn>
                <a:cxn ang="T11">
                  <a:pos x="T2" y="T3"/>
                </a:cxn>
                <a:cxn ang="T12">
                  <a:pos x="T4" y="T5"/>
                </a:cxn>
                <a:cxn ang="T13">
                  <a:pos x="T6" y="T7"/>
                </a:cxn>
                <a:cxn ang="T14">
                  <a:pos x="T8" y="T9"/>
                </a:cxn>
              </a:cxnLst>
              <a:rect l="T15" t="T16" r="T17" b="T18"/>
              <a:pathLst>
                <a:path w="76" h="226">
                  <a:moveTo>
                    <a:pt x="0" y="73"/>
                  </a:moveTo>
                  <a:lnTo>
                    <a:pt x="76" y="0"/>
                  </a:lnTo>
                  <a:lnTo>
                    <a:pt x="76" y="152"/>
                  </a:lnTo>
                  <a:lnTo>
                    <a:pt x="0" y="226"/>
                  </a:lnTo>
                  <a:lnTo>
                    <a:pt x="0" y="73"/>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49" name="Freeform 47">
              <a:extLst>
                <a:ext uri="{FF2B5EF4-FFF2-40B4-BE49-F238E27FC236}">
                  <a16:creationId xmlns:a16="http://schemas.microsoft.com/office/drawing/2014/main" id="{C6CE2CFB-1F4F-A70E-E664-5203A1F70139}"/>
                </a:ext>
              </a:extLst>
            </p:cNvPr>
            <p:cNvSpPr>
              <a:spLocks/>
            </p:cNvSpPr>
            <p:nvPr/>
          </p:nvSpPr>
          <p:spPr bwMode="auto">
            <a:xfrm>
              <a:off x="7931589" y="4905786"/>
              <a:ext cx="76263" cy="213140"/>
            </a:xfrm>
            <a:custGeom>
              <a:avLst/>
              <a:gdLst>
                <a:gd name="T0" fmla="*/ 0 w 64"/>
                <a:gd name="T1" fmla="*/ 2332 h 177"/>
                <a:gd name="T2" fmla="*/ 3646 w 64"/>
                <a:gd name="T3" fmla="*/ 0 h 177"/>
                <a:gd name="T4" fmla="*/ 3646 w 64"/>
                <a:gd name="T5" fmla="*/ 2332 h 177"/>
                <a:gd name="T6" fmla="*/ 0 w 64"/>
                <a:gd name="T7" fmla="*/ 2332 h 177"/>
                <a:gd name="T8" fmla="*/ 0 w 64"/>
                <a:gd name="T9" fmla="*/ 2332 h 177"/>
                <a:gd name="T10" fmla="*/ 0 60000 65536"/>
                <a:gd name="T11" fmla="*/ 0 60000 65536"/>
                <a:gd name="T12" fmla="*/ 0 60000 65536"/>
                <a:gd name="T13" fmla="*/ 0 60000 65536"/>
                <a:gd name="T14" fmla="*/ 0 60000 65536"/>
                <a:gd name="T15" fmla="*/ 0 w 64"/>
                <a:gd name="T16" fmla="*/ 0 h 177"/>
                <a:gd name="T17" fmla="*/ 64 w 64"/>
                <a:gd name="T18" fmla="*/ 177 h 177"/>
              </a:gdLst>
              <a:ahLst/>
              <a:cxnLst>
                <a:cxn ang="T10">
                  <a:pos x="T0" y="T1"/>
                </a:cxn>
                <a:cxn ang="T11">
                  <a:pos x="T2" y="T3"/>
                </a:cxn>
                <a:cxn ang="T12">
                  <a:pos x="T4" y="T5"/>
                </a:cxn>
                <a:cxn ang="T13">
                  <a:pos x="T6" y="T7"/>
                </a:cxn>
                <a:cxn ang="T14">
                  <a:pos x="T8" y="T9"/>
                </a:cxn>
              </a:cxnLst>
              <a:rect l="T15" t="T16" r="T17" b="T18"/>
              <a:pathLst>
                <a:path w="64" h="177">
                  <a:moveTo>
                    <a:pt x="0" y="22"/>
                  </a:moveTo>
                  <a:lnTo>
                    <a:pt x="64" y="0"/>
                  </a:lnTo>
                  <a:lnTo>
                    <a:pt x="64" y="155"/>
                  </a:lnTo>
                  <a:lnTo>
                    <a:pt x="0" y="177"/>
                  </a:lnTo>
                  <a:lnTo>
                    <a:pt x="0" y="22"/>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0" name="Freeform 48">
              <a:extLst>
                <a:ext uri="{FF2B5EF4-FFF2-40B4-BE49-F238E27FC236}">
                  <a16:creationId xmlns:a16="http://schemas.microsoft.com/office/drawing/2014/main" id="{705636BB-4ADD-4BA2-8526-69D660DDD80E}"/>
                </a:ext>
              </a:extLst>
            </p:cNvPr>
            <p:cNvSpPr>
              <a:spLocks/>
            </p:cNvSpPr>
            <p:nvPr/>
          </p:nvSpPr>
          <p:spPr bwMode="auto">
            <a:xfrm>
              <a:off x="8113685" y="4727075"/>
              <a:ext cx="45137" cy="260686"/>
            </a:xfrm>
            <a:custGeom>
              <a:avLst/>
              <a:gdLst>
                <a:gd name="T0" fmla="*/ 0 w 38"/>
                <a:gd name="T1" fmla="*/ 2348 h 215"/>
                <a:gd name="T2" fmla="*/ 0 w 38"/>
                <a:gd name="T3" fmla="*/ 4696 h 215"/>
                <a:gd name="T4" fmla="*/ 2423 w 38"/>
                <a:gd name="T5" fmla="*/ 2348 h 215"/>
                <a:gd name="T6" fmla="*/ 2423 w 38"/>
                <a:gd name="T7" fmla="*/ 0 h 215"/>
                <a:gd name="T8" fmla="*/ 0 w 38"/>
                <a:gd name="T9" fmla="*/ 2348 h 215"/>
                <a:gd name="T10" fmla="*/ 0 60000 65536"/>
                <a:gd name="T11" fmla="*/ 0 60000 65536"/>
                <a:gd name="T12" fmla="*/ 0 60000 65536"/>
                <a:gd name="T13" fmla="*/ 0 60000 65536"/>
                <a:gd name="T14" fmla="*/ 0 60000 65536"/>
                <a:gd name="T15" fmla="*/ 0 w 38"/>
                <a:gd name="T16" fmla="*/ 0 h 215"/>
                <a:gd name="T17" fmla="*/ 38 w 38"/>
                <a:gd name="T18" fmla="*/ 215 h 215"/>
              </a:gdLst>
              <a:ahLst/>
              <a:cxnLst>
                <a:cxn ang="T10">
                  <a:pos x="T0" y="T1"/>
                </a:cxn>
                <a:cxn ang="T11">
                  <a:pos x="T2" y="T3"/>
                </a:cxn>
                <a:cxn ang="T12">
                  <a:pos x="T4" y="T5"/>
                </a:cxn>
                <a:cxn ang="T13">
                  <a:pos x="T6" y="T7"/>
                </a:cxn>
                <a:cxn ang="T14">
                  <a:pos x="T8" y="T9"/>
                </a:cxn>
              </a:cxnLst>
              <a:rect l="T15" t="T16" r="T17" b="T18"/>
              <a:pathLst>
                <a:path w="38" h="215">
                  <a:moveTo>
                    <a:pt x="0" y="63"/>
                  </a:moveTo>
                  <a:lnTo>
                    <a:pt x="0" y="215"/>
                  </a:lnTo>
                  <a:lnTo>
                    <a:pt x="38" y="152"/>
                  </a:lnTo>
                  <a:lnTo>
                    <a:pt x="38" y="0"/>
                  </a:lnTo>
                  <a:lnTo>
                    <a:pt x="0" y="63"/>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1" name="Freeform 49">
              <a:extLst>
                <a:ext uri="{FF2B5EF4-FFF2-40B4-BE49-F238E27FC236}">
                  <a16:creationId xmlns:a16="http://schemas.microsoft.com/office/drawing/2014/main" id="{B058F8A3-71D7-339A-472C-DD622B4901DB}"/>
                </a:ext>
              </a:extLst>
            </p:cNvPr>
            <p:cNvSpPr>
              <a:spLocks/>
            </p:cNvSpPr>
            <p:nvPr/>
          </p:nvSpPr>
          <p:spPr bwMode="auto">
            <a:xfrm>
              <a:off x="7870888" y="4935297"/>
              <a:ext cx="60701" cy="280361"/>
            </a:xfrm>
            <a:custGeom>
              <a:avLst/>
              <a:gdLst>
                <a:gd name="T0" fmla="*/ 3791 w 49"/>
                <a:gd name="T1" fmla="*/ 0 h 232"/>
                <a:gd name="T2" fmla="*/ 3791 w 49"/>
                <a:gd name="T3" fmla="*/ 2340 h 232"/>
                <a:gd name="T4" fmla="*/ 3791 w 49"/>
                <a:gd name="T5" fmla="*/ 3510 h 232"/>
                <a:gd name="T6" fmla="*/ 3791 w 49"/>
                <a:gd name="T7" fmla="*/ 4680 h 232"/>
                <a:gd name="T8" fmla="*/ 3791 w 49"/>
                <a:gd name="T9" fmla="*/ 3510 h 232"/>
                <a:gd name="T10" fmla="*/ 0 w 49"/>
                <a:gd name="T11" fmla="*/ 2340 h 232"/>
                <a:gd name="T12" fmla="*/ 3791 w 49"/>
                <a:gd name="T13" fmla="*/ 2340 h 232"/>
                <a:gd name="T14" fmla="*/ 3791 w 49"/>
                <a:gd name="T15" fmla="*/ 0 h 232"/>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32"/>
                <a:gd name="T26" fmla="*/ 49 w 49"/>
                <a:gd name="T27" fmla="*/ 232 h 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32">
                  <a:moveTo>
                    <a:pt x="49" y="0"/>
                  </a:moveTo>
                  <a:lnTo>
                    <a:pt x="49" y="159"/>
                  </a:lnTo>
                  <a:lnTo>
                    <a:pt x="41" y="202"/>
                  </a:lnTo>
                  <a:lnTo>
                    <a:pt x="29" y="232"/>
                  </a:lnTo>
                  <a:lnTo>
                    <a:pt x="10" y="204"/>
                  </a:lnTo>
                  <a:lnTo>
                    <a:pt x="0" y="149"/>
                  </a:lnTo>
                  <a:lnTo>
                    <a:pt x="39" y="51"/>
                  </a:lnTo>
                  <a:lnTo>
                    <a:pt x="49"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2" name="Freeform 50">
              <a:extLst>
                <a:ext uri="{FF2B5EF4-FFF2-40B4-BE49-F238E27FC236}">
                  <a16:creationId xmlns:a16="http://schemas.microsoft.com/office/drawing/2014/main" id="{02BF046E-56F7-2F59-F3A0-EB6CF90D5B29}"/>
                </a:ext>
              </a:extLst>
            </p:cNvPr>
            <p:cNvSpPr>
              <a:spLocks/>
            </p:cNvSpPr>
            <p:nvPr/>
          </p:nvSpPr>
          <p:spPr bwMode="auto">
            <a:xfrm>
              <a:off x="8273996" y="4605750"/>
              <a:ext cx="82490" cy="270524"/>
            </a:xfrm>
            <a:custGeom>
              <a:avLst/>
              <a:gdLst>
                <a:gd name="T0" fmla="*/ 0 w 66"/>
                <a:gd name="T1" fmla="*/ 2328 h 225"/>
                <a:gd name="T2" fmla="*/ 0 w 66"/>
                <a:gd name="T3" fmla="*/ 4657 h 225"/>
                <a:gd name="T4" fmla="*/ 3824 w 66"/>
                <a:gd name="T5" fmla="*/ 2328 h 225"/>
                <a:gd name="T6" fmla="*/ 3824 w 66"/>
                <a:gd name="T7" fmla="*/ 0 h 225"/>
                <a:gd name="T8" fmla="*/ 0 w 66"/>
                <a:gd name="T9" fmla="*/ 2328 h 225"/>
                <a:gd name="T10" fmla="*/ 0 60000 65536"/>
                <a:gd name="T11" fmla="*/ 0 60000 65536"/>
                <a:gd name="T12" fmla="*/ 0 60000 65536"/>
                <a:gd name="T13" fmla="*/ 0 60000 65536"/>
                <a:gd name="T14" fmla="*/ 0 60000 65536"/>
                <a:gd name="T15" fmla="*/ 0 w 66"/>
                <a:gd name="T16" fmla="*/ 0 h 225"/>
                <a:gd name="T17" fmla="*/ 66 w 66"/>
                <a:gd name="T18" fmla="*/ 225 h 225"/>
              </a:gdLst>
              <a:ahLst/>
              <a:cxnLst>
                <a:cxn ang="T10">
                  <a:pos x="T0" y="T1"/>
                </a:cxn>
                <a:cxn ang="T11">
                  <a:pos x="T2" y="T3"/>
                </a:cxn>
                <a:cxn ang="T12">
                  <a:pos x="T4" y="T5"/>
                </a:cxn>
                <a:cxn ang="T13">
                  <a:pos x="T6" y="T7"/>
                </a:cxn>
                <a:cxn ang="T14">
                  <a:pos x="T8" y="T9"/>
                </a:cxn>
              </a:cxnLst>
              <a:rect l="T15" t="T16" r="T17" b="T18"/>
              <a:pathLst>
                <a:path w="66" h="225">
                  <a:moveTo>
                    <a:pt x="0" y="70"/>
                  </a:moveTo>
                  <a:lnTo>
                    <a:pt x="0" y="225"/>
                  </a:lnTo>
                  <a:lnTo>
                    <a:pt x="66" y="154"/>
                  </a:lnTo>
                  <a:lnTo>
                    <a:pt x="66" y="0"/>
                  </a:lnTo>
                  <a:lnTo>
                    <a:pt x="0" y="7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3" name="Freeform 51">
              <a:extLst>
                <a:ext uri="{FF2B5EF4-FFF2-40B4-BE49-F238E27FC236}">
                  <a16:creationId xmlns:a16="http://schemas.microsoft.com/office/drawing/2014/main" id="{7F1C8657-8235-CCFA-755C-940FF4BE44BB}"/>
                </a:ext>
              </a:extLst>
            </p:cNvPr>
            <p:cNvSpPr>
              <a:spLocks/>
            </p:cNvSpPr>
            <p:nvPr/>
          </p:nvSpPr>
          <p:spPr bwMode="auto">
            <a:xfrm>
              <a:off x="8361154" y="4195862"/>
              <a:ext cx="48248" cy="255769"/>
            </a:xfrm>
            <a:custGeom>
              <a:avLst/>
              <a:gdLst>
                <a:gd name="T0" fmla="*/ 0 w 40"/>
                <a:gd name="T1" fmla="*/ 0 h 212"/>
                <a:gd name="T2" fmla="*/ 3691 w 40"/>
                <a:gd name="T3" fmla="*/ 2336 h 212"/>
                <a:gd name="T4" fmla="*/ 3691 w 40"/>
                <a:gd name="T5" fmla="*/ 4673 h 212"/>
                <a:gd name="T6" fmla="*/ 0 w 40"/>
                <a:gd name="T7" fmla="*/ 3504 h 212"/>
                <a:gd name="T8" fmla="*/ 0 w 40"/>
                <a:gd name="T9" fmla="*/ 0 h 212"/>
                <a:gd name="T10" fmla="*/ 0 60000 65536"/>
                <a:gd name="T11" fmla="*/ 0 60000 65536"/>
                <a:gd name="T12" fmla="*/ 0 60000 65536"/>
                <a:gd name="T13" fmla="*/ 0 60000 65536"/>
                <a:gd name="T14" fmla="*/ 0 60000 65536"/>
                <a:gd name="T15" fmla="*/ 0 w 40"/>
                <a:gd name="T16" fmla="*/ 0 h 212"/>
                <a:gd name="T17" fmla="*/ 40 w 40"/>
                <a:gd name="T18" fmla="*/ 212 h 212"/>
              </a:gdLst>
              <a:ahLst/>
              <a:cxnLst>
                <a:cxn ang="T10">
                  <a:pos x="T0" y="T1"/>
                </a:cxn>
                <a:cxn ang="T11">
                  <a:pos x="T2" y="T3"/>
                </a:cxn>
                <a:cxn ang="T12">
                  <a:pos x="T4" y="T5"/>
                </a:cxn>
                <a:cxn ang="T13">
                  <a:pos x="T6" y="T7"/>
                </a:cxn>
                <a:cxn ang="T14">
                  <a:pos x="T8" y="T9"/>
                </a:cxn>
              </a:cxnLst>
              <a:rect l="T15" t="T16" r="T17" b="T18"/>
              <a:pathLst>
                <a:path w="40" h="212">
                  <a:moveTo>
                    <a:pt x="0" y="0"/>
                  </a:moveTo>
                  <a:lnTo>
                    <a:pt x="40" y="55"/>
                  </a:lnTo>
                  <a:lnTo>
                    <a:pt x="40" y="212"/>
                  </a:lnTo>
                  <a:lnTo>
                    <a:pt x="0" y="156"/>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4" name="Freeform 52">
              <a:extLst>
                <a:ext uri="{FF2B5EF4-FFF2-40B4-BE49-F238E27FC236}">
                  <a16:creationId xmlns:a16="http://schemas.microsoft.com/office/drawing/2014/main" id="{FF78F888-0357-8C38-A361-63D088301721}"/>
                </a:ext>
              </a:extLst>
            </p:cNvPr>
            <p:cNvSpPr>
              <a:spLocks/>
            </p:cNvSpPr>
            <p:nvPr/>
          </p:nvSpPr>
          <p:spPr bwMode="auto">
            <a:xfrm>
              <a:off x="8334695" y="4289318"/>
              <a:ext cx="62257" cy="301676"/>
            </a:xfrm>
            <a:custGeom>
              <a:avLst/>
              <a:gdLst>
                <a:gd name="T0" fmla="*/ 2442 w 52"/>
                <a:gd name="T1" fmla="*/ 0 h 250"/>
                <a:gd name="T2" fmla="*/ 0 w 52"/>
                <a:gd name="T3" fmla="*/ 2337 h 250"/>
                <a:gd name="T4" fmla="*/ 0 w 52"/>
                <a:gd name="T5" fmla="*/ 5842 h 250"/>
                <a:gd name="T6" fmla="*/ 2442 w 52"/>
                <a:gd name="T7" fmla="*/ 3505 h 250"/>
                <a:gd name="T8" fmla="*/ 2442 w 52"/>
                <a:gd name="T9" fmla="*/ 0 h 250"/>
                <a:gd name="T10" fmla="*/ 0 60000 65536"/>
                <a:gd name="T11" fmla="*/ 0 60000 65536"/>
                <a:gd name="T12" fmla="*/ 0 60000 65536"/>
                <a:gd name="T13" fmla="*/ 0 60000 65536"/>
                <a:gd name="T14" fmla="*/ 0 60000 65536"/>
                <a:gd name="T15" fmla="*/ 0 w 52"/>
                <a:gd name="T16" fmla="*/ 0 h 250"/>
                <a:gd name="T17" fmla="*/ 52 w 52"/>
                <a:gd name="T18" fmla="*/ 250 h 250"/>
              </a:gdLst>
              <a:ahLst/>
              <a:cxnLst>
                <a:cxn ang="T10">
                  <a:pos x="T0" y="T1"/>
                </a:cxn>
                <a:cxn ang="T11">
                  <a:pos x="T2" y="T3"/>
                </a:cxn>
                <a:cxn ang="T12">
                  <a:pos x="T4" y="T5"/>
                </a:cxn>
                <a:cxn ang="T13">
                  <a:pos x="T6" y="T7"/>
                </a:cxn>
                <a:cxn ang="T14">
                  <a:pos x="T8" y="T9"/>
                </a:cxn>
              </a:cxnLst>
              <a:rect l="T15" t="T16" r="T17" b="T18"/>
              <a:pathLst>
                <a:path w="52" h="250">
                  <a:moveTo>
                    <a:pt x="52" y="0"/>
                  </a:moveTo>
                  <a:lnTo>
                    <a:pt x="0" y="97"/>
                  </a:lnTo>
                  <a:lnTo>
                    <a:pt x="0" y="250"/>
                  </a:lnTo>
                  <a:lnTo>
                    <a:pt x="52" y="157"/>
                  </a:lnTo>
                  <a:lnTo>
                    <a:pt x="52"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5" name="Freeform 53">
              <a:extLst>
                <a:ext uri="{FF2B5EF4-FFF2-40B4-BE49-F238E27FC236}">
                  <a16:creationId xmlns:a16="http://schemas.microsoft.com/office/drawing/2014/main" id="{3FF90241-F257-8F1C-568A-C09BDE926D04}"/>
                </a:ext>
              </a:extLst>
            </p:cNvPr>
            <p:cNvSpPr>
              <a:spLocks/>
            </p:cNvSpPr>
            <p:nvPr/>
          </p:nvSpPr>
          <p:spPr bwMode="auto">
            <a:xfrm>
              <a:off x="8294229" y="4409004"/>
              <a:ext cx="40466" cy="136082"/>
            </a:xfrm>
            <a:custGeom>
              <a:avLst/>
              <a:gdLst>
                <a:gd name="T0" fmla="*/ 3870 w 32"/>
                <a:gd name="T1" fmla="*/ 0 h 113"/>
                <a:gd name="T2" fmla="*/ 0 w 32"/>
                <a:gd name="T3" fmla="*/ 2332 h 113"/>
                <a:gd name="T4" fmla="*/ 3870 w 32"/>
                <a:gd name="T5" fmla="*/ 2332 h 113"/>
                <a:gd name="T6" fmla="*/ 3870 w 32"/>
                <a:gd name="T7" fmla="*/ 0 h 113"/>
                <a:gd name="T8" fmla="*/ 0 60000 65536"/>
                <a:gd name="T9" fmla="*/ 0 60000 65536"/>
                <a:gd name="T10" fmla="*/ 0 60000 65536"/>
                <a:gd name="T11" fmla="*/ 0 60000 65536"/>
                <a:gd name="T12" fmla="*/ 0 w 32"/>
                <a:gd name="T13" fmla="*/ 0 h 113"/>
                <a:gd name="T14" fmla="*/ 32 w 32"/>
                <a:gd name="T15" fmla="*/ 113 h 113"/>
              </a:gdLst>
              <a:ahLst/>
              <a:cxnLst>
                <a:cxn ang="T8">
                  <a:pos x="T0" y="T1"/>
                </a:cxn>
                <a:cxn ang="T9">
                  <a:pos x="T2" y="T3"/>
                </a:cxn>
                <a:cxn ang="T10">
                  <a:pos x="T4" y="T5"/>
                </a:cxn>
                <a:cxn ang="T11">
                  <a:pos x="T6" y="T7"/>
                </a:cxn>
              </a:cxnLst>
              <a:rect l="T12" t="T13" r="T14" b="T15"/>
              <a:pathLst>
                <a:path w="32" h="113">
                  <a:moveTo>
                    <a:pt x="32" y="0"/>
                  </a:moveTo>
                  <a:lnTo>
                    <a:pt x="0" y="34"/>
                  </a:lnTo>
                  <a:lnTo>
                    <a:pt x="32" y="113"/>
                  </a:lnTo>
                  <a:lnTo>
                    <a:pt x="32"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6" name="Freeform 54">
              <a:extLst>
                <a:ext uri="{FF2B5EF4-FFF2-40B4-BE49-F238E27FC236}">
                  <a16:creationId xmlns:a16="http://schemas.microsoft.com/office/drawing/2014/main" id="{0CA545F6-8EAF-D320-3B5F-6C335C83EEC2}"/>
                </a:ext>
              </a:extLst>
            </p:cNvPr>
            <p:cNvSpPr>
              <a:spLocks/>
            </p:cNvSpPr>
            <p:nvPr/>
          </p:nvSpPr>
          <p:spPr bwMode="auto">
            <a:xfrm>
              <a:off x="8695782" y="3969610"/>
              <a:ext cx="21790" cy="226256"/>
            </a:xfrm>
            <a:custGeom>
              <a:avLst/>
              <a:gdLst>
                <a:gd name="T0" fmla="*/ 2469 w 18"/>
                <a:gd name="T1" fmla="*/ 0 h 187"/>
                <a:gd name="T2" fmla="*/ 2469 w 18"/>
                <a:gd name="T3" fmla="*/ 2343 h 187"/>
                <a:gd name="T4" fmla="*/ 0 w 18"/>
                <a:gd name="T5" fmla="*/ 3515 h 187"/>
                <a:gd name="T6" fmla="*/ 0 w 18"/>
                <a:gd name="T7" fmla="*/ 2343 h 187"/>
                <a:gd name="T8" fmla="*/ 2469 w 18"/>
                <a:gd name="T9" fmla="*/ 0 h 187"/>
                <a:gd name="T10" fmla="*/ 0 60000 65536"/>
                <a:gd name="T11" fmla="*/ 0 60000 65536"/>
                <a:gd name="T12" fmla="*/ 0 60000 65536"/>
                <a:gd name="T13" fmla="*/ 0 60000 65536"/>
                <a:gd name="T14" fmla="*/ 0 60000 65536"/>
                <a:gd name="T15" fmla="*/ 0 w 18"/>
                <a:gd name="T16" fmla="*/ 0 h 187"/>
                <a:gd name="T17" fmla="*/ 18 w 18"/>
                <a:gd name="T18" fmla="*/ 187 h 187"/>
              </a:gdLst>
              <a:ahLst/>
              <a:cxnLst>
                <a:cxn ang="T10">
                  <a:pos x="T0" y="T1"/>
                </a:cxn>
                <a:cxn ang="T11">
                  <a:pos x="T2" y="T3"/>
                </a:cxn>
                <a:cxn ang="T12">
                  <a:pos x="T4" y="T5"/>
                </a:cxn>
                <a:cxn ang="T13">
                  <a:pos x="T6" y="T7"/>
                </a:cxn>
                <a:cxn ang="T14">
                  <a:pos x="T8" y="T9"/>
                </a:cxn>
              </a:cxnLst>
              <a:rect l="T15" t="T16" r="T17" b="T18"/>
              <a:pathLst>
                <a:path w="18" h="187">
                  <a:moveTo>
                    <a:pt x="18" y="0"/>
                  </a:moveTo>
                  <a:lnTo>
                    <a:pt x="18" y="145"/>
                  </a:lnTo>
                  <a:lnTo>
                    <a:pt x="0" y="187"/>
                  </a:lnTo>
                  <a:lnTo>
                    <a:pt x="0" y="30"/>
                  </a:lnTo>
                  <a:lnTo>
                    <a:pt x="18"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7" name="Freeform 55">
              <a:extLst>
                <a:ext uri="{FF2B5EF4-FFF2-40B4-BE49-F238E27FC236}">
                  <a16:creationId xmlns:a16="http://schemas.microsoft.com/office/drawing/2014/main" id="{CD268178-97D2-2AB1-AE56-AC34B0219DF3}"/>
                </a:ext>
              </a:extLst>
            </p:cNvPr>
            <p:cNvSpPr>
              <a:spLocks/>
            </p:cNvSpPr>
            <p:nvPr/>
          </p:nvSpPr>
          <p:spPr bwMode="auto">
            <a:xfrm>
              <a:off x="8459207" y="4035189"/>
              <a:ext cx="62257" cy="244292"/>
            </a:xfrm>
            <a:custGeom>
              <a:avLst/>
              <a:gdLst>
                <a:gd name="T0" fmla="*/ 3810 w 50"/>
                <a:gd name="T1" fmla="*/ 0 h 200"/>
                <a:gd name="T2" fmla="*/ 3810 w 50"/>
                <a:gd name="T3" fmla="*/ 3548 h 200"/>
                <a:gd name="T4" fmla="*/ 3810 w 50"/>
                <a:gd name="T5" fmla="*/ 3548 h 200"/>
                <a:gd name="T6" fmla="*/ 3810 w 50"/>
                <a:gd name="T7" fmla="*/ 4731 h 200"/>
                <a:gd name="T8" fmla="*/ 3810 w 50"/>
                <a:gd name="T9" fmla="*/ 2365 h 200"/>
                <a:gd name="T10" fmla="*/ 3810 w 50"/>
                <a:gd name="T11" fmla="*/ 2365 h 200"/>
                <a:gd name="T12" fmla="*/ 0 w 50"/>
                <a:gd name="T13" fmla="*/ 2365 h 200"/>
                <a:gd name="T14" fmla="*/ 3810 w 50"/>
                <a:gd name="T15" fmla="*/ 2365 h 200"/>
                <a:gd name="T16" fmla="*/ 3810 w 50"/>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200"/>
                <a:gd name="T29" fmla="*/ 50 w 50"/>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200">
                  <a:moveTo>
                    <a:pt x="50" y="0"/>
                  </a:moveTo>
                  <a:lnTo>
                    <a:pt x="50" y="151"/>
                  </a:lnTo>
                  <a:lnTo>
                    <a:pt x="18" y="171"/>
                  </a:lnTo>
                  <a:lnTo>
                    <a:pt x="6" y="200"/>
                  </a:lnTo>
                  <a:lnTo>
                    <a:pt x="6" y="123"/>
                  </a:lnTo>
                  <a:lnTo>
                    <a:pt x="14" y="63"/>
                  </a:lnTo>
                  <a:lnTo>
                    <a:pt x="0" y="58"/>
                  </a:lnTo>
                  <a:lnTo>
                    <a:pt x="16" y="22"/>
                  </a:lnTo>
                  <a:lnTo>
                    <a:pt x="5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8" name="Rectangle 56">
              <a:extLst>
                <a:ext uri="{FF2B5EF4-FFF2-40B4-BE49-F238E27FC236}">
                  <a16:creationId xmlns:a16="http://schemas.microsoft.com/office/drawing/2014/main" id="{6420B502-522E-855E-A3A5-4FE402E4B63B}"/>
                </a:ext>
              </a:extLst>
            </p:cNvPr>
            <p:cNvSpPr>
              <a:spLocks noChangeArrowheads="1"/>
            </p:cNvSpPr>
            <p:nvPr/>
          </p:nvSpPr>
          <p:spPr bwMode="auto">
            <a:xfrm>
              <a:off x="4730068" y="4730354"/>
              <a:ext cx="57589" cy="175431"/>
            </a:xfrm>
            <a:prstGeom prst="rect">
              <a:avLst/>
            </a:prstGeom>
            <a:solidFill>
              <a:srgbClr val="9D9D9D"/>
            </a:solidFill>
            <a:ln w="12700">
              <a:solidFill>
                <a:srgbClr val="000000"/>
              </a:solidFill>
              <a:miter lim="800000"/>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59" name="Freeform 57">
              <a:extLst>
                <a:ext uri="{FF2B5EF4-FFF2-40B4-BE49-F238E27FC236}">
                  <a16:creationId xmlns:a16="http://schemas.microsoft.com/office/drawing/2014/main" id="{70A0C2BD-F6DA-713D-0C0B-5506B2ABB3E9}"/>
                </a:ext>
              </a:extLst>
            </p:cNvPr>
            <p:cNvSpPr>
              <a:spLocks/>
            </p:cNvSpPr>
            <p:nvPr/>
          </p:nvSpPr>
          <p:spPr bwMode="auto">
            <a:xfrm>
              <a:off x="4994658" y="4876271"/>
              <a:ext cx="225679" cy="190188"/>
            </a:xfrm>
            <a:custGeom>
              <a:avLst/>
              <a:gdLst>
                <a:gd name="T0" fmla="*/ 0 w 186"/>
                <a:gd name="T1" fmla="*/ 2346 h 157"/>
                <a:gd name="T2" fmla="*/ 0 w 186"/>
                <a:gd name="T3" fmla="*/ 3519 h 157"/>
                <a:gd name="T4" fmla="*/ 9901 w 186"/>
                <a:gd name="T5" fmla="*/ 3519 h 157"/>
                <a:gd name="T6" fmla="*/ 9901 w 186"/>
                <a:gd name="T7" fmla="*/ 0 h 157"/>
                <a:gd name="T8" fmla="*/ 0 w 186"/>
                <a:gd name="T9" fmla="*/ 2346 h 157"/>
                <a:gd name="T10" fmla="*/ 0 60000 65536"/>
                <a:gd name="T11" fmla="*/ 0 60000 65536"/>
                <a:gd name="T12" fmla="*/ 0 60000 65536"/>
                <a:gd name="T13" fmla="*/ 0 60000 65536"/>
                <a:gd name="T14" fmla="*/ 0 60000 65536"/>
                <a:gd name="T15" fmla="*/ 0 w 186"/>
                <a:gd name="T16" fmla="*/ 0 h 157"/>
                <a:gd name="T17" fmla="*/ 186 w 186"/>
                <a:gd name="T18" fmla="*/ 157 h 157"/>
              </a:gdLst>
              <a:ahLst/>
              <a:cxnLst>
                <a:cxn ang="T10">
                  <a:pos x="T0" y="T1"/>
                </a:cxn>
                <a:cxn ang="T11">
                  <a:pos x="T2" y="T3"/>
                </a:cxn>
                <a:cxn ang="T12">
                  <a:pos x="T4" y="T5"/>
                </a:cxn>
                <a:cxn ang="T13">
                  <a:pos x="T6" y="T7"/>
                </a:cxn>
                <a:cxn ang="T14">
                  <a:pos x="T8" y="T9"/>
                </a:cxn>
              </a:cxnLst>
              <a:rect l="T15" t="T16" r="T17" b="T18"/>
              <a:pathLst>
                <a:path w="186" h="157">
                  <a:moveTo>
                    <a:pt x="0" y="2"/>
                  </a:moveTo>
                  <a:lnTo>
                    <a:pt x="0" y="157"/>
                  </a:lnTo>
                  <a:lnTo>
                    <a:pt x="186" y="157"/>
                  </a:lnTo>
                  <a:lnTo>
                    <a:pt x="186" y="0"/>
                  </a:lnTo>
                  <a:lnTo>
                    <a:pt x="0" y="2"/>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60" name="Rectangle 58">
              <a:extLst>
                <a:ext uri="{FF2B5EF4-FFF2-40B4-BE49-F238E27FC236}">
                  <a16:creationId xmlns:a16="http://schemas.microsoft.com/office/drawing/2014/main" id="{DE8889A2-095C-BBF5-87DB-BFDB5B08BE2A}"/>
                </a:ext>
              </a:extLst>
            </p:cNvPr>
            <p:cNvSpPr>
              <a:spLocks noChangeArrowheads="1"/>
            </p:cNvSpPr>
            <p:nvPr/>
          </p:nvSpPr>
          <p:spPr bwMode="auto">
            <a:xfrm>
              <a:off x="5497374" y="5054982"/>
              <a:ext cx="210114" cy="170513"/>
            </a:xfrm>
            <a:prstGeom prst="rect">
              <a:avLst/>
            </a:prstGeom>
            <a:solidFill>
              <a:srgbClr val="9D9D9D"/>
            </a:solidFill>
            <a:ln w="12700">
              <a:solidFill>
                <a:srgbClr val="000000"/>
              </a:solidFill>
              <a:miter lim="800000"/>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61" name="Freeform 59">
              <a:extLst>
                <a:ext uri="{FF2B5EF4-FFF2-40B4-BE49-F238E27FC236}">
                  <a16:creationId xmlns:a16="http://schemas.microsoft.com/office/drawing/2014/main" id="{BFAB0D08-AB0C-AFB5-3A5C-1B9AA9BFB271}"/>
                </a:ext>
              </a:extLst>
            </p:cNvPr>
            <p:cNvSpPr>
              <a:spLocks/>
            </p:cNvSpPr>
            <p:nvPr/>
          </p:nvSpPr>
          <p:spPr bwMode="auto">
            <a:xfrm>
              <a:off x="5712160" y="4964807"/>
              <a:ext cx="91827" cy="185269"/>
            </a:xfrm>
            <a:custGeom>
              <a:avLst/>
              <a:gdLst>
                <a:gd name="T0" fmla="*/ 0 w 75"/>
                <a:gd name="T1" fmla="*/ 2376 h 151"/>
                <a:gd name="T2" fmla="*/ 0 w 75"/>
                <a:gd name="T3" fmla="*/ 3564 h 151"/>
                <a:gd name="T4" fmla="*/ 3746 w 75"/>
                <a:gd name="T5" fmla="*/ 3564 h 151"/>
                <a:gd name="T6" fmla="*/ 3746 w 75"/>
                <a:gd name="T7" fmla="*/ 0 h 151"/>
                <a:gd name="T8" fmla="*/ 0 w 75"/>
                <a:gd name="T9" fmla="*/ 2376 h 151"/>
                <a:gd name="T10" fmla="*/ 0 60000 65536"/>
                <a:gd name="T11" fmla="*/ 0 60000 65536"/>
                <a:gd name="T12" fmla="*/ 0 60000 65536"/>
                <a:gd name="T13" fmla="*/ 0 60000 65536"/>
                <a:gd name="T14" fmla="*/ 0 60000 65536"/>
                <a:gd name="T15" fmla="*/ 0 w 75"/>
                <a:gd name="T16" fmla="*/ 0 h 151"/>
                <a:gd name="T17" fmla="*/ 75 w 75"/>
                <a:gd name="T18" fmla="*/ 151 h 151"/>
              </a:gdLst>
              <a:ahLst/>
              <a:cxnLst>
                <a:cxn ang="T10">
                  <a:pos x="T0" y="T1"/>
                </a:cxn>
                <a:cxn ang="T11">
                  <a:pos x="T2" y="T3"/>
                </a:cxn>
                <a:cxn ang="T12">
                  <a:pos x="T4" y="T5"/>
                </a:cxn>
                <a:cxn ang="T13">
                  <a:pos x="T6" y="T7"/>
                </a:cxn>
                <a:cxn ang="T14">
                  <a:pos x="T8" y="T9"/>
                </a:cxn>
              </a:cxnLst>
              <a:rect l="T15" t="T16" r="T17" b="T18"/>
              <a:pathLst>
                <a:path w="75" h="151">
                  <a:moveTo>
                    <a:pt x="0" y="2"/>
                  </a:moveTo>
                  <a:lnTo>
                    <a:pt x="0" y="151"/>
                  </a:lnTo>
                  <a:lnTo>
                    <a:pt x="75" y="151"/>
                  </a:lnTo>
                  <a:lnTo>
                    <a:pt x="75" y="0"/>
                  </a:lnTo>
                  <a:lnTo>
                    <a:pt x="0" y="2"/>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62" name="Freeform 60">
              <a:extLst>
                <a:ext uri="{FF2B5EF4-FFF2-40B4-BE49-F238E27FC236}">
                  <a16:creationId xmlns:a16="http://schemas.microsoft.com/office/drawing/2014/main" id="{FDC4C221-A667-32A2-3F49-1293A04C14F7}"/>
                </a:ext>
              </a:extLst>
            </p:cNvPr>
            <p:cNvSpPr>
              <a:spLocks/>
            </p:cNvSpPr>
            <p:nvPr/>
          </p:nvSpPr>
          <p:spPr bwMode="auto">
            <a:xfrm>
              <a:off x="6118381" y="5220577"/>
              <a:ext cx="52917" cy="239373"/>
            </a:xfrm>
            <a:custGeom>
              <a:avLst/>
              <a:gdLst>
                <a:gd name="T0" fmla="*/ 2399 w 45"/>
                <a:gd name="T1" fmla="*/ 0 h 200"/>
                <a:gd name="T2" fmla="*/ 0 w 45"/>
                <a:gd name="T3" fmla="*/ 2318 h 200"/>
                <a:gd name="T4" fmla="*/ 0 w 45"/>
                <a:gd name="T5" fmla="*/ 4636 h 200"/>
                <a:gd name="T6" fmla="*/ 2399 w 45"/>
                <a:gd name="T7" fmla="*/ 2318 h 200"/>
                <a:gd name="T8" fmla="*/ 2399 w 45"/>
                <a:gd name="T9" fmla="*/ 0 h 200"/>
                <a:gd name="T10" fmla="*/ 0 60000 65536"/>
                <a:gd name="T11" fmla="*/ 0 60000 65536"/>
                <a:gd name="T12" fmla="*/ 0 60000 65536"/>
                <a:gd name="T13" fmla="*/ 0 60000 65536"/>
                <a:gd name="T14" fmla="*/ 0 60000 65536"/>
                <a:gd name="T15" fmla="*/ 0 w 45"/>
                <a:gd name="T16" fmla="*/ 0 h 200"/>
                <a:gd name="T17" fmla="*/ 45 w 45"/>
                <a:gd name="T18" fmla="*/ 200 h 200"/>
              </a:gdLst>
              <a:ahLst/>
              <a:cxnLst>
                <a:cxn ang="T10">
                  <a:pos x="T0" y="T1"/>
                </a:cxn>
                <a:cxn ang="T11">
                  <a:pos x="T2" y="T3"/>
                </a:cxn>
                <a:cxn ang="T12">
                  <a:pos x="T4" y="T5"/>
                </a:cxn>
                <a:cxn ang="T13">
                  <a:pos x="T6" y="T7"/>
                </a:cxn>
                <a:cxn ang="T14">
                  <a:pos x="T8" y="T9"/>
                </a:cxn>
              </a:cxnLst>
              <a:rect l="T15" t="T16" r="T17" b="T18"/>
              <a:pathLst>
                <a:path w="45" h="200">
                  <a:moveTo>
                    <a:pt x="45" y="0"/>
                  </a:moveTo>
                  <a:lnTo>
                    <a:pt x="0" y="51"/>
                  </a:lnTo>
                  <a:lnTo>
                    <a:pt x="0" y="200"/>
                  </a:lnTo>
                  <a:lnTo>
                    <a:pt x="45" y="151"/>
                  </a:lnTo>
                  <a:lnTo>
                    <a:pt x="45"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63" name="Freeform 61">
              <a:extLst>
                <a:ext uri="{FF2B5EF4-FFF2-40B4-BE49-F238E27FC236}">
                  <a16:creationId xmlns:a16="http://schemas.microsoft.com/office/drawing/2014/main" id="{2B58FCFE-60E8-7D4E-C219-4BB0E22D15A9}"/>
                </a:ext>
              </a:extLst>
            </p:cNvPr>
            <p:cNvSpPr>
              <a:spLocks/>
            </p:cNvSpPr>
            <p:nvPr/>
          </p:nvSpPr>
          <p:spPr bwMode="auto">
            <a:xfrm>
              <a:off x="4392331" y="3297396"/>
              <a:ext cx="45135" cy="309873"/>
            </a:xfrm>
            <a:custGeom>
              <a:avLst/>
              <a:gdLst>
                <a:gd name="T0" fmla="*/ 0 w 36"/>
                <a:gd name="T1" fmla="*/ 0 h 256"/>
                <a:gd name="T2" fmla="*/ 2558 w 36"/>
                <a:gd name="T3" fmla="*/ 3516 h 256"/>
                <a:gd name="T4" fmla="*/ 2558 w 36"/>
                <a:gd name="T5" fmla="*/ 5860 h 256"/>
                <a:gd name="T6" fmla="*/ 0 w 36"/>
                <a:gd name="T7" fmla="*/ 3516 h 256"/>
                <a:gd name="T8" fmla="*/ 0 w 36"/>
                <a:gd name="T9" fmla="*/ 0 h 256"/>
                <a:gd name="T10" fmla="*/ 0 60000 65536"/>
                <a:gd name="T11" fmla="*/ 0 60000 65536"/>
                <a:gd name="T12" fmla="*/ 0 60000 65536"/>
                <a:gd name="T13" fmla="*/ 0 60000 65536"/>
                <a:gd name="T14" fmla="*/ 0 60000 65536"/>
                <a:gd name="T15" fmla="*/ 0 w 36"/>
                <a:gd name="T16" fmla="*/ 0 h 256"/>
                <a:gd name="T17" fmla="*/ 36 w 36"/>
                <a:gd name="T18" fmla="*/ 256 h 256"/>
              </a:gdLst>
              <a:ahLst/>
              <a:cxnLst>
                <a:cxn ang="T10">
                  <a:pos x="T0" y="T1"/>
                </a:cxn>
                <a:cxn ang="T11">
                  <a:pos x="T2" y="T3"/>
                </a:cxn>
                <a:cxn ang="T12">
                  <a:pos x="T4" y="T5"/>
                </a:cxn>
                <a:cxn ang="T13">
                  <a:pos x="T6" y="T7"/>
                </a:cxn>
                <a:cxn ang="T14">
                  <a:pos x="T8" y="T9"/>
                </a:cxn>
              </a:cxnLst>
              <a:rect l="T15" t="T16" r="T17" b="T18"/>
              <a:pathLst>
                <a:path w="36" h="256">
                  <a:moveTo>
                    <a:pt x="0" y="0"/>
                  </a:moveTo>
                  <a:lnTo>
                    <a:pt x="36" y="157"/>
                  </a:lnTo>
                  <a:lnTo>
                    <a:pt x="24" y="256"/>
                  </a:lnTo>
                  <a:lnTo>
                    <a:pt x="0" y="155"/>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64" name="Freeform 62">
              <a:extLst>
                <a:ext uri="{FF2B5EF4-FFF2-40B4-BE49-F238E27FC236}">
                  <a16:creationId xmlns:a16="http://schemas.microsoft.com/office/drawing/2014/main" id="{E27D2A9D-26E0-5341-3BBB-158A4ABA01A9}"/>
                </a:ext>
              </a:extLst>
            </p:cNvPr>
            <p:cNvSpPr>
              <a:spLocks/>
            </p:cNvSpPr>
            <p:nvPr/>
          </p:nvSpPr>
          <p:spPr bwMode="auto">
            <a:xfrm>
              <a:off x="4390773" y="4089295"/>
              <a:ext cx="68482" cy="260688"/>
            </a:xfrm>
            <a:custGeom>
              <a:avLst/>
              <a:gdLst>
                <a:gd name="T0" fmla="*/ 0 w 56"/>
                <a:gd name="T1" fmla="*/ 0 h 214"/>
                <a:gd name="T2" fmla="*/ 3742 w 56"/>
                <a:gd name="T3" fmla="*/ 2359 h 214"/>
                <a:gd name="T4" fmla="*/ 3742 w 56"/>
                <a:gd name="T5" fmla="*/ 2359 h 214"/>
                <a:gd name="T6" fmla="*/ 3742 w 56"/>
                <a:gd name="T7" fmla="*/ 4718 h 214"/>
                <a:gd name="T8" fmla="*/ 0 w 56"/>
                <a:gd name="T9" fmla="*/ 3539 h 214"/>
                <a:gd name="T10" fmla="*/ 0 w 56"/>
                <a:gd name="T11" fmla="*/ 0 h 214"/>
                <a:gd name="T12" fmla="*/ 0 60000 65536"/>
                <a:gd name="T13" fmla="*/ 0 60000 65536"/>
                <a:gd name="T14" fmla="*/ 0 60000 65536"/>
                <a:gd name="T15" fmla="*/ 0 60000 65536"/>
                <a:gd name="T16" fmla="*/ 0 60000 65536"/>
                <a:gd name="T17" fmla="*/ 0 60000 65536"/>
                <a:gd name="T18" fmla="*/ 0 w 56"/>
                <a:gd name="T19" fmla="*/ 0 h 214"/>
                <a:gd name="T20" fmla="*/ 56 w 56"/>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56" h="214">
                  <a:moveTo>
                    <a:pt x="0" y="0"/>
                  </a:moveTo>
                  <a:lnTo>
                    <a:pt x="56" y="79"/>
                  </a:lnTo>
                  <a:lnTo>
                    <a:pt x="44" y="131"/>
                  </a:lnTo>
                  <a:lnTo>
                    <a:pt x="44" y="214"/>
                  </a:lnTo>
                  <a:lnTo>
                    <a:pt x="0" y="154"/>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65" name="Freeform 63">
              <a:extLst>
                <a:ext uri="{FF2B5EF4-FFF2-40B4-BE49-F238E27FC236}">
                  <a16:creationId xmlns:a16="http://schemas.microsoft.com/office/drawing/2014/main" id="{F49F33D8-C0B4-1A57-501F-FB376ADAF7A8}"/>
                </a:ext>
              </a:extLst>
            </p:cNvPr>
            <p:cNvSpPr>
              <a:spLocks/>
            </p:cNvSpPr>
            <p:nvPr/>
          </p:nvSpPr>
          <p:spPr bwMode="auto">
            <a:xfrm>
              <a:off x="7424198" y="3499059"/>
              <a:ext cx="253694" cy="214780"/>
            </a:xfrm>
            <a:custGeom>
              <a:avLst/>
              <a:gdLst>
                <a:gd name="T0" fmla="*/ 0 w 209"/>
                <a:gd name="T1" fmla="*/ 2324 h 179"/>
                <a:gd name="T2" fmla="*/ 9905 w 209"/>
                <a:gd name="T3" fmla="*/ 0 h 179"/>
                <a:gd name="T4" fmla="*/ 9905 w 209"/>
                <a:gd name="T5" fmla="*/ 2324 h 179"/>
                <a:gd name="T6" fmla="*/ 0 w 209"/>
                <a:gd name="T7" fmla="*/ 2324 h 179"/>
                <a:gd name="T8" fmla="*/ 0 w 209"/>
                <a:gd name="T9" fmla="*/ 2324 h 179"/>
                <a:gd name="T10" fmla="*/ 0 60000 65536"/>
                <a:gd name="T11" fmla="*/ 0 60000 65536"/>
                <a:gd name="T12" fmla="*/ 0 60000 65536"/>
                <a:gd name="T13" fmla="*/ 0 60000 65536"/>
                <a:gd name="T14" fmla="*/ 0 60000 65536"/>
                <a:gd name="T15" fmla="*/ 0 w 209"/>
                <a:gd name="T16" fmla="*/ 0 h 179"/>
                <a:gd name="T17" fmla="*/ 209 w 209"/>
                <a:gd name="T18" fmla="*/ 179 h 179"/>
              </a:gdLst>
              <a:ahLst/>
              <a:cxnLst>
                <a:cxn ang="T10">
                  <a:pos x="T0" y="T1"/>
                </a:cxn>
                <a:cxn ang="T11">
                  <a:pos x="T2" y="T3"/>
                </a:cxn>
                <a:cxn ang="T12">
                  <a:pos x="T4" y="T5"/>
                </a:cxn>
                <a:cxn ang="T13">
                  <a:pos x="T6" y="T7"/>
                </a:cxn>
                <a:cxn ang="T14">
                  <a:pos x="T8" y="T9"/>
                </a:cxn>
              </a:cxnLst>
              <a:rect l="T15" t="T16" r="T17" b="T18"/>
              <a:pathLst>
                <a:path w="209" h="179">
                  <a:moveTo>
                    <a:pt x="0" y="26"/>
                  </a:moveTo>
                  <a:lnTo>
                    <a:pt x="209" y="0"/>
                  </a:lnTo>
                  <a:lnTo>
                    <a:pt x="209" y="149"/>
                  </a:lnTo>
                  <a:lnTo>
                    <a:pt x="0" y="179"/>
                  </a:lnTo>
                  <a:lnTo>
                    <a:pt x="0" y="26"/>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66" name="Freeform 64">
              <a:extLst>
                <a:ext uri="{FF2B5EF4-FFF2-40B4-BE49-F238E27FC236}">
                  <a16:creationId xmlns:a16="http://schemas.microsoft.com/office/drawing/2014/main" id="{133A1561-1ACA-6F4E-8D39-4F45F8A8F7E8}"/>
                </a:ext>
              </a:extLst>
            </p:cNvPr>
            <p:cNvSpPr>
              <a:spLocks/>
            </p:cNvSpPr>
            <p:nvPr/>
          </p:nvSpPr>
          <p:spPr bwMode="auto">
            <a:xfrm>
              <a:off x="6983737" y="3261324"/>
              <a:ext cx="143189" cy="195105"/>
            </a:xfrm>
            <a:custGeom>
              <a:avLst/>
              <a:gdLst>
                <a:gd name="T0" fmla="*/ 6137 w 119"/>
                <a:gd name="T1" fmla="*/ 0 h 159"/>
                <a:gd name="T2" fmla="*/ 3682 w 119"/>
                <a:gd name="T3" fmla="*/ 2376 h 159"/>
                <a:gd name="T4" fmla="*/ 0 w 119"/>
                <a:gd name="T5" fmla="*/ 3564 h 159"/>
                <a:gd name="T6" fmla="*/ 4909 w 119"/>
                <a:gd name="T7" fmla="*/ 2376 h 159"/>
                <a:gd name="T8" fmla="*/ 6137 w 119"/>
                <a:gd name="T9" fmla="*/ 3564 h 159"/>
                <a:gd name="T10" fmla="*/ 6137 w 119"/>
                <a:gd name="T11" fmla="*/ 0 h 159"/>
                <a:gd name="T12" fmla="*/ 0 60000 65536"/>
                <a:gd name="T13" fmla="*/ 0 60000 65536"/>
                <a:gd name="T14" fmla="*/ 0 60000 65536"/>
                <a:gd name="T15" fmla="*/ 0 60000 65536"/>
                <a:gd name="T16" fmla="*/ 0 60000 65536"/>
                <a:gd name="T17" fmla="*/ 0 60000 65536"/>
                <a:gd name="T18" fmla="*/ 0 w 119"/>
                <a:gd name="T19" fmla="*/ 0 h 159"/>
                <a:gd name="T20" fmla="*/ 119 w 119"/>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119" h="159">
                  <a:moveTo>
                    <a:pt x="119" y="0"/>
                  </a:moveTo>
                  <a:lnTo>
                    <a:pt x="14" y="97"/>
                  </a:lnTo>
                  <a:lnTo>
                    <a:pt x="0" y="153"/>
                  </a:lnTo>
                  <a:lnTo>
                    <a:pt x="95" y="121"/>
                  </a:lnTo>
                  <a:lnTo>
                    <a:pt x="119" y="159"/>
                  </a:lnTo>
                  <a:lnTo>
                    <a:pt x="119"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67" name="Freeform 65">
              <a:extLst>
                <a:ext uri="{FF2B5EF4-FFF2-40B4-BE49-F238E27FC236}">
                  <a16:creationId xmlns:a16="http://schemas.microsoft.com/office/drawing/2014/main" id="{0F56FB76-CE9A-AC9F-C3B0-0686C2E595CD}"/>
                </a:ext>
              </a:extLst>
            </p:cNvPr>
            <p:cNvSpPr>
              <a:spLocks/>
            </p:cNvSpPr>
            <p:nvPr/>
          </p:nvSpPr>
          <p:spPr bwMode="auto">
            <a:xfrm>
              <a:off x="7288793" y="3372815"/>
              <a:ext cx="80934" cy="95092"/>
            </a:xfrm>
            <a:custGeom>
              <a:avLst/>
              <a:gdLst>
                <a:gd name="T0" fmla="*/ 3752 w 66"/>
                <a:gd name="T1" fmla="*/ 0 h 79"/>
                <a:gd name="T2" fmla="*/ 0 w 66"/>
                <a:gd name="T3" fmla="*/ 2331 h 79"/>
                <a:gd name="T4" fmla="*/ 3752 w 66"/>
                <a:gd name="T5" fmla="*/ 2331 h 79"/>
                <a:gd name="T6" fmla="*/ 3752 w 66"/>
                <a:gd name="T7" fmla="*/ 0 h 79"/>
                <a:gd name="T8" fmla="*/ 0 60000 65536"/>
                <a:gd name="T9" fmla="*/ 0 60000 65536"/>
                <a:gd name="T10" fmla="*/ 0 60000 65536"/>
                <a:gd name="T11" fmla="*/ 0 60000 65536"/>
                <a:gd name="T12" fmla="*/ 0 w 66"/>
                <a:gd name="T13" fmla="*/ 0 h 79"/>
                <a:gd name="T14" fmla="*/ 66 w 66"/>
                <a:gd name="T15" fmla="*/ 79 h 79"/>
              </a:gdLst>
              <a:ahLst/>
              <a:cxnLst>
                <a:cxn ang="T8">
                  <a:pos x="T0" y="T1"/>
                </a:cxn>
                <a:cxn ang="T9">
                  <a:pos x="T2" y="T3"/>
                </a:cxn>
                <a:cxn ang="T10">
                  <a:pos x="T4" y="T5"/>
                </a:cxn>
                <a:cxn ang="T11">
                  <a:pos x="T6" y="T7"/>
                </a:cxn>
              </a:cxnLst>
              <a:rect l="T12" t="T13" r="T14" b="T15"/>
              <a:pathLst>
                <a:path w="66" h="79">
                  <a:moveTo>
                    <a:pt x="66" y="0"/>
                  </a:moveTo>
                  <a:lnTo>
                    <a:pt x="0" y="54"/>
                  </a:lnTo>
                  <a:lnTo>
                    <a:pt x="66" y="79"/>
                  </a:lnTo>
                  <a:lnTo>
                    <a:pt x="66"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68" name="Freeform 66">
              <a:extLst>
                <a:ext uri="{FF2B5EF4-FFF2-40B4-BE49-F238E27FC236}">
                  <a16:creationId xmlns:a16="http://schemas.microsoft.com/office/drawing/2014/main" id="{A19CEF44-53A0-2238-B2D6-4F1469EB7DE9}"/>
                </a:ext>
              </a:extLst>
            </p:cNvPr>
            <p:cNvSpPr>
              <a:spLocks/>
            </p:cNvSpPr>
            <p:nvPr/>
          </p:nvSpPr>
          <p:spPr bwMode="auto">
            <a:xfrm>
              <a:off x="7374394" y="3636779"/>
              <a:ext cx="54474" cy="262326"/>
            </a:xfrm>
            <a:custGeom>
              <a:avLst/>
              <a:gdLst>
                <a:gd name="T0" fmla="*/ 2416 w 46"/>
                <a:gd name="T1" fmla="*/ 0 h 219"/>
                <a:gd name="T2" fmla="*/ 0 w 46"/>
                <a:gd name="T3" fmla="*/ 2320 h 219"/>
                <a:gd name="T4" fmla="*/ 0 w 46"/>
                <a:gd name="T5" fmla="*/ 4639 h 219"/>
                <a:gd name="T6" fmla="*/ 2416 w 46"/>
                <a:gd name="T7" fmla="*/ 2320 h 219"/>
                <a:gd name="T8" fmla="*/ 2416 w 46"/>
                <a:gd name="T9" fmla="*/ 0 h 219"/>
                <a:gd name="T10" fmla="*/ 0 60000 65536"/>
                <a:gd name="T11" fmla="*/ 0 60000 65536"/>
                <a:gd name="T12" fmla="*/ 0 60000 65536"/>
                <a:gd name="T13" fmla="*/ 0 60000 65536"/>
                <a:gd name="T14" fmla="*/ 0 60000 65536"/>
                <a:gd name="T15" fmla="*/ 0 w 46"/>
                <a:gd name="T16" fmla="*/ 0 h 219"/>
                <a:gd name="T17" fmla="*/ 46 w 46"/>
                <a:gd name="T18" fmla="*/ 219 h 219"/>
              </a:gdLst>
              <a:ahLst/>
              <a:cxnLst>
                <a:cxn ang="T10">
                  <a:pos x="T0" y="T1"/>
                </a:cxn>
                <a:cxn ang="T11">
                  <a:pos x="T2" y="T3"/>
                </a:cxn>
                <a:cxn ang="T12">
                  <a:pos x="T4" y="T5"/>
                </a:cxn>
                <a:cxn ang="T13">
                  <a:pos x="T6" y="T7"/>
                </a:cxn>
                <a:cxn ang="T14">
                  <a:pos x="T8" y="T9"/>
                </a:cxn>
              </a:cxnLst>
              <a:rect l="T15" t="T16" r="T17" b="T18"/>
              <a:pathLst>
                <a:path w="46" h="219">
                  <a:moveTo>
                    <a:pt x="46" y="0"/>
                  </a:moveTo>
                  <a:lnTo>
                    <a:pt x="0" y="60"/>
                  </a:lnTo>
                  <a:lnTo>
                    <a:pt x="0" y="219"/>
                  </a:lnTo>
                  <a:lnTo>
                    <a:pt x="46" y="154"/>
                  </a:lnTo>
                  <a:lnTo>
                    <a:pt x="46"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69" name="Freeform 67">
              <a:extLst>
                <a:ext uri="{FF2B5EF4-FFF2-40B4-BE49-F238E27FC236}">
                  <a16:creationId xmlns:a16="http://schemas.microsoft.com/office/drawing/2014/main" id="{01833F68-69BB-CFC2-2AF9-7AAACF6CCA22}"/>
                </a:ext>
              </a:extLst>
            </p:cNvPr>
            <p:cNvSpPr>
              <a:spLocks/>
            </p:cNvSpPr>
            <p:nvPr/>
          </p:nvSpPr>
          <p:spPr bwMode="auto">
            <a:xfrm>
              <a:off x="7679451" y="3677769"/>
              <a:ext cx="71595" cy="96733"/>
            </a:xfrm>
            <a:custGeom>
              <a:avLst/>
              <a:gdLst>
                <a:gd name="T0" fmla="*/ 3843 w 57"/>
                <a:gd name="T1" fmla="*/ 0 h 82"/>
                <a:gd name="T2" fmla="*/ 0 w 57"/>
                <a:gd name="T3" fmla="*/ 2284 h 82"/>
                <a:gd name="T4" fmla="*/ 3843 w 57"/>
                <a:gd name="T5" fmla="*/ 2284 h 82"/>
                <a:gd name="T6" fmla="*/ 3843 w 57"/>
                <a:gd name="T7" fmla="*/ 2284 h 82"/>
                <a:gd name="T8" fmla="*/ 3843 w 57"/>
                <a:gd name="T9" fmla="*/ 0 h 82"/>
                <a:gd name="T10" fmla="*/ 0 60000 65536"/>
                <a:gd name="T11" fmla="*/ 0 60000 65536"/>
                <a:gd name="T12" fmla="*/ 0 60000 65536"/>
                <a:gd name="T13" fmla="*/ 0 60000 65536"/>
                <a:gd name="T14" fmla="*/ 0 60000 65536"/>
                <a:gd name="T15" fmla="*/ 0 w 57"/>
                <a:gd name="T16" fmla="*/ 0 h 82"/>
                <a:gd name="T17" fmla="*/ 57 w 57"/>
                <a:gd name="T18" fmla="*/ 82 h 82"/>
              </a:gdLst>
              <a:ahLst/>
              <a:cxnLst>
                <a:cxn ang="T10">
                  <a:pos x="T0" y="T1"/>
                </a:cxn>
                <a:cxn ang="T11">
                  <a:pos x="T2" y="T3"/>
                </a:cxn>
                <a:cxn ang="T12">
                  <a:pos x="T4" y="T5"/>
                </a:cxn>
                <a:cxn ang="T13">
                  <a:pos x="T6" y="T7"/>
                </a:cxn>
                <a:cxn ang="T14">
                  <a:pos x="T8" y="T9"/>
                </a:cxn>
              </a:cxnLst>
              <a:rect l="T15" t="T16" r="T17" b="T18"/>
              <a:pathLst>
                <a:path w="57" h="82">
                  <a:moveTo>
                    <a:pt x="57" y="0"/>
                  </a:moveTo>
                  <a:lnTo>
                    <a:pt x="0" y="58"/>
                  </a:lnTo>
                  <a:lnTo>
                    <a:pt x="16" y="82"/>
                  </a:lnTo>
                  <a:lnTo>
                    <a:pt x="57" y="58"/>
                  </a:lnTo>
                  <a:lnTo>
                    <a:pt x="57"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70" name="Freeform 68">
              <a:extLst>
                <a:ext uri="{FF2B5EF4-FFF2-40B4-BE49-F238E27FC236}">
                  <a16:creationId xmlns:a16="http://schemas.microsoft.com/office/drawing/2014/main" id="{E951261F-2581-5B02-D727-8AB34790C9F9}"/>
                </a:ext>
              </a:extLst>
            </p:cNvPr>
            <p:cNvSpPr>
              <a:spLocks/>
            </p:cNvSpPr>
            <p:nvPr/>
          </p:nvSpPr>
          <p:spPr bwMode="auto">
            <a:xfrm>
              <a:off x="7724586" y="3858118"/>
              <a:ext cx="73152" cy="141001"/>
            </a:xfrm>
            <a:custGeom>
              <a:avLst/>
              <a:gdLst>
                <a:gd name="T0" fmla="*/ 3794 w 59"/>
                <a:gd name="T1" fmla="*/ 0 h 116"/>
                <a:gd name="T2" fmla="*/ 0 w 59"/>
                <a:gd name="T3" fmla="*/ 2354 h 116"/>
                <a:gd name="T4" fmla="*/ 0 w 59"/>
                <a:gd name="T5" fmla="*/ 2354 h 116"/>
                <a:gd name="T6" fmla="*/ 3794 w 59"/>
                <a:gd name="T7" fmla="*/ 2354 h 116"/>
                <a:gd name="T8" fmla="*/ 3794 w 59"/>
                <a:gd name="T9" fmla="*/ 2354 h 116"/>
                <a:gd name="T10" fmla="*/ 3794 w 59"/>
                <a:gd name="T11" fmla="*/ 0 h 116"/>
                <a:gd name="T12" fmla="*/ 0 60000 65536"/>
                <a:gd name="T13" fmla="*/ 0 60000 65536"/>
                <a:gd name="T14" fmla="*/ 0 60000 65536"/>
                <a:gd name="T15" fmla="*/ 0 60000 65536"/>
                <a:gd name="T16" fmla="*/ 0 60000 65536"/>
                <a:gd name="T17" fmla="*/ 0 60000 65536"/>
                <a:gd name="T18" fmla="*/ 0 w 59"/>
                <a:gd name="T19" fmla="*/ 0 h 116"/>
                <a:gd name="T20" fmla="*/ 59 w 59"/>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59" h="116">
                  <a:moveTo>
                    <a:pt x="59" y="0"/>
                  </a:moveTo>
                  <a:lnTo>
                    <a:pt x="0" y="77"/>
                  </a:lnTo>
                  <a:lnTo>
                    <a:pt x="0" y="92"/>
                  </a:lnTo>
                  <a:lnTo>
                    <a:pt x="44" y="116"/>
                  </a:lnTo>
                  <a:lnTo>
                    <a:pt x="59" y="116"/>
                  </a:lnTo>
                  <a:lnTo>
                    <a:pt x="59"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71" name="Freeform 69">
              <a:extLst>
                <a:ext uri="{FF2B5EF4-FFF2-40B4-BE49-F238E27FC236}">
                  <a16:creationId xmlns:a16="http://schemas.microsoft.com/office/drawing/2014/main" id="{2A15333A-FC9F-EBB3-2E73-7BF157307971}"/>
                </a:ext>
              </a:extLst>
            </p:cNvPr>
            <p:cNvSpPr>
              <a:spLocks/>
            </p:cNvSpPr>
            <p:nvPr/>
          </p:nvSpPr>
          <p:spPr bwMode="auto">
            <a:xfrm>
              <a:off x="8021858" y="3617107"/>
              <a:ext cx="510500" cy="449234"/>
            </a:xfrm>
            <a:custGeom>
              <a:avLst/>
              <a:gdLst>
                <a:gd name="T0" fmla="*/ 0 w 417"/>
                <a:gd name="T1" fmla="*/ 2147483647 h 370"/>
                <a:gd name="T2" fmla="*/ 0 w 417"/>
                <a:gd name="T3" fmla="*/ 2147483647 h 370"/>
                <a:gd name="T4" fmla="*/ 2147483647 w 417"/>
                <a:gd name="T5" fmla="*/ 2147483647 h 370"/>
                <a:gd name="T6" fmla="*/ 2147483647 w 417"/>
                <a:gd name="T7" fmla="*/ 2147483647 h 370"/>
                <a:gd name="T8" fmla="*/ 2147483647 w 417"/>
                <a:gd name="T9" fmla="*/ 2147483647 h 370"/>
                <a:gd name="T10" fmla="*/ 2147483647 w 417"/>
                <a:gd name="T11" fmla="*/ 2147483647 h 370"/>
                <a:gd name="T12" fmla="*/ 2147483647 w 417"/>
                <a:gd name="T13" fmla="*/ 2147483647 h 370"/>
                <a:gd name="T14" fmla="*/ 2147483647 w 417"/>
                <a:gd name="T15" fmla="*/ 2147483647 h 370"/>
                <a:gd name="T16" fmla="*/ 2147483647 w 417"/>
                <a:gd name="T17" fmla="*/ 2147483647 h 370"/>
                <a:gd name="T18" fmla="*/ 2147483647 w 417"/>
                <a:gd name="T19" fmla="*/ 2147483647 h 370"/>
                <a:gd name="T20" fmla="*/ 2147483647 w 417"/>
                <a:gd name="T21" fmla="*/ 2147483647 h 370"/>
                <a:gd name="T22" fmla="*/ 2147483647 w 417"/>
                <a:gd name="T23" fmla="*/ 0 h 370"/>
                <a:gd name="T24" fmla="*/ 2147483647 w 417"/>
                <a:gd name="T25" fmla="*/ 0 h 370"/>
                <a:gd name="T26" fmla="*/ 2147483647 w 417"/>
                <a:gd name="T27" fmla="*/ 2147483647 h 370"/>
                <a:gd name="T28" fmla="*/ 2147483647 w 417"/>
                <a:gd name="T29" fmla="*/ 2147483647 h 370"/>
                <a:gd name="T30" fmla="*/ 2147483647 w 417"/>
                <a:gd name="T31" fmla="*/ 2147483647 h 370"/>
                <a:gd name="T32" fmla="*/ 2147483647 w 417"/>
                <a:gd name="T33" fmla="*/ 2147483647 h 370"/>
                <a:gd name="T34" fmla="*/ 2147483647 w 417"/>
                <a:gd name="T35" fmla="*/ 2147483647 h 370"/>
                <a:gd name="T36" fmla="*/ 2147483647 w 417"/>
                <a:gd name="T37" fmla="*/ 2147483647 h 370"/>
                <a:gd name="T38" fmla="*/ 0 w 417"/>
                <a:gd name="T39" fmla="*/ 2147483647 h 3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7"/>
                <a:gd name="T61" fmla="*/ 0 h 370"/>
                <a:gd name="T62" fmla="*/ 417 w 417"/>
                <a:gd name="T63" fmla="*/ 370 h 3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7" h="370">
                  <a:moveTo>
                    <a:pt x="0" y="234"/>
                  </a:moveTo>
                  <a:lnTo>
                    <a:pt x="0" y="273"/>
                  </a:lnTo>
                  <a:lnTo>
                    <a:pt x="274" y="273"/>
                  </a:lnTo>
                  <a:lnTo>
                    <a:pt x="321" y="343"/>
                  </a:lnTo>
                  <a:lnTo>
                    <a:pt x="371" y="351"/>
                  </a:lnTo>
                  <a:lnTo>
                    <a:pt x="371" y="370"/>
                  </a:lnTo>
                  <a:lnTo>
                    <a:pt x="407" y="342"/>
                  </a:lnTo>
                  <a:lnTo>
                    <a:pt x="415" y="261"/>
                  </a:lnTo>
                  <a:lnTo>
                    <a:pt x="417" y="218"/>
                  </a:lnTo>
                  <a:lnTo>
                    <a:pt x="417" y="133"/>
                  </a:lnTo>
                  <a:lnTo>
                    <a:pt x="401" y="119"/>
                  </a:lnTo>
                  <a:lnTo>
                    <a:pt x="409" y="0"/>
                  </a:lnTo>
                  <a:lnTo>
                    <a:pt x="320" y="0"/>
                  </a:lnTo>
                  <a:lnTo>
                    <a:pt x="224" y="95"/>
                  </a:lnTo>
                  <a:lnTo>
                    <a:pt x="240" y="127"/>
                  </a:lnTo>
                  <a:lnTo>
                    <a:pt x="181" y="170"/>
                  </a:lnTo>
                  <a:lnTo>
                    <a:pt x="107" y="160"/>
                  </a:lnTo>
                  <a:lnTo>
                    <a:pt x="42" y="160"/>
                  </a:lnTo>
                  <a:lnTo>
                    <a:pt x="28" y="204"/>
                  </a:lnTo>
                  <a:lnTo>
                    <a:pt x="0" y="234"/>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72" name="Freeform 70">
              <a:extLst>
                <a:ext uri="{FF2B5EF4-FFF2-40B4-BE49-F238E27FC236}">
                  <a16:creationId xmlns:a16="http://schemas.microsoft.com/office/drawing/2014/main" id="{34E5138E-DC9C-C056-BB50-5580E8392BB8}"/>
                </a:ext>
              </a:extLst>
            </p:cNvPr>
            <p:cNvSpPr>
              <a:spLocks/>
            </p:cNvSpPr>
            <p:nvPr/>
          </p:nvSpPr>
          <p:spPr bwMode="auto">
            <a:xfrm>
              <a:off x="8509013" y="3622024"/>
              <a:ext cx="191437" cy="227896"/>
            </a:xfrm>
            <a:custGeom>
              <a:avLst/>
              <a:gdLst>
                <a:gd name="T0" fmla="*/ 2147483647 w 155"/>
                <a:gd name="T1" fmla="*/ 0 h 189"/>
                <a:gd name="T2" fmla="*/ 2147483647 w 155"/>
                <a:gd name="T3" fmla="*/ 0 h 189"/>
                <a:gd name="T4" fmla="*/ 2147483647 w 155"/>
                <a:gd name="T5" fmla="*/ 2147483647 h 189"/>
                <a:gd name="T6" fmla="*/ 2147483647 w 155"/>
                <a:gd name="T7" fmla="*/ 2147483647 h 189"/>
                <a:gd name="T8" fmla="*/ 2147483647 w 155"/>
                <a:gd name="T9" fmla="*/ 2147483647 h 189"/>
                <a:gd name="T10" fmla="*/ 2147483647 w 155"/>
                <a:gd name="T11" fmla="*/ 2147483647 h 189"/>
                <a:gd name="T12" fmla="*/ 2147483647 w 155"/>
                <a:gd name="T13" fmla="*/ 2147483647 h 189"/>
                <a:gd name="T14" fmla="*/ 0 w 155"/>
                <a:gd name="T15" fmla="*/ 2147483647 h 189"/>
                <a:gd name="T16" fmla="*/ 2147483647 w 155"/>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89"/>
                <a:gd name="T29" fmla="*/ 155 w 155"/>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89">
                  <a:moveTo>
                    <a:pt x="10" y="0"/>
                  </a:moveTo>
                  <a:lnTo>
                    <a:pt x="155" y="0"/>
                  </a:lnTo>
                  <a:lnTo>
                    <a:pt x="149" y="46"/>
                  </a:lnTo>
                  <a:lnTo>
                    <a:pt x="123" y="56"/>
                  </a:lnTo>
                  <a:lnTo>
                    <a:pt x="83" y="189"/>
                  </a:lnTo>
                  <a:lnTo>
                    <a:pt x="18" y="189"/>
                  </a:lnTo>
                  <a:lnTo>
                    <a:pt x="18" y="130"/>
                  </a:lnTo>
                  <a:lnTo>
                    <a:pt x="0" y="116"/>
                  </a:lnTo>
                  <a:lnTo>
                    <a:pt x="10" y="0"/>
                  </a:lnTo>
                  <a:close/>
                </a:path>
              </a:pathLst>
            </a:custGeom>
            <a:solidFill>
              <a:srgbClr val="7F7F7F"/>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73" name="Freeform 71">
              <a:extLst>
                <a:ext uri="{FF2B5EF4-FFF2-40B4-BE49-F238E27FC236}">
                  <a16:creationId xmlns:a16="http://schemas.microsoft.com/office/drawing/2014/main" id="{06D53AD5-F078-FF7A-14C9-6134F1DDB26E}"/>
                </a:ext>
              </a:extLst>
            </p:cNvPr>
            <p:cNvSpPr>
              <a:spLocks/>
            </p:cNvSpPr>
            <p:nvPr/>
          </p:nvSpPr>
          <p:spPr bwMode="auto">
            <a:xfrm>
              <a:off x="8610178" y="3540049"/>
              <a:ext cx="141632" cy="309873"/>
            </a:xfrm>
            <a:custGeom>
              <a:avLst/>
              <a:gdLst>
                <a:gd name="T0" fmla="*/ 2147483647 w 116"/>
                <a:gd name="T1" fmla="*/ 2147483647 h 256"/>
                <a:gd name="T2" fmla="*/ 2147483647 w 116"/>
                <a:gd name="T3" fmla="*/ 0 h 256"/>
                <a:gd name="T4" fmla="*/ 2147483647 w 116"/>
                <a:gd name="T5" fmla="*/ 2147483647 h 256"/>
                <a:gd name="T6" fmla="*/ 2147483647 w 116"/>
                <a:gd name="T7" fmla="*/ 2147483647 h 256"/>
                <a:gd name="T8" fmla="*/ 0 w 116"/>
                <a:gd name="T9" fmla="*/ 2147483647 h 256"/>
                <a:gd name="T10" fmla="*/ 2147483647 w 116"/>
                <a:gd name="T11" fmla="*/ 2147483647 h 256"/>
                <a:gd name="T12" fmla="*/ 2147483647 w 116"/>
                <a:gd name="T13" fmla="*/ 2147483647 h 256"/>
                <a:gd name="T14" fmla="*/ 2147483647 w 116"/>
                <a:gd name="T15" fmla="*/ 2147483647 h 25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56"/>
                <a:gd name="T26" fmla="*/ 116 w 116"/>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56">
                  <a:moveTo>
                    <a:pt x="72" y="67"/>
                  </a:moveTo>
                  <a:lnTo>
                    <a:pt x="116" y="0"/>
                  </a:lnTo>
                  <a:lnTo>
                    <a:pt x="116" y="234"/>
                  </a:lnTo>
                  <a:lnTo>
                    <a:pt x="74" y="256"/>
                  </a:lnTo>
                  <a:lnTo>
                    <a:pt x="0" y="254"/>
                  </a:lnTo>
                  <a:lnTo>
                    <a:pt x="42" y="123"/>
                  </a:lnTo>
                  <a:lnTo>
                    <a:pt x="67" y="112"/>
                  </a:lnTo>
                  <a:lnTo>
                    <a:pt x="72" y="67"/>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74" name="Freeform 72">
              <a:extLst>
                <a:ext uri="{FF2B5EF4-FFF2-40B4-BE49-F238E27FC236}">
                  <a16:creationId xmlns:a16="http://schemas.microsoft.com/office/drawing/2014/main" id="{455A5E3A-2B18-35FC-B9AD-A6D85DF218E7}"/>
                </a:ext>
              </a:extLst>
            </p:cNvPr>
            <p:cNvSpPr>
              <a:spLocks/>
            </p:cNvSpPr>
            <p:nvPr/>
          </p:nvSpPr>
          <p:spPr bwMode="auto">
            <a:xfrm>
              <a:off x="8751809" y="3372815"/>
              <a:ext cx="300386" cy="447594"/>
            </a:xfrm>
            <a:custGeom>
              <a:avLst/>
              <a:gdLst>
                <a:gd name="T0" fmla="*/ 0 w 246"/>
                <a:gd name="T1" fmla="*/ 2147483647 h 373"/>
                <a:gd name="T2" fmla="*/ 0 w 246"/>
                <a:gd name="T3" fmla="*/ 2147483647 h 373"/>
                <a:gd name="T4" fmla="*/ 2147483647 w 246"/>
                <a:gd name="T5" fmla="*/ 2147483647 h 373"/>
                <a:gd name="T6" fmla="*/ 2147483647 w 246"/>
                <a:gd name="T7" fmla="*/ 2147483647 h 373"/>
                <a:gd name="T8" fmla="*/ 2147483647 w 246"/>
                <a:gd name="T9" fmla="*/ 2147483647 h 373"/>
                <a:gd name="T10" fmla="*/ 2147483647 w 246"/>
                <a:gd name="T11" fmla="*/ 2147483647 h 373"/>
                <a:gd name="T12" fmla="*/ 2147483647 w 246"/>
                <a:gd name="T13" fmla="*/ 2147483647 h 373"/>
                <a:gd name="T14" fmla="*/ 2147483647 w 246"/>
                <a:gd name="T15" fmla="*/ 2147483647 h 373"/>
                <a:gd name="T16" fmla="*/ 2147483647 w 246"/>
                <a:gd name="T17" fmla="*/ 2147483647 h 373"/>
                <a:gd name="T18" fmla="*/ 2147483647 w 246"/>
                <a:gd name="T19" fmla="*/ 0 h 373"/>
                <a:gd name="T20" fmla="*/ 2147483647 w 246"/>
                <a:gd name="T21" fmla="*/ 2147483647 h 373"/>
                <a:gd name="T22" fmla="*/ 0 w 246"/>
                <a:gd name="T23" fmla="*/ 2147483647 h 3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373"/>
                <a:gd name="T38" fmla="*/ 246 w 246"/>
                <a:gd name="T39" fmla="*/ 373 h 3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373">
                  <a:moveTo>
                    <a:pt x="0" y="145"/>
                  </a:moveTo>
                  <a:lnTo>
                    <a:pt x="0" y="373"/>
                  </a:lnTo>
                  <a:lnTo>
                    <a:pt x="59" y="340"/>
                  </a:lnTo>
                  <a:lnTo>
                    <a:pt x="63" y="310"/>
                  </a:lnTo>
                  <a:lnTo>
                    <a:pt x="246" y="177"/>
                  </a:lnTo>
                  <a:lnTo>
                    <a:pt x="236" y="127"/>
                  </a:lnTo>
                  <a:lnTo>
                    <a:pt x="204" y="113"/>
                  </a:lnTo>
                  <a:lnTo>
                    <a:pt x="182" y="6"/>
                  </a:lnTo>
                  <a:lnTo>
                    <a:pt x="133" y="20"/>
                  </a:lnTo>
                  <a:lnTo>
                    <a:pt x="107" y="0"/>
                  </a:lnTo>
                  <a:lnTo>
                    <a:pt x="59" y="38"/>
                  </a:lnTo>
                  <a:lnTo>
                    <a:pt x="0" y="145"/>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75" name="Freeform 73">
              <a:extLst>
                <a:ext uri="{FF2B5EF4-FFF2-40B4-BE49-F238E27FC236}">
                  <a16:creationId xmlns:a16="http://schemas.microsoft.com/office/drawing/2014/main" id="{C06327C6-195A-A57D-E8F9-BF6460F7EDCC}"/>
                </a:ext>
              </a:extLst>
            </p:cNvPr>
            <p:cNvSpPr>
              <a:spLocks/>
            </p:cNvSpPr>
            <p:nvPr/>
          </p:nvSpPr>
          <p:spPr bwMode="auto">
            <a:xfrm>
              <a:off x="8530801" y="3820407"/>
              <a:ext cx="287934" cy="177071"/>
            </a:xfrm>
            <a:custGeom>
              <a:avLst/>
              <a:gdLst>
                <a:gd name="T0" fmla="*/ 2147483647 w 236"/>
                <a:gd name="T1" fmla="*/ 2147483647 h 143"/>
                <a:gd name="T2" fmla="*/ 2147483647 w 236"/>
                <a:gd name="T3" fmla="*/ 2147483647 h 143"/>
                <a:gd name="T4" fmla="*/ 2147483647 w 236"/>
                <a:gd name="T5" fmla="*/ 0 h 143"/>
                <a:gd name="T6" fmla="*/ 2147483647 w 236"/>
                <a:gd name="T7" fmla="*/ 2147483647 h 143"/>
                <a:gd name="T8" fmla="*/ 2147483647 w 236"/>
                <a:gd name="T9" fmla="*/ 2147483647 h 143"/>
                <a:gd name="T10" fmla="*/ 2147483647 w 236"/>
                <a:gd name="T11" fmla="*/ 2147483647 h 143"/>
                <a:gd name="T12" fmla="*/ 2147483647 w 236"/>
                <a:gd name="T13" fmla="*/ 2147483647 h 143"/>
                <a:gd name="T14" fmla="*/ 2147483647 w 236"/>
                <a:gd name="T15" fmla="*/ 2147483647 h 143"/>
                <a:gd name="T16" fmla="*/ 2147483647 w 236"/>
                <a:gd name="T17" fmla="*/ 2147483647 h 143"/>
                <a:gd name="T18" fmla="*/ 0 w 236"/>
                <a:gd name="T19" fmla="*/ 2147483647 h 143"/>
                <a:gd name="T20" fmla="*/ 2147483647 w 236"/>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
                <a:gd name="T34" fmla="*/ 0 h 143"/>
                <a:gd name="T35" fmla="*/ 236 w 236"/>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 h="143">
                  <a:moveTo>
                    <a:pt x="2" y="20"/>
                  </a:moveTo>
                  <a:lnTo>
                    <a:pt x="141" y="23"/>
                  </a:lnTo>
                  <a:lnTo>
                    <a:pt x="182" y="0"/>
                  </a:lnTo>
                  <a:lnTo>
                    <a:pt x="191" y="43"/>
                  </a:lnTo>
                  <a:lnTo>
                    <a:pt x="169" y="65"/>
                  </a:lnTo>
                  <a:lnTo>
                    <a:pt x="201" y="123"/>
                  </a:lnTo>
                  <a:lnTo>
                    <a:pt x="236" y="123"/>
                  </a:lnTo>
                  <a:lnTo>
                    <a:pt x="185" y="143"/>
                  </a:lnTo>
                  <a:lnTo>
                    <a:pt x="136" y="94"/>
                  </a:lnTo>
                  <a:lnTo>
                    <a:pt x="0" y="94"/>
                  </a:lnTo>
                  <a:lnTo>
                    <a:pt x="2" y="2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76" name="Freeform 74">
              <a:extLst>
                <a:ext uri="{FF2B5EF4-FFF2-40B4-BE49-F238E27FC236}">
                  <a16:creationId xmlns:a16="http://schemas.microsoft.com/office/drawing/2014/main" id="{3CAEB0B6-C89B-A6EF-C410-727897300F75}"/>
                </a:ext>
              </a:extLst>
            </p:cNvPr>
            <p:cNvSpPr>
              <a:spLocks/>
            </p:cNvSpPr>
            <p:nvPr/>
          </p:nvSpPr>
          <p:spPr bwMode="auto">
            <a:xfrm>
              <a:off x="8656869" y="3938455"/>
              <a:ext cx="66925" cy="72140"/>
            </a:xfrm>
            <a:custGeom>
              <a:avLst/>
              <a:gdLst>
                <a:gd name="T0" fmla="*/ 2147483647 w 55"/>
                <a:gd name="T1" fmla="*/ 0 h 63"/>
                <a:gd name="T2" fmla="*/ 2147483647 w 55"/>
                <a:gd name="T3" fmla="*/ 0 h 63"/>
                <a:gd name="T4" fmla="*/ 2147483647 w 55"/>
                <a:gd name="T5" fmla="*/ 2147483647 h 63"/>
                <a:gd name="T6" fmla="*/ 2147483647 w 55"/>
                <a:gd name="T7" fmla="*/ 2147483647 h 63"/>
                <a:gd name="T8" fmla="*/ 0 w 55"/>
                <a:gd name="T9" fmla="*/ 2147483647 h 63"/>
                <a:gd name="T10" fmla="*/ 2147483647 w 55"/>
                <a:gd name="T11" fmla="*/ 0 h 63"/>
                <a:gd name="T12" fmla="*/ 0 60000 65536"/>
                <a:gd name="T13" fmla="*/ 0 60000 65536"/>
                <a:gd name="T14" fmla="*/ 0 60000 65536"/>
                <a:gd name="T15" fmla="*/ 0 60000 65536"/>
                <a:gd name="T16" fmla="*/ 0 60000 65536"/>
                <a:gd name="T17" fmla="*/ 0 60000 65536"/>
                <a:gd name="T18" fmla="*/ 0 w 55"/>
                <a:gd name="T19" fmla="*/ 0 h 63"/>
                <a:gd name="T20" fmla="*/ 55 w 5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55" h="63">
                  <a:moveTo>
                    <a:pt x="1" y="0"/>
                  </a:moveTo>
                  <a:lnTo>
                    <a:pt x="29" y="0"/>
                  </a:lnTo>
                  <a:lnTo>
                    <a:pt x="55" y="22"/>
                  </a:lnTo>
                  <a:lnTo>
                    <a:pt x="30" y="59"/>
                  </a:lnTo>
                  <a:lnTo>
                    <a:pt x="0" y="63"/>
                  </a:lnTo>
                  <a:lnTo>
                    <a:pt x="1"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77" name="Freeform 75">
              <a:extLst>
                <a:ext uri="{FF2B5EF4-FFF2-40B4-BE49-F238E27FC236}">
                  <a16:creationId xmlns:a16="http://schemas.microsoft.com/office/drawing/2014/main" id="{B71AFE6F-4BCC-A307-0401-B592361B9337}"/>
                </a:ext>
              </a:extLst>
            </p:cNvPr>
            <p:cNvSpPr>
              <a:spLocks/>
            </p:cNvSpPr>
            <p:nvPr/>
          </p:nvSpPr>
          <p:spPr bwMode="auto">
            <a:xfrm>
              <a:off x="8519908" y="3938455"/>
              <a:ext cx="138520" cy="91815"/>
            </a:xfrm>
            <a:custGeom>
              <a:avLst/>
              <a:gdLst>
                <a:gd name="T0" fmla="*/ 2147483647 w 115"/>
                <a:gd name="T1" fmla="*/ 0 h 78"/>
                <a:gd name="T2" fmla="*/ 2147483647 w 115"/>
                <a:gd name="T3" fmla="*/ 0 h 78"/>
                <a:gd name="T4" fmla="*/ 2147483647 w 115"/>
                <a:gd name="T5" fmla="*/ 2147483647 h 78"/>
                <a:gd name="T6" fmla="*/ 0 w 115"/>
                <a:gd name="T7" fmla="*/ 2147483647 h 78"/>
                <a:gd name="T8" fmla="*/ 2147483647 w 115"/>
                <a:gd name="T9" fmla="*/ 0 h 78"/>
                <a:gd name="T10" fmla="*/ 0 60000 65536"/>
                <a:gd name="T11" fmla="*/ 0 60000 65536"/>
                <a:gd name="T12" fmla="*/ 0 60000 65536"/>
                <a:gd name="T13" fmla="*/ 0 60000 65536"/>
                <a:gd name="T14" fmla="*/ 0 60000 65536"/>
                <a:gd name="T15" fmla="*/ 0 w 115"/>
                <a:gd name="T16" fmla="*/ 0 h 78"/>
                <a:gd name="T17" fmla="*/ 115 w 115"/>
                <a:gd name="T18" fmla="*/ 78 h 78"/>
              </a:gdLst>
              <a:ahLst/>
              <a:cxnLst>
                <a:cxn ang="T10">
                  <a:pos x="T0" y="T1"/>
                </a:cxn>
                <a:cxn ang="T11">
                  <a:pos x="T2" y="T3"/>
                </a:cxn>
                <a:cxn ang="T12">
                  <a:pos x="T4" y="T5"/>
                </a:cxn>
                <a:cxn ang="T13">
                  <a:pos x="T6" y="T7"/>
                </a:cxn>
                <a:cxn ang="T14">
                  <a:pos x="T8" y="T9"/>
                </a:cxn>
              </a:cxnLst>
              <a:rect l="T15" t="T16" r="T17" b="T18"/>
              <a:pathLst>
                <a:path w="115" h="78">
                  <a:moveTo>
                    <a:pt x="6" y="0"/>
                  </a:moveTo>
                  <a:lnTo>
                    <a:pt x="115" y="0"/>
                  </a:lnTo>
                  <a:lnTo>
                    <a:pt x="115" y="62"/>
                  </a:lnTo>
                  <a:lnTo>
                    <a:pt x="0" y="78"/>
                  </a:lnTo>
                  <a:lnTo>
                    <a:pt x="6"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78" name="Freeform 76">
              <a:extLst>
                <a:ext uri="{FF2B5EF4-FFF2-40B4-BE49-F238E27FC236}">
                  <a16:creationId xmlns:a16="http://schemas.microsoft.com/office/drawing/2014/main" id="{F8E97990-BEC8-278F-38DE-16A60400ED5B}"/>
                </a:ext>
              </a:extLst>
            </p:cNvPr>
            <p:cNvSpPr>
              <a:spLocks/>
            </p:cNvSpPr>
            <p:nvPr/>
          </p:nvSpPr>
          <p:spPr bwMode="auto">
            <a:xfrm>
              <a:off x="8356486" y="4026993"/>
              <a:ext cx="121399" cy="227896"/>
            </a:xfrm>
            <a:custGeom>
              <a:avLst/>
              <a:gdLst>
                <a:gd name="T0" fmla="*/ 2147483647 w 100"/>
                <a:gd name="T1" fmla="*/ 0 h 191"/>
                <a:gd name="T2" fmla="*/ 2147483647 w 100"/>
                <a:gd name="T3" fmla="*/ 2147483647 h 191"/>
                <a:gd name="T4" fmla="*/ 2147483647 w 100"/>
                <a:gd name="T5" fmla="*/ 2147483647 h 191"/>
                <a:gd name="T6" fmla="*/ 2147483647 w 100"/>
                <a:gd name="T7" fmla="*/ 2147483647 h 191"/>
                <a:gd name="T8" fmla="*/ 0 w 100"/>
                <a:gd name="T9" fmla="*/ 2147483647 h 191"/>
                <a:gd name="T10" fmla="*/ 2147483647 w 100"/>
                <a:gd name="T11" fmla="*/ 2147483647 h 191"/>
                <a:gd name="T12" fmla="*/ 2147483647 w 100"/>
                <a:gd name="T13" fmla="*/ 2147483647 h 191"/>
                <a:gd name="T14" fmla="*/ 2147483647 w 100"/>
                <a:gd name="T15" fmla="*/ 2147483647 h 191"/>
                <a:gd name="T16" fmla="*/ 2147483647 w 100"/>
                <a:gd name="T17" fmla="*/ 2147483647 h 191"/>
                <a:gd name="T18" fmla="*/ 2147483647 w 100"/>
                <a:gd name="T19" fmla="*/ 2147483647 h 191"/>
                <a:gd name="T20" fmla="*/ 2147483647 w 100"/>
                <a:gd name="T21" fmla="*/ 2147483647 h 191"/>
                <a:gd name="T22" fmla="*/ 2147483647 w 100"/>
                <a:gd name="T23" fmla="*/ 0 h 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91"/>
                <a:gd name="T38" fmla="*/ 100 w 100"/>
                <a:gd name="T39" fmla="*/ 191 h 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91">
                  <a:moveTo>
                    <a:pt x="47" y="0"/>
                  </a:moveTo>
                  <a:lnTo>
                    <a:pt x="22" y="22"/>
                  </a:lnTo>
                  <a:lnTo>
                    <a:pt x="43" y="77"/>
                  </a:lnTo>
                  <a:lnTo>
                    <a:pt x="22" y="103"/>
                  </a:lnTo>
                  <a:lnTo>
                    <a:pt x="0" y="132"/>
                  </a:lnTo>
                  <a:lnTo>
                    <a:pt x="43" y="191"/>
                  </a:lnTo>
                  <a:lnTo>
                    <a:pt x="87" y="132"/>
                  </a:lnTo>
                  <a:lnTo>
                    <a:pt x="100" y="65"/>
                  </a:lnTo>
                  <a:lnTo>
                    <a:pt x="84" y="62"/>
                  </a:lnTo>
                  <a:lnTo>
                    <a:pt x="99" y="28"/>
                  </a:lnTo>
                  <a:lnTo>
                    <a:pt x="98" y="9"/>
                  </a:lnTo>
                  <a:lnTo>
                    <a:pt x="47"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79" name="Freeform 77">
              <a:extLst>
                <a:ext uri="{FF2B5EF4-FFF2-40B4-BE49-F238E27FC236}">
                  <a16:creationId xmlns:a16="http://schemas.microsoft.com/office/drawing/2014/main" id="{E9E0693A-7E2F-E87A-5C39-5225863B56C2}"/>
                </a:ext>
              </a:extLst>
            </p:cNvPr>
            <p:cNvSpPr>
              <a:spLocks/>
            </p:cNvSpPr>
            <p:nvPr/>
          </p:nvSpPr>
          <p:spPr bwMode="auto">
            <a:xfrm>
              <a:off x="8305122" y="4153238"/>
              <a:ext cx="91827" cy="160675"/>
            </a:xfrm>
            <a:custGeom>
              <a:avLst/>
              <a:gdLst>
                <a:gd name="T0" fmla="*/ 2147483647 w 77"/>
                <a:gd name="T1" fmla="*/ 0 h 134"/>
                <a:gd name="T2" fmla="*/ 0 w 77"/>
                <a:gd name="T3" fmla="*/ 0 h 134"/>
                <a:gd name="T4" fmla="*/ 0 w 77"/>
                <a:gd name="T5" fmla="*/ 2147483647 h 134"/>
                <a:gd name="T6" fmla="*/ 2147483647 w 77"/>
                <a:gd name="T7" fmla="*/ 2147483647 h 134"/>
                <a:gd name="T8" fmla="*/ 2147483647 w 77"/>
                <a:gd name="T9" fmla="*/ 2147483647 h 134"/>
                <a:gd name="T10" fmla="*/ 2147483647 w 77"/>
                <a:gd name="T11" fmla="*/ 2147483647 h 134"/>
                <a:gd name="T12" fmla="*/ 2147483647 w 77"/>
                <a:gd name="T13" fmla="*/ 2147483647 h 134"/>
                <a:gd name="T14" fmla="*/ 2147483647 w 77"/>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134"/>
                <a:gd name="T26" fmla="*/ 77 w 77"/>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134">
                  <a:moveTo>
                    <a:pt x="66" y="0"/>
                  </a:moveTo>
                  <a:lnTo>
                    <a:pt x="0" y="0"/>
                  </a:lnTo>
                  <a:lnTo>
                    <a:pt x="0" y="134"/>
                  </a:lnTo>
                  <a:lnTo>
                    <a:pt x="64" y="134"/>
                  </a:lnTo>
                  <a:lnTo>
                    <a:pt x="77" y="113"/>
                  </a:lnTo>
                  <a:lnTo>
                    <a:pt x="44" y="71"/>
                  </a:lnTo>
                  <a:lnTo>
                    <a:pt x="45" y="34"/>
                  </a:lnTo>
                  <a:lnTo>
                    <a:pt x="66" y="0"/>
                  </a:lnTo>
                  <a:close/>
                </a:path>
              </a:pathLst>
            </a:custGeom>
            <a:solidFill>
              <a:schemeClr val="bg1">
                <a:lumMod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80" name="Freeform 78">
              <a:extLst>
                <a:ext uri="{FF2B5EF4-FFF2-40B4-BE49-F238E27FC236}">
                  <a16:creationId xmlns:a16="http://schemas.microsoft.com/office/drawing/2014/main" id="{6BD48FFF-9E35-884D-19D0-347365C368FF}"/>
                </a:ext>
              </a:extLst>
            </p:cNvPr>
            <p:cNvSpPr>
              <a:spLocks/>
            </p:cNvSpPr>
            <p:nvPr/>
          </p:nvSpPr>
          <p:spPr bwMode="auto">
            <a:xfrm>
              <a:off x="8031196" y="4176189"/>
              <a:ext cx="353304" cy="222978"/>
            </a:xfrm>
            <a:custGeom>
              <a:avLst/>
              <a:gdLst>
                <a:gd name="T0" fmla="*/ 0 w 287"/>
                <a:gd name="T1" fmla="*/ 0 h 185"/>
                <a:gd name="T2" fmla="*/ 2147483647 w 287"/>
                <a:gd name="T3" fmla="*/ 0 h 185"/>
                <a:gd name="T4" fmla="*/ 2147483647 w 287"/>
                <a:gd name="T5" fmla="*/ 2147483647 h 185"/>
                <a:gd name="T6" fmla="*/ 2147483647 w 287"/>
                <a:gd name="T7" fmla="*/ 2147483647 h 185"/>
                <a:gd name="T8" fmla="*/ 2147483647 w 287"/>
                <a:gd name="T9" fmla="*/ 2147483647 h 185"/>
                <a:gd name="T10" fmla="*/ 2147483647 w 287"/>
                <a:gd name="T11" fmla="*/ 2147483647 h 185"/>
                <a:gd name="T12" fmla="*/ 2147483647 w 287"/>
                <a:gd name="T13" fmla="*/ 2147483647 h 185"/>
                <a:gd name="T14" fmla="*/ 2147483647 w 287"/>
                <a:gd name="T15" fmla="*/ 2147483647 h 185"/>
                <a:gd name="T16" fmla="*/ 2147483647 w 287"/>
                <a:gd name="T17" fmla="*/ 2147483647 h 185"/>
                <a:gd name="T18" fmla="*/ 0 w 287"/>
                <a:gd name="T19" fmla="*/ 2147483647 h 185"/>
                <a:gd name="T20" fmla="*/ 0 w 287"/>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
                <a:gd name="T34" fmla="*/ 0 h 185"/>
                <a:gd name="T35" fmla="*/ 287 w 287"/>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 h="185">
                  <a:moveTo>
                    <a:pt x="0" y="0"/>
                  </a:moveTo>
                  <a:lnTo>
                    <a:pt x="223" y="0"/>
                  </a:lnTo>
                  <a:lnTo>
                    <a:pt x="223" y="115"/>
                  </a:lnTo>
                  <a:lnTo>
                    <a:pt x="287" y="115"/>
                  </a:lnTo>
                  <a:lnTo>
                    <a:pt x="251" y="185"/>
                  </a:lnTo>
                  <a:lnTo>
                    <a:pt x="175" y="165"/>
                  </a:lnTo>
                  <a:lnTo>
                    <a:pt x="150" y="73"/>
                  </a:lnTo>
                  <a:lnTo>
                    <a:pt x="141" y="51"/>
                  </a:lnTo>
                  <a:lnTo>
                    <a:pt x="86" y="34"/>
                  </a:lnTo>
                  <a:lnTo>
                    <a:pt x="0" y="75"/>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81" name="Freeform 79">
              <a:extLst>
                <a:ext uri="{FF2B5EF4-FFF2-40B4-BE49-F238E27FC236}">
                  <a16:creationId xmlns:a16="http://schemas.microsoft.com/office/drawing/2014/main" id="{C93FFB92-9A07-B652-B943-E1D3DD51014C}"/>
                </a:ext>
              </a:extLst>
            </p:cNvPr>
            <p:cNvSpPr>
              <a:spLocks/>
            </p:cNvSpPr>
            <p:nvPr/>
          </p:nvSpPr>
          <p:spPr bwMode="auto">
            <a:xfrm>
              <a:off x="6034334" y="3508894"/>
              <a:ext cx="617892" cy="386932"/>
            </a:xfrm>
            <a:custGeom>
              <a:avLst/>
              <a:gdLst>
                <a:gd name="T0" fmla="*/ 0 w 507"/>
                <a:gd name="T1" fmla="*/ 0 h 320"/>
                <a:gd name="T2" fmla="*/ 2147483647 w 507"/>
                <a:gd name="T3" fmla="*/ 2147483647 h 320"/>
                <a:gd name="T4" fmla="*/ 2147483647 w 507"/>
                <a:gd name="T5" fmla="*/ 2147483647 h 320"/>
                <a:gd name="T6" fmla="*/ 2147483647 w 507"/>
                <a:gd name="T7" fmla="*/ 2147483647 h 320"/>
                <a:gd name="T8" fmla="*/ 2147483647 w 507"/>
                <a:gd name="T9" fmla="*/ 2147483647 h 320"/>
                <a:gd name="T10" fmla="*/ 2147483647 w 507"/>
                <a:gd name="T11" fmla="*/ 2147483647 h 320"/>
                <a:gd name="T12" fmla="*/ 2147483647 w 507"/>
                <a:gd name="T13" fmla="*/ 2147483647 h 320"/>
                <a:gd name="T14" fmla="*/ 2147483647 w 507"/>
                <a:gd name="T15" fmla="*/ 2147483647 h 320"/>
                <a:gd name="T16" fmla="*/ 2147483647 w 507"/>
                <a:gd name="T17" fmla="*/ 2147483647 h 320"/>
                <a:gd name="T18" fmla="*/ 2147483647 w 507"/>
                <a:gd name="T19" fmla="*/ 2147483647 h 320"/>
                <a:gd name="T20" fmla="*/ 0 w 507"/>
                <a:gd name="T21" fmla="*/ 2147483647 h 320"/>
                <a:gd name="T22" fmla="*/ 0 w 507"/>
                <a:gd name="T23" fmla="*/ 0 h 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7"/>
                <a:gd name="T37" fmla="*/ 0 h 320"/>
                <a:gd name="T38" fmla="*/ 507 w 507"/>
                <a:gd name="T39" fmla="*/ 320 h 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7" h="320">
                  <a:moveTo>
                    <a:pt x="0" y="0"/>
                  </a:moveTo>
                  <a:lnTo>
                    <a:pt x="497" y="1"/>
                  </a:lnTo>
                  <a:lnTo>
                    <a:pt x="498" y="30"/>
                  </a:lnTo>
                  <a:lnTo>
                    <a:pt x="479" y="52"/>
                  </a:lnTo>
                  <a:lnTo>
                    <a:pt x="507" y="90"/>
                  </a:lnTo>
                  <a:lnTo>
                    <a:pt x="507" y="229"/>
                  </a:lnTo>
                  <a:lnTo>
                    <a:pt x="485" y="229"/>
                  </a:lnTo>
                  <a:lnTo>
                    <a:pt x="485" y="320"/>
                  </a:lnTo>
                  <a:lnTo>
                    <a:pt x="399" y="292"/>
                  </a:lnTo>
                  <a:lnTo>
                    <a:pt x="364" y="271"/>
                  </a:lnTo>
                  <a:lnTo>
                    <a:pt x="0" y="273"/>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82" name="Freeform 80">
              <a:extLst>
                <a:ext uri="{FF2B5EF4-FFF2-40B4-BE49-F238E27FC236}">
                  <a16:creationId xmlns:a16="http://schemas.microsoft.com/office/drawing/2014/main" id="{33EA53A0-0BF9-C4E3-626E-672E5FEB319D}"/>
                </a:ext>
              </a:extLst>
            </p:cNvPr>
            <p:cNvSpPr>
              <a:spLocks/>
            </p:cNvSpPr>
            <p:nvPr/>
          </p:nvSpPr>
          <p:spPr bwMode="auto">
            <a:xfrm>
              <a:off x="6624210" y="3785978"/>
              <a:ext cx="535403" cy="301676"/>
            </a:xfrm>
            <a:custGeom>
              <a:avLst/>
              <a:gdLst>
                <a:gd name="T0" fmla="*/ 0 w 439"/>
                <a:gd name="T1" fmla="*/ 0 h 249"/>
                <a:gd name="T2" fmla="*/ 2147483647 w 439"/>
                <a:gd name="T3" fmla="*/ 0 h 249"/>
                <a:gd name="T4" fmla="*/ 2147483647 w 439"/>
                <a:gd name="T5" fmla="*/ 2147483647 h 249"/>
                <a:gd name="T6" fmla="*/ 2147483647 w 439"/>
                <a:gd name="T7" fmla="*/ 2147483647 h 249"/>
                <a:gd name="T8" fmla="*/ 2147483647 w 439"/>
                <a:gd name="T9" fmla="*/ 2147483647 h 249"/>
                <a:gd name="T10" fmla="*/ 2147483647 w 439"/>
                <a:gd name="T11" fmla="*/ 2147483647 h 249"/>
                <a:gd name="T12" fmla="*/ 2147483647 w 439"/>
                <a:gd name="T13" fmla="*/ 2147483647 h 249"/>
                <a:gd name="T14" fmla="*/ 2147483647 w 439"/>
                <a:gd name="T15" fmla="*/ 2147483647 h 249"/>
                <a:gd name="T16" fmla="*/ 2147483647 w 439"/>
                <a:gd name="T17" fmla="*/ 2147483647 h 249"/>
                <a:gd name="T18" fmla="*/ 2147483647 w 439"/>
                <a:gd name="T19" fmla="*/ 2147483647 h 249"/>
                <a:gd name="T20" fmla="*/ 0 w 439"/>
                <a:gd name="T21" fmla="*/ 2147483647 h 249"/>
                <a:gd name="T22" fmla="*/ 0 w 439"/>
                <a:gd name="T23" fmla="*/ 0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249"/>
                <a:gd name="T38" fmla="*/ 439 w 439"/>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249">
                  <a:moveTo>
                    <a:pt x="0" y="0"/>
                  </a:moveTo>
                  <a:lnTo>
                    <a:pt x="374" y="0"/>
                  </a:lnTo>
                  <a:lnTo>
                    <a:pt x="386" y="28"/>
                  </a:lnTo>
                  <a:lnTo>
                    <a:pt x="384" y="62"/>
                  </a:lnTo>
                  <a:lnTo>
                    <a:pt x="420" y="96"/>
                  </a:lnTo>
                  <a:lnTo>
                    <a:pt x="439" y="137"/>
                  </a:lnTo>
                  <a:lnTo>
                    <a:pt x="386" y="176"/>
                  </a:lnTo>
                  <a:lnTo>
                    <a:pt x="396" y="202"/>
                  </a:lnTo>
                  <a:lnTo>
                    <a:pt x="361" y="249"/>
                  </a:lnTo>
                  <a:lnTo>
                    <a:pt x="52" y="248"/>
                  </a:lnTo>
                  <a:lnTo>
                    <a:pt x="0" y="90"/>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83" name="Freeform 81">
              <a:extLst>
                <a:ext uri="{FF2B5EF4-FFF2-40B4-BE49-F238E27FC236}">
                  <a16:creationId xmlns:a16="http://schemas.microsoft.com/office/drawing/2014/main" id="{70F3F1E1-DC63-8B17-BCF8-6E4875D75CD7}"/>
                </a:ext>
              </a:extLst>
            </p:cNvPr>
            <p:cNvSpPr>
              <a:spLocks/>
            </p:cNvSpPr>
            <p:nvPr/>
          </p:nvSpPr>
          <p:spPr bwMode="auto">
            <a:xfrm>
              <a:off x="6577519" y="3189188"/>
              <a:ext cx="549409" cy="600072"/>
            </a:xfrm>
            <a:custGeom>
              <a:avLst/>
              <a:gdLst>
                <a:gd name="T0" fmla="*/ 0 w 451"/>
                <a:gd name="T1" fmla="*/ 0 h 495"/>
                <a:gd name="T2" fmla="*/ 2147483647 w 451"/>
                <a:gd name="T3" fmla="*/ 0 h 495"/>
                <a:gd name="T4" fmla="*/ 2147483647 w 451"/>
                <a:gd name="T5" fmla="*/ 2147483647 h 495"/>
                <a:gd name="T6" fmla="*/ 2147483647 w 451"/>
                <a:gd name="T7" fmla="*/ 2147483647 h 495"/>
                <a:gd name="T8" fmla="*/ 2147483647 w 451"/>
                <a:gd name="T9" fmla="*/ 2147483647 h 495"/>
                <a:gd name="T10" fmla="*/ 2147483647 w 451"/>
                <a:gd name="T11" fmla="*/ 2147483647 h 495"/>
                <a:gd name="T12" fmla="*/ 2147483647 w 451"/>
                <a:gd name="T13" fmla="*/ 2147483647 h 495"/>
                <a:gd name="T14" fmla="*/ 2147483647 w 451"/>
                <a:gd name="T15" fmla="*/ 2147483647 h 495"/>
                <a:gd name="T16" fmla="*/ 2147483647 w 451"/>
                <a:gd name="T17" fmla="*/ 2147483647 h 495"/>
                <a:gd name="T18" fmla="*/ 2147483647 w 451"/>
                <a:gd name="T19" fmla="*/ 2147483647 h 495"/>
                <a:gd name="T20" fmla="*/ 2147483647 w 451"/>
                <a:gd name="T21" fmla="*/ 2147483647 h 495"/>
                <a:gd name="T22" fmla="*/ 2147483647 w 451"/>
                <a:gd name="T23" fmla="*/ 2147483647 h 495"/>
                <a:gd name="T24" fmla="*/ 2147483647 w 451"/>
                <a:gd name="T25" fmla="*/ 2147483647 h 495"/>
                <a:gd name="T26" fmla="*/ 2147483647 w 451"/>
                <a:gd name="T27" fmla="*/ 2147483647 h 495"/>
                <a:gd name="T28" fmla="*/ 0 w 451"/>
                <a:gd name="T29" fmla="*/ 0 h 4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1"/>
                <a:gd name="T46" fmla="*/ 0 h 495"/>
                <a:gd name="T47" fmla="*/ 451 w 451"/>
                <a:gd name="T48" fmla="*/ 495 h 4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1" h="495">
                  <a:moveTo>
                    <a:pt x="0" y="0"/>
                  </a:moveTo>
                  <a:lnTo>
                    <a:pt x="151" y="0"/>
                  </a:lnTo>
                  <a:lnTo>
                    <a:pt x="451" y="60"/>
                  </a:lnTo>
                  <a:lnTo>
                    <a:pt x="348" y="157"/>
                  </a:lnTo>
                  <a:lnTo>
                    <a:pt x="304" y="304"/>
                  </a:lnTo>
                  <a:lnTo>
                    <a:pt x="304" y="382"/>
                  </a:lnTo>
                  <a:lnTo>
                    <a:pt x="408" y="456"/>
                  </a:lnTo>
                  <a:lnTo>
                    <a:pt x="413" y="495"/>
                  </a:lnTo>
                  <a:lnTo>
                    <a:pt x="60" y="495"/>
                  </a:lnTo>
                  <a:lnTo>
                    <a:pt x="60" y="352"/>
                  </a:lnTo>
                  <a:lnTo>
                    <a:pt x="30" y="316"/>
                  </a:lnTo>
                  <a:lnTo>
                    <a:pt x="50" y="294"/>
                  </a:lnTo>
                  <a:lnTo>
                    <a:pt x="50" y="263"/>
                  </a:lnTo>
                  <a:lnTo>
                    <a:pt x="38" y="177"/>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84" name="Freeform 82">
              <a:extLst>
                <a:ext uri="{FF2B5EF4-FFF2-40B4-BE49-F238E27FC236}">
                  <a16:creationId xmlns:a16="http://schemas.microsoft.com/office/drawing/2014/main" id="{7E305B1A-F25E-42AB-2115-A787EE8DB2E9}"/>
                </a:ext>
              </a:extLst>
            </p:cNvPr>
            <p:cNvSpPr>
              <a:spLocks/>
            </p:cNvSpPr>
            <p:nvPr/>
          </p:nvSpPr>
          <p:spPr bwMode="auto">
            <a:xfrm>
              <a:off x="6949497" y="3410525"/>
              <a:ext cx="479373" cy="488582"/>
            </a:xfrm>
            <a:custGeom>
              <a:avLst/>
              <a:gdLst>
                <a:gd name="T0" fmla="*/ 2147483647 w 393"/>
                <a:gd name="T1" fmla="*/ 2147483647 h 403"/>
                <a:gd name="T2" fmla="*/ 2147483647 w 393"/>
                <a:gd name="T3" fmla="*/ 0 h 403"/>
                <a:gd name="T4" fmla="*/ 2147483647 w 393"/>
                <a:gd name="T5" fmla="*/ 2147483647 h 403"/>
                <a:gd name="T6" fmla="*/ 2147483647 w 393"/>
                <a:gd name="T7" fmla="*/ 2147483647 h 403"/>
                <a:gd name="T8" fmla="*/ 2147483647 w 393"/>
                <a:gd name="T9" fmla="*/ 2147483647 h 403"/>
                <a:gd name="T10" fmla="*/ 2147483647 w 393"/>
                <a:gd name="T11" fmla="*/ 2147483647 h 403"/>
                <a:gd name="T12" fmla="*/ 2147483647 w 393"/>
                <a:gd name="T13" fmla="*/ 2147483647 h 403"/>
                <a:gd name="T14" fmla="*/ 2147483647 w 393"/>
                <a:gd name="T15" fmla="*/ 2147483647 h 403"/>
                <a:gd name="T16" fmla="*/ 2147483647 w 393"/>
                <a:gd name="T17" fmla="*/ 2147483647 h 403"/>
                <a:gd name="T18" fmla="*/ 2147483647 w 393"/>
                <a:gd name="T19" fmla="*/ 2147483647 h 403"/>
                <a:gd name="T20" fmla="*/ 2147483647 w 393"/>
                <a:gd name="T21" fmla="*/ 2147483647 h 403"/>
                <a:gd name="T22" fmla="*/ 2147483647 w 393"/>
                <a:gd name="T23" fmla="*/ 2147483647 h 403"/>
                <a:gd name="T24" fmla="*/ 2147483647 w 393"/>
                <a:gd name="T25" fmla="*/ 2147483647 h 403"/>
                <a:gd name="T26" fmla="*/ 2147483647 w 393"/>
                <a:gd name="T27" fmla="*/ 2147483647 h 403"/>
                <a:gd name="T28" fmla="*/ 2147483647 w 393"/>
                <a:gd name="T29" fmla="*/ 2147483647 h 403"/>
                <a:gd name="T30" fmla="*/ 0 w 393"/>
                <a:gd name="T31" fmla="*/ 2147483647 h 403"/>
                <a:gd name="T32" fmla="*/ 0 w 393"/>
                <a:gd name="T33" fmla="*/ 2147483647 h 403"/>
                <a:gd name="T34" fmla="*/ 2147483647 w 393"/>
                <a:gd name="T35" fmla="*/ 2147483647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403"/>
                <a:gd name="T56" fmla="*/ 393 w 393"/>
                <a:gd name="T57" fmla="*/ 403 h 4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403">
                  <a:moveTo>
                    <a:pt x="25" y="30"/>
                  </a:moveTo>
                  <a:lnTo>
                    <a:pt x="125" y="0"/>
                  </a:lnTo>
                  <a:lnTo>
                    <a:pt x="145" y="38"/>
                  </a:lnTo>
                  <a:lnTo>
                    <a:pt x="280" y="105"/>
                  </a:lnTo>
                  <a:lnTo>
                    <a:pt x="311" y="143"/>
                  </a:lnTo>
                  <a:lnTo>
                    <a:pt x="321" y="180"/>
                  </a:lnTo>
                  <a:lnTo>
                    <a:pt x="373" y="171"/>
                  </a:lnTo>
                  <a:lnTo>
                    <a:pt x="393" y="188"/>
                  </a:lnTo>
                  <a:lnTo>
                    <a:pt x="349" y="252"/>
                  </a:lnTo>
                  <a:lnTo>
                    <a:pt x="327" y="403"/>
                  </a:lnTo>
                  <a:lnTo>
                    <a:pt x="153" y="403"/>
                  </a:lnTo>
                  <a:lnTo>
                    <a:pt x="119" y="375"/>
                  </a:lnTo>
                  <a:lnTo>
                    <a:pt x="121" y="339"/>
                  </a:lnTo>
                  <a:lnTo>
                    <a:pt x="107" y="306"/>
                  </a:lnTo>
                  <a:lnTo>
                    <a:pt x="103" y="272"/>
                  </a:lnTo>
                  <a:lnTo>
                    <a:pt x="0" y="198"/>
                  </a:lnTo>
                  <a:lnTo>
                    <a:pt x="0" y="123"/>
                  </a:lnTo>
                  <a:lnTo>
                    <a:pt x="25" y="3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85" name="Freeform 83">
              <a:extLst>
                <a:ext uri="{FF2B5EF4-FFF2-40B4-BE49-F238E27FC236}">
                  <a16:creationId xmlns:a16="http://schemas.microsoft.com/office/drawing/2014/main" id="{25B0FF17-0464-30B7-50C9-F187402B4D5B}"/>
                </a:ext>
              </a:extLst>
            </p:cNvPr>
            <p:cNvSpPr>
              <a:spLocks/>
            </p:cNvSpPr>
            <p:nvPr/>
          </p:nvSpPr>
          <p:spPr bwMode="auto">
            <a:xfrm>
              <a:off x="7126928" y="3361337"/>
              <a:ext cx="550966" cy="263967"/>
            </a:xfrm>
            <a:custGeom>
              <a:avLst/>
              <a:gdLst>
                <a:gd name="T0" fmla="*/ 0 w 450"/>
                <a:gd name="T1" fmla="*/ 2147483647 h 220"/>
                <a:gd name="T2" fmla="*/ 2147483647 w 450"/>
                <a:gd name="T3" fmla="*/ 2147483647 h 220"/>
                <a:gd name="T4" fmla="*/ 2147483647 w 450"/>
                <a:gd name="T5" fmla="*/ 2147483647 h 220"/>
                <a:gd name="T6" fmla="*/ 2147483647 w 450"/>
                <a:gd name="T7" fmla="*/ 2147483647 h 220"/>
                <a:gd name="T8" fmla="*/ 2147483647 w 450"/>
                <a:gd name="T9" fmla="*/ 2147483647 h 220"/>
                <a:gd name="T10" fmla="*/ 2147483647 w 450"/>
                <a:gd name="T11" fmla="*/ 2147483647 h 220"/>
                <a:gd name="T12" fmla="*/ 2147483647 w 450"/>
                <a:gd name="T13" fmla="*/ 2147483647 h 220"/>
                <a:gd name="T14" fmla="*/ 2147483647 w 450"/>
                <a:gd name="T15" fmla="*/ 2147483647 h 220"/>
                <a:gd name="T16" fmla="*/ 2147483647 w 450"/>
                <a:gd name="T17" fmla="*/ 2147483647 h 220"/>
                <a:gd name="T18" fmla="*/ 2147483647 w 450"/>
                <a:gd name="T19" fmla="*/ 2147483647 h 220"/>
                <a:gd name="T20" fmla="*/ 2147483647 w 450"/>
                <a:gd name="T21" fmla="*/ 0 h 220"/>
                <a:gd name="T22" fmla="*/ 0 w 450"/>
                <a:gd name="T23" fmla="*/ 2147483647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0"/>
                <a:gd name="T37" fmla="*/ 0 h 220"/>
                <a:gd name="T38" fmla="*/ 450 w 450"/>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0" h="220">
                  <a:moveTo>
                    <a:pt x="0" y="80"/>
                  </a:moveTo>
                  <a:lnTo>
                    <a:pt x="137" y="151"/>
                  </a:lnTo>
                  <a:lnTo>
                    <a:pt x="164" y="187"/>
                  </a:lnTo>
                  <a:lnTo>
                    <a:pt x="174" y="220"/>
                  </a:lnTo>
                  <a:lnTo>
                    <a:pt x="252" y="143"/>
                  </a:lnTo>
                  <a:lnTo>
                    <a:pt x="450" y="113"/>
                  </a:lnTo>
                  <a:lnTo>
                    <a:pt x="363" y="58"/>
                  </a:lnTo>
                  <a:lnTo>
                    <a:pt x="246" y="109"/>
                  </a:lnTo>
                  <a:lnTo>
                    <a:pt x="135" y="64"/>
                  </a:lnTo>
                  <a:lnTo>
                    <a:pt x="200" y="10"/>
                  </a:lnTo>
                  <a:lnTo>
                    <a:pt x="143" y="0"/>
                  </a:lnTo>
                  <a:lnTo>
                    <a:pt x="0" y="8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86" name="Freeform 84">
              <a:extLst>
                <a:ext uri="{FF2B5EF4-FFF2-40B4-BE49-F238E27FC236}">
                  <a16:creationId xmlns:a16="http://schemas.microsoft.com/office/drawing/2014/main" id="{6F78F36B-395A-4434-F72E-E1180261AF1A}"/>
                </a:ext>
              </a:extLst>
            </p:cNvPr>
            <p:cNvSpPr>
              <a:spLocks/>
            </p:cNvSpPr>
            <p:nvPr/>
          </p:nvSpPr>
          <p:spPr bwMode="auto">
            <a:xfrm>
              <a:off x="7441319" y="3563000"/>
              <a:ext cx="356418" cy="413165"/>
            </a:xfrm>
            <a:custGeom>
              <a:avLst/>
              <a:gdLst>
                <a:gd name="T0" fmla="*/ 2147483647 w 295"/>
                <a:gd name="T1" fmla="*/ 0 h 342"/>
                <a:gd name="T2" fmla="*/ 2147483647 w 295"/>
                <a:gd name="T3" fmla="*/ 2147483647 h 342"/>
                <a:gd name="T4" fmla="*/ 2147483647 w 295"/>
                <a:gd name="T5" fmla="*/ 2147483647 h 342"/>
                <a:gd name="T6" fmla="*/ 2147483647 w 295"/>
                <a:gd name="T7" fmla="*/ 2147483647 h 342"/>
                <a:gd name="T8" fmla="*/ 2147483647 w 295"/>
                <a:gd name="T9" fmla="*/ 2147483647 h 342"/>
                <a:gd name="T10" fmla="*/ 2147483647 w 295"/>
                <a:gd name="T11" fmla="*/ 2147483647 h 342"/>
                <a:gd name="T12" fmla="*/ 2147483647 w 295"/>
                <a:gd name="T13" fmla="*/ 2147483647 h 342"/>
                <a:gd name="T14" fmla="*/ 2147483647 w 295"/>
                <a:gd name="T15" fmla="*/ 2147483647 h 342"/>
                <a:gd name="T16" fmla="*/ 2147483647 w 295"/>
                <a:gd name="T17" fmla="*/ 2147483647 h 342"/>
                <a:gd name="T18" fmla="*/ 2147483647 w 295"/>
                <a:gd name="T19" fmla="*/ 2147483647 h 342"/>
                <a:gd name="T20" fmla="*/ 0 w 295"/>
                <a:gd name="T21" fmla="*/ 2147483647 h 342"/>
                <a:gd name="T22" fmla="*/ 2147483647 w 295"/>
                <a:gd name="T23" fmla="*/ 2147483647 h 342"/>
                <a:gd name="T24" fmla="*/ 2147483647 w 295"/>
                <a:gd name="T25" fmla="*/ 2147483647 h 342"/>
                <a:gd name="T26" fmla="*/ 2147483647 w 295"/>
                <a:gd name="T27" fmla="*/ 2147483647 h 342"/>
                <a:gd name="T28" fmla="*/ 2147483647 w 295"/>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5"/>
                <a:gd name="T46" fmla="*/ 0 h 342"/>
                <a:gd name="T47" fmla="*/ 295 w 29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5" h="342">
                  <a:moveTo>
                    <a:pt x="141" y="0"/>
                  </a:moveTo>
                  <a:lnTo>
                    <a:pt x="235" y="28"/>
                  </a:lnTo>
                  <a:lnTo>
                    <a:pt x="255" y="95"/>
                  </a:lnTo>
                  <a:lnTo>
                    <a:pt x="200" y="151"/>
                  </a:lnTo>
                  <a:lnTo>
                    <a:pt x="214" y="177"/>
                  </a:lnTo>
                  <a:lnTo>
                    <a:pt x="267" y="147"/>
                  </a:lnTo>
                  <a:lnTo>
                    <a:pt x="289" y="153"/>
                  </a:lnTo>
                  <a:lnTo>
                    <a:pt x="295" y="246"/>
                  </a:lnTo>
                  <a:lnTo>
                    <a:pt x="237" y="323"/>
                  </a:lnTo>
                  <a:lnTo>
                    <a:pt x="237" y="342"/>
                  </a:lnTo>
                  <a:lnTo>
                    <a:pt x="0" y="342"/>
                  </a:lnTo>
                  <a:lnTo>
                    <a:pt x="34" y="246"/>
                  </a:lnTo>
                  <a:lnTo>
                    <a:pt x="16" y="171"/>
                  </a:lnTo>
                  <a:lnTo>
                    <a:pt x="47" y="91"/>
                  </a:lnTo>
                  <a:lnTo>
                    <a:pt x="141"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87" name="Freeform 85">
              <a:extLst>
                <a:ext uri="{FF2B5EF4-FFF2-40B4-BE49-F238E27FC236}">
                  <a16:creationId xmlns:a16="http://schemas.microsoft.com/office/drawing/2014/main" id="{E0663188-6299-57DB-78A0-4ACFA4FFE4FA}"/>
                </a:ext>
              </a:extLst>
            </p:cNvPr>
            <p:cNvSpPr>
              <a:spLocks/>
            </p:cNvSpPr>
            <p:nvPr/>
          </p:nvSpPr>
          <p:spPr bwMode="auto">
            <a:xfrm>
              <a:off x="7053778" y="3899107"/>
              <a:ext cx="326844" cy="552526"/>
            </a:xfrm>
            <a:custGeom>
              <a:avLst/>
              <a:gdLst>
                <a:gd name="T0" fmla="*/ 2147483647 w 268"/>
                <a:gd name="T1" fmla="*/ 0 h 457"/>
                <a:gd name="T2" fmla="*/ 2147483647 w 268"/>
                <a:gd name="T3" fmla="*/ 0 h 457"/>
                <a:gd name="T4" fmla="*/ 2147483647 w 268"/>
                <a:gd name="T5" fmla="*/ 2147483647 h 457"/>
                <a:gd name="T6" fmla="*/ 2147483647 w 268"/>
                <a:gd name="T7" fmla="*/ 2147483647 h 457"/>
                <a:gd name="T8" fmla="*/ 2147483647 w 268"/>
                <a:gd name="T9" fmla="*/ 2147483647 h 457"/>
                <a:gd name="T10" fmla="*/ 2147483647 w 268"/>
                <a:gd name="T11" fmla="*/ 2147483647 h 457"/>
                <a:gd name="T12" fmla="*/ 2147483647 w 268"/>
                <a:gd name="T13" fmla="*/ 2147483647 h 457"/>
                <a:gd name="T14" fmla="*/ 2147483647 w 268"/>
                <a:gd name="T15" fmla="*/ 2147483647 h 457"/>
                <a:gd name="T16" fmla="*/ 2147483647 w 268"/>
                <a:gd name="T17" fmla="*/ 2147483647 h 457"/>
                <a:gd name="T18" fmla="*/ 2147483647 w 268"/>
                <a:gd name="T19" fmla="*/ 2147483647 h 457"/>
                <a:gd name="T20" fmla="*/ 2147483647 w 268"/>
                <a:gd name="T21" fmla="*/ 2147483647 h 457"/>
                <a:gd name="T22" fmla="*/ 2147483647 w 268"/>
                <a:gd name="T23" fmla="*/ 2147483647 h 457"/>
                <a:gd name="T24" fmla="*/ 0 w 268"/>
                <a:gd name="T25" fmla="*/ 2147483647 h 457"/>
                <a:gd name="T26" fmla="*/ 2147483647 w 268"/>
                <a:gd name="T27" fmla="*/ 2147483647 h 457"/>
                <a:gd name="T28" fmla="*/ 2147483647 w 268"/>
                <a:gd name="T29" fmla="*/ 2147483647 h 457"/>
                <a:gd name="T30" fmla="*/ 2147483647 w 268"/>
                <a:gd name="T31" fmla="*/ 2147483647 h 457"/>
                <a:gd name="T32" fmla="*/ 2147483647 w 268"/>
                <a:gd name="T33" fmla="*/ 2147483647 h 457"/>
                <a:gd name="T34" fmla="*/ 2147483647 w 268"/>
                <a:gd name="T35" fmla="*/ 0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457"/>
                <a:gd name="T56" fmla="*/ 268 w 268"/>
                <a:gd name="T57" fmla="*/ 457 h 4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457">
                  <a:moveTo>
                    <a:pt x="68" y="0"/>
                  </a:moveTo>
                  <a:lnTo>
                    <a:pt x="244" y="0"/>
                  </a:lnTo>
                  <a:lnTo>
                    <a:pt x="266" y="68"/>
                  </a:lnTo>
                  <a:lnTo>
                    <a:pt x="266" y="303"/>
                  </a:lnTo>
                  <a:lnTo>
                    <a:pt x="268" y="324"/>
                  </a:lnTo>
                  <a:lnTo>
                    <a:pt x="234" y="364"/>
                  </a:lnTo>
                  <a:lnTo>
                    <a:pt x="227" y="419"/>
                  </a:lnTo>
                  <a:lnTo>
                    <a:pt x="161" y="457"/>
                  </a:lnTo>
                  <a:lnTo>
                    <a:pt x="131" y="447"/>
                  </a:lnTo>
                  <a:lnTo>
                    <a:pt x="64" y="350"/>
                  </a:lnTo>
                  <a:lnTo>
                    <a:pt x="83" y="320"/>
                  </a:lnTo>
                  <a:lnTo>
                    <a:pt x="56" y="301"/>
                  </a:lnTo>
                  <a:lnTo>
                    <a:pt x="0" y="209"/>
                  </a:lnTo>
                  <a:lnTo>
                    <a:pt x="4" y="152"/>
                  </a:lnTo>
                  <a:lnTo>
                    <a:pt x="44" y="106"/>
                  </a:lnTo>
                  <a:lnTo>
                    <a:pt x="34" y="80"/>
                  </a:lnTo>
                  <a:lnTo>
                    <a:pt x="85" y="43"/>
                  </a:lnTo>
                  <a:lnTo>
                    <a:pt x="68"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88" name="Freeform 86">
              <a:extLst>
                <a:ext uri="{FF2B5EF4-FFF2-40B4-BE49-F238E27FC236}">
                  <a16:creationId xmlns:a16="http://schemas.microsoft.com/office/drawing/2014/main" id="{E1694EEF-CFD9-2CE2-7CDA-EB2E2BCE870C}"/>
                </a:ext>
              </a:extLst>
            </p:cNvPr>
            <p:cNvSpPr>
              <a:spLocks/>
            </p:cNvSpPr>
            <p:nvPr/>
          </p:nvSpPr>
          <p:spPr bwMode="auto">
            <a:xfrm>
              <a:off x="7329260" y="3974524"/>
              <a:ext cx="264587" cy="427922"/>
            </a:xfrm>
            <a:custGeom>
              <a:avLst/>
              <a:gdLst>
                <a:gd name="T0" fmla="*/ 2147483647 w 217"/>
                <a:gd name="T1" fmla="*/ 0 h 354"/>
                <a:gd name="T2" fmla="*/ 2147483647 w 217"/>
                <a:gd name="T3" fmla="*/ 2147483647 h 354"/>
                <a:gd name="T4" fmla="*/ 2147483647 w 217"/>
                <a:gd name="T5" fmla="*/ 2147483647 h 354"/>
                <a:gd name="T6" fmla="*/ 2147483647 w 217"/>
                <a:gd name="T7" fmla="*/ 2147483647 h 354"/>
                <a:gd name="T8" fmla="*/ 2147483647 w 217"/>
                <a:gd name="T9" fmla="*/ 2147483647 h 354"/>
                <a:gd name="T10" fmla="*/ 2147483647 w 217"/>
                <a:gd name="T11" fmla="*/ 2147483647 h 354"/>
                <a:gd name="T12" fmla="*/ 0 w 217"/>
                <a:gd name="T13" fmla="*/ 2147483647 h 354"/>
                <a:gd name="T14" fmla="*/ 2147483647 w 217"/>
                <a:gd name="T15" fmla="*/ 2147483647 h 354"/>
                <a:gd name="T16" fmla="*/ 2147483647 w 217"/>
                <a:gd name="T17" fmla="*/ 2147483647 h 354"/>
                <a:gd name="T18" fmla="*/ 2147483647 w 217"/>
                <a:gd name="T19" fmla="*/ 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
                <a:gd name="T31" fmla="*/ 0 h 354"/>
                <a:gd name="T32" fmla="*/ 217 w 217"/>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 h="354">
                  <a:moveTo>
                    <a:pt x="40" y="0"/>
                  </a:moveTo>
                  <a:lnTo>
                    <a:pt x="58" y="12"/>
                  </a:lnTo>
                  <a:lnTo>
                    <a:pt x="88" y="2"/>
                  </a:lnTo>
                  <a:lnTo>
                    <a:pt x="217" y="2"/>
                  </a:lnTo>
                  <a:lnTo>
                    <a:pt x="217" y="230"/>
                  </a:lnTo>
                  <a:lnTo>
                    <a:pt x="137" y="327"/>
                  </a:lnTo>
                  <a:lnTo>
                    <a:pt x="0" y="354"/>
                  </a:lnTo>
                  <a:lnTo>
                    <a:pt x="8" y="299"/>
                  </a:lnTo>
                  <a:lnTo>
                    <a:pt x="40" y="264"/>
                  </a:lnTo>
                  <a:lnTo>
                    <a:pt x="4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89" name="Freeform 87">
              <a:extLst>
                <a:ext uri="{FF2B5EF4-FFF2-40B4-BE49-F238E27FC236}">
                  <a16:creationId xmlns:a16="http://schemas.microsoft.com/office/drawing/2014/main" id="{44ECEA3D-8660-82D3-417F-4333BC7E128B}"/>
                </a:ext>
              </a:extLst>
            </p:cNvPr>
            <p:cNvSpPr>
              <a:spLocks/>
            </p:cNvSpPr>
            <p:nvPr/>
          </p:nvSpPr>
          <p:spPr bwMode="auto">
            <a:xfrm>
              <a:off x="7593849" y="3818981"/>
              <a:ext cx="364197" cy="499848"/>
            </a:xfrm>
            <a:custGeom>
              <a:avLst/>
              <a:gdLst>
                <a:gd name="T0" fmla="*/ 0 w 300"/>
                <a:gd name="T1" fmla="*/ 2147483647 h 303"/>
                <a:gd name="T2" fmla="*/ 2147483647 w 300"/>
                <a:gd name="T3" fmla="*/ 2147483647 h 303"/>
                <a:gd name="T4" fmla="*/ 2147483647 w 300"/>
                <a:gd name="T5" fmla="*/ 2147483647 h 303"/>
                <a:gd name="T6" fmla="*/ 2147483647 w 300"/>
                <a:gd name="T7" fmla="*/ 2147483647 h 303"/>
                <a:gd name="T8" fmla="*/ 2147483647 w 300"/>
                <a:gd name="T9" fmla="*/ 0 h 303"/>
                <a:gd name="T10" fmla="*/ 2147483647 w 300"/>
                <a:gd name="T11" fmla="*/ 2147483647 h 303"/>
                <a:gd name="T12" fmla="*/ 2147483647 w 300"/>
                <a:gd name="T13" fmla="*/ 2147483647 h 303"/>
                <a:gd name="T14" fmla="*/ 2147483647 w 300"/>
                <a:gd name="T15" fmla="*/ 2147483647 h 303"/>
                <a:gd name="T16" fmla="*/ 2147483647 w 300"/>
                <a:gd name="T17" fmla="*/ 2147483647 h 303"/>
                <a:gd name="T18" fmla="*/ 2147483647 w 300"/>
                <a:gd name="T19" fmla="*/ 2147483647 h 303"/>
                <a:gd name="T20" fmla="*/ 2147483647 w 300"/>
                <a:gd name="T21" fmla="*/ 2147483647 h 303"/>
                <a:gd name="T22" fmla="*/ 2147483647 w 300"/>
                <a:gd name="T23" fmla="*/ 2147483647 h 303"/>
                <a:gd name="T24" fmla="*/ 0 w 300"/>
                <a:gd name="T25" fmla="*/ 2147483647 h 303"/>
                <a:gd name="T26" fmla="*/ 0 w 300"/>
                <a:gd name="T27" fmla="*/ 2147483647 h 3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303"/>
                <a:gd name="T44" fmla="*/ 300 w 300"/>
                <a:gd name="T45" fmla="*/ 303 h 3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303">
                  <a:moveTo>
                    <a:pt x="0" y="22"/>
                  </a:moveTo>
                  <a:lnTo>
                    <a:pt x="113" y="21"/>
                  </a:lnTo>
                  <a:lnTo>
                    <a:pt x="155" y="41"/>
                  </a:lnTo>
                  <a:lnTo>
                    <a:pt x="218" y="41"/>
                  </a:lnTo>
                  <a:lnTo>
                    <a:pt x="300" y="0"/>
                  </a:lnTo>
                  <a:lnTo>
                    <a:pt x="300" y="132"/>
                  </a:lnTo>
                  <a:lnTo>
                    <a:pt x="288" y="138"/>
                  </a:lnTo>
                  <a:lnTo>
                    <a:pt x="248" y="218"/>
                  </a:lnTo>
                  <a:lnTo>
                    <a:pt x="226" y="218"/>
                  </a:lnTo>
                  <a:lnTo>
                    <a:pt x="153" y="303"/>
                  </a:lnTo>
                  <a:lnTo>
                    <a:pt x="129" y="281"/>
                  </a:lnTo>
                  <a:lnTo>
                    <a:pt x="92" y="291"/>
                  </a:lnTo>
                  <a:lnTo>
                    <a:pt x="0" y="220"/>
                  </a:lnTo>
                  <a:lnTo>
                    <a:pt x="0" y="22"/>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90" name="Freeform 88">
              <a:extLst>
                <a:ext uri="{FF2B5EF4-FFF2-40B4-BE49-F238E27FC236}">
                  <a16:creationId xmlns:a16="http://schemas.microsoft.com/office/drawing/2014/main" id="{23645727-5EE7-E96F-F16E-8A4EA38A4F3A}"/>
                </a:ext>
              </a:extLst>
            </p:cNvPr>
            <p:cNvSpPr>
              <a:spLocks/>
            </p:cNvSpPr>
            <p:nvPr/>
          </p:nvSpPr>
          <p:spPr bwMode="auto">
            <a:xfrm>
              <a:off x="5056913" y="3189187"/>
              <a:ext cx="977421" cy="500059"/>
            </a:xfrm>
            <a:custGeom>
              <a:avLst/>
              <a:gdLst>
                <a:gd name="T0" fmla="*/ 2147483647 w 803"/>
                <a:gd name="T1" fmla="*/ 0 h 413"/>
                <a:gd name="T2" fmla="*/ 2147483647 w 803"/>
                <a:gd name="T3" fmla="*/ 2147483647 h 413"/>
                <a:gd name="T4" fmla="*/ 2147483647 w 803"/>
                <a:gd name="T5" fmla="*/ 2147483647 h 413"/>
                <a:gd name="T6" fmla="*/ 2147483647 w 803"/>
                <a:gd name="T7" fmla="*/ 2147483647 h 413"/>
                <a:gd name="T8" fmla="*/ 2147483647 w 803"/>
                <a:gd name="T9" fmla="*/ 2147483647 h 413"/>
                <a:gd name="T10" fmla="*/ 2147483647 w 803"/>
                <a:gd name="T11" fmla="*/ 2147483647 h 413"/>
                <a:gd name="T12" fmla="*/ 2147483647 w 803"/>
                <a:gd name="T13" fmla="*/ 2147483647 h 413"/>
                <a:gd name="T14" fmla="*/ 2147483647 w 803"/>
                <a:gd name="T15" fmla="*/ 2147483647 h 413"/>
                <a:gd name="T16" fmla="*/ 2147483647 w 803"/>
                <a:gd name="T17" fmla="*/ 2147483647 h 413"/>
                <a:gd name="T18" fmla="*/ 2147483647 w 803"/>
                <a:gd name="T19" fmla="*/ 2147483647 h 413"/>
                <a:gd name="T20" fmla="*/ 0 w 803"/>
                <a:gd name="T21" fmla="*/ 2147483647 h 413"/>
                <a:gd name="T22" fmla="*/ 2147483647 w 803"/>
                <a:gd name="T23" fmla="*/ 0 h 4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3"/>
                <a:gd name="T37" fmla="*/ 0 h 413"/>
                <a:gd name="T38" fmla="*/ 803 w 803"/>
                <a:gd name="T39" fmla="*/ 413 h 4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3" h="413">
                  <a:moveTo>
                    <a:pt x="2" y="0"/>
                  </a:moveTo>
                  <a:lnTo>
                    <a:pt x="803" y="1"/>
                  </a:lnTo>
                  <a:lnTo>
                    <a:pt x="803" y="358"/>
                  </a:lnTo>
                  <a:lnTo>
                    <a:pt x="329" y="358"/>
                  </a:lnTo>
                  <a:lnTo>
                    <a:pt x="329" y="380"/>
                  </a:lnTo>
                  <a:lnTo>
                    <a:pt x="216" y="413"/>
                  </a:lnTo>
                  <a:lnTo>
                    <a:pt x="157" y="298"/>
                  </a:lnTo>
                  <a:lnTo>
                    <a:pt x="115" y="316"/>
                  </a:lnTo>
                  <a:lnTo>
                    <a:pt x="99" y="292"/>
                  </a:lnTo>
                  <a:lnTo>
                    <a:pt x="123" y="231"/>
                  </a:lnTo>
                  <a:lnTo>
                    <a:pt x="0" y="104"/>
                  </a:lnTo>
                  <a:lnTo>
                    <a:pt x="2" y="0"/>
                  </a:lnTo>
                  <a:close/>
                </a:path>
              </a:pathLst>
            </a:custGeom>
            <a:solidFill>
              <a:srgbClr val="7F7F7F"/>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91" name="Rectangle 89">
              <a:extLst>
                <a:ext uri="{FF2B5EF4-FFF2-40B4-BE49-F238E27FC236}">
                  <a16:creationId xmlns:a16="http://schemas.microsoft.com/office/drawing/2014/main" id="{F30F76B0-D3B3-CA0B-CD0F-B9D31784D74A}"/>
                </a:ext>
              </a:extLst>
            </p:cNvPr>
            <p:cNvSpPr>
              <a:spLocks noChangeArrowheads="1"/>
            </p:cNvSpPr>
            <p:nvPr/>
          </p:nvSpPr>
          <p:spPr bwMode="auto">
            <a:xfrm>
              <a:off x="5449127" y="3622024"/>
              <a:ext cx="585208" cy="426282"/>
            </a:xfrm>
            <a:prstGeom prst="rect">
              <a:avLst/>
            </a:prstGeom>
            <a:solidFill>
              <a:schemeClr val="bg1">
                <a:lumMod val="50000"/>
                <a:lumOff val="50000"/>
              </a:schemeClr>
            </a:solidFill>
            <a:ln w="6350">
              <a:solidFill>
                <a:schemeClr val="tx1"/>
              </a:solidFill>
              <a:miter lim="800000"/>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92" name="Freeform 90">
              <a:extLst>
                <a:ext uri="{FF2B5EF4-FFF2-40B4-BE49-F238E27FC236}">
                  <a16:creationId xmlns:a16="http://schemas.microsoft.com/office/drawing/2014/main" id="{A4F5B214-324D-E9AA-0437-1E6D60B1359A}"/>
                </a:ext>
              </a:extLst>
            </p:cNvPr>
            <p:cNvSpPr>
              <a:spLocks/>
            </p:cNvSpPr>
            <p:nvPr/>
          </p:nvSpPr>
          <p:spPr bwMode="auto">
            <a:xfrm>
              <a:off x="6034334" y="3189187"/>
              <a:ext cx="606997" cy="321351"/>
            </a:xfrm>
            <a:custGeom>
              <a:avLst/>
              <a:gdLst>
                <a:gd name="T0" fmla="*/ 0 w 498"/>
                <a:gd name="T1" fmla="*/ 2147483647 h 266"/>
                <a:gd name="T2" fmla="*/ 2147483647 w 498"/>
                <a:gd name="T3" fmla="*/ 0 h 266"/>
                <a:gd name="T4" fmla="*/ 2147483647 w 498"/>
                <a:gd name="T5" fmla="*/ 2147483647 h 266"/>
                <a:gd name="T6" fmla="*/ 2147483647 w 498"/>
                <a:gd name="T7" fmla="*/ 2147483647 h 266"/>
                <a:gd name="T8" fmla="*/ 0 w 498"/>
                <a:gd name="T9" fmla="*/ 2147483647 h 266"/>
                <a:gd name="T10" fmla="*/ 0 w 498"/>
                <a:gd name="T11" fmla="*/ 2147483647 h 266"/>
                <a:gd name="T12" fmla="*/ 0 60000 65536"/>
                <a:gd name="T13" fmla="*/ 0 60000 65536"/>
                <a:gd name="T14" fmla="*/ 0 60000 65536"/>
                <a:gd name="T15" fmla="*/ 0 60000 65536"/>
                <a:gd name="T16" fmla="*/ 0 60000 65536"/>
                <a:gd name="T17" fmla="*/ 0 60000 65536"/>
                <a:gd name="T18" fmla="*/ 0 w 498"/>
                <a:gd name="T19" fmla="*/ 0 h 266"/>
                <a:gd name="T20" fmla="*/ 498 w 498"/>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498" h="266">
                  <a:moveTo>
                    <a:pt x="0" y="1"/>
                  </a:moveTo>
                  <a:lnTo>
                    <a:pt x="448" y="0"/>
                  </a:lnTo>
                  <a:lnTo>
                    <a:pt x="490" y="200"/>
                  </a:lnTo>
                  <a:lnTo>
                    <a:pt x="498" y="266"/>
                  </a:lnTo>
                  <a:lnTo>
                    <a:pt x="0" y="265"/>
                  </a:lnTo>
                  <a:lnTo>
                    <a:pt x="0" y="1"/>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93" name="Freeform 91">
              <a:extLst>
                <a:ext uri="{FF2B5EF4-FFF2-40B4-BE49-F238E27FC236}">
                  <a16:creationId xmlns:a16="http://schemas.microsoft.com/office/drawing/2014/main" id="{AFEEC5BB-3707-84F2-9D7B-1E364F93AA43}"/>
                </a:ext>
              </a:extLst>
            </p:cNvPr>
            <p:cNvSpPr>
              <a:spLocks/>
            </p:cNvSpPr>
            <p:nvPr/>
          </p:nvSpPr>
          <p:spPr bwMode="auto">
            <a:xfrm>
              <a:off x="6034334" y="3836803"/>
              <a:ext cx="719058" cy="329548"/>
            </a:xfrm>
            <a:custGeom>
              <a:avLst/>
              <a:gdLst>
                <a:gd name="T0" fmla="*/ 0 w 590"/>
                <a:gd name="T1" fmla="*/ 0 h 274"/>
                <a:gd name="T2" fmla="*/ 2147483647 w 590"/>
                <a:gd name="T3" fmla="*/ 0 h 274"/>
                <a:gd name="T4" fmla="*/ 2147483647 w 590"/>
                <a:gd name="T5" fmla="*/ 2147483647 h 274"/>
                <a:gd name="T6" fmla="*/ 2147483647 w 590"/>
                <a:gd name="T7" fmla="*/ 2147483647 h 274"/>
                <a:gd name="T8" fmla="*/ 2147483647 w 590"/>
                <a:gd name="T9" fmla="*/ 2147483647 h 274"/>
                <a:gd name="T10" fmla="*/ 2147483647 w 590"/>
                <a:gd name="T11" fmla="*/ 2147483647 h 274"/>
                <a:gd name="T12" fmla="*/ 2147483647 w 590"/>
                <a:gd name="T13" fmla="*/ 2147483647 h 274"/>
                <a:gd name="T14" fmla="*/ 2147483647 w 590"/>
                <a:gd name="T15" fmla="*/ 2147483647 h 274"/>
                <a:gd name="T16" fmla="*/ 0 w 590"/>
                <a:gd name="T17" fmla="*/ 2147483647 h 274"/>
                <a:gd name="T18" fmla="*/ 0 w 59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0"/>
                <a:gd name="T31" fmla="*/ 0 h 274"/>
                <a:gd name="T32" fmla="*/ 590 w 59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0" h="274">
                  <a:moveTo>
                    <a:pt x="0" y="0"/>
                  </a:moveTo>
                  <a:lnTo>
                    <a:pt x="364" y="0"/>
                  </a:lnTo>
                  <a:lnTo>
                    <a:pt x="401" y="25"/>
                  </a:lnTo>
                  <a:lnTo>
                    <a:pt x="485" y="47"/>
                  </a:lnTo>
                  <a:lnTo>
                    <a:pt x="540" y="208"/>
                  </a:lnTo>
                  <a:lnTo>
                    <a:pt x="590" y="274"/>
                  </a:lnTo>
                  <a:lnTo>
                    <a:pt x="125" y="273"/>
                  </a:lnTo>
                  <a:lnTo>
                    <a:pt x="125" y="175"/>
                  </a:lnTo>
                  <a:lnTo>
                    <a:pt x="0" y="177"/>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94" name="Rectangle 92">
              <a:extLst>
                <a:ext uri="{FF2B5EF4-FFF2-40B4-BE49-F238E27FC236}">
                  <a16:creationId xmlns:a16="http://schemas.microsoft.com/office/drawing/2014/main" id="{A11024E9-B756-124A-A06E-ABFD3EEDF87A}"/>
                </a:ext>
              </a:extLst>
            </p:cNvPr>
            <p:cNvSpPr>
              <a:spLocks noChangeArrowheads="1"/>
            </p:cNvSpPr>
            <p:nvPr/>
          </p:nvSpPr>
          <p:spPr bwMode="auto">
            <a:xfrm>
              <a:off x="5628112" y="4045027"/>
              <a:ext cx="558748" cy="423001"/>
            </a:xfrm>
            <a:prstGeom prst="rect">
              <a:avLst/>
            </a:prstGeom>
            <a:solidFill>
              <a:schemeClr val="bg1">
                <a:lumMod val="50000"/>
                <a:lumOff val="50000"/>
              </a:schemeClr>
            </a:solidFill>
            <a:ln w="6350">
              <a:solidFill>
                <a:schemeClr val="tx1"/>
              </a:solidFill>
              <a:miter lim="800000"/>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95" name="Freeform 93">
              <a:extLst>
                <a:ext uri="{FF2B5EF4-FFF2-40B4-BE49-F238E27FC236}">
                  <a16:creationId xmlns:a16="http://schemas.microsoft.com/office/drawing/2014/main" id="{DE994617-3B57-779A-B8A5-AC549E465C4E}"/>
                </a:ext>
              </a:extLst>
            </p:cNvPr>
            <p:cNvSpPr>
              <a:spLocks/>
            </p:cNvSpPr>
            <p:nvPr/>
          </p:nvSpPr>
          <p:spPr bwMode="auto">
            <a:xfrm>
              <a:off x="7780615" y="4112245"/>
              <a:ext cx="435793" cy="327909"/>
            </a:xfrm>
            <a:custGeom>
              <a:avLst/>
              <a:gdLst>
                <a:gd name="T0" fmla="*/ 2147483647 w 357"/>
                <a:gd name="T1" fmla="*/ 0 h 270"/>
                <a:gd name="T2" fmla="*/ 2147483647 w 357"/>
                <a:gd name="T3" fmla="*/ 0 h 270"/>
                <a:gd name="T4" fmla="*/ 2147483647 w 357"/>
                <a:gd name="T5" fmla="*/ 2147483647 h 270"/>
                <a:gd name="T6" fmla="*/ 2147483647 w 357"/>
                <a:gd name="T7" fmla="*/ 2147483647 h 270"/>
                <a:gd name="T8" fmla="*/ 0 w 357"/>
                <a:gd name="T9" fmla="*/ 2147483647 h 270"/>
                <a:gd name="T10" fmla="*/ 2147483647 w 357"/>
                <a:gd name="T11" fmla="*/ 2147483647 h 270"/>
                <a:gd name="T12" fmla="*/ 2147483647 w 357"/>
                <a:gd name="T13" fmla="*/ 2147483647 h 270"/>
                <a:gd name="T14" fmla="*/ 2147483647 w 357"/>
                <a:gd name="T15" fmla="*/ 2147483647 h 270"/>
                <a:gd name="T16" fmla="*/ 2147483647 w 357"/>
                <a:gd name="T17" fmla="*/ 2147483647 h 270"/>
                <a:gd name="T18" fmla="*/ 2147483647 w 357"/>
                <a:gd name="T19" fmla="*/ 2147483647 h 270"/>
                <a:gd name="T20" fmla="*/ 2147483647 w 357"/>
                <a:gd name="T21" fmla="*/ 2147483647 h 270"/>
                <a:gd name="T22" fmla="*/ 2147483647 w 357"/>
                <a:gd name="T23" fmla="*/ 2147483647 h 270"/>
                <a:gd name="T24" fmla="*/ 2147483647 w 357"/>
                <a:gd name="T25" fmla="*/ 2147483647 h 270"/>
                <a:gd name="T26" fmla="*/ 2147483647 w 357"/>
                <a:gd name="T27" fmla="*/ 2147483647 h 270"/>
                <a:gd name="T28" fmla="*/ 2147483647 w 357"/>
                <a:gd name="T29" fmla="*/ 2147483647 h 270"/>
                <a:gd name="T30" fmla="*/ 2147483647 w 357"/>
                <a:gd name="T31" fmla="*/ 2147483647 h 270"/>
                <a:gd name="T32" fmla="*/ 2147483647 w 357"/>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7"/>
                <a:gd name="T52" fmla="*/ 0 h 270"/>
                <a:gd name="T53" fmla="*/ 357 w 357"/>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7" h="270">
                  <a:moveTo>
                    <a:pt x="147" y="0"/>
                  </a:moveTo>
                  <a:lnTo>
                    <a:pt x="137" y="0"/>
                  </a:lnTo>
                  <a:lnTo>
                    <a:pt x="95" y="82"/>
                  </a:lnTo>
                  <a:lnTo>
                    <a:pt x="71" y="82"/>
                  </a:lnTo>
                  <a:lnTo>
                    <a:pt x="0" y="165"/>
                  </a:lnTo>
                  <a:lnTo>
                    <a:pt x="31" y="252"/>
                  </a:lnTo>
                  <a:lnTo>
                    <a:pt x="141" y="270"/>
                  </a:lnTo>
                  <a:lnTo>
                    <a:pt x="170" y="248"/>
                  </a:lnTo>
                  <a:lnTo>
                    <a:pt x="202" y="185"/>
                  </a:lnTo>
                  <a:lnTo>
                    <a:pt x="210" y="179"/>
                  </a:lnTo>
                  <a:lnTo>
                    <a:pt x="357" y="127"/>
                  </a:lnTo>
                  <a:lnTo>
                    <a:pt x="347" y="103"/>
                  </a:lnTo>
                  <a:lnTo>
                    <a:pt x="290" y="84"/>
                  </a:lnTo>
                  <a:lnTo>
                    <a:pt x="208" y="127"/>
                  </a:lnTo>
                  <a:lnTo>
                    <a:pt x="208" y="52"/>
                  </a:lnTo>
                  <a:lnTo>
                    <a:pt x="147" y="52"/>
                  </a:lnTo>
                  <a:lnTo>
                    <a:pt x="147"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96" name="Freeform 94">
              <a:extLst>
                <a:ext uri="{FF2B5EF4-FFF2-40B4-BE49-F238E27FC236}">
                  <a16:creationId xmlns:a16="http://schemas.microsoft.com/office/drawing/2014/main" id="{EE18E2F7-166A-245F-AF19-DDC3621A305E}"/>
                </a:ext>
              </a:extLst>
            </p:cNvPr>
            <p:cNvSpPr>
              <a:spLocks/>
            </p:cNvSpPr>
            <p:nvPr/>
          </p:nvSpPr>
          <p:spPr bwMode="auto">
            <a:xfrm>
              <a:off x="7643652" y="4268004"/>
              <a:ext cx="691042" cy="244292"/>
            </a:xfrm>
            <a:custGeom>
              <a:avLst/>
              <a:gdLst>
                <a:gd name="T0" fmla="*/ 0 w 570"/>
                <a:gd name="T1" fmla="*/ 2147483647 h 204"/>
                <a:gd name="T2" fmla="*/ 2147483647 w 570"/>
                <a:gd name="T3" fmla="*/ 2147483647 h 204"/>
                <a:gd name="T4" fmla="*/ 2147483647 w 570"/>
                <a:gd name="T5" fmla="*/ 2147483647 h 204"/>
                <a:gd name="T6" fmla="*/ 2147483647 w 570"/>
                <a:gd name="T7" fmla="*/ 2147483647 h 204"/>
                <a:gd name="T8" fmla="*/ 2147483647 w 570"/>
                <a:gd name="T9" fmla="*/ 2147483647 h 204"/>
                <a:gd name="T10" fmla="*/ 2147483647 w 570"/>
                <a:gd name="T11" fmla="*/ 2147483647 h 204"/>
                <a:gd name="T12" fmla="*/ 2147483647 w 570"/>
                <a:gd name="T13" fmla="*/ 0 h 204"/>
                <a:gd name="T14" fmla="*/ 2147483647 w 570"/>
                <a:gd name="T15" fmla="*/ 2147483647 h 204"/>
                <a:gd name="T16" fmla="*/ 2147483647 w 570"/>
                <a:gd name="T17" fmla="*/ 2147483647 h 204"/>
                <a:gd name="T18" fmla="*/ 2147483647 w 570"/>
                <a:gd name="T19" fmla="*/ 2147483647 h 204"/>
                <a:gd name="T20" fmla="*/ 2147483647 w 570"/>
                <a:gd name="T21" fmla="*/ 2147483647 h 204"/>
                <a:gd name="T22" fmla="*/ 0 w 570"/>
                <a:gd name="T23" fmla="*/ 2147483647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0"/>
                <a:gd name="T37" fmla="*/ 0 h 204"/>
                <a:gd name="T38" fmla="*/ 570 w 570"/>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0" h="204">
                  <a:moveTo>
                    <a:pt x="0" y="204"/>
                  </a:moveTo>
                  <a:lnTo>
                    <a:pt x="17" y="184"/>
                  </a:lnTo>
                  <a:lnTo>
                    <a:pt x="145" y="125"/>
                  </a:lnTo>
                  <a:lnTo>
                    <a:pt x="256" y="143"/>
                  </a:lnTo>
                  <a:lnTo>
                    <a:pt x="289" y="114"/>
                  </a:lnTo>
                  <a:lnTo>
                    <a:pt x="310" y="57"/>
                  </a:lnTo>
                  <a:lnTo>
                    <a:pt x="472" y="0"/>
                  </a:lnTo>
                  <a:lnTo>
                    <a:pt x="498" y="91"/>
                  </a:lnTo>
                  <a:lnTo>
                    <a:pt x="570" y="109"/>
                  </a:lnTo>
                  <a:lnTo>
                    <a:pt x="534" y="152"/>
                  </a:lnTo>
                  <a:lnTo>
                    <a:pt x="558" y="204"/>
                  </a:lnTo>
                  <a:lnTo>
                    <a:pt x="0" y="204"/>
                  </a:lnTo>
                  <a:close/>
                </a:path>
              </a:pathLst>
            </a:custGeom>
            <a:solidFill>
              <a:schemeClr val="tx1">
                <a:lumMod val="85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97" name="Freeform 95">
              <a:extLst>
                <a:ext uri="{FF2B5EF4-FFF2-40B4-BE49-F238E27FC236}">
                  <a16:creationId xmlns:a16="http://schemas.microsoft.com/office/drawing/2014/main" id="{5C9E7C9D-0545-67D5-E6F0-67BE50C4722C}"/>
                </a:ext>
              </a:extLst>
            </p:cNvPr>
            <p:cNvSpPr>
              <a:spLocks/>
            </p:cNvSpPr>
            <p:nvPr/>
          </p:nvSpPr>
          <p:spPr bwMode="auto">
            <a:xfrm>
              <a:off x="7221866" y="4208981"/>
              <a:ext cx="597658" cy="327909"/>
            </a:xfrm>
            <a:custGeom>
              <a:avLst/>
              <a:gdLst>
                <a:gd name="T0" fmla="*/ 0 w 489"/>
                <a:gd name="T1" fmla="*/ 2147483647 h 268"/>
                <a:gd name="T2" fmla="*/ 2147483647 w 489"/>
                <a:gd name="T3" fmla="*/ 2147483647 h 268"/>
                <a:gd name="T4" fmla="*/ 2147483647 w 489"/>
                <a:gd name="T5" fmla="*/ 2147483647 h 268"/>
                <a:gd name="T6" fmla="*/ 2147483647 w 489"/>
                <a:gd name="T7" fmla="*/ 2147483647 h 268"/>
                <a:gd name="T8" fmla="*/ 2147483647 w 489"/>
                <a:gd name="T9" fmla="*/ 2147483647 h 268"/>
                <a:gd name="T10" fmla="*/ 2147483647 w 489"/>
                <a:gd name="T11" fmla="*/ 0 h 268"/>
                <a:gd name="T12" fmla="*/ 2147483647 w 489"/>
                <a:gd name="T13" fmla="*/ 2147483647 h 268"/>
                <a:gd name="T14" fmla="*/ 2147483647 w 489"/>
                <a:gd name="T15" fmla="*/ 2147483647 h 268"/>
                <a:gd name="T16" fmla="*/ 2147483647 w 489"/>
                <a:gd name="T17" fmla="*/ 2147483647 h 268"/>
                <a:gd name="T18" fmla="*/ 2147483647 w 489"/>
                <a:gd name="T19" fmla="*/ 2147483647 h 268"/>
                <a:gd name="T20" fmla="*/ 2147483647 w 489"/>
                <a:gd name="T21" fmla="*/ 2147483647 h 268"/>
                <a:gd name="T22" fmla="*/ 2147483647 w 489"/>
                <a:gd name="T23" fmla="*/ 2147483647 h 268"/>
                <a:gd name="T24" fmla="*/ 2147483647 w 489"/>
                <a:gd name="T25" fmla="*/ 2147483647 h 268"/>
                <a:gd name="T26" fmla="*/ 2147483647 w 489"/>
                <a:gd name="T27" fmla="*/ 2147483647 h 268"/>
                <a:gd name="T28" fmla="*/ 0 w 489"/>
                <a:gd name="T29" fmla="*/ 2147483647 h 2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9"/>
                <a:gd name="T46" fmla="*/ 0 h 268"/>
                <a:gd name="T47" fmla="*/ 489 w 489"/>
                <a:gd name="T48" fmla="*/ 268 h 2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9" h="268">
                  <a:moveTo>
                    <a:pt x="0" y="268"/>
                  </a:moveTo>
                  <a:lnTo>
                    <a:pt x="23" y="198"/>
                  </a:lnTo>
                  <a:lnTo>
                    <a:pt x="86" y="157"/>
                  </a:lnTo>
                  <a:lnTo>
                    <a:pt x="225" y="129"/>
                  </a:lnTo>
                  <a:lnTo>
                    <a:pt x="306" y="31"/>
                  </a:lnTo>
                  <a:lnTo>
                    <a:pt x="306" y="0"/>
                  </a:lnTo>
                  <a:lnTo>
                    <a:pt x="399" y="75"/>
                  </a:lnTo>
                  <a:lnTo>
                    <a:pt x="433" y="63"/>
                  </a:lnTo>
                  <a:lnTo>
                    <a:pt x="459" y="88"/>
                  </a:lnTo>
                  <a:lnTo>
                    <a:pt x="489" y="175"/>
                  </a:lnTo>
                  <a:lnTo>
                    <a:pt x="361" y="230"/>
                  </a:lnTo>
                  <a:lnTo>
                    <a:pt x="343" y="250"/>
                  </a:lnTo>
                  <a:lnTo>
                    <a:pt x="98" y="250"/>
                  </a:lnTo>
                  <a:lnTo>
                    <a:pt x="98" y="268"/>
                  </a:lnTo>
                  <a:lnTo>
                    <a:pt x="0" y="268"/>
                  </a:lnTo>
                  <a:close/>
                </a:path>
              </a:pathLst>
            </a:custGeom>
            <a:solidFill>
              <a:srgbClr val="7F7F7F"/>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98" name="Freeform 96">
              <a:extLst>
                <a:ext uri="{FF2B5EF4-FFF2-40B4-BE49-F238E27FC236}">
                  <a16:creationId xmlns:a16="http://schemas.microsoft.com/office/drawing/2014/main" id="{C95E850E-6EAA-1A54-C263-CBC1825DAAC6}"/>
                </a:ext>
              </a:extLst>
            </p:cNvPr>
            <p:cNvSpPr>
              <a:spLocks/>
            </p:cNvSpPr>
            <p:nvPr/>
          </p:nvSpPr>
          <p:spPr bwMode="auto">
            <a:xfrm>
              <a:off x="6793857" y="4517215"/>
              <a:ext cx="417116" cy="357419"/>
            </a:xfrm>
            <a:custGeom>
              <a:avLst/>
              <a:gdLst>
                <a:gd name="T0" fmla="*/ 0 w 341"/>
                <a:gd name="T1" fmla="*/ 0 h 297"/>
                <a:gd name="T2" fmla="*/ 2147483647 w 341"/>
                <a:gd name="T3" fmla="*/ 0 h 297"/>
                <a:gd name="T4" fmla="*/ 2147483647 w 341"/>
                <a:gd name="T5" fmla="*/ 2147483647 h 297"/>
                <a:gd name="T6" fmla="*/ 2147483647 w 341"/>
                <a:gd name="T7" fmla="*/ 2147483647 h 297"/>
                <a:gd name="T8" fmla="*/ 2147483647 w 341"/>
                <a:gd name="T9" fmla="*/ 2147483647 h 297"/>
                <a:gd name="T10" fmla="*/ 2147483647 w 341"/>
                <a:gd name="T11" fmla="*/ 2147483647 h 297"/>
                <a:gd name="T12" fmla="*/ 2147483647 w 341"/>
                <a:gd name="T13" fmla="*/ 2147483647 h 297"/>
                <a:gd name="T14" fmla="*/ 2147483647 w 341"/>
                <a:gd name="T15" fmla="*/ 2147483647 h 297"/>
                <a:gd name="T16" fmla="*/ 2147483647 w 341"/>
                <a:gd name="T17" fmla="*/ 2147483647 h 297"/>
                <a:gd name="T18" fmla="*/ 2147483647 w 341"/>
                <a:gd name="T19" fmla="*/ 2147483647 h 297"/>
                <a:gd name="T20" fmla="*/ 2147483647 w 341"/>
                <a:gd name="T21" fmla="*/ 2147483647 h 297"/>
                <a:gd name="T22" fmla="*/ 0 w 341"/>
                <a:gd name="T23" fmla="*/ 0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1"/>
                <a:gd name="T37" fmla="*/ 0 h 297"/>
                <a:gd name="T38" fmla="*/ 341 w 34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1" h="297">
                  <a:moveTo>
                    <a:pt x="0" y="0"/>
                  </a:moveTo>
                  <a:lnTo>
                    <a:pt x="306" y="0"/>
                  </a:lnTo>
                  <a:lnTo>
                    <a:pt x="294" y="40"/>
                  </a:lnTo>
                  <a:lnTo>
                    <a:pt x="341" y="42"/>
                  </a:lnTo>
                  <a:lnTo>
                    <a:pt x="299" y="145"/>
                  </a:lnTo>
                  <a:lnTo>
                    <a:pt x="254" y="210"/>
                  </a:lnTo>
                  <a:lnTo>
                    <a:pt x="227" y="297"/>
                  </a:lnTo>
                  <a:lnTo>
                    <a:pt x="48" y="297"/>
                  </a:lnTo>
                  <a:lnTo>
                    <a:pt x="45" y="257"/>
                  </a:lnTo>
                  <a:lnTo>
                    <a:pt x="12" y="249"/>
                  </a:lnTo>
                  <a:lnTo>
                    <a:pt x="12" y="62"/>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dirty="0">
                <a:ln>
                  <a:noFill/>
                </a:ln>
                <a:solidFill>
                  <a:prstClr val="black"/>
                </a:solidFill>
                <a:effectLst/>
                <a:uLnTx/>
                <a:uFillTx/>
                <a:latin typeface="Calibri"/>
                <a:ea typeface="MS PGothic" charset="-128"/>
                <a:cs typeface="+mn-cs"/>
              </a:endParaRPr>
            </a:p>
          </p:txBody>
        </p:sp>
        <p:sp>
          <p:nvSpPr>
            <p:cNvPr id="99" name="Freeform 97">
              <a:extLst>
                <a:ext uri="{FF2B5EF4-FFF2-40B4-BE49-F238E27FC236}">
                  <a16:creationId xmlns:a16="http://schemas.microsoft.com/office/drawing/2014/main" id="{BB593854-6422-3F6E-60FA-FEC5676B0CC9}"/>
                </a:ext>
              </a:extLst>
            </p:cNvPr>
            <p:cNvSpPr>
              <a:spLocks/>
            </p:cNvSpPr>
            <p:nvPr/>
          </p:nvSpPr>
          <p:spPr bwMode="auto">
            <a:xfrm>
              <a:off x="7159614" y="4512296"/>
              <a:ext cx="700380" cy="181990"/>
            </a:xfrm>
            <a:custGeom>
              <a:avLst/>
              <a:gdLst>
                <a:gd name="T0" fmla="*/ 2147483647 w 575"/>
                <a:gd name="T1" fmla="*/ 2147483647 h 148"/>
                <a:gd name="T2" fmla="*/ 2147483647 w 575"/>
                <a:gd name="T3" fmla="*/ 2147483647 h 148"/>
                <a:gd name="T4" fmla="*/ 2147483647 w 575"/>
                <a:gd name="T5" fmla="*/ 0 h 148"/>
                <a:gd name="T6" fmla="*/ 2147483647 w 575"/>
                <a:gd name="T7" fmla="*/ 0 h 148"/>
                <a:gd name="T8" fmla="*/ 2147483647 w 575"/>
                <a:gd name="T9" fmla="*/ 2147483647 h 148"/>
                <a:gd name="T10" fmla="*/ 2147483647 w 575"/>
                <a:gd name="T11" fmla="*/ 2147483647 h 148"/>
                <a:gd name="T12" fmla="*/ 2147483647 w 575"/>
                <a:gd name="T13" fmla="*/ 2147483647 h 148"/>
                <a:gd name="T14" fmla="*/ 0 w 575"/>
                <a:gd name="T15" fmla="*/ 2147483647 h 148"/>
                <a:gd name="T16" fmla="*/ 2147483647 w 575"/>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5"/>
                <a:gd name="T28" fmla="*/ 0 h 148"/>
                <a:gd name="T29" fmla="*/ 575 w 575"/>
                <a:gd name="T30" fmla="*/ 148 h 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5" h="148">
                  <a:moveTo>
                    <a:pt x="51" y="16"/>
                  </a:moveTo>
                  <a:lnTo>
                    <a:pt x="151" y="16"/>
                  </a:lnTo>
                  <a:lnTo>
                    <a:pt x="151" y="0"/>
                  </a:lnTo>
                  <a:lnTo>
                    <a:pt x="575" y="0"/>
                  </a:lnTo>
                  <a:lnTo>
                    <a:pt x="569" y="36"/>
                  </a:lnTo>
                  <a:lnTo>
                    <a:pt x="397" y="105"/>
                  </a:lnTo>
                  <a:lnTo>
                    <a:pt x="381" y="148"/>
                  </a:lnTo>
                  <a:lnTo>
                    <a:pt x="0" y="147"/>
                  </a:lnTo>
                  <a:lnTo>
                    <a:pt x="51" y="16"/>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00" name="Freeform 98">
              <a:extLst>
                <a:ext uri="{FF2B5EF4-FFF2-40B4-BE49-F238E27FC236}">
                  <a16:creationId xmlns:a16="http://schemas.microsoft.com/office/drawing/2014/main" id="{1A3C53E9-D3C1-F24C-1A3F-7C87C11F9AEC}"/>
                </a:ext>
              </a:extLst>
            </p:cNvPr>
            <p:cNvSpPr>
              <a:spLocks/>
            </p:cNvSpPr>
            <p:nvPr/>
          </p:nvSpPr>
          <p:spPr bwMode="auto">
            <a:xfrm>
              <a:off x="7623421" y="4512296"/>
              <a:ext cx="729952" cy="285280"/>
            </a:xfrm>
            <a:custGeom>
              <a:avLst/>
              <a:gdLst>
                <a:gd name="T0" fmla="*/ 2147483647 w 599"/>
                <a:gd name="T1" fmla="*/ 0 h 236"/>
                <a:gd name="T2" fmla="*/ 2147483647 w 599"/>
                <a:gd name="T3" fmla="*/ 0 h 236"/>
                <a:gd name="T4" fmla="*/ 2147483647 w 599"/>
                <a:gd name="T5" fmla="*/ 2147483647 h 236"/>
                <a:gd name="T6" fmla="*/ 2147483647 w 599"/>
                <a:gd name="T7" fmla="*/ 2147483647 h 236"/>
                <a:gd name="T8" fmla="*/ 2147483647 w 599"/>
                <a:gd name="T9" fmla="*/ 2147483647 h 236"/>
                <a:gd name="T10" fmla="*/ 2147483647 w 599"/>
                <a:gd name="T11" fmla="*/ 2147483647 h 236"/>
                <a:gd name="T12" fmla="*/ 2147483647 w 599"/>
                <a:gd name="T13" fmla="*/ 2147483647 h 236"/>
                <a:gd name="T14" fmla="*/ 2147483647 w 599"/>
                <a:gd name="T15" fmla="*/ 2147483647 h 236"/>
                <a:gd name="T16" fmla="*/ 2147483647 w 599"/>
                <a:gd name="T17" fmla="*/ 2147483647 h 236"/>
                <a:gd name="T18" fmla="*/ 2147483647 w 599"/>
                <a:gd name="T19" fmla="*/ 2147483647 h 236"/>
                <a:gd name="T20" fmla="*/ 2147483647 w 599"/>
                <a:gd name="T21" fmla="*/ 2147483647 h 236"/>
                <a:gd name="T22" fmla="*/ 0 w 599"/>
                <a:gd name="T23" fmla="*/ 2147483647 h 236"/>
                <a:gd name="T24" fmla="*/ 2147483647 w 599"/>
                <a:gd name="T25" fmla="*/ 2147483647 h 236"/>
                <a:gd name="T26" fmla="*/ 2147483647 w 599"/>
                <a:gd name="T27" fmla="*/ 2147483647 h 236"/>
                <a:gd name="T28" fmla="*/ 2147483647 w 599"/>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9"/>
                <a:gd name="T46" fmla="*/ 0 h 236"/>
                <a:gd name="T47" fmla="*/ 599 w 599"/>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9" h="236">
                  <a:moveTo>
                    <a:pt x="191" y="0"/>
                  </a:moveTo>
                  <a:lnTo>
                    <a:pt x="569" y="0"/>
                  </a:lnTo>
                  <a:lnTo>
                    <a:pt x="599" y="74"/>
                  </a:lnTo>
                  <a:lnTo>
                    <a:pt x="533" y="145"/>
                  </a:lnTo>
                  <a:lnTo>
                    <a:pt x="438" y="175"/>
                  </a:lnTo>
                  <a:lnTo>
                    <a:pt x="400" y="236"/>
                  </a:lnTo>
                  <a:lnTo>
                    <a:pt x="307" y="135"/>
                  </a:lnTo>
                  <a:lnTo>
                    <a:pt x="233" y="135"/>
                  </a:lnTo>
                  <a:lnTo>
                    <a:pt x="220" y="115"/>
                  </a:lnTo>
                  <a:lnTo>
                    <a:pt x="120" y="115"/>
                  </a:lnTo>
                  <a:lnTo>
                    <a:pt x="87" y="148"/>
                  </a:lnTo>
                  <a:lnTo>
                    <a:pt x="0" y="147"/>
                  </a:lnTo>
                  <a:lnTo>
                    <a:pt x="14" y="106"/>
                  </a:lnTo>
                  <a:lnTo>
                    <a:pt x="184" y="36"/>
                  </a:lnTo>
                  <a:lnTo>
                    <a:pt x="191"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01" name="Freeform 99">
              <a:extLst>
                <a:ext uri="{FF2B5EF4-FFF2-40B4-BE49-F238E27FC236}">
                  <a16:creationId xmlns:a16="http://schemas.microsoft.com/office/drawing/2014/main" id="{F0659438-BF63-07A0-391D-F2CA3F7CFF04}"/>
                </a:ext>
              </a:extLst>
            </p:cNvPr>
            <p:cNvSpPr>
              <a:spLocks/>
            </p:cNvSpPr>
            <p:nvPr/>
          </p:nvSpPr>
          <p:spPr bwMode="auto">
            <a:xfrm>
              <a:off x="7713691" y="4653296"/>
              <a:ext cx="396882" cy="339386"/>
            </a:xfrm>
            <a:custGeom>
              <a:avLst/>
              <a:gdLst>
                <a:gd name="T0" fmla="*/ 2147483647 w 327"/>
                <a:gd name="T1" fmla="*/ 2147483647 h 283"/>
                <a:gd name="T2" fmla="*/ 2147483647 w 327"/>
                <a:gd name="T3" fmla="*/ 0 h 283"/>
                <a:gd name="T4" fmla="*/ 2147483647 w 327"/>
                <a:gd name="T5" fmla="*/ 0 h 283"/>
                <a:gd name="T6" fmla="*/ 2147483647 w 327"/>
                <a:gd name="T7" fmla="*/ 2147483647 h 283"/>
                <a:gd name="T8" fmla="*/ 2147483647 w 327"/>
                <a:gd name="T9" fmla="*/ 2147483647 h 283"/>
                <a:gd name="T10" fmla="*/ 2147483647 w 327"/>
                <a:gd name="T11" fmla="*/ 2147483647 h 283"/>
                <a:gd name="T12" fmla="*/ 2147483647 w 327"/>
                <a:gd name="T13" fmla="*/ 2147483647 h 283"/>
                <a:gd name="T14" fmla="*/ 2147483647 w 327"/>
                <a:gd name="T15" fmla="*/ 2147483647 h 283"/>
                <a:gd name="T16" fmla="*/ 2147483647 w 327"/>
                <a:gd name="T17" fmla="*/ 2147483647 h 283"/>
                <a:gd name="T18" fmla="*/ 2147483647 w 327"/>
                <a:gd name="T19" fmla="*/ 2147483647 h 283"/>
                <a:gd name="T20" fmla="*/ 0 w 327"/>
                <a:gd name="T21" fmla="*/ 2147483647 h 283"/>
                <a:gd name="T22" fmla="*/ 2147483647 w 327"/>
                <a:gd name="T23" fmla="*/ 2147483647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283"/>
                <a:gd name="T38" fmla="*/ 327 w 327"/>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283">
                  <a:moveTo>
                    <a:pt x="13" y="34"/>
                  </a:moveTo>
                  <a:lnTo>
                    <a:pt x="47" y="0"/>
                  </a:lnTo>
                  <a:lnTo>
                    <a:pt x="147" y="0"/>
                  </a:lnTo>
                  <a:lnTo>
                    <a:pt x="158" y="20"/>
                  </a:lnTo>
                  <a:lnTo>
                    <a:pt x="234" y="20"/>
                  </a:lnTo>
                  <a:lnTo>
                    <a:pt x="327" y="121"/>
                  </a:lnTo>
                  <a:lnTo>
                    <a:pt x="242" y="210"/>
                  </a:lnTo>
                  <a:lnTo>
                    <a:pt x="178" y="232"/>
                  </a:lnTo>
                  <a:lnTo>
                    <a:pt x="170" y="283"/>
                  </a:lnTo>
                  <a:lnTo>
                    <a:pt x="137" y="224"/>
                  </a:lnTo>
                  <a:lnTo>
                    <a:pt x="0" y="62"/>
                  </a:lnTo>
                  <a:lnTo>
                    <a:pt x="13" y="34"/>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02" name="Freeform 100">
              <a:extLst>
                <a:ext uri="{FF2B5EF4-FFF2-40B4-BE49-F238E27FC236}">
                  <a16:creationId xmlns:a16="http://schemas.microsoft.com/office/drawing/2014/main" id="{36FF5418-EA55-AE9D-ECB7-7D571EB2E4AB}"/>
                </a:ext>
              </a:extLst>
            </p:cNvPr>
            <p:cNvSpPr>
              <a:spLocks/>
            </p:cNvSpPr>
            <p:nvPr/>
          </p:nvSpPr>
          <p:spPr bwMode="auto">
            <a:xfrm>
              <a:off x="7539376" y="4691007"/>
              <a:ext cx="381319" cy="436117"/>
            </a:xfrm>
            <a:custGeom>
              <a:avLst/>
              <a:gdLst>
                <a:gd name="T0" fmla="*/ 0 w 313"/>
                <a:gd name="T1" fmla="*/ 0 h 360"/>
                <a:gd name="T2" fmla="*/ 2147483647 w 313"/>
                <a:gd name="T3" fmla="*/ 0 h 360"/>
                <a:gd name="T4" fmla="*/ 2147483647 w 313"/>
                <a:gd name="T5" fmla="*/ 2147483647 h 360"/>
                <a:gd name="T6" fmla="*/ 2147483647 w 313"/>
                <a:gd name="T7" fmla="*/ 2147483647 h 360"/>
                <a:gd name="T8" fmla="*/ 2147483647 w 313"/>
                <a:gd name="T9" fmla="*/ 2147483647 h 360"/>
                <a:gd name="T10" fmla="*/ 2147483647 w 313"/>
                <a:gd name="T11" fmla="*/ 2147483647 h 360"/>
                <a:gd name="T12" fmla="*/ 2147483647 w 313"/>
                <a:gd name="T13" fmla="*/ 2147483647 h 360"/>
                <a:gd name="T14" fmla="*/ 2147483647 w 313"/>
                <a:gd name="T15" fmla="*/ 2147483647 h 360"/>
                <a:gd name="T16" fmla="*/ 2147483647 w 313"/>
                <a:gd name="T17" fmla="*/ 2147483647 h 360"/>
                <a:gd name="T18" fmla="*/ 2147483647 w 313"/>
                <a:gd name="T19" fmla="*/ 2147483647 h 360"/>
                <a:gd name="T20" fmla="*/ 0 w 313"/>
                <a:gd name="T21" fmla="*/ 0 h 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3"/>
                <a:gd name="T34" fmla="*/ 0 h 360"/>
                <a:gd name="T35" fmla="*/ 313 w 313"/>
                <a:gd name="T36" fmla="*/ 360 h 3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3" h="360">
                  <a:moveTo>
                    <a:pt x="0" y="0"/>
                  </a:moveTo>
                  <a:lnTo>
                    <a:pt x="157" y="0"/>
                  </a:lnTo>
                  <a:lnTo>
                    <a:pt x="144" y="27"/>
                  </a:lnTo>
                  <a:lnTo>
                    <a:pt x="280" y="191"/>
                  </a:lnTo>
                  <a:lnTo>
                    <a:pt x="313" y="250"/>
                  </a:lnTo>
                  <a:lnTo>
                    <a:pt x="277" y="359"/>
                  </a:lnTo>
                  <a:lnTo>
                    <a:pt x="55" y="360"/>
                  </a:lnTo>
                  <a:lnTo>
                    <a:pt x="31" y="312"/>
                  </a:lnTo>
                  <a:lnTo>
                    <a:pt x="20" y="256"/>
                  </a:lnTo>
                  <a:lnTo>
                    <a:pt x="42" y="225"/>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03" name="Freeform 101">
              <a:extLst>
                <a:ext uri="{FF2B5EF4-FFF2-40B4-BE49-F238E27FC236}">
                  <a16:creationId xmlns:a16="http://schemas.microsoft.com/office/drawing/2014/main" id="{17EC09E9-AFD0-763B-617B-185C2BBBA041}"/>
                </a:ext>
              </a:extLst>
            </p:cNvPr>
            <p:cNvSpPr>
              <a:spLocks/>
            </p:cNvSpPr>
            <p:nvPr/>
          </p:nvSpPr>
          <p:spPr bwMode="auto">
            <a:xfrm>
              <a:off x="7064673" y="4691007"/>
              <a:ext cx="277039" cy="486943"/>
            </a:xfrm>
            <a:custGeom>
              <a:avLst/>
              <a:gdLst>
                <a:gd name="T0" fmla="*/ 2147483647 w 227"/>
                <a:gd name="T1" fmla="*/ 0 h 401"/>
                <a:gd name="T2" fmla="*/ 2147483647 w 227"/>
                <a:gd name="T3" fmla="*/ 0 h 401"/>
                <a:gd name="T4" fmla="*/ 2147483647 w 227"/>
                <a:gd name="T5" fmla="*/ 2147483647 h 401"/>
                <a:gd name="T6" fmla="*/ 2147483647 w 227"/>
                <a:gd name="T7" fmla="*/ 2147483647 h 401"/>
                <a:gd name="T8" fmla="*/ 2147483647 w 227"/>
                <a:gd name="T9" fmla="*/ 2147483647 h 401"/>
                <a:gd name="T10" fmla="*/ 2147483647 w 227"/>
                <a:gd name="T11" fmla="*/ 2147483647 h 401"/>
                <a:gd name="T12" fmla="*/ 0 w 227"/>
                <a:gd name="T13" fmla="*/ 2147483647 h 401"/>
                <a:gd name="T14" fmla="*/ 2147483647 w 227"/>
                <a:gd name="T15" fmla="*/ 2147483647 h 401"/>
                <a:gd name="T16" fmla="*/ 2147483647 w 227"/>
                <a:gd name="T17" fmla="*/ 2147483647 h 401"/>
                <a:gd name="T18" fmla="*/ 2147483647 w 227"/>
                <a:gd name="T19" fmla="*/ 2147483647 h 401"/>
                <a:gd name="T20" fmla="*/ 2147483647 w 227"/>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401"/>
                <a:gd name="T35" fmla="*/ 227 w 227"/>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401">
                  <a:moveTo>
                    <a:pt x="76" y="0"/>
                  </a:moveTo>
                  <a:lnTo>
                    <a:pt x="227" y="0"/>
                  </a:lnTo>
                  <a:lnTo>
                    <a:pt x="178" y="267"/>
                  </a:lnTo>
                  <a:lnTo>
                    <a:pt x="176" y="371"/>
                  </a:lnTo>
                  <a:lnTo>
                    <a:pt x="129" y="401"/>
                  </a:lnTo>
                  <a:lnTo>
                    <a:pt x="105" y="332"/>
                  </a:lnTo>
                  <a:lnTo>
                    <a:pt x="0" y="332"/>
                  </a:lnTo>
                  <a:lnTo>
                    <a:pt x="33" y="217"/>
                  </a:lnTo>
                  <a:lnTo>
                    <a:pt x="1" y="157"/>
                  </a:lnTo>
                  <a:lnTo>
                    <a:pt x="31" y="60"/>
                  </a:lnTo>
                  <a:lnTo>
                    <a:pt x="76"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04" name="Freeform 102">
              <a:extLst>
                <a:ext uri="{FF2B5EF4-FFF2-40B4-BE49-F238E27FC236}">
                  <a16:creationId xmlns:a16="http://schemas.microsoft.com/office/drawing/2014/main" id="{DE5CA671-837B-3A07-5179-CC67E0526B12}"/>
                </a:ext>
              </a:extLst>
            </p:cNvPr>
            <p:cNvSpPr>
              <a:spLocks/>
            </p:cNvSpPr>
            <p:nvPr/>
          </p:nvSpPr>
          <p:spPr bwMode="auto">
            <a:xfrm>
              <a:off x="7357276" y="5069739"/>
              <a:ext cx="664583" cy="575480"/>
            </a:xfrm>
            <a:custGeom>
              <a:avLst/>
              <a:gdLst>
                <a:gd name="T0" fmla="*/ 2147483647 w 547"/>
                <a:gd name="T1" fmla="*/ 0 h 478"/>
                <a:gd name="T2" fmla="*/ 2147483647 w 547"/>
                <a:gd name="T3" fmla="*/ 0 h 478"/>
                <a:gd name="T4" fmla="*/ 2147483647 w 547"/>
                <a:gd name="T5" fmla="*/ 2147483647 h 478"/>
                <a:gd name="T6" fmla="*/ 2147483647 w 547"/>
                <a:gd name="T7" fmla="*/ 2147483647 h 478"/>
                <a:gd name="T8" fmla="*/ 2147483647 w 547"/>
                <a:gd name="T9" fmla="*/ 2147483647 h 478"/>
                <a:gd name="T10" fmla="*/ 2147483647 w 547"/>
                <a:gd name="T11" fmla="*/ 2147483647 h 478"/>
                <a:gd name="T12" fmla="*/ 2147483647 w 547"/>
                <a:gd name="T13" fmla="*/ 2147483647 h 478"/>
                <a:gd name="T14" fmla="*/ 2147483647 w 547"/>
                <a:gd name="T15" fmla="*/ 2147483647 h 478"/>
                <a:gd name="T16" fmla="*/ 2147483647 w 547"/>
                <a:gd name="T17" fmla="*/ 2147483647 h 478"/>
                <a:gd name="T18" fmla="*/ 2147483647 w 547"/>
                <a:gd name="T19" fmla="*/ 2147483647 h 478"/>
                <a:gd name="T20" fmla="*/ 2147483647 w 547"/>
                <a:gd name="T21" fmla="*/ 2147483647 h 478"/>
                <a:gd name="T22" fmla="*/ 2147483647 w 547"/>
                <a:gd name="T23" fmla="*/ 2147483647 h 478"/>
                <a:gd name="T24" fmla="*/ 2147483647 w 547"/>
                <a:gd name="T25" fmla="*/ 2147483647 h 478"/>
                <a:gd name="T26" fmla="*/ 2147483647 w 547"/>
                <a:gd name="T27" fmla="*/ 2147483647 h 478"/>
                <a:gd name="T28" fmla="*/ 2147483647 w 547"/>
                <a:gd name="T29" fmla="*/ 2147483647 h 478"/>
                <a:gd name="T30" fmla="*/ 2147483647 w 547"/>
                <a:gd name="T31" fmla="*/ 2147483647 h 478"/>
                <a:gd name="T32" fmla="*/ 2147483647 w 547"/>
                <a:gd name="T33" fmla="*/ 2147483647 h 478"/>
                <a:gd name="T34" fmla="*/ 0 w 547"/>
                <a:gd name="T35" fmla="*/ 2147483647 h 478"/>
                <a:gd name="T36" fmla="*/ 2147483647 w 547"/>
                <a:gd name="T37" fmla="*/ 0 h 4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7"/>
                <a:gd name="T58" fmla="*/ 0 h 478"/>
                <a:gd name="T59" fmla="*/ 547 w 547"/>
                <a:gd name="T60" fmla="*/ 478 h 4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7" h="478">
                  <a:moveTo>
                    <a:pt x="2" y="0"/>
                  </a:moveTo>
                  <a:lnTo>
                    <a:pt x="182" y="0"/>
                  </a:lnTo>
                  <a:lnTo>
                    <a:pt x="206" y="48"/>
                  </a:lnTo>
                  <a:lnTo>
                    <a:pt x="424" y="48"/>
                  </a:lnTo>
                  <a:lnTo>
                    <a:pt x="430" y="90"/>
                  </a:lnTo>
                  <a:lnTo>
                    <a:pt x="507" y="229"/>
                  </a:lnTo>
                  <a:lnTo>
                    <a:pt x="537" y="330"/>
                  </a:lnTo>
                  <a:lnTo>
                    <a:pt x="547" y="400"/>
                  </a:lnTo>
                  <a:lnTo>
                    <a:pt x="471" y="472"/>
                  </a:lnTo>
                  <a:lnTo>
                    <a:pt x="408" y="478"/>
                  </a:lnTo>
                  <a:lnTo>
                    <a:pt x="390" y="332"/>
                  </a:lnTo>
                  <a:lnTo>
                    <a:pt x="370" y="334"/>
                  </a:lnTo>
                  <a:lnTo>
                    <a:pt x="308" y="246"/>
                  </a:lnTo>
                  <a:lnTo>
                    <a:pt x="322" y="173"/>
                  </a:lnTo>
                  <a:lnTo>
                    <a:pt x="252" y="94"/>
                  </a:lnTo>
                  <a:lnTo>
                    <a:pt x="160" y="117"/>
                  </a:lnTo>
                  <a:lnTo>
                    <a:pt x="89" y="54"/>
                  </a:lnTo>
                  <a:lnTo>
                    <a:pt x="0" y="52"/>
                  </a:lnTo>
                  <a:lnTo>
                    <a:pt x="2"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05" name="Freeform 103">
              <a:extLst>
                <a:ext uri="{FF2B5EF4-FFF2-40B4-BE49-F238E27FC236}">
                  <a16:creationId xmlns:a16="http://schemas.microsoft.com/office/drawing/2014/main" id="{9D136458-6B05-5A1E-4DB6-4385C3BF055E}"/>
                </a:ext>
              </a:extLst>
            </p:cNvPr>
            <p:cNvSpPr>
              <a:spLocks/>
            </p:cNvSpPr>
            <p:nvPr/>
          </p:nvSpPr>
          <p:spPr bwMode="auto">
            <a:xfrm>
              <a:off x="7279455" y="4691004"/>
              <a:ext cx="309725" cy="450874"/>
            </a:xfrm>
            <a:custGeom>
              <a:avLst/>
              <a:gdLst>
                <a:gd name="T0" fmla="*/ 2147483647 w 255"/>
                <a:gd name="T1" fmla="*/ 0 h 371"/>
                <a:gd name="T2" fmla="*/ 2147483647 w 255"/>
                <a:gd name="T3" fmla="*/ 0 h 371"/>
                <a:gd name="T4" fmla="*/ 2147483647 w 255"/>
                <a:gd name="T5" fmla="*/ 2147483647 h 371"/>
                <a:gd name="T6" fmla="*/ 2147483647 w 255"/>
                <a:gd name="T7" fmla="*/ 2147483647 h 371"/>
                <a:gd name="T8" fmla="*/ 2147483647 w 255"/>
                <a:gd name="T9" fmla="*/ 2147483647 h 371"/>
                <a:gd name="T10" fmla="*/ 2147483647 w 255"/>
                <a:gd name="T11" fmla="*/ 2147483647 h 371"/>
                <a:gd name="T12" fmla="*/ 2147483647 w 255"/>
                <a:gd name="T13" fmla="*/ 2147483647 h 371"/>
                <a:gd name="T14" fmla="*/ 0 w 255"/>
                <a:gd name="T15" fmla="*/ 2147483647 h 371"/>
                <a:gd name="T16" fmla="*/ 2147483647 w 255"/>
                <a:gd name="T17" fmla="*/ 2147483647 h 371"/>
                <a:gd name="T18" fmla="*/ 2147483647 w 255"/>
                <a:gd name="T19" fmla="*/ 0 h 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371"/>
                <a:gd name="T32" fmla="*/ 255 w 255"/>
                <a:gd name="T33" fmla="*/ 371 h 3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371">
                  <a:moveTo>
                    <a:pt x="52" y="0"/>
                  </a:moveTo>
                  <a:lnTo>
                    <a:pt x="212" y="0"/>
                  </a:lnTo>
                  <a:lnTo>
                    <a:pt x="255" y="227"/>
                  </a:lnTo>
                  <a:lnTo>
                    <a:pt x="234" y="257"/>
                  </a:lnTo>
                  <a:lnTo>
                    <a:pt x="244" y="310"/>
                  </a:lnTo>
                  <a:lnTo>
                    <a:pt x="66" y="310"/>
                  </a:lnTo>
                  <a:lnTo>
                    <a:pt x="63" y="362"/>
                  </a:lnTo>
                  <a:lnTo>
                    <a:pt x="0" y="371"/>
                  </a:lnTo>
                  <a:lnTo>
                    <a:pt x="2" y="267"/>
                  </a:lnTo>
                  <a:lnTo>
                    <a:pt x="52" y="0"/>
                  </a:lnTo>
                  <a:close/>
                </a:path>
              </a:pathLst>
            </a:custGeom>
            <a:solidFill>
              <a:schemeClr val="tx1">
                <a:lumMod val="85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06" name="Freeform 104">
              <a:extLst>
                <a:ext uri="{FF2B5EF4-FFF2-40B4-BE49-F238E27FC236}">
                  <a16:creationId xmlns:a16="http://schemas.microsoft.com/office/drawing/2014/main" id="{B0D926A2-B84C-F53E-4707-A17884B153DA}"/>
                </a:ext>
              </a:extLst>
            </p:cNvPr>
            <p:cNvSpPr>
              <a:spLocks/>
            </p:cNvSpPr>
            <p:nvPr/>
          </p:nvSpPr>
          <p:spPr bwMode="auto">
            <a:xfrm>
              <a:off x="6846775" y="4874632"/>
              <a:ext cx="407778" cy="386932"/>
            </a:xfrm>
            <a:custGeom>
              <a:avLst/>
              <a:gdLst>
                <a:gd name="T0" fmla="*/ 2147483647 w 334"/>
                <a:gd name="T1" fmla="*/ 0 h 322"/>
                <a:gd name="T2" fmla="*/ 2147483647 w 334"/>
                <a:gd name="T3" fmla="*/ 0 h 322"/>
                <a:gd name="T4" fmla="*/ 2147483647 w 334"/>
                <a:gd name="T5" fmla="*/ 2147483647 h 322"/>
                <a:gd name="T6" fmla="*/ 2147483647 w 334"/>
                <a:gd name="T7" fmla="*/ 2147483647 h 322"/>
                <a:gd name="T8" fmla="*/ 2147483647 w 334"/>
                <a:gd name="T9" fmla="*/ 2147483647 h 322"/>
                <a:gd name="T10" fmla="*/ 2147483647 w 334"/>
                <a:gd name="T11" fmla="*/ 2147483647 h 322"/>
                <a:gd name="T12" fmla="*/ 2147483647 w 334"/>
                <a:gd name="T13" fmla="*/ 2147483647 h 322"/>
                <a:gd name="T14" fmla="*/ 2147483647 w 334"/>
                <a:gd name="T15" fmla="*/ 2147483647 h 322"/>
                <a:gd name="T16" fmla="*/ 2147483647 w 334"/>
                <a:gd name="T17" fmla="*/ 2147483647 h 322"/>
                <a:gd name="T18" fmla="*/ 2147483647 w 334"/>
                <a:gd name="T19" fmla="*/ 2147483647 h 322"/>
                <a:gd name="T20" fmla="*/ 0 w 334"/>
                <a:gd name="T21" fmla="*/ 2147483647 h 322"/>
                <a:gd name="T22" fmla="*/ 2147483647 w 334"/>
                <a:gd name="T23" fmla="*/ 0 h 3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4"/>
                <a:gd name="T37" fmla="*/ 0 h 322"/>
                <a:gd name="T38" fmla="*/ 334 w 334"/>
                <a:gd name="T39" fmla="*/ 322 h 3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4" h="322">
                  <a:moveTo>
                    <a:pt x="3" y="0"/>
                  </a:moveTo>
                  <a:lnTo>
                    <a:pt x="182" y="0"/>
                  </a:lnTo>
                  <a:lnTo>
                    <a:pt x="213" y="69"/>
                  </a:lnTo>
                  <a:lnTo>
                    <a:pt x="180" y="178"/>
                  </a:lnTo>
                  <a:lnTo>
                    <a:pt x="285" y="178"/>
                  </a:lnTo>
                  <a:lnTo>
                    <a:pt x="309" y="249"/>
                  </a:lnTo>
                  <a:lnTo>
                    <a:pt x="334" y="322"/>
                  </a:lnTo>
                  <a:lnTo>
                    <a:pt x="193" y="314"/>
                  </a:lnTo>
                  <a:lnTo>
                    <a:pt x="23" y="250"/>
                  </a:lnTo>
                  <a:lnTo>
                    <a:pt x="43" y="200"/>
                  </a:lnTo>
                  <a:lnTo>
                    <a:pt x="0" y="99"/>
                  </a:lnTo>
                  <a:lnTo>
                    <a:pt x="3"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07" name="Freeform 105">
              <a:extLst>
                <a:ext uri="{FF2B5EF4-FFF2-40B4-BE49-F238E27FC236}">
                  <a16:creationId xmlns:a16="http://schemas.microsoft.com/office/drawing/2014/main" id="{4725CC5A-CAD9-D021-ECF7-6C5F8170C954}"/>
                </a:ext>
              </a:extLst>
            </p:cNvPr>
            <p:cNvSpPr>
              <a:spLocks/>
            </p:cNvSpPr>
            <p:nvPr/>
          </p:nvSpPr>
          <p:spPr bwMode="auto">
            <a:xfrm>
              <a:off x="6102816" y="4468027"/>
              <a:ext cx="708164" cy="354142"/>
            </a:xfrm>
            <a:custGeom>
              <a:avLst/>
              <a:gdLst>
                <a:gd name="T0" fmla="*/ 0 w 583"/>
                <a:gd name="T1" fmla="*/ 0 h 294"/>
                <a:gd name="T2" fmla="*/ 2147483647 w 583"/>
                <a:gd name="T3" fmla="*/ 0 h 294"/>
                <a:gd name="T4" fmla="*/ 2147483647 w 583"/>
                <a:gd name="T5" fmla="*/ 2147483647 h 294"/>
                <a:gd name="T6" fmla="*/ 2147483647 w 583"/>
                <a:gd name="T7" fmla="*/ 2147483647 h 294"/>
                <a:gd name="T8" fmla="*/ 2147483647 w 583"/>
                <a:gd name="T9" fmla="*/ 2147483647 h 294"/>
                <a:gd name="T10" fmla="*/ 2147483647 w 583"/>
                <a:gd name="T11" fmla="*/ 2147483647 h 294"/>
                <a:gd name="T12" fmla="*/ 2147483647 w 583"/>
                <a:gd name="T13" fmla="*/ 2147483647 h 294"/>
                <a:gd name="T14" fmla="*/ 2147483647 w 583"/>
                <a:gd name="T15" fmla="*/ 2147483647 h 294"/>
                <a:gd name="T16" fmla="*/ 2147483647 w 583"/>
                <a:gd name="T17" fmla="*/ 2147483647 h 294"/>
                <a:gd name="T18" fmla="*/ 0 w 583"/>
                <a:gd name="T19" fmla="*/ 2147483647 h 294"/>
                <a:gd name="T20" fmla="*/ 0 w 583"/>
                <a:gd name="T21" fmla="*/ 0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3"/>
                <a:gd name="T34" fmla="*/ 0 h 294"/>
                <a:gd name="T35" fmla="*/ 583 w 583"/>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3" h="294">
                  <a:moveTo>
                    <a:pt x="0" y="0"/>
                  </a:moveTo>
                  <a:lnTo>
                    <a:pt x="554" y="0"/>
                  </a:lnTo>
                  <a:lnTo>
                    <a:pt x="571" y="43"/>
                  </a:lnTo>
                  <a:lnTo>
                    <a:pt x="581" y="105"/>
                  </a:lnTo>
                  <a:lnTo>
                    <a:pt x="583" y="294"/>
                  </a:lnTo>
                  <a:lnTo>
                    <a:pt x="482" y="273"/>
                  </a:lnTo>
                  <a:lnTo>
                    <a:pt x="440" y="281"/>
                  </a:lnTo>
                  <a:lnTo>
                    <a:pt x="197" y="231"/>
                  </a:lnTo>
                  <a:lnTo>
                    <a:pt x="197" y="88"/>
                  </a:lnTo>
                  <a:lnTo>
                    <a:pt x="0" y="86"/>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08" name="Freeform 106">
              <a:extLst>
                <a:ext uri="{FF2B5EF4-FFF2-40B4-BE49-F238E27FC236}">
                  <a16:creationId xmlns:a16="http://schemas.microsoft.com/office/drawing/2014/main" id="{680AE2A8-529B-6A34-41FF-312EFF6183AE}"/>
                </a:ext>
              </a:extLst>
            </p:cNvPr>
            <p:cNvSpPr>
              <a:spLocks/>
            </p:cNvSpPr>
            <p:nvPr/>
          </p:nvSpPr>
          <p:spPr bwMode="auto">
            <a:xfrm>
              <a:off x="5626556" y="4468030"/>
              <a:ext cx="474703" cy="580397"/>
            </a:xfrm>
            <a:custGeom>
              <a:avLst/>
              <a:gdLst>
                <a:gd name="T0" fmla="*/ 0 w 390"/>
                <a:gd name="T1" fmla="*/ 0 h 482"/>
                <a:gd name="T2" fmla="*/ 2147483647 w 390"/>
                <a:gd name="T3" fmla="*/ 0 h 482"/>
                <a:gd name="T4" fmla="*/ 2147483647 w 390"/>
                <a:gd name="T5" fmla="*/ 2147483647 h 482"/>
                <a:gd name="T6" fmla="*/ 2147483647 w 390"/>
                <a:gd name="T7" fmla="*/ 2147483647 h 482"/>
                <a:gd name="T8" fmla="*/ 2147483647 w 390"/>
                <a:gd name="T9" fmla="*/ 2147483647 h 482"/>
                <a:gd name="T10" fmla="*/ 2147483647 w 390"/>
                <a:gd name="T11" fmla="*/ 2147483647 h 482"/>
                <a:gd name="T12" fmla="*/ 2147483647 w 390"/>
                <a:gd name="T13" fmla="*/ 2147483647 h 482"/>
                <a:gd name="T14" fmla="*/ 0 w 390"/>
                <a:gd name="T15" fmla="*/ 0 h 482"/>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482"/>
                <a:gd name="T26" fmla="*/ 390 w 390"/>
                <a:gd name="T27" fmla="*/ 482 h 4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482">
                  <a:moveTo>
                    <a:pt x="0" y="0"/>
                  </a:moveTo>
                  <a:lnTo>
                    <a:pt x="390" y="0"/>
                  </a:lnTo>
                  <a:lnTo>
                    <a:pt x="390" y="415"/>
                  </a:lnTo>
                  <a:lnTo>
                    <a:pt x="137" y="415"/>
                  </a:lnTo>
                  <a:lnTo>
                    <a:pt x="66" y="415"/>
                  </a:lnTo>
                  <a:lnTo>
                    <a:pt x="66" y="482"/>
                  </a:lnTo>
                  <a:lnTo>
                    <a:pt x="2" y="482"/>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09" name="Freeform 107">
              <a:extLst>
                <a:ext uri="{FF2B5EF4-FFF2-40B4-BE49-F238E27FC236}">
                  <a16:creationId xmlns:a16="http://schemas.microsoft.com/office/drawing/2014/main" id="{57356BA6-984C-4F98-FDA0-9220FFADEED2}"/>
                </a:ext>
              </a:extLst>
            </p:cNvPr>
            <p:cNvSpPr>
              <a:spLocks/>
            </p:cNvSpPr>
            <p:nvPr/>
          </p:nvSpPr>
          <p:spPr bwMode="auto">
            <a:xfrm>
              <a:off x="5796205" y="4566400"/>
              <a:ext cx="1108158" cy="968968"/>
            </a:xfrm>
            <a:custGeom>
              <a:avLst/>
              <a:gdLst>
                <a:gd name="T0" fmla="*/ 2147483647 w 910"/>
                <a:gd name="T1" fmla="*/ 0 h 802"/>
                <a:gd name="T2" fmla="*/ 2147483647 w 910"/>
                <a:gd name="T3" fmla="*/ 0 h 802"/>
                <a:gd name="T4" fmla="*/ 2147483647 w 910"/>
                <a:gd name="T5" fmla="*/ 2147483647 h 802"/>
                <a:gd name="T6" fmla="*/ 2147483647 w 910"/>
                <a:gd name="T7" fmla="*/ 2147483647 h 802"/>
                <a:gd name="T8" fmla="*/ 2147483647 w 910"/>
                <a:gd name="T9" fmla="*/ 2147483647 h 802"/>
                <a:gd name="T10" fmla="*/ 2147483647 w 910"/>
                <a:gd name="T11" fmla="*/ 2147483647 h 802"/>
                <a:gd name="T12" fmla="*/ 2147483647 w 910"/>
                <a:gd name="T13" fmla="*/ 2147483647 h 802"/>
                <a:gd name="T14" fmla="*/ 2147483647 w 910"/>
                <a:gd name="T15" fmla="*/ 2147483647 h 802"/>
                <a:gd name="T16" fmla="*/ 2147483647 w 910"/>
                <a:gd name="T17" fmla="*/ 2147483647 h 802"/>
                <a:gd name="T18" fmla="*/ 2147483647 w 910"/>
                <a:gd name="T19" fmla="*/ 2147483647 h 802"/>
                <a:gd name="T20" fmla="*/ 2147483647 w 910"/>
                <a:gd name="T21" fmla="*/ 2147483647 h 802"/>
                <a:gd name="T22" fmla="*/ 2147483647 w 910"/>
                <a:gd name="T23" fmla="*/ 2147483647 h 802"/>
                <a:gd name="T24" fmla="*/ 2147483647 w 910"/>
                <a:gd name="T25" fmla="*/ 2147483647 h 802"/>
                <a:gd name="T26" fmla="*/ 2147483647 w 910"/>
                <a:gd name="T27" fmla="*/ 2147483647 h 802"/>
                <a:gd name="T28" fmla="*/ 2147483647 w 910"/>
                <a:gd name="T29" fmla="*/ 2147483647 h 802"/>
                <a:gd name="T30" fmla="*/ 2147483647 w 910"/>
                <a:gd name="T31" fmla="*/ 2147483647 h 802"/>
                <a:gd name="T32" fmla="*/ 2147483647 w 910"/>
                <a:gd name="T33" fmla="*/ 2147483647 h 802"/>
                <a:gd name="T34" fmla="*/ 2147483647 w 910"/>
                <a:gd name="T35" fmla="*/ 2147483647 h 802"/>
                <a:gd name="T36" fmla="*/ 2147483647 w 910"/>
                <a:gd name="T37" fmla="*/ 2147483647 h 802"/>
                <a:gd name="T38" fmla="*/ 2147483647 w 910"/>
                <a:gd name="T39" fmla="*/ 2147483647 h 802"/>
                <a:gd name="T40" fmla="*/ 0 w 910"/>
                <a:gd name="T41" fmla="*/ 2147483647 h 802"/>
                <a:gd name="T42" fmla="*/ 2147483647 w 910"/>
                <a:gd name="T43" fmla="*/ 2147483647 h 802"/>
                <a:gd name="T44" fmla="*/ 2147483647 w 910"/>
                <a:gd name="T45" fmla="*/ 0 h 8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0"/>
                <a:gd name="T70" fmla="*/ 0 h 802"/>
                <a:gd name="T71" fmla="*/ 910 w 910"/>
                <a:gd name="T72" fmla="*/ 802 h 8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0" h="802">
                  <a:moveTo>
                    <a:pt x="252" y="0"/>
                  </a:moveTo>
                  <a:lnTo>
                    <a:pt x="449" y="0"/>
                  </a:lnTo>
                  <a:lnTo>
                    <a:pt x="449" y="143"/>
                  </a:lnTo>
                  <a:lnTo>
                    <a:pt x="692" y="194"/>
                  </a:lnTo>
                  <a:lnTo>
                    <a:pt x="732" y="188"/>
                  </a:lnTo>
                  <a:lnTo>
                    <a:pt x="836" y="209"/>
                  </a:lnTo>
                  <a:lnTo>
                    <a:pt x="868" y="218"/>
                  </a:lnTo>
                  <a:lnTo>
                    <a:pt x="865" y="356"/>
                  </a:lnTo>
                  <a:lnTo>
                    <a:pt x="910" y="455"/>
                  </a:lnTo>
                  <a:lnTo>
                    <a:pt x="890" y="505"/>
                  </a:lnTo>
                  <a:lnTo>
                    <a:pt x="798" y="529"/>
                  </a:lnTo>
                  <a:lnTo>
                    <a:pt x="672" y="632"/>
                  </a:lnTo>
                  <a:lnTo>
                    <a:pt x="641" y="714"/>
                  </a:lnTo>
                  <a:lnTo>
                    <a:pt x="657" y="802"/>
                  </a:lnTo>
                  <a:lnTo>
                    <a:pt x="495" y="743"/>
                  </a:lnTo>
                  <a:lnTo>
                    <a:pt x="389" y="567"/>
                  </a:lnTo>
                  <a:lnTo>
                    <a:pt x="306" y="541"/>
                  </a:lnTo>
                  <a:lnTo>
                    <a:pt x="260" y="589"/>
                  </a:lnTo>
                  <a:lnTo>
                    <a:pt x="195" y="551"/>
                  </a:lnTo>
                  <a:lnTo>
                    <a:pt x="135" y="442"/>
                  </a:lnTo>
                  <a:lnTo>
                    <a:pt x="0" y="329"/>
                  </a:lnTo>
                  <a:lnTo>
                    <a:pt x="252" y="329"/>
                  </a:lnTo>
                  <a:lnTo>
                    <a:pt x="252" y="0"/>
                  </a:lnTo>
                  <a:close/>
                </a:path>
              </a:pathLst>
            </a:custGeom>
            <a:solidFill>
              <a:schemeClr val="tx1">
                <a:lumMod val="85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10" name="Freeform 108">
              <a:extLst>
                <a:ext uri="{FF2B5EF4-FFF2-40B4-BE49-F238E27FC236}">
                  <a16:creationId xmlns:a16="http://schemas.microsoft.com/office/drawing/2014/main" id="{1F37EC76-B1B9-B2A2-5238-648A148D4F50}"/>
                </a:ext>
              </a:extLst>
            </p:cNvPr>
            <p:cNvSpPr>
              <a:spLocks/>
            </p:cNvSpPr>
            <p:nvPr/>
          </p:nvSpPr>
          <p:spPr bwMode="auto">
            <a:xfrm>
              <a:off x="5217222" y="3946653"/>
              <a:ext cx="410891" cy="516455"/>
            </a:xfrm>
            <a:custGeom>
              <a:avLst/>
              <a:gdLst>
                <a:gd name="T0" fmla="*/ 2147483647 w 335"/>
                <a:gd name="T1" fmla="*/ 2147483647 h 427"/>
                <a:gd name="T2" fmla="*/ 2147483647 w 335"/>
                <a:gd name="T3" fmla="*/ 2147483647 h 427"/>
                <a:gd name="T4" fmla="*/ 2147483647 w 335"/>
                <a:gd name="T5" fmla="*/ 2147483647 h 427"/>
                <a:gd name="T6" fmla="*/ 0 w 335"/>
                <a:gd name="T7" fmla="*/ 2147483647 h 427"/>
                <a:gd name="T8" fmla="*/ 0 w 335"/>
                <a:gd name="T9" fmla="*/ 0 h 427"/>
                <a:gd name="T10" fmla="*/ 2147483647 w 335"/>
                <a:gd name="T11" fmla="*/ 0 h 427"/>
                <a:gd name="T12" fmla="*/ 2147483647 w 335"/>
                <a:gd name="T13" fmla="*/ 2147483647 h 427"/>
                <a:gd name="T14" fmla="*/ 0 60000 65536"/>
                <a:gd name="T15" fmla="*/ 0 60000 65536"/>
                <a:gd name="T16" fmla="*/ 0 60000 65536"/>
                <a:gd name="T17" fmla="*/ 0 60000 65536"/>
                <a:gd name="T18" fmla="*/ 0 60000 65536"/>
                <a:gd name="T19" fmla="*/ 0 60000 65536"/>
                <a:gd name="T20" fmla="*/ 0 60000 65536"/>
                <a:gd name="T21" fmla="*/ 0 w 335"/>
                <a:gd name="T22" fmla="*/ 0 h 427"/>
                <a:gd name="T23" fmla="*/ 335 w 335"/>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427">
                  <a:moveTo>
                    <a:pt x="195" y="79"/>
                  </a:moveTo>
                  <a:lnTo>
                    <a:pt x="335" y="80"/>
                  </a:lnTo>
                  <a:lnTo>
                    <a:pt x="335" y="427"/>
                  </a:lnTo>
                  <a:lnTo>
                    <a:pt x="0" y="426"/>
                  </a:lnTo>
                  <a:lnTo>
                    <a:pt x="0" y="0"/>
                  </a:lnTo>
                  <a:lnTo>
                    <a:pt x="195" y="0"/>
                  </a:lnTo>
                  <a:lnTo>
                    <a:pt x="195" y="79"/>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11" name="Freeform 109">
              <a:extLst>
                <a:ext uri="{FF2B5EF4-FFF2-40B4-BE49-F238E27FC236}">
                  <a16:creationId xmlns:a16="http://schemas.microsoft.com/office/drawing/2014/main" id="{C83F84B3-C6B7-4537-1C2D-5F655F20A23B}"/>
                </a:ext>
              </a:extLst>
            </p:cNvPr>
            <p:cNvSpPr>
              <a:spLocks/>
            </p:cNvSpPr>
            <p:nvPr/>
          </p:nvSpPr>
          <p:spPr bwMode="auto">
            <a:xfrm>
              <a:off x="4395443" y="3487584"/>
              <a:ext cx="610110" cy="462349"/>
            </a:xfrm>
            <a:custGeom>
              <a:avLst/>
              <a:gdLst>
                <a:gd name="T0" fmla="*/ 2147483647 w 501"/>
                <a:gd name="T1" fmla="*/ 0 h 381"/>
                <a:gd name="T2" fmla="*/ 2147483647 w 501"/>
                <a:gd name="T3" fmla="*/ 2147483647 h 381"/>
                <a:gd name="T4" fmla="*/ 2147483647 w 501"/>
                <a:gd name="T5" fmla="*/ 2147483647 h 381"/>
                <a:gd name="T6" fmla="*/ 2147483647 w 501"/>
                <a:gd name="T7" fmla="*/ 2147483647 h 381"/>
                <a:gd name="T8" fmla="*/ 2147483647 w 501"/>
                <a:gd name="T9" fmla="*/ 2147483647 h 381"/>
                <a:gd name="T10" fmla="*/ 2147483647 w 501"/>
                <a:gd name="T11" fmla="*/ 2147483647 h 381"/>
                <a:gd name="T12" fmla="*/ 2147483647 w 501"/>
                <a:gd name="T13" fmla="*/ 2147483647 h 381"/>
                <a:gd name="T14" fmla="*/ 2147483647 w 501"/>
                <a:gd name="T15" fmla="*/ 2147483647 h 381"/>
                <a:gd name="T16" fmla="*/ 2147483647 w 501"/>
                <a:gd name="T17" fmla="*/ 2147483647 h 381"/>
                <a:gd name="T18" fmla="*/ 2147483647 w 501"/>
                <a:gd name="T19" fmla="*/ 2147483647 h 381"/>
                <a:gd name="T20" fmla="*/ 0 w 501"/>
                <a:gd name="T21" fmla="*/ 2147483647 h 381"/>
                <a:gd name="T22" fmla="*/ 2147483647 w 501"/>
                <a:gd name="T23" fmla="*/ 0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381"/>
                <a:gd name="T38" fmla="*/ 501 w 501"/>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381">
                  <a:moveTo>
                    <a:pt x="32" y="0"/>
                  </a:moveTo>
                  <a:lnTo>
                    <a:pt x="88" y="2"/>
                  </a:lnTo>
                  <a:lnTo>
                    <a:pt x="101" y="51"/>
                  </a:lnTo>
                  <a:lnTo>
                    <a:pt x="314" y="8"/>
                  </a:lnTo>
                  <a:lnTo>
                    <a:pt x="477" y="8"/>
                  </a:lnTo>
                  <a:lnTo>
                    <a:pt x="501" y="47"/>
                  </a:lnTo>
                  <a:lnTo>
                    <a:pt x="467" y="190"/>
                  </a:lnTo>
                  <a:lnTo>
                    <a:pt x="489" y="196"/>
                  </a:lnTo>
                  <a:lnTo>
                    <a:pt x="489" y="381"/>
                  </a:lnTo>
                  <a:lnTo>
                    <a:pt x="14" y="381"/>
                  </a:lnTo>
                  <a:lnTo>
                    <a:pt x="0" y="299"/>
                  </a:lnTo>
                  <a:lnTo>
                    <a:pt x="32"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12" name="Freeform 110">
              <a:extLst>
                <a:ext uri="{FF2B5EF4-FFF2-40B4-BE49-F238E27FC236}">
                  <a16:creationId xmlns:a16="http://schemas.microsoft.com/office/drawing/2014/main" id="{70F61F96-5346-1761-4875-C16167D65B17}"/>
                </a:ext>
              </a:extLst>
            </p:cNvPr>
            <p:cNvSpPr>
              <a:spLocks/>
            </p:cNvSpPr>
            <p:nvPr/>
          </p:nvSpPr>
          <p:spPr bwMode="auto">
            <a:xfrm>
              <a:off x="4960417" y="3189185"/>
              <a:ext cx="496493" cy="760747"/>
            </a:xfrm>
            <a:custGeom>
              <a:avLst/>
              <a:gdLst>
                <a:gd name="T0" fmla="*/ 2147483647 w 406"/>
                <a:gd name="T1" fmla="*/ 0 h 628"/>
                <a:gd name="T2" fmla="*/ 2147483647 w 406"/>
                <a:gd name="T3" fmla="*/ 0 h 628"/>
                <a:gd name="T4" fmla="*/ 2147483647 w 406"/>
                <a:gd name="T5" fmla="*/ 2147483647 h 628"/>
                <a:gd name="T6" fmla="*/ 2147483647 w 406"/>
                <a:gd name="T7" fmla="*/ 2147483647 h 628"/>
                <a:gd name="T8" fmla="*/ 2147483647 w 406"/>
                <a:gd name="T9" fmla="*/ 2147483647 h 628"/>
                <a:gd name="T10" fmla="*/ 2147483647 w 406"/>
                <a:gd name="T11" fmla="*/ 2147483647 h 628"/>
                <a:gd name="T12" fmla="*/ 2147483647 w 406"/>
                <a:gd name="T13" fmla="*/ 2147483647 h 628"/>
                <a:gd name="T14" fmla="*/ 2147483647 w 406"/>
                <a:gd name="T15" fmla="*/ 2147483647 h 628"/>
                <a:gd name="T16" fmla="*/ 2147483647 w 406"/>
                <a:gd name="T17" fmla="*/ 2147483647 h 628"/>
                <a:gd name="T18" fmla="*/ 2147483647 w 406"/>
                <a:gd name="T19" fmla="*/ 2147483647 h 628"/>
                <a:gd name="T20" fmla="*/ 2147483647 w 406"/>
                <a:gd name="T21" fmla="*/ 2147483647 h 628"/>
                <a:gd name="T22" fmla="*/ 2147483647 w 406"/>
                <a:gd name="T23" fmla="*/ 2147483647 h 628"/>
                <a:gd name="T24" fmla="*/ 2147483647 w 406"/>
                <a:gd name="T25" fmla="*/ 2147483647 h 628"/>
                <a:gd name="T26" fmla="*/ 0 w 406"/>
                <a:gd name="T27" fmla="*/ 2147483647 h 628"/>
                <a:gd name="T28" fmla="*/ 2147483647 w 406"/>
                <a:gd name="T29" fmla="*/ 2147483647 h 628"/>
                <a:gd name="T30" fmla="*/ 2147483647 w 406"/>
                <a:gd name="T31" fmla="*/ 2147483647 h 628"/>
                <a:gd name="T32" fmla="*/ 2147483647 w 406"/>
                <a:gd name="T33" fmla="*/ 0 h 6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6"/>
                <a:gd name="T52" fmla="*/ 0 h 628"/>
                <a:gd name="T53" fmla="*/ 406 w 406"/>
                <a:gd name="T54" fmla="*/ 628 h 6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6" h="628">
                  <a:moveTo>
                    <a:pt x="12" y="0"/>
                  </a:moveTo>
                  <a:lnTo>
                    <a:pt x="84" y="0"/>
                  </a:lnTo>
                  <a:lnTo>
                    <a:pt x="84" y="104"/>
                  </a:lnTo>
                  <a:lnTo>
                    <a:pt x="205" y="233"/>
                  </a:lnTo>
                  <a:lnTo>
                    <a:pt x="180" y="290"/>
                  </a:lnTo>
                  <a:lnTo>
                    <a:pt x="190" y="316"/>
                  </a:lnTo>
                  <a:lnTo>
                    <a:pt x="235" y="300"/>
                  </a:lnTo>
                  <a:lnTo>
                    <a:pt x="299" y="413"/>
                  </a:lnTo>
                  <a:lnTo>
                    <a:pt x="406" y="380"/>
                  </a:lnTo>
                  <a:lnTo>
                    <a:pt x="406" y="628"/>
                  </a:lnTo>
                  <a:lnTo>
                    <a:pt x="211" y="628"/>
                  </a:lnTo>
                  <a:lnTo>
                    <a:pt x="24" y="628"/>
                  </a:lnTo>
                  <a:lnTo>
                    <a:pt x="24" y="443"/>
                  </a:lnTo>
                  <a:lnTo>
                    <a:pt x="0" y="439"/>
                  </a:lnTo>
                  <a:lnTo>
                    <a:pt x="36" y="296"/>
                  </a:lnTo>
                  <a:lnTo>
                    <a:pt x="12" y="253"/>
                  </a:lnTo>
                  <a:lnTo>
                    <a:pt x="12"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white">
                    <a:lumMod val="65000"/>
                  </a:prstClr>
                </a:solidFill>
                <a:effectLst/>
                <a:uLnTx/>
                <a:uFillTx/>
                <a:latin typeface="Calibri"/>
                <a:ea typeface="MS PGothic" charset="-128"/>
                <a:cs typeface="+mn-cs"/>
              </a:endParaRPr>
            </a:p>
          </p:txBody>
        </p:sp>
        <p:sp>
          <p:nvSpPr>
            <p:cNvPr id="113" name="Freeform 111">
              <a:extLst>
                <a:ext uri="{FF2B5EF4-FFF2-40B4-BE49-F238E27FC236}">
                  <a16:creationId xmlns:a16="http://schemas.microsoft.com/office/drawing/2014/main" id="{C265BBAB-2F48-CC68-99A7-43BE1007A589}"/>
                </a:ext>
              </a:extLst>
            </p:cNvPr>
            <p:cNvSpPr>
              <a:spLocks/>
            </p:cNvSpPr>
            <p:nvPr/>
          </p:nvSpPr>
          <p:spPr bwMode="auto">
            <a:xfrm>
              <a:off x="4753416" y="3946654"/>
              <a:ext cx="471589" cy="749270"/>
            </a:xfrm>
            <a:custGeom>
              <a:avLst/>
              <a:gdLst>
                <a:gd name="T0" fmla="*/ 0 w 386"/>
                <a:gd name="T1" fmla="*/ 0 h 619"/>
                <a:gd name="T2" fmla="*/ 2147483647 w 386"/>
                <a:gd name="T3" fmla="*/ 0 h 619"/>
                <a:gd name="T4" fmla="*/ 2147483647 w 386"/>
                <a:gd name="T5" fmla="*/ 2147483647 h 619"/>
                <a:gd name="T6" fmla="*/ 2147483647 w 386"/>
                <a:gd name="T7" fmla="*/ 2147483647 h 619"/>
                <a:gd name="T8" fmla="*/ 2147483647 w 386"/>
                <a:gd name="T9" fmla="*/ 2147483647 h 619"/>
                <a:gd name="T10" fmla="*/ 2147483647 w 386"/>
                <a:gd name="T11" fmla="*/ 2147483647 h 619"/>
                <a:gd name="T12" fmla="*/ 0 w 386"/>
                <a:gd name="T13" fmla="*/ 2147483647 h 619"/>
                <a:gd name="T14" fmla="*/ 0 w 386"/>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386"/>
                <a:gd name="T25" fmla="*/ 0 h 619"/>
                <a:gd name="T26" fmla="*/ 386 w 386"/>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6" h="619">
                  <a:moveTo>
                    <a:pt x="0" y="0"/>
                  </a:moveTo>
                  <a:lnTo>
                    <a:pt x="386" y="0"/>
                  </a:lnTo>
                  <a:lnTo>
                    <a:pt x="386" y="424"/>
                  </a:lnTo>
                  <a:lnTo>
                    <a:pt x="385" y="519"/>
                  </a:lnTo>
                  <a:lnTo>
                    <a:pt x="341" y="509"/>
                  </a:lnTo>
                  <a:lnTo>
                    <a:pt x="356" y="619"/>
                  </a:lnTo>
                  <a:lnTo>
                    <a:pt x="0" y="263"/>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14" name="Freeform 112">
              <a:extLst>
                <a:ext uri="{FF2B5EF4-FFF2-40B4-BE49-F238E27FC236}">
                  <a16:creationId xmlns:a16="http://schemas.microsoft.com/office/drawing/2014/main" id="{CFFD70E6-E313-1101-F98A-5C1A76CB481D}"/>
                </a:ext>
              </a:extLst>
            </p:cNvPr>
            <p:cNvSpPr>
              <a:spLocks/>
            </p:cNvSpPr>
            <p:nvPr/>
          </p:nvSpPr>
          <p:spPr bwMode="auto">
            <a:xfrm>
              <a:off x="4392330" y="3189187"/>
              <a:ext cx="585208" cy="359059"/>
            </a:xfrm>
            <a:custGeom>
              <a:avLst/>
              <a:gdLst>
                <a:gd name="T0" fmla="*/ 2147483647 w 480"/>
                <a:gd name="T1" fmla="*/ 0 h 298"/>
                <a:gd name="T2" fmla="*/ 2147483647 w 480"/>
                <a:gd name="T3" fmla="*/ 2147483647 h 298"/>
                <a:gd name="T4" fmla="*/ 2147483647 w 480"/>
                <a:gd name="T5" fmla="*/ 2147483647 h 298"/>
                <a:gd name="T6" fmla="*/ 0 w 480"/>
                <a:gd name="T7" fmla="*/ 2147483647 h 298"/>
                <a:gd name="T8" fmla="*/ 2147483647 w 480"/>
                <a:gd name="T9" fmla="*/ 2147483647 h 298"/>
                <a:gd name="T10" fmla="*/ 2147483647 w 480"/>
                <a:gd name="T11" fmla="*/ 2147483647 h 298"/>
                <a:gd name="T12" fmla="*/ 2147483647 w 480"/>
                <a:gd name="T13" fmla="*/ 2147483647 h 298"/>
                <a:gd name="T14" fmla="*/ 2147483647 w 480"/>
                <a:gd name="T15" fmla="*/ 2147483647 h 298"/>
                <a:gd name="T16" fmla="*/ 2147483647 w 480"/>
                <a:gd name="T17" fmla="*/ 2147483647 h 298"/>
                <a:gd name="T18" fmla="*/ 2147483647 w 480"/>
                <a:gd name="T19" fmla="*/ 0 h 298"/>
                <a:gd name="T20" fmla="*/ 2147483647 w 480"/>
                <a:gd name="T21" fmla="*/ 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0"/>
                <a:gd name="T34" fmla="*/ 0 h 298"/>
                <a:gd name="T35" fmla="*/ 480 w 480"/>
                <a:gd name="T36" fmla="*/ 298 h 2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0" h="298">
                  <a:moveTo>
                    <a:pt x="107" y="0"/>
                  </a:moveTo>
                  <a:lnTo>
                    <a:pt x="125" y="88"/>
                  </a:lnTo>
                  <a:lnTo>
                    <a:pt x="115" y="108"/>
                  </a:lnTo>
                  <a:lnTo>
                    <a:pt x="0" y="90"/>
                  </a:lnTo>
                  <a:lnTo>
                    <a:pt x="36" y="247"/>
                  </a:lnTo>
                  <a:lnTo>
                    <a:pt x="90" y="251"/>
                  </a:lnTo>
                  <a:lnTo>
                    <a:pt x="101" y="298"/>
                  </a:lnTo>
                  <a:lnTo>
                    <a:pt x="320" y="255"/>
                  </a:lnTo>
                  <a:lnTo>
                    <a:pt x="479" y="255"/>
                  </a:lnTo>
                  <a:lnTo>
                    <a:pt x="480" y="0"/>
                  </a:lnTo>
                  <a:lnTo>
                    <a:pt x="107" y="0"/>
                  </a:lnTo>
                  <a:close/>
                </a:path>
              </a:pathLst>
            </a:custGeom>
            <a:solidFill>
              <a:schemeClr val="bg1">
                <a:lumMod val="50000"/>
                <a:lumOff val="50000"/>
              </a:schemeClr>
            </a:solidFill>
            <a:ln w="6350" cmpd="sng">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46" name="Freeform 113">
              <a:extLst>
                <a:ext uri="{FF2B5EF4-FFF2-40B4-BE49-F238E27FC236}">
                  <a16:creationId xmlns:a16="http://schemas.microsoft.com/office/drawing/2014/main" id="{F5051FBA-F16A-4C56-2E5F-D73674C53727}"/>
                </a:ext>
              </a:extLst>
            </p:cNvPr>
            <p:cNvSpPr>
              <a:spLocks/>
            </p:cNvSpPr>
            <p:nvPr/>
          </p:nvSpPr>
          <p:spPr bwMode="auto">
            <a:xfrm>
              <a:off x="4390774" y="3946654"/>
              <a:ext cx="843570" cy="934537"/>
            </a:xfrm>
            <a:custGeom>
              <a:avLst/>
              <a:gdLst>
                <a:gd name="T0" fmla="*/ 2147483647 w 693"/>
                <a:gd name="T1" fmla="*/ 0 h 772"/>
                <a:gd name="T2" fmla="*/ 2147483647 w 693"/>
                <a:gd name="T3" fmla="*/ 0 h 772"/>
                <a:gd name="T4" fmla="*/ 2147483647 w 693"/>
                <a:gd name="T5" fmla="*/ 2147483647 h 772"/>
                <a:gd name="T6" fmla="*/ 2147483647 w 693"/>
                <a:gd name="T7" fmla="*/ 2147483647 h 772"/>
                <a:gd name="T8" fmla="*/ 2147483647 w 693"/>
                <a:gd name="T9" fmla="*/ 2147483647 h 772"/>
                <a:gd name="T10" fmla="*/ 2147483647 w 693"/>
                <a:gd name="T11" fmla="*/ 2147483647 h 772"/>
                <a:gd name="T12" fmla="*/ 2147483647 w 693"/>
                <a:gd name="T13" fmla="*/ 2147483647 h 772"/>
                <a:gd name="T14" fmla="*/ 2147483647 w 693"/>
                <a:gd name="T15" fmla="*/ 2147483647 h 772"/>
                <a:gd name="T16" fmla="*/ 2147483647 w 693"/>
                <a:gd name="T17" fmla="*/ 2147483647 h 772"/>
                <a:gd name="T18" fmla="*/ 2147483647 w 693"/>
                <a:gd name="T19" fmla="*/ 2147483647 h 772"/>
                <a:gd name="T20" fmla="*/ 2147483647 w 693"/>
                <a:gd name="T21" fmla="*/ 2147483647 h 772"/>
                <a:gd name="T22" fmla="*/ 2147483647 w 693"/>
                <a:gd name="T23" fmla="*/ 2147483647 h 772"/>
                <a:gd name="T24" fmla="*/ 0 w 693"/>
                <a:gd name="T25" fmla="*/ 2147483647 h 772"/>
                <a:gd name="T26" fmla="*/ 2147483647 w 693"/>
                <a:gd name="T27" fmla="*/ 0 h 7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3"/>
                <a:gd name="T43" fmla="*/ 0 h 772"/>
                <a:gd name="T44" fmla="*/ 693 w 693"/>
                <a:gd name="T45" fmla="*/ 772 h 7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3" h="772">
                  <a:moveTo>
                    <a:pt x="16" y="0"/>
                  </a:moveTo>
                  <a:lnTo>
                    <a:pt x="298" y="0"/>
                  </a:lnTo>
                  <a:lnTo>
                    <a:pt x="298" y="263"/>
                  </a:lnTo>
                  <a:lnTo>
                    <a:pt x="661" y="625"/>
                  </a:lnTo>
                  <a:lnTo>
                    <a:pt x="693" y="667"/>
                  </a:lnTo>
                  <a:lnTo>
                    <a:pt x="677" y="772"/>
                  </a:lnTo>
                  <a:lnTo>
                    <a:pt x="495" y="772"/>
                  </a:lnTo>
                  <a:lnTo>
                    <a:pt x="334" y="642"/>
                  </a:lnTo>
                  <a:lnTo>
                    <a:pt x="277" y="642"/>
                  </a:lnTo>
                  <a:lnTo>
                    <a:pt x="140" y="400"/>
                  </a:lnTo>
                  <a:lnTo>
                    <a:pt x="44" y="251"/>
                  </a:lnTo>
                  <a:lnTo>
                    <a:pt x="56" y="194"/>
                  </a:lnTo>
                  <a:lnTo>
                    <a:pt x="0" y="118"/>
                  </a:lnTo>
                  <a:lnTo>
                    <a:pt x="16" y="0"/>
                  </a:lnTo>
                  <a:close/>
                </a:path>
              </a:pathLst>
            </a:custGeom>
            <a:solidFill>
              <a:schemeClr val="tx1">
                <a:lumMod val="85000"/>
              </a:schemeClr>
            </a:solidFill>
            <a:ln w="6350" cmpd="sng">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47" name="Freeform 114">
              <a:extLst>
                <a:ext uri="{FF2B5EF4-FFF2-40B4-BE49-F238E27FC236}">
                  <a16:creationId xmlns:a16="http://schemas.microsoft.com/office/drawing/2014/main" id="{8727FA1E-538D-D5C5-39F6-082F0928938A}"/>
                </a:ext>
              </a:extLst>
            </p:cNvPr>
            <p:cNvSpPr>
              <a:spLocks/>
            </p:cNvSpPr>
            <p:nvPr/>
          </p:nvSpPr>
          <p:spPr bwMode="auto">
            <a:xfrm>
              <a:off x="7958044" y="3899105"/>
              <a:ext cx="454470" cy="277082"/>
            </a:xfrm>
            <a:custGeom>
              <a:avLst/>
              <a:gdLst>
                <a:gd name="T0" fmla="*/ 0 w 371"/>
                <a:gd name="T1" fmla="*/ 2147483647 h 228"/>
                <a:gd name="T2" fmla="*/ 2147483647 w 371"/>
                <a:gd name="T3" fmla="*/ 0 h 228"/>
                <a:gd name="T4" fmla="*/ 2147483647 w 371"/>
                <a:gd name="T5" fmla="*/ 2147483647 h 228"/>
                <a:gd name="T6" fmla="*/ 2147483647 w 371"/>
                <a:gd name="T7" fmla="*/ 2147483647 h 228"/>
                <a:gd name="T8" fmla="*/ 2147483647 w 371"/>
                <a:gd name="T9" fmla="*/ 2147483647 h 228"/>
                <a:gd name="T10" fmla="*/ 2147483647 w 371"/>
                <a:gd name="T11" fmla="*/ 2147483647 h 228"/>
                <a:gd name="T12" fmla="*/ 2147483647 w 371"/>
                <a:gd name="T13" fmla="*/ 2147483647 h 228"/>
                <a:gd name="T14" fmla="*/ 2147483647 w 371"/>
                <a:gd name="T15" fmla="*/ 2147483647 h 228"/>
                <a:gd name="T16" fmla="*/ 2147483647 w 371"/>
                <a:gd name="T17" fmla="*/ 2147483647 h 228"/>
                <a:gd name="T18" fmla="*/ 2147483647 w 371"/>
                <a:gd name="T19" fmla="*/ 2147483647 h 228"/>
                <a:gd name="T20" fmla="*/ 0 w 371"/>
                <a:gd name="T21" fmla="*/ 2147483647 h 228"/>
                <a:gd name="T22" fmla="*/ 0 w 371"/>
                <a:gd name="T23" fmla="*/ 2147483647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228"/>
                <a:gd name="T38" fmla="*/ 371 w 371"/>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228">
                  <a:moveTo>
                    <a:pt x="0" y="43"/>
                  </a:moveTo>
                  <a:lnTo>
                    <a:pt x="53" y="0"/>
                  </a:lnTo>
                  <a:lnTo>
                    <a:pt x="54" y="39"/>
                  </a:lnTo>
                  <a:lnTo>
                    <a:pt x="331" y="38"/>
                  </a:lnTo>
                  <a:lnTo>
                    <a:pt x="371" y="108"/>
                  </a:lnTo>
                  <a:lnTo>
                    <a:pt x="348" y="131"/>
                  </a:lnTo>
                  <a:lnTo>
                    <a:pt x="369" y="185"/>
                  </a:lnTo>
                  <a:lnTo>
                    <a:pt x="352" y="209"/>
                  </a:lnTo>
                  <a:lnTo>
                    <a:pt x="282" y="209"/>
                  </a:lnTo>
                  <a:lnTo>
                    <a:pt x="282" y="227"/>
                  </a:lnTo>
                  <a:lnTo>
                    <a:pt x="0" y="228"/>
                  </a:lnTo>
                  <a:lnTo>
                    <a:pt x="0" y="43"/>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48" name="Freeform 115">
              <a:extLst>
                <a:ext uri="{FF2B5EF4-FFF2-40B4-BE49-F238E27FC236}">
                  <a16:creationId xmlns:a16="http://schemas.microsoft.com/office/drawing/2014/main" id="{46E381D1-DD03-DD21-E815-C550082521E4}"/>
                </a:ext>
              </a:extLst>
            </p:cNvPr>
            <p:cNvSpPr>
              <a:spLocks/>
            </p:cNvSpPr>
            <p:nvPr/>
          </p:nvSpPr>
          <p:spPr bwMode="auto">
            <a:xfrm>
              <a:off x="6689579" y="4084374"/>
              <a:ext cx="560305" cy="485305"/>
            </a:xfrm>
            <a:custGeom>
              <a:avLst/>
              <a:gdLst>
                <a:gd name="T0" fmla="*/ 0 w 461"/>
                <a:gd name="T1" fmla="*/ 0 h 400"/>
                <a:gd name="T2" fmla="*/ 2147483647 w 461"/>
                <a:gd name="T3" fmla="*/ 0 h 400"/>
                <a:gd name="T4" fmla="*/ 2147483647 w 461"/>
                <a:gd name="T5" fmla="*/ 2147483647 h 400"/>
                <a:gd name="T6" fmla="*/ 2147483647 w 461"/>
                <a:gd name="T7" fmla="*/ 2147483647 h 400"/>
                <a:gd name="T8" fmla="*/ 2147483647 w 461"/>
                <a:gd name="T9" fmla="*/ 2147483647 h 400"/>
                <a:gd name="T10" fmla="*/ 2147483647 w 461"/>
                <a:gd name="T11" fmla="*/ 2147483647 h 400"/>
                <a:gd name="T12" fmla="*/ 2147483647 w 461"/>
                <a:gd name="T13" fmla="*/ 2147483647 h 400"/>
                <a:gd name="T14" fmla="*/ 2147483647 w 461"/>
                <a:gd name="T15" fmla="*/ 2147483647 h 400"/>
                <a:gd name="T16" fmla="*/ 2147483647 w 461"/>
                <a:gd name="T17" fmla="*/ 2147483647 h 400"/>
                <a:gd name="T18" fmla="*/ 2147483647 w 461"/>
                <a:gd name="T19" fmla="*/ 2147483647 h 400"/>
                <a:gd name="T20" fmla="*/ 2147483647 w 461"/>
                <a:gd name="T21" fmla="*/ 2147483647 h 400"/>
                <a:gd name="T22" fmla="*/ 2147483647 w 461"/>
                <a:gd name="T23" fmla="*/ 2147483647 h 400"/>
                <a:gd name="T24" fmla="*/ 2147483647 w 461"/>
                <a:gd name="T25" fmla="*/ 2147483647 h 400"/>
                <a:gd name="T26" fmla="*/ 2147483647 w 461"/>
                <a:gd name="T27" fmla="*/ 2147483647 h 400"/>
                <a:gd name="T28" fmla="*/ 2147483647 w 461"/>
                <a:gd name="T29" fmla="*/ 2147483647 h 400"/>
                <a:gd name="T30" fmla="*/ 2147483647 w 461"/>
                <a:gd name="T31" fmla="*/ 2147483647 h 400"/>
                <a:gd name="T32" fmla="*/ 0 w 461"/>
                <a:gd name="T33" fmla="*/ 0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1"/>
                <a:gd name="T52" fmla="*/ 0 h 400"/>
                <a:gd name="T53" fmla="*/ 461 w 461"/>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1" h="400">
                  <a:moveTo>
                    <a:pt x="0" y="0"/>
                  </a:moveTo>
                  <a:lnTo>
                    <a:pt x="304" y="0"/>
                  </a:lnTo>
                  <a:lnTo>
                    <a:pt x="300" y="53"/>
                  </a:lnTo>
                  <a:lnTo>
                    <a:pt x="354" y="144"/>
                  </a:lnTo>
                  <a:lnTo>
                    <a:pt x="383" y="166"/>
                  </a:lnTo>
                  <a:lnTo>
                    <a:pt x="366" y="194"/>
                  </a:lnTo>
                  <a:lnTo>
                    <a:pt x="431" y="293"/>
                  </a:lnTo>
                  <a:lnTo>
                    <a:pt x="461" y="303"/>
                  </a:lnTo>
                  <a:lnTo>
                    <a:pt x="429" y="400"/>
                  </a:lnTo>
                  <a:lnTo>
                    <a:pt x="381" y="399"/>
                  </a:lnTo>
                  <a:lnTo>
                    <a:pt x="393" y="357"/>
                  </a:lnTo>
                  <a:lnTo>
                    <a:pt x="87" y="357"/>
                  </a:lnTo>
                  <a:lnTo>
                    <a:pt x="72" y="313"/>
                  </a:lnTo>
                  <a:lnTo>
                    <a:pt x="72" y="127"/>
                  </a:lnTo>
                  <a:lnTo>
                    <a:pt x="40" y="97"/>
                  </a:lnTo>
                  <a:lnTo>
                    <a:pt x="60" y="75"/>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49" name="Freeform 116">
              <a:extLst>
                <a:ext uri="{FF2B5EF4-FFF2-40B4-BE49-F238E27FC236}">
                  <a16:creationId xmlns:a16="http://schemas.microsoft.com/office/drawing/2014/main" id="{3191DB62-8E6E-A48D-3156-9BE9E62D42EC}"/>
                </a:ext>
              </a:extLst>
            </p:cNvPr>
            <p:cNvSpPr>
              <a:spLocks/>
            </p:cNvSpPr>
            <p:nvPr/>
          </p:nvSpPr>
          <p:spPr bwMode="auto">
            <a:xfrm>
              <a:off x="6186860" y="4159793"/>
              <a:ext cx="592990" cy="308234"/>
            </a:xfrm>
            <a:custGeom>
              <a:avLst/>
              <a:gdLst>
                <a:gd name="T0" fmla="*/ 0 w 487"/>
                <a:gd name="T1" fmla="*/ 0 h 252"/>
                <a:gd name="T2" fmla="*/ 2147483647 w 487"/>
                <a:gd name="T3" fmla="*/ 0 h 252"/>
                <a:gd name="T4" fmla="*/ 2147483647 w 487"/>
                <a:gd name="T5" fmla="*/ 2147483647 h 252"/>
                <a:gd name="T6" fmla="*/ 2147483647 w 487"/>
                <a:gd name="T7" fmla="*/ 2147483647 h 252"/>
                <a:gd name="T8" fmla="*/ 2147483647 w 487"/>
                <a:gd name="T9" fmla="*/ 2147483647 h 252"/>
                <a:gd name="T10" fmla="*/ 2147483647 w 487"/>
                <a:gd name="T11" fmla="*/ 2147483647 h 252"/>
                <a:gd name="T12" fmla="*/ 0 w 487"/>
                <a:gd name="T13" fmla="*/ 2147483647 h 252"/>
                <a:gd name="T14" fmla="*/ 0 w 487"/>
                <a:gd name="T15" fmla="*/ 0 h 252"/>
                <a:gd name="T16" fmla="*/ 0 60000 65536"/>
                <a:gd name="T17" fmla="*/ 0 60000 65536"/>
                <a:gd name="T18" fmla="*/ 0 60000 65536"/>
                <a:gd name="T19" fmla="*/ 0 60000 65536"/>
                <a:gd name="T20" fmla="*/ 0 60000 65536"/>
                <a:gd name="T21" fmla="*/ 0 60000 65536"/>
                <a:gd name="T22" fmla="*/ 0 60000 65536"/>
                <a:gd name="T23" fmla="*/ 0 60000 65536"/>
                <a:gd name="T24" fmla="*/ 0 w 487"/>
                <a:gd name="T25" fmla="*/ 0 h 252"/>
                <a:gd name="T26" fmla="*/ 487 w 487"/>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7" h="252">
                  <a:moveTo>
                    <a:pt x="0" y="0"/>
                  </a:moveTo>
                  <a:lnTo>
                    <a:pt x="460" y="0"/>
                  </a:lnTo>
                  <a:lnTo>
                    <a:pt x="474" y="13"/>
                  </a:lnTo>
                  <a:lnTo>
                    <a:pt x="456" y="37"/>
                  </a:lnTo>
                  <a:lnTo>
                    <a:pt x="487" y="66"/>
                  </a:lnTo>
                  <a:lnTo>
                    <a:pt x="486" y="252"/>
                  </a:lnTo>
                  <a:lnTo>
                    <a:pt x="0" y="252"/>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50" name="Freeform 117">
              <a:extLst>
                <a:ext uri="{FF2B5EF4-FFF2-40B4-BE49-F238E27FC236}">
                  <a16:creationId xmlns:a16="http://schemas.microsoft.com/office/drawing/2014/main" id="{3B2CFAC3-76A7-D4B2-F875-51742228FAE5}"/>
                </a:ext>
              </a:extLst>
            </p:cNvPr>
            <p:cNvSpPr>
              <a:spLocks/>
            </p:cNvSpPr>
            <p:nvPr/>
          </p:nvSpPr>
          <p:spPr bwMode="auto">
            <a:xfrm>
              <a:off x="5168976" y="4463108"/>
              <a:ext cx="459140" cy="585318"/>
            </a:xfrm>
            <a:custGeom>
              <a:avLst/>
              <a:gdLst>
                <a:gd name="T0" fmla="*/ 2147483647 w 377"/>
                <a:gd name="T1" fmla="*/ 0 h 484"/>
                <a:gd name="T2" fmla="*/ 2147483647 w 377"/>
                <a:gd name="T3" fmla="*/ 2147483647 h 484"/>
                <a:gd name="T4" fmla="*/ 2147483647 w 377"/>
                <a:gd name="T5" fmla="*/ 2147483647 h 484"/>
                <a:gd name="T6" fmla="*/ 2147483647 w 377"/>
                <a:gd name="T7" fmla="*/ 2147483647 h 484"/>
                <a:gd name="T8" fmla="*/ 2147483647 w 377"/>
                <a:gd name="T9" fmla="*/ 2147483647 h 484"/>
                <a:gd name="T10" fmla="*/ 2147483647 w 377"/>
                <a:gd name="T11" fmla="*/ 2147483647 h 484"/>
                <a:gd name="T12" fmla="*/ 2147483647 w 377"/>
                <a:gd name="T13" fmla="*/ 2147483647 h 484"/>
                <a:gd name="T14" fmla="*/ 2147483647 w 377"/>
                <a:gd name="T15" fmla="*/ 2147483647 h 484"/>
                <a:gd name="T16" fmla="*/ 0 w 377"/>
                <a:gd name="T17" fmla="*/ 2147483647 h 484"/>
                <a:gd name="T18" fmla="*/ 2147483647 w 377"/>
                <a:gd name="T19" fmla="*/ 2147483647 h 484"/>
                <a:gd name="T20" fmla="*/ 2147483647 w 377"/>
                <a:gd name="T21" fmla="*/ 0 h 4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484"/>
                <a:gd name="T35" fmla="*/ 377 w 377"/>
                <a:gd name="T36" fmla="*/ 484 h 4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484">
                  <a:moveTo>
                    <a:pt x="44" y="0"/>
                  </a:moveTo>
                  <a:lnTo>
                    <a:pt x="377" y="1"/>
                  </a:lnTo>
                  <a:lnTo>
                    <a:pt x="377" y="484"/>
                  </a:lnTo>
                  <a:lnTo>
                    <a:pt x="260" y="484"/>
                  </a:lnTo>
                  <a:lnTo>
                    <a:pt x="37" y="377"/>
                  </a:lnTo>
                  <a:lnTo>
                    <a:pt x="37" y="343"/>
                  </a:lnTo>
                  <a:lnTo>
                    <a:pt x="51" y="240"/>
                  </a:lnTo>
                  <a:lnTo>
                    <a:pt x="16" y="192"/>
                  </a:lnTo>
                  <a:lnTo>
                    <a:pt x="0" y="84"/>
                  </a:lnTo>
                  <a:lnTo>
                    <a:pt x="44" y="92"/>
                  </a:lnTo>
                  <a:lnTo>
                    <a:pt x="44"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52" name="Oval 132">
              <a:extLst>
                <a:ext uri="{FF2B5EF4-FFF2-40B4-BE49-F238E27FC236}">
                  <a16:creationId xmlns:a16="http://schemas.microsoft.com/office/drawing/2014/main" id="{6109ED8B-3CD4-5F34-CD23-741268717592}"/>
                </a:ext>
              </a:extLst>
            </p:cNvPr>
            <p:cNvSpPr>
              <a:spLocks noChangeAspect="1" noChangeArrowheads="1"/>
            </p:cNvSpPr>
            <p:nvPr/>
          </p:nvSpPr>
          <p:spPr bwMode="auto">
            <a:xfrm>
              <a:off x="8200843" y="4417200"/>
              <a:ext cx="74707" cy="78698"/>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55" name="Oval 132">
              <a:extLst>
                <a:ext uri="{FF2B5EF4-FFF2-40B4-BE49-F238E27FC236}">
                  <a16:creationId xmlns:a16="http://schemas.microsoft.com/office/drawing/2014/main" id="{6302E83C-4418-9ADF-B340-2D8CFDB78B2B}"/>
                </a:ext>
              </a:extLst>
            </p:cNvPr>
            <p:cNvSpPr>
              <a:spLocks noChangeAspect="1" noChangeArrowheads="1"/>
            </p:cNvSpPr>
            <p:nvPr/>
          </p:nvSpPr>
          <p:spPr bwMode="auto">
            <a:xfrm>
              <a:off x="7404823" y="4730155"/>
              <a:ext cx="74707" cy="78698"/>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68" name="Oval 120">
              <a:extLst>
                <a:ext uri="{FF2B5EF4-FFF2-40B4-BE49-F238E27FC236}">
                  <a16:creationId xmlns:a16="http://schemas.microsoft.com/office/drawing/2014/main" id="{F197368D-CAD8-B20A-F2A7-26BA4C7EA521}"/>
                </a:ext>
              </a:extLst>
            </p:cNvPr>
            <p:cNvSpPr>
              <a:spLocks noChangeAspect="1" noChangeArrowheads="1"/>
            </p:cNvSpPr>
            <p:nvPr/>
          </p:nvSpPr>
          <p:spPr bwMode="auto">
            <a:xfrm>
              <a:off x="6423131" y="4955048"/>
              <a:ext cx="82365" cy="84994"/>
            </a:xfrm>
            <a:prstGeom prst="ellipse">
              <a:avLst/>
            </a:pr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grpSp>
      <p:pic>
        <p:nvPicPr>
          <p:cNvPr id="179" name="Picture 178">
            <a:extLst>
              <a:ext uri="{FF2B5EF4-FFF2-40B4-BE49-F238E27FC236}">
                <a16:creationId xmlns:a16="http://schemas.microsoft.com/office/drawing/2014/main" id="{6BEFB8FC-C8F0-5727-2A94-18B227106C45}"/>
              </a:ext>
            </a:extLst>
          </p:cNvPr>
          <p:cNvPicPr>
            <a:picLocks noChangeAspect="1"/>
          </p:cNvPicPr>
          <p:nvPr/>
        </p:nvPicPr>
        <p:blipFill rotWithShape="1">
          <a:blip r:embed="rId4" cstate="hqprint">
            <a:grayscl/>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l="2160" t="9882" r="3440" b="3171"/>
          <a:stretch/>
        </p:blipFill>
        <p:spPr>
          <a:xfrm>
            <a:off x="10024350" y="4426773"/>
            <a:ext cx="1504266" cy="913522"/>
          </a:xfrm>
          <a:prstGeom prst="rect">
            <a:avLst/>
          </a:prstGeom>
          <a:ln w="3175">
            <a:solidFill>
              <a:schemeClr val="tx1"/>
            </a:solidFill>
          </a:ln>
        </p:spPr>
      </p:pic>
      <p:pic>
        <p:nvPicPr>
          <p:cNvPr id="180" name="Picture 179">
            <a:extLst>
              <a:ext uri="{FF2B5EF4-FFF2-40B4-BE49-F238E27FC236}">
                <a16:creationId xmlns:a16="http://schemas.microsoft.com/office/drawing/2014/main" id="{483EAD3A-7550-CB8C-9450-57E101B649FA}"/>
              </a:ext>
            </a:extLst>
          </p:cNvPr>
          <p:cNvPicPr>
            <a:picLocks noChangeAspect="1"/>
          </p:cNvPicPr>
          <p:nvPr/>
        </p:nvPicPr>
        <p:blipFill>
          <a:blip r:embed="rId6">
            <a:grayscl/>
          </a:blip>
          <a:stretch>
            <a:fillRect/>
          </a:stretch>
        </p:blipFill>
        <p:spPr>
          <a:xfrm>
            <a:off x="5400142" y="4262683"/>
            <a:ext cx="1141570" cy="886056"/>
          </a:xfrm>
          <a:prstGeom prst="rect">
            <a:avLst/>
          </a:prstGeom>
        </p:spPr>
      </p:pic>
      <p:pic>
        <p:nvPicPr>
          <p:cNvPr id="181" name="Picture 180">
            <a:extLst>
              <a:ext uri="{FF2B5EF4-FFF2-40B4-BE49-F238E27FC236}">
                <a16:creationId xmlns:a16="http://schemas.microsoft.com/office/drawing/2014/main" id="{D0CA7DED-CA5F-C0FB-A3C3-6645ADEB2A61}"/>
              </a:ext>
            </a:extLst>
          </p:cNvPr>
          <p:cNvPicPr>
            <a:picLocks noChangeAspect="1"/>
          </p:cNvPicPr>
          <p:nvPr/>
        </p:nvPicPr>
        <p:blipFill>
          <a:blip r:embed="rId7">
            <a:grayscl/>
          </a:blip>
          <a:stretch>
            <a:fillRect/>
          </a:stretch>
        </p:blipFill>
        <p:spPr>
          <a:xfrm>
            <a:off x="6624957" y="4682764"/>
            <a:ext cx="868142" cy="631376"/>
          </a:xfrm>
          <a:prstGeom prst="rect">
            <a:avLst/>
          </a:prstGeom>
        </p:spPr>
      </p:pic>
      <p:sp>
        <p:nvSpPr>
          <p:cNvPr id="182" name="Oval 132">
            <a:extLst>
              <a:ext uri="{FF2B5EF4-FFF2-40B4-BE49-F238E27FC236}">
                <a16:creationId xmlns:a16="http://schemas.microsoft.com/office/drawing/2014/main" id="{8390A96B-1E5F-8173-6435-6570CB13AA91}"/>
              </a:ext>
            </a:extLst>
          </p:cNvPr>
          <p:cNvSpPr>
            <a:spLocks noChangeAspect="1" noChangeArrowheads="1"/>
          </p:cNvSpPr>
          <p:nvPr/>
        </p:nvSpPr>
        <p:spPr bwMode="auto">
          <a:xfrm>
            <a:off x="8444410" y="4406275"/>
            <a:ext cx="74379" cy="8058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3" name="Oval 132">
            <a:extLst>
              <a:ext uri="{FF2B5EF4-FFF2-40B4-BE49-F238E27FC236}">
                <a16:creationId xmlns:a16="http://schemas.microsoft.com/office/drawing/2014/main" id="{2766A221-F0E4-DB3C-8694-26E0040C12FA}"/>
              </a:ext>
            </a:extLst>
          </p:cNvPr>
          <p:cNvSpPr>
            <a:spLocks noChangeAspect="1" noChangeArrowheads="1"/>
          </p:cNvSpPr>
          <p:nvPr/>
        </p:nvSpPr>
        <p:spPr bwMode="auto">
          <a:xfrm>
            <a:off x="6581190" y="3929413"/>
            <a:ext cx="74379" cy="8058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4" name="Oval 132">
            <a:extLst>
              <a:ext uri="{FF2B5EF4-FFF2-40B4-BE49-F238E27FC236}">
                <a16:creationId xmlns:a16="http://schemas.microsoft.com/office/drawing/2014/main" id="{70E28165-16B8-3FE2-E324-31F3EDEC6882}"/>
              </a:ext>
            </a:extLst>
          </p:cNvPr>
          <p:cNvSpPr>
            <a:spLocks noChangeAspect="1" noChangeArrowheads="1"/>
          </p:cNvSpPr>
          <p:nvPr/>
        </p:nvSpPr>
        <p:spPr bwMode="auto">
          <a:xfrm>
            <a:off x="9905527" y="3495891"/>
            <a:ext cx="74379" cy="8058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5" name="Oval 132">
            <a:extLst>
              <a:ext uri="{FF2B5EF4-FFF2-40B4-BE49-F238E27FC236}">
                <a16:creationId xmlns:a16="http://schemas.microsoft.com/office/drawing/2014/main" id="{4F8D0D8A-D8EF-DD36-9983-853B0C1F1EDE}"/>
              </a:ext>
            </a:extLst>
          </p:cNvPr>
          <p:cNvSpPr>
            <a:spLocks noChangeAspect="1" noChangeArrowheads="1"/>
          </p:cNvSpPr>
          <p:nvPr/>
        </p:nvSpPr>
        <p:spPr bwMode="auto">
          <a:xfrm>
            <a:off x="9880945" y="3520472"/>
            <a:ext cx="74379" cy="8058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3" name="Oval 120">
            <a:extLst>
              <a:ext uri="{FF2B5EF4-FFF2-40B4-BE49-F238E27FC236}">
                <a16:creationId xmlns:a16="http://schemas.microsoft.com/office/drawing/2014/main" id="{6CF66495-916A-2DC6-2D2E-E3182445A113}"/>
              </a:ext>
            </a:extLst>
          </p:cNvPr>
          <p:cNvSpPr>
            <a:spLocks noChangeAspect="1" noChangeArrowheads="1"/>
          </p:cNvSpPr>
          <p:nvPr/>
        </p:nvSpPr>
        <p:spPr bwMode="auto">
          <a:xfrm>
            <a:off x="9998842" y="3556201"/>
            <a:ext cx="82003" cy="87029"/>
          </a:xfrm>
          <a:prstGeom prst="ellipse">
            <a:avLst/>
          </a:prstGeom>
          <a:solidFill>
            <a:srgbClr val="0084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4" name="Oval 120">
            <a:extLst>
              <a:ext uri="{FF2B5EF4-FFF2-40B4-BE49-F238E27FC236}">
                <a16:creationId xmlns:a16="http://schemas.microsoft.com/office/drawing/2014/main" id="{9AC107E8-D941-8971-94D9-13AD85D61E83}"/>
              </a:ext>
            </a:extLst>
          </p:cNvPr>
          <p:cNvSpPr>
            <a:spLocks noChangeAspect="1" noChangeArrowheads="1"/>
          </p:cNvSpPr>
          <p:nvPr/>
        </p:nvSpPr>
        <p:spPr bwMode="auto">
          <a:xfrm>
            <a:off x="10375178" y="3092779"/>
            <a:ext cx="82003" cy="87029"/>
          </a:xfrm>
          <a:prstGeom prst="ellipse">
            <a:avLst/>
          </a:prstGeom>
          <a:solidFill>
            <a:srgbClr val="0084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7" name="Oval 120">
            <a:extLst>
              <a:ext uri="{FF2B5EF4-FFF2-40B4-BE49-F238E27FC236}">
                <a16:creationId xmlns:a16="http://schemas.microsoft.com/office/drawing/2014/main" id="{E558F77C-EF47-339D-2C63-7A914BC828C5}"/>
              </a:ext>
            </a:extLst>
          </p:cNvPr>
          <p:cNvSpPr>
            <a:spLocks noChangeAspect="1" noChangeArrowheads="1"/>
          </p:cNvSpPr>
          <p:nvPr/>
        </p:nvSpPr>
        <p:spPr bwMode="auto">
          <a:xfrm>
            <a:off x="8605467" y="2797311"/>
            <a:ext cx="82003" cy="87029"/>
          </a:xfrm>
          <a:prstGeom prst="ellipse">
            <a:avLst/>
          </a:prstGeom>
          <a:solidFill>
            <a:srgbClr val="0084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Tree>
    <p:extLst>
      <p:ext uri="{BB962C8B-B14F-4D97-AF65-F5344CB8AC3E}">
        <p14:creationId xmlns:p14="http://schemas.microsoft.com/office/powerpoint/2010/main" val="139991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743" y="0"/>
            <a:ext cx="9926514" cy="1066800"/>
          </a:xfrm>
        </p:spPr>
        <p:txBody>
          <a:bodyPr/>
          <a:lstStyle/>
          <a:p>
            <a:r>
              <a:rPr lang="en-US" sz="3600">
                <a:solidFill>
                  <a:schemeClr val="bg1">
                    <a:lumMod val="85000"/>
                  </a:schemeClr>
                </a:solidFill>
              </a:rPr>
              <a:t> Project Goals &amp; Project Objectives</a:t>
            </a:r>
          </a:p>
        </p:txBody>
      </p:sp>
      <p:pic>
        <p:nvPicPr>
          <p:cNvPr id="6" name="Picture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3" name="Slide Number Placeholder 2">
            <a:extLst>
              <a:ext uri="{FF2B5EF4-FFF2-40B4-BE49-F238E27FC236}">
                <a16:creationId xmlns:a16="http://schemas.microsoft.com/office/drawing/2014/main" id="{18626800-FF16-430C-94D1-49686D3F9B2D}"/>
              </a:ext>
            </a:extLst>
          </p:cNvPr>
          <p:cNvSpPr>
            <a:spLocks noGrp="1"/>
          </p:cNvSpPr>
          <p:nvPr>
            <p:ph type="sldNum" sz="quarter" idx="10"/>
          </p:nvPr>
        </p:nvSpPr>
        <p:spPr/>
        <p:txBody>
          <a:bodyPr/>
          <a:lstStyle/>
          <a:p>
            <a:pPr>
              <a:defRPr/>
            </a:pPr>
            <a:fld id="{75D13D49-2B6F-174C-9E1E-1013A06E5C50}" type="slidenum">
              <a:rPr lang="uk-UA" smtClean="0"/>
              <a:pPr>
                <a:defRPr/>
              </a:pPr>
              <a:t>4</a:t>
            </a:fld>
            <a:endParaRPr lang="uk-UA" dirty="0"/>
          </a:p>
        </p:txBody>
      </p:sp>
      <p:graphicFrame>
        <p:nvGraphicFramePr>
          <p:cNvPr id="5" name="Table 4">
            <a:extLst>
              <a:ext uri="{FF2B5EF4-FFF2-40B4-BE49-F238E27FC236}">
                <a16:creationId xmlns:a16="http://schemas.microsoft.com/office/drawing/2014/main" id="{6EB0B537-77AF-3FF8-0490-BF38E05047BB}"/>
              </a:ext>
            </a:extLst>
          </p:cNvPr>
          <p:cNvGraphicFramePr>
            <a:graphicFrameLocks noGrp="1"/>
          </p:cNvGraphicFramePr>
          <p:nvPr>
            <p:extLst>
              <p:ext uri="{D42A27DB-BD31-4B8C-83A1-F6EECF244321}">
                <p14:modId xmlns:p14="http://schemas.microsoft.com/office/powerpoint/2010/main" val="2423329838"/>
              </p:ext>
            </p:extLst>
          </p:nvPr>
        </p:nvGraphicFramePr>
        <p:xfrm>
          <a:off x="622788" y="1443986"/>
          <a:ext cx="10946423" cy="1466591"/>
        </p:xfrm>
        <a:graphic>
          <a:graphicData uri="http://schemas.openxmlformats.org/drawingml/2006/table">
            <a:tbl>
              <a:tblPr/>
              <a:tblGrid>
                <a:gridCol w="1366726">
                  <a:extLst>
                    <a:ext uri="{9D8B030D-6E8A-4147-A177-3AD203B41FA5}">
                      <a16:colId xmlns:a16="http://schemas.microsoft.com/office/drawing/2014/main" val="20000"/>
                    </a:ext>
                  </a:extLst>
                </a:gridCol>
                <a:gridCol w="9579697">
                  <a:extLst>
                    <a:ext uri="{9D8B030D-6E8A-4147-A177-3AD203B41FA5}">
                      <a16:colId xmlns:a16="http://schemas.microsoft.com/office/drawing/2014/main" val="20001"/>
                    </a:ext>
                  </a:extLst>
                </a:gridCol>
              </a:tblGrid>
              <a:tr h="329195">
                <a:tc gridSpan="2">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1" i="0" u="none" strike="noStrike">
                          <a:solidFill>
                            <a:schemeClr val="bg1"/>
                          </a:solidFill>
                          <a:effectLst/>
                          <a:latin typeface="Arial" panose="020B0604020202020204" pitchFamily="34" charset="0"/>
                          <a:cs typeface="Arial" panose="020B0604020202020204" pitchFamily="34" charset="0"/>
                        </a:rPr>
                        <a:t>Technology Goals</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545653">
                <a:tc>
                  <a:txBody>
                    <a:bodyPr/>
                    <a:lstStyle/>
                    <a:p>
                      <a:pPr marL="0" indent="0" algn="l" defTabSz="731520" rtl="0" eaLnBrk="1" fontAlgn="b" latinLnBrk="0" hangingPunct="1">
                        <a:buFont typeface="Arial" panose="020B0604020202020204" pitchFamily="34" charset="0"/>
                        <a:buNone/>
                      </a:pPr>
                      <a:r>
                        <a:rPr lang="en-US" sz="1600" b="1" i="0" u="none" strike="noStrike" kern="1200">
                          <a:solidFill>
                            <a:srgbClr val="000000"/>
                          </a:solidFill>
                          <a:effectLst/>
                          <a:latin typeface="Arial" panose="020B0604020202020204" pitchFamily="34" charset="0"/>
                          <a:ea typeface="+mn-ea"/>
                          <a:cs typeface="Arial" panose="020B0604020202020204" pitchFamily="34" charset="0"/>
                        </a:rPr>
                        <a:t>Goal #1</a:t>
                      </a:r>
                    </a:p>
                  </a:txBody>
                  <a:tcPr anchor="ctr">
                    <a:lnL w="381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rgbClr val="000000"/>
                          </a:solidFill>
                          <a:effectLst/>
                          <a:latin typeface="Arial" panose="020B0604020202020204" pitchFamily="34" charset="0"/>
                          <a:ea typeface="+mn-ea"/>
                          <a:cs typeface="Arial" panose="020B0604020202020204" pitchFamily="34" charset="0"/>
                        </a:rPr>
                        <a:t>Develop and deliver flight payload for study of Plume-Surface Interactions near the lunar equator.</a:t>
                      </a:r>
                      <a:endParaRPr lang="en-US" sz="1600" b="0" i="0" u="none" strike="noStrike" kern="1200" dirty="0">
                        <a:solidFill>
                          <a:srgbClr val="FF0000"/>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5653">
                <a:tc>
                  <a:txBody>
                    <a:bodyPr/>
                    <a:lstStyle/>
                    <a:p>
                      <a:pPr marL="0" indent="0" algn="l" defTabSz="731520" rtl="0" eaLnBrk="1" fontAlgn="b" latinLnBrk="0" hangingPunct="1">
                        <a:buFont typeface="Arial" panose="020B0604020202020204" pitchFamily="34" charset="0"/>
                        <a:buNone/>
                      </a:pPr>
                      <a:r>
                        <a:rPr lang="en-US" sz="1600" b="1" i="0" u="none" strike="noStrike" kern="1200" dirty="0">
                          <a:solidFill>
                            <a:srgbClr val="000000"/>
                          </a:solidFill>
                          <a:effectLst/>
                          <a:latin typeface="Arial" panose="020B0604020202020204" pitchFamily="34" charset="0"/>
                          <a:ea typeface="+mn-ea"/>
                          <a:cs typeface="Arial" panose="020B0604020202020204" pitchFamily="34" charset="0"/>
                        </a:rPr>
                        <a:t>Goal</a:t>
                      </a:r>
                      <a:r>
                        <a:rPr lang="en-US" sz="1600" b="1" i="0" u="none" strike="noStrike" kern="1200" baseline="0" dirty="0">
                          <a:solidFill>
                            <a:srgbClr val="000000"/>
                          </a:solidFill>
                          <a:effectLst/>
                          <a:latin typeface="Arial" panose="020B0604020202020204" pitchFamily="34" charset="0"/>
                          <a:ea typeface="+mn-ea"/>
                          <a:cs typeface="Arial" panose="020B0604020202020204" pitchFamily="34" charset="0"/>
                        </a:rPr>
                        <a:t> #2</a:t>
                      </a:r>
                      <a:endParaRPr lang="en-US" sz="16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Provide flight data for validation / anchoring of PSI modeling development.</a:t>
                      </a:r>
                    </a:p>
                  </a:txBody>
                  <a:tcPr anchor="ctr">
                    <a:lnL w="12700" cap="flat" cmpd="sng" algn="ctr">
                      <a:solidFill>
                        <a:schemeClr val="bg1">
                          <a:lumMod val="50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8695337"/>
                  </a:ext>
                </a:extLst>
              </a:tr>
            </a:tbl>
          </a:graphicData>
        </a:graphic>
      </p:graphicFrame>
      <p:graphicFrame>
        <p:nvGraphicFramePr>
          <p:cNvPr id="7" name="Table 6">
            <a:extLst>
              <a:ext uri="{FF2B5EF4-FFF2-40B4-BE49-F238E27FC236}">
                <a16:creationId xmlns:a16="http://schemas.microsoft.com/office/drawing/2014/main" id="{EE8E3310-FEF4-7422-EA8D-CBE5D6605ACE}"/>
              </a:ext>
            </a:extLst>
          </p:cNvPr>
          <p:cNvGraphicFramePr>
            <a:graphicFrameLocks noGrp="1"/>
          </p:cNvGraphicFramePr>
          <p:nvPr>
            <p:extLst>
              <p:ext uri="{D42A27DB-BD31-4B8C-83A1-F6EECF244321}">
                <p14:modId xmlns:p14="http://schemas.microsoft.com/office/powerpoint/2010/main" val="4043993663"/>
              </p:ext>
            </p:extLst>
          </p:nvPr>
        </p:nvGraphicFramePr>
        <p:xfrm>
          <a:off x="641839" y="3409075"/>
          <a:ext cx="10946422" cy="2591364"/>
        </p:xfrm>
        <a:graphic>
          <a:graphicData uri="http://schemas.openxmlformats.org/drawingml/2006/table">
            <a:tbl>
              <a:tblPr/>
              <a:tblGrid>
                <a:gridCol w="1546190">
                  <a:extLst>
                    <a:ext uri="{9D8B030D-6E8A-4147-A177-3AD203B41FA5}">
                      <a16:colId xmlns:a16="http://schemas.microsoft.com/office/drawing/2014/main" val="20000"/>
                    </a:ext>
                  </a:extLst>
                </a:gridCol>
                <a:gridCol w="9400232">
                  <a:extLst>
                    <a:ext uri="{9D8B030D-6E8A-4147-A177-3AD203B41FA5}">
                      <a16:colId xmlns:a16="http://schemas.microsoft.com/office/drawing/2014/main" val="20001"/>
                    </a:ext>
                  </a:extLst>
                </a:gridCol>
              </a:tblGrid>
              <a:tr h="329195">
                <a:tc gridSpan="2">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1" i="0" u="none" strike="noStrike" dirty="0">
                          <a:solidFill>
                            <a:schemeClr val="bg1"/>
                          </a:solidFill>
                          <a:effectLst/>
                          <a:latin typeface="Arial" panose="020B0604020202020204" pitchFamily="34" charset="0"/>
                          <a:cs typeface="Arial" panose="020B0604020202020204" pitchFamily="34" charset="0"/>
                        </a:rPr>
                        <a:t>Project Objectives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545653">
                <a:tc>
                  <a:txBody>
                    <a:bodyPr/>
                    <a:lstStyle/>
                    <a:p>
                      <a:pPr marL="0" indent="0" algn="l" defTabSz="731520" rtl="0" eaLnBrk="1" fontAlgn="b" latinLnBrk="0" hangingPunct="1">
                        <a:buFont typeface="Arial" panose="020B0604020202020204" pitchFamily="34" charset="0"/>
                        <a:buNone/>
                      </a:pPr>
                      <a:r>
                        <a:rPr lang="en-US" sz="1600" b="1" i="0" u="none" strike="noStrike" kern="1200" dirty="0">
                          <a:solidFill>
                            <a:srgbClr val="000000"/>
                          </a:solidFill>
                          <a:effectLst/>
                          <a:latin typeface="Arial" panose="020B0604020202020204" pitchFamily="34" charset="0"/>
                          <a:ea typeface="+mn-ea"/>
                          <a:cs typeface="Arial" panose="020B0604020202020204" pitchFamily="34" charset="0"/>
                        </a:rPr>
                        <a:t>Objective #1</a:t>
                      </a:r>
                    </a:p>
                  </a:txBody>
                  <a:tcPr anchor="ctr">
                    <a:lnL w="381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Demonstrate the capture of landing site morphology, prior to, during, and following plume surface interactions (PSI)</a:t>
                      </a:r>
                    </a:p>
                  </a:txBody>
                  <a:tcPr anchor="ctr">
                    <a:lnL w="12700" cap="flat" cmpd="sng" algn="ctr">
                      <a:solidFill>
                        <a:schemeClr val="bg1">
                          <a:lumMod val="50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5653">
                <a:tc>
                  <a:txBody>
                    <a:bodyPr/>
                    <a:lstStyle/>
                    <a:p>
                      <a:pPr marL="0" indent="0" algn="l" defTabSz="731520" rtl="0" eaLnBrk="1" fontAlgn="b" latinLnBrk="0" hangingPunct="1">
                        <a:buFont typeface="Arial" panose="020B0604020202020204" pitchFamily="34" charset="0"/>
                        <a:buNone/>
                      </a:pPr>
                      <a:r>
                        <a:rPr lang="en-US" sz="1600" b="1" i="0" u="none" strike="noStrike" kern="1200" dirty="0">
                          <a:solidFill>
                            <a:srgbClr val="000000"/>
                          </a:solidFill>
                          <a:effectLst/>
                          <a:latin typeface="Arial" panose="020B0604020202020204" pitchFamily="34" charset="0"/>
                          <a:ea typeface="+mn-ea"/>
                          <a:cs typeface="Arial" panose="020B0604020202020204" pitchFamily="34" charset="0"/>
                        </a:rPr>
                        <a:t>Objective #2</a:t>
                      </a:r>
                    </a:p>
                  </a:txBody>
                  <a:tcPr anchor="ctr">
                    <a:lnL w="381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Demonstrate ability to detect onset of PSI</a:t>
                      </a:r>
                    </a:p>
                  </a:txBody>
                  <a:tcPr anchor="ctr">
                    <a:lnL w="12700" cap="flat" cmpd="sng" algn="ctr">
                      <a:solidFill>
                        <a:schemeClr val="bg1">
                          <a:lumMod val="50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0810128"/>
                  </a:ext>
                </a:extLst>
              </a:tr>
              <a:tr h="545653">
                <a:tc>
                  <a:txBody>
                    <a:bodyPr/>
                    <a:lstStyle/>
                    <a:p>
                      <a:pPr marL="0" indent="0" algn="l" defTabSz="731520" rtl="0" eaLnBrk="1" fontAlgn="b" latinLnBrk="0" hangingPunct="1">
                        <a:buFont typeface="Arial" panose="020B0604020202020204" pitchFamily="34" charset="0"/>
                        <a:buNone/>
                      </a:pPr>
                      <a:r>
                        <a:rPr lang="en-US" sz="1600" b="1" i="0" u="none" strike="noStrike" kern="1200" dirty="0">
                          <a:solidFill>
                            <a:srgbClr val="000000"/>
                          </a:solidFill>
                          <a:effectLst/>
                          <a:latin typeface="Arial" panose="020B0604020202020204" pitchFamily="34" charset="0"/>
                          <a:ea typeface="+mn-ea"/>
                          <a:cs typeface="Arial" panose="020B0604020202020204" pitchFamily="34" charset="0"/>
                        </a:rPr>
                        <a:t>Objective #3</a:t>
                      </a:r>
                    </a:p>
                  </a:txBody>
                  <a:tcPr anchor="ctr">
                    <a:lnL w="381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Demonstrate ability to detect altitude at which ground obscuration occurs</a:t>
                      </a:r>
                    </a:p>
                  </a:txBody>
                  <a:tcPr anchor="ctr">
                    <a:lnL w="12700" cap="flat" cmpd="sng" algn="ctr">
                      <a:solidFill>
                        <a:schemeClr val="bg1">
                          <a:lumMod val="50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5410340"/>
                  </a:ext>
                </a:extLst>
              </a:tr>
              <a:tr h="545653">
                <a:tc>
                  <a:txBody>
                    <a:bodyPr/>
                    <a:lstStyle/>
                    <a:p>
                      <a:pPr marL="0" indent="0" algn="l" defTabSz="731520" rtl="0" eaLnBrk="1" fontAlgn="b" latinLnBrk="0" hangingPunct="1">
                        <a:buFont typeface="Arial" panose="020B0604020202020204" pitchFamily="34" charset="0"/>
                        <a:buNone/>
                      </a:pPr>
                      <a:r>
                        <a:rPr lang="en-US" sz="1600" b="1" i="0" u="none" strike="noStrike" kern="1200" dirty="0">
                          <a:solidFill>
                            <a:srgbClr val="000000"/>
                          </a:solidFill>
                          <a:effectLst/>
                          <a:latin typeface="Arial" panose="020B0604020202020204" pitchFamily="34" charset="0"/>
                          <a:ea typeface="+mn-ea"/>
                          <a:cs typeface="Arial" panose="020B0604020202020204" pitchFamily="34" charset="0"/>
                        </a:rPr>
                        <a:t>Objective #4</a:t>
                      </a:r>
                    </a:p>
                  </a:txBody>
                  <a:tcPr anchor="ctr">
                    <a:lnL w="381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Demonstrate possible methods for determining ejecta sheet structure</a:t>
                      </a:r>
                    </a:p>
                  </a:txBody>
                  <a:tcPr anchor="ctr">
                    <a:lnL w="12700" cap="flat" cmpd="sng" algn="ctr">
                      <a:solidFill>
                        <a:schemeClr val="bg1">
                          <a:lumMod val="50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7009152"/>
                  </a:ext>
                </a:extLst>
              </a:tr>
            </a:tbl>
          </a:graphicData>
        </a:graphic>
      </p:graphicFrame>
    </p:spTree>
    <p:extLst>
      <p:ext uri="{BB962C8B-B14F-4D97-AF65-F5344CB8AC3E}">
        <p14:creationId xmlns:p14="http://schemas.microsoft.com/office/powerpoint/2010/main" val="46851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129" y="2193"/>
            <a:ext cx="10749742" cy="1066800"/>
          </a:xfrm>
        </p:spPr>
        <p:txBody>
          <a:bodyPr/>
          <a:lstStyle/>
          <a:p>
            <a:r>
              <a:rPr lang="en-US" sz="2800" dirty="0">
                <a:solidFill>
                  <a:schemeClr val="bg1">
                    <a:lumMod val="85000"/>
                  </a:schemeClr>
                </a:solidFill>
              </a:rPr>
              <a:t>SCALPSS 1.1</a:t>
            </a:r>
            <a:br>
              <a:rPr lang="en-US" sz="2800" dirty="0">
                <a:solidFill>
                  <a:schemeClr val="bg1">
                    <a:lumMod val="85000"/>
                  </a:schemeClr>
                </a:solidFill>
              </a:rPr>
            </a:br>
            <a:r>
              <a:rPr lang="en-US" dirty="0">
                <a:solidFill>
                  <a:schemeClr val="bg1">
                    <a:lumMod val="85000"/>
                  </a:schemeClr>
                </a:solidFill>
              </a:rPr>
              <a:t>Project Schedule</a:t>
            </a:r>
          </a:p>
        </p:txBody>
      </p:sp>
      <p:pic>
        <p:nvPicPr>
          <p:cNvPr id="5" name="Picture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7" name="Slide Number Placeholder 6"/>
          <p:cNvSpPr>
            <a:spLocks noGrp="1"/>
          </p:cNvSpPr>
          <p:nvPr>
            <p:ph type="sldNum" sz="quarter" idx="10"/>
          </p:nvPr>
        </p:nvSpPr>
        <p:spPr>
          <a:xfrm>
            <a:off x="11799444" y="6622388"/>
            <a:ext cx="402336"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13D49-2B6F-174C-9E1E-1013A06E5C50}" type="slidenum">
              <a:rPr kumimoji="0" lang="uk-UA" sz="800" b="0" i="0" u="none" strike="noStrike" kern="1200" cap="none" spc="0" normalizeH="0" baseline="0" noProof="0" smtClean="0">
                <a:ln>
                  <a:noFill/>
                </a:ln>
                <a:solidFill>
                  <a:prstClr val="black"/>
                </a:solidFill>
                <a:effectLst/>
                <a:uLnTx/>
                <a:uFillTx/>
                <a:latin typeface="Arial"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uk-UA" sz="800" b="0" i="0" u="none" strike="noStrike" kern="1200" cap="none" spc="0" normalizeH="0" baseline="0" noProof="0">
              <a:ln>
                <a:noFill/>
              </a:ln>
              <a:solidFill>
                <a:prstClr val="black"/>
              </a:solidFill>
              <a:effectLst/>
              <a:uLnTx/>
              <a:uFillTx/>
              <a:latin typeface="Arial" charset="0"/>
              <a:cs typeface="+mn-cs"/>
            </a:endParaRPr>
          </a:p>
        </p:txBody>
      </p:sp>
      <p:pic>
        <p:nvPicPr>
          <p:cNvPr id="3" name="Picture 2" descr="Schematic, timeline&#10;&#10;Description automatically generated">
            <a:extLst>
              <a:ext uri="{FF2B5EF4-FFF2-40B4-BE49-F238E27FC236}">
                <a16:creationId xmlns:a16="http://schemas.microsoft.com/office/drawing/2014/main" id="{6CC5955C-37F7-A9DD-0FC8-4482FD6AD3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67925" y="1169274"/>
            <a:ext cx="8256149" cy="5453114"/>
          </a:xfrm>
          <a:prstGeom prst="rect">
            <a:avLst/>
          </a:prstGeom>
        </p:spPr>
      </p:pic>
      <p:sp>
        <p:nvSpPr>
          <p:cNvPr id="8" name="TextBox 7">
            <a:extLst>
              <a:ext uri="{FF2B5EF4-FFF2-40B4-BE49-F238E27FC236}">
                <a16:creationId xmlns:a16="http://schemas.microsoft.com/office/drawing/2014/main" id="{711565E0-2875-7549-EE8A-B2C71860DE2A}"/>
              </a:ext>
            </a:extLst>
          </p:cNvPr>
          <p:cNvSpPr txBox="1"/>
          <p:nvPr/>
        </p:nvSpPr>
        <p:spPr>
          <a:xfrm>
            <a:off x="8418499" y="3199162"/>
            <a:ext cx="3073919" cy="584775"/>
          </a:xfrm>
          <a:prstGeom prst="rect">
            <a:avLst/>
          </a:prstGeom>
          <a:solidFill>
            <a:schemeClr val="accent1"/>
          </a:solidFill>
        </p:spPr>
        <p:txBody>
          <a:bodyPr wrap="square" rtlCol="0">
            <a:spAutoFit/>
          </a:bodyPr>
          <a:lstStyle/>
          <a:p>
            <a:r>
              <a:rPr lang="en-US" sz="1600" b="1" i="1" dirty="0">
                <a:solidFill>
                  <a:schemeClr val="bg1"/>
                </a:solidFill>
              </a:rPr>
              <a:t>Re-flight of previously developed payload (TRL 8) </a:t>
            </a:r>
          </a:p>
        </p:txBody>
      </p:sp>
    </p:spTree>
    <p:extLst>
      <p:ext uri="{BB962C8B-B14F-4D97-AF65-F5344CB8AC3E}">
        <p14:creationId xmlns:p14="http://schemas.microsoft.com/office/powerpoint/2010/main" val="187958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49" y="36904"/>
            <a:ext cx="8250115" cy="1066800"/>
          </a:xfrm>
        </p:spPr>
        <p:txBody>
          <a:bodyPr/>
          <a:lstStyle/>
          <a:p>
            <a:r>
              <a:rPr lang="en-US" sz="4000">
                <a:solidFill>
                  <a:schemeClr val="bg1">
                    <a:lumMod val="85000"/>
                  </a:schemeClr>
                </a:solidFill>
              </a:rPr>
              <a:t>Accomplishments</a:t>
            </a:r>
          </a:p>
        </p:txBody>
      </p:sp>
      <p:sp>
        <p:nvSpPr>
          <p:cNvPr id="4" name="Content Placeholder 2"/>
          <p:cNvSpPr txBox="1">
            <a:spLocks/>
          </p:cNvSpPr>
          <p:nvPr/>
        </p:nvSpPr>
        <p:spPr>
          <a:xfrm>
            <a:off x="148004" y="1376328"/>
            <a:ext cx="11895992" cy="49998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Successfully completed System Design Review.</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Coordinated pre-flight predictions using CFD modeling of PSI / erosion.</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Procured and fabricated all required flight and GSE hardware.</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Supported lander Payload Integration Planning Review.</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Completed DSU (component level) thermal characterization testing.</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Developed and provided science data collection ConOps to host lander.</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Completed camera lens selection and lander configuration for flight.</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Successfully completed Assembly Readiness Review with Independent Review Team.</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Provided inputs and approval to first release of host lander ICD.</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Completed lens focal length characterization testing at the MSFC Flat Floor Facility.</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Completed assembly of all flight hardware (DSU and camera mount assemblies).</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Delivered flight hardware (DSU) to EDS Project.</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Delivered payload simulator to host lander.</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Successfully completed Pre-Environmental Review with an independent Engineering Review Board</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Completed all environmental testing (EMI/EMC, vibration and TVAC).</a:t>
            </a:r>
          </a:p>
          <a:p>
            <a:pPr marL="457200" lvl="1" indent="0">
              <a:buNone/>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6" name="Slide Number Placeholder 5"/>
          <p:cNvSpPr>
            <a:spLocks noGrp="1"/>
          </p:cNvSpPr>
          <p:nvPr>
            <p:ph type="sldNum" sz="quarter" idx="10"/>
          </p:nvPr>
        </p:nvSpPr>
        <p:spPr/>
        <p:txBody>
          <a:bodyPr/>
          <a:lstStyle/>
          <a:p>
            <a:pPr>
              <a:defRPr/>
            </a:pPr>
            <a:fld id="{75D13D49-2B6F-174C-9E1E-1013A06E5C50}" type="slidenum">
              <a:rPr lang="uk-UA" smtClean="0"/>
              <a:pPr>
                <a:defRPr/>
              </a:pPr>
              <a:t>6</a:t>
            </a:fld>
            <a:endParaRPr lang="uk-UA"/>
          </a:p>
        </p:txBody>
      </p:sp>
    </p:spTree>
    <p:extLst>
      <p:ext uri="{BB962C8B-B14F-4D97-AF65-F5344CB8AC3E}">
        <p14:creationId xmlns:p14="http://schemas.microsoft.com/office/powerpoint/2010/main" val="2879004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007" y="30283"/>
            <a:ext cx="7737985" cy="1066800"/>
          </a:xfrm>
        </p:spPr>
        <p:txBody>
          <a:bodyPr/>
          <a:lstStyle/>
          <a:p>
            <a:r>
              <a:rPr lang="en-US" sz="4000">
                <a:solidFill>
                  <a:schemeClr val="bg1">
                    <a:lumMod val="85000"/>
                  </a:schemeClr>
                </a:solidFill>
              </a:rPr>
              <a:t>Project Assessment Summary</a:t>
            </a:r>
          </a:p>
        </p:txBody>
      </p:sp>
      <p:graphicFrame>
        <p:nvGraphicFramePr>
          <p:cNvPr id="5" name="Table 4"/>
          <p:cNvGraphicFramePr>
            <a:graphicFrameLocks noGrp="1"/>
          </p:cNvGraphicFramePr>
          <p:nvPr>
            <p:extLst>
              <p:ext uri="{D42A27DB-BD31-4B8C-83A1-F6EECF244321}">
                <p14:modId xmlns:p14="http://schemas.microsoft.com/office/powerpoint/2010/main" val="1821904877"/>
              </p:ext>
            </p:extLst>
          </p:nvPr>
        </p:nvGraphicFramePr>
        <p:xfrm>
          <a:off x="502846" y="1528080"/>
          <a:ext cx="11140514" cy="3970594"/>
        </p:xfrm>
        <a:graphic>
          <a:graphicData uri="http://schemas.openxmlformats.org/drawingml/2006/table">
            <a:tbl>
              <a:tblPr/>
              <a:tblGrid>
                <a:gridCol w="1504661">
                  <a:extLst>
                    <a:ext uri="{9D8B030D-6E8A-4147-A177-3AD203B41FA5}">
                      <a16:colId xmlns:a16="http://schemas.microsoft.com/office/drawing/2014/main" val="20000"/>
                    </a:ext>
                  </a:extLst>
                </a:gridCol>
                <a:gridCol w="458243">
                  <a:extLst>
                    <a:ext uri="{9D8B030D-6E8A-4147-A177-3AD203B41FA5}">
                      <a16:colId xmlns:a16="http://schemas.microsoft.com/office/drawing/2014/main" val="3885110848"/>
                    </a:ext>
                  </a:extLst>
                </a:gridCol>
                <a:gridCol w="458243">
                  <a:extLst>
                    <a:ext uri="{9D8B030D-6E8A-4147-A177-3AD203B41FA5}">
                      <a16:colId xmlns:a16="http://schemas.microsoft.com/office/drawing/2014/main" val="3130830848"/>
                    </a:ext>
                  </a:extLst>
                </a:gridCol>
                <a:gridCol w="458243">
                  <a:extLst>
                    <a:ext uri="{9D8B030D-6E8A-4147-A177-3AD203B41FA5}">
                      <a16:colId xmlns:a16="http://schemas.microsoft.com/office/drawing/2014/main" val="260731836"/>
                    </a:ext>
                  </a:extLst>
                </a:gridCol>
                <a:gridCol w="458243">
                  <a:extLst>
                    <a:ext uri="{9D8B030D-6E8A-4147-A177-3AD203B41FA5}">
                      <a16:colId xmlns:a16="http://schemas.microsoft.com/office/drawing/2014/main" val="1853114543"/>
                    </a:ext>
                  </a:extLst>
                </a:gridCol>
                <a:gridCol w="7802881">
                  <a:extLst>
                    <a:ext uri="{9D8B030D-6E8A-4147-A177-3AD203B41FA5}">
                      <a16:colId xmlns:a16="http://schemas.microsoft.com/office/drawing/2014/main" val="20005"/>
                    </a:ext>
                  </a:extLst>
                </a:gridCol>
              </a:tblGrid>
              <a:tr h="565963">
                <a:tc rowSpan="2">
                  <a:txBody>
                    <a:bodyPr/>
                    <a:lstStyle/>
                    <a:p>
                      <a:pPr algn="ctr" rtl="0" fontAlgn="ctr"/>
                      <a:r>
                        <a:rPr lang="en-US" sz="1600" b="1" i="0" u="none" strike="noStrike">
                          <a:solidFill>
                            <a:srgbClr val="FFFFFF"/>
                          </a:solidFill>
                          <a:effectLst/>
                          <a:latin typeface="Arial" panose="020B0604020202020204" pitchFamily="34" charset="0"/>
                          <a:cs typeface="Arial" panose="020B0604020202020204" pitchFamily="34" charset="0"/>
                        </a:rPr>
                        <a:t>Project Name </a:t>
                      </a:r>
                    </a:p>
                  </a:txBody>
                  <a:tcPr marL="8193" marR="8193" marT="8193" marB="0" anchor="ctr">
                    <a:lnL w="381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4">
                  <a:txBody>
                    <a:bodyPr/>
                    <a:lstStyle/>
                    <a:p>
                      <a:pPr marL="0" algn="ctr" defTabSz="457200" rtl="0" eaLnBrk="1" fontAlgn="ctr" latinLnBrk="0" hangingPunct="1"/>
                      <a:r>
                        <a:rPr lang="en-US" sz="1400" b="1" i="0" u="none" strike="noStrike" kern="1200" baseline="0">
                          <a:solidFill>
                            <a:schemeClr val="bg1"/>
                          </a:solidFill>
                          <a:effectLst/>
                          <a:latin typeface="Arial" panose="020B0604020202020204" pitchFamily="34" charset="0"/>
                          <a:ea typeface="+mn-ea"/>
                          <a:cs typeface="Arial" panose="020B0604020202020204" pitchFamily="34" charset="0"/>
                        </a:rPr>
                        <a:t>Performance </a:t>
                      </a:r>
                      <a:endParaRPr lang="en-US" sz="1400" b="1" i="0" u="none" strike="noStrike" kern="1200">
                        <a:solidFill>
                          <a:schemeClr val="bg1"/>
                        </a:solidFill>
                        <a:effectLst/>
                        <a:latin typeface="Arial" panose="020B0604020202020204" pitchFamily="34" charset="0"/>
                        <a:ea typeface="+mn-ea"/>
                        <a:cs typeface="Arial" panose="020B0604020202020204" pitchFamily="34" charset="0"/>
                      </a:endParaRPr>
                    </a:p>
                  </a:txBody>
                  <a:tcPr marL="8193" marR="8193" marT="8193"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hMerge="1">
                  <a:txBody>
                    <a:bodyPr/>
                    <a:lstStyle/>
                    <a:p>
                      <a:pPr marL="0" algn="ctr" defTabSz="457200" rtl="0" eaLnBrk="1" fontAlgn="ctr" latinLnBrk="0" hangingPunct="1"/>
                      <a:endParaRPr lang="en-US" sz="1200" b="0" i="0" u="none" strike="noStrike" kern="1200">
                        <a:solidFill>
                          <a:schemeClr val="bg1"/>
                        </a:solidFill>
                        <a:effectLst/>
                        <a:latin typeface="Arial" panose="020B0604020202020204" pitchFamily="34" charset="0"/>
                        <a:ea typeface="+mn-ea"/>
                        <a:cs typeface="Arial" panose="020B0604020202020204" pitchFamily="34" charset="0"/>
                      </a:endParaRPr>
                    </a:p>
                  </a:txBody>
                  <a:tcPr marL="8193" marR="8193" marT="819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rowSpan="2">
                  <a:txBody>
                    <a:bodyPr/>
                    <a:lstStyle/>
                    <a:p>
                      <a:pPr algn="ctr" rtl="0" fontAlgn="ctr"/>
                      <a:r>
                        <a:rPr lang="en-US" sz="1800" b="1" i="0" u="none" strike="noStrike">
                          <a:solidFill>
                            <a:srgbClr val="FFFFFF"/>
                          </a:solidFill>
                          <a:effectLst/>
                          <a:latin typeface="Arial" panose="020B0604020202020204" pitchFamily="34" charset="0"/>
                          <a:cs typeface="Arial" panose="020B0604020202020204" pitchFamily="34" charset="0"/>
                        </a:rPr>
                        <a:t>Comments</a:t>
                      </a:r>
                    </a:p>
                  </a:txBody>
                  <a:tcPr marL="8193" marR="8193" marT="8193"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95671">
                <a:tc vMerge="1">
                  <a:txBody>
                    <a:bodyPr/>
                    <a:lstStyle/>
                    <a:p>
                      <a:endParaRPr lang="en-US"/>
                    </a:p>
                  </a:txBody>
                  <a:tcPr/>
                </a:tc>
                <a:tc>
                  <a:txBody>
                    <a:bodyPr/>
                    <a:lstStyle/>
                    <a:p>
                      <a:pPr marL="0" algn="ctr" defTabSz="457200" rtl="0" eaLnBrk="1" fontAlgn="ctr" latinLnBrk="0" hangingPunct="1"/>
                      <a:r>
                        <a:rPr lang="en-US" sz="1600" b="1" i="0" u="none" strike="noStrike" kern="1200">
                          <a:solidFill>
                            <a:schemeClr val="bg1"/>
                          </a:solidFill>
                          <a:effectLst/>
                          <a:latin typeface="Arial" panose="020B0604020202020204" pitchFamily="34" charset="0"/>
                          <a:ea typeface="+mn-ea"/>
                          <a:cs typeface="Arial" panose="020B0604020202020204" pitchFamily="34" charset="0"/>
                        </a:rPr>
                        <a:t>C</a:t>
                      </a:r>
                    </a:p>
                  </a:txBody>
                  <a:tcPr marL="8193" marR="8193" marT="819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a:txBody>
                    <a:bodyPr/>
                    <a:lstStyle/>
                    <a:p>
                      <a:pPr marL="0" algn="ctr" defTabSz="457200" rtl="0" eaLnBrk="1" fontAlgn="ctr" latinLnBrk="0" hangingPunct="1"/>
                      <a:r>
                        <a:rPr lang="en-US" sz="1600" b="1" i="0" u="none" strike="noStrike" kern="1200">
                          <a:solidFill>
                            <a:schemeClr val="bg1"/>
                          </a:solidFill>
                          <a:effectLst/>
                          <a:latin typeface="Arial" panose="020B0604020202020204" pitchFamily="34" charset="0"/>
                          <a:ea typeface="+mn-ea"/>
                          <a:cs typeface="Arial" panose="020B0604020202020204" pitchFamily="34" charset="0"/>
                        </a:rPr>
                        <a:t>S</a:t>
                      </a:r>
                    </a:p>
                  </a:txBody>
                  <a:tcPr marL="8193" marR="8193" marT="819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a:txBody>
                    <a:bodyPr/>
                    <a:lstStyle/>
                    <a:p>
                      <a:pPr marL="0" algn="ctr" defTabSz="457200" rtl="0" eaLnBrk="1" fontAlgn="ctr" latinLnBrk="0" hangingPunct="1"/>
                      <a:r>
                        <a:rPr lang="en-US" sz="1600" b="1" i="0" u="none" strike="noStrike" kern="1200">
                          <a:solidFill>
                            <a:schemeClr val="bg1"/>
                          </a:solidFill>
                          <a:effectLst/>
                          <a:latin typeface="Arial" panose="020B0604020202020204" pitchFamily="34" charset="0"/>
                          <a:ea typeface="+mn-ea"/>
                          <a:cs typeface="Arial" panose="020B0604020202020204" pitchFamily="34" charset="0"/>
                        </a:rPr>
                        <a:t>T</a:t>
                      </a:r>
                    </a:p>
                  </a:txBody>
                  <a:tcPr marL="8193" marR="8193" marT="819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a:txBody>
                    <a:bodyPr/>
                    <a:lstStyle/>
                    <a:p>
                      <a:pPr marL="0" algn="ctr" defTabSz="457200" rtl="0" eaLnBrk="1" fontAlgn="ctr" latinLnBrk="0" hangingPunct="1"/>
                      <a:r>
                        <a:rPr lang="en-US" sz="1600" b="1" i="0" u="none" strike="noStrike" kern="1200">
                          <a:solidFill>
                            <a:schemeClr val="bg1"/>
                          </a:solidFill>
                          <a:effectLst/>
                          <a:latin typeface="Arial" panose="020B0604020202020204" pitchFamily="34" charset="0"/>
                          <a:ea typeface="+mn-ea"/>
                          <a:cs typeface="Arial" panose="020B0604020202020204" pitchFamily="34" charset="0"/>
                        </a:rPr>
                        <a:t>P</a:t>
                      </a:r>
                    </a:p>
                  </a:txBody>
                  <a:tcPr marL="8193" marR="8193" marT="819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vMerge="1">
                  <a:txBody>
                    <a:bodyPr/>
                    <a:lstStyle/>
                    <a:p>
                      <a:endParaRPr lang="en-US"/>
                    </a:p>
                  </a:txBody>
                  <a:tcPr/>
                </a:tc>
                <a:extLst>
                  <a:ext uri="{0D108BD9-81ED-4DB2-BD59-A6C34878D82A}">
                    <a16:rowId xmlns:a16="http://schemas.microsoft.com/office/drawing/2014/main" val="167343537"/>
                  </a:ext>
                </a:extLst>
              </a:tr>
              <a:tr h="833544">
                <a:tc>
                  <a:txBody>
                    <a:bodyPr/>
                    <a:lstStyle/>
                    <a:p>
                      <a:pPr algn="ctr" rtl="0" fontAlgn="ctr"/>
                      <a:r>
                        <a:rPr lang="en-US" sz="1800" b="1" i="0" u="none" strike="noStrike">
                          <a:solidFill>
                            <a:srgbClr val="FFFFFF"/>
                          </a:solidFill>
                          <a:effectLst/>
                          <a:latin typeface="Arial" panose="020B0604020202020204" pitchFamily="34" charset="0"/>
                          <a:cs typeface="Arial" panose="020B0604020202020204" pitchFamily="34" charset="0"/>
                        </a:rPr>
                        <a:t>Mid Year</a:t>
                      </a:r>
                    </a:p>
                  </a:txBody>
                  <a:tcPr marL="8193" marR="8193" marT="8193"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ctr" defTabSz="457200" rtl="0" eaLnBrk="1" fontAlgn="ctr" latinLnBrk="0" hangingPunct="1"/>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193" marR="8193" marT="81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457200" rtl="0" eaLnBrk="1" fontAlgn="ctr" latinLnBrk="0" hangingPunct="1"/>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193" marR="8193" marT="81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2400" dirty="0">
                        <a:latin typeface="Arial" panose="020B0604020202020204" pitchFamily="34" charset="0"/>
                        <a:cs typeface="Arial" panose="020B0604020202020204" pitchFamily="34" charset="0"/>
                      </a:endParaRPr>
                    </a:p>
                  </a:txBody>
                  <a:tcPr marL="8193" marR="8193" marT="81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2400" dirty="0">
                        <a:latin typeface="Arial" panose="020B0604020202020204" pitchFamily="34" charset="0"/>
                        <a:cs typeface="Arial" panose="020B0604020202020204" pitchFamily="34" charset="0"/>
                      </a:endParaRPr>
                    </a:p>
                  </a:txBody>
                  <a:tcPr marL="8193" marR="8193" marT="81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dirty="0">
                          <a:solidFill>
                            <a:srgbClr val="000000"/>
                          </a:solidFill>
                          <a:effectLst/>
                          <a:latin typeface="Arial" panose="020B0604020202020204" pitchFamily="34" charset="0"/>
                          <a:cs typeface="Arial" panose="020B0604020202020204" pitchFamily="34" charset="0"/>
                        </a:rPr>
                        <a:t>Technical</a:t>
                      </a:r>
                      <a:r>
                        <a:rPr lang="en-US" sz="1600" b="0" i="0" u="none" strike="noStrike" baseline="0" dirty="0">
                          <a:solidFill>
                            <a:srgbClr val="000000"/>
                          </a:solidFill>
                          <a:effectLst/>
                          <a:latin typeface="Arial" panose="020B0604020202020204" pitchFamily="34" charset="0"/>
                          <a:cs typeface="Arial" panose="020B0604020202020204" pitchFamily="34" charset="0"/>
                        </a:rPr>
                        <a:t> – Lander provider was late in the delivery of information needed to close out design (e.g., thermal model)</a:t>
                      </a:r>
                    </a:p>
                    <a:p>
                      <a:pPr algn="l" rtl="0" fontAlgn="b"/>
                      <a:r>
                        <a:rPr lang="en-US" sz="1600" b="0" i="0" u="none" strike="noStrike" baseline="0" dirty="0">
                          <a:solidFill>
                            <a:srgbClr val="000000"/>
                          </a:solidFill>
                          <a:effectLst/>
                          <a:latin typeface="Arial" panose="020B0604020202020204" pitchFamily="34" charset="0"/>
                          <a:cs typeface="Arial" panose="020B0604020202020204" pitchFamily="34" charset="0"/>
                        </a:rPr>
                        <a:t>Cost – Sufficient funding was provided during CRs with no schedule impacts</a:t>
                      </a:r>
                    </a:p>
                    <a:p>
                      <a:pPr algn="l" rtl="0" fontAlgn="b"/>
                      <a:r>
                        <a:rPr lang="en-US" sz="1600" b="0" i="0" u="none" strike="noStrike" baseline="0" dirty="0">
                          <a:solidFill>
                            <a:srgbClr val="000000"/>
                          </a:solidFill>
                          <a:effectLst/>
                          <a:latin typeface="Arial" panose="020B0604020202020204" pitchFamily="34" charset="0"/>
                          <a:cs typeface="Arial" panose="020B0604020202020204" pitchFamily="34" charset="0"/>
                        </a:rPr>
                        <a:t>Schedule – Cabling procurement lead time was much longer than anticipated</a:t>
                      </a:r>
                    </a:p>
                    <a:p>
                      <a:pPr algn="l" rtl="0" fontAlgn="b"/>
                      <a:r>
                        <a:rPr lang="en-US" sz="1600" b="0" i="0" u="none" strike="noStrike" baseline="0" dirty="0">
                          <a:solidFill>
                            <a:srgbClr val="000000"/>
                          </a:solidFill>
                          <a:effectLst/>
                          <a:latin typeface="Arial" panose="020B0604020202020204" pitchFamily="34" charset="0"/>
                          <a:cs typeface="Arial" panose="020B0604020202020204" pitchFamily="34" charset="0"/>
                        </a:rPr>
                        <a:t>Programmatic – Tracking possible conflicts between 1.0 lander integration and 1.1 environmental testing</a:t>
                      </a: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3544">
                <a:tc>
                  <a:txBody>
                    <a:bodyPr/>
                    <a:lstStyle/>
                    <a:p>
                      <a:pPr algn="ctr" rtl="0" fontAlgn="ctr"/>
                      <a:r>
                        <a:rPr lang="en-US" sz="1800" b="1" i="0" u="none" strike="noStrike">
                          <a:solidFill>
                            <a:srgbClr val="FFFFFF"/>
                          </a:solidFill>
                          <a:effectLst/>
                          <a:latin typeface="Arial" panose="020B0604020202020204" pitchFamily="34" charset="0"/>
                          <a:cs typeface="Arial" panose="020B0604020202020204" pitchFamily="34" charset="0"/>
                        </a:rPr>
                        <a:t>Annual</a:t>
                      </a:r>
                    </a:p>
                  </a:txBody>
                  <a:tcPr marL="8193" marR="8193" marT="8193"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70C0"/>
                    </a:solidFill>
                  </a:tcPr>
                </a:tc>
                <a:tc>
                  <a:txBody>
                    <a:bodyPr/>
                    <a:lstStyle/>
                    <a:p>
                      <a:pPr marL="0" algn="ctr" defTabSz="457200" rtl="0" eaLnBrk="1" fontAlgn="ctr" latinLnBrk="0" hangingPunct="1"/>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193" marR="8193" marT="81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marL="0" algn="ctr" defTabSz="457200" rtl="0" eaLnBrk="1" fontAlgn="ctr" latinLnBrk="0" hangingPunct="1"/>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193" marR="8193" marT="81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endParaRPr lang="en-US" sz="2400" dirty="0">
                        <a:latin typeface="Arial" panose="020B0604020202020204" pitchFamily="34" charset="0"/>
                        <a:cs typeface="Arial" panose="020B0604020202020204" pitchFamily="34" charset="0"/>
                      </a:endParaRPr>
                    </a:p>
                  </a:txBody>
                  <a:tcPr marL="8193" marR="8193" marT="81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endParaRPr lang="en-US" sz="2400" dirty="0">
                        <a:latin typeface="Arial" panose="020B0604020202020204" pitchFamily="34" charset="0"/>
                        <a:cs typeface="Arial" panose="020B0604020202020204" pitchFamily="34" charset="0"/>
                      </a:endParaRPr>
                    </a:p>
                  </a:txBody>
                  <a:tcPr marL="8193" marR="8193" marT="81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dirty="0">
                          <a:solidFill>
                            <a:srgbClr val="000000"/>
                          </a:solidFill>
                          <a:effectLst/>
                          <a:latin typeface="Arial" panose="020B0604020202020204" pitchFamily="34" charset="0"/>
                          <a:cs typeface="Arial" panose="020B0604020202020204" pitchFamily="34" charset="0"/>
                        </a:rPr>
                        <a:t>Technical</a:t>
                      </a:r>
                      <a:r>
                        <a:rPr lang="en-US" sz="1600" b="0" i="0" u="none" strike="noStrike" baseline="0" dirty="0">
                          <a:solidFill>
                            <a:srgbClr val="000000"/>
                          </a:solidFill>
                          <a:effectLst/>
                          <a:latin typeface="Arial" panose="020B0604020202020204" pitchFamily="34" charset="0"/>
                          <a:cs typeface="Arial" panose="020B0604020202020204" pitchFamily="34" charset="0"/>
                        </a:rPr>
                        <a:t> – All environmental testing is complete; hardware functions as expected</a:t>
                      </a:r>
                    </a:p>
                    <a:p>
                      <a:pPr algn="l" rtl="0" fontAlgn="b"/>
                      <a:r>
                        <a:rPr lang="en-US" sz="1600" b="0" i="0" u="none" strike="noStrike" baseline="0" dirty="0">
                          <a:solidFill>
                            <a:srgbClr val="000000"/>
                          </a:solidFill>
                          <a:effectLst/>
                          <a:latin typeface="Arial" panose="020B0604020202020204" pitchFamily="34" charset="0"/>
                          <a:cs typeface="Arial" panose="020B0604020202020204" pitchFamily="34" charset="0"/>
                        </a:rPr>
                        <a:t>Cost – Full FY22 BA received (with minimal FY22-23 swap required).</a:t>
                      </a:r>
                    </a:p>
                    <a:p>
                      <a:pPr algn="l" rtl="0" fontAlgn="b"/>
                      <a:r>
                        <a:rPr lang="en-US" sz="1600" b="0" i="0" u="none" strike="noStrike" baseline="0" dirty="0">
                          <a:solidFill>
                            <a:srgbClr val="000000"/>
                          </a:solidFill>
                          <a:effectLst/>
                          <a:latin typeface="Arial" panose="020B0604020202020204" pitchFamily="34" charset="0"/>
                          <a:cs typeface="Arial" panose="020B0604020202020204" pitchFamily="34" charset="0"/>
                        </a:rPr>
                        <a:t>Schedule – On schedule for 31 October hardware delivery (with some schedule margin still available)</a:t>
                      </a:r>
                    </a:p>
                    <a:p>
                      <a:pPr algn="l" rtl="0" fontAlgn="b"/>
                      <a:r>
                        <a:rPr lang="en-US" sz="1600" b="0" i="0" u="none" strike="noStrike" baseline="0" dirty="0">
                          <a:solidFill>
                            <a:srgbClr val="000000"/>
                          </a:solidFill>
                          <a:effectLst/>
                          <a:latin typeface="Arial" panose="020B0604020202020204" pitchFamily="34" charset="0"/>
                          <a:cs typeface="Arial" panose="020B0604020202020204" pitchFamily="34" charset="0"/>
                        </a:rPr>
                        <a:t>Programmatic – With additional 1.0 launch slip, now tracking possible conflicts between 1.0 flight and 1.1 lander integration and testing </a:t>
                      </a: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0043784"/>
                  </a:ext>
                </a:extLst>
              </a:tr>
            </a:tbl>
          </a:graphicData>
        </a:graphic>
      </p:graphicFrame>
      <p:pic>
        <p:nvPicPr>
          <p:cNvPr id="9" name="Picture 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10" name="Slide Number Placeholder 9"/>
          <p:cNvSpPr>
            <a:spLocks noGrp="1"/>
          </p:cNvSpPr>
          <p:nvPr>
            <p:ph type="sldNum" sz="quarter" idx="10"/>
          </p:nvPr>
        </p:nvSpPr>
        <p:spPr/>
        <p:txBody>
          <a:bodyPr/>
          <a:lstStyle/>
          <a:p>
            <a:pPr>
              <a:defRPr/>
            </a:pPr>
            <a:fld id="{75D13D49-2B6F-174C-9E1E-1013A06E5C50}" type="slidenum">
              <a:rPr lang="uk-UA" smtClean="0"/>
              <a:pPr>
                <a:defRPr/>
              </a:pPr>
              <a:t>7</a:t>
            </a:fld>
            <a:endParaRPr lang="uk-UA"/>
          </a:p>
        </p:txBody>
      </p:sp>
    </p:spTree>
    <p:extLst>
      <p:ext uri="{BB962C8B-B14F-4D97-AF65-F5344CB8AC3E}">
        <p14:creationId xmlns:p14="http://schemas.microsoft.com/office/powerpoint/2010/main" val="337685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037" y="19716"/>
            <a:ext cx="8250115" cy="1066800"/>
          </a:xfrm>
        </p:spPr>
        <p:txBody>
          <a:bodyPr/>
          <a:lstStyle/>
          <a:p>
            <a:r>
              <a:rPr lang="en-US" sz="4000">
                <a:solidFill>
                  <a:schemeClr val="bg1">
                    <a:lumMod val="85000"/>
                  </a:schemeClr>
                </a:solidFill>
              </a:rPr>
              <a:t>Plans Forward and Transition / Infusion Plan </a:t>
            </a:r>
          </a:p>
        </p:txBody>
      </p:sp>
      <p:sp>
        <p:nvSpPr>
          <p:cNvPr id="4" name="Content Placeholder 2"/>
          <p:cNvSpPr txBox="1">
            <a:spLocks/>
          </p:cNvSpPr>
          <p:nvPr/>
        </p:nvSpPr>
        <p:spPr>
          <a:xfrm>
            <a:off x="140677" y="1248508"/>
            <a:ext cx="11895992" cy="49998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buNone/>
            </a:pPr>
            <a:r>
              <a:rPr lang="en-US" sz="1800" dirty="0">
                <a:latin typeface="Arial" panose="020B0604020202020204" pitchFamily="34" charset="0"/>
                <a:cs typeface="Arial" panose="020B0604020202020204" pitchFamily="34" charset="0"/>
              </a:rPr>
              <a:t>As NASA and commercial companies prepare to land larger payloads (growing to human scale) on the Moon (and eventually Mars) they will employ increased landing engine thrust resulting in plume interactions with the surface becoming more extensive on missions that will at the same time require higher reliability than their predecessors. It is critically important to understand the effects of PSI on the landing site, on the landing vehicle itself, and on any nearby assets (including historical sites).</a:t>
            </a:r>
          </a:p>
          <a:p>
            <a:pPr lvl="1">
              <a:spcBef>
                <a:spcPts val="20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Several years of Small Business Innovative Research (SBIR) and other small, low-TRL investments have taken advantage of recent computational advances, resulting in a starting tool set that can be applied to future missions. </a:t>
            </a:r>
          </a:p>
          <a:p>
            <a:pPr lvl="1">
              <a:buFont typeface="Wingdings" panose="05000000000000000000" pitchFamily="2" charset="2"/>
              <a:buChar char="§"/>
            </a:pPr>
            <a:r>
              <a:rPr lang="en-US" sz="1600" dirty="0">
                <a:latin typeface="Arial" panose="020B0604020202020204" pitchFamily="34" charset="0"/>
                <a:cs typeface="Arial" panose="020B0604020202020204" pitchFamily="34" charset="0"/>
              </a:rPr>
              <a:t>SCALPSS 1.1 is a “re-flight” of the SCALPSS payload on a second CLPS lander (Firefly Aerospace Blue Ghost) with modifications to collect additional and improved PSI data.</a:t>
            </a:r>
          </a:p>
          <a:p>
            <a:pPr lvl="1">
              <a:buFont typeface="Wingdings" panose="05000000000000000000" pitchFamily="2" charset="2"/>
              <a:buChar char="§"/>
            </a:pPr>
            <a:r>
              <a:rPr lang="en-US" sz="1600" dirty="0">
                <a:latin typeface="Arial" panose="020B0604020202020204" pitchFamily="34" charset="0"/>
                <a:cs typeface="Arial" panose="020B0604020202020204" pitchFamily="34" charset="0"/>
              </a:rPr>
              <a:t>Both SCALPSS payloads rely heavily on the flight proven design of the Mars 2020 EDLCam system and COTS hardware.</a:t>
            </a:r>
          </a:p>
          <a:p>
            <a:pPr lvl="1">
              <a:buFont typeface="Wingdings" panose="05000000000000000000" pitchFamily="2" charset="2"/>
              <a:buChar char="§"/>
            </a:pPr>
            <a:r>
              <a:rPr lang="en-US" sz="1600" dirty="0">
                <a:latin typeface="Arial" panose="020B0604020202020204" pitchFamily="34" charset="0"/>
                <a:cs typeface="Arial" panose="020B0604020202020204" pitchFamily="34" charset="0"/>
              </a:rPr>
              <a:t>Delivery of the SCALPSS 1.1 payload is planned for NLT 31 October 2022 with launch in January 2024.</a:t>
            </a:r>
          </a:p>
          <a:p>
            <a:pPr lvl="1">
              <a:buFont typeface="Wingdings" panose="05000000000000000000" pitchFamily="2" charset="2"/>
              <a:buChar char="§"/>
            </a:pPr>
            <a:r>
              <a:rPr lang="en-US" sz="1600" dirty="0">
                <a:latin typeface="Arial" panose="020B0604020202020204" pitchFamily="34" charset="0"/>
                <a:cs typeface="Arial" panose="020B0604020202020204" pitchFamily="34" charset="0"/>
              </a:rPr>
              <a:t>SCALPSS 1.0 and 1.1 data will feed directly into validation and anchoring of PSI computational and engineering models needed for the design of future landers.</a:t>
            </a:r>
          </a:p>
          <a:p>
            <a:pPr lvl="1">
              <a:buFont typeface="Wingdings" panose="05000000000000000000" pitchFamily="2" charset="2"/>
              <a:buChar char="§"/>
            </a:pPr>
            <a:r>
              <a:rPr lang="en-US" sz="1600" dirty="0">
                <a:latin typeface="Arial" panose="020B0604020202020204" pitchFamily="34" charset="0"/>
                <a:cs typeface="Arial" panose="020B0604020202020204" pitchFamily="34" charset="0"/>
              </a:rPr>
              <a:t>Lessons learned will be leveraged in the development of SCALPSS 2.0 as well as the entire CLPS PSI Mini-Suite payload (planned for delivery in ~April 2026).</a:t>
            </a:r>
          </a:p>
          <a:p>
            <a:pPr lvl="1">
              <a:buFont typeface="Wingdings" panose="05000000000000000000" pitchFamily="2" charset="2"/>
              <a:buChar char="§"/>
            </a:pPr>
            <a:r>
              <a:rPr lang="en-US" sz="1600" dirty="0">
                <a:latin typeface="Arial" panose="020B0604020202020204" pitchFamily="34" charset="0"/>
                <a:cs typeface="Arial" panose="020B0604020202020204" pitchFamily="34" charset="0"/>
              </a:rPr>
              <a:t>The project is also exploring opportunities to fly spare SCALPSS 1.1 hardware on other lunar (and Mars) missions, including in support of risk mitigation activities for HLS.</a:t>
            </a:r>
          </a:p>
        </p:txBody>
      </p:sp>
      <p:pic>
        <p:nvPicPr>
          <p:cNvPr id="5" name="Picture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6" name="Slide Number Placeholder 5"/>
          <p:cNvSpPr>
            <a:spLocks noGrp="1"/>
          </p:cNvSpPr>
          <p:nvPr>
            <p:ph type="sldNum" sz="quarter" idx="10"/>
          </p:nvPr>
        </p:nvSpPr>
        <p:spPr/>
        <p:txBody>
          <a:bodyPr/>
          <a:lstStyle/>
          <a:p>
            <a:pPr>
              <a:defRPr/>
            </a:pPr>
            <a:fld id="{75D13D49-2B6F-174C-9E1E-1013A06E5C50}" type="slidenum">
              <a:rPr lang="uk-UA" smtClean="0"/>
              <a:pPr>
                <a:defRPr/>
              </a:pPr>
              <a:t>8</a:t>
            </a:fld>
            <a:endParaRPr lang="uk-UA"/>
          </a:p>
        </p:txBody>
      </p:sp>
    </p:spTree>
    <p:extLst>
      <p:ext uri="{BB962C8B-B14F-4D97-AF65-F5344CB8AC3E}">
        <p14:creationId xmlns:p14="http://schemas.microsoft.com/office/powerpoint/2010/main" val="121339936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00e117-17a0-4b24-9e47-511ef1d02c43" xsi:nil="true"/>
    <lcf76f155ced4ddcb4097134ff3c332f xmlns="25b6e98b-6c2a-48dd-80e6-f891601c0ec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FD1B122D2FB9448C6BB197B1BE849F" ma:contentTypeVersion="11" ma:contentTypeDescription="Create a new document." ma:contentTypeScope="" ma:versionID="fc81986f8acf8ce93e8c0fe00f966193">
  <xsd:schema xmlns:xsd="http://www.w3.org/2001/XMLSchema" xmlns:xs="http://www.w3.org/2001/XMLSchema" xmlns:p="http://schemas.microsoft.com/office/2006/metadata/properties" xmlns:ns2="25b6e98b-6c2a-48dd-80e6-f891601c0ecb" xmlns:ns3="d900e117-17a0-4b24-9e47-511ef1d02c43" targetNamespace="http://schemas.microsoft.com/office/2006/metadata/properties" ma:root="true" ma:fieldsID="a8893a440b8d5e70de2889a7da8a953c" ns2:_="" ns3:_="">
    <xsd:import namespace="25b6e98b-6c2a-48dd-80e6-f891601c0ecb"/>
    <xsd:import namespace="d900e117-17a0-4b24-9e47-511ef1d02c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6e98b-6c2a-48dd-80e6-f891601c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ada7583-6bbc-4778-a369-f8a33eb3a527}" ma:internalName="TaxCatchAll" ma:showField="CatchAllData" ma:web="1e3cba95-c25d-4a61-80c2-a1f4c26a3d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F6CF94-3835-4291-A7F5-6B61552363F6}">
  <ds:schemaRefs>
    <ds:schemaRef ds:uri="25b6e98b-6c2a-48dd-80e6-f891601c0ecb"/>
    <ds:schemaRef ds:uri="d900e117-17a0-4b24-9e47-511ef1d02c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7AE54FD-935F-41B7-A2AD-D82757891F94}">
  <ds:schemaRefs>
    <ds:schemaRef ds:uri="http://schemas.microsoft.com/sharepoint/v3/contenttype/forms"/>
  </ds:schemaRefs>
</ds:datastoreItem>
</file>

<file path=customXml/itemProps3.xml><?xml version="1.0" encoding="utf-8"?>
<ds:datastoreItem xmlns:ds="http://schemas.openxmlformats.org/officeDocument/2006/customXml" ds:itemID="{CACDCEF9-858E-4695-9332-07B0A3DCDA90}">
  <ds:schemaRefs>
    <ds:schemaRef ds:uri="25b6e98b-6c2a-48dd-80e6-f891601c0ecb"/>
    <ds:schemaRef ds:uri="d900e117-17a0-4b24-9e47-511ef1d02c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1557</TotalTime>
  <Words>1848</Words>
  <Application>Microsoft Macintosh PowerPoint</Application>
  <PresentationFormat>Widescreen</PresentationFormat>
  <Paragraphs>200</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.AppleSystemUIFont</vt:lpstr>
      <vt:lpstr>Arial</vt:lpstr>
      <vt:lpstr>Arial</vt:lpstr>
      <vt:lpstr>Arial Bold</vt:lpstr>
      <vt:lpstr>Calibri</vt:lpstr>
      <vt:lpstr>Helvetica Neue</vt:lpstr>
      <vt:lpstr>Segoe UI</vt:lpstr>
      <vt:lpstr>System Font Regular</vt:lpstr>
      <vt:lpstr>Wingdings</vt:lpstr>
      <vt:lpstr>2_Office Theme</vt:lpstr>
      <vt:lpstr>3_Office Theme</vt:lpstr>
      <vt:lpstr>PowerPoint Presentation</vt:lpstr>
      <vt:lpstr>PowerPoint Presentation</vt:lpstr>
      <vt:lpstr>Team Members / Project Org Slide</vt:lpstr>
      <vt:lpstr>Collaborations &amp; Partnerships  </vt:lpstr>
      <vt:lpstr> Project Goals &amp; Project Objectives</vt:lpstr>
      <vt:lpstr>SCALPSS 1.1 Project Schedule</vt:lpstr>
      <vt:lpstr>Accomplishments</vt:lpstr>
      <vt:lpstr>Project Assessment Summary</vt:lpstr>
      <vt:lpstr>Plans Forward and Transition / Infusion Plan </vt:lpstr>
      <vt:lpstr>Education/Public Outreach</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GCD Annual Program Review - Project Presentation Template</dc:title>
  <dc:creator>Lee</dc:creator>
  <cp:lastModifiedBy>Rob Maddock</cp:lastModifiedBy>
  <cp:revision>56</cp:revision>
  <cp:lastPrinted>2017-06-09T12:17:02Z</cp:lastPrinted>
  <dcterms:created xsi:type="dcterms:W3CDTF">2011-06-13T11:07:26Z</dcterms:created>
  <dcterms:modified xsi:type="dcterms:W3CDTF">2022-08-22T13:50:04Z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0x0101009DFD1B122D2FB9448C6BB197B1BE849F</vt:lpwstr>
  </property>
  <property fmtid="{D5CDD505-2E9C-101B-9397-08002B2CF9AE}" pid="3" name="Order">
    <vt:r8>939900</vt:r8>
  </property>
  <property fmtid="{D5CDD505-2E9C-101B-9397-08002B2CF9AE}" pid="4" name="ComplianceAssetId">
    <vt:lpwstr/>
  </property>
  <property fmtid="{D5CDD505-2E9C-101B-9397-08002B2CF9AE}" pid="5" name="PMDispositionComm">
    <vt:lpwstr/>
  </property>
  <property fmtid="{D5CDD505-2E9C-101B-9397-08002B2CF9AE}" pid="6" name="EvaluatorComments">
    <vt:lpwstr/>
  </property>
  <property fmtid="{D5CDD505-2E9C-101B-9397-08002B2CF9AE}" pid="7" name="Description0">
    <vt:lpwstr/>
  </property>
  <property fmtid="{D5CDD505-2E9C-101B-9397-08002B2CF9AE}" pid="8" name="ApprovedBy">
    <vt:lpwstr/>
  </property>
  <property fmtid="{D5CDD505-2E9C-101B-9397-08002B2CF9AE}" pid="9" name="Evaluators">
    <vt:lpwstr/>
  </property>
  <property fmtid="{D5CDD505-2E9C-101B-9397-08002B2CF9AE}" pid="10" name="DocumentLinkGen">
    <vt:lpwstr>, </vt:lpwstr>
  </property>
  <property fmtid="{D5CDD505-2E9C-101B-9397-08002B2CF9AE}" pid="11" name="DocumentLinkGenTest">
    <vt:lpwstr>, </vt:lpwstr>
  </property>
  <property fmtid="{D5CDD505-2E9C-101B-9397-08002B2CF9AE}" pid="12" name="MediaServiceImageTags">
    <vt:lpwstr/>
  </property>
</Properties>
</file>