
<file path=[Content_Types].xml><?xml version="1.0" encoding="utf-8"?>
<Types xmlns="http://schemas.openxmlformats.org/package/2006/content-types">
  <Default Extension="jpeg" ContentType="image/jpeg"/>
  <Default Extension="jpg" ContentType="image/jpeg"/>
  <Default Extension="mov" ContentType="video/quicktime"/>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8" r:id="rId5"/>
    <p:sldMasterId id="2147483670" r:id="rId6"/>
  </p:sldMasterIdLst>
  <p:notesMasterIdLst>
    <p:notesMasterId r:id="rId44"/>
  </p:notesMasterIdLst>
  <p:handoutMasterIdLst>
    <p:handoutMasterId r:id="rId45"/>
  </p:handoutMasterIdLst>
  <p:sldIdLst>
    <p:sldId id="313" r:id="rId7"/>
    <p:sldId id="375" r:id="rId8"/>
    <p:sldId id="357" r:id="rId9"/>
    <p:sldId id="356" r:id="rId10"/>
    <p:sldId id="376" r:id="rId11"/>
    <p:sldId id="377" r:id="rId12"/>
    <p:sldId id="378" r:id="rId13"/>
    <p:sldId id="379" r:id="rId14"/>
    <p:sldId id="380" r:id="rId15"/>
    <p:sldId id="360" r:id="rId16"/>
    <p:sldId id="381" r:id="rId17"/>
    <p:sldId id="258" r:id="rId18"/>
    <p:sldId id="361" r:id="rId19"/>
    <p:sldId id="362" r:id="rId20"/>
    <p:sldId id="264" r:id="rId21"/>
    <p:sldId id="363" r:id="rId22"/>
    <p:sldId id="364" r:id="rId23"/>
    <p:sldId id="314" r:id="rId24"/>
    <p:sldId id="366" r:id="rId25"/>
    <p:sldId id="260" r:id="rId26"/>
    <p:sldId id="262" r:id="rId27"/>
    <p:sldId id="322" r:id="rId28"/>
    <p:sldId id="325" r:id="rId29"/>
    <p:sldId id="265" r:id="rId30"/>
    <p:sldId id="326" r:id="rId31"/>
    <p:sldId id="316" r:id="rId32"/>
    <p:sldId id="343" r:id="rId33"/>
    <p:sldId id="330" r:id="rId34"/>
    <p:sldId id="331" r:id="rId35"/>
    <p:sldId id="374" r:id="rId36"/>
    <p:sldId id="337" r:id="rId37"/>
    <p:sldId id="369" r:id="rId38"/>
    <p:sldId id="368" r:id="rId39"/>
    <p:sldId id="372" r:id="rId40"/>
    <p:sldId id="268" r:id="rId41"/>
    <p:sldId id="270" r:id="rId42"/>
    <p:sldId id="355" r:id="rId43"/>
  </p:sldIdLst>
  <p:sldSz cx="9144000" cy="6858000" type="screen4x3"/>
  <p:notesSz cx="7010400" cy="9296400"/>
  <p:defaultTextStyle>
    <a:defPPr>
      <a:defRPr lang="en-US"/>
    </a:defPPr>
    <a:lvl1pPr algn="l" rtl="0" fontAlgn="base">
      <a:spcBef>
        <a:spcPct val="0"/>
      </a:spcBef>
      <a:spcAft>
        <a:spcPct val="0"/>
      </a:spcAft>
      <a:defRPr sz="2400" kern="1200" baseline="-25000">
        <a:solidFill>
          <a:schemeClr val="tx1"/>
        </a:solidFill>
        <a:latin typeface="Times New Roman" pitchFamily="18" charset="0"/>
        <a:ea typeface="+mn-ea"/>
        <a:cs typeface="+mn-cs"/>
      </a:defRPr>
    </a:lvl1pPr>
    <a:lvl2pPr marL="457200" algn="l" rtl="0" fontAlgn="base">
      <a:spcBef>
        <a:spcPct val="0"/>
      </a:spcBef>
      <a:spcAft>
        <a:spcPct val="0"/>
      </a:spcAft>
      <a:defRPr sz="2400" kern="1200" baseline="-25000">
        <a:solidFill>
          <a:schemeClr val="tx1"/>
        </a:solidFill>
        <a:latin typeface="Times New Roman" pitchFamily="18" charset="0"/>
        <a:ea typeface="+mn-ea"/>
        <a:cs typeface="+mn-cs"/>
      </a:defRPr>
    </a:lvl2pPr>
    <a:lvl3pPr marL="914400" algn="l" rtl="0" fontAlgn="base">
      <a:spcBef>
        <a:spcPct val="0"/>
      </a:spcBef>
      <a:spcAft>
        <a:spcPct val="0"/>
      </a:spcAft>
      <a:defRPr sz="2400" kern="1200" baseline="-25000">
        <a:solidFill>
          <a:schemeClr val="tx1"/>
        </a:solidFill>
        <a:latin typeface="Times New Roman" pitchFamily="18" charset="0"/>
        <a:ea typeface="+mn-ea"/>
        <a:cs typeface="+mn-cs"/>
      </a:defRPr>
    </a:lvl3pPr>
    <a:lvl4pPr marL="1371600" algn="l" rtl="0" fontAlgn="base">
      <a:spcBef>
        <a:spcPct val="0"/>
      </a:spcBef>
      <a:spcAft>
        <a:spcPct val="0"/>
      </a:spcAft>
      <a:defRPr sz="2400" kern="1200" baseline="-25000">
        <a:solidFill>
          <a:schemeClr val="tx1"/>
        </a:solidFill>
        <a:latin typeface="Times New Roman" pitchFamily="18" charset="0"/>
        <a:ea typeface="+mn-ea"/>
        <a:cs typeface="+mn-cs"/>
      </a:defRPr>
    </a:lvl4pPr>
    <a:lvl5pPr marL="1828800" algn="l" rtl="0" fontAlgn="base">
      <a:spcBef>
        <a:spcPct val="0"/>
      </a:spcBef>
      <a:spcAft>
        <a:spcPct val="0"/>
      </a:spcAft>
      <a:defRPr sz="2400" kern="1200" baseline="-25000">
        <a:solidFill>
          <a:schemeClr val="tx1"/>
        </a:solidFill>
        <a:latin typeface="Times New Roman" pitchFamily="18" charset="0"/>
        <a:ea typeface="+mn-ea"/>
        <a:cs typeface="+mn-cs"/>
      </a:defRPr>
    </a:lvl5pPr>
    <a:lvl6pPr marL="2286000" algn="l" defTabSz="914400" rtl="0" eaLnBrk="1" latinLnBrk="0" hangingPunct="1">
      <a:defRPr sz="2400" kern="1200" baseline="-25000">
        <a:solidFill>
          <a:schemeClr val="tx1"/>
        </a:solidFill>
        <a:latin typeface="Times New Roman" pitchFamily="18" charset="0"/>
        <a:ea typeface="+mn-ea"/>
        <a:cs typeface="+mn-cs"/>
      </a:defRPr>
    </a:lvl6pPr>
    <a:lvl7pPr marL="2743200" algn="l" defTabSz="914400" rtl="0" eaLnBrk="1" latinLnBrk="0" hangingPunct="1">
      <a:defRPr sz="2400" kern="1200" baseline="-25000">
        <a:solidFill>
          <a:schemeClr val="tx1"/>
        </a:solidFill>
        <a:latin typeface="Times New Roman" pitchFamily="18" charset="0"/>
        <a:ea typeface="+mn-ea"/>
        <a:cs typeface="+mn-cs"/>
      </a:defRPr>
    </a:lvl7pPr>
    <a:lvl8pPr marL="3200400" algn="l" defTabSz="914400" rtl="0" eaLnBrk="1" latinLnBrk="0" hangingPunct="1">
      <a:defRPr sz="2400" kern="1200" baseline="-25000">
        <a:solidFill>
          <a:schemeClr val="tx1"/>
        </a:solidFill>
        <a:latin typeface="Times New Roman" pitchFamily="18" charset="0"/>
        <a:ea typeface="+mn-ea"/>
        <a:cs typeface="+mn-cs"/>
      </a:defRPr>
    </a:lvl8pPr>
    <a:lvl9pPr marL="3657600" algn="l" defTabSz="914400" rtl="0" eaLnBrk="1" latinLnBrk="0" hangingPunct="1">
      <a:defRPr sz="2400" kern="1200" baseline="-25000">
        <a:solidFill>
          <a:schemeClr val="tx1"/>
        </a:solidFill>
        <a:latin typeface="Times New Roman"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assilly, Chelsi D. (MSFC-EM41)[ESSCA]" initials="CCD(" lastIdx="1" clrIdx="0">
    <p:extLst>
      <p:ext uri="{19B8F6BF-5375-455C-9EA6-DF929625EA0E}">
        <p15:presenceInfo xmlns:p15="http://schemas.microsoft.com/office/powerpoint/2012/main" userId="S::ccassill@ndc.nasa.gov::fa73eb1a-1a6b-420f-a609-dd88cc94b75f"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6F7BB"/>
    <a:srgbClr val="E5CCB2"/>
    <a:srgbClr val="FFFFFD"/>
    <a:srgbClr val="DBE8FA"/>
    <a:srgbClr val="B8FEF6"/>
    <a:srgbClr val="FADEA7"/>
    <a:srgbClr val="D6D5D9"/>
    <a:srgbClr val="FEFFFE"/>
    <a:srgbClr val="E8CBA2"/>
    <a:srgbClr val="38393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35" autoAdjust="0"/>
    <p:restoredTop sz="92713" autoAdjust="0"/>
  </p:normalViewPr>
  <p:slideViewPr>
    <p:cSldViewPr snapToGrid="0">
      <p:cViewPr varScale="1">
        <p:scale>
          <a:sx n="62" d="100"/>
          <a:sy n="62" d="100"/>
        </p:scale>
        <p:origin x="1420" y="2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57607" cy="57607"/>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handoutMaster" Target="handoutMasters/handoutMaster1.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theme" Target="theme/theme1.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viewProps" Target="viewProps.xml"/><Relationship Id="rId8" Type="http://schemas.openxmlformats.org/officeDocument/2006/relationships/slide" Target="slides/slide2.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commentAuthors" Target="commentAuthors.xml"/><Relationship Id="rId20" Type="http://schemas.openxmlformats.org/officeDocument/2006/relationships/slide" Target="slides/slide14.xml"/><Relationship Id="rId41" Type="http://schemas.openxmlformats.org/officeDocument/2006/relationships/slide" Target="slides/slide35.xml"/><Relationship Id="rId1" Type="http://schemas.openxmlformats.org/officeDocument/2006/relationships/customXml" Target="../customXml/item1.xml"/><Relationship Id="rId6" Type="http://schemas.openxmlformats.org/officeDocument/2006/relationships/slideMaster" Target="slideMasters/slideMaster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410" name="Rectangle 2"/>
          <p:cNvSpPr>
            <a:spLocks noGrp="1" noChangeArrowheads="1"/>
          </p:cNvSpPr>
          <p:nvPr>
            <p:ph type="hdr" sz="quarter"/>
          </p:nvPr>
        </p:nvSpPr>
        <p:spPr bwMode="auto">
          <a:xfrm>
            <a:off x="1" y="0"/>
            <a:ext cx="3037124" cy="464201"/>
          </a:xfrm>
          <a:prstGeom prst="rect">
            <a:avLst/>
          </a:prstGeom>
          <a:noFill/>
          <a:ln w="9525">
            <a:noFill/>
            <a:miter lim="800000"/>
            <a:headEnd/>
            <a:tailEnd/>
          </a:ln>
          <a:effectLst/>
        </p:spPr>
        <p:txBody>
          <a:bodyPr vert="horz" wrap="square" lIns="93176" tIns="46587" rIns="93176" bIns="46587" numCol="1" anchor="t" anchorCtr="0" compatLnSpc="1">
            <a:prstTxWarp prst="textNoShape">
              <a:avLst/>
            </a:prstTxWarp>
          </a:bodyPr>
          <a:lstStyle>
            <a:lvl1pPr defTabSz="931235" eaLnBrk="0" hangingPunct="0">
              <a:defRPr sz="1300" baseline="0"/>
            </a:lvl1pPr>
          </a:lstStyle>
          <a:p>
            <a:endParaRPr lang="en-US" dirty="0"/>
          </a:p>
        </p:txBody>
      </p:sp>
      <p:sp>
        <p:nvSpPr>
          <p:cNvPr id="17411" name="Rectangle 3"/>
          <p:cNvSpPr>
            <a:spLocks noGrp="1" noChangeArrowheads="1"/>
          </p:cNvSpPr>
          <p:nvPr>
            <p:ph type="dt" sz="quarter" idx="1"/>
          </p:nvPr>
        </p:nvSpPr>
        <p:spPr bwMode="auto">
          <a:xfrm>
            <a:off x="3973277" y="0"/>
            <a:ext cx="3037123" cy="464201"/>
          </a:xfrm>
          <a:prstGeom prst="rect">
            <a:avLst/>
          </a:prstGeom>
          <a:noFill/>
          <a:ln w="9525">
            <a:noFill/>
            <a:miter lim="800000"/>
            <a:headEnd/>
            <a:tailEnd/>
          </a:ln>
          <a:effectLst/>
        </p:spPr>
        <p:txBody>
          <a:bodyPr vert="horz" wrap="square" lIns="93176" tIns="46587" rIns="93176" bIns="46587" numCol="1" anchor="t" anchorCtr="0" compatLnSpc="1">
            <a:prstTxWarp prst="textNoShape">
              <a:avLst/>
            </a:prstTxWarp>
          </a:bodyPr>
          <a:lstStyle>
            <a:lvl1pPr algn="r" defTabSz="931235" eaLnBrk="0" hangingPunct="0">
              <a:defRPr sz="1300" baseline="0"/>
            </a:lvl1pPr>
          </a:lstStyle>
          <a:p>
            <a:endParaRPr lang="en-US" dirty="0"/>
          </a:p>
        </p:txBody>
      </p:sp>
      <p:sp>
        <p:nvSpPr>
          <p:cNvPr id="17412" name="Rectangle 4"/>
          <p:cNvSpPr>
            <a:spLocks noGrp="1" noChangeArrowheads="1"/>
          </p:cNvSpPr>
          <p:nvPr>
            <p:ph type="ftr" sz="quarter" idx="2"/>
          </p:nvPr>
        </p:nvSpPr>
        <p:spPr bwMode="auto">
          <a:xfrm>
            <a:off x="1" y="8832199"/>
            <a:ext cx="3037124" cy="464201"/>
          </a:xfrm>
          <a:prstGeom prst="rect">
            <a:avLst/>
          </a:prstGeom>
          <a:noFill/>
          <a:ln w="9525">
            <a:noFill/>
            <a:miter lim="800000"/>
            <a:headEnd/>
            <a:tailEnd/>
          </a:ln>
          <a:effectLst/>
        </p:spPr>
        <p:txBody>
          <a:bodyPr vert="horz" wrap="square" lIns="93176" tIns="46587" rIns="93176" bIns="46587" numCol="1" anchor="b" anchorCtr="0" compatLnSpc="1">
            <a:prstTxWarp prst="textNoShape">
              <a:avLst/>
            </a:prstTxWarp>
          </a:bodyPr>
          <a:lstStyle>
            <a:lvl1pPr defTabSz="931235" eaLnBrk="0" hangingPunct="0">
              <a:defRPr sz="1300" baseline="0"/>
            </a:lvl1pPr>
          </a:lstStyle>
          <a:p>
            <a:endParaRPr lang="en-US" dirty="0"/>
          </a:p>
        </p:txBody>
      </p:sp>
      <p:sp>
        <p:nvSpPr>
          <p:cNvPr id="17413" name="Rectangle 5"/>
          <p:cNvSpPr>
            <a:spLocks noGrp="1" noChangeArrowheads="1"/>
          </p:cNvSpPr>
          <p:nvPr>
            <p:ph type="sldNum" sz="quarter" idx="3"/>
          </p:nvPr>
        </p:nvSpPr>
        <p:spPr bwMode="auto">
          <a:xfrm>
            <a:off x="3973277" y="8832199"/>
            <a:ext cx="3037123" cy="464201"/>
          </a:xfrm>
          <a:prstGeom prst="rect">
            <a:avLst/>
          </a:prstGeom>
          <a:noFill/>
          <a:ln w="9525">
            <a:noFill/>
            <a:miter lim="800000"/>
            <a:headEnd/>
            <a:tailEnd/>
          </a:ln>
          <a:effectLst/>
        </p:spPr>
        <p:txBody>
          <a:bodyPr vert="horz" wrap="square" lIns="93176" tIns="46587" rIns="93176" bIns="46587" numCol="1" anchor="b" anchorCtr="0" compatLnSpc="1">
            <a:prstTxWarp prst="textNoShape">
              <a:avLst/>
            </a:prstTxWarp>
          </a:bodyPr>
          <a:lstStyle>
            <a:lvl1pPr algn="r" defTabSz="931235" eaLnBrk="0" hangingPunct="0">
              <a:defRPr sz="1300" baseline="0"/>
            </a:lvl1pPr>
          </a:lstStyle>
          <a:p>
            <a:fld id="{DD72E452-C93B-4E9B-A85E-C0D762AA2EE9}" type="slidenum">
              <a:rPr lang="en-US"/>
              <a:pPr/>
              <a:t>‹#›</a:t>
            </a:fld>
            <a:endParaRPr lang="en-US" dirty="0"/>
          </a:p>
        </p:txBody>
      </p:sp>
    </p:spTree>
    <p:extLst>
      <p:ext uri="{BB962C8B-B14F-4D97-AF65-F5344CB8AC3E}">
        <p14:creationId xmlns:p14="http://schemas.microsoft.com/office/powerpoint/2010/main" val="192095978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2" name="Rectangle 2"/>
          <p:cNvSpPr>
            <a:spLocks noGrp="1" noChangeArrowheads="1"/>
          </p:cNvSpPr>
          <p:nvPr>
            <p:ph type="hdr" sz="quarter"/>
          </p:nvPr>
        </p:nvSpPr>
        <p:spPr bwMode="auto">
          <a:xfrm>
            <a:off x="1" y="0"/>
            <a:ext cx="3037124" cy="464201"/>
          </a:xfrm>
          <a:prstGeom prst="rect">
            <a:avLst/>
          </a:prstGeom>
          <a:noFill/>
          <a:ln w="9525">
            <a:noFill/>
            <a:miter lim="800000"/>
            <a:headEnd/>
            <a:tailEnd/>
          </a:ln>
          <a:effectLst/>
        </p:spPr>
        <p:txBody>
          <a:bodyPr vert="horz" wrap="square" lIns="93176" tIns="46587" rIns="93176" bIns="46587" numCol="1" anchor="t" anchorCtr="0" compatLnSpc="1">
            <a:prstTxWarp prst="textNoShape">
              <a:avLst/>
            </a:prstTxWarp>
          </a:bodyPr>
          <a:lstStyle>
            <a:lvl1pPr defTabSz="931235" eaLnBrk="0" hangingPunct="0">
              <a:defRPr sz="1300" baseline="0"/>
            </a:lvl1pPr>
          </a:lstStyle>
          <a:p>
            <a:endParaRPr lang="en-US" dirty="0"/>
          </a:p>
        </p:txBody>
      </p:sp>
      <p:sp>
        <p:nvSpPr>
          <p:cNvPr id="15363" name="Rectangle 3"/>
          <p:cNvSpPr>
            <a:spLocks noGrp="1" noChangeArrowheads="1"/>
          </p:cNvSpPr>
          <p:nvPr>
            <p:ph type="dt" idx="1"/>
          </p:nvPr>
        </p:nvSpPr>
        <p:spPr bwMode="auto">
          <a:xfrm>
            <a:off x="3973277" y="0"/>
            <a:ext cx="3037123" cy="464201"/>
          </a:xfrm>
          <a:prstGeom prst="rect">
            <a:avLst/>
          </a:prstGeom>
          <a:noFill/>
          <a:ln w="9525">
            <a:noFill/>
            <a:miter lim="800000"/>
            <a:headEnd/>
            <a:tailEnd/>
          </a:ln>
          <a:effectLst/>
        </p:spPr>
        <p:txBody>
          <a:bodyPr vert="horz" wrap="square" lIns="93176" tIns="46587" rIns="93176" bIns="46587" numCol="1" anchor="t" anchorCtr="0" compatLnSpc="1">
            <a:prstTxWarp prst="textNoShape">
              <a:avLst/>
            </a:prstTxWarp>
          </a:bodyPr>
          <a:lstStyle>
            <a:lvl1pPr algn="r" defTabSz="931235" eaLnBrk="0" hangingPunct="0">
              <a:defRPr sz="1300" baseline="0"/>
            </a:lvl1pPr>
          </a:lstStyle>
          <a:p>
            <a:endParaRPr lang="en-US" dirty="0"/>
          </a:p>
        </p:txBody>
      </p:sp>
      <p:sp>
        <p:nvSpPr>
          <p:cNvPr id="15364" name="Rectangle 4"/>
          <p:cNvSpPr>
            <a:spLocks noGrp="1" noRot="1" noChangeAspect="1" noChangeArrowheads="1" noTextEdit="1"/>
          </p:cNvSpPr>
          <p:nvPr>
            <p:ph type="sldImg" idx="2"/>
          </p:nvPr>
        </p:nvSpPr>
        <p:spPr bwMode="auto">
          <a:xfrm>
            <a:off x="1181100" y="698500"/>
            <a:ext cx="4648200" cy="3486150"/>
          </a:xfrm>
          <a:prstGeom prst="rect">
            <a:avLst/>
          </a:prstGeom>
          <a:noFill/>
          <a:ln w="9525">
            <a:solidFill>
              <a:srgbClr val="000000"/>
            </a:solidFill>
            <a:miter lim="800000"/>
            <a:headEnd/>
            <a:tailEnd/>
          </a:ln>
          <a:effectLst/>
        </p:spPr>
      </p:sp>
      <p:sp>
        <p:nvSpPr>
          <p:cNvPr id="15365" name="Rectangle 5"/>
          <p:cNvSpPr>
            <a:spLocks noGrp="1" noChangeArrowheads="1"/>
          </p:cNvSpPr>
          <p:nvPr>
            <p:ph type="body" sz="quarter" idx="3"/>
          </p:nvPr>
        </p:nvSpPr>
        <p:spPr bwMode="auto">
          <a:xfrm>
            <a:off x="934618" y="4416100"/>
            <a:ext cx="5141165" cy="4182452"/>
          </a:xfrm>
          <a:prstGeom prst="rect">
            <a:avLst/>
          </a:prstGeom>
          <a:noFill/>
          <a:ln w="9525">
            <a:noFill/>
            <a:miter lim="800000"/>
            <a:headEnd/>
            <a:tailEnd/>
          </a:ln>
          <a:effectLst/>
        </p:spPr>
        <p:txBody>
          <a:bodyPr vert="horz" wrap="square" lIns="93176" tIns="46587" rIns="93176" bIns="46587"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366" name="Rectangle 6"/>
          <p:cNvSpPr>
            <a:spLocks noGrp="1" noChangeArrowheads="1"/>
          </p:cNvSpPr>
          <p:nvPr>
            <p:ph type="ftr" sz="quarter" idx="4"/>
          </p:nvPr>
        </p:nvSpPr>
        <p:spPr bwMode="auto">
          <a:xfrm>
            <a:off x="1" y="8832199"/>
            <a:ext cx="3037124" cy="464201"/>
          </a:xfrm>
          <a:prstGeom prst="rect">
            <a:avLst/>
          </a:prstGeom>
          <a:noFill/>
          <a:ln w="9525">
            <a:noFill/>
            <a:miter lim="800000"/>
            <a:headEnd/>
            <a:tailEnd/>
          </a:ln>
          <a:effectLst/>
        </p:spPr>
        <p:txBody>
          <a:bodyPr vert="horz" wrap="square" lIns="93176" tIns="46587" rIns="93176" bIns="46587" numCol="1" anchor="b" anchorCtr="0" compatLnSpc="1">
            <a:prstTxWarp prst="textNoShape">
              <a:avLst/>
            </a:prstTxWarp>
          </a:bodyPr>
          <a:lstStyle>
            <a:lvl1pPr defTabSz="931235" eaLnBrk="0" hangingPunct="0">
              <a:defRPr sz="1300" baseline="0"/>
            </a:lvl1pPr>
          </a:lstStyle>
          <a:p>
            <a:endParaRPr lang="en-US" dirty="0"/>
          </a:p>
        </p:txBody>
      </p:sp>
      <p:sp>
        <p:nvSpPr>
          <p:cNvPr id="15367" name="Rectangle 7"/>
          <p:cNvSpPr>
            <a:spLocks noGrp="1" noChangeArrowheads="1"/>
          </p:cNvSpPr>
          <p:nvPr>
            <p:ph type="sldNum" sz="quarter" idx="5"/>
          </p:nvPr>
        </p:nvSpPr>
        <p:spPr bwMode="auto">
          <a:xfrm>
            <a:off x="3973277" y="8832199"/>
            <a:ext cx="3037123" cy="464201"/>
          </a:xfrm>
          <a:prstGeom prst="rect">
            <a:avLst/>
          </a:prstGeom>
          <a:noFill/>
          <a:ln w="9525">
            <a:noFill/>
            <a:miter lim="800000"/>
            <a:headEnd/>
            <a:tailEnd/>
          </a:ln>
          <a:effectLst/>
        </p:spPr>
        <p:txBody>
          <a:bodyPr vert="horz" wrap="square" lIns="93176" tIns="46587" rIns="93176" bIns="46587" numCol="1" anchor="b" anchorCtr="0" compatLnSpc="1">
            <a:prstTxWarp prst="textNoShape">
              <a:avLst/>
            </a:prstTxWarp>
          </a:bodyPr>
          <a:lstStyle>
            <a:lvl1pPr algn="r" defTabSz="931235" eaLnBrk="0" hangingPunct="0">
              <a:defRPr sz="1300" baseline="0"/>
            </a:lvl1pPr>
          </a:lstStyle>
          <a:p>
            <a:fld id="{8B37E91B-26EA-4299-9EAD-4434F314AD98}" type="slidenum">
              <a:rPr lang="en-US"/>
              <a:pPr/>
              <a:t>‹#›</a:t>
            </a:fld>
            <a:endParaRPr lang="en-US" dirty="0"/>
          </a:p>
        </p:txBody>
      </p:sp>
    </p:spTree>
    <p:extLst>
      <p:ext uri="{BB962C8B-B14F-4D97-AF65-F5344CB8AC3E}">
        <p14:creationId xmlns:p14="http://schemas.microsoft.com/office/powerpoint/2010/main" val="178348228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Arial" charset="0"/>
        <a:ea typeface="+mn-ea"/>
        <a:cs typeface="+mn-cs"/>
      </a:defRPr>
    </a:lvl1pPr>
    <a:lvl2pPr marL="457200" algn="l" rtl="0" eaLnBrk="0" fontAlgn="base" hangingPunct="0">
      <a:spcBef>
        <a:spcPct val="30000"/>
      </a:spcBef>
      <a:spcAft>
        <a:spcPct val="0"/>
      </a:spcAft>
      <a:defRPr kumimoji="1" sz="1200" kern="1200">
        <a:solidFill>
          <a:schemeClr val="tx1"/>
        </a:solidFill>
        <a:latin typeface="Arial" charset="0"/>
        <a:ea typeface="+mn-ea"/>
        <a:cs typeface="+mn-cs"/>
      </a:defRPr>
    </a:lvl2pPr>
    <a:lvl3pPr marL="914400" algn="l" rtl="0" eaLnBrk="0" fontAlgn="base" hangingPunct="0">
      <a:spcBef>
        <a:spcPct val="30000"/>
      </a:spcBef>
      <a:spcAft>
        <a:spcPct val="0"/>
      </a:spcAft>
      <a:defRPr kumimoji="1" sz="1200" kern="1200">
        <a:solidFill>
          <a:schemeClr val="tx1"/>
        </a:solidFill>
        <a:latin typeface="Arial" charset="0"/>
        <a:ea typeface="+mn-ea"/>
        <a:cs typeface="+mn-cs"/>
      </a:defRPr>
    </a:lvl3pPr>
    <a:lvl4pPr marL="1371600" algn="l" rtl="0" eaLnBrk="0" fontAlgn="base" hangingPunct="0">
      <a:spcBef>
        <a:spcPct val="30000"/>
      </a:spcBef>
      <a:spcAft>
        <a:spcPct val="0"/>
      </a:spcAft>
      <a:defRPr kumimoji="1" sz="1200" kern="1200">
        <a:solidFill>
          <a:schemeClr val="tx1"/>
        </a:solidFill>
        <a:latin typeface="Arial" charset="0"/>
        <a:ea typeface="+mn-ea"/>
        <a:cs typeface="+mn-cs"/>
      </a:defRPr>
    </a:lvl4pPr>
    <a:lvl5pPr marL="1828800" algn="l" rtl="0" eaLnBrk="0" fontAlgn="base" hangingPunct="0">
      <a:spcBef>
        <a:spcPct val="30000"/>
      </a:spcBef>
      <a:spcAft>
        <a:spcPct val="0"/>
      </a:spcAft>
      <a:defRPr kumimoji="1"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images.nasa.gov/details-PIA19048" TargetMode="External"/><Relationship Id="rId2" Type="http://schemas.openxmlformats.org/officeDocument/2006/relationships/slide" Target="../slides/slide1.xml"/><Relationship Id="rId1" Type="http://schemas.openxmlformats.org/officeDocument/2006/relationships/notesMaster" Target="../notesMasters/notesMaster1.xml"/><Relationship Id="rId4" Type="http://schemas.openxmlformats.org/officeDocument/2006/relationships/hyperlink" Target="https://images.nasa.gov/details-PIA23496" TargetMode="Externa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images.nasa.gov/details-ARC-1991-AC91-0193" TargetMode="External"/><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images.nasa.gov/details-jsc2021e019949"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images.nasa.gov/details-PIA17659" TargetMode="External"/><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images.nasa.gov/details-PIA17811" TargetMode="External"/><Relationship Id="rId2" Type="http://schemas.openxmlformats.org/officeDocument/2006/relationships/slide" Target="../slides/slide14.xml"/><Relationship Id="rId1" Type="http://schemas.openxmlformats.org/officeDocument/2006/relationships/notesMaster" Target="../notesMasters/notesMaster1.xml"/><Relationship Id="rId5" Type="http://schemas.openxmlformats.org/officeDocument/2006/relationships/hyperlink" Target="https://images.nasa.gov/details-PIA18033" TargetMode="External"/><Relationship Id="rId4" Type="http://schemas.openxmlformats.org/officeDocument/2006/relationships/hyperlink" Target="https://images.nasa.gov/details-PIA03229" TargetMode="Externa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s://images.nasa.gov/details-GSFC_20171208_Archive_e000282" TargetMode="External"/><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s://images.nasa.gov/details-KSC-20210714-PH-RNB02_0053" TargetMode="External"/><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s://sma.nasa.gov/news/articles/newsitem/2021/05/27/nasa-announces-new-planetary-protection-officer" TargetMode="External"/><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s://images.nasa.gov/details-PIA19048" TargetMode="External"/><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s://images.nasa.gov/details-PIA01180" TargetMode="External"/><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3" Type="http://schemas.openxmlformats.org/officeDocument/2006/relationships/hyperlink" Target="https://images.nasa.gov/details-PIA24321" TargetMode="External"/><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s://images.nasa.gov/details-PIA21048" TargetMode="External"/><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3" Type="http://schemas.openxmlformats.org/officeDocument/2006/relationships/hyperlink" Target="https://images.nasa.gov/details-PIA21048" TargetMode="External"/><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3" Type="http://schemas.openxmlformats.org/officeDocument/2006/relationships/hyperlink" Target="https://images.nasa.gov/details-PIA03229" TargetMode="External"/><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3" Type="http://schemas.openxmlformats.org/officeDocument/2006/relationships/hyperlink" Target="https://images.nasa.gov/details-PIA05209" TargetMode="External"/><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3" Type="http://schemas.openxmlformats.org/officeDocument/2006/relationships/hyperlink" Target="https://images.nasa.gov/details-PIA24542" TargetMode="External"/><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3" Type="http://schemas.openxmlformats.org/officeDocument/2006/relationships/hyperlink" Target="https://images.nasa.gov/details-PIA23764" TargetMode="External"/><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3" Type="http://schemas.openxmlformats.org/officeDocument/2006/relationships/hyperlink" Target="https://images.nasa.gov/details-PIA23496" TargetMode="External"/><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3" Type="http://schemas.openxmlformats.org/officeDocument/2006/relationships/hyperlink" Target="https://images.nasa.gov/details-MSFC-1600131" TargetMode="External"/><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3" Type="http://schemas.openxmlformats.org/officeDocument/2006/relationships/hyperlink" Target="https://images.nasa.gov/details-PIA24808" TargetMode="External"/><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3" Type="http://schemas.openxmlformats.org/officeDocument/2006/relationships/hyperlink" Target="https://images.nasa.gov/details-0002100" TargetMode="External"/><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3" Type="http://schemas.openxmlformats.org/officeDocument/2006/relationships/hyperlink" Target="https://images.nasa.gov/details-PIA12308" TargetMode="External"/><Relationship Id="rId2" Type="http://schemas.openxmlformats.org/officeDocument/2006/relationships/slide" Target="../slides/slide34.xml"/><Relationship Id="rId1" Type="http://schemas.openxmlformats.org/officeDocument/2006/relationships/notesMaster" Target="../notesMasters/notesMaster1.xml"/><Relationship Id="rId4" Type="http://schemas.openxmlformats.org/officeDocument/2006/relationships/hyperlink" Target="https://images.nasa.gov/details-VAFB-20180501-PH_RKB04_0038" TargetMode="External"/></Relationships>
</file>

<file path=ppt/notesSlides/_rels/notesSlide27.xml.rels><?xml version="1.0" encoding="UTF-8" standalone="yes"?>
<Relationships xmlns="http://schemas.openxmlformats.org/package/2006/relationships"><Relationship Id="rId3" Type="http://schemas.openxmlformats.org/officeDocument/2006/relationships/hyperlink" Target="https://images.nasa.gov/details-PIA24197" TargetMode="External"/><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3" Type="http://schemas.openxmlformats.org/officeDocument/2006/relationships/hyperlink" Target="https://images.nasa.gov/details-PIA17368" TargetMode="External"/><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44D2515-0F60-43D0-B954-A2B66733C60A}" type="slidenum">
              <a:rPr lang="en-US"/>
              <a:pPr/>
              <a:t>1</a:t>
            </a:fld>
            <a:endParaRPr lang="en-US" dirty="0"/>
          </a:p>
        </p:txBody>
      </p:sp>
      <p:sp>
        <p:nvSpPr>
          <p:cNvPr id="29698" name="Rectangle 2"/>
          <p:cNvSpPr>
            <a:spLocks noGrp="1" noRot="1" noChangeAspect="1" noChangeArrowheads="1" noTextEdit="1"/>
          </p:cNvSpPr>
          <p:nvPr>
            <p:ph type="sldImg"/>
          </p:nvPr>
        </p:nvSpPr>
        <p:spPr>
          <a:xfrm>
            <a:off x="1371600" y="1143000"/>
            <a:ext cx="4114800" cy="3086100"/>
          </a:xfrm>
          <a:ln/>
        </p:spPr>
      </p:sp>
      <p:sp>
        <p:nvSpPr>
          <p:cNvPr id="29699" name="Rectangle 3"/>
          <p:cNvSpPr>
            <a:spLocks noGrp="1" noChangeArrowheads="1"/>
          </p:cNvSpPr>
          <p:nvPr>
            <p:ph type="body" idx="1"/>
          </p:nvPr>
        </p:nvSpPr>
        <p:spPr/>
        <p:txBody>
          <a:bodyPr/>
          <a:lstStyle/>
          <a:p>
            <a:r>
              <a:rPr lang="en-US" dirty="0">
                <a:solidFill>
                  <a:schemeClr val="tx1"/>
                </a:solidFill>
              </a:rPr>
              <a:t>Europa Image: NASA (</a:t>
            </a:r>
            <a:r>
              <a:rPr lang="en-US" dirty="0">
                <a:solidFill>
                  <a:schemeClr val="tx1"/>
                </a:solidFill>
                <a:hlinkClick r:id="rId3">
                  <a:extLst>
                    <a:ext uri="{A12FA001-AC4F-418D-AE19-62706E023703}">
                      <ahyp:hlinkClr xmlns:ahyp="http://schemas.microsoft.com/office/drawing/2018/hyperlinkcolor" val="tx"/>
                    </a:ext>
                  </a:extLst>
                </a:hlinkClick>
              </a:rPr>
              <a:t>Europa Stunning Surface | NASA Image and Video Library</a:t>
            </a:r>
            <a:r>
              <a:rPr lang="en-US" dirty="0">
                <a:solidFill>
                  <a:schemeClr val="tx1"/>
                </a:solidFill>
              </a:rPr>
              <a:t>)</a:t>
            </a:r>
          </a:p>
          <a:p>
            <a:r>
              <a:rPr lang="en-US" dirty="0">
                <a:solidFill>
                  <a:schemeClr val="tx1"/>
                </a:solidFill>
              </a:rPr>
              <a:t>MAV Image: NASA (</a:t>
            </a:r>
            <a:r>
              <a:rPr lang="en-US" dirty="0">
                <a:solidFill>
                  <a:schemeClr val="tx1"/>
                </a:solidFill>
                <a:hlinkClick r:id="rId4">
                  <a:extLst>
                    <a:ext uri="{A12FA001-AC4F-418D-AE19-62706E023703}">
                      <ahyp:hlinkClr xmlns:ahyp="http://schemas.microsoft.com/office/drawing/2018/hyperlinkcolor" val="tx"/>
                    </a:ext>
                  </a:extLst>
                </a:hlinkClick>
              </a:rPr>
              <a:t>Mars Ascent Vehicle Launching with Samples (Artist's Concept) | NASA Image and Video Library</a:t>
            </a:r>
            <a:r>
              <a:rPr lang="en-US" dirty="0">
                <a:solidFill>
                  <a:schemeClr val="tx1"/>
                </a:solidFill>
              </a:rPr>
              <a: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Image: Chelsi Cassilly</a:t>
            </a:r>
          </a:p>
        </p:txBody>
      </p:sp>
      <p:sp>
        <p:nvSpPr>
          <p:cNvPr id="4" name="Slide Number Placeholder 3"/>
          <p:cNvSpPr>
            <a:spLocks noGrp="1"/>
          </p:cNvSpPr>
          <p:nvPr>
            <p:ph type="sldNum" sz="quarter" idx="5"/>
          </p:nvPr>
        </p:nvSpPr>
        <p:spPr/>
        <p:txBody>
          <a:bodyPr/>
          <a:lstStyle/>
          <a:p>
            <a:fld id="{8B37E91B-26EA-4299-9EAD-4434F314AD98}" type="slidenum">
              <a:rPr lang="en-US" smtClean="0"/>
              <a:pPr/>
              <a:t>3</a:t>
            </a:fld>
            <a:endParaRPr lang="en-US" dirty="0"/>
          </a:p>
        </p:txBody>
      </p:sp>
    </p:spTree>
    <p:extLst>
      <p:ext uri="{BB962C8B-B14F-4D97-AF65-F5344CB8AC3E}">
        <p14:creationId xmlns:p14="http://schemas.microsoft.com/office/powerpoint/2010/main" val="225618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olidFill>
                  <a:schemeClr val="tx1"/>
                </a:solidFill>
              </a:rPr>
              <a:t>Asteroid Image: </a:t>
            </a:r>
            <a:r>
              <a:rPr lang="en-US" dirty="0">
                <a:hlinkClick r:id="rId3"/>
              </a:rPr>
              <a:t>ARC-1991-AC91-0193 | NASA Image and Video Library</a:t>
            </a:r>
            <a:endParaRPr lang="en-US" dirty="0"/>
          </a:p>
          <a:p>
            <a:r>
              <a:rPr lang="en-US" dirty="0">
                <a:solidFill>
                  <a:schemeClr val="tx1"/>
                </a:solidFill>
              </a:rPr>
              <a:t>Lens: Chelsi Cassilly</a:t>
            </a:r>
          </a:p>
        </p:txBody>
      </p:sp>
      <p:sp>
        <p:nvSpPr>
          <p:cNvPr id="4" name="Slide Number Placeholder 3"/>
          <p:cNvSpPr>
            <a:spLocks noGrp="1"/>
          </p:cNvSpPr>
          <p:nvPr>
            <p:ph type="sldNum" sz="quarter" idx="5"/>
          </p:nvPr>
        </p:nvSpPr>
        <p:spPr/>
        <p:txBody>
          <a:bodyPr/>
          <a:lstStyle/>
          <a:p>
            <a:fld id="{8B37E91B-26EA-4299-9EAD-4434F314AD98}" type="slidenum">
              <a:rPr lang="en-US" smtClean="0"/>
              <a:pPr/>
              <a:t>4</a:t>
            </a:fld>
            <a:endParaRPr lang="en-US" dirty="0"/>
          </a:p>
        </p:txBody>
      </p:sp>
    </p:spTree>
    <p:extLst>
      <p:ext uri="{BB962C8B-B14F-4D97-AF65-F5344CB8AC3E}">
        <p14:creationId xmlns:p14="http://schemas.microsoft.com/office/powerpoint/2010/main" val="3612354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B37E91B-26EA-4299-9EAD-4434F314AD98}" type="slidenum">
              <a:rPr lang="en-US" smtClean="0"/>
              <a:pPr/>
              <a:t>5</a:t>
            </a:fld>
            <a:endParaRPr lang="en-US" dirty="0"/>
          </a:p>
        </p:txBody>
      </p:sp>
    </p:spTree>
    <p:extLst>
      <p:ext uri="{BB962C8B-B14F-4D97-AF65-F5344CB8AC3E}">
        <p14:creationId xmlns:p14="http://schemas.microsoft.com/office/powerpoint/2010/main" val="16505853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dirty="0">
                <a:solidFill>
                  <a:schemeClr val="tx1"/>
                </a:solidFill>
              </a:rPr>
              <a:t>Tardigrade Image: </a:t>
            </a:r>
            <a:r>
              <a:rPr lang="en-US" dirty="0">
                <a:hlinkClick r:id="rId3"/>
              </a:rPr>
              <a:t>jsc2021e019949 | NASA Image and Video Library</a:t>
            </a:r>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Bacillus spores: Chelsi Cassilly</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200" dirty="0">
              <a:solidFill>
                <a:schemeClr val="tx1"/>
              </a:solidFill>
            </a:endParaRPr>
          </a:p>
        </p:txBody>
      </p:sp>
      <p:sp>
        <p:nvSpPr>
          <p:cNvPr id="4" name="Slide Number Placeholder 3"/>
          <p:cNvSpPr>
            <a:spLocks noGrp="1"/>
          </p:cNvSpPr>
          <p:nvPr>
            <p:ph type="sldNum" sz="quarter" idx="5"/>
          </p:nvPr>
        </p:nvSpPr>
        <p:spPr/>
        <p:txBody>
          <a:bodyPr/>
          <a:lstStyle/>
          <a:p>
            <a:fld id="{8B37E91B-26EA-4299-9EAD-4434F314AD98}" type="slidenum">
              <a:rPr lang="en-US" smtClean="0"/>
              <a:pPr/>
              <a:t>8</a:t>
            </a:fld>
            <a:endParaRPr lang="en-US" dirty="0"/>
          </a:p>
        </p:txBody>
      </p:sp>
    </p:spTree>
    <p:extLst>
      <p:ext uri="{BB962C8B-B14F-4D97-AF65-F5344CB8AC3E}">
        <p14:creationId xmlns:p14="http://schemas.microsoft.com/office/powerpoint/2010/main" val="27465585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Image: Chelsi Cassilly</a:t>
            </a:r>
          </a:p>
        </p:txBody>
      </p:sp>
      <p:sp>
        <p:nvSpPr>
          <p:cNvPr id="4" name="Slide Number Placeholder 3"/>
          <p:cNvSpPr>
            <a:spLocks noGrp="1"/>
          </p:cNvSpPr>
          <p:nvPr>
            <p:ph type="sldNum" sz="quarter" idx="5"/>
          </p:nvPr>
        </p:nvSpPr>
        <p:spPr/>
        <p:txBody>
          <a:bodyPr/>
          <a:lstStyle/>
          <a:p>
            <a:fld id="{8B37E91B-26EA-4299-9EAD-4434F314AD98}" type="slidenum">
              <a:rPr lang="en-US" smtClean="0"/>
              <a:pPr/>
              <a:t>11</a:t>
            </a:fld>
            <a:endParaRPr lang="en-US" dirty="0"/>
          </a:p>
        </p:txBody>
      </p:sp>
    </p:spTree>
    <p:extLst>
      <p:ext uri="{BB962C8B-B14F-4D97-AF65-F5344CB8AC3E}">
        <p14:creationId xmlns:p14="http://schemas.microsoft.com/office/powerpoint/2010/main" val="420579105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Image: </a:t>
            </a:r>
            <a:r>
              <a:rPr lang="en-US" dirty="0">
                <a:hlinkClick r:id="rId3"/>
              </a:rPr>
              <a:t>Artist Concept of Europa Water Vapor Plume | NASA Image and Video Library</a:t>
            </a:r>
            <a:endParaRPr lang="en-US" dirty="0"/>
          </a:p>
        </p:txBody>
      </p:sp>
      <p:sp>
        <p:nvSpPr>
          <p:cNvPr id="4" name="Slide Number Placeholder 3"/>
          <p:cNvSpPr>
            <a:spLocks noGrp="1"/>
          </p:cNvSpPr>
          <p:nvPr>
            <p:ph type="sldNum" sz="quarter" idx="5"/>
          </p:nvPr>
        </p:nvSpPr>
        <p:spPr/>
        <p:txBody>
          <a:bodyPr/>
          <a:lstStyle/>
          <a:p>
            <a:fld id="{8B37E91B-26EA-4299-9EAD-4434F314AD98}" type="slidenum">
              <a:rPr lang="en-US" smtClean="0"/>
              <a:pPr/>
              <a:t>12</a:t>
            </a:fld>
            <a:endParaRPr lang="en-US" dirty="0"/>
          </a:p>
        </p:txBody>
      </p:sp>
    </p:spTree>
    <p:extLst>
      <p:ext uri="{BB962C8B-B14F-4D97-AF65-F5344CB8AC3E}">
        <p14:creationId xmlns:p14="http://schemas.microsoft.com/office/powerpoint/2010/main" val="6360684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olidFill>
                  <a:schemeClr val="tx1"/>
                </a:solidFill>
              </a:rPr>
              <a:t>Sky: </a:t>
            </a:r>
            <a:r>
              <a:rPr lang="en-US" dirty="0">
                <a:solidFill>
                  <a:schemeClr val="tx1"/>
                </a:solidFill>
                <a:hlinkClick r:id="rId3">
                  <a:extLst>
                    <a:ext uri="{A12FA001-AC4F-418D-AE19-62706E023703}">
                      <ahyp:hlinkClr xmlns:ahyp="http://schemas.microsoft.com/office/drawing/2018/hyperlinkcolor" val="tx"/>
                    </a:ext>
                  </a:extLst>
                </a:hlinkClick>
              </a:rPr>
              <a:t>NEOWISE Next Light | NASA Image and Video Library</a:t>
            </a:r>
            <a:endParaRPr lang="en-US" dirty="0">
              <a:solidFill>
                <a:schemeClr val="tx1"/>
              </a:solidFill>
            </a:endParaRPr>
          </a:p>
          <a:p>
            <a:r>
              <a:rPr lang="en-US" dirty="0">
                <a:solidFill>
                  <a:schemeClr val="tx1"/>
                </a:solidFill>
              </a:rPr>
              <a:t>Mars: </a:t>
            </a:r>
            <a:r>
              <a:rPr lang="en-US" dirty="0">
                <a:solidFill>
                  <a:schemeClr val="tx1"/>
                </a:solidFill>
                <a:hlinkClick r:id="rId4">
                  <a:extLst>
                    <a:ext uri="{A12FA001-AC4F-418D-AE19-62706E023703}">
                      <ahyp:hlinkClr xmlns:ahyp="http://schemas.microsoft.com/office/drawing/2018/hyperlinkcolor" val="tx"/>
                    </a:ext>
                  </a:extLst>
                </a:hlinkClick>
              </a:rPr>
              <a:t>Mars Opposition and Equinox | NASA Image and Video Library</a:t>
            </a:r>
            <a:r>
              <a:rPr lang="en-US" dirty="0">
                <a:solidFill>
                  <a:schemeClr val="tx1"/>
                </a:solidFill>
              </a:rPr>
              <a:t> </a:t>
            </a:r>
          </a:p>
          <a:p>
            <a:r>
              <a:rPr lang="en-US" dirty="0">
                <a:solidFill>
                  <a:schemeClr val="tx1"/>
                </a:solidFill>
              </a:rPr>
              <a:t>Earth: </a:t>
            </a:r>
            <a:r>
              <a:rPr lang="en-US" dirty="0">
                <a:solidFill>
                  <a:schemeClr val="tx1"/>
                </a:solidFill>
                <a:hlinkClick r:id="rId5">
                  <a:extLst>
                    <a:ext uri="{A12FA001-AC4F-418D-AE19-62706E023703}">
                      <ahyp:hlinkClr xmlns:ahyp="http://schemas.microsoft.com/office/drawing/2018/hyperlinkcolor" val="tx"/>
                    </a:ext>
                  </a:extLst>
                </a:hlinkClick>
              </a:rPr>
              <a:t>Earth | NASA Image and Video Library</a:t>
            </a:r>
            <a:endParaRPr lang="en-US" dirty="0">
              <a:solidFill>
                <a:schemeClr val="tx1"/>
              </a:solidFill>
            </a:endParaRPr>
          </a:p>
        </p:txBody>
      </p:sp>
      <p:sp>
        <p:nvSpPr>
          <p:cNvPr id="4" name="Slide Number Placeholder 3"/>
          <p:cNvSpPr>
            <a:spLocks noGrp="1"/>
          </p:cNvSpPr>
          <p:nvPr>
            <p:ph type="sldNum" sz="quarter" idx="5"/>
          </p:nvPr>
        </p:nvSpPr>
        <p:spPr/>
        <p:txBody>
          <a:bodyPr/>
          <a:lstStyle/>
          <a:p>
            <a:fld id="{8B37E91B-26EA-4299-9EAD-4434F314AD98}" type="slidenum">
              <a:rPr lang="en-US" smtClean="0"/>
              <a:pPr/>
              <a:t>14</a:t>
            </a:fld>
            <a:endParaRPr lang="en-US" dirty="0"/>
          </a:p>
        </p:txBody>
      </p:sp>
    </p:spTree>
    <p:extLst>
      <p:ext uri="{BB962C8B-B14F-4D97-AF65-F5344CB8AC3E}">
        <p14:creationId xmlns:p14="http://schemas.microsoft.com/office/powerpoint/2010/main" val="13916324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en-US" sz="1200" b="0" i="0" kern="1200" dirty="0">
                <a:solidFill>
                  <a:schemeClr val="tx1"/>
                </a:solidFill>
                <a:effectLst/>
                <a:latin typeface="Arial" charset="0"/>
                <a:ea typeface="+mn-ea"/>
                <a:cs typeface="+mn-cs"/>
              </a:rPr>
              <a:t>Image: Chelsi Cassilly</a:t>
            </a:r>
          </a:p>
          <a:p>
            <a:r>
              <a:rPr kumimoji="1" lang="en-US" sz="1200" b="0" i="0" kern="1200" dirty="0">
                <a:solidFill>
                  <a:schemeClr val="tx1"/>
                </a:solidFill>
                <a:effectLst/>
                <a:latin typeface="Arial" charset="0"/>
                <a:ea typeface="+mn-ea"/>
                <a:cs typeface="+mn-cs"/>
              </a:rPr>
              <a:t>Witness tubes will help scientists tell which materials in the Martian materials may actually be of Earth origin.</a:t>
            </a:r>
          </a:p>
          <a:p>
            <a:r>
              <a:rPr kumimoji="1" lang="en-US" sz="1200" b="0" i="0" kern="1200" dirty="0">
                <a:solidFill>
                  <a:schemeClr val="tx1"/>
                </a:solidFill>
                <a:effectLst/>
                <a:latin typeface="Arial" charset="0"/>
                <a:ea typeface="+mn-ea"/>
                <a:cs typeface="+mn-cs"/>
              </a:rPr>
              <a:t>Sample tubes are made of titanium, white coating to protect from heating by the sun</a:t>
            </a:r>
          </a:p>
          <a:p>
            <a:r>
              <a:rPr kumimoji="1" lang="en-US" sz="1200" b="0" i="0" kern="1200" dirty="0">
                <a:solidFill>
                  <a:schemeClr val="tx1"/>
                </a:solidFill>
                <a:effectLst/>
                <a:latin typeface="Arial" charset="0"/>
                <a:ea typeface="+mn-ea"/>
                <a:cs typeface="+mn-cs"/>
              </a:rPr>
              <a:t>Perseverance's sample tubes must isolate and preserve the scientific value of their contents for well over 10 years.</a:t>
            </a:r>
            <a:endParaRPr lang="en-US" dirty="0"/>
          </a:p>
        </p:txBody>
      </p:sp>
      <p:sp>
        <p:nvSpPr>
          <p:cNvPr id="4" name="Slide Number Placeholder 3"/>
          <p:cNvSpPr>
            <a:spLocks noGrp="1"/>
          </p:cNvSpPr>
          <p:nvPr>
            <p:ph type="sldNum" sz="quarter" idx="5"/>
          </p:nvPr>
        </p:nvSpPr>
        <p:spPr/>
        <p:txBody>
          <a:bodyPr/>
          <a:lstStyle/>
          <a:p>
            <a:fld id="{8B37E91B-26EA-4299-9EAD-4434F314AD98}" type="slidenum">
              <a:rPr lang="en-US" smtClean="0"/>
              <a:pPr/>
              <a:t>16</a:t>
            </a:fld>
            <a:endParaRPr lang="en-US" dirty="0"/>
          </a:p>
        </p:txBody>
      </p:sp>
    </p:spTree>
    <p:extLst>
      <p:ext uri="{BB962C8B-B14F-4D97-AF65-F5344CB8AC3E}">
        <p14:creationId xmlns:p14="http://schemas.microsoft.com/office/powerpoint/2010/main" val="335073735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olidFill>
                  <a:schemeClr val="tx1"/>
                </a:solidFill>
              </a:rPr>
              <a:t>Image: </a:t>
            </a:r>
            <a:r>
              <a:rPr lang="en-US" dirty="0">
                <a:solidFill>
                  <a:schemeClr val="tx1"/>
                </a:solidFill>
                <a:hlinkClick r:id="rId3">
                  <a:extLst>
                    <a:ext uri="{A12FA001-AC4F-418D-AE19-62706E023703}">
                      <ahyp:hlinkClr xmlns:ahyp="http://schemas.microsoft.com/office/drawing/2018/hyperlinkcolor" val="tx"/>
                    </a:ext>
                  </a:extLst>
                </a:hlinkClick>
              </a:rPr>
              <a:t>Hubble Friday - Heavy Metal Stars | NASA Image and Video Library</a:t>
            </a:r>
            <a:endParaRPr lang="en-US" dirty="0">
              <a:solidFill>
                <a:schemeClr val="tx1"/>
              </a:solidFill>
            </a:endParaRPr>
          </a:p>
        </p:txBody>
      </p:sp>
      <p:sp>
        <p:nvSpPr>
          <p:cNvPr id="4" name="Slide Number Placeholder 3"/>
          <p:cNvSpPr>
            <a:spLocks noGrp="1"/>
          </p:cNvSpPr>
          <p:nvPr>
            <p:ph type="sldNum" sz="quarter" idx="5"/>
          </p:nvPr>
        </p:nvSpPr>
        <p:spPr/>
        <p:txBody>
          <a:bodyPr/>
          <a:lstStyle/>
          <a:p>
            <a:fld id="{8B37E91B-26EA-4299-9EAD-4434F314AD98}" type="slidenum">
              <a:rPr lang="en-US" smtClean="0"/>
              <a:pPr/>
              <a:t>17</a:t>
            </a:fld>
            <a:endParaRPr lang="en-US" dirty="0"/>
          </a:p>
        </p:txBody>
      </p:sp>
    </p:spTree>
    <p:extLst>
      <p:ext uri="{BB962C8B-B14F-4D97-AF65-F5344CB8AC3E}">
        <p14:creationId xmlns:p14="http://schemas.microsoft.com/office/powerpoint/2010/main" val="69553036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Image: </a:t>
            </a:r>
            <a:r>
              <a:rPr lang="en-US" dirty="0">
                <a:hlinkClick r:id="rId3"/>
              </a:rPr>
              <a:t>Landsat 9 Spacecraft (Observatory) Cover Removal | NASA Image and Video Library</a:t>
            </a:r>
            <a:endParaRPr lang="en-US" dirty="0"/>
          </a:p>
        </p:txBody>
      </p:sp>
      <p:sp>
        <p:nvSpPr>
          <p:cNvPr id="4" name="Slide Number Placeholder 3"/>
          <p:cNvSpPr>
            <a:spLocks noGrp="1"/>
          </p:cNvSpPr>
          <p:nvPr>
            <p:ph type="sldNum" sz="quarter" idx="5"/>
          </p:nvPr>
        </p:nvSpPr>
        <p:spPr/>
        <p:txBody>
          <a:bodyPr/>
          <a:lstStyle/>
          <a:p>
            <a:fld id="{8B37E91B-26EA-4299-9EAD-4434F314AD98}" type="slidenum">
              <a:rPr lang="en-US" smtClean="0"/>
              <a:pPr/>
              <a:t>18</a:t>
            </a:fld>
            <a:endParaRPr lang="en-US" dirty="0"/>
          </a:p>
        </p:txBody>
      </p:sp>
    </p:spTree>
    <p:extLst>
      <p:ext uri="{BB962C8B-B14F-4D97-AF65-F5344CB8AC3E}">
        <p14:creationId xmlns:p14="http://schemas.microsoft.com/office/powerpoint/2010/main" val="63795189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Image: </a:t>
            </a:r>
            <a:r>
              <a:rPr lang="en-US" dirty="0">
                <a:hlinkClick r:id="rId3"/>
              </a:rPr>
              <a:t>NASA Announces New Planetary Protection Officer</a:t>
            </a:r>
            <a:endParaRPr lang="en-US" dirty="0"/>
          </a:p>
        </p:txBody>
      </p:sp>
      <p:sp>
        <p:nvSpPr>
          <p:cNvPr id="4" name="Slide Number Placeholder 3"/>
          <p:cNvSpPr>
            <a:spLocks noGrp="1"/>
          </p:cNvSpPr>
          <p:nvPr>
            <p:ph type="sldNum" sz="quarter" idx="5"/>
          </p:nvPr>
        </p:nvSpPr>
        <p:spPr/>
        <p:txBody>
          <a:bodyPr/>
          <a:lstStyle/>
          <a:p>
            <a:fld id="{8B37E91B-26EA-4299-9EAD-4434F314AD98}" type="slidenum">
              <a:rPr lang="en-US" smtClean="0"/>
              <a:pPr/>
              <a:t>20</a:t>
            </a:fld>
            <a:endParaRPr lang="en-US" dirty="0"/>
          </a:p>
        </p:txBody>
      </p:sp>
    </p:spTree>
    <p:extLst>
      <p:ext uri="{BB962C8B-B14F-4D97-AF65-F5344CB8AC3E}">
        <p14:creationId xmlns:p14="http://schemas.microsoft.com/office/powerpoint/2010/main" val="169635646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olidFill>
                  <a:schemeClr val="tx1"/>
                </a:solidFill>
              </a:rPr>
              <a:t>Europa Image: NASA (</a:t>
            </a:r>
            <a:r>
              <a:rPr lang="en-US" dirty="0">
                <a:solidFill>
                  <a:schemeClr val="tx1"/>
                </a:solidFill>
                <a:hlinkClick r:id="rId3">
                  <a:extLst>
                    <a:ext uri="{A12FA001-AC4F-418D-AE19-62706E023703}">
                      <ahyp:hlinkClr xmlns:ahyp="http://schemas.microsoft.com/office/drawing/2018/hyperlinkcolor" val="tx"/>
                    </a:ext>
                  </a:extLst>
                </a:hlinkClick>
              </a:rPr>
              <a:t>Europa Stunning Surface | NASA Image and Video Library</a:t>
            </a:r>
            <a:r>
              <a:rPr lang="en-US" dirty="0">
                <a:solidFill>
                  <a:schemeClr val="tx1"/>
                </a:solidFill>
              </a:rPr>
              <a:t>)</a:t>
            </a:r>
          </a:p>
        </p:txBody>
      </p:sp>
      <p:sp>
        <p:nvSpPr>
          <p:cNvPr id="4" name="Slide Number Placeholder 3"/>
          <p:cNvSpPr>
            <a:spLocks noGrp="1"/>
          </p:cNvSpPr>
          <p:nvPr>
            <p:ph type="sldNum" sz="quarter" idx="5"/>
          </p:nvPr>
        </p:nvSpPr>
        <p:spPr/>
        <p:txBody>
          <a:bodyPr/>
          <a:lstStyle/>
          <a:p>
            <a:fld id="{8B37E91B-26EA-4299-9EAD-4434F314AD98}" type="slidenum">
              <a:rPr lang="en-US" smtClean="0"/>
              <a:pPr/>
              <a:t>21</a:t>
            </a:fld>
            <a:endParaRPr lang="en-US" dirty="0"/>
          </a:p>
        </p:txBody>
      </p:sp>
    </p:spTree>
    <p:extLst>
      <p:ext uri="{BB962C8B-B14F-4D97-AF65-F5344CB8AC3E}">
        <p14:creationId xmlns:p14="http://schemas.microsoft.com/office/powerpoint/2010/main" val="29416496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en-US" sz="1200" b="0" i="0" kern="1200" dirty="0">
                <a:solidFill>
                  <a:schemeClr val="tx1"/>
                </a:solidFill>
                <a:effectLst/>
                <a:latin typeface="Arial" charset="0"/>
                <a:ea typeface="+mn-ea"/>
                <a:cs typeface="+mn-cs"/>
              </a:rPr>
              <a:t>Image: </a:t>
            </a:r>
            <a:r>
              <a:rPr lang="en-US" dirty="0">
                <a:hlinkClick r:id="rId3"/>
              </a:rPr>
              <a:t>Highest Resolution Image of Europa | NASA Image and Video Library</a:t>
            </a:r>
            <a:endParaRPr lang="en-US" dirty="0"/>
          </a:p>
          <a:p>
            <a:r>
              <a:rPr kumimoji="1" lang="en-US" sz="1200" b="0" i="0" kern="1200" dirty="0">
                <a:solidFill>
                  <a:schemeClr val="tx1"/>
                </a:solidFill>
                <a:effectLst/>
                <a:latin typeface="Arial" charset="0"/>
                <a:ea typeface="+mn-ea"/>
                <a:cs typeface="+mn-cs"/>
              </a:rPr>
              <a:t>Along Europa's many fractures, and in splotchy patterns across its surface, is a reddish-brown material whose composition is not known for certain, but likely contains salts and sulfur compounds that have been mixed with the water ice and modified by radiation.</a:t>
            </a:r>
          </a:p>
          <a:p>
            <a:r>
              <a:rPr kumimoji="1" lang="en-US" sz="1200" b="0" i="0" kern="1200" dirty="0">
                <a:solidFill>
                  <a:schemeClr val="tx1"/>
                </a:solidFill>
                <a:effectLst/>
                <a:latin typeface="Arial" charset="0"/>
                <a:ea typeface="+mn-ea"/>
                <a:cs typeface="+mn-cs"/>
              </a:rPr>
              <a:t>The moon’s ice shell is probably 10 to 15 miles (15 to 25 kilometers) thick, beneath which the ocean is estimated to be 40 to 100 miles (60 to 150 kilometers) deep. The Mariana Trench’s Challenger Deep is about 7 miles deep from the surface of the ocean, average ocean depth is 2.3 miles (NOAA).</a:t>
            </a:r>
            <a:endParaRPr lang="en-US" dirty="0"/>
          </a:p>
        </p:txBody>
      </p:sp>
      <p:sp>
        <p:nvSpPr>
          <p:cNvPr id="4" name="Slide Number Placeholder 3"/>
          <p:cNvSpPr>
            <a:spLocks noGrp="1"/>
          </p:cNvSpPr>
          <p:nvPr>
            <p:ph type="sldNum" sz="quarter" idx="5"/>
          </p:nvPr>
        </p:nvSpPr>
        <p:spPr/>
        <p:txBody>
          <a:bodyPr/>
          <a:lstStyle/>
          <a:p>
            <a:fld id="{8B37E91B-26EA-4299-9EAD-4434F314AD98}" type="slidenum">
              <a:rPr lang="en-US" smtClean="0"/>
              <a:pPr/>
              <a:t>22</a:t>
            </a:fld>
            <a:endParaRPr lang="en-US" dirty="0"/>
          </a:p>
        </p:txBody>
      </p:sp>
    </p:spTree>
    <p:extLst>
      <p:ext uri="{BB962C8B-B14F-4D97-AF65-F5344CB8AC3E}">
        <p14:creationId xmlns:p14="http://schemas.microsoft.com/office/powerpoint/2010/main" val="154193394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Image: </a:t>
            </a:r>
            <a:r>
              <a:rPr lang="en-US" dirty="0">
                <a:hlinkClick r:id="rId3"/>
              </a:rPr>
              <a:t>Europa Clipper Spacecraft (Illustration) | NASA Image and Video Library</a:t>
            </a:r>
            <a:endParaRPr lang="en-US" dirty="0"/>
          </a:p>
          <a:p>
            <a:r>
              <a:rPr lang="en-US" dirty="0"/>
              <a:t>Will be in orbit around Jupiter but will pass by Europa</a:t>
            </a:r>
          </a:p>
        </p:txBody>
      </p:sp>
      <p:sp>
        <p:nvSpPr>
          <p:cNvPr id="4" name="Slide Number Placeholder 3"/>
          <p:cNvSpPr>
            <a:spLocks noGrp="1"/>
          </p:cNvSpPr>
          <p:nvPr>
            <p:ph type="sldNum" sz="quarter" idx="5"/>
          </p:nvPr>
        </p:nvSpPr>
        <p:spPr/>
        <p:txBody>
          <a:bodyPr/>
          <a:lstStyle/>
          <a:p>
            <a:fld id="{8B37E91B-26EA-4299-9EAD-4434F314AD98}" type="slidenum">
              <a:rPr lang="en-US" smtClean="0"/>
              <a:pPr/>
              <a:t>23</a:t>
            </a:fld>
            <a:endParaRPr lang="en-US" dirty="0"/>
          </a:p>
        </p:txBody>
      </p:sp>
    </p:spTree>
    <p:extLst>
      <p:ext uri="{BB962C8B-B14F-4D97-AF65-F5344CB8AC3E}">
        <p14:creationId xmlns:p14="http://schemas.microsoft.com/office/powerpoint/2010/main" val="9083404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en-US" sz="1200" b="0" i="0" kern="1200" dirty="0">
                <a:solidFill>
                  <a:schemeClr val="tx1"/>
                </a:solidFill>
                <a:effectLst/>
                <a:latin typeface="Arial" charset="0"/>
                <a:ea typeface="+mn-ea"/>
                <a:cs typeface="+mn-cs"/>
              </a:rPr>
              <a:t>Image: </a:t>
            </a:r>
            <a:r>
              <a:rPr lang="en-US" dirty="0">
                <a:hlinkClick r:id="rId3"/>
              </a:rPr>
              <a:t>Europa Lander Mission Concept (Artist Rendering) | NASA Image and Video Library</a:t>
            </a:r>
            <a:endParaRPr lang="en-US" dirty="0"/>
          </a:p>
          <a:p>
            <a:r>
              <a:rPr kumimoji="1" lang="en-US" sz="1200" b="0" i="0" kern="1200" dirty="0">
                <a:solidFill>
                  <a:schemeClr val="tx1"/>
                </a:solidFill>
                <a:effectLst/>
                <a:latin typeface="Arial" charset="0"/>
                <a:ea typeface="+mn-ea"/>
                <a:cs typeface="+mn-cs"/>
              </a:rPr>
              <a:t>390,299,401 miles</a:t>
            </a:r>
          </a:p>
          <a:p>
            <a:r>
              <a:rPr kumimoji="1" lang="en-US" sz="1200" b="0" i="0" kern="1200" dirty="0">
                <a:solidFill>
                  <a:schemeClr val="tx1"/>
                </a:solidFill>
                <a:effectLst/>
                <a:latin typeface="Arial" charset="0"/>
                <a:ea typeface="+mn-ea"/>
                <a:cs typeface="+mn-cs"/>
              </a:rPr>
              <a:t>Would take about 7 – 10 years to get into orbit around Europa</a:t>
            </a:r>
            <a:endParaRPr lang="en-US" dirty="0"/>
          </a:p>
        </p:txBody>
      </p:sp>
      <p:sp>
        <p:nvSpPr>
          <p:cNvPr id="4" name="Slide Number Placeholder 3"/>
          <p:cNvSpPr>
            <a:spLocks noGrp="1"/>
          </p:cNvSpPr>
          <p:nvPr>
            <p:ph type="sldNum" sz="quarter" idx="5"/>
          </p:nvPr>
        </p:nvSpPr>
        <p:spPr/>
        <p:txBody>
          <a:bodyPr/>
          <a:lstStyle/>
          <a:p>
            <a:fld id="{8B37E91B-26EA-4299-9EAD-4434F314AD98}" type="slidenum">
              <a:rPr lang="en-US" smtClean="0"/>
              <a:pPr/>
              <a:t>24</a:t>
            </a:fld>
            <a:endParaRPr lang="en-US" dirty="0"/>
          </a:p>
        </p:txBody>
      </p:sp>
    </p:spTree>
    <p:extLst>
      <p:ext uri="{BB962C8B-B14F-4D97-AF65-F5344CB8AC3E}">
        <p14:creationId xmlns:p14="http://schemas.microsoft.com/office/powerpoint/2010/main" val="93905753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en-US" sz="1200" b="0" i="0" kern="1200" dirty="0">
                <a:solidFill>
                  <a:schemeClr val="tx1"/>
                </a:solidFill>
                <a:effectLst/>
                <a:latin typeface="Arial" charset="0"/>
                <a:ea typeface="+mn-ea"/>
                <a:cs typeface="+mn-cs"/>
              </a:rPr>
              <a:t>Image: </a:t>
            </a:r>
            <a:r>
              <a:rPr lang="en-US" dirty="0">
                <a:hlinkClick r:id="rId3"/>
              </a:rPr>
              <a:t>Europa Lander Mission Concept (Artist Rendering) | NASA Image and Video Library</a:t>
            </a:r>
            <a:endParaRPr lang="en-US" dirty="0"/>
          </a:p>
          <a:p>
            <a:r>
              <a:rPr kumimoji="1" lang="en-US" sz="1200" b="0" i="0" kern="1200" dirty="0">
                <a:solidFill>
                  <a:schemeClr val="tx1"/>
                </a:solidFill>
                <a:effectLst/>
                <a:latin typeface="Arial" charset="0"/>
                <a:ea typeface="+mn-ea"/>
                <a:cs typeface="+mn-cs"/>
              </a:rPr>
              <a:t>390,299,401 miles</a:t>
            </a:r>
          </a:p>
          <a:p>
            <a:r>
              <a:rPr kumimoji="1" lang="en-US" sz="1200" b="0" i="0" kern="1200" dirty="0">
                <a:solidFill>
                  <a:schemeClr val="tx1"/>
                </a:solidFill>
                <a:effectLst/>
                <a:latin typeface="Arial" charset="0"/>
                <a:ea typeface="+mn-ea"/>
                <a:cs typeface="+mn-cs"/>
              </a:rPr>
              <a:t>Would take about 7 – 10 years to get into orbit around Europa</a:t>
            </a:r>
            <a:endParaRPr lang="en-US" dirty="0"/>
          </a:p>
        </p:txBody>
      </p:sp>
      <p:sp>
        <p:nvSpPr>
          <p:cNvPr id="4" name="Slide Number Placeholder 3"/>
          <p:cNvSpPr>
            <a:spLocks noGrp="1"/>
          </p:cNvSpPr>
          <p:nvPr>
            <p:ph type="sldNum" sz="quarter" idx="5"/>
          </p:nvPr>
        </p:nvSpPr>
        <p:spPr/>
        <p:txBody>
          <a:bodyPr/>
          <a:lstStyle/>
          <a:p>
            <a:fld id="{8B37E91B-26EA-4299-9EAD-4434F314AD98}" type="slidenum">
              <a:rPr lang="en-US" smtClean="0"/>
              <a:pPr/>
              <a:t>25</a:t>
            </a:fld>
            <a:endParaRPr lang="en-US" dirty="0"/>
          </a:p>
        </p:txBody>
      </p:sp>
    </p:spTree>
    <p:extLst>
      <p:ext uri="{BB962C8B-B14F-4D97-AF65-F5344CB8AC3E}">
        <p14:creationId xmlns:p14="http://schemas.microsoft.com/office/powerpoint/2010/main" val="235835224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en-US" sz="1200" b="0" i="0" kern="1200" dirty="0">
                <a:solidFill>
                  <a:schemeClr val="tx1"/>
                </a:solidFill>
                <a:effectLst/>
                <a:latin typeface="Arial" charset="0"/>
                <a:ea typeface="+mn-ea"/>
                <a:cs typeface="+mn-cs"/>
              </a:rPr>
              <a:t>Image: </a:t>
            </a:r>
            <a:r>
              <a:rPr lang="en-US" dirty="0">
                <a:hlinkClick r:id="rId3"/>
              </a:rPr>
              <a:t>Mars Opposition and Equinox | NASA Image and Video Library</a:t>
            </a:r>
            <a:endParaRPr lang="en-US" dirty="0"/>
          </a:p>
        </p:txBody>
      </p:sp>
      <p:sp>
        <p:nvSpPr>
          <p:cNvPr id="4" name="Slide Number Placeholder 3"/>
          <p:cNvSpPr>
            <a:spLocks noGrp="1"/>
          </p:cNvSpPr>
          <p:nvPr>
            <p:ph type="sldNum" sz="quarter" idx="5"/>
          </p:nvPr>
        </p:nvSpPr>
        <p:spPr/>
        <p:txBody>
          <a:bodyPr/>
          <a:lstStyle/>
          <a:p>
            <a:fld id="{8B37E91B-26EA-4299-9EAD-4434F314AD98}" type="slidenum">
              <a:rPr lang="en-US" smtClean="0"/>
              <a:pPr/>
              <a:t>26</a:t>
            </a:fld>
            <a:endParaRPr lang="en-US" dirty="0"/>
          </a:p>
        </p:txBody>
      </p:sp>
    </p:spTree>
    <p:extLst>
      <p:ext uri="{BB962C8B-B14F-4D97-AF65-F5344CB8AC3E}">
        <p14:creationId xmlns:p14="http://schemas.microsoft.com/office/powerpoint/2010/main" val="214141975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Mars Image: </a:t>
            </a:r>
            <a:r>
              <a:rPr lang="en-US" dirty="0">
                <a:hlinkClick r:id="rId3"/>
              </a:rPr>
              <a:t>Mars Under the Microscope stretched | NASA Image and Video Library</a:t>
            </a:r>
            <a:endParaRPr lang="en-US" dirty="0"/>
          </a:p>
          <a:p>
            <a:r>
              <a:rPr lang="en-US" dirty="0"/>
              <a:t>Mars is thought to have once had liquid water, may have been too salty or acidic to support life, but some think mars could have once supported life.</a:t>
            </a:r>
          </a:p>
        </p:txBody>
      </p:sp>
      <p:sp>
        <p:nvSpPr>
          <p:cNvPr id="4" name="Slide Number Placeholder 3"/>
          <p:cNvSpPr>
            <a:spLocks noGrp="1"/>
          </p:cNvSpPr>
          <p:nvPr>
            <p:ph type="sldNum" sz="quarter" idx="5"/>
          </p:nvPr>
        </p:nvSpPr>
        <p:spPr/>
        <p:txBody>
          <a:bodyPr/>
          <a:lstStyle/>
          <a:p>
            <a:fld id="{8B37E91B-26EA-4299-9EAD-4434F314AD98}" type="slidenum">
              <a:rPr lang="en-US" smtClean="0"/>
              <a:pPr/>
              <a:t>27</a:t>
            </a:fld>
            <a:endParaRPr lang="en-US" dirty="0"/>
          </a:p>
        </p:txBody>
      </p:sp>
    </p:spTree>
    <p:extLst>
      <p:ext uri="{BB962C8B-B14F-4D97-AF65-F5344CB8AC3E}">
        <p14:creationId xmlns:p14="http://schemas.microsoft.com/office/powerpoint/2010/main" val="212289815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olidFill>
                  <a:schemeClr val="tx1"/>
                </a:solidFill>
              </a:rPr>
              <a:t>Image: </a:t>
            </a:r>
            <a:r>
              <a:rPr lang="en-US" dirty="0">
                <a:solidFill>
                  <a:schemeClr val="tx1"/>
                </a:solidFill>
                <a:hlinkClick r:id="rId3">
                  <a:extLst>
                    <a:ext uri="{A12FA001-AC4F-418D-AE19-62706E023703}">
                      <ahyp:hlinkClr xmlns:ahyp="http://schemas.microsoft.com/office/drawing/2018/hyperlinkcolor" val="tx"/>
                    </a:ext>
                  </a:extLst>
                </a:hlinkClick>
              </a:rPr>
              <a:t>Perseverance's Selfie with Ingenuity | NASA Image and Video Library</a:t>
            </a:r>
            <a:endParaRPr lang="en-US" dirty="0">
              <a:solidFill>
                <a:schemeClr val="tx1"/>
              </a:solidFill>
            </a:endParaRPr>
          </a:p>
        </p:txBody>
      </p:sp>
      <p:sp>
        <p:nvSpPr>
          <p:cNvPr id="4" name="Slide Number Placeholder 3"/>
          <p:cNvSpPr>
            <a:spLocks noGrp="1"/>
          </p:cNvSpPr>
          <p:nvPr>
            <p:ph type="sldNum" sz="quarter" idx="5"/>
          </p:nvPr>
        </p:nvSpPr>
        <p:spPr/>
        <p:txBody>
          <a:bodyPr/>
          <a:lstStyle/>
          <a:p>
            <a:fld id="{8B37E91B-26EA-4299-9EAD-4434F314AD98}" type="slidenum">
              <a:rPr lang="en-US" smtClean="0"/>
              <a:pPr/>
              <a:t>28</a:t>
            </a:fld>
            <a:endParaRPr lang="en-US" dirty="0"/>
          </a:p>
        </p:txBody>
      </p:sp>
    </p:spTree>
    <p:extLst>
      <p:ext uri="{BB962C8B-B14F-4D97-AF65-F5344CB8AC3E}">
        <p14:creationId xmlns:p14="http://schemas.microsoft.com/office/powerpoint/2010/main" val="55995135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Image: </a:t>
            </a:r>
            <a:r>
              <a:rPr lang="en-US" dirty="0">
                <a:hlinkClick r:id="rId3"/>
              </a:rPr>
              <a:t>Perseverance on Mars | NASA Image and Video Library</a:t>
            </a:r>
            <a:endParaRPr lang="en-US" dirty="0"/>
          </a:p>
        </p:txBody>
      </p:sp>
      <p:sp>
        <p:nvSpPr>
          <p:cNvPr id="4" name="Slide Number Placeholder 3"/>
          <p:cNvSpPr>
            <a:spLocks noGrp="1"/>
          </p:cNvSpPr>
          <p:nvPr>
            <p:ph type="sldNum" sz="quarter" idx="5"/>
          </p:nvPr>
        </p:nvSpPr>
        <p:spPr/>
        <p:txBody>
          <a:bodyPr/>
          <a:lstStyle/>
          <a:p>
            <a:fld id="{8B37E91B-26EA-4299-9EAD-4434F314AD98}" type="slidenum">
              <a:rPr lang="en-US" smtClean="0"/>
              <a:pPr/>
              <a:t>29</a:t>
            </a:fld>
            <a:endParaRPr lang="en-US" dirty="0"/>
          </a:p>
        </p:txBody>
      </p:sp>
    </p:spTree>
    <p:extLst>
      <p:ext uri="{BB962C8B-B14F-4D97-AF65-F5344CB8AC3E}">
        <p14:creationId xmlns:p14="http://schemas.microsoft.com/office/powerpoint/2010/main" val="350949261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en-US" sz="1200" b="0" i="0" kern="1200" dirty="0">
                <a:solidFill>
                  <a:schemeClr val="tx1"/>
                </a:solidFill>
                <a:effectLst/>
                <a:latin typeface="Arial" charset="0"/>
                <a:ea typeface="+mn-ea"/>
                <a:cs typeface="+mn-cs"/>
              </a:rPr>
              <a:t>Image: </a:t>
            </a:r>
            <a:r>
              <a:rPr lang="en-US" dirty="0">
                <a:hlinkClick r:id="rId3"/>
              </a:rPr>
              <a:t>Mars Ascent Vehicle Launching with Samples (Artist's Concept) | NASA Image and Video Library</a:t>
            </a:r>
            <a:endParaRPr kumimoji="1" lang="en-US" sz="1200" b="0" i="0" kern="1200" dirty="0">
              <a:solidFill>
                <a:schemeClr val="tx1"/>
              </a:solidFill>
              <a:effectLst/>
              <a:latin typeface="Arial" charset="0"/>
              <a:ea typeface="+mn-ea"/>
              <a:cs typeface="+mn-cs"/>
            </a:endParaRPr>
          </a:p>
        </p:txBody>
      </p:sp>
      <p:sp>
        <p:nvSpPr>
          <p:cNvPr id="4" name="Slide Number Placeholder 3"/>
          <p:cNvSpPr>
            <a:spLocks noGrp="1"/>
          </p:cNvSpPr>
          <p:nvPr>
            <p:ph type="sldNum" sz="quarter" idx="5"/>
          </p:nvPr>
        </p:nvSpPr>
        <p:spPr/>
        <p:txBody>
          <a:bodyPr/>
          <a:lstStyle/>
          <a:p>
            <a:fld id="{8B37E91B-26EA-4299-9EAD-4434F314AD98}" type="slidenum">
              <a:rPr lang="en-US" smtClean="0"/>
              <a:pPr/>
              <a:t>30</a:t>
            </a:fld>
            <a:endParaRPr lang="en-US" dirty="0"/>
          </a:p>
        </p:txBody>
      </p:sp>
    </p:spTree>
    <p:extLst>
      <p:ext uri="{BB962C8B-B14F-4D97-AF65-F5344CB8AC3E}">
        <p14:creationId xmlns:p14="http://schemas.microsoft.com/office/powerpoint/2010/main" val="357529908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en-US" sz="1200" b="0" i="0" kern="1200" dirty="0">
                <a:solidFill>
                  <a:schemeClr val="tx1"/>
                </a:solidFill>
                <a:effectLst/>
                <a:latin typeface="Arial" charset="0"/>
                <a:ea typeface="+mn-ea"/>
                <a:cs typeface="+mn-cs"/>
              </a:rPr>
              <a:t>Image: </a:t>
            </a:r>
            <a:r>
              <a:rPr lang="en-US" dirty="0">
                <a:hlinkClick r:id="rId3"/>
              </a:rPr>
              <a:t>18' X 20' AUTOCLAVE | NASA Image and Video Library</a:t>
            </a:r>
            <a:endParaRPr kumimoji="1" lang="en-US" sz="1200" b="0" i="0" kern="1200" dirty="0">
              <a:solidFill>
                <a:schemeClr val="tx1"/>
              </a:solidFill>
              <a:effectLst/>
              <a:latin typeface="Arial" charset="0"/>
              <a:ea typeface="+mn-ea"/>
              <a:cs typeface="+mn-cs"/>
            </a:endParaRPr>
          </a:p>
          <a:p>
            <a:r>
              <a:rPr kumimoji="1" lang="en-US" sz="1200" b="0" i="0" kern="1200" dirty="0">
                <a:solidFill>
                  <a:schemeClr val="tx1"/>
                </a:solidFill>
                <a:effectLst/>
                <a:latin typeface="Arial" charset="0"/>
                <a:ea typeface="+mn-ea"/>
                <a:cs typeface="+mn-cs"/>
              </a:rPr>
              <a:t>NASA PPO has approved use of VHP as a low-temperature sterilization modality, for simple surfaces, with specifications for time, rate, and H</a:t>
            </a:r>
            <a:r>
              <a:rPr kumimoji="1" lang="en-US" sz="1200" b="0" i="0" kern="1200" baseline="-25000" dirty="0">
                <a:solidFill>
                  <a:schemeClr val="tx1"/>
                </a:solidFill>
                <a:effectLst/>
                <a:latin typeface="Arial" charset="0"/>
                <a:ea typeface="+mn-ea"/>
                <a:cs typeface="+mn-cs"/>
              </a:rPr>
              <a:t>2</a:t>
            </a:r>
            <a:r>
              <a:rPr kumimoji="1" lang="en-US" sz="1200" b="0" i="0" kern="1200" dirty="0">
                <a:solidFill>
                  <a:schemeClr val="tx1"/>
                </a:solidFill>
                <a:effectLst/>
                <a:latin typeface="Arial" charset="0"/>
                <a:ea typeface="+mn-ea"/>
                <a:cs typeface="+mn-cs"/>
              </a:rPr>
              <a:t>O</a:t>
            </a:r>
            <a:r>
              <a:rPr kumimoji="1" lang="en-US" sz="1200" b="0" i="0" kern="1200" baseline="-25000" dirty="0">
                <a:solidFill>
                  <a:schemeClr val="tx1"/>
                </a:solidFill>
                <a:effectLst/>
                <a:latin typeface="Arial" charset="0"/>
                <a:ea typeface="+mn-ea"/>
                <a:cs typeface="+mn-cs"/>
              </a:rPr>
              <a:t>2</a:t>
            </a:r>
            <a:r>
              <a:rPr kumimoji="1" lang="en-US" sz="1200" b="0" i="0" kern="1200" dirty="0">
                <a:solidFill>
                  <a:schemeClr val="tx1"/>
                </a:solidFill>
                <a:effectLst/>
                <a:latin typeface="Arial" charset="0"/>
                <a:ea typeface="+mn-ea"/>
                <a:cs typeface="+mn-cs"/>
              </a:rPr>
              <a:t> concentration levels. Complex geometries (e.g., vented boxes and electronic chassis inside the warm electronics box of a rover), however, require further directions. Thus, an additional study aims to describe the effect of VHP on electronic materials, materials with different configurations, solder joints, etc. Work has also begun for developing a portable VHP system that can be used locally (e.g., at the site of hardware integration in a cleanroom or on the launch pad).</a:t>
            </a:r>
            <a:endParaRPr lang="en-US" dirty="0"/>
          </a:p>
        </p:txBody>
      </p:sp>
      <p:sp>
        <p:nvSpPr>
          <p:cNvPr id="4" name="Slide Number Placeholder 3"/>
          <p:cNvSpPr>
            <a:spLocks noGrp="1"/>
          </p:cNvSpPr>
          <p:nvPr>
            <p:ph type="sldNum" sz="quarter" idx="5"/>
          </p:nvPr>
        </p:nvSpPr>
        <p:spPr/>
        <p:txBody>
          <a:bodyPr/>
          <a:lstStyle/>
          <a:p>
            <a:fld id="{8B37E91B-26EA-4299-9EAD-4434F314AD98}" type="slidenum">
              <a:rPr lang="en-US" smtClean="0"/>
              <a:pPr/>
              <a:t>31</a:t>
            </a:fld>
            <a:endParaRPr lang="en-US" dirty="0"/>
          </a:p>
        </p:txBody>
      </p:sp>
    </p:spTree>
    <p:extLst>
      <p:ext uri="{BB962C8B-B14F-4D97-AF65-F5344CB8AC3E}">
        <p14:creationId xmlns:p14="http://schemas.microsoft.com/office/powerpoint/2010/main" val="6430780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en-US" sz="1200" b="0" i="0" kern="1200" dirty="0">
                <a:solidFill>
                  <a:schemeClr val="tx1"/>
                </a:solidFill>
                <a:effectLst/>
                <a:latin typeface="Arial" charset="0"/>
                <a:ea typeface="+mn-ea"/>
                <a:cs typeface="+mn-cs"/>
              </a:rPr>
              <a:t>Tube Image: </a:t>
            </a:r>
            <a:r>
              <a:rPr lang="en-US" dirty="0">
                <a:hlinkClick r:id="rId3"/>
              </a:rPr>
              <a:t>Perseverance Sample Tube 266 | NASA Image and Video Library</a:t>
            </a:r>
            <a:endParaRPr kumimoji="1" lang="en-US" sz="1200" b="0" i="0" kern="1200" dirty="0">
              <a:solidFill>
                <a:schemeClr val="tx1"/>
              </a:solidFill>
              <a:effectLst/>
              <a:latin typeface="Arial" charset="0"/>
              <a:ea typeface="+mn-ea"/>
              <a:cs typeface="+mn-cs"/>
            </a:endParaRPr>
          </a:p>
        </p:txBody>
      </p:sp>
      <p:sp>
        <p:nvSpPr>
          <p:cNvPr id="4" name="Slide Number Placeholder 3"/>
          <p:cNvSpPr>
            <a:spLocks noGrp="1"/>
          </p:cNvSpPr>
          <p:nvPr>
            <p:ph type="sldNum" sz="quarter" idx="5"/>
          </p:nvPr>
        </p:nvSpPr>
        <p:spPr/>
        <p:txBody>
          <a:bodyPr/>
          <a:lstStyle/>
          <a:p>
            <a:fld id="{8B37E91B-26EA-4299-9EAD-4434F314AD98}" type="slidenum">
              <a:rPr lang="en-US" smtClean="0"/>
              <a:pPr/>
              <a:t>32</a:t>
            </a:fld>
            <a:endParaRPr lang="en-US" dirty="0"/>
          </a:p>
        </p:txBody>
      </p:sp>
    </p:spTree>
    <p:extLst>
      <p:ext uri="{BB962C8B-B14F-4D97-AF65-F5344CB8AC3E}">
        <p14:creationId xmlns:p14="http://schemas.microsoft.com/office/powerpoint/2010/main" val="196107968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Image: </a:t>
            </a:r>
            <a:r>
              <a:rPr lang="en-US" dirty="0">
                <a:hlinkClick r:id="rId3"/>
              </a:rPr>
              <a:t>International Space Station (ISS) | NASA Image and Video Library</a:t>
            </a:r>
            <a:endParaRPr lang="en-US" dirty="0"/>
          </a:p>
        </p:txBody>
      </p:sp>
      <p:sp>
        <p:nvSpPr>
          <p:cNvPr id="4" name="Slide Number Placeholder 3"/>
          <p:cNvSpPr>
            <a:spLocks noGrp="1"/>
          </p:cNvSpPr>
          <p:nvPr>
            <p:ph type="sldNum" sz="quarter" idx="5"/>
          </p:nvPr>
        </p:nvSpPr>
        <p:spPr/>
        <p:txBody>
          <a:bodyPr/>
          <a:lstStyle/>
          <a:p>
            <a:fld id="{8B37E91B-26EA-4299-9EAD-4434F314AD98}" type="slidenum">
              <a:rPr lang="en-US" smtClean="0"/>
              <a:pPr/>
              <a:t>33</a:t>
            </a:fld>
            <a:endParaRPr lang="en-US" dirty="0"/>
          </a:p>
        </p:txBody>
      </p:sp>
    </p:spTree>
    <p:extLst>
      <p:ext uri="{BB962C8B-B14F-4D97-AF65-F5344CB8AC3E}">
        <p14:creationId xmlns:p14="http://schemas.microsoft.com/office/powerpoint/2010/main" val="138257399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Image: </a:t>
            </a:r>
            <a:r>
              <a:rPr lang="en-US" dirty="0">
                <a:hlinkClick r:id="rId3"/>
              </a:rPr>
              <a:t>NASA WISE Spacecraft in Protective Covering | NASA Image and Video Library</a:t>
            </a:r>
            <a:endParaRPr lang="en-US" dirty="0"/>
          </a:p>
          <a:p>
            <a:r>
              <a:rPr lang="en-US" dirty="0"/>
              <a:t>Image: </a:t>
            </a:r>
            <a:r>
              <a:rPr lang="en-US" dirty="0">
                <a:hlinkClick r:id="rId4"/>
              </a:rPr>
              <a:t>Pegasus ICON Spacecraft Move Into Cleanroom | NASA Image and Video Library</a:t>
            </a:r>
            <a:endParaRPr lang="en-US" dirty="0"/>
          </a:p>
        </p:txBody>
      </p:sp>
      <p:sp>
        <p:nvSpPr>
          <p:cNvPr id="4" name="Slide Number Placeholder 3"/>
          <p:cNvSpPr>
            <a:spLocks noGrp="1"/>
          </p:cNvSpPr>
          <p:nvPr>
            <p:ph type="sldNum" sz="quarter" idx="5"/>
          </p:nvPr>
        </p:nvSpPr>
        <p:spPr/>
        <p:txBody>
          <a:bodyPr/>
          <a:lstStyle/>
          <a:p>
            <a:fld id="{8B37E91B-26EA-4299-9EAD-4434F314AD98}" type="slidenum">
              <a:rPr lang="en-US" smtClean="0"/>
              <a:pPr/>
              <a:t>34</a:t>
            </a:fld>
            <a:endParaRPr lang="en-US" dirty="0"/>
          </a:p>
        </p:txBody>
      </p:sp>
    </p:spTree>
    <p:extLst>
      <p:ext uri="{BB962C8B-B14F-4D97-AF65-F5344CB8AC3E}">
        <p14:creationId xmlns:p14="http://schemas.microsoft.com/office/powerpoint/2010/main" val="360877448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Image: </a:t>
            </a:r>
            <a:r>
              <a:rPr lang="en-US" dirty="0" err="1">
                <a:hlinkClick r:id="rId3"/>
              </a:rPr>
              <a:t>Mastcam</a:t>
            </a:r>
            <a:r>
              <a:rPr lang="en-US" dirty="0">
                <a:hlinkClick r:id="rId3"/>
              </a:rPr>
              <a:t>-Z Final Lens Cleaning | NASA Image and Video Library</a:t>
            </a:r>
            <a:endParaRPr lang="en-US" dirty="0"/>
          </a:p>
          <a:p>
            <a:r>
              <a:rPr lang="en-US" dirty="0"/>
              <a:t>Mars is 140 million miles away from Earth</a:t>
            </a:r>
          </a:p>
        </p:txBody>
      </p:sp>
      <p:sp>
        <p:nvSpPr>
          <p:cNvPr id="4" name="Slide Number Placeholder 3"/>
          <p:cNvSpPr>
            <a:spLocks noGrp="1"/>
          </p:cNvSpPr>
          <p:nvPr>
            <p:ph type="sldNum" sz="quarter" idx="5"/>
          </p:nvPr>
        </p:nvSpPr>
        <p:spPr/>
        <p:txBody>
          <a:bodyPr/>
          <a:lstStyle/>
          <a:p>
            <a:fld id="{8B37E91B-26EA-4299-9EAD-4434F314AD98}" type="slidenum">
              <a:rPr lang="en-US" smtClean="0"/>
              <a:pPr/>
              <a:t>35</a:t>
            </a:fld>
            <a:endParaRPr lang="en-US" dirty="0"/>
          </a:p>
        </p:txBody>
      </p:sp>
    </p:spTree>
    <p:extLst>
      <p:ext uri="{BB962C8B-B14F-4D97-AF65-F5344CB8AC3E}">
        <p14:creationId xmlns:p14="http://schemas.microsoft.com/office/powerpoint/2010/main" val="162019729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Image: </a:t>
            </a:r>
            <a:r>
              <a:rPr lang="en-US" dirty="0">
                <a:hlinkClick r:id="rId3"/>
              </a:rPr>
              <a:t>Looking for Microbes in a Spacecraft Assembly Clean Room | NASA Image and Video Library</a:t>
            </a:r>
            <a:endParaRPr lang="en-US" dirty="0"/>
          </a:p>
        </p:txBody>
      </p:sp>
      <p:sp>
        <p:nvSpPr>
          <p:cNvPr id="4" name="Slide Number Placeholder 3"/>
          <p:cNvSpPr>
            <a:spLocks noGrp="1"/>
          </p:cNvSpPr>
          <p:nvPr>
            <p:ph type="sldNum" sz="quarter" idx="5"/>
          </p:nvPr>
        </p:nvSpPr>
        <p:spPr/>
        <p:txBody>
          <a:bodyPr/>
          <a:lstStyle/>
          <a:p>
            <a:fld id="{8B37E91B-26EA-4299-9EAD-4434F314AD98}" type="slidenum">
              <a:rPr lang="en-US" smtClean="0"/>
              <a:pPr/>
              <a:t>36</a:t>
            </a:fld>
            <a:endParaRPr lang="en-US" dirty="0"/>
          </a:p>
        </p:txBody>
      </p:sp>
    </p:spTree>
    <p:extLst>
      <p:ext uri="{BB962C8B-B14F-4D97-AF65-F5344CB8AC3E}">
        <p14:creationId xmlns:p14="http://schemas.microsoft.com/office/powerpoint/2010/main" val="226083692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image" Target="../media/image4.jpeg"/><Relationship Id="rId7" Type="http://schemas.openxmlformats.org/officeDocument/2006/relationships/image" Target="../media/image8.jpg"/><Relationship Id="rId2" Type="http://schemas.openxmlformats.org/officeDocument/2006/relationships/image" Target="../media/image3.jpeg"/><Relationship Id="rId1" Type="http://schemas.openxmlformats.org/officeDocument/2006/relationships/slideMaster" Target="../slideMasters/slideMaster1.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jpeg"/><Relationship Id="rId9" Type="http://schemas.openxmlformats.org/officeDocument/2006/relationships/image" Target="../media/image10.png"/></Relationships>
</file>

<file path=ppt/slideLayouts/_rels/slideLayout20.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image" Target="../media/image4.jpeg"/><Relationship Id="rId7" Type="http://schemas.openxmlformats.org/officeDocument/2006/relationships/image" Target="../media/image8.jpg"/><Relationship Id="rId2" Type="http://schemas.openxmlformats.org/officeDocument/2006/relationships/image" Target="../media/image3.jpeg"/><Relationship Id="rId1" Type="http://schemas.openxmlformats.org/officeDocument/2006/relationships/slideMaster" Target="../slideMasters/slideMaster2.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jpeg"/><Relationship Id="rId9" Type="http://schemas.openxmlformats.org/officeDocument/2006/relationships/image" Target="../media/image10.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0">
          <a:blip r:embed="rId2" cstate="print">
            <a:extLst>
              <a:ext uri="{28A0092B-C50C-407E-A947-70E740481C1C}">
                <a14:useLocalDpi xmlns:a14="http://schemas.microsoft.com/office/drawing/2010/main" val="0"/>
              </a:ext>
            </a:extLst>
          </a:blip>
          <a:srcRect/>
          <a:stretch>
            <a:fillRect/>
          </a:stretch>
        </a:blipFill>
        <a:effectLst/>
      </p:bgPr>
    </p:bg>
    <p:spTree>
      <p:nvGrpSpPr>
        <p:cNvPr id="1" name=""/>
        <p:cNvGrpSpPr/>
        <p:nvPr/>
      </p:nvGrpSpPr>
      <p:grpSpPr>
        <a:xfrm>
          <a:off x="0" y="0"/>
          <a:ext cx="0" cy="0"/>
          <a:chOff x="0" y="0"/>
          <a:chExt cx="0" cy="0"/>
        </a:xfrm>
      </p:grpSpPr>
      <p:sp>
        <p:nvSpPr>
          <p:cNvPr id="3076" name="Rectangle 4"/>
          <p:cNvSpPr>
            <a:spLocks noGrp="1" noChangeArrowheads="1"/>
          </p:cNvSpPr>
          <p:nvPr>
            <p:ph type="ctrTitle" sz="quarter"/>
          </p:nvPr>
        </p:nvSpPr>
        <p:spPr>
          <a:xfrm>
            <a:off x="874713" y="2557463"/>
            <a:ext cx="7367587" cy="933450"/>
          </a:xfrm>
        </p:spPr>
        <p:txBody>
          <a:bodyPr anchor="t"/>
          <a:lstStyle>
            <a:lvl1pPr algn="ctr">
              <a:defRPr sz="3200">
                <a:solidFill>
                  <a:srgbClr val="004D96"/>
                </a:solidFill>
              </a:defRPr>
            </a:lvl1pPr>
          </a:lstStyle>
          <a:p>
            <a:r>
              <a:rPr lang="en-US"/>
              <a:t>Click to edit Master title style</a:t>
            </a:r>
            <a:br>
              <a:rPr lang="en-US"/>
            </a:br>
            <a:endParaRPr lang="en-US"/>
          </a:p>
        </p:txBody>
      </p:sp>
      <p:sp>
        <p:nvSpPr>
          <p:cNvPr id="3077" name="Rectangle 5"/>
          <p:cNvSpPr>
            <a:spLocks noGrp="1" noChangeArrowheads="1"/>
          </p:cNvSpPr>
          <p:nvPr>
            <p:ph type="subTitle" sz="quarter" idx="1"/>
          </p:nvPr>
        </p:nvSpPr>
        <p:spPr>
          <a:xfrm>
            <a:off x="873125" y="3562350"/>
            <a:ext cx="7383463" cy="1282700"/>
          </a:xfrm>
        </p:spPr>
        <p:txBody>
          <a:bodyPr/>
          <a:lstStyle>
            <a:lvl1pPr marL="0" indent="0" algn="ctr">
              <a:buFont typeface="Wingdings" pitchFamily="2" charset="2"/>
              <a:buNone/>
              <a:defRPr sz="2600"/>
            </a:lvl1pPr>
          </a:lstStyle>
          <a:p>
            <a:r>
              <a:rPr lang="en-US"/>
              <a:t>Click to edit Master subtitle style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Box 3"/>
          <p:cNvSpPr txBox="1"/>
          <p:nvPr userDrawn="1"/>
        </p:nvSpPr>
        <p:spPr>
          <a:xfrm>
            <a:off x="8548094" y="6600946"/>
            <a:ext cx="575353" cy="205684"/>
          </a:xfrm>
          <a:prstGeom prst="rect">
            <a:avLst/>
          </a:prstGeom>
          <a:noFill/>
        </p:spPr>
        <p:txBody>
          <a:bodyPr wrap="square" lIns="0" tIns="0" rIns="0" bIns="0" rtlCol="0" anchor="ctr" anchorCtr="0">
            <a:noAutofit/>
          </a:bodyPr>
          <a:lstStyle/>
          <a:p>
            <a:pPr algn="ctr"/>
            <a:fld id="{DD7301D2-6486-4A8D-9028-217CDAD5CB4E}" type="slidenum">
              <a:rPr lang="en-US" sz="1300" b="1" i="0" baseline="0" smtClean="0">
                <a:latin typeface="Arial" pitchFamily="34" charset="0"/>
              </a:rPr>
              <a:pPr algn="ctr"/>
              <a:t>‹#›</a:t>
            </a:fld>
            <a:endParaRPr lang="en-US" sz="1300" b="1" i="0" baseline="0" dirty="0">
              <a:latin typeface="Arial" pitchFamily="34" charset="0"/>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952625"/>
            <a:ext cx="4152900" cy="4572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762500" y="1952625"/>
            <a:ext cx="4152900" cy="4572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TextBox 2"/>
          <p:cNvSpPr txBox="1"/>
          <p:nvPr userDrawn="1"/>
        </p:nvSpPr>
        <p:spPr>
          <a:xfrm>
            <a:off x="8548094" y="6600946"/>
            <a:ext cx="575353" cy="205684"/>
          </a:xfrm>
          <a:prstGeom prst="rect">
            <a:avLst/>
          </a:prstGeom>
          <a:noFill/>
        </p:spPr>
        <p:txBody>
          <a:bodyPr wrap="square" lIns="0" tIns="0" rIns="0" bIns="0" rtlCol="0" anchor="ctr" anchorCtr="0">
            <a:noAutofit/>
          </a:bodyPr>
          <a:lstStyle/>
          <a:p>
            <a:pPr algn="ctr"/>
            <a:fld id="{DD7301D2-6486-4A8D-9028-217CDAD5CB4E}" type="slidenum">
              <a:rPr lang="en-US" sz="1300" b="1" i="0" baseline="0" smtClean="0">
                <a:latin typeface="Arial" pitchFamily="34" charset="0"/>
              </a:rPr>
              <a:pPr algn="ctr"/>
              <a:t>‹#›</a:t>
            </a:fld>
            <a:endParaRPr lang="en-US" sz="1300" b="1" i="0" baseline="0" dirty="0">
              <a:latin typeface="Arial" pitchFamily="34" charset="0"/>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37350" y="849313"/>
            <a:ext cx="2178050" cy="5675312"/>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03200" y="849313"/>
            <a:ext cx="6381750" cy="56753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chart" preserve="1">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203200" y="849313"/>
            <a:ext cx="8458200" cy="566737"/>
          </a:xfrm>
        </p:spPr>
        <p:txBody>
          <a:bodyPr/>
          <a:lstStyle/>
          <a:p>
            <a:r>
              <a:rPr lang="en-US"/>
              <a:t>Click to edit Master title style</a:t>
            </a:r>
          </a:p>
        </p:txBody>
      </p:sp>
      <p:sp>
        <p:nvSpPr>
          <p:cNvPr id="3" name="Chart Placeholder 2"/>
          <p:cNvSpPr>
            <a:spLocks noGrp="1"/>
          </p:cNvSpPr>
          <p:nvPr>
            <p:ph type="chart" idx="1"/>
          </p:nvPr>
        </p:nvSpPr>
        <p:spPr>
          <a:xfrm>
            <a:off x="457200" y="1952625"/>
            <a:ext cx="8458200" cy="4572000"/>
          </a:xfrm>
        </p:spPr>
        <p:txBody>
          <a:bodyPr/>
          <a:lstStyle/>
          <a:p>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8" name="TextBox 7"/>
          <p:cNvSpPr txBox="1"/>
          <p:nvPr userDrawn="1"/>
        </p:nvSpPr>
        <p:spPr>
          <a:xfrm>
            <a:off x="8548094" y="6600946"/>
            <a:ext cx="575353" cy="205684"/>
          </a:xfrm>
          <a:prstGeom prst="rect">
            <a:avLst/>
          </a:prstGeom>
          <a:noFill/>
        </p:spPr>
        <p:txBody>
          <a:bodyPr wrap="square" lIns="0" tIns="0" rIns="0" bIns="0" rtlCol="0" anchor="ctr" anchorCtr="0">
            <a:noAutofit/>
          </a:bodyPr>
          <a:lstStyle/>
          <a:p>
            <a:pPr algn="ctr"/>
            <a:fld id="{DD7301D2-6486-4A8D-9028-217CDAD5CB4E}" type="slidenum">
              <a:rPr lang="en-US" sz="1300" b="1" i="0" baseline="0" smtClean="0">
                <a:latin typeface="Arial" pitchFamily="34" charset="0"/>
              </a:rPr>
              <a:pPr algn="ctr"/>
              <a:t>‹#›</a:t>
            </a:fld>
            <a:endParaRPr lang="en-US" sz="1300" b="1" i="0" baseline="0" dirty="0">
              <a:latin typeface="Arial" pitchFamily="34" charset="0"/>
            </a:endParaRPr>
          </a:p>
        </p:txBody>
      </p:sp>
    </p:spTree>
    <p:extLst>
      <p:ext uri="{BB962C8B-B14F-4D97-AF65-F5344CB8AC3E}">
        <p14:creationId xmlns:p14="http://schemas.microsoft.com/office/powerpoint/2010/main" val="1622794146"/>
      </p:ext>
    </p:extLst>
  </p:cSld>
  <p:clrMapOvr>
    <a:masterClrMapping/>
  </p:clrMapOvr>
  <p:transition/>
  <p:hf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2_Title Slide">
    <p:spTree>
      <p:nvGrpSpPr>
        <p:cNvPr id="1" name=""/>
        <p:cNvGrpSpPr/>
        <p:nvPr/>
      </p:nvGrpSpPr>
      <p:grpSpPr>
        <a:xfrm>
          <a:off x="0" y="0"/>
          <a:ext cx="0" cy="0"/>
          <a:chOff x="0" y="0"/>
          <a:chExt cx="0" cy="0"/>
        </a:xfrm>
      </p:grpSpPr>
      <p:sp>
        <p:nvSpPr>
          <p:cNvPr id="8" name="TextBox 7"/>
          <p:cNvSpPr txBox="1"/>
          <p:nvPr userDrawn="1"/>
        </p:nvSpPr>
        <p:spPr>
          <a:xfrm>
            <a:off x="8548094" y="6600946"/>
            <a:ext cx="575353" cy="205684"/>
          </a:xfrm>
          <a:prstGeom prst="rect">
            <a:avLst/>
          </a:prstGeom>
          <a:noFill/>
        </p:spPr>
        <p:txBody>
          <a:bodyPr wrap="square" lIns="0" tIns="0" rIns="0" bIns="0" rtlCol="0" anchor="ctr" anchorCtr="0">
            <a:noAutofit/>
          </a:bodyPr>
          <a:lstStyle/>
          <a:p>
            <a:pPr algn="ctr"/>
            <a:fld id="{DD7301D2-6486-4A8D-9028-217CDAD5CB4E}" type="slidenum">
              <a:rPr lang="en-US" sz="1300" b="1" i="0" baseline="0" smtClean="0">
                <a:latin typeface="Arial" pitchFamily="34" charset="0"/>
              </a:rPr>
              <a:pPr algn="ctr"/>
              <a:t>‹#›</a:t>
            </a:fld>
            <a:endParaRPr lang="en-US" sz="1300" b="1" i="0" baseline="0" dirty="0">
              <a:latin typeface="Arial" pitchFamily="34" charset="0"/>
            </a:endParaRPr>
          </a:p>
        </p:txBody>
      </p:sp>
    </p:spTree>
    <p:extLst>
      <p:ext uri="{BB962C8B-B14F-4D97-AF65-F5344CB8AC3E}">
        <p14:creationId xmlns:p14="http://schemas.microsoft.com/office/powerpoint/2010/main" val="1622794146"/>
      </p:ext>
    </p:extLst>
  </p:cSld>
  <p:clrMapOvr>
    <a:masterClrMapping/>
  </p:clrMapOvr>
  <p:transition/>
  <p:hf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3_Title Slide">
    <p:spTree>
      <p:nvGrpSpPr>
        <p:cNvPr id="1" name=""/>
        <p:cNvGrpSpPr/>
        <p:nvPr/>
      </p:nvGrpSpPr>
      <p:grpSpPr>
        <a:xfrm>
          <a:off x="0" y="0"/>
          <a:ext cx="0" cy="0"/>
          <a:chOff x="0" y="0"/>
          <a:chExt cx="0" cy="0"/>
        </a:xfrm>
      </p:grpSpPr>
      <p:sp>
        <p:nvSpPr>
          <p:cNvPr id="8" name="TextBox 7"/>
          <p:cNvSpPr txBox="1"/>
          <p:nvPr userDrawn="1"/>
        </p:nvSpPr>
        <p:spPr>
          <a:xfrm>
            <a:off x="8548094" y="6600946"/>
            <a:ext cx="575353" cy="205684"/>
          </a:xfrm>
          <a:prstGeom prst="rect">
            <a:avLst/>
          </a:prstGeom>
          <a:noFill/>
        </p:spPr>
        <p:txBody>
          <a:bodyPr wrap="square" lIns="0" tIns="0" rIns="0" bIns="0" rtlCol="0" anchor="ctr" anchorCtr="0">
            <a:noAutofit/>
          </a:bodyPr>
          <a:lstStyle/>
          <a:p>
            <a:pPr algn="ctr"/>
            <a:fld id="{DD7301D2-6486-4A8D-9028-217CDAD5CB4E}" type="slidenum">
              <a:rPr lang="en-US" sz="1300" b="1" i="0" baseline="0" smtClean="0">
                <a:latin typeface="Arial" pitchFamily="34" charset="0"/>
              </a:rPr>
              <a:pPr algn="ctr"/>
              <a:t>‹#›</a:t>
            </a:fld>
            <a:endParaRPr lang="en-US" sz="1300" b="1" i="0" baseline="0" dirty="0">
              <a:latin typeface="Arial" pitchFamily="34" charset="0"/>
            </a:endParaRPr>
          </a:p>
        </p:txBody>
      </p:sp>
    </p:spTree>
    <p:extLst>
      <p:ext uri="{BB962C8B-B14F-4D97-AF65-F5344CB8AC3E}">
        <p14:creationId xmlns:p14="http://schemas.microsoft.com/office/powerpoint/2010/main" val="1622794146"/>
      </p:ext>
    </p:extLst>
  </p:cSld>
  <p:clrMapOvr>
    <a:masterClrMapping/>
  </p:clrMapOvr>
  <p:transition/>
  <p:hf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4_Title Slide">
    <p:spTree>
      <p:nvGrpSpPr>
        <p:cNvPr id="1" name=""/>
        <p:cNvGrpSpPr/>
        <p:nvPr/>
      </p:nvGrpSpPr>
      <p:grpSpPr>
        <a:xfrm>
          <a:off x="0" y="0"/>
          <a:ext cx="0" cy="0"/>
          <a:chOff x="0" y="0"/>
          <a:chExt cx="0" cy="0"/>
        </a:xfrm>
      </p:grpSpPr>
      <p:sp>
        <p:nvSpPr>
          <p:cNvPr id="8" name="TextBox 7"/>
          <p:cNvSpPr txBox="1"/>
          <p:nvPr userDrawn="1"/>
        </p:nvSpPr>
        <p:spPr>
          <a:xfrm>
            <a:off x="8548094" y="6600946"/>
            <a:ext cx="575353" cy="205684"/>
          </a:xfrm>
          <a:prstGeom prst="rect">
            <a:avLst/>
          </a:prstGeom>
          <a:noFill/>
        </p:spPr>
        <p:txBody>
          <a:bodyPr wrap="square" lIns="0" tIns="0" rIns="0" bIns="0" rtlCol="0" anchor="ctr" anchorCtr="0">
            <a:noAutofit/>
          </a:bodyPr>
          <a:lstStyle/>
          <a:p>
            <a:pPr algn="ctr"/>
            <a:fld id="{DD7301D2-6486-4A8D-9028-217CDAD5CB4E}" type="slidenum">
              <a:rPr lang="en-US" sz="1300" b="1" i="0" baseline="0" smtClean="0">
                <a:latin typeface="Arial" pitchFamily="34" charset="0"/>
              </a:rPr>
              <a:pPr algn="ctr"/>
              <a:t>‹#›</a:t>
            </a:fld>
            <a:endParaRPr lang="en-US" sz="1300" b="1" i="0" baseline="0" dirty="0">
              <a:latin typeface="Arial" pitchFamily="34" charset="0"/>
            </a:endParaRPr>
          </a:p>
        </p:txBody>
      </p:sp>
    </p:spTree>
    <p:extLst>
      <p:ext uri="{BB962C8B-B14F-4D97-AF65-F5344CB8AC3E}">
        <p14:creationId xmlns:p14="http://schemas.microsoft.com/office/powerpoint/2010/main" val="1622794146"/>
      </p:ext>
    </p:extLst>
  </p:cSld>
  <p:clrMapOvr>
    <a:masterClrMapping/>
  </p:clrMapOvr>
  <p:transition/>
  <p:hf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5_Title Slide">
    <p:spTree>
      <p:nvGrpSpPr>
        <p:cNvPr id="1" name=""/>
        <p:cNvGrpSpPr/>
        <p:nvPr/>
      </p:nvGrpSpPr>
      <p:grpSpPr>
        <a:xfrm>
          <a:off x="0" y="0"/>
          <a:ext cx="0" cy="0"/>
          <a:chOff x="0" y="0"/>
          <a:chExt cx="0" cy="0"/>
        </a:xfrm>
      </p:grpSpPr>
      <p:sp>
        <p:nvSpPr>
          <p:cNvPr id="8" name="TextBox 7"/>
          <p:cNvSpPr txBox="1"/>
          <p:nvPr userDrawn="1"/>
        </p:nvSpPr>
        <p:spPr>
          <a:xfrm>
            <a:off x="8548094" y="6600946"/>
            <a:ext cx="575353" cy="205684"/>
          </a:xfrm>
          <a:prstGeom prst="rect">
            <a:avLst/>
          </a:prstGeom>
          <a:noFill/>
        </p:spPr>
        <p:txBody>
          <a:bodyPr wrap="square" lIns="0" tIns="0" rIns="0" bIns="0" rtlCol="0" anchor="ctr" anchorCtr="0">
            <a:noAutofit/>
          </a:bodyPr>
          <a:lstStyle/>
          <a:p>
            <a:pPr algn="ctr"/>
            <a:fld id="{DD7301D2-6486-4A8D-9028-217CDAD5CB4E}" type="slidenum">
              <a:rPr lang="en-US" sz="1300" b="1" i="0" baseline="0" smtClean="0">
                <a:latin typeface="Arial" pitchFamily="34" charset="0"/>
              </a:rPr>
              <a:pPr algn="ctr"/>
              <a:t>‹#›</a:t>
            </a:fld>
            <a:endParaRPr lang="en-US" sz="1300" b="1" i="0" baseline="0" dirty="0">
              <a:latin typeface="Arial" pitchFamily="34" charset="0"/>
            </a:endParaRPr>
          </a:p>
        </p:txBody>
      </p:sp>
    </p:spTree>
    <p:extLst>
      <p:ext uri="{BB962C8B-B14F-4D97-AF65-F5344CB8AC3E}">
        <p14:creationId xmlns:p14="http://schemas.microsoft.com/office/powerpoint/2010/main" val="1622794146"/>
      </p:ext>
    </p:extLst>
  </p:cSld>
  <p:clrMapOvr>
    <a:masterClrMapping/>
  </p:clrMapOvr>
  <p:transition/>
  <p:hf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6_Title Slide">
    <p:spTree>
      <p:nvGrpSpPr>
        <p:cNvPr id="1" name=""/>
        <p:cNvGrpSpPr/>
        <p:nvPr/>
      </p:nvGrpSpPr>
      <p:grpSpPr>
        <a:xfrm>
          <a:off x="0" y="0"/>
          <a:ext cx="0" cy="0"/>
          <a:chOff x="0" y="0"/>
          <a:chExt cx="0" cy="0"/>
        </a:xfrm>
      </p:grpSpPr>
      <p:sp>
        <p:nvSpPr>
          <p:cNvPr id="5" name="TextBox 4"/>
          <p:cNvSpPr txBox="1"/>
          <p:nvPr userDrawn="1"/>
        </p:nvSpPr>
        <p:spPr>
          <a:xfrm>
            <a:off x="8548094" y="6600946"/>
            <a:ext cx="575353" cy="205684"/>
          </a:xfrm>
          <a:prstGeom prst="rect">
            <a:avLst/>
          </a:prstGeom>
          <a:noFill/>
        </p:spPr>
        <p:txBody>
          <a:bodyPr wrap="square" lIns="0" tIns="0" rIns="0" bIns="0" rtlCol="0" anchor="ctr" anchorCtr="0">
            <a:noAutofit/>
          </a:bodyPr>
          <a:lstStyle/>
          <a:p>
            <a:pPr algn="ctr"/>
            <a:fld id="{DD7301D2-6486-4A8D-9028-217CDAD5CB4E}" type="slidenum">
              <a:rPr lang="en-US" sz="1300" b="1" i="0" baseline="0" smtClean="0">
                <a:latin typeface="Arial" pitchFamily="34" charset="0"/>
              </a:rPr>
              <a:pPr algn="ctr"/>
              <a:t>‹#›</a:t>
            </a:fld>
            <a:endParaRPr lang="en-US" sz="1300" b="1" i="0" baseline="0" dirty="0">
              <a:latin typeface="Arial" pitchFamily="34" charset="0"/>
            </a:endParaRPr>
          </a:p>
        </p:txBody>
      </p:sp>
    </p:spTree>
    <p:extLst>
      <p:ext uri="{BB962C8B-B14F-4D97-AF65-F5344CB8AC3E}">
        <p14:creationId xmlns:p14="http://schemas.microsoft.com/office/powerpoint/2010/main" val="1622794146"/>
      </p:ext>
    </p:extLst>
  </p:cSld>
  <p:clrMapOvr>
    <a:masterClrMapping/>
  </p:clrMapOvr>
  <p:transition/>
  <p:hf hdr="0" ftr="0" dt="0"/>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Front Cover 1">
    <p:spTree>
      <p:nvGrpSpPr>
        <p:cNvPr id="1" name=""/>
        <p:cNvGrpSpPr/>
        <p:nvPr/>
      </p:nvGrpSpPr>
      <p:grpSpPr>
        <a:xfrm>
          <a:off x="0" y="0"/>
          <a:ext cx="0" cy="0"/>
          <a:chOff x="0" y="0"/>
          <a:chExt cx="0" cy="0"/>
        </a:xfrm>
      </p:grpSpPr>
      <p:pic>
        <p:nvPicPr>
          <p:cNvPr id="3" name="JACOBSLOGO"/>
          <p:cNvPicPr>
            <a:picLocks noChangeAspect="1" noChangeArrowheads="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6588226" y="5589248"/>
            <a:ext cx="2016224" cy="432047"/>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userDrawn="1"/>
        </p:nvSpPr>
        <p:spPr bwMode="black">
          <a:xfrm>
            <a:off x="5677310" y="6156677"/>
            <a:ext cx="2853181" cy="242374"/>
          </a:xfrm>
          <a:prstGeom prst="rect">
            <a:avLst/>
          </a:prstGeom>
          <a:noFill/>
        </p:spPr>
        <p:txBody>
          <a:bodyPr wrap="square" r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r>
              <a:rPr lang="en-AU" sz="975" dirty="0">
                <a:solidFill>
                  <a:srgbClr val="00338D"/>
                </a:solidFill>
                <a:cs typeface="Arial" pitchFamily="34" charset="0"/>
              </a:rPr>
              <a:t> www.jacobs.com | worldwide</a:t>
            </a:r>
          </a:p>
        </p:txBody>
      </p:sp>
      <p:sp>
        <p:nvSpPr>
          <p:cNvPr id="6" name="Rectangle 5"/>
          <p:cNvSpPr/>
          <p:nvPr userDrawn="1"/>
        </p:nvSpPr>
        <p:spPr bwMode="black">
          <a:xfrm>
            <a:off x="0" y="2782642"/>
            <a:ext cx="9144000" cy="1294435"/>
          </a:xfrm>
          <a:prstGeom prst="rect">
            <a:avLst/>
          </a:prstGeom>
          <a:solidFill>
            <a:srgbClr val="0033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351" dirty="0">
              <a:solidFill>
                <a:prstClr val="white"/>
              </a:solidFill>
            </a:endParaRPr>
          </a:p>
        </p:txBody>
      </p:sp>
      <p:sp>
        <p:nvSpPr>
          <p:cNvPr id="9" name="Title 1"/>
          <p:cNvSpPr>
            <a:spLocks noGrp="1"/>
          </p:cNvSpPr>
          <p:nvPr>
            <p:ph type="ctrTitle"/>
          </p:nvPr>
        </p:nvSpPr>
        <p:spPr bwMode="black">
          <a:xfrm>
            <a:off x="323532" y="2904379"/>
            <a:ext cx="5353777" cy="576064"/>
          </a:xfrm>
          <a:prstGeom prst="rect">
            <a:avLst/>
          </a:prstGeom>
          <a:solidFill>
            <a:srgbClr val="00338D"/>
          </a:solidFill>
        </p:spPr>
        <p:txBody>
          <a:bodyPr lIns="0" tIns="0" rIns="0" bIns="0" anchor="b">
            <a:normAutofit/>
          </a:bodyPr>
          <a:lstStyle>
            <a:lvl1pPr algn="l">
              <a:defRPr sz="2100" b="1">
                <a:solidFill>
                  <a:schemeClr val="bg1"/>
                </a:solidFill>
                <a:latin typeface="Arial" pitchFamily="34" charset="0"/>
                <a:cs typeface="Arial" pitchFamily="34" charset="0"/>
              </a:defRPr>
            </a:lvl1pPr>
          </a:lstStyle>
          <a:p>
            <a:r>
              <a:rPr lang="en-US"/>
              <a:t>Click to edit Master title style</a:t>
            </a:r>
            <a:endParaRPr lang="en-AU" dirty="0"/>
          </a:p>
        </p:txBody>
      </p:sp>
      <p:sp>
        <p:nvSpPr>
          <p:cNvPr id="10" name="Subtitle 2"/>
          <p:cNvSpPr>
            <a:spLocks noGrp="1"/>
          </p:cNvSpPr>
          <p:nvPr>
            <p:ph type="subTitle" idx="1"/>
          </p:nvPr>
        </p:nvSpPr>
        <p:spPr bwMode="gray">
          <a:xfrm>
            <a:off x="324353" y="3492695"/>
            <a:ext cx="5352789" cy="288032"/>
          </a:xfrm>
          <a:prstGeom prst="rect">
            <a:avLst/>
          </a:prstGeom>
        </p:spPr>
        <p:txBody>
          <a:bodyPr lIns="0" tIns="0" rIns="0" bIns="0" anchor="ctr"/>
          <a:lstStyle>
            <a:lvl1pPr marL="0" indent="0" algn="l">
              <a:buNone/>
              <a:defRPr sz="1200" b="1" cap="none" baseline="0">
                <a:solidFill>
                  <a:srgbClr val="B3B3B3"/>
                </a:solidFill>
                <a:latin typeface="Arial" pitchFamily="34" charset="0"/>
                <a:cs typeface="Arial" pitchFamily="34" charset="0"/>
              </a:defRPr>
            </a:lvl1pPr>
            <a:lvl2pPr marL="342891" indent="0" algn="ctr">
              <a:buNone/>
              <a:defRPr>
                <a:solidFill>
                  <a:schemeClr val="tx1">
                    <a:tint val="75000"/>
                  </a:schemeClr>
                </a:solidFill>
              </a:defRPr>
            </a:lvl2pPr>
            <a:lvl3pPr marL="685783" indent="0" algn="ctr">
              <a:buNone/>
              <a:defRPr>
                <a:solidFill>
                  <a:schemeClr val="tx1">
                    <a:tint val="75000"/>
                  </a:schemeClr>
                </a:solidFill>
              </a:defRPr>
            </a:lvl3pPr>
            <a:lvl4pPr marL="1028674" indent="0" algn="ctr">
              <a:buNone/>
              <a:defRPr>
                <a:solidFill>
                  <a:schemeClr val="tx1">
                    <a:tint val="75000"/>
                  </a:schemeClr>
                </a:solidFill>
              </a:defRPr>
            </a:lvl4pPr>
            <a:lvl5pPr marL="1371566" indent="0" algn="ctr">
              <a:buNone/>
              <a:defRPr>
                <a:solidFill>
                  <a:schemeClr val="tx1">
                    <a:tint val="75000"/>
                  </a:schemeClr>
                </a:solidFill>
              </a:defRPr>
            </a:lvl5pPr>
            <a:lvl6pPr marL="1714457" indent="0" algn="ctr">
              <a:buNone/>
              <a:defRPr>
                <a:solidFill>
                  <a:schemeClr val="tx1">
                    <a:tint val="75000"/>
                  </a:schemeClr>
                </a:solidFill>
              </a:defRPr>
            </a:lvl6pPr>
            <a:lvl7pPr marL="2057349" indent="0" algn="ctr">
              <a:buNone/>
              <a:defRPr>
                <a:solidFill>
                  <a:schemeClr val="tx1">
                    <a:tint val="75000"/>
                  </a:schemeClr>
                </a:solidFill>
              </a:defRPr>
            </a:lvl7pPr>
            <a:lvl8pPr marL="2400240" indent="0" algn="ctr">
              <a:buNone/>
              <a:defRPr>
                <a:solidFill>
                  <a:schemeClr val="tx1">
                    <a:tint val="75000"/>
                  </a:schemeClr>
                </a:solidFill>
              </a:defRPr>
            </a:lvl8pPr>
            <a:lvl9pPr marL="2743131" indent="0" algn="ctr">
              <a:buNone/>
              <a:defRPr>
                <a:solidFill>
                  <a:schemeClr val="tx1">
                    <a:tint val="75000"/>
                  </a:schemeClr>
                </a:solidFill>
              </a:defRPr>
            </a:lvl9pPr>
          </a:lstStyle>
          <a:p>
            <a:r>
              <a:rPr lang="en-US"/>
              <a:t>Click to edit Master subtitle style</a:t>
            </a:r>
            <a:endParaRPr lang="en-AU" dirty="0"/>
          </a:p>
        </p:txBody>
      </p:sp>
      <p:sp>
        <p:nvSpPr>
          <p:cNvPr id="11" name="Text Placeholder 10"/>
          <p:cNvSpPr>
            <a:spLocks noGrp="1"/>
          </p:cNvSpPr>
          <p:nvPr>
            <p:ph type="body" sz="quarter" idx="12" hasCustomPrompt="1"/>
          </p:nvPr>
        </p:nvSpPr>
        <p:spPr>
          <a:xfrm>
            <a:off x="324351" y="4221093"/>
            <a:ext cx="5352954" cy="1128127"/>
          </a:xfrm>
          <a:prstGeom prst="rect">
            <a:avLst/>
          </a:prstGeom>
        </p:spPr>
        <p:txBody>
          <a:bodyPr lIns="18000" tIns="0" rIns="0" bIns="0" anchor="ctr"/>
          <a:lstStyle>
            <a:lvl1pPr marL="0" indent="0">
              <a:buNone/>
              <a:defRPr sz="1051" baseline="0">
                <a:solidFill>
                  <a:srgbClr val="00338D"/>
                </a:solidFill>
              </a:defRPr>
            </a:lvl1pPr>
          </a:lstStyle>
          <a:p>
            <a:r>
              <a:rPr lang="en-AU" sz="1200" dirty="0"/>
              <a:t>Presenter Name</a:t>
            </a:r>
          </a:p>
          <a:p>
            <a:r>
              <a:rPr lang="en-AU" sz="1200" dirty="0"/>
              <a:t>Jacobs Space Exploration Group</a:t>
            </a:r>
          </a:p>
          <a:p>
            <a:r>
              <a:rPr lang="en-AU" sz="1200" dirty="0"/>
              <a:t>NASA Marshall Space Flight </a:t>
            </a:r>
            <a:r>
              <a:rPr lang="en-AU" sz="1200" dirty="0" err="1"/>
              <a:t>Center</a:t>
            </a:r>
            <a:endParaRPr lang="en-AU" sz="1200" dirty="0"/>
          </a:p>
          <a:p>
            <a:r>
              <a:rPr lang="en-AU" sz="1200" dirty="0"/>
              <a:t>Date</a:t>
            </a:r>
          </a:p>
        </p:txBody>
      </p:sp>
      <p:pic>
        <p:nvPicPr>
          <p:cNvPr id="12" name="SKMJACOBSLOGO" hidden="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925310" y="5589247"/>
            <a:ext cx="2679138" cy="432047"/>
          </a:xfrm>
          <a:prstGeom prst="rect">
            <a:avLst/>
          </a:prstGeom>
        </p:spPr>
      </p:pic>
      <p:pic>
        <p:nvPicPr>
          <p:cNvPr id="1026" name="Picture 2" descr="T:\Chris\SKMJACOBS\24 Oct 2014\PowerPoint 16 by 9 Default Image.jpg"/>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 y="3453"/>
            <a:ext cx="9144001" cy="2779184"/>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descr="JACOBSGUIMARLOGO" hidden="1"/>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5528207" y="5563581"/>
            <a:ext cx="3002280" cy="361696"/>
          </a:xfrm>
          <a:prstGeom prst="rect">
            <a:avLst/>
          </a:prstGeom>
        </p:spPr>
      </p:pic>
      <p:pic>
        <p:nvPicPr>
          <p:cNvPr id="14" name="Picture 13" descr="JACOBSMATASISLOGO" hidden="1"/>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5445911" y="5639272"/>
            <a:ext cx="3084576" cy="382016"/>
          </a:xfrm>
          <a:prstGeom prst="rect">
            <a:avLst/>
          </a:prstGeom>
        </p:spPr>
      </p:pic>
      <p:pic>
        <p:nvPicPr>
          <p:cNvPr id="15" name="Picture 14" descr="JACOBSZATELOGO" hidden="1"/>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5227329" y="5609249"/>
            <a:ext cx="3316224" cy="390144"/>
          </a:xfrm>
          <a:prstGeom prst="rect">
            <a:avLst/>
          </a:prstGeom>
        </p:spPr>
      </p:pic>
      <p:pic>
        <p:nvPicPr>
          <p:cNvPr id="16" name="Picture 15" descr="JFSLLOGO" hidden="1"/>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7317383" y="5624844"/>
            <a:ext cx="1213104" cy="377952"/>
          </a:xfrm>
          <a:prstGeom prst="rect">
            <a:avLst/>
          </a:prstGeom>
        </p:spPr>
      </p:pic>
      <p:pic>
        <p:nvPicPr>
          <p:cNvPr id="18" name="Picture 17"/>
          <p:cNvPicPr>
            <a:picLocks noChangeAspect="1"/>
          </p:cNvPicPr>
          <p:nvPr userDrawn="1"/>
        </p:nvPicPr>
        <p:blipFill rotWithShape="1">
          <a:blip r:embed="rId9" cstate="print">
            <a:extLst>
              <a:ext uri="{28A0092B-C50C-407E-A947-70E740481C1C}">
                <a14:useLocalDpi xmlns:a14="http://schemas.microsoft.com/office/drawing/2010/main" val="0"/>
              </a:ext>
            </a:extLst>
          </a:blip>
          <a:srcRect/>
          <a:stretch/>
        </p:blipFill>
        <p:spPr>
          <a:xfrm>
            <a:off x="5934456" y="2791975"/>
            <a:ext cx="3204864" cy="1285841"/>
          </a:xfrm>
          <a:prstGeom prst="rect">
            <a:avLst/>
          </a:prstGeom>
        </p:spPr>
      </p:pic>
    </p:spTree>
    <p:extLst>
      <p:ext uri="{BB962C8B-B14F-4D97-AF65-F5344CB8AC3E}">
        <p14:creationId xmlns:p14="http://schemas.microsoft.com/office/powerpoint/2010/main" val="95799103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Front Cover 1">
    <p:spTree>
      <p:nvGrpSpPr>
        <p:cNvPr id="1" name=""/>
        <p:cNvGrpSpPr/>
        <p:nvPr/>
      </p:nvGrpSpPr>
      <p:grpSpPr>
        <a:xfrm>
          <a:off x="0" y="0"/>
          <a:ext cx="0" cy="0"/>
          <a:chOff x="0" y="0"/>
          <a:chExt cx="0" cy="0"/>
        </a:xfrm>
      </p:grpSpPr>
      <p:pic>
        <p:nvPicPr>
          <p:cNvPr id="3" name="JACOBSLOGO"/>
          <p:cNvPicPr>
            <a:picLocks noChangeAspect="1" noChangeArrowheads="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6588224" y="5589242"/>
            <a:ext cx="2016224" cy="432047"/>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userDrawn="1"/>
        </p:nvSpPr>
        <p:spPr bwMode="black">
          <a:xfrm>
            <a:off x="5677307" y="6156677"/>
            <a:ext cx="2853181" cy="192360"/>
          </a:xfrm>
          <a:prstGeom prst="rect">
            <a:avLst/>
          </a:prstGeom>
          <a:noFill/>
        </p:spPr>
        <p:txBody>
          <a:bodyPr wrap="square" r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r>
              <a:rPr lang="en-AU" sz="975" dirty="0">
                <a:solidFill>
                  <a:srgbClr val="00338D"/>
                </a:solidFill>
                <a:cs typeface="Arial" pitchFamily="34" charset="0"/>
              </a:rPr>
              <a:t> www.jacobs.com | worldwide</a:t>
            </a:r>
          </a:p>
        </p:txBody>
      </p:sp>
      <p:sp>
        <p:nvSpPr>
          <p:cNvPr id="6" name="Rectangle 5"/>
          <p:cNvSpPr/>
          <p:nvPr userDrawn="1"/>
        </p:nvSpPr>
        <p:spPr bwMode="black">
          <a:xfrm>
            <a:off x="0" y="2782637"/>
            <a:ext cx="9144000" cy="1294435"/>
          </a:xfrm>
          <a:prstGeom prst="rect">
            <a:avLst/>
          </a:prstGeom>
          <a:solidFill>
            <a:srgbClr val="0033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350" dirty="0">
              <a:solidFill>
                <a:prstClr val="white"/>
              </a:solidFill>
            </a:endParaRPr>
          </a:p>
        </p:txBody>
      </p:sp>
      <p:sp>
        <p:nvSpPr>
          <p:cNvPr id="9" name="Title 1"/>
          <p:cNvSpPr>
            <a:spLocks noGrp="1"/>
          </p:cNvSpPr>
          <p:nvPr>
            <p:ph type="ctrTitle"/>
          </p:nvPr>
        </p:nvSpPr>
        <p:spPr bwMode="black">
          <a:xfrm>
            <a:off x="323529" y="2904379"/>
            <a:ext cx="5353777" cy="576064"/>
          </a:xfrm>
          <a:prstGeom prst="rect">
            <a:avLst/>
          </a:prstGeom>
          <a:solidFill>
            <a:srgbClr val="00338D"/>
          </a:solidFill>
        </p:spPr>
        <p:txBody>
          <a:bodyPr lIns="0" tIns="0" rIns="0" bIns="0" anchor="b">
            <a:normAutofit/>
          </a:bodyPr>
          <a:lstStyle>
            <a:lvl1pPr algn="l">
              <a:defRPr sz="2100" b="1">
                <a:solidFill>
                  <a:schemeClr val="bg1"/>
                </a:solidFill>
                <a:latin typeface="Arial" pitchFamily="34" charset="0"/>
                <a:cs typeface="Arial" pitchFamily="34" charset="0"/>
              </a:defRPr>
            </a:lvl1pPr>
          </a:lstStyle>
          <a:p>
            <a:r>
              <a:rPr lang="en-US"/>
              <a:t>Click to edit Master title style</a:t>
            </a:r>
            <a:endParaRPr lang="en-AU" dirty="0"/>
          </a:p>
        </p:txBody>
      </p:sp>
      <p:sp>
        <p:nvSpPr>
          <p:cNvPr id="10" name="Subtitle 2"/>
          <p:cNvSpPr>
            <a:spLocks noGrp="1"/>
          </p:cNvSpPr>
          <p:nvPr>
            <p:ph type="subTitle" idx="1"/>
          </p:nvPr>
        </p:nvSpPr>
        <p:spPr bwMode="gray">
          <a:xfrm>
            <a:off x="324353" y="3492695"/>
            <a:ext cx="5352789" cy="288032"/>
          </a:xfrm>
          <a:prstGeom prst="rect">
            <a:avLst/>
          </a:prstGeom>
        </p:spPr>
        <p:txBody>
          <a:bodyPr lIns="0" tIns="0" rIns="0" bIns="0" anchor="ctr"/>
          <a:lstStyle>
            <a:lvl1pPr marL="0" indent="0" algn="l">
              <a:buNone/>
              <a:defRPr sz="1200" b="1" cap="none" baseline="0">
                <a:solidFill>
                  <a:srgbClr val="B3B3B3"/>
                </a:solidFill>
                <a:latin typeface="Arial" pitchFamily="34" charset="0"/>
                <a:cs typeface="Arial" pitchFamily="34" charset="0"/>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endParaRPr lang="en-AU" dirty="0"/>
          </a:p>
        </p:txBody>
      </p:sp>
      <p:sp>
        <p:nvSpPr>
          <p:cNvPr id="11" name="Text Placeholder 10"/>
          <p:cNvSpPr>
            <a:spLocks noGrp="1"/>
          </p:cNvSpPr>
          <p:nvPr>
            <p:ph type="body" sz="quarter" idx="12" hasCustomPrompt="1"/>
          </p:nvPr>
        </p:nvSpPr>
        <p:spPr>
          <a:xfrm>
            <a:off x="324351" y="4221087"/>
            <a:ext cx="5352954" cy="1128127"/>
          </a:xfrm>
          <a:prstGeom prst="rect">
            <a:avLst/>
          </a:prstGeom>
        </p:spPr>
        <p:txBody>
          <a:bodyPr lIns="18000" tIns="0" rIns="0" bIns="0" anchor="ctr"/>
          <a:lstStyle>
            <a:lvl1pPr marL="0" indent="0">
              <a:buNone/>
              <a:defRPr sz="1050" baseline="0">
                <a:solidFill>
                  <a:srgbClr val="00338D"/>
                </a:solidFill>
              </a:defRPr>
            </a:lvl1pPr>
          </a:lstStyle>
          <a:p>
            <a:r>
              <a:rPr lang="en-AU" sz="1200" dirty="0"/>
              <a:t>Presenter Name</a:t>
            </a:r>
          </a:p>
          <a:p>
            <a:r>
              <a:rPr lang="en-AU" sz="1200" dirty="0"/>
              <a:t>Jacobs Space Exploration Group</a:t>
            </a:r>
          </a:p>
          <a:p>
            <a:r>
              <a:rPr lang="en-AU" sz="1200" dirty="0"/>
              <a:t>NASA Marshall Space Flight </a:t>
            </a:r>
            <a:r>
              <a:rPr lang="en-AU" sz="1200" dirty="0" err="1"/>
              <a:t>Center</a:t>
            </a:r>
            <a:endParaRPr lang="en-AU" sz="1200" dirty="0"/>
          </a:p>
          <a:p>
            <a:r>
              <a:rPr lang="en-AU" sz="1200" dirty="0"/>
              <a:t>Date</a:t>
            </a:r>
          </a:p>
        </p:txBody>
      </p:sp>
      <p:pic>
        <p:nvPicPr>
          <p:cNvPr id="12" name="SKMJACOBSLOGO" hidden="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925310" y="5589241"/>
            <a:ext cx="2679138" cy="432047"/>
          </a:xfrm>
          <a:prstGeom prst="rect">
            <a:avLst/>
          </a:prstGeom>
        </p:spPr>
      </p:pic>
      <p:pic>
        <p:nvPicPr>
          <p:cNvPr id="1026" name="Picture 2" descr="T:\Chris\SKMJACOBS\24 Oct 2014\PowerPoint 16 by 9 Default Image.jpg"/>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 y="3453"/>
            <a:ext cx="9144001" cy="2779184"/>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descr="JACOBSGUIMARLOGO" hidden="1"/>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5528207" y="5563581"/>
            <a:ext cx="3002280" cy="361696"/>
          </a:xfrm>
          <a:prstGeom prst="rect">
            <a:avLst/>
          </a:prstGeom>
        </p:spPr>
      </p:pic>
      <p:pic>
        <p:nvPicPr>
          <p:cNvPr id="14" name="Picture 13" descr="JACOBSMATASISLOGO" hidden="1"/>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5445911" y="5639272"/>
            <a:ext cx="3084576" cy="382016"/>
          </a:xfrm>
          <a:prstGeom prst="rect">
            <a:avLst/>
          </a:prstGeom>
        </p:spPr>
      </p:pic>
      <p:pic>
        <p:nvPicPr>
          <p:cNvPr id="15" name="Picture 14" descr="JACOBSZATELOGO" hidden="1"/>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5227329" y="5609249"/>
            <a:ext cx="3316224" cy="390144"/>
          </a:xfrm>
          <a:prstGeom prst="rect">
            <a:avLst/>
          </a:prstGeom>
        </p:spPr>
      </p:pic>
      <p:pic>
        <p:nvPicPr>
          <p:cNvPr id="16" name="Picture 15" descr="JFSLLOGO" hidden="1"/>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7317383" y="5624844"/>
            <a:ext cx="1213104" cy="377952"/>
          </a:xfrm>
          <a:prstGeom prst="rect">
            <a:avLst/>
          </a:prstGeom>
        </p:spPr>
      </p:pic>
      <p:pic>
        <p:nvPicPr>
          <p:cNvPr id="18" name="Picture 17"/>
          <p:cNvPicPr>
            <a:picLocks noChangeAspect="1"/>
          </p:cNvPicPr>
          <p:nvPr userDrawn="1"/>
        </p:nvPicPr>
        <p:blipFill rotWithShape="1">
          <a:blip r:embed="rId9" cstate="print">
            <a:extLst>
              <a:ext uri="{28A0092B-C50C-407E-A947-70E740481C1C}">
                <a14:useLocalDpi xmlns:a14="http://schemas.microsoft.com/office/drawing/2010/main" val="0"/>
              </a:ext>
            </a:extLst>
          </a:blip>
          <a:srcRect/>
          <a:stretch/>
        </p:blipFill>
        <p:spPr>
          <a:xfrm>
            <a:off x="5934456" y="2791969"/>
            <a:ext cx="3204864" cy="1285841"/>
          </a:xfrm>
          <a:prstGeom prst="rect">
            <a:avLst/>
          </a:prstGeom>
        </p:spPr>
      </p:pic>
    </p:spTree>
    <p:extLst>
      <p:ext uri="{BB962C8B-B14F-4D97-AF65-F5344CB8AC3E}">
        <p14:creationId xmlns:p14="http://schemas.microsoft.com/office/powerpoint/2010/main" val="369979422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9B3E39EC-4BE2-4DEA-81C0-4ABC0AAB4AC0}" type="slidenum">
              <a:rPr lang="en-AU" smtClean="0"/>
              <a:t>‹#›</a:t>
            </a:fld>
            <a:endParaRPr lang="en-AU" dirty="0"/>
          </a:p>
        </p:txBody>
      </p:sp>
      <p:sp>
        <p:nvSpPr>
          <p:cNvPr id="5" name="TextBox 4"/>
          <p:cNvSpPr txBox="1"/>
          <p:nvPr userDrawn="1"/>
        </p:nvSpPr>
        <p:spPr>
          <a:xfrm>
            <a:off x="467544" y="320003"/>
            <a:ext cx="8229600" cy="430887"/>
          </a:xfrm>
          <a:prstGeom prst="rect">
            <a:avLst/>
          </a:prstGeom>
          <a:noFill/>
        </p:spPr>
        <p:txBody>
          <a:bodyPr wrap="square" lIns="0" tIns="0" rIns="0" bIns="0" rtlCol="0" anchor="ctr">
            <a:spAutoFit/>
          </a:bodyPr>
          <a:lstStyle/>
          <a:p>
            <a:r>
              <a:rPr lang="en-AU" sz="2800" b="1" baseline="0" dirty="0">
                <a:solidFill>
                  <a:srgbClr val="00338D"/>
                </a:solidFill>
                <a:latin typeface="Arial" panose="020B0604020202020204" pitchFamily="34" charset="0"/>
                <a:cs typeface="Arial" panose="020B0604020202020204" pitchFamily="34" charset="0"/>
              </a:rPr>
              <a:t>Agenda</a:t>
            </a:r>
            <a:endParaRPr lang="en-AU" sz="2800" b="1" dirty="0">
              <a:solidFill>
                <a:srgbClr val="00338D"/>
              </a:solidFill>
              <a:latin typeface="Arial" panose="020B0604020202020204" pitchFamily="34" charset="0"/>
              <a:cs typeface="Arial" panose="020B0604020202020204" pitchFamily="34" charset="0"/>
            </a:endParaRPr>
          </a:p>
        </p:txBody>
      </p:sp>
      <p:sp>
        <p:nvSpPr>
          <p:cNvPr id="7" name="Content Placeholder 2"/>
          <p:cNvSpPr>
            <a:spLocks noGrp="1"/>
          </p:cNvSpPr>
          <p:nvPr>
            <p:ph idx="1"/>
          </p:nvPr>
        </p:nvSpPr>
        <p:spPr>
          <a:xfrm>
            <a:off x="457200" y="1053264"/>
            <a:ext cx="8229600" cy="4896000"/>
          </a:xfrm>
        </p:spPr>
        <p:txBody>
          <a:bodyPr>
            <a:noAutofit/>
          </a:bodyPr>
          <a:lstStyle>
            <a:lvl1pPr marL="514350" indent="-514350">
              <a:spcBef>
                <a:spcPts val="600"/>
              </a:spcBef>
              <a:spcAft>
                <a:spcPts val="0"/>
              </a:spcAft>
              <a:buFont typeface="+mj-lt"/>
              <a:buAutoNum type="arabicPeriod"/>
              <a:defRPr sz="2800">
                <a:solidFill>
                  <a:schemeClr val="tx1"/>
                </a:solidFill>
              </a:defRPr>
            </a:lvl1pPr>
            <a:lvl2pPr marL="756000">
              <a:spcBef>
                <a:spcPts val="600"/>
              </a:spcBef>
              <a:defRPr sz="2400">
                <a:solidFill>
                  <a:schemeClr val="tx1"/>
                </a:solidFill>
              </a:defRPr>
            </a:lvl2pPr>
            <a:lvl3pPr marL="972000">
              <a:spcBef>
                <a:spcPts val="600"/>
              </a:spcBef>
              <a:defRPr sz="2400">
                <a:solidFill>
                  <a:schemeClr val="tx1"/>
                </a:solidFill>
              </a:defRPr>
            </a:lvl3pPr>
            <a:lvl4pPr marL="1260000">
              <a:spcBef>
                <a:spcPts val="600"/>
              </a:spcBef>
              <a:defRPr>
                <a:solidFill>
                  <a:schemeClr val="tx1"/>
                </a:solidFill>
              </a:defRPr>
            </a:lvl4pPr>
            <a:lvl5pPr marL="1512000">
              <a:spcBef>
                <a:spcPts val="600"/>
              </a:spcBef>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a:p>
            <a:pPr lvl="0"/>
            <a:endParaRPr lang="en-US" dirty="0"/>
          </a:p>
        </p:txBody>
      </p:sp>
      <p:sp>
        <p:nvSpPr>
          <p:cNvPr id="2" name="Footer Placeholder 1"/>
          <p:cNvSpPr>
            <a:spLocks noGrp="1"/>
          </p:cNvSpPr>
          <p:nvPr>
            <p:ph type="ftr" sz="quarter" idx="13"/>
          </p:nvPr>
        </p:nvSpPr>
        <p:spPr/>
        <p:txBody>
          <a:bodyPr/>
          <a:lstStyle/>
          <a:p>
            <a:endParaRPr lang="en-AU" dirty="0"/>
          </a:p>
        </p:txBody>
      </p:sp>
    </p:spTree>
    <p:extLst>
      <p:ext uri="{BB962C8B-B14F-4D97-AF65-F5344CB8AC3E}">
        <p14:creationId xmlns:p14="http://schemas.microsoft.com/office/powerpoint/2010/main" val="39035512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Safety Minute">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053264"/>
            <a:ext cx="8229600" cy="4896000"/>
          </a:xfrm>
        </p:spPr>
        <p:txBody>
          <a:bodyPr>
            <a:noAutofit/>
          </a:bodyPr>
          <a:lstStyle>
            <a:lvl1pPr marL="243000" indent="-243000">
              <a:spcBef>
                <a:spcPts val="600"/>
              </a:spcBef>
              <a:spcAft>
                <a:spcPts val="0"/>
              </a:spcAft>
              <a:buFont typeface="Arial" panose="020B0604020202020204" pitchFamily="34" charset="0"/>
              <a:buChar char="•"/>
              <a:defRPr sz="2800">
                <a:solidFill>
                  <a:schemeClr val="tx1"/>
                </a:solidFill>
              </a:defRPr>
            </a:lvl1pPr>
            <a:lvl2pPr marL="513000">
              <a:spcBef>
                <a:spcPts val="600"/>
              </a:spcBef>
              <a:defRPr sz="2400">
                <a:solidFill>
                  <a:schemeClr val="tx1"/>
                </a:solidFill>
              </a:defRPr>
            </a:lvl2pPr>
            <a:lvl3pPr marL="756000">
              <a:spcBef>
                <a:spcPts val="600"/>
              </a:spcBef>
              <a:defRPr sz="2400">
                <a:solidFill>
                  <a:schemeClr val="tx1"/>
                </a:solidFill>
              </a:defRPr>
            </a:lvl3pPr>
            <a:lvl4pPr marL="1053000">
              <a:spcBef>
                <a:spcPts val="600"/>
              </a:spcBef>
              <a:defRPr>
                <a:solidFill>
                  <a:schemeClr val="tx1"/>
                </a:solidFill>
              </a:defRPr>
            </a:lvl4pPr>
            <a:lvl5pPr marL="1296000">
              <a:spcBef>
                <a:spcPts val="600"/>
              </a:spcBef>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a:p>
            <a:pPr lvl="0"/>
            <a:endParaRPr lang="en-US" dirty="0"/>
          </a:p>
        </p:txBody>
      </p:sp>
      <p:sp>
        <p:nvSpPr>
          <p:cNvPr id="6" name="Slide Number Placeholder 5"/>
          <p:cNvSpPr>
            <a:spLocks noGrp="1"/>
          </p:cNvSpPr>
          <p:nvPr>
            <p:ph type="sldNum" sz="quarter" idx="12"/>
          </p:nvPr>
        </p:nvSpPr>
        <p:spPr/>
        <p:txBody>
          <a:bodyPr/>
          <a:lstStyle/>
          <a:p>
            <a:fld id="{9B3E39EC-4BE2-4DEA-81C0-4ABC0AAB4AC0}" type="slidenum">
              <a:rPr lang="en-AU" smtClean="0"/>
              <a:t>‹#›</a:t>
            </a:fld>
            <a:endParaRPr lang="en-AU" dirty="0"/>
          </a:p>
        </p:txBody>
      </p:sp>
      <p:sp>
        <p:nvSpPr>
          <p:cNvPr id="5" name="TextBox 4"/>
          <p:cNvSpPr txBox="1"/>
          <p:nvPr userDrawn="1"/>
        </p:nvSpPr>
        <p:spPr>
          <a:xfrm>
            <a:off x="467544" y="320003"/>
            <a:ext cx="8229600" cy="430887"/>
          </a:xfrm>
          <a:prstGeom prst="rect">
            <a:avLst/>
          </a:prstGeom>
          <a:noFill/>
        </p:spPr>
        <p:txBody>
          <a:bodyPr wrap="square" lIns="0" tIns="0" rIns="0" bIns="0" rtlCol="0" anchor="ctr">
            <a:spAutoFit/>
          </a:bodyPr>
          <a:lstStyle/>
          <a:p>
            <a:r>
              <a:rPr lang="en-AU" sz="2800" b="1" baseline="0" dirty="0">
                <a:solidFill>
                  <a:srgbClr val="00338D"/>
                </a:solidFill>
                <a:latin typeface="Arial" panose="020B0604020202020204" pitchFamily="34" charset="0"/>
                <a:cs typeface="Arial" panose="020B0604020202020204" pitchFamily="34" charset="0"/>
              </a:rPr>
              <a:t>Safety Minute</a:t>
            </a:r>
            <a:endParaRPr lang="en-AU" sz="2800" b="1" dirty="0">
              <a:solidFill>
                <a:srgbClr val="00338D"/>
              </a:solidFill>
              <a:latin typeface="Arial" panose="020B0604020202020204" pitchFamily="34" charset="0"/>
              <a:cs typeface="Arial" panose="020B0604020202020204" pitchFamily="34" charset="0"/>
            </a:endParaRPr>
          </a:p>
        </p:txBody>
      </p:sp>
      <p:sp>
        <p:nvSpPr>
          <p:cNvPr id="2" name="Footer Placeholder 1"/>
          <p:cNvSpPr>
            <a:spLocks noGrp="1"/>
          </p:cNvSpPr>
          <p:nvPr>
            <p:ph type="ftr" sz="quarter" idx="13"/>
          </p:nvPr>
        </p:nvSpPr>
        <p:spPr/>
        <p:txBody>
          <a:bodyPr/>
          <a:lstStyle/>
          <a:p>
            <a:endParaRPr lang="en-AU" dirty="0"/>
          </a:p>
        </p:txBody>
      </p:sp>
    </p:spTree>
    <p:extLst>
      <p:ext uri="{BB962C8B-B14F-4D97-AF65-F5344CB8AC3E}">
        <p14:creationId xmlns:p14="http://schemas.microsoft.com/office/powerpoint/2010/main" val="218317868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 preserve="1">
  <p:cSld name="Title and Content - Bullet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dirty="0"/>
              <a:t>Click to add title</a:t>
            </a:r>
            <a:endParaRPr lang="en-AU" dirty="0"/>
          </a:p>
        </p:txBody>
      </p:sp>
      <p:sp>
        <p:nvSpPr>
          <p:cNvPr id="3" name="Content Placeholder 2"/>
          <p:cNvSpPr>
            <a:spLocks noGrp="1"/>
          </p:cNvSpPr>
          <p:nvPr>
            <p:ph idx="1"/>
          </p:nvPr>
        </p:nvSpPr>
        <p:spPr>
          <a:xfrm>
            <a:off x="457200" y="1053264"/>
            <a:ext cx="8229600" cy="4896000"/>
          </a:xfrm>
        </p:spPr>
        <p:txBody>
          <a:bodyPr>
            <a:noAutofit/>
          </a:bodyPr>
          <a:lstStyle>
            <a:lvl1pPr marL="243000" indent="-243000">
              <a:spcBef>
                <a:spcPts val="600"/>
              </a:spcBef>
              <a:spcAft>
                <a:spcPts val="0"/>
              </a:spcAft>
              <a:buFont typeface="Arial" panose="020B0604020202020204" pitchFamily="34" charset="0"/>
              <a:buChar char="•"/>
              <a:defRPr sz="2800">
                <a:solidFill>
                  <a:schemeClr val="tx1"/>
                </a:solidFill>
              </a:defRPr>
            </a:lvl1pPr>
            <a:lvl2pPr marL="513000">
              <a:spcBef>
                <a:spcPts val="600"/>
              </a:spcBef>
              <a:defRPr sz="2400">
                <a:solidFill>
                  <a:schemeClr val="tx1"/>
                </a:solidFill>
              </a:defRPr>
            </a:lvl2pPr>
            <a:lvl3pPr marL="756000">
              <a:spcBef>
                <a:spcPts val="600"/>
              </a:spcBef>
              <a:defRPr sz="2400">
                <a:solidFill>
                  <a:schemeClr val="tx1"/>
                </a:solidFill>
              </a:defRPr>
            </a:lvl3pPr>
            <a:lvl4pPr marL="1053000">
              <a:spcBef>
                <a:spcPts val="600"/>
              </a:spcBef>
              <a:defRPr>
                <a:solidFill>
                  <a:schemeClr val="tx1"/>
                </a:solidFill>
              </a:defRPr>
            </a:lvl4pPr>
            <a:lvl5pPr marL="1296000">
              <a:spcBef>
                <a:spcPts val="600"/>
              </a:spcBef>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a:p>
            <a:pPr lvl="0"/>
            <a:endParaRPr lang="en-US" dirty="0"/>
          </a:p>
        </p:txBody>
      </p:sp>
      <p:sp>
        <p:nvSpPr>
          <p:cNvPr id="6" name="Slide Number Placeholder 5"/>
          <p:cNvSpPr>
            <a:spLocks noGrp="1"/>
          </p:cNvSpPr>
          <p:nvPr>
            <p:ph type="sldNum" sz="quarter" idx="12"/>
          </p:nvPr>
        </p:nvSpPr>
        <p:spPr/>
        <p:txBody>
          <a:bodyPr/>
          <a:lstStyle/>
          <a:p>
            <a:fld id="{9B3E39EC-4BE2-4DEA-81C0-4ABC0AAB4AC0}" type="slidenum">
              <a:rPr lang="en-AU" smtClean="0"/>
              <a:t>‹#›</a:t>
            </a:fld>
            <a:endParaRPr lang="en-AU" dirty="0"/>
          </a:p>
        </p:txBody>
      </p:sp>
      <p:sp>
        <p:nvSpPr>
          <p:cNvPr id="4" name="Footer Placeholder 3"/>
          <p:cNvSpPr>
            <a:spLocks noGrp="1"/>
          </p:cNvSpPr>
          <p:nvPr>
            <p:ph type="ftr" sz="quarter" idx="13"/>
          </p:nvPr>
        </p:nvSpPr>
        <p:spPr/>
        <p:txBody>
          <a:bodyPr/>
          <a:lstStyle/>
          <a:p>
            <a:endParaRPr lang="en-AU" dirty="0"/>
          </a:p>
        </p:txBody>
      </p:sp>
    </p:spTree>
    <p:extLst>
      <p:ext uri="{BB962C8B-B14F-4D97-AF65-F5344CB8AC3E}">
        <p14:creationId xmlns:p14="http://schemas.microsoft.com/office/powerpoint/2010/main" val="1195163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1.jpe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theme" Target="../theme/theme2.xml"/><Relationship Id="rId1" Type="http://schemas.openxmlformats.org/officeDocument/2006/relationships/slideLayout" Target="../slideLayouts/slideLayout20.xml"/><Relationship Id="rId5" Type="http://schemas.openxmlformats.org/officeDocument/2006/relationships/image" Target="../media/image13.png"/><Relationship Id="rId4" Type="http://schemas.openxmlformats.org/officeDocument/2006/relationships/image" Target="../media/image12.png"/></Relationships>
</file>

<file path=ppt/slideMasters/_rels/slideMaster3.xml.rels><?xml version="1.0" encoding="UTF-8" standalone="yes"?>
<Relationships xmlns="http://schemas.openxmlformats.org/package/2006/relationships"><Relationship Id="rId8" Type="http://schemas.openxmlformats.org/officeDocument/2006/relationships/image" Target="../media/image17.jpeg"/><Relationship Id="rId13" Type="http://schemas.openxmlformats.org/officeDocument/2006/relationships/image" Target="../media/image21.jpeg"/><Relationship Id="rId3" Type="http://schemas.openxmlformats.org/officeDocument/2006/relationships/slideLayout" Target="../slideLayouts/slideLayout23.xml"/><Relationship Id="rId7" Type="http://schemas.openxmlformats.org/officeDocument/2006/relationships/image" Target="../media/image16.png"/><Relationship Id="rId12" Type="http://schemas.openxmlformats.org/officeDocument/2006/relationships/image" Target="../media/image20.jpg"/><Relationship Id="rId2" Type="http://schemas.openxmlformats.org/officeDocument/2006/relationships/slideLayout" Target="../slideLayouts/slideLayout22.xml"/><Relationship Id="rId1" Type="http://schemas.openxmlformats.org/officeDocument/2006/relationships/slideLayout" Target="../slideLayouts/slideLayout21.xml"/><Relationship Id="rId6" Type="http://schemas.openxmlformats.org/officeDocument/2006/relationships/image" Target="../media/image15.png"/><Relationship Id="rId11" Type="http://schemas.openxmlformats.org/officeDocument/2006/relationships/image" Target="../media/image19.jpeg"/><Relationship Id="rId5" Type="http://schemas.openxmlformats.org/officeDocument/2006/relationships/image" Target="../media/image14.png"/><Relationship Id="rId10" Type="http://schemas.openxmlformats.org/officeDocument/2006/relationships/image" Target="../media/image18.jpeg"/><Relationship Id="rId4" Type="http://schemas.openxmlformats.org/officeDocument/2006/relationships/theme" Target="../theme/theme3.xml"/><Relationship Id="rId9" Type="http://schemas.openxmlformats.org/officeDocument/2006/relationships/image" Target="../media/image4.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21" cstate="print">
            <a:extLst>
              <a:ext uri="{28A0092B-C50C-407E-A947-70E740481C1C}">
                <a14:useLocalDpi xmlns:a14="http://schemas.microsoft.com/office/drawing/2010/main" val="0"/>
              </a:ext>
            </a:extLst>
          </a:blip>
          <a:srcRect/>
          <a:stretch>
            <a:fillRect/>
          </a:stretch>
        </a:blipFill>
        <a:effectLst/>
      </p:bgPr>
    </p:bg>
    <p:spTree>
      <p:nvGrpSpPr>
        <p:cNvPr id="1" name=""/>
        <p:cNvGrpSpPr/>
        <p:nvPr/>
      </p:nvGrpSpPr>
      <p:grpSpPr>
        <a:xfrm>
          <a:off x="0" y="0"/>
          <a:ext cx="0" cy="0"/>
          <a:chOff x="0" y="0"/>
          <a:chExt cx="0" cy="0"/>
        </a:xfrm>
      </p:grpSpPr>
      <p:sp>
        <p:nvSpPr>
          <p:cNvPr id="1028" name="Rectangle 4"/>
          <p:cNvSpPr>
            <a:spLocks noGrp="1" noChangeArrowheads="1"/>
          </p:cNvSpPr>
          <p:nvPr>
            <p:ph type="body" idx="1"/>
          </p:nvPr>
        </p:nvSpPr>
        <p:spPr bwMode="auto">
          <a:xfrm>
            <a:off x="457200" y="1952625"/>
            <a:ext cx="8458200" cy="4572000"/>
          </a:xfrm>
          <a:prstGeom prst="rect">
            <a:avLst/>
          </a:prstGeom>
          <a:noFill/>
          <a:ln w="9525">
            <a:noFill/>
            <a:miter lim="800000"/>
            <a:headEnd/>
            <a:tailEnd/>
          </a:ln>
          <a:effectLst/>
        </p:spPr>
        <p:txBody>
          <a:bodyPr vert="horz" wrap="square" lIns="92075" tIns="46038" rIns="92075" bIns="46038"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p:txBody>
      </p:sp>
      <p:sp>
        <p:nvSpPr>
          <p:cNvPr id="1027" name="Rectangle 3"/>
          <p:cNvSpPr>
            <a:spLocks noGrp="1" noChangeArrowheads="1"/>
          </p:cNvSpPr>
          <p:nvPr>
            <p:ph type="title"/>
          </p:nvPr>
        </p:nvSpPr>
        <p:spPr bwMode="auto">
          <a:xfrm>
            <a:off x="203200" y="849313"/>
            <a:ext cx="8458200" cy="566737"/>
          </a:xfrm>
          <a:prstGeom prst="rect">
            <a:avLst/>
          </a:prstGeom>
          <a:noFill/>
          <a:ln w="9525">
            <a:noFill/>
            <a:miter lim="800000"/>
            <a:headEnd/>
            <a:tailEnd/>
          </a:ln>
          <a:effectLst/>
        </p:spPr>
        <p:txBody>
          <a:bodyPr vert="horz" wrap="square" lIns="92075" tIns="46038" rIns="92075" bIns="46038" numCol="1" anchor="b" anchorCtr="0" compatLnSpc="1">
            <a:prstTxWarp prst="textNoShape">
              <a:avLst/>
            </a:prstTxWarp>
          </a:bodyPr>
          <a:lstStyle/>
          <a:p>
            <a:pPr lvl="0"/>
            <a:r>
              <a:rPr lang="en-US"/>
              <a:t>Click to edit Master title style</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74" r:id="rId19"/>
  </p:sldLayoutIdLst>
  <p:txStyles>
    <p:titleStyle>
      <a:lvl1pPr algn="l" rtl="0" fontAlgn="base">
        <a:lnSpc>
          <a:spcPct val="80000"/>
        </a:lnSpc>
        <a:spcBef>
          <a:spcPct val="0"/>
        </a:spcBef>
        <a:spcAft>
          <a:spcPct val="0"/>
        </a:spcAft>
        <a:defRPr sz="3000" b="1">
          <a:solidFill>
            <a:schemeClr val="tx1"/>
          </a:solidFill>
          <a:latin typeface="+mj-lt"/>
          <a:ea typeface="+mj-ea"/>
          <a:cs typeface="+mj-cs"/>
        </a:defRPr>
      </a:lvl1pPr>
      <a:lvl2pPr algn="l" rtl="0" fontAlgn="base">
        <a:lnSpc>
          <a:spcPct val="80000"/>
        </a:lnSpc>
        <a:spcBef>
          <a:spcPct val="0"/>
        </a:spcBef>
        <a:spcAft>
          <a:spcPct val="0"/>
        </a:spcAft>
        <a:defRPr sz="3000" b="1">
          <a:solidFill>
            <a:schemeClr val="tx1"/>
          </a:solidFill>
          <a:latin typeface="Arial" charset="0"/>
        </a:defRPr>
      </a:lvl2pPr>
      <a:lvl3pPr algn="l" rtl="0" fontAlgn="base">
        <a:lnSpc>
          <a:spcPct val="80000"/>
        </a:lnSpc>
        <a:spcBef>
          <a:spcPct val="0"/>
        </a:spcBef>
        <a:spcAft>
          <a:spcPct val="0"/>
        </a:spcAft>
        <a:defRPr sz="3000" b="1">
          <a:solidFill>
            <a:schemeClr val="tx1"/>
          </a:solidFill>
          <a:latin typeface="Arial" charset="0"/>
        </a:defRPr>
      </a:lvl3pPr>
      <a:lvl4pPr algn="l" rtl="0" fontAlgn="base">
        <a:lnSpc>
          <a:spcPct val="80000"/>
        </a:lnSpc>
        <a:spcBef>
          <a:spcPct val="0"/>
        </a:spcBef>
        <a:spcAft>
          <a:spcPct val="0"/>
        </a:spcAft>
        <a:defRPr sz="3000" b="1">
          <a:solidFill>
            <a:schemeClr val="tx1"/>
          </a:solidFill>
          <a:latin typeface="Arial" charset="0"/>
        </a:defRPr>
      </a:lvl4pPr>
      <a:lvl5pPr algn="l" rtl="0" fontAlgn="base">
        <a:lnSpc>
          <a:spcPct val="80000"/>
        </a:lnSpc>
        <a:spcBef>
          <a:spcPct val="0"/>
        </a:spcBef>
        <a:spcAft>
          <a:spcPct val="0"/>
        </a:spcAft>
        <a:defRPr sz="3000" b="1">
          <a:solidFill>
            <a:schemeClr val="tx1"/>
          </a:solidFill>
          <a:latin typeface="Arial" charset="0"/>
        </a:defRPr>
      </a:lvl5pPr>
      <a:lvl6pPr marL="457200" algn="l" rtl="0" fontAlgn="base">
        <a:lnSpc>
          <a:spcPct val="80000"/>
        </a:lnSpc>
        <a:spcBef>
          <a:spcPct val="0"/>
        </a:spcBef>
        <a:spcAft>
          <a:spcPct val="0"/>
        </a:spcAft>
        <a:defRPr sz="3000" b="1">
          <a:solidFill>
            <a:schemeClr val="tx1"/>
          </a:solidFill>
          <a:latin typeface="Arial" charset="0"/>
        </a:defRPr>
      </a:lvl6pPr>
      <a:lvl7pPr marL="914400" algn="l" rtl="0" fontAlgn="base">
        <a:lnSpc>
          <a:spcPct val="80000"/>
        </a:lnSpc>
        <a:spcBef>
          <a:spcPct val="0"/>
        </a:spcBef>
        <a:spcAft>
          <a:spcPct val="0"/>
        </a:spcAft>
        <a:defRPr sz="3000" b="1">
          <a:solidFill>
            <a:schemeClr val="tx1"/>
          </a:solidFill>
          <a:latin typeface="Arial" charset="0"/>
        </a:defRPr>
      </a:lvl7pPr>
      <a:lvl8pPr marL="1371600" algn="l" rtl="0" fontAlgn="base">
        <a:lnSpc>
          <a:spcPct val="80000"/>
        </a:lnSpc>
        <a:spcBef>
          <a:spcPct val="0"/>
        </a:spcBef>
        <a:spcAft>
          <a:spcPct val="0"/>
        </a:spcAft>
        <a:defRPr sz="3000" b="1">
          <a:solidFill>
            <a:schemeClr val="tx1"/>
          </a:solidFill>
          <a:latin typeface="Arial" charset="0"/>
        </a:defRPr>
      </a:lvl8pPr>
      <a:lvl9pPr marL="1828800" algn="l" rtl="0" fontAlgn="base">
        <a:lnSpc>
          <a:spcPct val="80000"/>
        </a:lnSpc>
        <a:spcBef>
          <a:spcPct val="0"/>
        </a:spcBef>
        <a:spcAft>
          <a:spcPct val="0"/>
        </a:spcAft>
        <a:defRPr sz="3000" b="1">
          <a:solidFill>
            <a:schemeClr val="tx1"/>
          </a:solidFill>
          <a:latin typeface="Arial" charset="0"/>
        </a:defRPr>
      </a:lvl9pPr>
    </p:titleStyle>
    <p:bodyStyle>
      <a:lvl1pPr marL="342900" indent="-342900" algn="l" rtl="0" fontAlgn="base">
        <a:spcBef>
          <a:spcPct val="20000"/>
        </a:spcBef>
        <a:spcAft>
          <a:spcPct val="0"/>
        </a:spcAft>
        <a:buClr>
          <a:srgbClr val="004D96"/>
        </a:buClr>
        <a:buFont typeface="Wingdings" pitchFamily="2" charset="2"/>
        <a:buChar char=""/>
        <a:defRPr sz="2800">
          <a:solidFill>
            <a:schemeClr val="tx1"/>
          </a:solidFill>
          <a:latin typeface="+mn-lt"/>
          <a:ea typeface="+mn-ea"/>
          <a:cs typeface="+mn-cs"/>
        </a:defRPr>
      </a:lvl1pPr>
      <a:lvl2pPr marL="803275" indent="-346075" algn="l" rtl="0" fontAlgn="base">
        <a:spcBef>
          <a:spcPct val="20000"/>
        </a:spcBef>
        <a:spcAft>
          <a:spcPct val="0"/>
        </a:spcAft>
        <a:buClr>
          <a:srgbClr val="004D96"/>
        </a:buClr>
        <a:buFont typeface="Symbol" pitchFamily="18" charset="2"/>
        <a:buChar char="-"/>
        <a:defRPr sz="2300">
          <a:solidFill>
            <a:schemeClr val="tx1"/>
          </a:solidFill>
          <a:latin typeface="+mn-lt"/>
        </a:defRPr>
      </a:lvl2pPr>
      <a:lvl3pPr marL="1138238" indent="-220663" algn="l" rtl="0" fontAlgn="base">
        <a:spcBef>
          <a:spcPct val="20000"/>
        </a:spcBef>
        <a:spcAft>
          <a:spcPct val="0"/>
        </a:spcAft>
        <a:buClr>
          <a:srgbClr val="004D96"/>
        </a:buClr>
        <a:buFont typeface="Wingdings" pitchFamily="2" charset="2"/>
        <a:buChar char=""/>
        <a:defRPr sz="2100">
          <a:solidFill>
            <a:schemeClr val="tx1"/>
          </a:solidFill>
          <a:latin typeface="+mn-lt"/>
        </a:defRPr>
      </a:lvl3pPr>
      <a:lvl4pPr marL="1484313" indent="-231775" algn="l" rtl="0" fontAlgn="base">
        <a:spcBef>
          <a:spcPct val="20000"/>
        </a:spcBef>
        <a:spcAft>
          <a:spcPct val="0"/>
        </a:spcAft>
        <a:buClr>
          <a:srgbClr val="004D96"/>
        </a:buClr>
        <a:buFont typeface="Symbol" pitchFamily="18" charset="2"/>
        <a:buChar char="-"/>
        <a:defRPr sz="1900">
          <a:solidFill>
            <a:schemeClr val="tx1"/>
          </a:solidFill>
          <a:latin typeface="+mn-lt"/>
        </a:defRPr>
      </a:lvl4pPr>
      <a:lvl5pPr marL="2057400" indent="-228600" algn="l" rtl="0" fontAlgn="base">
        <a:spcBef>
          <a:spcPct val="20000"/>
        </a:spcBef>
        <a:spcAft>
          <a:spcPct val="0"/>
        </a:spcAft>
        <a:buClr>
          <a:schemeClr val="bg1"/>
        </a:buClr>
        <a:buSzPct val="120000"/>
        <a:buChar char="»"/>
        <a:defRPr sz="2000">
          <a:solidFill>
            <a:schemeClr val="bg1"/>
          </a:solidFill>
          <a:latin typeface="+mn-lt"/>
        </a:defRPr>
      </a:lvl5pPr>
      <a:lvl6pPr marL="2514600" indent="-228600" algn="l" rtl="0" fontAlgn="base">
        <a:spcBef>
          <a:spcPct val="20000"/>
        </a:spcBef>
        <a:spcAft>
          <a:spcPct val="0"/>
        </a:spcAft>
        <a:buClr>
          <a:schemeClr val="bg1"/>
        </a:buClr>
        <a:buSzPct val="120000"/>
        <a:buChar char="»"/>
        <a:defRPr sz="2000">
          <a:solidFill>
            <a:schemeClr val="bg1"/>
          </a:solidFill>
          <a:latin typeface="+mn-lt"/>
        </a:defRPr>
      </a:lvl6pPr>
      <a:lvl7pPr marL="2971800" indent="-228600" algn="l" rtl="0" fontAlgn="base">
        <a:spcBef>
          <a:spcPct val="20000"/>
        </a:spcBef>
        <a:spcAft>
          <a:spcPct val="0"/>
        </a:spcAft>
        <a:buClr>
          <a:schemeClr val="bg1"/>
        </a:buClr>
        <a:buSzPct val="120000"/>
        <a:buChar char="»"/>
        <a:defRPr sz="2000">
          <a:solidFill>
            <a:schemeClr val="bg1"/>
          </a:solidFill>
          <a:latin typeface="+mn-lt"/>
        </a:defRPr>
      </a:lvl7pPr>
      <a:lvl8pPr marL="3429000" indent="-228600" algn="l" rtl="0" fontAlgn="base">
        <a:spcBef>
          <a:spcPct val="20000"/>
        </a:spcBef>
        <a:spcAft>
          <a:spcPct val="0"/>
        </a:spcAft>
        <a:buClr>
          <a:schemeClr val="bg1"/>
        </a:buClr>
        <a:buSzPct val="120000"/>
        <a:buChar char="»"/>
        <a:defRPr sz="2000">
          <a:solidFill>
            <a:schemeClr val="bg1"/>
          </a:solidFill>
          <a:latin typeface="+mn-lt"/>
        </a:defRPr>
      </a:lvl8pPr>
      <a:lvl9pPr marL="3886200" indent="-228600" algn="l" rtl="0" fontAlgn="base">
        <a:spcBef>
          <a:spcPct val="20000"/>
        </a:spcBef>
        <a:spcAft>
          <a:spcPct val="0"/>
        </a:spcAft>
        <a:buClr>
          <a:schemeClr val="bg1"/>
        </a:buClr>
        <a:buSzPct val="120000"/>
        <a:buChar char="»"/>
        <a:defRPr sz="2000">
          <a:solidFill>
            <a:schemeClr val="bg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bwMode="ltGray">
      <p:bgRef idx="1001">
        <a:schemeClr val="bg1"/>
      </p:bgRef>
    </p:bg>
    <p:spTree>
      <p:nvGrpSpPr>
        <p:cNvPr id="1" name=""/>
        <p:cNvGrpSpPr/>
        <p:nvPr/>
      </p:nvGrpSpPr>
      <p:grpSpPr>
        <a:xfrm>
          <a:off x="0" y="0"/>
          <a:ext cx="0" cy="0"/>
          <a:chOff x="0" y="0"/>
          <a:chExt cx="0" cy="0"/>
        </a:xfrm>
      </p:grpSpPr>
      <p:pic>
        <p:nvPicPr>
          <p:cNvPr id="4" name="SKMMMALOGO" hidden="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32037" y="6173787"/>
            <a:ext cx="2119801" cy="684213"/>
          </a:xfrm>
          <a:prstGeom prst="rect">
            <a:avLst/>
          </a:prstGeom>
        </p:spPr>
      </p:pic>
      <p:pic>
        <p:nvPicPr>
          <p:cNvPr id="5" name="SKMCBLOGO" hidden="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324200" y="6173788"/>
            <a:ext cx="2006477" cy="315552"/>
          </a:xfrm>
          <a:prstGeom prst="rect">
            <a:avLst/>
          </a:prstGeom>
        </p:spPr>
      </p:pic>
      <p:pic>
        <p:nvPicPr>
          <p:cNvPr id="6" name="SKMENVIROSLOGO" hidden="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372200" y="6173788"/>
            <a:ext cx="1979638" cy="380451"/>
          </a:xfrm>
          <a:prstGeom prst="rect">
            <a:avLst/>
          </a:prstGeom>
        </p:spPr>
      </p:pic>
    </p:spTree>
    <p:extLst>
      <p:ext uri="{BB962C8B-B14F-4D97-AF65-F5344CB8AC3E}">
        <p14:creationId xmlns:p14="http://schemas.microsoft.com/office/powerpoint/2010/main" val="3336644379"/>
      </p:ext>
    </p:extLst>
  </p:cSld>
  <p:clrMap bg1="lt1" tx1="dk1" bg2="lt2" tx2="dk2" accent1="accent1" accent2="accent2" accent3="accent3" accent4="accent4" accent5="accent5" accent6="accent6" hlink="hlink" folHlink="folHlink"/>
  <p:sldLayoutIdLst>
    <p:sldLayoutId id="2147483669" r:id="rId1"/>
  </p:sldLayoutIdLst>
  <p:hf hdr="0" dt="0"/>
  <p:txStyles>
    <p:titleStyle>
      <a:lvl1pPr algn="ctr" defTabSz="685800" rtl="0" eaLnBrk="1" latinLnBrk="0" hangingPunct="1">
        <a:spcBef>
          <a:spcPct val="0"/>
        </a:spcBef>
        <a:buNone/>
        <a:defRPr sz="3300" kern="1200">
          <a:solidFill>
            <a:schemeClr val="tx1"/>
          </a:solidFill>
          <a:latin typeface="+mj-lt"/>
          <a:ea typeface="+mj-ea"/>
          <a:cs typeface="+mj-cs"/>
        </a:defRPr>
      </a:lvl1pPr>
    </p:titleStyle>
    <p:bodyStyle>
      <a:lvl1pPr marL="257175" indent="-257175" algn="l" defTabSz="685800" rtl="0" eaLnBrk="1" latinLnBrk="0" hangingPunct="1">
        <a:spcBef>
          <a:spcPct val="20000"/>
        </a:spcBef>
        <a:buFont typeface="Arial" pitchFamily="34" charset="0"/>
        <a:buChar char="•"/>
        <a:defRPr sz="2400" kern="1200">
          <a:solidFill>
            <a:schemeClr val="tx1"/>
          </a:solidFill>
          <a:latin typeface="+mn-lt"/>
          <a:ea typeface="+mn-ea"/>
          <a:cs typeface="+mn-cs"/>
        </a:defRPr>
      </a:lvl1pPr>
      <a:lvl2pPr marL="557213" indent="-214313" algn="l" defTabSz="685800" rtl="0" eaLnBrk="1" latinLnBrk="0" hangingPunct="1">
        <a:spcBef>
          <a:spcPct val="20000"/>
        </a:spcBef>
        <a:buFont typeface="Arial" pitchFamily="34" charset="0"/>
        <a:buChar char="–"/>
        <a:defRPr sz="2100" kern="1200">
          <a:solidFill>
            <a:schemeClr val="tx1"/>
          </a:solidFill>
          <a:latin typeface="+mn-lt"/>
          <a:ea typeface="+mn-ea"/>
          <a:cs typeface="+mn-cs"/>
        </a:defRPr>
      </a:lvl2pPr>
      <a:lvl3pPr marL="857250" indent="-171450" algn="l" defTabSz="685800" rtl="0" eaLnBrk="1" latinLnBrk="0" hangingPunct="1">
        <a:spcBef>
          <a:spcPct val="20000"/>
        </a:spcBef>
        <a:buFont typeface="Arial" pitchFamily="34" charset="0"/>
        <a:buChar char="•"/>
        <a:defRPr sz="1800" kern="1200">
          <a:solidFill>
            <a:schemeClr val="tx1"/>
          </a:solidFill>
          <a:latin typeface="+mn-lt"/>
          <a:ea typeface="+mn-ea"/>
          <a:cs typeface="+mn-cs"/>
        </a:defRPr>
      </a:lvl3pPr>
      <a:lvl4pPr marL="12001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4pPr>
      <a:lvl5pPr marL="15430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5pPr>
      <a:lvl6pPr marL="18859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white">
          <a:xfrm>
            <a:off x="457200" y="346121"/>
            <a:ext cx="8253453" cy="624001"/>
          </a:xfrm>
          <a:prstGeom prst="rect">
            <a:avLst/>
          </a:prstGeom>
        </p:spPr>
        <p:txBody>
          <a:bodyPr vert="horz" lIns="0" tIns="0" rIns="0" bIns="0" rtlCol="0" anchor="ctr">
            <a:normAutofit/>
          </a:bodyPr>
          <a:lstStyle/>
          <a:p>
            <a:r>
              <a:rPr lang="en-US" dirty="0"/>
              <a:t>Click to edit Master title style</a:t>
            </a:r>
            <a:endParaRPr lang="en-AU" dirty="0"/>
          </a:p>
        </p:txBody>
      </p:sp>
      <p:sp>
        <p:nvSpPr>
          <p:cNvPr id="3" name="Text Placeholder 2"/>
          <p:cNvSpPr>
            <a:spLocks noGrp="1"/>
          </p:cNvSpPr>
          <p:nvPr>
            <p:ph type="body" idx="1"/>
          </p:nvPr>
        </p:nvSpPr>
        <p:spPr>
          <a:xfrm>
            <a:off x="457200" y="1220755"/>
            <a:ext cx="8229600" cy="4645979"/>
          </a:xfrm>
          <a:prstGeom prst="rect">
            <a:avLst/>
          </a:prstGeom>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6" name="Slide Number Placeholder 5"/>
          <p:cNvSpPr>
            <a:spLocks noGrp="1"/>
          </p:cNvSpPr>
          <p:nvPr>
            <p:ph type="sldNum" sz="quarter" idx="4"/>
          </p:nvPr>
        </p:nvSpPr>
        <p:spPr>
          <a:xfrm>
            <a:off x="457200" y="6117299"/>
            <a:ext cx="586408" cy="365125"/>
          </a:xfrm>
          <a:prstGeom prst="rect">
            <a:avLst/>
          </a:prstGeom>
        </p:spPr>
        <p:txBody>
          <a:bodyPr vert="horz" lIns="0" tIns="0" rIns="0" bIns="0" rtlCol="0" anchor="b"/>
          <a:lstStyle>
            <a:lvl1pPr algn="l">
              <a:defRPr sz="900">
                <a:solidFill>
                  <a:srgbClr val="00338D"/>
                </a:solidFill>
                <a:latin typeface="Arial" pitchFamily="34" charset="0"/>
                <a:cs typeface="Arial" pitchFamily="34" charset="0"/>
              </a:defRPr>
            </a:lvl1pPr>
          </a:lstStyle>
          <a:p>
            <a:fld id="{9B3E39EC-4BE2-4DEA-81C0-4ABC0AAB4AC0}" type="slidenum">
              <a:rPr lang="en-AU" smtClean="0"/>
              <a:pPr/>
              <a:t>‹#›</a:t>
            </a:fld>
            <a:endParaRPr lang="en-AU" dirty="0"/>
          </a:p>
        </p:txBody>
      </p:sp>
      <p:pic>
        <p:nvPicPr>
          <p:cNvPr id="10" name="SKMCBLOGO" hidden="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948265" y="6302424"/>
            <a:ext cx="1281515" cy="268720"/>
          </a:xfrm>
          <a:prstGeom prst="rect">
            <a:avLst/>
          </a:prstGeom>
        </p:spPr>
      </p:pic>
      <p:pic>
        <p:nvPicPr>
          <p:cNvPr id="11" name="SKMMMALOGO" hidden="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926319" y="6243248"/>
            <a:ext cx="1310774" cy="564109"/>
          </a:xfrm>
          <a:prstGeom prst="rect">
            <a:avLst/>
          </a:prstGeom>
        </p:spPr>
      </p:pic>
      <p:pic>
        <p:nvPicPr>
          <p:cNvPr id="12" name="SKMENVIROSLOGO" hidden="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911689" y="6255473"/>
            <a:ext cx="1296144" cy="332127"/>
          </a:xfrm>
          <a:prstGeom prst="rect">
            <a:avLst/>
          </a:prstGeom>
        </p:spPr>
      </p:pic>
      <p:pic>
        <p:nvPicPr>
          <p:cNvPr id="14" name="JACOBSLOGO"/>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339867" y="6223911"/>
            <a:ext cx="1370786" cy="281187"/>
          </a:xfrm>
          <a:prstGeom prst="rect">
            <a:avLst/>
          </a:prstGeom>
        </p:spPr>
      </p:pic>
      <p:pic>
        <p:nvPicPr>
          <p:cNvPr id="15" name="SKMJACOBSLOGO" hidden="1"/>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6977041" y="6225529"/>
            <a:ext cx="1733612" cy="279568"/>
          </a:xfrm>
          <a:prstGeom prst="rect">
            <a:avLst/>
          </a:prstGeom>
        </p:spPr>
      </p:pic>
      <p:pic>
        <p:nvPicPr>
          <p:cNvPr id="13" name="Picture 12" descr="JACOBSGUIMARLOGO" hidden="1"/>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6324069" y="6212797"/>
            <a:ext cx="2386584" cy="288544"/>
          </a:xfrm>
          <a:prstGeom prst="rect">
            <a:avLst/>
          </a:prstGeom>
        </p:spPr>
      </p:pic>
      <p:pic>
        <p:nvPicPr>
          <p:cNvPr id="16" name="Picture 15" descr="JACOBSMATASISLOGO" hidden="1"/>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6393732" y="6212797"/>
            <a:ext cx="2310384" cy="288544"/>
          </a:xfrm>
          <a:prstGeom prst="rect">
            <a:avLst/>
          </a:prstGeom>
        </p:spPr>
      </p:pic>
      <p:pic>
        <p:nvPicPr>
          <p:cNvPr id="17" name="Picture 16" descr="JACOBSZATELOGO" hidden="1"/>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6461229" y="6241245"/>
            <a:ext cx="2249424" cy="260096"/>
          </a:xfrm>
          <a:prstGeom prst="rect">
            <a:avLst/>
          </a:prstGeom>
        </p:spPr>
      </p:pic>
      <p:pic>
        <p:nvPicPr>
          <p:cNvPr id="18" name="Picture 17" descr="JFSLLOGO" hidden="1"/>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7826733" y="6228745"/>
            <a:ext cx="883920" cy="276352"/>
          </a:xfrm>
          <a:prstGeom prst="rect">
            <a:avLst/>
          </a:prstGeom>
        </p:spPr>
      </p:pic>
      <p:sp>
        <p:nvSpPr>
          <p:cNvPr id="4" name="Footer Placeholder 3"/>
          <p:cNvSpPr>
            <a:spLocks noGrp="1"/>
          </p:cNvSpPr>
          <p:nvPr>
            <p:ph type="ftr" sz="quarter" idx="3"/>
          </p:nvPr>
        </p:nvSpPr>
        <p:spPr>
          <a:xfrm>
            <a:off x="1043608" y="6117299"/>
            <a:ext cx="6296259" cy="366183"/>
          </a:xfrm>
          <a:prstGeom prst="rect">
            <a:avLst/>
          </a:prstGeom>
        </p:spPr>
        <p:txBody>
          <a:bodyPr vert="horz" lIns="91440" tIns="45720" rIns="91440" bIns="0" rtlCol="0" anchor="b" anchorCtr="0"/>
          <a:lstStyle>
            <a:lvl1pPr algn="ctr">
              <a:defRPr sz="1000">
                <a:solidFill>
                  <a:schemeClr val="tx1">
                    <a:tint val="75000"/>
                  </a:schemeClr>
                </a:solidFill>
              </a:defRPr>
            </a:lvl1pPr>
          </a:lstStyle>
          <a:p>
            <a:endParaRPr lang="en-AU" dirty="0"/>
          </a:p>
        </p:txBody>
      </p:sp>
    </p:spTree>
    <p:extLst>
      <p:ext uri="{BB962C8B-B14F-4D97-AF65-F5344CB8AC3E}">
        <p14:creationId xmlns:p14="http://schemas.microsoft.com/office/powerpoint/2010/main" val="2838159492"/>
      </p:ext>
    </p:extLst>
  </p:cSld>
  <p:clrMap bg1="lt1" tx1="dk1" bg2="lt2" tx2="dk2" accent1="accent1" accent2="accent2" accent3="accent3" accent4="accent4" accent5="accent5" accent6="accent6" hlink="hlink" folHlink="folHlink"/>
  <p:sldLayoutIdLst>
    <p:sldLayoutId id="2147483671" r:id="rId1"/>
    <p:sldLayoutId id="2147483672" r:id="rId2"/>
    <p:sldLayoutId id="2147483673" r:id="rId3"/>
  </p:sldLayoutIdLst>
  <p:hf hdr="0" dt="0"/>
  <p:txStyles>
    <p:titleStyle>
      <a:lvl1pPr algn="l" defTabSz="914400" rtl="0" eaLnBrk="1" latinLnBrk="0" hangingPunct="1">
        <a:spcBef>
          <a:spcPct val="0"/>
        </a:spcBef>
        <a:buNone/>
        <a:defRPr sz="2800" b="1" kern="1200">
          <a:solidFill>
            <a:srgbClr val="00338D"/>
          </a:solidFill>
          <a:latin typeface="Arial" pitchFamily="34" charset="0"/>
          <a:ea typeface="+mj-ea"/>
          <a:cs typeface="Arial" pitchFamily="34" charset="0"/>
        </a:defRPr>
      </a:lvl1pPr>
    </p:titleStyle>
    <p:bodyStyle>
      <a:lvl1pPr marL="216000" indent="-216000" algn="l" defTabSz="914400" rtl="0" eaLnBrk="1" latinLnBrk="0" hangingPunct="1">
        <a:spcBef>
          <a:spcPts val="600"/>
        </a:spcBef>
        <a:spcAft>
          <a:spcPts val="0"/>
        </a:spcAft>
        <a:buClr>
          <a:srgbClr val="00338D"/>
        </a:buClr>
        <a:buSzPct val="110000"/>
        <a:buFont typeface="Arial" pitchFamily="34" charset="0"/>
        <a:buChar char="•"/>
        <a:defRPr sz="2800" kern="1200">
          <a:solidFill>
            <a:schemeClr val="tx1"/>
          </a:solidFill>
          <a:latin typeface="Arial" pitchFamily="34" charset="0"/>
          <a:ea typeface="+mn-ea"/>
          <a:cs typeface="Arial" pitchFamily="34" charset="0"/>
        </a:defRPr>
      </a:lvl1pPr>
      <a:lvl2pPr marL="468000" indent="-216000" algn="l" defTabSz="914400" rtl="0" eaLnBrk="1" latinLnBrk="0" hangingPunct="1">
        <a:spcBef>
          <a:spcPts val="600"/>
        </a:spcBef>
        <a:buClr>
          <a:srgbClr val="6C6F70"/>
        </a:buClr>
        <a:buFont typeface="Arial" pitchFamily="34" charset="0"/>
        <a:buChar char="–"/>
        <a:defRPr sz="2400" kern="1200">
          <a:solidFill>
            <a:schemeClr val="tx1"/>
          </a:solidFill>
          <a:latin typeface="Arial" pitchFamily="34" charset="0"/>
          <a:ea typeface="+mn-ea"/>
          <a:cs typeface="Arial" pitchFamily="34" charset="0"/>
        </a:defRPr>
      </a:lvl2pPr>
      <a:lvl3pPr marL="684000" indent="-180000" algn="l" defTabSz="914400" rtl="0" eaLnBrk="1" latinLnBrk="0" hangingPunct="1">
        <a:spcBef>
          <a:spcPts val="600"/>
        </a:spcBef>
        <a:buClr>
          <a:srgbClr val="6C6F70"/>
        </a:buClr>
        <a:buFont typeface="Arial" pitchFamily="34" charset="0"/>
        <a:buChar char="•"/>
        <a:defRPr sz="2400" kern="1200">
          <a:solidFill>
            <a:schemeClr val="tx1"/>
          </a:solidFill>
          <a:latin typeface="Arial" pitchFamily="34" charset="0"/>
          <a:ea typeface="+mn-ea"/>
          <a:cs typeface="Arial" pitchFamily="34" charset="0"/>
        </a:defRPr>
      </a:lvl3pPr>
      <a:lvl4pPr marL="972000" indent="-228600" algn="l" defTabSz="914400" rtl="0" eaLnBrk="1" latinLnBrk="0" hangingPunct="1">
        <a:spcBef>
          <a:spcPts val="600"/>
        </a:spcBef>
        <a:buClr>
          <a:srgbClr val="6C6F70"/>
        </a:buClr>
        <a:buFont typeface="Arial" pitchFamily="34" charset="0"/>
        <a:buChar char="–"/>
        <a:defRPr sz="2000" kern="1200">
          <a:solidFill>
            <a:schemeClr val="tx1"/>
          </a:solidFill>
          <a:latin typeface="Arial" pitchFamily="34" charset="0"/>
          <a:ea typeface="+mn-ea"/>
          <a:cs typeface="Arial" pitchFamily="34" charset="0"/>
        </a:defRPr>
      </a:lvl4pPr>
      <a:lvl5pPr marL="1224000" indent="-228600" algn="l" defTabSz="914400" rtl="0" eaLnBrk="1" latinLnBrk="0" hangingPunct="1">
        <a:spcBef>
          <a:spcPts val="600"/>
        </a:spcBef>
        <a:buClr>
          <a:srgbClr val="6C6F70"/>
        </a:buClr>
        <a:buSzPct val="67000"/>
        <a:buFont typeface="Arial" panose="020B0604020202020204"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2.jpeg"/><Relationship Id="rId7" Type="http://schemas.openxmlformats.org/officeDocument/2006/relationships/image" Target="../media/image24.jpeg"/><Relationship Id="rId2" Type="http://schemas.openxmlformats.org/officeDocument/2006/relationships/notesSlide" Target="../notesSlides/notesSlide1.xml"/><Relationship Id="rId1" Type="http://schemas.openxmlformats.org/officeDocument/2006/relationships/slideLayout" Target="../slideLayouts/slideLayout19.xml"/><Relationship Id="rId6" Type="http://schemas.openxmlformats.org/officeDocument/2006/relationships/hyperlink" Target="https://sco.wikipedia.org/wiki/NASA" TargetMode="External"/><Relationship Id="rId5" Type="http://schemas.openxmlformats.org/officeDocument/2006/relationships/image" Target="../media/image23.png"/><Relationship Id="rId4" Type="http://schemas.openxmlformats.org/officeDocument/2006/relationships/hyperlink" Target="http://theconversation.com/the-moon-was-a-first-step-mars-will-test-our-capabilities-but-europa-is-the-prize-37253"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microsoft.com/office/2007/relationships/hdphoto" Target="../media/hdphoto1.wdp"/></Relationships>
</file>

<file path=ppt/slides/_rels/slide4.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27.jpeg"/></Relationships>
</file>

<file path=ppt/slides/_rels/slide5.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30.jpeg"/><Relationship Id="rId3" Type="http://schemas.openxmlformats.org/officeDocument/2006/relationships/hyperlink" Target="https://www.flickr.com/photos/97842878@N04" TargetMode="External"/><Relationship Id="rId7" Type="http://schemas.openxmlformats.org/officeDocument/2006/relationships/hyperlink" Target="https://www.flickr.com/photos/54591706@N02" TargetMode="External"/><Relationship Id="rId2" Type="http://schemas.openxmlformats.org/officeDocument/2006/relationships/hyperlink" Target="https://www.flickr.com/photos/97842878@N04/9151543551" TargetMode="External"/><Relationship Id="rId1" Type="http://schemas.openxmlformats.org/officeDocument/2006/relationships/slideLayout" Target="../slideLayouts/slideLayout2.xml"/><Relationship Id="rId6" Type="http://schemas.openxmlformats.org/officeDocument/2006/relationships/hyperlink" Target="https://www.flickr.com/photos/54591706@N02/5613984108" TargetMode="External"/><Relationship Id="rId5" Type="http://schemas.openxmlformats.org/officeDocument/2006/relationships/image" Target="../media/image29.jpeg"/><Relationship Id="rId4" Type="http://schemas.openxmlformats.org/officeDocument/2006/relationships/hyperlink" Target="https://creativecommons.org/licenses/by/2.0/?ref=ccsearch&amp;atype=rich" TargetMode="External"/></Relationships>
</file>

<file path=ppt/slides/_rels/slide7.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hyperlink" Target="https://www.flickr.com/photos/46275067@N05/4478768673" TargetMode="External"/><Relationship Id="rId13" Type="http://schemas.openxmlformats.org/officeDocument/2006/relationships/image" Target="../media/image36.jpeg"/><Relationship Id="rId3" Type="http://schemas.openxmlformats.org/officeDocument/2006/relationships/slideLayout" Target="../slideLayouts/slideLayout2.xml"/><Relationship Id="rId7" Type="http://schemas.microsoft.com/office/2007/relationships/hdphoto" Target="../media/hdphoto2.wdp"/><Relationship Id="rId12" Type="http://schemas.openxmlformats.org/officeDocument/2006/relationships/image" Target="../media/image35.png"/><Relationship Id="rId2" Type="http://schemas.microsoft.com/office/2007/relationships/media" Target="../media/media1.mov"/><Relationship Id="rId1" Type="http://schemas.openxmlformats.org/officeDocument/2006/relationships/video" Target="NULL" TargetMode="External"/><Relationship Id="rId6" Type="http://schemas.openxmlformats.org/officeDocument/2006/relationships/image" Target="../media/image33.png"/><Relationship Id="rId11" Type="http://schemas.openxmlformats.org/officeDocument/2006/relationships/image" Target="../media/image34.jpeg"/><Relationship Id="rId5" Type="http://schemas.openxmlformats.org/officeDocument/2006/relationships/image" Target="../media/image32.jpeg"/><Relationship Id="rId10" Type="http://schemas.openxmlformats.org/officeDocument/2006/relationships/hyperlink" Target="https://creativecommons.org/licenses/by-nc-sa/2.0/?ref=ccsearch&amp;atype=rich" TargetMode="External"/><Relationship Id="rId4" Type="http://schemas.openxmlformats.org/officeDocument/2006/relationships/notesSlide" Target="../notesSlides/notesSlide5.xml"/><Relationship Id="rId9" Type="http://schemas.openxmlformats.org/officeDocument/2006/relationships/hyperlink" Target="https://www.flickr.com/photos/46275067@N05"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9.jpeg"/><Relationship Id="rId7" Type="http://schemas.openxmlformats.org/officeDocument/2006/relationships/image" Target="../media/image42.jpe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41.jpeg"/><Relationship Id="rId5" Type="http://schemas.openxmlformats.org/officeDocument/2006/relationships/hyperlink" Target="https://pixabay.com/en/arrows-round-trip-green-direcrion-1837574/" TargetMode="External"/><Relationship Id="rId4" Type="http://schemas.openxmlformats.org/officeDocument/2006/relationships/image" Target="../media/image40.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microsoft.com/office/2007/relationships/hdphoto" Target="../media/hdphoto3.wdp"/></Relationships>
</file>

<file path=ppt/slides/_rels/slide17.xml.rels><?xml version="1.0" encoding="UTF-8" standalone="yes"?>
<Relationships xmlns="http://schemas.openxmlformats.org/package/2006/relationships"><Relationship Id="rId3" Type="http://schemas.openxmlformats.org/officeDocument/2006/relationships/image" Target="../media/image44.jpeg"/><Relationship Id="rId7" Type="http://schemas.openxmlformats.org/officeDocument/2006/relationships/hyperlink" Target="https://creativecommons.org/licenses/by/2.0/?ref=ccsearch&amp;atype=rich"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hyperlink" Target="https://www.flickr.com/photos/54591706@N02" TargetMode="External"/><Relationship Id="rId5" Type="http://schemas.openxmlformats.org/officeDocument/2006/relationships/hyperlink" Target="https://www.flickr.com/photos/54591706@N02/49651434338" TargetMode="External"/><Relationship Id="rId4" Type="http://schemas.openxmlformats.org/officeDocument/2006/relationships/image" Target="../media/image45.jpeg"/></Relationships>
</file>

<file path=ppt/slides/_rels/slide18.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8.svg"/><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50.jpeg"/></Relationships>
</file>

<file path=ppt/slides/_rels/slide21.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hyperlink" Target="https://theconversation.com/the-search-for-life-beneath-the-ice-why-were-going-back-to-europa-43846"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hyperlink" Target="https://en.wikipedia.org/wiki/Europa_Lander_(NASA)" TargetMode="External"/></Relationships>
</file>

<file path=ppt/slides/_rels/slide25.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hyperlink" Target="https://en.wikipedia.org/wiki/Europa_Lander_(NASA)" TargetMode="External"/></Relationships>
</file>

<file path=ppt/slides/_rels/slide26.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64.jpeg"/></Relationships>
</file>

<file path=ppt/slides/_rels/slide35.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66.jpeg"/></Relationships>
</file>

<file path=ppt/slides/_rels/slide36.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image" Target="../media/image68.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Rectangle 3"/>
          <p:cNvSpPr>
            <a:spLocks noGrp="1" noChangeArrowheads="1"/>
          </p:cNvSpPr>
          <p:nvPr>
            <p:ph type="subTitle" idx="1"/>
          </p:nvPr>
        </p:nvSpPr>
        <p:spPr>
          <a:xfrm>
            <a:off x="201535" y="2948683"/>
            <a:ext cx="5605183" cy="986319"/>
          </a:xfrm>
        </p:spPr>
        <p:txBody>
          <a:bodyPr/>
          <a:lstStyle/>
          <a:p>
            <a:r>
              <a:rPr lang="en-US" sz="2300" dirty="0">
                <a:solidFill>
                  <a:schemeClr val="bg1"/>
                </a:solidFill>
              </a:rPr>
              <a:t>Planetary Protection at Marshall Space Flight Center</a:t>
            </a:r>
          </a:p>
        </p:txBody>
      </p:sp>
      <p:sp>
        <p:nvSpPr>
          <p:cNvPr id="3" name="Text Placeholder 2"/>
          <p:cNvSpPr>
            <a:spLocks noGrp="1"/>
          </p:cNvSpPr>
          <p:nvPr>
            <p:ph type="body" sz="quarter" idx="12"/>
          </p:nvPr>
        </p:nvSpPr>
        <p:spPr>
          <a:xfrm>
            <a:off x="121610" y="4612770"/>
            <a:ext cx="5405886" cy="1561999"/>
          </a:xfrm>
        </p:spPr>
        <p:txBody>
          <a:bodyPr>
            <a:normAutofit/>
          </a:bodyPr>
          <a:lstStyle/>
          <a:p>
            <a:r>
              <a:rPr lang="en-US" sz="1600" b="1" dirty="0"/>
              <a:t>Chelsi D. Cassilly, Ph.D.</a:t>
            </a:r>
          </a:p>
          <a:p>
            <a:r>
              <a:rPr lang="en-US" sz="1400" dirty="0"/>
              <a:t>Jacobs Space Exploration Group/ESSCA</a:t>
            </a:r>
          </a:p>
          <a:p>
            <a:r>
              <a:rPr lang="en-US" sz="1400" dirty="0"/>
              <a:t>Space Environmental Effects Team</a:t>
            </a:r>
          </a:p>
          <a:p>
            <a:r>
              <a:rPr lang="en-US" sz="1400" dirty="0"/>
              <a:t>Nonmetallic Materials and Space Environmental Effects Branch</a:t>
            </a:r>
          </a:p>
          <a:p>
            <a:r>
              <a:rPr lang="en-US" sz="1400" dirty="0"/>
              <a:t>NASA/MSFC/EM41</a:t>
            </a:r>
          </a:p>
          <a:p>
            <a:r>
              <a:rPr lang="en-US" sz="1400" i="1" dirty="0"/>
              <a:t>Chelsi.D.Cassilly@nasa.gov</a:t>
            </a:r>
          </a:p>
        </p:txBody>
      </p:sp>
      <p:pic>
        <p:nvPicPr>
          <p:cNvPr id="4" name="Picture 3">
            <a:extLst>
              <a:ext uri="{FF2B5EF4-FFF2-40B4-BE49-F238E27FC236}">
                <a16:creationId xmlns:a16="http://schemas.microsoft.com/office/drawing/2014/main" id="{F4483477-C7F4-411A-911E-9B310894615A}"/>
              </a:ext>
            </a:extLst>
          </p:cNvPr>
          <p:cNvPicPr>
            <a:picLocks noChangeAspect="1"/>
          </p:cNvPicPr>
          <p:nvPr/>
        </p:nvPicPr>
        <p:blipFill rotWithShape="1">
          <a:blip r:embed="rId3" cstate="print">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a:stretch/>
        </p:blipFill>
        <p:spPr>
          <a:xfrm>
            <a:off x="0" y="-1"/>
            <a:ext cx="9144000" cy="2790826"/>
          </a:xfrm>
          <a:prstGeom prst="rect">
            <a:avLst/>
          </a:prstGeom>
        </p:spPr>
      </p:pic>
      <p:pic>
        <p:nvPicPr>
          <p:cNvPr id="6" name="Picture 5" descr="Logo&#10;&#10;Description automatically generated">
            <a:extLst>
              <a:ext uri="{FF2B5EF4-FFF2-40B4-BE49-F238E27FC236}">
                <a16:creationId xmlns:a16="http://schemas.microsoft.com/office/drawing/2014/main" id="{F110819D-83F5-4DE6-81CE-D8C4B020D30C}"/>
              </a:ext>
            </a:extLst>
          </p:cNvPr>
          <p:cNvPicPr>
            <a:picLocks noChangeAspect="1"/>
          </p:cNvPicPr>
          <p:nvPr/>
        </p:nvPicPr>
        <p:blipFill>
          <a:blip r:embed="rId5" cstate="print">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7078894" y="4212233"/>
            <a:ext cx="1499044" cy="1254200"/>
          </a:xfrm>
          <a:prstGeom prst="rect">
            <a:avLst/>
          </a:prstGeom>
        </p:spPr>
      </p:pic>
      <p:pic>
        <p:nvPicPr>
          <p:cNvPr id="7" name="Picture 2" descr="Illustration of a rocket launching from Mars">
            <a:extLst>
              <a:ext uri="{FF2B5EF4-FFF2-40B4-BE49-F238E27FC236}">
                <a16:creationId xmlns:a16="http://schemas.microsoft.com/office/drawing/2014/main" id="{4F1442EE-B776-4E58-8522-BB3091130A30}"/>
              </a:ext>
            </a:extLst>
          </p:cNvPr>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a:stretch/>
        </p:blipFill>
        <p:spPr bwMode="auto">
          <a:xfrm>
            <a:off x="5887092" y="2790826"/>
            <a:ext cx="3256908" cy="1276350"/>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CF159BE8-3E91-45AE-BB26-F4FEDE504FFD}"/>
              </a:ext>
            </a:extLst>
          </p:cNvPr>
          <p:cNvSpPr txBox="1"/>
          <p:nvPr/>
        </p:nvSpPr>
        <p:spPr>
          <a:xfrm>
            <a:off x="0" y="6354812"/>
            <a:ext cx="5887092" cy="338554"/>
          </a:xfrm>
          <a:prstGeom prst="rect">
            <a:avLst/>
          </a:prstGeom>
          <a:noFill/>
        </p:spPr>
        <p:txBody>
          <a:bodyPr wrap="square">
            <a:spAutoFit/>
          </a:bodyPr>
          <a:lstStyle/>
          <a:p>
            <a:pPr algn="l"/>
            <a:r>
              <a:rPr lang="en-US" b="1" i="0" dirty="0">
                <a:solidFill>
                  <a:srgbClr val="CC0000"/>
                </a:solidFill>
                <a:effectLst/>
                <a:latin typeface="Arial" panose="020B0604020202020204" pitchFamily="34" charset="0"/>
              </a:rPr>
              <a:t>I</a:t>
            </a:r>
            <a:r>
              <a:rPr lang="en-US" b="1" dirty="0">
                <a:solidFill>
                  <a:srgbClr val="CC0000"/>
                </a:solidFill>
                <a:latin typeface="Arial" panose="020B0604020202020204" pitchFamily="34" charset="0"/>
              </a:rPr>
              <a:t>HS Astronomy – 2 September 2022</a:t>
            </a:r>
            <a:endParaRPr lang="en-US" b="1" i="0" dirty="0">
              <a:solidFill>
                <a:srgbClr val="CC0000"/>
              </a:solidFill>
              <a:effectLst/>
              <a:latin typeface="Arial" panose="020B0604020202020204"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75F17A-8069-4F14-AE3E-45F8F6A41A2E}"/>
              </a:ext>
            </a:extLst>
          </p:cNvPr>
          <p:cNvSpPr>
            <a:spLocks noGrp="1"/>
          </p:cNvSpPr>
          <p:nvPr>
            <p:ph type="title"/>
          </p:nvPr>
        </p:nvSpPr>
        <p:spPr/>
        <p:txBody>
          <a:bodyPr/>
          <a:lstStyle/>
          <a:p>
            <a:r>
              <a:rPr lang="en-US" dirty="0"/>
              <a:t>Who am I?</a:t>
            </a:r>
          </a:p>
        </p:txBody>
      </p:sp>
      <p:sp>
        <p:nvSpPr>
          <p:cNvPr id="3" name="Content Placeholder 2">
            <a:extLst>
              <a:ext uri="{FF2B5EF4-FFF2-40B4-BE49-F238E27FC236}">
                <a16:creationId xmlns:a16="http://schemas.microsoft.com/office/drawing/2014/main" id="{2F809280-A421-48B2-901D-B5C95FD415EE}"/>
              </a:ext>
            </a:extLst>
          </p:cNvPr>
          <p:cNvSpPr>
            <a:spLocks noGrp="1"/>
          </p:cNvSpPr>
          <p:nvPr>
            <p:ph idx="1"/>
          </p:nvPr>
        </p:nvSpPr>
        <p:spPr>
          <a:xfrm>
            <a:off x="436652" y="1500563"/>
            <a:ext cx="8458200" cy="5074897"/>
          </a:xfrm>
        </p:spPr>
        <p:txBody>
          <a:bodyPr/>
          <a:lstStyle/>
          <a:p>
            <a:r>
              <a:rPr lang="en-US" dirty="0">
                <a:solidFill>
                  <a:srgbClr val="7030A0"/>
                </a:solidFill>
              </a:rPr>
              <a:t>Lipscomb University </a:t>
            </a:r>
            <a:r>
              <a:rPr lang="en-US" dirty="0"/>
              <a:t>– B.S. in Molecular Biology</a:t>
            </a:r>
          </a:p>
          <a:p>
            <a:pPr lvl="1"/>
            <a:r>
              <a:rPr lang="en-US" dirty="0"/>
              <a:t>’08 – ’12</a:t>
            </a:r>
          </a:p>
          <a:p>
            <a:r>
              <a:rPr lang="en-US" dirty="0">
                <a:solidFill>
                  <a:srgbClr val="FF9933"/>
                </a:solidFill>
              </a:rPr>
              <a:t>University of Tennessee, Knoxville </a:t>
            </a:r>
            <a:r>
              <a:rPr lang="en-US" dirty="0"/>
              <a:t>– Ph.D. in Microbiology</a:t>
            </a:r>
          </a:p>
          <a:p>
            <a:pPr lvl="1"/>
            <a:r>
              <a:rPr lang="en-US" dirty="0"/>
              <a:t>’12 – ’17</a:t>
            </a:r>
          </a:p>
          <a:p>
            <a:r>
              <a:rPr lang="en-US" dirty="0">
                <a:solidFill>
                  <a:srgbClr val="C00000"/>
                </a:solidFill>
              </a:rPr>
              <a:t>Harvard Medical School </a:t>
            </a:r>
            <a:r>
              <a:rPr lang="en-US" dirty="0"/>
              <a:t>– Postdoctoral Fellow in Chemical Biology</a:t>
            </a:r>
          </a:p>
          <a:p>
            <a:pPr lvl="1"/>
            <a:r>
              <a:rPr lang="en-US" dirty="0"/>
              <a:t>’18 – ’21</a:t>
            </a:r>
          </a:p>
          <a:p>
            <a:r>
              <a:rPr lang="en-US" dirty="0">
                <a:solidFill>
                  <a:srgbClr val="0070C0"/>
                </a:solidFill>
              </a:rPr>
              <a:t>Jacobs Space Exploration Group </a:t>
            </a:r>
            <a:r>
              <a:rPr lang="en-US" dirty="0"/>
              <a:t>– Planetary Protection</a:t>
            </a:r>
          </a:p>
          <a:p>
            <a:pPr lvl="1"/>
            <a:r>
              <a:rPr lang="en-US" dirty="0"/>
              <a:t>’21 – present</a:t>
            </a:r>
          </a:p>
        </p:txBody>
      </p:sp>
    </p:spTree>
    <p:extLst>
      <p:ext uri="{BB962C8B-B14F-4D97-AF65-F5344CB8AC3E}">
        <p14:creationId xmlns:p14="http://schemas.microsoft.com/office/powerpoint/2010/main" val="6883279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50E8759-D681-467A-B4D6-7DAFB9A0F402}"/>
              </a:ext>
            </a:extLst>
          </p:cNvPr>
          <p:cNvSpPr>
            <a:spLocks noGrp="1"/>
          </p:cNvSpPr>
          <p:nvPr>
            <p:ph idx="1"/>
          </p:nvPr>
        </p:nvSpPr>
        <p:spPr>
          <a:xfrm>
            <a:off x="342900" y="1029986"/>
            <a:ext cx="8458200" cy="2286000"/>
          </a:xfrm>
        </p:spPr>
        <p:txBody>
          <a:bodyPr/>
          <a:lstStyle/>
          <a:p>
            <a:r>
              <a:rPr lang="en-US" dirty="0"/>
              <a:t>Jacobs Engineering Group Inc. is a technical professional services company</a:t>
            </a:r>
          </a:p>
          <a:p>
            <a:r>
              <a:rPr lang="en-US" dirty="0"/>
              <a:t>Jacobs Space Exploration Group – subset of Jacobs that supports human spaceflight</a:t>
            </a:r>
          </a:p>
          <a:p>
            <a:pPr lvl="1"/>
            <a:r>
              <a:rPr lang="en-US" dirty="0"/>
              <a:t>ESSCA contract with NASA MSFC</a:t>
            </a:r>
          </a:p>
        </p:txBody>
      </p:sp>
      <p:pic>
        <p:nvPicPr>
          <p:cNvPr id="4" name="Picture 3">
            <a:extLst>
              <a:ext uri="{FF2B5EF4-FFF2-40B4-BE49-F238E27FC236}">
                <a16:creationId xmlns:a16="http://schemas.microsoft.com/office/drawing/2014/main" id="{C910A1D2-30CE-4567-BE40-9D72E77787F7}"/>
              </a:ext>
            </a:extLst>
          </p:cNvPr>
          <p:cNvPicPr>
            <a:picLocks noChangeAspect="1"/>
          </p:cNvPicPr>
          <p:nvPr/>
        </p:nvPicPr>
        <p:blipFill rotWithShape="1">
          <a:blip r:embed="rId3" cstate="print">
            <a:extLst>
              <a:ext uri="{BEBA8EAE-BF5A-486C-A8C5-ECC9F3942E4B}">
                <a14:imgProps xmlns:a14="http://schemas.microsoft.com/office/drawing/2010/main">
                  <a14:imgLayer r:embed="rId4">
                    <a14:imgEffect>
                      <a14:sharpenSoften amount="42000"/>
                    </a14:imgEffect>
                    <a14:imgEffect>
                      <a14:saturation sat="138000"/>
                    </a14:imgEffect>
                  </a14:imgLayer>
                </a14:imgProps>
              </a:ext>
              <a:ext uri="{28A0092B-C50C-407E-A947-70E740481C1C}">
                <a14:useLocalDpi xmlns:a14="http://schemas.microsoft.com/office/drawing/2010/main" val="0"/>
              </a:ext>
            </a:extLst>
          </a:blip>
          <a:srcRect/>
          <a:stretch/>
        </p:blipFill>
        <p:spPr>
          <a:xfrm>
            <a:off x="1052477" y="3548300"/>
            <a:ext cx="7039045" cy="2935199"/>
          </a:xfrm>
          <a:prstGeom prst="rect">
            <a:avLst/>
          </a:prstGeom>
        </p:spPr>
      </p:pic>
    </p:spTree>
    <p:extLst>
      <p:ext uri="{BB962C8B-B14F-4D97-AF65-F5344CB8AC3E}">
        <p14:creationId xmlns:p14="http://schemas.microsoft.com/office/powerpoint/2010/main" val="14112590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254F33C-9C02-4214-9185-2B16C375F70D}"/>
              </a:ext>
            </a:extLst>
          </p:cNvPr>
          <p:cNvSpPr>
            <a:spLocks noGrp="1"/>
          </p:cNvSpPr>
          <p:nvPr>
            <p:ph idx="1"/>
          </p:nvPr>
        </p:nvSpPr>
        <p:spPr>
          <a:xfrm>
            <a:off x="533053" y="5877744"/>
            <a:ext cx="8358029" cy="559113"/>
          </a:xfrm>
        </p:spPr>
        <p:txBody>
          <a:bodyPr/>
          <a:lstStyle/>
          <a:p>
            <a:pPr marL="0" indent="0">
              <a:buNone/>
            </a:pPr>
            <a:r>
              <a:rPr lang="en-US" dirty="0"/>
              <a:t>     Planetary Defense	       Contamination Control</a:t>
            </a:r>
          </a:p>
        </p:txBody>
      </p:sp>
      <p:sp>
        <p:nvSpPr>
          <p:cNvPr id="12" name="Title 1">
            <a:extLst>
              <a:ext uri="{FF2B5EF4-FFF2-40B4-BE49-F238E27FC236}">
                <a16:creationId xmlns:a16="http://schemas.microsoft.com/office/drawing/2014/main" id="{B0167A3D-B596-465D-9B8F-653ACDA7FCC5}"/>
              </a:ext>
            </a:extLst>
          </p:cNvPr>
          <p:cNvSpPr txBox="1">
            <a:spLocks/>
          </p:cNvSpPr>
          <p:nvPr/>
        </p:nvSpPr>
        <p:spPr bwMode="auto">
          <a:xfrm>
            <a:off x="1240631" y="1069559"/>
            <a:ext cx="6662738" cy="566737"/>
          </a:xfrm>
          <a:prstGeom prst="rect">
            <a:avLst/>
          </a:prstGeom>
          <a:noFill/>
          <a:ln w="9525">
            <a:noFill/>
            <a:miter lim="800000"/>
            <a:headEnd/>
            <a:tailEnd/>
          </a:ln>
          <a:effectLst/>
        </p:spPr>
        <p:txBody>
          <a:bodyPr vert="horz" wrap="square" lIns="92075" tIns="46038" rIns="92075" bIns="46038" numCol="1" anchor="b" anchorCtr="0" compatLnSpc="1">
            <a:prstTxWarp prst="textNoShape">
              <a:avLst/>
            </a:prstTxWarp>
          </a:bodyPr>
          <a:lstStyle>
            <a:lvl1pPr algn="l" rtl="0" fontAlgn="base">
              <a:lnSpc>
                <a:spcPct val="80000"/>
              </a:lnSpc>
              <a:spcBef>
                <a:spcPct val="0"/>
              </a:spcBef>
              <a:spcAft>
                <a:spcPct val="0"/>
              </a:spcAft>
              <a:defRPr sz="3000" b="1">
                <a:solidFill>
                  <a:schemeClr val="tx1"/>
                </a:solidFill>
                <a:latin typeface="+mj-lt"/>
                <a:ea typeface="+mj-ea"/>
                <a:cs typeface="+mj-cs"/>
              </a:defRPr>
            </a:lvl1pPr>
            <a:lvl2pPr algn="l" rtl="0" fontAlgn="base">
              <a:lnSpc>
                <a:spcPct val="80000"/>
              </a:lnSpc>
              <a:spcBef>
                <a:spcPct val="0"/>
              </a:spcBef>
              <a:spcAft>
                <a:spcPct val="0"/>
              </a:spcAft>
              <a:defRPr sz="3000" b="1">
                <a:solidFill>
                  <a:schemeClr val="tx1"/>
                </a:solidFill>
                <a:latin typeface="Arial" charset="0"/>
              </a:defRPr>
            </a:lvl2pPr>
            <a:lvl3pPr algn="l" rtl="0" fontAlgn="base">
              <a:lnSpc>
                <a:spcPct val="80000"/>
              </a:lnSpc>
              <a:spcBef>
                <a:spcPct val="0"/>
              </a:spcBef>
              <a:spcAft>
                <a:spcPct val="0"/>
              </a:spcAft>
              <a:defRPr sz="3000" b="1">
                <a:solidFill>
                  <a:schemeClr val="tx1"/>
                </a:solidFill>
                <a:latin typeface="Arial" charset="0"/>
              </a:defRPr>
            </a:lvl3pPr>
            <a:lvl4pPr algn="l" rtl="0" fontAlgn="base">
              <a:lnSpc>
                <a:spcPct val="80000"/>
              </a:lnSpc>
              <a:spcBef>
                <a:spcPct val="0"/>
              </a:spcBef>
              <a:spcAft>
                <a:spcPct val="0"/>
              </a:spcAft>
              <a:defRPr sz="3000" b="1">
                <a:solidFill>
                  <a:schemeClr val="tx1"/>
                </a:solidFill>
                <a:latin typeface="Arial" charset="0"/>
              </a:defRPr>
            </a:lvl4pPr>
            <a:lvl5pPr algn="l" rtl="0" fontAlgn="base">
              <a:lnSpc>
                <a:spcPct val="80000"/>
              </a:lnSpc>
              <a:spcBef>
                <a:spcPct val="0"/>
              </a:spcBef>
              <a:spcAft>
                <a:spcPct val="0"/>
              </a:spcAft>
              <a:defRPr sz="3000" b="1">
                <a:solidFill>
                  <a:schemeClr val="tx1"/>
                </a:solidFill>
                <a:latin typeface="Arial" charset="0"/>
              </a:defRPr>
            </a:lvl5pPr>
            <a:lvl6pPr marL="457200" algn="l" rtl="0" fontAlgn="base">
              <a:lnSpc>
                <a:spcPct val="80000"/>
              </a:lnSpc>
              <a:spcBef>
                <a:spcPct val="0"/>
              </a:spcBef>
              <a:spcAft>
                <a:spcPct val="0"/>
              </a:spcAft>
              <a:defRPr sz="3000" b="1">
                <a:solidFill>
                  <a:schemeClr val="tx1"/>
                </a:solidFill>
                <a:latin typeface="Arial" charset="0"/>
              </a:defRPr>
            </a:lvl6pPr>
            <a:lvl7pPr marL="914400" algn="l" rtl="0" fontAlgn="base">
              <a:lnSpc>
                <a:spcPct val="80000"/>
              </a:lnSpc>
              <a:spcBef>
                <a:spcPct val="0"/>
              </a:spcBef>
              <a:spcAft>
                <a:spcPct val="0"/>
              </a:spcAft>
              <a:defRPr sz="3000" b="1">
                <a:solidFill>
                  <a:schemeClr val="tx1"/>
                </a:solidFill>
                <a:latin typeface="Arial" charset="0"/>
              </a:defRPr>
            </a:lvl7pPr>
            <a:lvl8pPr marL="1371600" algn="l" rtl="0" fontAlgn="base">
              <a:lnSpc>
                <a:spcPct val="80000"/>
              </a:lnSpc>
              <a:spcBef>
                <a:spcPct val="0"/>
              </a:spcBef>
              <a:spcAft>
                <a:spcPct val="0"/>
              </a:spcAft>
              <a:defRPr sz="3000" b="1">
                <a:solidFill>
                  <a:schemeClr val="tx1"/>
                </a:solidFill>
                <a:latin typeface="Arial" charset="0"/>
              </a:defRPr>
            </a:lvl8pPr>
            <a:lvl9pPr marL="1828800" algn="l" rtl="0" fontAlgn="base">
              <a:lnSpc>
                <a:spcPct val="80000"/>
              </a:lnSpc>
              <a:spcBef>
                <a:spcPct val="0"/>
              </a:spcBef>
              <a:spcAft>
                <a:spcPct val="0"/>
              </a:spcAft>
              <a:defRPr sz="3000" b="1">
                <a:solidFill>
                  <a:schemeClr val="tx1"/>
                </a:solidFill>
                <a:latin typeface="Arial" charset="0"/>
              </a:defRPr>
            </a:lvl9pPr>
          </a:lstStyle>
          <a:p>
            <a:r>
              <a:rPr lang="en-US" sz="3600" kern="0" baseline="0" dirty="0"/>
              <a:t>What is Planetary Protection?</a:t>
            </a:r>
          </a:p>
        </p:txBody>
      </p:sp>
      <p:pic>
        <p:nvPicPr>
          <p:cNvPr id="32" name="Picture 31">
            <a:extLst>
              <a:ext uri="{FF2B5EF4-FFF2-40B4-BE49-F238E27FC236}">
                <a16:creationId xmlns:a16="http://schemas.microsoft.com/office/drawing/2014/main" id="{AFB79C14-5D5F-4F32-815D-D88D5016634E}"/>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4823716" y="2465653"/>
            <a:ext cx="3807775" cy="3322470"/>
          </a:xfrm>
          <a:prstGeom prst="rect">
            <a:avLst/>
          </a:prstGeom>
        </p:spPr>
      </p:pic>
      <p:pic>
        <p:nvPicPr>
          <p:cNvPr id="3078" name="Picture 6" descr="Art By: Don Davis Artist's concept of a catastrophic asteroid impact with the Earth Super-impacts (shown here) on the early Earth 3.5 billion years ago, may have wiped out life completely more than once.  Medium impacts would have vaporized upper ocean layers destroying origin-of-life process.  Some life may have survived at med-ocean ridges under thousands of feet of water.   Revised history for the origin-of -life on Earth has been devoloped from new findings about the frequency and sizes of colossal impacts on our planet.  The work was done by Bern Oberbeck and Dr. Kevin Azhnle. of NASA's Ames Research Center.">
            <a:extLst>
              <a:ext uri="{FF2B5EF4-FFF2-40B4-BE49-F238E27FC236}">
                <a16:creationId xmlns:a16="http://schemas.microsoft.com/office/drawing/2014/main" id="{C29CFD08-0D51-4778-B4C4-75199AA3FD7C}"/>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a:stretch/>
        </p:blipFill>
        <p:spPr bwMode="auto">
          <a:xfrm>
            <a:off x="467472" y="2445247"/>
            <a:ext cx="4202133" cy="3342876"/>
          </a:xfrm>
          <a:prstGeom prst="rect">
            <a:avLst/>
          </a:prstGeom>
          <a:noFill/>
          <a:extLst>
            <a:ext uri="{909E8E84-426E-40DD-AFC4-6F175D3DCCD1}">
              <a14:hiddenFill xmlns:a14="http://schemas.microsoft.com/office/drawing/2010/main">
                <a:solidFill>
                  <a:srgbClr val="FFFFFF"/>
                </a:solidFill>
              </a14:hiddenFill>
            </a:ext>
          </a:extLst>
        </p:spPr>
      </p:pic>
      <p:sp>
        <p:nvSpPr>
          <p:cNvPr id="33" name="Rectangle 32">
            <a:extLst>
              <a:ext uri="{FF2B5EF4-FFF2-40B4-BE49-F238E27FC236}">
                <a16:creationId xmlns:a16="http://schemas.microsoft.com/office/drawing/2014/main" id="{ED6513BF-2EA2-4CC6-AEE3-D07EA5BC6DFF}"/>
              </a:ext>
            </a:extLst>
          </p:cNvPr>
          <p:cNvSpPr/>
          <p:nvPr/>
        </p:nvSpPr>
        <p:spPr>
          <a:xfrm>
            <a:off x="3765478" y="5499655"/>
            <a:ext cx="1058238" cy="256480"/>
          </a:xfrm>
          <a:prstGeom prst="rect">
            <a:avLst/>
          </a:prstGeom>
        </p:spPr>
        <p:txBody>
          <a:bodyPr wrap="square">
            <a:spAutoFit/>
          </a:bodyPr>
          <a:lstStyle/>
          <a:p>
            <a:r>
              <a:rPr lang="en-US" sz="1600" dirty="0">
                <a:solidFill>
                  <a:schemeClr val="bg1"/>
                </a:solidFill>
                <a:latin typeface="+mj-lt"/>
              </a:rPr>
              <a:t>NASA/ARC</a:t>
            </a:r>
          </a:p>
        </p:txBody>
      </p:sp>
      <p:sp>
        <p:nvSpPr>
          <p:cNvPr id="34" name="Rectangle 33">
            <a:extLst>
              <a:ext uri="{FF2B5EF4-FFF2-40B4-BE49-F238E27FC236}">
                <a16:creationId xmlns:a16="http://schemas.microsoft.com/office/drawing/2014/main" id="{89C769F2-8C5A-4626-8DAE-A05388BA8F94}"/>
              </a:ext>
            </a:extLst>
          </p:cNvPr>
          <p:cNvSpPr/>
          <p:nvPr/>
        </p:nvSpPr>
        <p:spPr>
          <a:xfrm>
            <a:off x="3763317" y="1677017"/>
            <a:ext cx="1695144" cy="543739"/>
          </a:xfrm>
          <a:prstGeom prst="rect">
            <a:avLst/>
          </a:prstGeom>
        </p:spPr>
        <p:txBody>
          <a:bodyPr wrap="none">
            <a:spAutoFit/>
          </a:bodyPr>
          <a:lstStyle/>
          <a:p>
            <a:r>
              <a:rPr lang="en-US" sz="4400" b="1" dirty="0">
                <a:solidFill>
                  <a:srgbClr val="FF0000"/>
                </a:solidFill>
                <a:latin typeface="+mj-lt"/>
              </a:rPr>
              <a:t>It’s NOT:</a:t>
            </a:r>
          </a:p>
        </p:txBody>
      </p:sp>
    </p:spTree>
    <p:extLst>
      <p:ext uri="{BB962C8B-B14F-4D97-AF65-F5344CB8AC3E}">
        <p14:creationId xmlns:p14="http://schemas.microsoft.com/office/powerpoint/2010/main" val="603048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B38D4C8-CAC5-4760-BDD5-D015304D5114}"/>
              </a:ext>
            </a:extLst>
          </p:cNvPr>
          <p:cNvPicPr>
            <a:picLocks noChangeAspect="1"/>
          </p:cNvPicPr>
          <p:nvPr/>
        </p:nvPicPr>
        <p:blipFill>
          <a:blip r:embed="rId3" cstate="print">
            <a:alphaModFix amt="79000"/>
            <a:extLst>
              <a:ext uri="{28A0092B-C50C-407E-A947-70E740481C1C}">
                <a14:useLocalDpi xmlns:a14="http://schemas.microsoft.com/office/drawing/2010/main" val="0"/>
              </a:ext>
            </a:extLst>
          </a:blip>
          <a:stretch>
            <a:fillRect/>
          </a:stretch>
        </p:blipFill>
        <p:spPr>
          <a:xfrm rot="5400000">
            <a:off x="1487885" y="-792974"/>
            <a:ext cx="6168229" cy="9144000"/>
          </a:xfrm>
          <a:prstGeom prst="rect">
            <a:avLst/>
          </a:prstGeom>
        </p:spPr>
      </p:pic>
      <p:sp>
        <p:nvSpPr>
          <p:cNvPr id="14" name="Rectangle 13">
            <a:extLst>
              <a:ext uri="{FF2B5EF4-FFF2-40B4-BE49-F238E27FC236}">
                <a16:creationId xmlns:a16="http://schemas.microsoft.com/office/drawing/2014/main" id="{7FD12E47-F937-4AC4-8C56-3955EE4D18BA}"/>
              </a:ext>
            </a:extLst>
          </p:cNvPr>
          <p:cNvSpPr/>
          <p:nvPr/>
        </p:nvSpPr>
        <p:spPr>
          <a:xfrm>
            <a:off x="347662" y="1872910"/>
            <a:ext cx="8448675" cy="1733808"/>
          </a:xfrm>
          <a:prstGeom prst="rect">
            <a:avLst/>
          </a:prstGeom>
        </p:spPr>
        <p:txBody>
          <a:bodyPr wrap="square">
            <a:spAutoFit/>
          </a:bodyPr>
          <a:lstStyle/>
          <a:p>
            <a:pPr algn="just"/>
            <a:r>
              <a:rPr lang="en-US" sz="4000" b="1" dirty="0">
                <a:solidFill>
                  <a:schemeClr val="accent3"/>
                </a:solidFill>
                <a:latin typeface="Source Sans Pro" panose="020B0503030403020204" pitchFamily="34" charset="0"/>
              </a:rPr>
              <a:t>Planetary Protection is the practice of </a:t>
            </a:r>
            <a:r>
              <a:rPr lang="en-US" sz="4000" b="1" u="sng" dirty="0">
                <a:solidFill>
                  <a:schemeClr val="accent3"/>
                </a:solidFill>
                <a:latin typeface="Source Sans Pro" panose="020B0503030403020204" pitchFamily="34" charset="0"/>
              </a:rPr>
              <a:t>protecting solar system bodies from contamination by Earth life </a:t>
            </a:r>
            <a:r>
              <a:rPr lang="en-US" sz="4000" b="1" dirty="0">
                <a:solidFill>
                  <a:schemeClr val="accent3"/>
                </a:solidFill>
                <a:latin typeface="Source Sans Pro" panose="020B0503030403020204" pitchFamily="34" charset="0"/>
              </a:rPr>
              <a:t>and </a:t>
            </a:r>
            <a:r>
              <a:rPr lang="en-US" sz="4000" b="1" u="sng" dirty="0">
                <a:solidFill>
                  <a:schemeClr val="accent3"/>
                </a:solidFill>
                <a:latin typeface="Source Sans Pro" panose="020B0503030403020204" pitchFamily="34" charset="0"/>
              </a:rPr>
              <a:t>protecting Earth from possible life forms that may be returned from other solar system bodies</a:t>
            </a:r>
            <a:r>
              <a:rPr lang="en-US" sz="3600" dirty="0">
                <a:solidFill>
                  <a:schemeClr val="accent3"/>
                </a:solidFill>
                <a:latin typeface="Source Sans Pro" panose="020B0503030403020204" pitchFamily="34" charset="0"/>
              </a:rPr>
              <a:t>. </a:t>
            </a:r>
            <a:endParaRPr lang="en-US" sz="3600" dirty="0">
              <a:solidFill>
                <a:schemeClr val="accent3"/>
              </a:solidFill>
            </a:endParaRPr>
          </a:p>
        </p:txBody>
      </p:sp>
      <p:sp>
        <p:nvSpPr>
          <p:cNvPr id="18" name="Title 1">
            <a:extLst>
              <a:ext uri="{FF2B5EF4-FFF2-40B4-BE49-F238E27FC236}">
                <a16:creationId xmlns:a16="http://schemas.microsoft.com/office/drawing/2014/main" id="{E2FE2B37-54CB-4C58-ADD1-E8FBA0B1D51B}"/>
              </a:ext>
            </a:extLst>
          </p:cNvPr>
          <p:cNvSpPr txBox="1">
            <a:spLocks/>
          </p:cNvSpPr>
          <p:nvPr/>
        </p:nvSpPr>
        <p:spPr bwMode="auto">
          <a:xfrm>
            <a:off x="1240631" y="1213395"/>
            <a:ext cx="6662738" cy="566737"/>
          </a:xfrm>
          <a:prstGeom prst="rect">
            <a:avLst/>
          </a:prstGeom>
          <a:noFill/>
          <a:ln w="9525">
            <a:noFill/>
            <a:miter lim="800000"/>
            <a:headEnd/>
            <a:tailEnd/>
          </a:ln>
          <a:effectLst/>
        </p:spPr>
        <p:txBody>
          <a:bodyPr vert="horz" wrap="square" lIns="92075" tIns="46038" rIns="92075" bIns="46038" numCol="1" anchor="b" anchorCtr="0" compatLnSpc="1">
            <a:prstTxWarp prst="textNoShape">
              <a:avLst/>
            </a:prstTxWarp>
          </a:bodyPr>
          <a:lstStyle>
            <a:lvl1pPr algn="l" rtl="0" fontAlgn="base">
              <a:lnSpc>
                <a:spcPct val="80000"/>
              </a:lnSpc>
              <a:spcBef>
                <a:spcPct val="0"/>
              </a:spcBef>
              <a:spcAft>
                <a:spcPct val="0"/>
              </a:spcAft>
              <a:defRPr sz="3000" b="1">
                <a:solidFill>
                  <a:schemeClr val="tx1"/>
                </a:solidFill>
                <a:latin typeface="+mj-lt"/>
                <a:ea typeface="+mj-ea"/>
                <a:cs typeface="+mj-cs"/>
              </a:defRPr>
            </a:lvl1pPr>
            <a:lvl2pPr algn="l" rtl="0" fontAlgn="base">
              <a:lnSpc>
                <a:spcPct val="80000"/>
              </a:lnSpc>
              <a:spcBef>
                <a:spcPct val="0"/>
              </a:spcBef>
              <a:spcAft>
                <a:spcPct val="0"/>
              </a:spcAft>
              <a:defRPr sz="3000" b="1">
                <a:solidFill>
                  <a:schemeClr val="tx1"/>
                </a:solidFill>
                <a:latin typeface="Arial" charset="0"/>
              </a:defRPr>
            </a:lvl2pPr>
            <a:lvl3pPr algn="l" rtl="0" fontAlgn="base">
              <a:lnSpc>
                <a:spcPct val="80000"/>
              </a:lnSpc>
              <a:spcBef>
                <a:spcPct val="0"/>
              </a:spcBef>
              <a:spcAft>
                <a:spcPct val="0"/>
              </a:spcAft>
              <a:defRPr sz="3000" b="1">
                <a:solidFill>
                  <a:schemeClr val="tx1"/>
                </a:solidFill>
                <a:latin typeface="Arial" charset="0"/>
              </a:defRPr>
            </a:lvl3pPr>
            <a:lvl4pPr algn="l" rtl="0" fontAlgn="base">
              <a:lnSpc>
                <a:spcPct val="80000"/>
              </a:lnSpc>
              <a:spcBef>
                <a:spcPct val="0"/>
              </a:spcBef>
              <a:spcAft>
                <a:spcPct val="0"/>
              </a:spcAft>
              <a:defRPr sz="3000" b="1">
                <a:solidFill>
                  <a:schemeClr val="tx1"/>
                </a:solidFill>
                <a:latin typeface="Arial" charset="0"/>
              </a:defRPr>
            </a:lvl4pPr>
            <a:lvl5pPr algn="l" rtl="0" fontAlgn="base">
              <a:lnSpc>
                <a:spcPct val="80000"/>
              </a:lnSpc>
              <a:spcBef>
                <a:spcPct val="0"/>
              </a:spcBef>
              <a:spcAft>
                <a:spcPct val="0"/>
              </a:spcAft>
              <a:defRPr sz="3000" b="1">
                <a:solidFill>
                  <a:schemeClr val="tx1"/>
                </a:solidFill>
                <a:latin typeface="Arial" charset="0"/>
              </a:defRPr>
            </a:lvl5pPr>
            <a:lvl6pPr marL="457200" algn="l" rtl="0" fontAlgn="base">
              <a:lnSpc>
                <a:spcPct val="80000"/>
              </a:lnSpc>
              <a:spcBef>
                <a:spcPct val="0"/>
              </a:spcBef>
              <a:spcAft>
                <a:spcPct val="0"/>
              </a:spcAft>
              <a:defRPr sz="3000" b="1">
                <a:solidFill>
                  <a:schemeClr val="tx1"/>
                </a:solidFill>
                <a:latin typeface="Arial" charset="0"/>
              </a:defRPr>
            </a:lvl6pPr>
            <a:lvl7pPr marL="914400" algn="l" rtl="0" fontAlgn="base">
              <a:lnSpc>
                <a:spcPct val="80000"/>
              </a:lnSpc>
              <a:spcBef>
                <a:spcPct val="0"/>
              </a:spcBef>
              <a:spcAft>
                <a:spcPct val="0"/>
              </a:spcAft>
              <a:defRPr sz="3000" b="1">
                <a:solidFill>
                  <a:schemeClr val="tx1"/>
                </a:solidFill>
                <a:latin typeface="Arial" charset="0"/>
              </a:defRPr>
            </a:lvl7pPr>
            <a:lvl8pPr marL="1371600" algn="l" rtl="0" fontAlgn="base">
              <a:lnSpc>
                <a:spcPct val="80000"/>
              </a:lnSpc>
              <a:spcBef>
                <a:spcPct val="0"/>
              </a:spcBef>
              <a:spcAft>
                <a:spcPct val="0"/>
              </a:spcAft>
              <a:defRPr sz="3000" b="1">
                <a:solidFill>
                  <a:schemeClr val="tx1"/>
                </a:solidFill>
                <a:latin typeface="Arial" charset="0"/>
              </a:defRPr>
            </a:lvl8pPr>
            <a:lvl9pPr marL="1828800" algn="l" rtl="0" fontAlgn="base">
              <a:lnSpc>
                <a:spcPct val="80000"/>
              </a:lnSpc>
              <a:spcBef>
                <a:spcPct val="0"/>
              </a:spcBef>
              <a:spcAft>
                <a:spcPct val="0"/>
              </a:spcAft>
              <a:defRPr sz="3000" b="1">
                <a:solidFill>
                  <a:schemeClr val="tx1"/>
                </a:solidFill>
                <a:latin typeface="Arial" charset="0"/>
              </a:defRPr>
            </a:lvl9pPr>
          </a:lstStyle>
          <a:p>
            <a:r>
              <a:rPr lang="en-US" sz="3600" kern="0" baseline="0" dirty="0">
                <a:solidFill>
                  <a:schemeClr val="accent3"/>
                </a:solidFill>
              </a:rPr>
              <a:t>What is Planetary Protection?</a:t>
            </a:r>
          </a:p>
        </p:txBody>
      </p:sp>
    </p:spTree>
    <p:extLst>
      <p:ext uri="{BB962C8B-B14F-4D97-AF65-F5344CB8AC3E}">
        <p14:creationId xmlns:p14="http://schemas.microsoft.com/office/powerpoint/2010/main" val="981273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8EE493-E62B-4763-8CE3-1CEB322095DD}"/>
              </a:ext>
            </a:extLst>
          </p:cNvPr>
          <p:cNvSpPr>
            <a:spLocks noGrp="1"/>
          </p:cNvSpPr>
          <p:nvPr>
            <p:ph type="title"/>
          </p:nvPr>
        </p:nvSpPr>
        <p:spPr>
          <a:xfrm>
            <a:off x="534256" y="849313"/>
            <a:ext cx="8126858" cy="566737"/>
          </a:xfrm>
        </p:spPr>
        <p:txBody>
          <a:bodyPr/>
          <a:lstStyle/>
          <a:p>
            <a:r>
              <a:rPr lang="en-US" sz="2800" dirty="0"/>
              <a:t>So, what are these “life forms” we care about?</a:t>
            </a:r>
          </a:p>
        </p:txBody>
      </p:sp>
      <p:sp>
        <p:nvSpPr>
          <p:cNvPr id="29" name="Rectangle 28">
            <a:extLst>
              <a:ext uri="{FF2B5EF4-FFF2-40B4-BE49-F238E27FC236}">
                <a16:creationId xmlns:a16="http://schemas.microsoft.com/office/drawing/2014/main" id="{3EB3DCFA-F958-45DE-8F1E-2330DD805F58}"/>
              </a:ext>
            </a:extLst>
          </p:cNvPr>
          <p:cNvSpPr/>
          <p:nvPr/>
        </p:nvSpPr>
        <p:spPr>
          <a:xfrm>
            <a:off x="138701" y="6445071"/>
            <a:ext cx="4572000" cy="235962"/>
          </a:xfrm>
          <a:prstGeom prst="rect">
            <a:avLst/>
          </a:prstGeom>
        </p:spPr>
        <p:txBody>
          <a:bodyPr>
            <a:spAutoFit/>
          </a:bodyPr>
          <a:lstStyle/>
          <a:p>
            <a:r>
              <a:rPr lang="en-US" sz="1400" dirty="0">
                <a:solidFill>
                  <a:srgbClr val="E23600"/>
                </a:solidFill>
                <a:latin typeface="+mj-lt"/>
                <a:hlinkClick r:id="rId2"/>
              </a:rPr>
              <a:t>"GroupET10 Aliens"</a:t>
            </a:r>
            <a:r>
              <a:rPr lang="en-US" sz="1400" dirty="0">
                <a:solidFill>
                  <a:srgbClr val="333333"/>
                </a:solidFill>
                <a:latin typeface="+mj-lt"/>
              </a:rPr>
              <a:t> by </a:t>
            </a:r>
            <a:r>
              <a:rPr lang="en-US" sz="1400" dirty="0" err="1">
                <a:solidFill>
                  <a:srgbClr val="E23600"/>
                </a:solidFill>
                <a:latin typeface="+mj-lt"/>
                <a:hlinkClick r:id="rId3"/>
              </a:rPr>
              <a:t>interdimensionalguardians</a:t>
            </a:r>
            <a:r>
              <a:rPr lang="en-US" sz="1400" dirty="0">
                <a:solidFill>
                  <a:srgbClr val="333333"/>
                </a:solidFill>
                <a:latin typeface="+mj-lt"/>
              </a:rPr>
              <a:t> is licensed under </a:t>
            </a:r>
            <a:r>
              <a:rPr lang="en-US" sz="1400" dirty="0">
                <a:solidFill>
                  <a:srgbClr val="E23600"/>
                </a:solidFill>
                <a:latin typeface="+mj-lt"/>
                <a:hlinkClick r:id="rId4"/>
              </a:rPr>
              <a:t>CC BY 2.0</a:t>
            </a:r>
            <a:endParaRPr lang="en-US" sz="1400" dirty="0">
              <a:latin typeface="+mj-lt"/>
            </a:endParaRPr>
          </a:p>
        </p:txBody>
      </p:sp>
      <p:pic>
        <p:nvPicPr>
          <p:cNvPr id="4098" name="Picture 2" descr="GroupET10 Aliens">
            <a:extLst>
              <a:ext uri="{FF2B5EF4-FFF2-40B4-BE49-F238E27FC236}">
                <a16:creationId xmlns:a16="http://schemas.microsoft.com/office/drawing/2014/main" id="{919DB104-A24F-4323-9592-04BEFBD4F9D4}"/>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a:stretch/>
        </p:blipFill>
        <p:spPr bwMode="auto">
          <a:xfrm>
            <a:off x="534256" y="1653705"/>
            <a:ext cx="4176445" cy="4649490"/>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E27E0CDF-D6EF-443D-9D9E-49176DBC304D}"/>
              </a:ext>
            </a:extLst>
          </p:cNvPr>
          <p:cNvSpPr/>
          <p:nvPr/>
        </p:nvSpPr>
        <p:spPr>
          <a:xfrm>
            <a:off x="4572000" y="6445071"/>
            <a:ext cx="4263776" cy="235962"/>
          </a:xfrm>
          <a:prstGeom prst="rect">
            <a:avLst/>
          </a:prstGeom>
        </p:spPr>
        <p:txBody>
          <a:bodyPr wrap="square">
            <a:spAutoFit/>
          </a:bodyPr>
          <a:lstStyle/>
          <a:p>
            <a:r>
              <a:rPr lang="en-US" sz="1400" dirty="0">
                <a:solidFill>
                  <a:srgbClr val="E23600"/>
                </a:solidFill>
                <a:latin typeface="+mj-lt"/>
                <a:hlinkClick r:id="rId6"/>
              </a:rPr>
              <a:t>"Staphylococcus epidermidis Bacteria"</a:t>
            </a:r>
            <a:r>
              <a:rPr lang="en-US" sz="1400" dirty="0">
                <a:solidFill>
                  <a:srgbClr val="333333"/>
                </a:solidFill>
                <a:latin typeface="+mj-lt"/>
              </a:rPr>
              <a:t> by </a:t>
            </a:r>
            <a:r>
              <a:rPr lang="en-US" sz="1400" dirty="0">
                <a:solidFill>
                  <a:srgbClr val="E23600"/>
                </a:solidFill>
                <a:latin typeface="+mj-lt"/>
                <a:hlinkClick r:id="rId7"/>
              </a:rPr>
              <a:t>NIAID</a:t>
            </a:r>
            <a:r>
              <a:rPr lang="en-US" sz="1400" dirty="0">
                <a:solidFill>
                  <a:srgbClr val="333333"/>
                </a:solidFill>
                <a:latin typeface="+mj-lt"/>
              </a:rPr>
              <a:t> is licensed under </a:t>
            </a:r>
            <a:r>
              <a:rPr lang="en-US" sz="1400" dirty="0">
                <a:solidFill>
                  <a:srgbClr val="E23600"/>
                </a:solidFill>
                <a:latin typeface="+mj-lt"/>
                <a:hlinkClick r:id="rId4"/>
              </a:rPr>
              <a:t>CC BY 2.0</a:t>
            </a:r>
            <a:endParaRPr lang="en-US" sz="1400" dirty="0">
              <a:latin typeface="+mj-lt"/>
            </a:endParaRPr>
          </a:p>
        </p:txBody>
      </p:sp>
      <p:pic>
        <p:nvPicPr>
          <p:cNvPr id="6" name="Picture 2" descr="Staphylococcus epidermidis Bacteria">
            <a:extLst>
              <a:ext uri="{FF2B5EF4-FFF2-40B4-BE49-F238E27FC236}">
                <a16:creationId xmlns:a16="http://schemas.microsoft.com/office/drawing/2014/main" id="{5674B6A0-1D52-47EF-AB65-EBAEACBAC672}"/>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875088" y="1653705"/>
            <a:ext cx="3657600" cy="46494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958764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698ED0-4756-4AA6-A1D7-9FF49B7AF5C4}"/>
              </a:ext>
            </a:extLst>
          </p:cNvPr>
          <p:cNvSpPr>
            <a:spLocks noGrp="1"/>
          </p:cNvSpPr>
          <p:nvPr>
            <p:ph type="title"/>
          </p:nvPr>
        </p:nvSpPr>
        <p:spPr/>
        <p:txBody>
          <a:bodyPr/>
          <a:lstStyle/>
          <a:p>
            <a:r>
              <a:rPr lang="en-US" b="1" dirty="0"/>
              <a:t>Microbes, Bacteria</a:t>
            </a:r>
            <a:r>
              <a:rPr lang="en-US" dirty="0"/>
              <a:t>, </a:t>
            </a:r>
            <a:r>
              <a:rPr lang="en-US" b="1" dirty="0"/>
              <a:t>and Spores</a:t>
            </a:r>
          </a:p>
        </p:txBody>
      </p:sp>
      <p:sp>
        <p:nvSpPr>
          <p:cNvPr id="8" name="Content Placeholder 2">
            <a:extLst>
              <a:ext uri="{FF2B5EF4-FFF2-40B4-BE49-F238E27FC236}">
                <a16:creationId xmlns:a16="http://schemas.microsoft.com/office/drawing/2014/main" id="{2E56E15C-AA4C-4170-B9DE-D95E5EB1911C}"/>
              </a:ext>
            </a:extLst>
          </p:cNvPr>
          <p:cNvSpPr>
            <a:spLocks noGrp="1"/>
          </p:cNvSpPr>
          <p:nvPr>
            <p:ph idx="1"/>
          </p:nvPr>
        </p:nvSpPr>
        <p:spPr>
          <a:xfrm>
            <a:off x="381000" y="5245743"/>
            <a:ext cx="8280400" cy="1288407"/>
          </a:xfrm>
        </p:spPr>
        <p:txBody>
          <a:bodyPr>
            <a:normAutofit/>
          </a:bodyPr>
          <a:lstStyle/>
          <a:p>
            <a:pPr marL="0" indent="0">
              <a:buNone/>
            </a:pPr>
            <a:r>
              <a:rPr lang="en-US" sz="2400" b="1" dirty="0"/>
              <a:t>Planetary protection is most concerned with endo</a:t>
            </a:r>
            <a:r>
              <a:rPr lang="en-US" sz="2400" b="1" u="sng" dirty="0"/>
              <a:t>spores</a:t>
            </a:r>
            <a:r>
              <a:rPr lang="en-US" sz="2400" b="1" dirty="0"/>
              <a:t>, although some bacteria are very resistant to sterilization, and all “bioburden” can be problematic.</a:t>
            </a:r>
          </a:p>
          <a:p>
            <a:pPr algn="ctr"/>
            <a:endParaRPr lang="en-US" sz="2400" b="1" dirty="0"/>
          </a:p>
        </p:txBody>
      </p:sp>
      <p:sp>
        <p:nvSpPr>
          <p:cNvPr id="7" name="Content Placeholder 2">
            <a:extLst>
              <a:ext uri="{FF2B5EF4-FFF2-40B4-BE49-F238E27FC236}">
                <a16:creationId xmlns:a16="http://schemas.microsoft.com/office/drawing/2014/main" id="{BBAAD2D5-3402-4FDE-BC56-9C5150AB2EB4}"/>
              </a:ext>
            </a:extLst>
          </p:cNvPr>
          <p:cNvSpPr txBox="1">
            <a:spLocks/>
          </p:cNvSpPr>
          <p:nvPr/>
        </p:nvSpPr>
        <p:spPr>
          <a:xfrm>
            <a:off x="1033074" y="1625180"/>
            <a:ext cx="4001261" cy="3620563"/>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b="1" u="sng" dirty="0"/>
              <a:t>Microbes</a:t>
            </a:r>
            <a:r>
              <a:rPr lang="en-US" b="1" dirty="0"/>
              <a:t> are living organisms that are too small to see without the aid of a microscope</a:t>
            </a:r>
          </a:p>
          <a:p>
            <a:endParaRPr lang="en-US" b="1" dirty="0"/>
          </a:p>
          <a:p>
            <a:r>
              <a:rPr lang="en-US" b="1" u="sng" dirty="0"/>
              <a:t>Bacteria,</a:t>
            </a:r>
            <a:r>
              <a:rPr lang="en-US" b="1" dirty="0"/>
              <a:t> viruses, archaea, protozoa, fungi are subsets of microorganisms</a:t>
            </a:r>
          </a:p>
          <a:p>
            <a:pPr marL="0" indent="0">
              <a:buNone/>
            </a:pPr>
            <a:endParaRPr lang="en-US" b="1" dirty="0"/>
          </a:p>
          <a:p>
            <a:r>
              <a:rPr lang="en-US" b="1" u="sng" dirty="0"/>
              <a:t>Spores</a:t>
            </a:r>
            <a:r>
              <a:rPr lang="en-US" b="1" dirty="0"/>
              <a:t> are hardy, dormant cells that some bacteria produce in order to survive harsh conditions</a:t>
            </a:r>
          </a:p>
        </p:txBody>
      </p:sp>
      <p:pic>
        <p:nvPicPr>
          <p:cNvPr id="4" name="Picture 3" descr="A close-up of a microscope&#10;&#10;Description automatically generated with low confidence">
            <a:extLst>
              <a:ext uri="{FF2B5EF4-FFF2-40B4-BE49-F238E27FC236}">
                <a16:creationId xmlns:a16="http://schemas.microsoft.com/office/drawing/2014/main" id="{6AD14A18-CBE4-4225-9CB0-DB7B6523892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5400000">
            <a:off x="5082959" y="2046813"/>
            <a:ext cx="3373064" cy="2529798"/>
          </a:xfrm>
          <a:prstGeom prst="rect">
            <a:avLst/>
          </a:prstGeom>
        </p:spPr>
      </p:pic>
    </p:spTree>
    <p:extLst>
      <p:ext uri="{BB962C8B-B14F-4D97-AF65-F5344CB8AC3E}">
        <p14:creationId xmlns:p14="http://schemas.microsoft.com/office/powerpoint/2010/main" val="25243147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Deinococcus Radiodurans">
            <a:extLst>
              <a:ext uri="{FF2B5EF4-FFF2-40B4-BE49-F238E27FC236}">
                <a16:creationId xmlns:a16="http://schemas.microsoft.com/office/drawing/2014/main" id="{3FC4A052-EECC-405D-9729-D1C8584DBF2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93084" y="853073"/>
            <a:ext cx="3773231" cy="3773231"/>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39" descr="A picture containing dark&#10;&#10;Description automatically generated">
            <a:extLst>
              <a:ext uri="{FF2B5EF4-FFF2-40B4-BE49-F238E27FC236}">
                <a16:creationId xmlns:a16="http://schemas.microsoft.com/office/drawing/2014/main" id="{D78C77E4-A1F0-47BA-98E0-287C774B02DC}"/>
              </a:ext>
            </a:extLst>
          </p:cNvPr>
          <p:cNvPicPr>
            <a:picLocks noChangeAspect="1"/>
          </p:cNvPicPr>
          <p:nvPr/>
        </p:nvPicPr>
        <p:blipFill rotWithShape="1">
          <a:blip r:embed="rId6" cstate="print">
            <a:extLst>
              <a:ext uri="{BEBA8EAE-BF5A-486C-A8C5-ECC9F3942E4B}">
                <a14:imgProps xmlns:a14="http://schemas.microsoft.com/office/drawing/2010/main">
                  <a14:imgLayer r:embed="rId7">
                    <a14:imgEffect>
                      <a14:sharpenSoften amount="46000"/>
                    </a14:imgEffect>
                    <a14:imgEffect>
                      <a14:brightnessContrast contrast="-4000"/>
                    </a14:imgEffect>
                  </a14:imgLayer>
                </a14:imgProps>
              </a:ext>
              <a:ext uri="{28A0092B-C50C-407E-A947-70E740481C1C}">
                <a14:useLocalDpi xmlns:a14="http://schemas.microsoft.com/office/drawing/2010/main" val="0"/>
              </a:ext>
            </a:extLst>
          </a:blip>
          <a:srcRect/>
          <a:stretch/>
        </p:blipFill>
        <p:spPr>
          <a:xfrm rot="5400000">
            <a:off x="1180128" y="2769785"/>
            <a:ext cx="2876487" cy="4810455"/>
          </a:xfrm>
          <a:prstGeom prst="rect">
            <a:avLst/>
          </a:prstGeom>
        </p:spPr>
      </p:pic>
      <p:sp>
        <p:nvSpPr>
          <p:cNvPr id="9" name="Rectangle 8">
            <a:extLst>
              <a:ext uri="{FF2B5EF4-FFF2-40B4-BE49-F238E27FC236}">
                <a16:creationId xmlns:a16="http://schemas.microsoft.com/office/drawing/2014/main" id="{6368D495-826C-4E95-820E-A851A320F32E}"/>
              </a:ext>
            </a:extLst>
          </p:cNvPr>
          <p:cNvSpPr/>
          <p:nvPr/>
        </p:nvSpPr>
        <p:spPr>
          <a:xfrm>
            <a:off x="5175277" y="798131"/>
            <a:ext cx="3539661" cy="215444"/>
          </a:xfrm>
          <a:prstGeom prst="rect">
            <a:avLst/>
          </a:prstGeom>
        </p:spPr>
        <p:txBody>
          <a:bodyPr wrap="square">
            <a:spAutoFit/>
          </a:bodyPr>
          <a:lstStyle/>
          <a:p>
            <a:r>
              <a:rPr lang="en-US" sz="1200" dirty="0">
                <a:solidFill>
                  <a:srgbClr val="009900"/>
                </a:solidFill>
                <a:latin typeface="+mj-lt"/>
                <a:hlinkClick r:id="rId8">
                  <a:extLst>
                    <a:ext uri="{A12FA001-AC4F-418D-AE19-62706E023703}">
                      <ahyp:hlinkClr xmlns:ahyp="http://schemas.microsoft.com/office/drawing/2018/hyperlinkcolor" val="tx"/>
                    </a:ext>
                  </a:extLst>
                </a:hlinkClick>
              </a:rPr>
              <a:t>"</a:t>
            </a:r>
            <a:r>
              <a:rPr lang="en-US" sz="1200" dirty="0" err="1">
                <a:solidFill>
                  <a:srgbClr val="009900"/>
                </a:solidFill>
                <a:latin typeface="+mj-lt"/>
                <a:hlinkClick r:id="rId8">
                  <a:extLst>
                    <a:ext uri="{A12FA001-AC4F-418D-AE19-62706E023703}">
                      <ahyp:hlinkClr xmlns:ahyp="http://schemas.microsoft.com/office/drawing/2018/hyperlinkcolor" val="tx"/>
                    </a:ext>
                  </a:extLst>
                </a:hlinkClick>
              </a:rPr>
              <a:t>Deinococcus</a:t>
            </a:r>
            <a:r>
              <a:rPr lang="en-US" sz="1200" dirty="0">
                <a:solidFill>
                  <a:srgbClr val="009900"/>
                </a:solidFill>
                <a:latin typeface="+mj-lt"/>
                <a:hlinkClick r:id="rId8">
                  <a:extLst>
                    <a:ext uri="{A12FA001-AC4F-418D-AE19-62706E023703}">
                      <ahyp:hlinkClr xmlns:ahyp="http://schemas.microsoft.com/office/drawing/2018/hyperlinkcolor" val="tx"/>
                    </a:ext>
                  </a:extLst>
                </a:hlinkClick>
              </a:rPr>
              <a:t> </a:t>
            </a:r>
            <a:r>
              <a:rPr lang="en-US" sz="1200" dirty="0" err="1">
                <a:solidFill>
                  <a:srgbClr val="009900"/>
                </a:solidFill>
                <a:latin typeface="+mj-lt"/>
                <a:hlinkClick r:id="rId8">
                  <a:extLst>
                    <a:ext uri="{A12FA001-AC4F-418D-AE19-62706E023703}">
                      <ahyp:hlinkClr xmlns:ahyp="http://schemas.microsoft.com/office/drawing/2018/hyperlinkcolor" val="tx"/>
                    </a:ext>
                  </a:extLst>
                </a:hlinkClick>
              </a:rPr>
              <a:t>Radiodurans</a:t>
            </a:r>
            <a:r>
              <a:rPr lang="en-US" sz="1200" dirty="0">
                <a:solidFill>
                  <a:schemeClr val="bg1"/>
                </a:solidFill>
                <a:latin typeface="+mj-lt"/>
                <a:hlinkClick r:id="rId8">
                  <a:extLst>
                    <a:ext uri="{A12FA001-AC4F-418D-AE19-62706E023703}">
                      <ahyp:hlinkClr xmlns:ahyp="http://schemas.microsoft.com/office/drawing/2018/hyperlinkcolor" val="tx"/>
                    </a:ext>
                  </a:extLst>
                </a:hlinkClick>
              </a:rPr>
              <a:t>"</a:t>
            </a:r>
            <a:r>
              <a:rPr lang="en-US" sz="1200" dirty="0">
                <a:solidFill>
                  <a:schemeClr val="bg1"/>
                </a:solidFill>
                <a:latin typeface="+mj-lt"/>
              </a:rPr>
              <a:t> by </a:t>
            </a:r>
            <a:r>
              <a:rPr lang="en-US" sz="1200" dirty="0">
                <a:solidFill>
                  <a:schemeClr val="bg1"/>
                </a:solidFill>
                <a:latin typeface="+mj-lt"/>
                <a:hlinkClick r:id="rId9">
                  <a:extLst>
                    <a:ext uri="{A12FA001-AC4F-418D-AE19-62706E023703}">
                      <ahyp:hlinkClr xmlns:ahyp="http://schemas.microsoft.com/office/drawing/2018/hyperlinkcolor" val="tx"/>
                    </a:ext>
                  </a:extLst>
                </a:hlinkClick>
              </a:rPr>
              <a:t>EMSL</a:t>
            </a:r>
            <a:r>
              <a:rPr lang="en-US" sz="1200" dirty="0">
                <a:solidFill>
                  <a:schemeClr val="bg1"/>
                </a:solidFill>
                <a:latin typeface="+mj-lt"/>
              </a:rPr>
              <a:t> is licensed under </a:t>
            </a:r>
            <a:r>
              <a:rPr lang="en-US" sz="1200" dirty="0">
                <a:solidFill>
                  <a:schemeClr val="bg1"/>
                </a:solidFill>
                <a:latin typeface="+mj-lt"/>
                <a:hlinkClick r:id="rId10">
                  <a:extLst>
                    <a:ext uri="{A12FA001-AC4F-418D-AE19-62706E023703}">
                      <ahyp:hlinkClr xmlns:ahyp="http://schemas.microsoft.com/office/drawing/2018/hyperlinkcolor" val="tx"/>
                    </a:ext>
                  </a:extLst>
                </a:hlinkClick>
              </a:rPr>
              <a:t>CC BY-NC-SA 2.0</a:t>
            </a:r>
            <a:endParaRPr lang="en-US" sz="1200" dirty="0">
              <a:solidFill>
                <a:schemeClr val="bg1"/>
              </a:solidFill>
              <a:latin typeface="+mj-lt"/>
            </a:endParaRPr>
          </a:p>
        </p:txBody>
      </p:sp>
      <p:pic>
        <p:nvPicPr>
          <p:cNvPr id="3" name="Picture 2" descr="A planet in space&#10;&#10;Description automatically generated with low confidence">
            <a:extLst>
              <a:ext uri="{FF2B5EF4-FFF2-40B4-BE49-F238E27FC236}">
                <a16:creationId xmlns:a16="http://schemas.microsoft.com/office/drawing/2014/main" id="{95FA47DB-35E5-41EA-B9DB-24EC7557F5E5}"/>
              </a:ext>
            </a:extLst>
          </p:cNvPr>
          <p:cNvPicPr>
            <a:picLocks noChangeAspect="1"/>
          </p:cNvPicPr>
          <p:nvPr/>
        </p:nvPicPr>
        <p:blipFill rotWithShape="1">
          <a:blip r:embed="rId11" cstate="print">
            <a:extLst>
              <a:ext uri="{28A0092B-C50C-407E-A947-70E740481C1C}">
                <a14:useLocalDpi xmlns:a14="http://schemas.microsoft.com/office/drawing/2010/main" val="0"/>
              </a:ext>
            </a:extLst>
          </a:blip>
          <a:srcRect t="-120"/>
          <a:stretch/>
        </p:blipFill>
        <p:spPr>
          <a:xfrm rot="5400000">
            <a:off x="2808495" y="1445787"/>
            <a:ext cx="2804921" cy="1619493"/>
          </a:xfrm>
          <a:prstGeom prst="rect">
            <a:avLst/>
          </a:prstGeom>
        </p:spPr>
      </p:pic>
      <p:pic>
        <p:nvPicPr>
          <p:cNvPr id="7" name="Tardigrade_6.10.2022">
            <a:hlinkClick r:id="" action="ppaction://media"/>
            <a:extLst>
              <a:ext uri="{FF2B5EF4-FFF2-40B4-BE49-F238E27FC236}">
                <a16:creationId xmlns:a16="http://schemas.microsoft.com/office/drawing/2014/main" id="{73FEBCC0-D401-4D0F-B192-21F2C75F82EE}"/>
              </a:ext>
            </a:extLst>
          </p:cNvPr>
          <p:cNvPicPr>
            <a:picLocks noChangeAspect="1"/>
          </p:cNvPicPr>
          <p:nvPr>
            <a:videoFile r:link="rId1"/>
            <p:extLst>
              <p:ext uri="{DAA4B4D4-6D71-4841-9C94-3DE7FCFB9230}">
                <p14:media xmlns:p14="http://schemas.microsoft.com/office/powerpoint/2010/main" r:embed="rId2">
                  <p14:trim end="2700.3333"/>
                </p14:media>
              </p:ext>
            </p:extLst>
          </p:nvPr>
        </p:nvPicPr>
        <p:blipFill rotWithShape="1">
          <a:blip r:embed="rId12"/>
          <a:srcRect l="14393" t="18311" r="59685" b="40267"/>
          <a:stretch>
            <a:fillRect/>
          </a:stretch>
        </p:blipFill>
        <p:spPr>
          <a:xfrm>
            <a:off x="213144" y="853074"/>
            <a:ext cx="3115683" cy="2804921"/>
          </a:xfrm>
          <a:prstGeom prst="rect">
            <a:avLst/>
          </a:prstGeom>
        </p:spPr>
      </p:pic>
      <p:sp>
        <p:nvSpPr>
          <p:cNvPr id="8" name="TextBox 7">
            <a:extLst>
              <a:ext uri="{FF2B5EF4-FFF2-40B4-BE49-F238E27FC236}">
                <a16:creationId xmlns:a16="http://schemas.microsoft.com/office/drawing/2014/main" id="{502F861D-8081-4BF7-B364-9E59E1FD4499}"/>
              </a:ext>
            </a:extLst>
          </p:cNvPr>
          <p:cNvSpPr txBox="1"/>
          <p:nvPr/>
        </p:nvSpPr>
        <p:spPr>
          <a:xfrm>
            <a:off x="213144" y="853073"/>
            <a:ext cx="821059" cy="338554"/>
          </a:xfrm>
          <a:prstGeom prst="rect">
            <a:avLst/>
          </a:prstGeom>
          <a:noFill/>
        </p:spPr>
        <p:txBody>
          <a:bodyPr wrap="none" rtlCol="0">
            <a:spAutoFit/>
          </a:bodyPr>
          <a:lstStyle/>
          <a:p>
            <a:r>
              <a:rPr lang="en-US" dirty="0">
                <a:solidFill>
                  <a:schemeClr val="bg1"/>
                </a:solidFill>
                <a:latin typeface="+mj-lt"/>
              </a:rPr>
              <a:t>VIDEO</a:t>
            </a:r>
          </a:p>
        </p:txBody>
      </p:sp>
      <p:pic>
        <p:nvPicPr>
          <p:cNvPr id="11" name="Picture 10" descr="A picture containing cup, indoor&#10;&#10;Description automatically generated">
            <a:extLst>
              <a:ext uri="{FF2B5EF4-FFF2-40B4-BE49-F238E27FC236}">
                <a16:creationId xmlns:a16="http://schemas.microsoft.com/office/drawing/2014/main" id="{A4D74EBE-71F2-4A89-8A1F-3818B95708C4}"/>
              </a:ext>
            </a:extLst>
          </p:cNvPr>
          <p:cNvPicPr>
            <a:picLocks noChangeAspect="1"/>
          </p:cNvPicPr>
          <p:nvPr/>
        </p:nvPicPr>
        <p:blipFill rotWithShape="1">
          <a:blip r:embed="rId13" cstate="print">
            <a:extLst>
              <a:ext uri="{28A0092B-C50C-407E-A947-70E740481C1C}">
                <a14:useLocalDpi xmlns:a14="http://schemas.microsoft.com/office/drawing/2010/main" val="0"/>
              </a:ext>
            </a:extLst>
          </a:blip>
          <a:srcRect/>
          <a:stretch/>
        </p:blipFill>
        <p:spPr>
          <a:xfrm>
            <a:off x="5093084" y="4681246"/>
            <a:ext cx="3773231" cy="1938146"/>
          </a:xfrm>
          <a:prstGeom prst="rect">
            <a:avLst/>
          </a:prstGeom>
        </p:spPr>
      </p:pic>
    </p:spTree>
    <p:extLst>
      <p:ext uri="{BB962C8B-B14F-4D97-AF65-F5344CB8AC3E}">
        <p14:creationId xmlns:p14="http://schemas.microsoft.com/office/powerpoint/2010/main" val="39220860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9948"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7"/>
                </p:tgtEl>
              </p:cMediaNode>
            </p:video>
            <p:seq concurrent="1" nextAc="seek">
              <p:cTn id="8" restart="whenNotActive" fill="hold" evtFilter="cancelBubble" nodeType="interactiveSeq">
                <p:stCondLst>
                  <p:cond evt="onClick" delay="0">
                    <p:tgtEl>
                      <p:spTgt spid="7"/>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7"/>
                                        </p:tgtEl>
                                      </p:cBhvr>
                                    </p:cmd>
                                  </p:childTnLst>
                                </p:cTn>
                              </p:par>
                            </p:childTnLst>
                          </p:cTn>
                        </p:par>
                      </p:childTnLst>
                    </p:cTn>
                  </p:par>
                </p:childTnLst>
              </p:cTn>
              <p:nextCondLst>
                <p:cond evt="onClick" delay="0">
                  <p:tgtEl>
                    <p:spTgt spid="7"/>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E581B-E17C-45CF-B8AE-96BECE228C3A}"/>
              </a:ext>
            </a:extLst>
          </p:cNvPr>
          <p:cNvSpPr>
            <a:spLocks noGrp="1"/>
          </p:cNvSpPr>
          <p:nvPr>
            <p:ph type="title"/>
          </p:nvPr>
        </p:nvSpPr>
        <p:spPr>
          <a:xfrm>
            <a:off x="342900" y="1373295"/>
            <a:ext cx="8458200" cy="566737"/>
          </a:xfrm>
        </p:spPr>
        <p:txBody>
          <a:bodyPr/>
          <a:lstStyle/>
          <a:p>
            <a:r>
              <a:rPr lang="en-US" dirty="0"/>
              <a:t>Many microbes can survive one or more of the conditions below:</a:t>
            </a:r>
          </a:p>
        </p:txBody>
      </p:sp>
      <p:sp>
        <p:nvSpPr>
          <p:cNvPr id="3" name="Content Placeholder 2">
            <a:extLst>
              <a:ext uri="{FF2B5EF4-FFF2-40B4-BE49-F238E27FC236}">
                <a16:creationId xmlns:a16="http://schemas.microsoft.com/office/drawing/2014/main" id="{92DA45D5-4C89-45E0-BB31-0E5FE4658F71}"/>
              </a:ext>
            </a:extLst>
          </p:cNvPr>
          <p:cNvSpPr>
            <a:spLocks noGrp="1"/>
          </p:cNvSpPr>
          <p:nvPr>
            <p:ph idx="1"/>
          </p:nvPr>
        </p:nvSpPr>
        <p:spPr>
          <a:xfrm>
            <a:off x="342900" y="2434975"/>
            <a:ext cx="8458200" cy="3863618"/>
          </a:xfrm>
        </p:spPr>
        <p:txBody>
          <a:bodyPr numCol="2"/>
          <a:lstStyle/>
          <a:p>
            <a:pPr lvl="1">
              <a:buFont typeface="Arial" panose="020B0604020202020204" pitchFamily="34" charset="0"/>
              <a:buChar char="•"/>
            </a:pPr>
            <a:r>
              <a:rPr lang="en-US" sz="2800" b="1" kern="0" baseline="0" dirty="0"/>
              <a:t>Radiation</a:t>
            </a:r>
          </a:p>
          <a:p>
            <a:pPr lvl="1">
              <a:buFont typeface="Arial" panose="020B0604020202020204" pitchFamily="34" charset="0"/>
              <a:buChar char="•"/>
            </a:pPr>
            <a:r>
              <a:rPr lang="en-US" sz="2800" b="1" kern="0" baseline="0" dirty="0"/>
              <a:t>Vacuum</a:t>
            </a:r>
          </a:p>
          <a:p>
            <a:pPr lvl="1">
              <a:buFont typeface="Arial" panose="020B0604020202020204" pitchFamily="34" charset="0"/>
              <a:buChar char="•"/>
            </a:pPr>
            <a:r>
              <a:rPr lang="en-US" sz="2800" b="1" kern="0" baseline="0" dirty="0"/>
              <a:t>Heat</a:t>
            </a:r>
          </a:p>
          <a:p>
            <a:pPr lvl="1">
              <a:buFont typeface="Arial" panose="020B0604020202020204" pitchFamily="34" charset="0"/>
              <a:buChar char="•"/>
            </a:pPr>
            <a:r>
              <a:rPr lang="en-US" sz="2800" b="1" kern="0" baseline="0" dirty="0"/>
              <a:t>Cold</a:t>
            </a:r>
          </a:p>
          <a:p>
            <a:pPr lvl="1">
              <a:buFont typeface="Arial" panose="020B0604020202020204" pitchFamily="34" charset="0"/>
              <a:buChar char="•"/>
            </a:pPr>
            <a:r>
              <a:rPr lang="en-US" sz="2800" b="1" kern="0" baseline="0" dirty="0"/>
              <a:t>Dehydration</a:t>
            </a:r>
          </a:p>
          <a:p>
            <a:pPr lvl="1">
              <a:buFont typeface="Arial" panose="020B0604020202020204" pitchFamily="34" charset="0"/>
              <a:buChar char="•"/>
            </a:pPr>
            <a:r>
              <a:rPr lang="en-US" sz="2800" b="1" kern="0" baseline="0" dirty="0"/>
              <a:t>Chemicals</a:t>
            </a:r>
            <a:endParaRPr lang="en-US" sz="2800" b="1" dirty="0"/>
          </a:p>
          <a:p>
            <a:pPr lvl="1">
              <a:buFont typeface="Arial" panose="020B0604020202020204" pitchFamily="34" charset="0"/>
              <a:buChar char="•"/>
            </a:pPr>
            <a:r>
              <a:rPr lang="en-US" sz="2800" b="1" kern="0" baseline="0" dirty="0">
                <a:latin typeface="+mn-lt"/>
              </a:rPr>
              <a:t>Acid</a:t>
            </a:r>
            <a:endParaRPr lang="en-US" sz="2800" b="1" dirty="0"/>
          </a:p>
          <a:p>
            <a:pPr lvl="1">
              <a:buFont typeface="Arial" panose="020B0604020202020204" pitchFamily="34" charset="0"/>
              <a:buChar char="•"/>
            </a:pPr>
            <a:r>
              <a:rPr lang="en-US" sz="2800" b="1" kern="0" baseline="0" dirty="0">
                <a:latin typeface="+mn-lt"/>
              </a:rPr>
              <a:t>Salt</a:t>
            </a:r>
            <a:endParaRPr lang="en-US" sz="2800" b="1" dirty="0"/>
          </a:p>
          <a:p>
            <a:pPr lvl="1">
              <a:buFont typeface="Arial" panose="020B0604020202020204" pitchFamily="34" charset="0"/>
              <a:buChar char="•"/>
            </a:pPr>
            <a:r>
              <a:rPr lang="en-US" sz="2800" b="1" kern="0" baseline="0" dirty="0">
                <a:latin typeface="+mn-lt"/>
              </a:rPr>
              <a:t>Impact</a:t>
            </a:r>
            <a:endParaRPr lang="en-US" sz="2800" b="1" dirty="0"/>
          </a:p>
          <a:p>
            <a:pPr lvl="1">
              <a:buFont typeface="Arial" panose="020B0604020202020204" pitchFamily="34" charset="0"/>
              <a:buChar char="•"/>
            </a:pPr>
            <a:r>
              <a:rPr lang="en-US" sz="2800" b="1" kern="0" baseline="0" dirty="0">
                <a:latin typeface="+mn-lt"/>
              </a:rPr>
              <a:t>Pressure</a:t>
            </a:r>
            <a:endParaRPr lang="en-US" sz="2800" b="1" dirty="0"/>
          </a:p>
          <a:p>
            <a:pPr lvl="1">
              <a:buFont typeface="Arial" panose="020B0604020202020204" pitchFamily="34" charset="0"/>
              <a:buChar char="•"/>
            </a:pPr>
            <a:r>
              <a:rPr lang="en-US" sz="2800" b="1" kern="0" baseline="0" dirty="0">
                <a:latin typeface="+mn-lt"/>
              </a:rPr>
              <a:t>O</a:t>
            </a:r>
            <a:r>
              <a:rPr lang="en-US" sz="2800" b="1" kern="0" baseline="-25000" dirty="0">
                <a:latin typeface="+mn-lt"/>
              </a:rPr>
              <a:t>2</a:t>
            </a:r>
            <a:r>
              <a:rPr lang="en-US" sz="2800" b="1" kern="0" baseline="0" dirty="0">
                <a:latin typeface="+mn-lt"/>
              </a:rPr>
              <a:t> deprivation</a:t>
            </a:r>
          </a:p>
          <a:p>
            <a:pPr lvl="1">
              <a:buFont typeface="Arial" panose="020B0604020202020204" pitchFamily="34" charset="0"/>
              <a:buChar char="•"/>
            </a:pPr>
            <a:r>
              <a:rPr lang="en-US" sz="2800" b="1" kern="0" baseline="0" dirty="0">
                <a:latin typeface="+mn-lt"/>
              </a:rPr>
              <a:t>Starvation</a:t>
            </a:r>
            <a:endParaRPr lang="en-US" sz="2800" b="1" dirty="0"/>
          </a:p>
          <a:p>
            <a:pPr lvl="1">
              <a:buFont typeface="Arial" panose="020B0604020202020204" pitchFamily="34" charset="0"/>
              <a:buChar char="•"/>
            </a:pPr>
            <a:r>
              <a:rPr lang="en-US" sz="2800" b="1" kern="0" baseline="0" dirty="0">
                <a:latin typeface="+mn-lt"/>
              </a:rPr>
              <a:t>Time</a:t>
            </a:r>
          </a:p>
          <a:p>
            <a:endParaRPr lang="en-US" dirty="0"/>
          </a:p>
        </p:txBody>
      </p:sp>
    </p:spTree>
    <p:extLst>
      <p:ext uri="{BB962C8B-B14F-4D97-AF65-F5344CB8AC3E}">
        <p14:creationId xmlns:p14="http://schemas.microsoft.com/office/powerpoint/2010/main" val="28939850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DC4ADA-4400-43A5-B276-BB1D62DB9486}"/>
              </a:ext>
            </a:extLst>
          </p:cNvPr>
          <p:cNvSpPr>
            <a:spLocks noGrp="1"/>
          </p:cNvSpPr>
          <p:nvPr>
            <p:ph type="title"/>
          </p:nvPr>
        </p:nvSpPr>
        <p:spPr/>
        <p:txBody>
          <a:bodyPr/>
          <a:lstStyle/>
          <a:p>
            <a:r>
              <a:rPr lang="en-US" b="1" dirty="0"/>
              <a:t>Why is </a:t>
            </a:r>
            <a:r>
              <a:rPr lang="en-US" dirty="0"/>
              <a:t>planetary protection</a:t>
            </a:r>
            <a:r>
              <a:rPr lang="en-US" b="1" dirty="0"/>
              <a:t> important?</a:t>
            </a:r>
          </a:p>
        </p:txBody>
      </p:sp>
      <p:sp>
        <p:nvSpPr>
          <p:cNvPr id="3" name="Content Placeholder 2">
            <a:extLst>
              <a:ext uri="{FF2B5EF4-FFF2-40B4-BE49-F238E27FC236}">
                <a16:creationId xmlns:a16="http://schemas.microsoft.com/office/drawing/2014/main" id="{AFC4BD75-C99B-4718-9A23-98E9718A48D0}"/>
              </a:ext>
            </a:extLst>
          </p:cNvPr>
          <p:cNvSpPr>
            <a:spLocks noGrp="1"/>
          </p:cNvSpPr>
          <p:nvPr>
            <p:ph idx="1"/>
          </p:nvPr>
        </p:nvSpPr>
        <p:spPr>
          <a:xfrm>
            <a:off x="457200" y="1876425"/>
            <a:ext cx="8458200" cy="4648200"/>
          </a:xfrm>
        </p:spPr>
        <p:txBody>
          <a:bodyPr>
            <a:normAutofit/>
          </a:bodyPr>
          <a:lstStyle/>
          <a:p>
            <a:pPr marL="514350" indent="-514350">
              <a:buFont typeface="+mj-lt"/>
              <a:buAutoNum type="arabicPeriod"/>
            </a:pPr>
            <a:r>
              <a:rPr lang="en-US" b="1" dirty="0"/>
              <a:t>Ethically, to preserve pristine environments and avoid contamination/seeding with Earth microbes</a:t>
            </a:r>
          </a:p>
        </p:txBody>
      </p:sp>
    </p:spTree>
    <p:extLst>
      <p:ext uri="{BB962C8B-B14F-4D97-AF65-F5344CB8AC3E}">
        <p14:creationId xmlns:p14="http://schemas.microsoft.com/office/powerpoint/2010/main" val="12507538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A sign on a wooden post&#10;&#10;Description automatically generated with low confidence">
            <a:extLst>
              <a:ext uri="{FF2B5EF4-FFF2-40B4-BE49-F238E27FC236}">
                <a16:creationId xmlns:a16="http://schemas.microsoft.com/office/drawing/2014/main" id="{506BC26A-90D4-418E-AFD4-3ABEAB20F95F}"/>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0"/>
            <a:ext cx="9144000" cy="6858000"/>
          </a:xfrm>
        </p:spPr>
      </p:pic>
      <p:sp>
        <p:nvSpPr>
          <p:cNvPr id="11" name="Content Placeholder 18">
            <a:extLst>
              <a:ext uri="{FF2B5EF4-FFF2-40B4-BE49-F238E27FC236}">
                <a16:creationId xmlns:a16="http://schemas.microsoft.com/office/drawing/2014/main" id="{3671C863-9FF5-4F5A-A8C5-1B63E771B8DC}"/>
              </a:ext>
            </a:extLst>
          </p:cNvPr>
          <p:cNvSpPr txBox="1">
            <a:spLocks/>
          </p:cNvSpPr>
          <p:nvPr/>
        </p:nvSpPr>
        <p:spPr bwMode="auto">
          <a:xfrm>
            <a:off x="236413" y="4538609"/>
            <a:ext cx="3503381" cy="701211"/>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normAutofit fontScale="92500"/>
          </a:bodyPr>
          <a:lstStyle>
            <a:lvl1pPr marL="342900" indent="-342900" algn="l" rtl="0" fontAlgn="base">
              <a:spcBef>
                <a:spcPct val="20000"/>
              </a:spcBef>
              <a:spcAft>
                <a:spcPct val="0"/>
              </a:spcAft>
              <a:buClr>
                <a:srgbClr val="004D96"/>
              </a:buClr>
              <a:buFont typeface="Wingdings" pitchFamily="2" charset="2"/>
              <a:buChar char=""/>
              <a:defRPr sz="2800">
                <a:solidFill>
                  <a:schemeClr val="tx1"/>
                </a:solidFill>
                <a:latin typeface="+mn-lt"/>
                <a:ea typeface="+mn-ea"/>
                <a:cs typeface="+mn-cs"/>
              </a:defRPr>
            </a:lvl1pPr>
            <a:lvl2pPr marL="803275" indent="-346075" algn="l" rtl="0" fontAlgn="base">
              <a:spcBef>
                <a:spcPct val="20000"/>
              </a:spcBef>
              <a:spcAft>
                <a:spcPct val="0"/>
              </a:spcAft>
              <a:buClr>
                <a:srgbClr val="004D96"/>
              </a:buClr>
              <a:buFont typeface="Symbol" pitchFamily="18" charset="2"/>
              <a:buChar char="-"/>
              <a:defRPr sz="2300">
                <a:solidFill>
                  <a:schemeClr val="tx1"/>
                </a:solidFill>
                <a:latin typeface="+mn-lt"/>
              </a:defRPr>
            </a:lvl2pPr>
            <a:lvl3pPr marL="1138238" indent="-220663" algn="l" rtl="0" fontAlgn="base">
              <a:spcBef>
                <a:spcPct val="20000"/>
              </a:spcBef>
              <a:spcAft>
                <a:spcPct val="0"/>
              </a:spcAft>
              <a:buClr>
                <a:srgbClr val="004D96"/>
              </a:buClr>
              <a:buFont typeface="Wingdings" pitchFamily="2" charset="2"/>
              <a:buChar char=""/>
              <a:defRPr sz="2100">
                <a:solidFill>
                  <a:schemeClr val="tx1"/>
                </a:solidFill>
                <a:latin typeface="+mn-lt"/>
              </a:defRPr>
            </a:lvl3pPr>
            <a:lvl4pPr marL="1484313" indent="-231775" algn="l" rtl="0" fontAlgn="base">
              <a:spcBef>
                <a:spcPct val="20000"/>
              </a:spcBef>
              <a:spcAft>
                <a:spcPct val="0"/>
              </a:spcAft>
              <a:buClr>
                <a:srgbClr val="004D96"/>
              </a:buClr>
              <a:buFont typeface="Symbol" pitchFamily="18" charset="2"/>
              <a:buChar char="-"/>
              <a:defRPr sz="1900">
                <a:solidFill>
                  <a:schemeClr val="tx1"/>
                </a:solidFill>
                <a:latin typeface="+mn-lt"/>
              </a:defRPr>
            </a:lvl4pPr>
            <a:lvl5pPr marL="2057400" indent="-228600" algn="l" rtl="0" fontAlgn="base">
              <a:spcBef>
                <a:spcPct val="20000"/>
              </a:spcBef>
              <a:spcAft>
                <a:spcPct val="0"/>
              </a:spcAft>
              <a:buClr>
                <a:schemeClr val="bg1"/>
              </a:buClr>
              <a:buSzPct val="120000"/>
              <a:buChar char="»"/>
              <a:defRPr sz="2000">
                <a:solidFill>
                  <a:schemeClr val="bg1"/>
                </a:solidFill>
                <a:latin typeface="+mn-lt"/>
              </a:defRPr>
            </a:lvl5pPr>
            <a:lvl6pPr marL="2514600" indent="-228600" algn="l" rtl="0" fontAlgn="base">
              <a:spcBef>
                <a:spcPct val="20000"/>
              </a:spcBef>
              <a:spcAft>
                <a:spcPct val="0"/>
              </a:spcAft>
              <a:buClr>
                <a:schemeClr val="bg1"/>
              </a:buClr>
              <a:buSzPct val="120000"/>
              <a:buChar char="»"/>
              <a:defRPr sz="2000">
                <a:solidFill>
                  <a:schemeClr val="bg1"/>
                </a:solidFill>
                <a:latin typeface="+mn-lt"/>
              </a:defRPr>
            </a:lvl6pPr>
            <a:lvl7pPr marL="2971800" indent="-228600" algn="l" rtl="0" fontAlgn="base">
              <a:spcBef>
                <a:spcPct val="20000"/>
              </a:spcBef>
              <a:spcAft>
                <a:spcPct val="0"/>
              </a:spcAft>
              <a:buClr>
                <a:schemeClr val="bg1"/>
              </a:buClr>
              <a:buSzPct val="120000"/>
              <a:buChar char="»"/>
              <a:defRPr sz="2000">
                <a:solidFill>
                  <a:schemeClr val="bg1"/>
                </a:solidFill>
                <a:latin typeface="+mn-lt"/>
              </a:defRPr>
            </a:lvl7pPr>
            <a:lvl8pPr marL="3429000" indent="-228600" algn="l" rtl="0" fontAlgn="base">
              <a:spcBef>
                <a:spcPct val="20000"/>
              </a:spcBef>
              <a:spcAft>
                <a:spcPct val="0"/>
              </a:spcAft>
              <a:buClr>
                <a:schemeClr val="bg1"/>
              </a:buClr>
              <a:buSzPct val="120000"/>
              <a:buChar char="»"/>
              <a:defRPr sz="2000">
                <a:solidFill>
                  <a:schemeClr val="bg1"/>
                </a:solidFill>
                <a:latin typeface="+mn-lt"/>
              </a:defRPr>
            </a:lvl8pPr>
            <a:lvl9pPr marL="3886200" indent="-228600" algn="l" rtl="0" fontAlgn="base">
              <a:spcBef>
                <a:spcPct val="20000"/>
              </a:spcBef>
              <a:spcAft>
                <a:spcPct val="0"/>
              </a:spcAft>
              <a:buClr>
                <a:schemeClr val="bg1"/>
              </a:buClr>
              <a:buSzPct val="120000"/>
              <a:buChar char="»"/>
              <a:defRPr sz="2000">
                <a:solidFill>
                  <a:schemeClr val="bg1"/>
                </a:solidFill>
                <a:latin typeface="+mn-lt"/>
              </a:defRPr>
            </a:lvl9pPr>
          </a:lstStyle>
          <a:p>
            <a:pPr marL="0" indent="0">
              <a:buFont typeface="Wingdings" pitchFamily="2" charset="2"/>
              <a:buNone/>
            </a:pPr>
            <a:r>
              <a:rPr lang="en-US" sz="2000" b="1" kern="0" baseline="0" dirty="0">
                <a:solidFill>
                  <a:srgbClr val="FFFFFF"/>
                </a:solidFill>
              </a:rPr>
              <a:t>Just as we wish to preserve certain places on Earth...</a:t>
            </a:r>
          </a:p>
        </p:txBody>
      </p:sp>
    </p:spTree>
    <p:extLst>
      <p:ext uri="{BB962C8B-B14F-4D97-AF65-F5344CB8AC3E}">
        <p14:creationId xmlns:p14="http://schemas.microsoft.com/office/powerpoint/2010/main" val="937944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icture containing outdoor, ground, nature&#10;&#10;Description automatically generated">
            <a:extLst>
              <a:ext uri="{FF2B5EF4-FFF2-40B4-BE49-F238E27FC236}">
                <a16:creationId xmlns:a16="http://schemas.microsoft.com/office/drawing/2014/main" id="{1258DE0E-D78C-4CE1-BFE0-A3D495C86B07}"/>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1" y="0"/>
            <a:ext cx="9144001" cy="6858000"/>
          </a:xfrm>
          <a:prstGeom prst="rect">
            <a:avLst/>
          </a:prstGeom>
        </p:spPr>
      </p:pic>
      <p:sp>
        <p:nvSpPr>
          <p:cNvPr id="47" name="Content Placeholder 18">
            <a:extLst>
              <a:ext uri="{FF2B5EF4-FFF2-40B4-BE49-F238E27FC236}">
                <a16:creationId xmlns:a16="http://schemas.microsoft.com/office/drawing/2014/main" id="{1EC0B979-2D9D-4D6F-9198-AAC2786AA4EC}"/>
              </a:ext>
            </a:extLst>
          </p:cNvPr>
          <p:cNvSpPr>
            <a:spLocks noGrp="1"/>
          </p:cNvSpPr>
          <p:nvPr>
            <p:ph idx="1"/>
          </p:nvPr>
        </p:nvSpPr>
        <p:spPr>
          <a:xfrm>
            <a:off x="-1" y="4487238"/>
            <a:ext cx="6452172" cy="722971"/>
          </a:xfrm>
        </p:spPr>
        <p:txBody>
          <a:bodyPr anchor="ctr">
            <a:normAutofit/>
          </a:bodyPr>
          <a:lstStyle/>
          <a:p>
            <a:pPr marL="0" indent="0">
              <a:buNone/>
            </a:pPr>
            <a:r>
              <a:rPr lang="en-US" sz="2000" b="1" dirty="0">
                <a:solidFill>
                  <a:srgbClr val="FFFFFF"/>
                </a:solidFill>
              </a:rPr>
              <a:t>…we also wish to preserve other planetary bodies.</a:t>
            </a:r>
          </a:p>
        </p:txBody>
      </p:sp>
    </p:spTree>
    <p:extLst>
      <p:ext uri="{BB962C8B-B14F-4D97-AF65-F5344CB8AC3E}">
        <p14:creationId xmlns:p14="http://schemas.microsoft.com/office/powerpoint/2010/main" val="11108971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DC4ADA-4400-43A5-B276-BB1D62DB9486}"/>
              </a:ext>
            </a:extLst>
          </p:cNvPr>
          <p:cNvSpPr>
            <a:spLocks noGrp="1"/>
          </p:cNvSpPr>
          <p:nvPr>
            <p:ph type="title"/>
          </p:nvPr>
        </p:nvSpPr>
        <p:spPr/>
        <p:txBody>
          <a:bodyPr/>
          <a:lstStyle/>
          <a:p>
            <a:r>
              <a:rPr lang="en-US" b="1" dirty="0"/>
              <a:t>Why is </a:t>
            </a:r>
            <a:r>
              <a:rPr lang="en-US" dirty="0"/>
              <a:t>planetary protection</a:t>
            </a:r>
            <a:r>
              <a:rPr lang="en-US" b="1" dirty="0"/>
              <a:t> important?</a:t>
            </a:r>
          </a:p>
        </p:txBody>
      </p:sp>
      <p:sp>
        <p:nvSpPr>
          <p:cNvPr id="3" name="Content Placeholder 2">
            <a:extLst>
              <a:ext uri="{FF2B5EF4-FFF2-40B4-BE49-F238E27FC236}">
                <a16:creationId xmlns:a16="http://schemas.microsoft.com/office/drawing/2014/main" id="{AFC4BD75-C99B-4718-9A23-98E9718A48D0}"/>
              </a:ext>
            </a:extLst>
          </p:cNvPr>
          <p:cNvSpPr>
            <a:spLocks noGrp="1"/>
          </p:cNvSpPr>
          <p:nvPr>
            <p:ph idx="1"/>
          </p:nvPr>
        </p:nvSpPr>
        <p:spPr>
          <a:xfrm>
            <a:off x="457200" y="1876425"/>
            <a:ext cx="8458200" cy="4648200"/>
          </a:xfrm>
        </p:spPr>
        <p:txBody>
          <a:bodyPr>
            <a:normAutofit/>
          </a:bodyPr>
          <a:lstStyle/>
          <a:p>
            <a:pPr marL="514350" indent="-514350">
              <a:buFont typeface="+mj-lt"/>
              <a:buAutoNum type="arabicPeriod"/>
            </a:pPr>
            <a:r>
              <a:rPr lang="en-US" b="1" dirty="0"/>
              <a:t>Ethically, to preserve pristine environments and avoid contamination/seeding with Earth microbes</a:t>
            </a:r>
          </a:p>
          <a:p>
            <a:pPr marL="514350" indent="-514350">
              <a:buFont typeface="+mj-lt"/>
              <a:buAutoNum type="arabicPeriod"/>
            </a:pPr>
            <a:endParaRPr lang="en-US" b="1" dirty="0"/>
          </a:p>
          <a:p>
            <a:pPr marL="514350" indent="-514350">
              <a:buFont typeface="+mj-lt"/>
              <a:buAutoNum type="arabicPeriod"/>
            </a:pPr>
            <a:r>
              <a:rPr lang="en-US" b="1" dirty="0"/>
              <a:t>To protect Earth from possible microbes or bioactive molecules returning in samples or on spacecraft</a:t>
            </a:r>
          </a:p>
        </p:txBody>
      </p:sp>
    </p:spTree>
    <p:extLst>
      <p:ext uri="{BB962C8B-B14F-4D97-AF65-F5344CB8AC3E}">
        <p14:creationId xmlns:p14="http://schemas.microsoft.com/office/powerpoint/2010/main" val="621640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8" name="Picture 6" descr="NASA NEOWISE spacecraft opened its eyes after more than two years of slumber to see the starry sky with the same clarity achieved during its prime mission. This image shows a patch of sky in the constellation Pisces.">
            <a:extLst>
              <a:ext uri="{FF2B5EF4-FFF2-40B4-BE49-F238E27FC236}">
                <a16:creationId xmlns:a16="http://schemas.microsoft.com/office/drawing/2014/main" id="{F8A63528-924D-46DC-ACED-84CCF5CE1FAD}"/>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5" name="Content Placeholder 4" descr="Icon&#10;&#10;Description automatically generated">
            <a:extLst>
              <a:ext uri="{FF2B5EF4-FFF2-40B4-BE49-F238E27FC236}">
                <a16:creationId xmlns:a16="http://schemas.microsoft.com/office/drawing/2014/main" id="{D1D7FDF3-B592-4386-A771-C354455B8093}"/>
              </a:ext>
            </a:extLst>
          </p:cNvPr>
          <p:cNvPicPr>
            <a:picLocks noGrp="1" noChangeAspect="1"/>
          </p:cNvPicPr>
          <p:nvPr>
            <p:ph idx="1"/>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1071900" y="240479"/>
            <a:ext cx="6988175" cy="6377042"/>
          </a:xfrm>
          <a:noFill/>
        </p:spPr>
      </p:pic>
      <p:sp>
        <p:nvSpPr>
          <p:cNvPr id="2" name="Title 1">
            <a:extLst>
              <a:ext uri="{FF2B5EF4-FFF2-40B4-BE49-F238E27FC236}">
                <a16:creationId xmlns:a16="http://schemas.microsoft.com/office/drawing/2014/main" id="{A9A8CCA3-8EED-444C-80DB-8B3F758A2E13}"/>
              </a:ext>
            </a:extLst>
          </p:cNvPr>
          <p:cNvSpPr>
            <a:spLocks noGrp="1"/>
          </p:cNvSpPr>
          <p:nvPr>
            <p:ph type="title"/>
          </p:nvPr>
        </p:nvSpPr>
        <p:spPr>
          <a:xfrm>
            <a:off x="2753758" y="2496621"/>
            <a:ext cx="4122221" cy="1643864"/>
          </a:xfrm>
        </p:spPr>
        <p:txBody>
          <a:bodyPr/>
          <a:lstStyle/>
          <a:p>
            <a:r>
              <a:rPr lang="en-US" dirty="0">
                <a:solidFill>
                  <a:schemeClr val="bg1"/>
                </a:solidFill>
              </a:rPr>
              <a:t>“Backward” Planetary Protection is concerned with protecting Earth</a:t>
            </a:r>
          </a:p>
        </p:txBody>
      </p:sp>
      <p:sp>
        <p:nvSpPr>
          <p:cNvPr id="3" name="Oval 2">
            <a:extLst>
              <a:ext uri="{FF2B5EF4-FFF2-40B4-BE49-F238E27FC236}">
                <a16:creationId xmlns:a16="http://schemas.microsoft.com/office/drawing/2014/main" id="{BC24F8E7-22C2-4E7C-85B6-3CDD55F67991}"/>
              </a:ext>
            </a:extLst>
          </p:cNvPr>
          <p:cNvSpPr/>
          <p:nvPr/>
        </p:nvSpPr>
        <p:spPr bwMode="auto">
          <a:xfrm>
            <a:off x="7223484" y="821932"/>
            <a:ext cx="1591743" cy="1618179"/>
          </a:xfrm>
          <a:prstGeom prst="ellipse">
            <a:avLst/>
          </a:prstGeom>
          <a:solidFill>
            <a:schemeClr val="accent1"/>
          </a:solidFill>
          <a:ln w="9525" cap="flat" cmpd="sng" algn="ctr">
            <a:solidFill>
              <a:schemeClr val="tx1"/>
            </a:solidFill>
            <a:prstDash val="solid"/>
            <a:round/>
            <a:headEnd type="none" w="med" len="med"/>
            <a:tailEnd type="none" w="med" len="med"/>
          </a:ln>
          <a:effectLst>
            <a:glow rad="419100">
              <a:srgbClr val="FADEA7">
                <a:alpha val="40000"/>
              </a:srgbClr>
            </a:glow>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25000">
              <a:ln>
                <a:noFill/>
              </a:ln>
              <a:solidFill>
                <a:schemeClr val="tx1"/>
              </a:solidFill>
              <a:effectLst/>
              <a:latin typeface="Times New Roman" pitchFamily="18" charset="0"/>
            </a:endParaRPr>
          </a:p>
        </p:txBody>
      </p:sp>
      <p:sp>
        <p:nvSpPr>
          <p:cNvPr id="11" name="Oval 10">
            <a:extLst>
              <a:ext uri="{FF2B5EF4-FFF2-40B4-BE49-F238E27FC236}">
                <a16:creationId xmlns:a16="http://schemas.microsoft.com/office/drawing/2014/main" id="{35C003FA-B8CE-48FB-90B8-A0E5B00F424E}"/>
              </a:ext>
            </a:extLst>
          </p:cNvPr>
          <p:cNvSpPr/>
          <p:nvPr/>
        </p:nvSpPr>
        <p:spPr bwMode="auto">
          <a:xfrm>
            <a:off x="296200" y="4586247"/>
            <a:ext cx="1591743" cy="1618179"/>
          </a:xfrm>
          <a:prstGeom prst="ellipse">
            <a:avLst/>
          </a:prstGeom>
          <a:solidFill>
            <a:schemeClr val="accent1"/>
          </a:solidFill>
          <a:ln w="9525" cap="flat" cmpd="sng" algn="ctr">
            <a:solidFill>
              <a:schemeClr val="tx1"/>
            </a:solidFill>
            <a:prstDash val="solid"/>
            <a:round/>
            <a:headEnd type="none" w="med" len="med"/>
            <a:tailEnd type="none" w="med" len="med"/>
          </a:ln>
          <a:effectLst>
            <a:glow rad="419100">
              <a:srgbClr val="B8FEF6">
                <a:alpha val="40000"/>
              </a:srgbClr>
            </a:glow>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25000">
              <a:ln>
                <a:noFill/>
              </a:ln>
              <a:solidFill>
                <a:schemeClr val="tx1"/>
              </a:solidFill>
              <a:effectLst/>
              <a:latin typeface="Times New Roman" pitchFamily="18" charset="0"/>
            </a:endParaRPr>
          </a:p>
        </p:txBody>
      </p:sp>
      <p:pic>
        <p:nvPicPr>
          <p:cNvPr id="8194" name="Picture 2" descr="Mars Opposition and Equinox">
            <a:extLst>
              <a:ext uri="{FF2B5EF4-FFF2-40B4-BE49-F238E27FC236}">
                <a16:creationId xmlns:a16="http://schemas.microsoft.com/office/drawing/2014/main" id="{5E251DBF-F346-4A38-934A-A80DF1020A72}"/>
              </a:ext>
            </a:extLst>
          </p:cNvPr>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a:stretch/>
        </p:blipFill>
        <p:spPr bwMode="auto">
          <a:xfrm>
            <a:off x="7179199" y="773128"/>
            <a:ext cx="1725354" cy="1713218"/>
          </a:xfrm>
          <a:prstGeom prst="ellipse">
            <a:avLst/>
          </a:prstGeom>
          <a:ln>
            <a:noFill/>
          </a:ln>
          <a:effectLst>
            <a:softEdge rad="0"/>
          </a:effectLst>
          <a:extLst>
            <a:ext uri="{909E8E84-426E-40DD-AFC4-6F175D3DCCD1}">
              <a14:hiddenFill xmlns:a14="http://schemas.microsoft.com/office/drawing/2010/main">
                <a:solidFill>
                  <a:srgbClr val="FFFFFF"/>
                </a:solidFill>
              </a14:hiddenFill>
            </a:ext>
          </a:extLst>
        </p:spPr>
      </p:pic>
      <p:pic>
        <p:nvPicPr>
          <p:cNvPr id="8196" name="Picture 4" descr="Behold one of the more stunningly detailed images of the Earth yet created. This Blue Marble Earth montage, created from photographs taken by the VIIRS instrument on board the Suomi NPP satellite, shows many stunning details of our home planet.">
            <a:extLst>
              <a:ext uri="{FF2B5EF4-FFF2-40B4-BE49-F238E27FC236}">
                <a16:creationId xmlns:a16="http://schemas.microsoft.com/office/drawing/2014/main" id="{7BAD4806-FC21-4197-9763-CADA6E896E90}"/>
              </a:ext>
            </a:extLst>
          </p:cNvPr>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a:stretch/>
        </p:blipFill>
        <p:spPr bwMode="auto">
          <a:xfrm>
            <a:off x="269950" y="4586246"/>
            <a:ext cx="1644242" cy="1618179"/>
          </a:xfrm>
          <a:prstGeom prst="ellipse">
            <a:avLst/>
          </a:prstGeom>
          <a:ln>
            <a:noFill/>
          </a:ln>
          <a:effectLst>
            <a:softEdge rad="0"/>
          </a:effectLst>
          <a:extLst>
            <a:ext uri="{909E8E84-426E-40DD-AFC4-6F175D3DCCD1}">
              <a14:hiddenFill xmlns:a14="http://schemas.microsoft.com/office/drawing/2010/main">
                <a:solidFill>
                  <a:srgbClr val="FFFFFF"/>
                </a:solidFill>
              </a14:hiddenFill>
            </a:ext>
          </a:extLst>
        </p:spPr>
      </p:pic>
      <p:sp>
        <p:nvSpPr>
          <p:cNvPr id="31" name="Rectangle 30">
            <a:extLst>
              <a:ext uri="{FF2B5EF4-FFF2-40B4-BE49-F238E27FC236}">
                <a16:creationId xmlns:a16="http://schemas.microsoft.com/office/drawing/2014/main" id="{561AF399-DECA-4CF4-B454-0AD33F4C972C}"/>
              </a:ext>
            </a:extLst>
          </p:cNvPr>
          <p:cNvSpPr/>
          <p:nvPr/>
        </p:nvSpPr>
        <p:spPr>
          <a:xfrm>
            <a:off x="7852975" y="6481281"/>
            <a:ext cx="1258678" cy="256480"/>
          </a:xfrm>
          <a:prstGeom prst="rect">
            <a:avLst/>
          </a:prstGeom>
        </p:spPr>
        <p:txBody>
          <a:bodyPr wrap="none">
            <a:spAutoFit/>
          </a:bodyPr>
          <a:lstStyle/>
          <a:p>
            <a:r>
              <a:rPr lang="en-US" sz="1600" dirty="0">
                <a:solidFill>
                  <a:srgbClr val="DDDDDD"/>
                </a:solidFill>
                <a:latin typeface="Arial" panose="020B0604020202020204" pitchFamily="34" charset="0"/>
              </a:rPr>
              <a:t>NASA/JPL/MSSS</a:t>
            </a:r>
            <a:endParaRPr lang="en-US" sz="1600" dirty="0"/>
          </a:p>
        </p:txBody>
      </p:sp>
    </p:spTree>
    <p:extLst>
      <p:ext uri="{BB962C8B-B14F-4D97-AF65-F5344CB8AC3E}">
        <p14:creationId xmlns:p14="http://schemas.microsoft.com/office/powerpoint/2010/main" val="26123609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DC4ADA-4400-43A5-B276-BB1D62DB9486}"/>
              </a:ext>
            </a:extLst>
          </p:cNvPr>
          <p:cNvSpPr>
            <a:spLocks noGrp="1"/>
          </p:cNvSpPr>
          <p:nvPr>
            <p:ph type="title"/>
          </p:nvPr>
        </p:nvSpPr>
        <p:spPr/>
        <p:txBody>
          <a:bodyPr/>
          <a:lstStyle/>
          <a:p>
            <a:r>
              <a:rPr lang="en-US" b="1" dirty="0"/>
              <a:t>Why is </a:t>
            </a:r>
            <a:r>
              <a:rPr lang="en-US" dirty="0"/>
              <a:t>planetary protection</a:t>
            </a:r>
            <a:r>
              <a:rPr lang="en-US" b="1" dirty="0"/>
              <a:t> important?</a:t>
            </a:r>
          </a:p>
        </p:txBody>
      </p:sp>
      <p:sp>
        <p:nvSpPr>
          <p:cNvPr id="3" name="Content Placeholder 2">
            <a:extLst>
              <a:ext uri="{FF2B5EF4-FFF2-40B4-BE49-F238E27FC236}">
                <a16:creationId xmlns:a16="http://schemas.microsoft.com/office/drawing/2014/main" id="{AFC4BD75-C99B-4718-9A23-98E9718A48D0}"/>
              </a:ext>
            </a:extLst>
          </p:cNvPr>
          <p:cNvSpPr>
            <a:spLocks noGrp="1"/>
          </p:cNvSpPr>
          <p:nvPr>
            <p:ph idx="1"/>
          </p:nvPr>
        </p:nvSpPr>
        <p:spPr>
          <a:xfrm>
            <a:off x="457200" y="1876425"/>
            <a:ext cx="8458200" cy="4648200"/>
          </a:xfrm>
        </p:spPr>
        <p:txBody>
          <a:bodyPr>
            <a:normAutofit fontScale="92500" lnSpcReduction="10000"/>
          </a:bodyPr>
          <a:lstStyle/>
          <a:p>
            <a:pPr marL="514350" indent="-514350">
              <a:buFont typeface="+mj-lt"/>
              <a:buAutoNum type="arabicPeriod"/>
            </a:pPr>
            <a:r>
              <a:rPr lang="en-US" b="1" dirty="0"/>
              <a:t>Ethically, to preserve pristine environments and avoid contamination/seeding with Earth microbes</a:t>
            </a:r>
          </a:p>
          <a:p>
            <a:pPr marL="514350" indent="-514350">
              <a:buFont typeface="+mj-lt"/>
              <a:buAutoNum type="arabicPeriod"/>
            </a:pPr>
            <a:endParaRPr lang="en-US" b="1" dirty="0"/>
          </a:p>
          <a:p>
            <a:pPr marL="514350" indent="-514350">
              <a:buFont typeface="+mj-lt"/>
              <a:buAutoNum type="arabicPeriod"/>
            </a:pPr>
            <a:r>
              <a:rPr lang="en-US" b="1" dirty="0"/>
              <a:t>To protect Earth from possible microbes or bioactive molecules returning in samples or on spacecraft</a:t>
            </a:r>
          </a:p>
          <a:p>
            <a:pPr marL="514350" indent="-514350">
              <a:buFont typeface="+mj-lt"/>
              <a:buAutoNum type="arabicPeriod"/>
            </a:pPr>
            <a:endParaRPr lang="en-US" b="1" dirty="0"/>
          </a:p>
          <a:p>
            <a:pPr marL="514350" indent="-514350">
              <a:buFont typeface="+mj-lt"/>
              <a:buAutoNum type="arabicPeriod"/>
            </a:pPr>
            <a:r>
              <a:rPr lang="en-US" b="1" dirty="0"/>
              <a:t>To maintain integrity of science conducted</a:t>
            </a:r>
          </a:p>
          <a:p>
            <a:pPr lvl="1"/>
            <a:r>
              <a:rPr lang="en-US" b="1" dirty="0"/>
              <a:t>Hardware functionality</a:t>
            </a:r>
          </a:p>
          <a:p>
            <a:pPr lvl="1"/>
            <a:r>
              <a:rPr lang="en-US" b="1" dirty="0"/>
              <a:t>Purity of samples collected</a:t>
            </a:r>
          </a:p>
        </p:txBody>
      </p:sp>
    </p:spTree>
    <p:extLst>
      <p:ext uri="{BB962C8B-B14F-4D97-AF65-F5344CB8AC3E}">
        <p14:creationId xmlns:p14="http://schemas.microsoft.com/office/powerpoint/2010/main" val="46124505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3A5168-8A49-455C-81F8-2FD859438E4B}"/>
              </a:ext>
            </a:extLst>
          </p:cNvPr>
          <p:cNvSpPr>
            <a:spLocks noGrp="1"/>
          </p:cNvSpPr>
          <p:nvPr>
            <p:ph type="title"/>
          </p:nvPr>
        </p:nvSpPr>
        <p:spPr/>
        <p:txBody>
          <a:bodyPr/>
          <a:lstStyle/>
          <a:p>
            <a:r>
              <a:rPr lang="en-US" sz="2800" dirty="0"/>
              <a:t>How can we search for life if we bring our own?</a:t>
            </a:r>
          </a:p>
        </p:txBody>
      </p:sp>
      <p:pic>
        <p:nvPicPr>
          <p:cNvPr id="6" name="Content Placeholder 16" descr="A picture containing indoor&#10;&#10;Description automatically generated">
            <a:extLst>
              <a:ext uri="{FF2B5EF4-FFF2-40B4-BE49-F238E27FC236}">
                <a16:creationId xmlns:a16="http://schemas.microsoft.com/office/drawing/2014/main" id="{36BCF990-7058-42DF-9C10-9B2841FE819F}"/>
              </a:ext>
            </a:extLst>
          </p:cNvPr>
          <p:cNvPicPr>
            <a:picLocks noChangeAspect="1"/>
          </p:cNvPicPr>
          <p:nvPr/>
        </p:nvPicPr>
        <p:blipFill rotWithShape="1">
          <a:blip r:embed="rId3" cstate="print">
            <a:extLst>
              <a:ext uri="{BEBA8EAE-BF5A-486C-A8C5-ECC9F3942E4B}">
                <a14:imgProps xmlns:a14="http://schemas.microsoft.com/office/drawing/2010/main">
                  <a14:imgLayer r:embed="rId4">
                    <a14:imgEffect>
                      <a14:saturation sat="33000"/>
                    </a14:imgEffect>
                  </a14:imgLayer>
                </a14:imgProps>
              </a:ext>
              <a:ext uri="{28A0092B-C50C-407E-A947-70E740481C1C}">
                <a14:useLocalDpi xmlns:a14="http://schemas.microsoft.com/office/drawing/2010/main" val="0"/>
              </a:ext>
            </a:extLst>
          </a:blip>
          <a:srcRect/>
          <a:stretch/>
        </p:blipFill>
        <p:spPr bwMode="auto">
          <a:xfrm rot="5400000">
            <a:off x="2049470" y="710576"/>
            <a:ext cx="5045060" cy="6685606"/>
          </a:xfrm>
          <a:prstGeom prst="rect">
            <a:avLst/>
          </a:prstGeom>
          <a:noFill/>
          <a:ln w="9525">
            <a:noFill/>
            <a:miter lim="800000"/>
            <a:headEnd/>
            <a:tailEnd/>
          </a:ln>
          <a:effectLst/>
        </p:spPr>
      </p:pic>
    </p:spTree>
    <p:extLst>
      <p:ext uri="{BB962C8B-B14F-4D97-AF65-F5344CB8AC3E}">
        <p14:creationId xmlns:p14="http://schemas.microsoft.com/office/powerpoint/2010/main" val="42414569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2C434F7-5FB7-4CF8-B8EA-8AC1DD0AD0F4}"/>
              </a:ext>
            </a:extLst>
          </p:cNvPr>
          <p:cNvSpPr>
            <a:spLocks noGrp="1"/>
          </p:cNvSpPr>
          <p:nvPr>
            <p:ph idx="1"/>
          </p:nvPr>
        </p:nvSpPr>
        <p:spPr>
          <a:xfrm>
            <a:off x="383998" y="2286673"/>
            <a:ext cx="8458200" cy="2338925"/>
          </a:xfrm>
        </p:spPr>
        <p:txBody>
          <a:bodyPr/>
          <a:lstStyle/>
          <a:p>
            <a:r>
              <a:rPr lang="en-US" dirty="0"/>
              <a:t> 1 × 10</a:t>
            </a:r>
            <a:r>
              <a:rPr lang="en-US" baseline="30000" dirty="0"/>
              <a:t>31</a:t>
            </a:r>
            <a:r>
              <a:rPr lang="en-US" dirty="0"/>
              <a:t> viruses on earth end to end would stretch for 100 million light years</a:t>
            </a:r>
          </a:p>
          <a:p>
            <a:r>
              <a:rPr lang="en-US" dirty="0"/>
              <a:t>100 million times as many bacteria in the oceans (13 × 10</a:t>
            </a:r>
            <a:r>
              <a:rPr lang="en-US" baseline="30000" dirty="0"/>
              <a:t>28</a:t>
            </a:r>
            <a:r>
              <a:rPr lang="en-US" dirty="0"/>
              <a:t>) as there are stars in the known universe</a:t>
            </a:r>
          </a:p>
        </p:txBody>
      </p:sp>
      <p:sp>
        <p:nvSpPr>
          <p:cNvPr id="4" name="Rectangle 3">
            <a:extLst>
              <a:ext uri="{FF2B5EF4-FFF2-40B4-BE49-F238E27FC236}">
                <a16:creationId xmlns:a16="http://schemas.microsoft.com/office/drawing/2014/main" id="{5EB3880F-4E86-4218-9BBB-5382C0B21311}"/>
              </a:ext>
            </a:extLst>
          </p:cNvPr>
          <p:cNvSpPr/>
          <p:nvPr/>
        </p:nvSpPr>
        <p:spPr>
          <a:xfrm>
            <a:off x="819366" y="4573075"/>
            <a:ext cx="7587463" cy="297517"/>
          </a:xfrm>
          <a:prstGeom prst="rect">
            <a:avLst/>
          </a:prstGeom>
        </p:spPr>
        <p:txBody>
          <a:bodyPr wrap="square">
            <a:spAutoFit/>
          </a:bodyPr>
          <a:lstStyle/>
          <a:p>
            <a:r>
              <a:rPr lang="en-US" sz="2000" dirty="0">
                <a:latin typeface="+mj-lt"/>
              </a:rPr>
              <a:t>Microbiology by numbers. </a:t>
            </a:r>
            <a:r>
              <a:rPr lang="en-US" sz="2000" i="1" dirty="0">
                <a:latin typeface="+mj-lt"/>
              </a:rPr>
              <a:t>Nat Rev Microbiol</a:t>
            </a:r>
            <a:r>
              <a:rPr lang="en-US" sz="2000" dirty="0">
                <a:latin typeface="+mj-lt"/>
              </a:rPr>
              <a:t> </a:t>
            </a:r>
            <a:r>
              <a:rPr lang="en-US" sz="2000" b="1" dirty="0">
                <a:latin typeface="+mj-lt"/>
              </a:rPr>
              <a:t>9, </a:t>
            </a:r>
            <a:r>
              <a:rPr lang="en-US" sz="2000" dirty="0">
                <a:latin typeface="+mj-lt"/>
              </a:rPr>
              <a:t>628 (2011). https://doi.org/10.1038/nrmicro2644</a:t>
            </a:r>
          </a:p>
        </p:txBody>
      </p:sp>
      <p:pic>
        <p:nvPicPr>
          <p:cNvPr id="9218" name="Picture 2" descr="Novel Coronavirus SARS-CoV-2">
            <a:extLst>
              <a:ext uri="{FF2B5EF4-FFF2-40B4-BE49-F238E27FC236}">
                <a16:creationId xmlns:a16="http://schemas.microsoft.com/office/drawing/2014/main" id="{2ED17C11-E697-47AC-9F8E-B155677AD05E}"/>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p:blipFill>
        <p:spPr bwMode="auto">
          <a:xfrm>
            <a:off x="-268411" y="811658"/>
            <a:ext cx="1304817" cy="1378779"/>
          </a:xfrm>
          <a:prstGeom prst="ellipse">
            <a:avLst/>
          </a:prstGeom>
          <a:ln>
            <a:noFill/>
          </a:ln>
          <a:effectLst>
            <a:softEdge rad="63500"/>
          </a:effectLst>
          <a:extLst>
            <a:ext uri="{909E8E84-426E-40DD-AFC4-6F175D3DCCD1}">
              <a14:hiddenFill xmlns:a14="http://schemas.microsoft.com/office/drawing/2010/main">
                <a:solidFill>
                  <a:srgbClr val="FFFFFF"/>
                </a:solidFill>
              </a14:hiddenFill>
            </a:ext>
          </a:extLst>
        </p:spPr>
      </p:pic>
      <p:pic>
        <p:nvPicPr>
          <p:cNvPr id="23" name="Picture 2" descr="Novel Coronavirus SARS-CoV-2">
            <a:extLst>
              <a:ext uri="{FF2B5EF4-FFF2-40B4-BE49-F238E27FC236}">
                <a16:creationId xmlns:a16="http://schemas.microsoft.com/office/drawing/2014/main" id="{EFDF32C9-10D7-4BA9-9660-64959FA8B372}"/>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p:blipFill>
        <p:spPr bwMode="auto">
          <a:xfrm>
            <a:off x="931953" y="811657"/>
            <a:ext cx="1304817" cy="1378779"/>
          </a:xfrm>
          <a:prstGeom prst="ellipse">
            <a:avLst/>
          </a:prstGeom>
          <a:ln>
            <a:noFill/>
          </a:ln>
          <a:effectLst>
            <a:softEdge rad="63500"/>
          </a:effectLst>
          <a:extLst>
            <a:ext uri="{909E8E84-426E-40DD-AFC4-6F175D3DCCD1}">
              <a14:hiddenFill xmlns:a14="http://schemas.microsoft.com/office/drawing/2010/main">
                <a:solidFill>
                  <a:srgbClr val="FFFFFF"/>
                </a:solidFill>
              </a14:hiddenFill>
            </a:ext>
          </a:extLst>
        </p:spPr>
      </p:pic>
      <p:pic>
        <p:nvPicPr>
          <p:cNvPr id="24" name="Picture 2" descr="Novel Coronavirus SARS-CoV-2">
            <a:extLst>
              <a:ext uri="{FF2B5EF4-FFF2-40B4-BE49-F238E27FC236}">
                <a16:creationId xmlns:a16="http://schemas.microsoft.com/office/drawing/2014/main" id="{2F05B01B-7087-43FD-945B-A9435B5E0FD0}"/>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p:blipFill>
        <p:spPr bwMode="auto">
          <a:xfrm>
            <a:off x="2132317" y="811657"/>
            <a:ext cx="1304817" cy="1378779"/>
          </a:xfrm>
          <a:prstGeom prst="ellipse">
            <a:avLst/>
          </a:prstGeom>
          <a:ln>
            <a:noFill/>
          </a:ln>
          <a:effectLst>
            <a:softEdge rad="63500"/>
          </a:effectLst>
          <a:extLst>
            <a:ext uri="{909E8E84-426E-40DD-AFC4-6F175D3DCCD1}">
              <a14:hiddenFill xmlns:a14="http://schemas.microsoft.com/office/drawing/2010/main">
                <a:solidFill>
                  <a:srgbClr val="FFFFFF"/>
                </a:solidFill>
              </a14:hiddenFill>
            </a:ext>
          </a:extLst>
        </p:spPr>
      </p:pic>
      <p:pic>
        <p:nvPicPr>
          <p:cNvPr id="25" name="Picture 2" descr="Novel Coronavirus SARS-CoV-2">
            <a:extLst>
              <a:ext uri="{FF2B5EF4-FFF2-40B4-BE49-F238E27FC236}">
                <a16:creationId xmlns:a16="http://schemas.microsoft.com/office/drawing/2014/main" id="{EAD8A299-DC21-4733-8F64-2CCA74BC2509}"/>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p:blipFill>
        <p:spPr bwMode="auto">
          <a:xfrm>
            <a:off x="3332681" y="811656"/>
            <a:ext cx="1304817" cy="1378779"/>
          </a:xfrm>
          <a:prstGeom prst="ellipse">
            <a:avLst/>
          </a:prstGeom>
          <a:ln>
            <a:noFill/>
          </a:ln>
          <a:effectLst>
            <a:softEdge rad="63500"/>
          </a:effectLst>
          <a:extLst>
            <a:ext uri="{909E8E84-426E-40DD-AFC4-6F175D3DCCD1}">
              <a14:hiddenFill xmlns:a14="http://schemas.microsoft.com/office/drawing/2010/main">
                <a:solidFill>
                  <a:srgbClr val="FFFFFF"/>
                </a:solidFill>
              </a14:hiddenFill>
            </a:ext>
          </a:extLst>
        </p:spPr>
      </p:pic>
      <p:pic>
        <p:nvPicPr>
          <p:cNvPr id="26" name="Picture 2" descr="Novel Coronavirus SARS-CoV-2">
            <a:extLst>
              <a:ext uri="{FF2B5EF4-FFF2-40B4-BE49-F238E27FC236}">
                <a16:creationId xmlns:a16="http://schemas.microsoft.com/office/drawing/2014/main" id="{D3D00B62-C990-4C36-930A-94707F10B673}"/>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p:blipFill>
        <p:spPr bwMode="auto">
          <a:xfrm>
            <a:off x="4533045" y="811656"/>
            <a:ext cx="1304817" cy="1378779"/>
          </a:xfrm>
          <a:prstGeom prst="ellipse">
            <a:avLst/>
          </a:prstGeom>
          <a:ln>
            <a:noFill/>
          </a:ln>
          <a:effectLst>
            <a:softEdge rad="63500"/>
          </a:effectLst>
          <a:extLst>
            <a:ext uri="{909E8E84-426E-40DD-AFC4-6F175D3DCCD1}">
              <a14:hiddenFill xmlns:a14="http://schemas.microsoft.com/office/drawing/2010/main">
                <a:solidFill>
                  <a:srgbClr val="FFFFFF"/>
                </a:solidFill>
              </a14:hiddenFill>
            </a:ext>
          </a:extLst>
        </p:spPr>
      </p:pic>
      <p:pic>
        <p:nvPicPr>
          <p:cNvPr id="27" name="Picture 2" descr="Novel Coronavirus SARS-CoV-2">
            <a:extLst>
              <a:ext uri="{FF2B5EF4-FFF2-40B4-BE49-F238E27FC236}">
                <a16:creationId xmlns:a16="http://schemas.microsoft.com/office/drawing/2014/main" id="{BBC0565A-8C6E-469A-8DF1-95BB7B297AA3}"/>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p:blipFill>
        <p:spPr bwMode="auto">
          <a:xfrm>
            <a:off x="5733409" y="811655"/>
            <a:ext cx="1304817" cy="1378779"/>
          </a:xfrm>
          <a:prstGeom prst="ellipse">
            <a:avLst/>
          </a:prstGeom>
          <a:ln>
            <a:noFill/>
          </a:ln>
          <a:effectLst>
            <a:softEdge rad="63500"/>
          </a:effectLst>
          <a:extLst>
            <a:ext uri="{909E8E84-426E-40DD-AFC4-6F175D3DCCD1}">
              <a14:hiddenFill xmlns:a14="http://schemas.microsoft.com/office/drawing/2010/main">
                <a:solidFill>
                  <a:srgbClr val="FFFFFF"/>
                </a:solidFill>
              </a14:hiddenFill>
            </a:ext>
          </a:extLst>
        </p:spPr>
      </p:pic>
      <p:pic>
        <p:nvPicPr>
          <p:cNvPr id="28" name="Picture 2" descr="Novel Coronavirus SARS-CoV-2">
            <a:extLst>
              <a:ext uri="{FF2B5EF4-FFF2-40B4-BE49-F238E27FC236}">
                <a16:creationId xmlns:a16="http://schemas.microsoft.com/office/drawing/2014/main" id="{988518BF-561E-4860-8603-39C6D55F662E}"/>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p:blipFill>
        <p:spPr bwMode="auto">
          <a:xfrm>
            <a:off x="6933773" y="811655"/>
            <a:ext cx="1304817" cy="1378779"/>
          </a:xfrm>
          <a:prstGeom prst="ellipse">
            <a:avLst/>
          </a:prstGeom>
          <a:ln>
            <a:noFill/>
          </a:ln>
          <a:effectLst>
            <a:softEdge rad="63500"/>
          </a:effectLst>
          <a:extLst>
            <a:ext uri="{909E8E84-426E-40DD-AFC4-6F175D3DCCD1}">
              <a14:hiddenFill xmlns:a14="http://schemas.microsoft.com/office/drawing/2010/main">
                <a:solidFill>
                  <a:srgbClr val="FFFFFF"/>
                </a:solidFill>
              </a14:hiddenFill>
            </a:ext>
          </a:extLst>
        </p:spPr>
      </p:pic>
      <p:pic>
        <p:nvPicPr>
          <p:cNvPr id="29" name="Picture 2" descr="Novel Coronavirus SARS-CoV-2">
            <a:extLst>
              <a:ext uri="{FF2B5EF4-FFF2-40B4-BE49-F238E27FC236}">
                <a16:creationId xmlns:a16="http://schemas.microsoft.com/office/drawing/2014/main" id="{D57667FE-F3C8-46B6-98EB-B93DF9434DB8}"/>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p:blipFill>
        <p:spPr bwMode="auto">
          <a:xfrm>
            <a:off x="8134137" y="811654"/>
            <a:ext cx="1304817" cy="1378779"/>
          </a:xfrm>
          <a:prstGeom prst="ellipse">
            <a:avLst/>
          </a:prstGeom>
          <a:ln>
            <a:noFill/>
          </a:ln>
          <a:effectLst>
            <a:softEdge rad="63500"/>
          </a:effectLst>
          <a:extLst>
            <a:ext uri="{909E8E84-426E-40DD-AFC4-6F175D3DCCD1}">
              <a14:hiddenFill xmlns:a14="http://schemas.microsoft.com/office/drawing/2010/main">
                <a:solidFill>
                  <a:srgbClr val="FFFFFF"/>
                </a:solidFill>
              </a14:hiddenFill>
            </a:ext>
          </a:extLst>
        </p:spPr>
      </p:pic>
      <p:pic>
        <p:nvPicPr>
          <p:cNvPr id="9224" name="Picture 8">
            <a:extLst>
              <a:ext uri="{FF2B5EF4-FFF2-40B4-BE49-F238E27FC236}">
                <a16:creationId xmlns:a16="http://schemas.microsoft.com/office/drawing/2014/main" id="{F4A61B38-F948-4F20-AF7F-6CDF1CA33F3F}"/>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a:stretch/>
        </p:blipFill>
        <p:spPr bwMode="auto">
          <a:xfrm>
            <a:off x="0" y="4982966"/>
            <a:ext cx="9144000" cy="1875034"/>
          </a:xfrm>
          <a:prstGeom prst="rect">
            <a:avLst/>
          </a:prstGeom>
          <a:noFill/>
          <a:extLst>
            <a:ext uri="{909E8E84-426E-40DD-AFC4-6F175D3DCCD1}">
              <a14:hiddenFill xmlns:a14="http://schemas.microsoft.com/office/drawing/2010/main">
                <a:solidFill>
                  <a:srgbClr val="FFFFFF"/>
                </a:solidFill>
              </a14:hiddenFill>
            </a:ext>
          </a:extLst>
        </p:spPr>
      </p:pic>
      <p:sp>
        <p:nvSpPr>
          <p:cNvPr id="22" name="Rectangle 21">
            <a:extLst>
              <a:ext uri="{FF2B5EF4-FFF2-40B4-BE49-F238E27FC236}">
                <a16:creationId xmlns:a16="http://schemas.microsoft.com/office/drawing/2014/main" id="{CE133D31-BB1C-42CC-B6C9-C1DCA947246D}"/>
              </a:ext>
            </a:extLst>
          </p:cNvPr>
          <p:cNvSpPr/>
          <p:nvPr/>
        </p:nvSpPr>
        <p:spPr>
          <a:xfrm>
            <a:off x="0" y="6516631"/>
            <a:ext cx="1116459" cy="256480"/>
          </a:xfrm>
          <a:prstGeom prst="rect">
            <a:avLst/>
          </a:prstGeom>
        </p:spPr>
        <p:txBody>
          <a:bodyPr wrap="none">
            <a:spAutoFit/>
          </a:bodyPr>
          <a:lstStyle/>
          <a:p>
            <a:r>
              <a:rPr lang="en-US" sz="1600" dirty="0">
                <a:solidFill>
                  <a:srgbClr val="DDDDDD"/>
                </a:solidFill>
                <a:latin typeface="Arial" panose="020B0604020202020204" pitchFamily="34" charset="0"/>
              </a:rPr>
              <a:t>NASA Goddard</a:t>
            </a:r>
            <a:endParaRPr lang="en-US" sz="1600" dirty="0"/>
          </a:p>
        </p:txBody>
      </p:sp>
      <p:sp>
        <p:nvSpPr>
          <p:cNvPr id="30" name="Rectangle 29">
            <a:extLst>
              <a:ext uri="{FF2B5EF4-FFF2-40B4-BE49-F238E27FC236}">
                <a16:creationId xmlns:a16="http://schemas.microsoft.com/office/drawing/2014/main" id="{7AC72619-C992-4F66-965B-48D3C63F5A29}"/>
              </a:ext>
            </a:extLst>
          </p:cNvPr>
          <p:cNvSpPr/>
          <p:nvPr/>
        </p:nvSpPr>
        <p:spPr>
          <a:xfrm>
            <a:off x="5706868" y="647745"/>
            <a:ext cx="4572000" cy="215444"/>
          </a:xfrm>
          <a:prstGeom prst="rect">
            <a:avLst/>
          </a:prstGeom>
        </p:spPr>
        <p:txBody>
          <a:bodyPr>
            <a:spAutoFit/>
          </a:bodyPr>
          <a:lstStyle/>
          <a:p>
            <a:r>
              <a:rPr lang="en-US" sz="1200" dirty="0">
                <a:solidFill>
                  <a:srgbClr val="E23600"/>
                </a:solidFill>
                <a:latin typeface="+mj-lt"/>
                <a:hlinkClick r:id="rId5"/>
              </a:rPr>
              <a:t>"Novel Coronavirus SARS-CoV-2"</a:t>
            </a:r>
            <a:r>
              <a:rPr lang="en-US" sz="1200" dirty="0">
                <a:solidFill>
                  <a:srgbClr val="333333"/>
                </a:solidFill>
                <a:latin typeface="+mj-lt"/>
              </a:rPr>
              <a:t> by </a:t>
            </a:r>
            <a:r>
              <a:rPr lang="en-US" sz="1200" dirty="0">
                <a:solidFill>
                  <a:srgbClr val="E23600"/>
                </a:solidFill>
                <a:latin typeface="+mj-lt"/>
                <a:hlinkClick r:id="rId6"/>
              </a:rPr>
              <a:t>NIAID</a:t>
            </a:r>
            <a:r>
              <a:rPr lang="en-US" sz="1200" dirty="0">
                <a:solidFill>
                  <a:srgbClr val="333333"/>
                </a:solidFill>
                <a:latin typeface="+mj-lt"/>
              </a:rPr>
              <a:t> is licensed under </a:t>
            </a:r>
            <a:r>
              <a:rPr lang="en-US" sz="1200" dirty="0">
                <a:solidFill>
                  <a:srgbClr val="E23600"/>
                </a:solidFill>
                <a:latin typeface="+mj-lt"/>
                <a:hlinkClick r:id="rId7"/>
              </a:rPr>
              <a:t>CC BY 2.0</a:t>
            </a:r>
            <a:endParaRPr lang="en-US" sz="1200" dirty="0">
              <a:latin typeface="+mj-lt"/>
            </a:endParaRPr>
          </a:p>
        </p:txBody>
      </p:sp>
    </p:spTree>
    <p:extLst>
      <p:ext uri="{BB962C8B-B14F-4D97-AF65-F5344CB8AC3E}">
        <p14:creationId xmlns:p14="http://schemas.microsoft.com/office/powerpoint/2010/main" val="7815038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4" name="Picture 4" descr="Inside the Integrated Processing Facility at Vandenberg Space Force Base in California, the processing team stands in front of NASA’s Landsat 9 observatory on July 14, 2021. The protective covering was removed from the spacecraft. Landsat 9 will launch on a United Launch Alliance Atlas V rocket from Space Launch Complex 3 at Vandenberg in September 2021. The launch is being managed by NASA’s Launch Services Program based at Kennedy Space Center, America’s multiuser spaceport. The Landsat 9 satellite will continue the nearly 50-year legacy of previous Landsat missions. It will monitor key natural and economic resources from orbit. The satellite will carry two instruments: the Operational Land Imager 2, which collects images of Earth’s landscapes in visible, near infrared and shortwave infrared light, and the Thermal Infrared Sensor 2, which measures the temperature of land surfaces. Like its predecessors, Landsat 9 is a joint mission between NASA and the U.S. Geological Survey. Landsat 9 is managed by the agency’s Goddard Space Flight Center in Greenbelt, Maryland.">
            <a:extLst>
              <a:ext uri="{FF2B5EF4-FFF2-40B4-BE49-F238E27FC236}">
                <a16:creationId xmlns:a16="http://schemas.microsoft.com/office/drawing/2014/main" id="{F3183C34-43AA-49AE-8C4A-99E1158D9ACB}"/>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p:blipFill>
        <p:spPr bwMode="auto">
          <a:xfrm>
            <a:off x="291227" y="1099334"/>
            <a:ext cx="8400710" cy="5150119"/>
          </a:xfrm>
          <a:prstGeom prst="rect">
            <a:avLst/>
          </a:prstGeom>
          <a:noFill/>
          <a:extLst>
            <a:ext uri="{909E8E84-426E-40DD-AFC4-6F175D3DCCD1}">
              <a14:hiddenFill xmlns:a14="http://schemas.microsoft.com/office/drawing/2010/main">
                <a:solidFill>
                  <a:srgbClr val="FFFFFF"/>
                </a:solidFill>
              </a14:hiddenFill>
            </a:ext>
          </a:extLst>
        </p:spPr>
      </p:pic>
      <p:sp>
        <p:nvSpPr>
          <p:cNvPr id="17" name="TextBox 16">
            <a:extLst>
              <a:ext uri="{FF2B5EF4-FFF2-40B4-BE49-F238E27FC236}">
                <a16:creationId xmlns:a16="http://schemas.microsoft.com/office/drawing/2014/main" id="{F3A80525-F19C-4AC7-BB49-F90732894BA8}"/>
              </a:ext>
            </a:extLst>
          </p:cNvPr>
          <p:cNvSpPr txBox="1"/>
          <p:nvPr/>
        </p:nvSpPr>
        <p:spPr>
          <a:xfrm>
            <a:off x="291227" y="1081551"/>
            <a:ext cx="878767" cy="256480"/>
          </a:xfrm>
          <a:prstGeom prst="rect">
            <a:avLst/>
          </a:prstGeom>
          <a:noFill/>
        </p:spPr>
        <p:txBody>
          <a:bodyPr wrap="none" rtlCol="0">
            <a:spAutoFit/>
          </a:bodyPr>
          <a:lstStyle/>
          <a:p>
            <a:r>
              <a:rPr lang="en-US" sz="1600" dirty="0">
                <a:latin typeface="+mj-lt"/>
              </a:rPr>
              <a:t>NASA/KSC</a:t>
            </a:r>
          </a:p>
        </p:txBody>
      </p:sp>
    </p:spTree>
    <p:extLst>
      <p:ext uri="{BB962C8B-B14F-4D97-AF65-F5344CB8AC3E}">
        <p14:creationId xmlns:p14="http://schemas.microsoft.com/office/powerpoint/2010/main" val="236783147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Cloud 12">
            <a:extLst>
              <a:ext uri="{FF2B5EF4-FFF2-40B4-BE49-F238E27FC236}">
                <a16:creationId xmlns:a16="http://schemas.microsoft.com/office/drawing/2014/main" id="{9EF4FE0A-3E92-469D-8BB7-0893C55C707A}"/>
              </a:ext>
            </a:extLst>
          </p:cNvPr>
          <p:cNvSpPr/>
          <p:nvPr/>
        </p:nvSpPr>
        <p:spPr bwMode="auto">
          <a:xfrm>
            <a:off x="4928382" y="1377209"/>
            <a:ext cx="3835474" cy="5408141"/>
          </a:xfrm>
          <a:prstGeom prst="cloud">
            <a:avLst/>
          </a:prstGeom>
          <a:solidFill>
            <a:srgbClr val="E6F7BB"/>
          </a:solidFill>
          <a:ln w="9525" cap="flat" cmpd="sng" algn="ctr">
            <a:noFill/>
            <a:prstDash val="solid"/>
            <a:round/>
            <a:headEnd type="none" w="med" len="med"/>
            <a:tailEnd type="none" w="med" len="med"/>
          </a:ln>
          <a:effectLst>
            <a:softEdge rad="127000"/>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25000">
              <a:ln>
                <a:noFill/>
              </a:ln>
              <a:solidFill>
                <a:schemeClr val="tx1"/>
              </a:solidFill>
              <a:effectLst/>
              <a:latin typeface="Times New Roman" pitchFamily="18" charset="0"/>
            </a:endParaRPr>
          </a:p>
        </p:txBody>
      </p:sp>
      <p:sp>
        <p:nvSpPr>
          <p:cNvPr id="2" name="Title 1">
            <a:extLst>
              <a:ext uri="{FF2B5EF4-FFF2-40B4-BE49-F238E27FC236}">
                <a16:creationId xmlns:a16="http://schemas.microsoft.com/office/drawing/2014/main" id="{2A5D489A-B9B2-485D-8B79-6DB604192292}"/>
              </a:ext>
            </a:extLst>
          </p:cNvPr>
          <p:cNvSpPr>
            <a:spLocks noGrp="1"/>
          </p:cNvSpPr>
          <p:nvPr>
            <p:ph type="title"/>
          </p:nvPr>
        </p:nvSpPr>
        <p:spPr>
          <a:xfrm>
            <a:off x="203200" y="1364000"/>
            <a:ext cx="8458200" cy="566737"/>
          </a:xfrm>
        </p:spPr>
        <p:txBody>
          <a:bodyPr/>
          <a:lstStyle/>
          <a:p>
            <a:r>
              <a:rPr lang="en-US" dirty="0"/>
              <a:t>We leave a trail of microbes on surfaces and in the air</a:t>
            </a:r>
          </a:p>
        </p:txBody>
      </p:sp>
      <p:sp>
        <p:nvSpPr>
          <p:cNvPr id="3" name="Content Placeholder 2">
            <a:extLst>
              <a:ext uri="{FF2B5EF4-FFF2-40B4-BE49-F238E27FC236}">
                <a16:creationId xmlns:a16="http://schemas.microsoft.com/office/drawing/2014/main" id="{E4D0FE5A-9618-44FD-A8DD-204AAD6B13B3}"/>
              </a:ext>
            </a:extLst>
          </p:cNvPr>
          <p:cNvSpPr>
            <a:spLocks noGrp="1"/>
          </p:cNvSpPr>
          <p:nvPr>
            <p:ph idx="1"/>
          </p:nvPr>
        </p:nvSpPr>
        <p:spPr>
          <a:xfrm>
            <a:off x="203200" y="2085654"/>
            <a:ext cx="3896189" cy="4110198"/>
          </a:xfrm>
        </p:spPr>
        <p:txBody>
          <a:bodyPr/>
          <a:lstStyle/>
          <a:p>
            <a:r>
              <a:rPr lang="en-US" dirty="0"/>
              <a:t>Humans give off ~1 million biological particles </a:t>
            </a:r>
            <a:r>
              <a:rPr lang="en-US" b="1" dirty="0"/>
              <a:t>every hour </a:t>
            </a:r>
            <a:r>
              <a:rPr lang="en-US" dirty="0"/>
              <a:t>by exhaling, sloughing off skin cells, and radiating hot air from the top of the head </a:t>
            </a:r>
          </a:p>
          <a:p>
            <a:endParaRPr lang="en-US" dirty="0"/>
          </a:p>
        </p:txBody>
      </p:sp>
      <p:sp>
        <p:nvSpPr>
          <p:cNvPr id="8" name="Rectangle 7">
            <a:extLst>
              <a:ext uri="{FF2B5EF4-FFF2-40B4-BE49-F238E27FC236}">
                <a16:creationId xmlns:a16="http://schemas.microsoft.com/office/drawing/2014/main" id="{59020924-262C-4529-9D65-773962215DE2}"/>
              </a:ext>
            </a:extLst>
          </p:cNvPr>
          <p:cNvSpPr/>
          <p:nvPr/>
        </p:nvSpPr>
        <p:spPr>
          <a:xfrm>
            <a:off x="114300" y="6455704"/>
            <a:ext cx="5074149" cy="297517"/>
          </a:xfrm>
          <a:prstGeom prst="rect">
            <a:avLst/>
          </a:prstGeom>
        </p:spPr>
        <p:txBody>
          <a:bodyPr wrap="square">
            <a:spAutoFit/>
          </a:bodyPr>
          <a:lstStyle/>
          <a:p>
            <a:r>
              <a:rPr lang="en-US" sz="2000" dirty="0">
                <a:latin typeface="+mj-lt"/>
              </a:rPr>
              <a:t>Our Bodies, Our Microbial Clouds. </a:t>
            </a:r>
            <a:r>
              <a:rPr lang="en-US" sz="2000" i="1" dirty="0">
                <a:latin typeface="+mj-lt"/>
              </a:rPr>
              <a:t>Bloomberg CityLab</a:t>
            </a:r>
            <a:r>
              <a:rPr lang="en-US" sz="2000" dirty="0">
                <a:latin typeface="+mj-lt"/>
              </a:rPr>
              <a:t> (2015)</a:t>
            </a:r>
          </a:p>
        </p:txBody>
      </p:sp>
      <p:pic>
        <p:nvPicPr>
          <p:cNvPr id="30" name="Graphic 29" descr="Woman">
            <a:extLst>
              <a:ext uri="{FF2B5EF4-FFF2-40B4-BE49-F238E27FC236}">
                <a16:creationId xmlns:a16="http://schemas.microsoft.com/office/drawing/2014/main" id="{7590E691-2C73-4890-9B8F-E6D0E0AAC344}"/>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601501" y="1800697"/>
            <a:ext cx="4567614" cy="4567614"/>
          </a:xfrm>
          <a:prstGeom prst="rect">
            <a:avLst/>
          </a:prstGeom>
        </p:spPr>
      </p:pic>
      <p:sp>
        <p:nvSpPr>
          <p:cNvPr id="70" name="Oval 69">
            <a:extLst>
              <a:ext uri="{FF2B5EF4-FFF2-40B4-BE49-F238E27FC236}">
                <a16:creationId xmlns:a16="http://schemas.microsoft.com/office/drawing/2014/main" id="{7F98B6F7-89AC-4AE8-A7D6-485AF6CCC668}"/>
              </a:ext>
            </a:extLst>
          </p:cNvPr>
          <p:cNvSpPr/>
          <p:nvPr/>
        </p:nvSpPr>
        <p:spPr bwMode="auto">
          <a:xfrm>
            <a:off x="5434742" y="2753474"/>
            <a:ext cx="82193" cy="71919"/>
          </a:xfrm>
          <a:prstGeom prst="ellipse">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25000">
              <a:ln>
                <a:noFill/>
              </a:ln>
              <a:solidFill>
                <a:schemeClr val="tx1"/>
              </a:solidFill>
              <a:effectLst/>
              <a:latin typeface="Times New Roman" pitchFamily="18" charset="0"/>
            </a:endParaRPr>
          </a:p>
        </p:txBody>
      </p:sp>
      <p:sp>
        <p:nvSpPr>
          <p:cNvPr id="71" name="Oval 70">
            <a:extLst>
              <a:ext uri="{FF2B5EF4-FFF2-40B4-BE49-F238E27FC236}">
                <a16:creationId xmlns:a16="http://schemas.microsoft.com/office/drawing/2014/main" id="{F31CE3EE-9BD3-4346-9744-2726F4450531}"/>
              </a:ext>
            </a:extLst>
          </p:cNvPr>
          <p:cNvSpPr/>
          <p:nvPr/>
        </p:nvSpPr>
        <p:spPr bwMode="auto">
          <a:xfrm>
            <a:off x="7385120" y="2049694"/>
            <a:ext cx="82193" cy="71919"/>
          </a:xfrm>
          <a:prstGeom prst="ellipse">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25000">
              <a:ln>
                <a:noFill/>
              </a:ln>
              <a:solidFill>
                <a:schemeClr val="tx1"/>
              </a:solidFill>
              <a:effectLst/>
              <a:latin typeface="Times New Roman" pitchFamily="18" charset="0"/>
            </a:endParaRPr>
          </a:p>
        </p:txBody>
      </p:sp>
      <p:sp>
        <p:nvSpPr>
          <p:cNvPr id="72" name="Oval 71">
            <a:extLst>
              <a:ext uri="{FF2B5EF4-FFF2-40B4-BE49-F238E27FC236}">
                <a16:creationId xmlns:a16="http://schemas.microsoft.com/office/drawing/2014/main" id="{BC9509F3-838C-4C14-9859-F3CC044D6FB6}"/>
              </a:ext>
            </a:extLst>
          </p:cNvPr>
          <p:cNvSpPr/>
          <p:nvPr/>
        </p:nvSpPr>
        <p:spPr bwMode="auto">
          <a:xfrm>
            <a:off x="5825446" y="4620001"/>
            <a:ext cx="82193" cy="71919"/>
          </a:xfrm>
          <a:prstGeom prst="ellipse">
            <a:avLst/>
          </a:prstGeom>
          <a:solidFill>
            <a:srgbClr val="7030A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25000">
              <a:ln>
                <a:noFill/>
              </a:ln>
              <a:solidFill>
                <a:schemeClr val="tx1"/>
              </a:solidFill>
              <a:effectLst/>
              <a:latin typeface="Times New Roman" pitchFamily="18" charset="0"/>
            </a:endParaRPr>
          </a:p>
        </p:txBody>
      </p:sp>
      <p:sp>
        <p:nvSpPr>
          <p:cNvPr id="73" name="Oval 72">
            <a:extLst>
              <a:ext uri="{FF2B5EF4-FFF2-40B4-BE49-F238E27FC236}">
                <a16:creationId xmlns:a16="http://schemas.microsoft.com/office/drawing/2014/main" id="{B2A69218-4C0F-4584-BC26-6839A30A607A}"/>
              </a:ext>
            </a:extLst>
          </p:cNvPr>
          <p:cNvSpPr/>
          <p:nvPr/>
        </p:nvSpPr>
        <p:spPr bwMode="auto">
          <a:xfrm>
            <a:off x="5523642" y="4655960"/>
            <a:ext cx="82193" cy="71919"/>
          </a:xfrm>
          <a:prstGeom prst="ellipse">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25000">
              <a:ln>
                <a:noFill/>
              </a:ln>
              <a:solidFill>
                <a:schemeClr val="tx1"/>
              </a:solidFill>
              <a:effectLst/>
              <a:latin typeface="Times New Roman" pitchFamily="18" charset="0"/>
            </a:endParaRPr>
          </a:p>
        </p:txBody>
      </p:sp>
      <p:sp>
        <p:nvSpPr>
          <p:cNvPr id="74" name="Oval 73">
            <a:extLst>
              <a:ext uri="{FF2B5EF4-FFF2-40B4-BE49-F238E27FC236}">
                <a16:creationId xmlns:a16="http://schemas.microsoft.com/office/drawing/2014/main" id="{F11FF99F-69EE-4DE6-9D7F-D6D8D4B7F1EB}"/>
              </a:ext>
            </a:extLst>
          </p:cNvPr>
          <p:cNvSpPr/>
          <p:nvPr/>
        </p:nvSpPr>
        <p:spPr bwMode="auto">
          <a:xfrm>
            <a:off x="5938462" y="5959066"/>
            <a:ext cx="82193" cy="71919"/>
          </a:xfrm>
          <a:prstGeom prst="ellipse">
            <a:avLst/>
          </a:prstGeom>
          <a:solidFill>
            <a:srgbClr val="FFC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25000">
              <a:ln>
                <a:noFill/>
              </a:ln>
              <a:solidFill>
                <a:schemeClr val="tx1"/>
              </a:solidFill>
              <a:effectLst/>
              <a:latin typeface="Times New Roman" pitchFamily="18" charset="0"/>
            </a:endParaRPr>
          </a:p>
        </p:txBody>
      </p:sp>
      <p:sp>
        <p:nvSpPr>
          <p:cNvPr id="75" name="Oval 74">
            <a:extLst>
              <a:ext uri="{FF2B5EF4-FFF2-40B4-BE49-F238E27FC236}">
                <a16:creationId xmlns:a16="http://schemas.microsoft.com/office/drawing/2014/main" id="{BAFFC6AA-FC9E-4A4D-B150-D6549A1A0A3A}"/>
              </a:ext>
            </a:extLst>
          </p:cNvPr>
          <p:cNvSpPr/>
          <p:nvPr/>
        </p:nvSpPr>
        <p:spPr bwMode="auto">
          <a:xfrm>
            <a:off x="5907639" y="2059718"/>
            <a:ext cx="82193" cy="71919"/>
          </a:xfrm>
          <a:prstGeom prst="ellipse">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25000">
              <a:ln>
                <a:noFill/>
              </a:ln>
              <a:solidFill>
                <a:schemeClr val="tx1"/>
              </a:solidFill>
              <a:effectLst/>
              <a:latin typeface="Times New Roman" pitchFamily="18" charset="0"/>
            </a:endParaRPr>
          </a:p>
        </p:txBody>
      </p:sp>
      <p:sp>
        <p:nvSpPr>
          <p:cNvPr id="76" name="Oval 75">
            <a:extLst>
              <a:ext uri="{FF2B5EF4-FFF2-40B4-BE49-F238E27FC236}">
                <a16:creationId xmlns:a16="http://schemas.microsoft.com/office/drawing/2014/main" id="{26EE6E13-2BB9-4EA7-AD14-4F64BF70745F}"/>
              </a:ext>
            </a:extLst>
          </p:cNvPr>
          <p:cNvSpPr/>
          <p:nvPr/>
        </p:nvSpPr>
        <p:spPr bwMode="auto">
          <a:xfrm>
            <a:off x="8018979" y="2602536"/>
            <a:ext cx="82193" cy="71919"/>
          </a:xfrm>
          <a:prstGeom prst="ellipse">
            <a:avLst/>
          </a:prstGeom>
          <a:solidFill>
            <a:srgbClr val="FFC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25000">
              <a:ln>
                <a:noFill/>
              </a:ln>
              <a:solidFill>
                <a:schemeClr val="tx1"/>
              </a:solidFill>
              <a:effectLst/>
              <a:latin typeface="Times New Roman" pitchFamily="18" charset="0"/>
            </a:endParaRPr>
          </a:p>
        </p:txBody>
      </p:sp>
      <p:sp>
        <p:nvSpPr>
          <p:cNvPr id="77" name="Oval 76">
            <a:extLst>
              <a:ext uri="{FF2B5EF4-FFF2-40B4-BE49-F238E27FC236}">
                <a16:creationId xmlns:a16="http://schemas.microsoft.com/office/drawing/2014/main" id="{EA0C0E8B-6191-4335-93B2-2D97DFE61411}"/>
              </a:ext>
            </a:extLst>
          </p:cNvPr>
          <p:cNvSpPr/>
          <p:nvPr/>
        </p:nvSpPr>
        <p:spPr bwMode="auto">
          <a:xfrm>
            <a:off x="7554929" y="2717514"/>
            <a:ext cx="82193" cy="71919"/>
          </a:xfrm>
          <a:prstGeom prst="ellipse">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25000">
              <a:ln>
                <a:noFill/>
              </a:ln>
              <a:solidFill>
                <a:schemeClr val="tx1"/>
              </a:solidFill>
              <a:effectLst/>
              <a:latin typeface="Times New Roman" pitchFamily="18" charset="0"/>
            </a:endParaRPr>
          </a:p>
        </p:txBody>
      </p:sp>
      <p:sp>
        <p:nvSpPr>
          <p:cNvPr id="78" name="Oval 77">
            <a:extLst>
              <a:ext uri="{FF2B5EF4-FFF2-40B4-BE49-F238E27FC236}">
                <a16:creationId xmlns:a16="http://schemas.microsoft.com/office/drawing/2014/main" id="{27FDA995-3393-4EDE-8B4D-2C93ACC232F6}"/>
              </a:ext>
            </a:extLst>
          </p:cNvPr>
          <p:cNvSpPr/>
          <p:nvPr/>
        </p:nvSpPr>
        <p:spPr bwMode="auto">
          <a:xfrm>
            <a:off x="5825446" y="3429000"/>
            <a:ext cx="82193" cy="71919"/>
          </a:xfrm>
          <a:prstGeom prst="ellipse">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25000">
              <a:ln>
                <a:noFill/>
              </a:ln>
              <a:solidFill>
                <a:schemeClr val="tx1"/>
              </a:solidFill>
              <a:effectLst/>
              <a:latin typeface="Times New Roman" pitchFamily="18" charset="0"/>
            </a:endParaRPr>
          </a:p>
        </p:txBody>
      </p:sp>
      <p:sp>
        <p:nvSpPr>
          <p:cNvPr id="79" name="Oval 78">
            <a:extLst>
              <a:ext uri="{FF2B5EF4-FFF2-40B4-BE49-F238E27FC236}">
                <a16:creationId xmlns:a16="http://schemas.microsoft.com/office/drawing/2014/main" id="{7BC7C45A-7BD0-458F-98D1-96D77AF7F47B}"/>
              </a:ext>
            </a:extLst>
          </p:cNvPr>
          <p:cNvSpPr/>
          <p:nvPr/>
        </p:nvSpPr>
        <p:spPr bwMode="auto">
          <a:xfrm>
            <a:off x="5648859" y="5408872"/>
            <a:ext cx="82193" cy="71919"/>
          </a:xfrm>
          <a:prstGeom prst="ellipse">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25000">
              <a:ln>
                <a:noFill/>
              </a:ln>
              <a:solidFill>
                <a:schemeClr val="tx1"/>
              </a:solidFill>
              <a:effectLst/>
              <a:latin typeface="Times New Roman" pitchFamily="18" charset="0"/>
            </a:endParaRPr>
          </a:p>
        </p:txBody>
      </p:sp>
      <p:sp>
        <p:nvSpPr>
          <p:cNvPr id="80" name="Oval 79">
            <a:extLst>
              <a:ext uri="{FF2B5EF4-FFF2-40B4-BE49-F238E27FC236}">
                <a16:creationId xmlns:a16="http://schemas.microsoft.com/office/drawing/2014/main" id="{EDCACDF0-CEDE-4026-9E7F-0675D2C5F81D}"/>
              </a:ext>
            </a:extLst>
          </p:cNvPr>
          <p:cNvSpPr/>
          <p:nvPr/>
        </p:nvSpPr>
        <p:spPr bwMode="auto">
          <a:xfrm>
            <a:off x="7344022" y="5555832"/>
            <a:ext cx="82193" cy="71919"/>
          </a:xfrm>
          <a:prstGeom prst="ellipse">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25000">
              <a:ln>
                <a:noFill/>
              </a:ln>
              <a:solidFill>
                <a:schemeClr val="tx1"/>
              </a:solidFill>
              <a:effectLst/>
              <a:latin typeface="Times New Roman" pitchFamily="18" charset="0"/>
            </a:endParaRPr>
          </a:p>
        </p:txBody>
      </p:sp>
      <p:sp>
        <p:nvSpPr>
          <p:cNvPr id="81" name="Oval 80">
            <a:extLst>
              <a:ext uri="{FF2B5EF4-FFF2-40B4-BE49-F238E27FC236}">
                <a16:creationId xmlns:a16="http://schemas.microsoft.com/office/drawing/2014/main" id="{D6BB3C4D-98F1-49E9-B730-207B0CD02E54}"/>
              </a:ext>
            </a:extLst>
          </p:cNvPr>
          <p:cNvSpPr/>
          <p:nvPr/>
        </p:nvSpPr>
        <p:spPr bwMode="auto">
          <a:xfrm>
            <a:off x="4953998" y="4290513"/>
            <a:ext cx="82193" cy="71919"/>
          </a:xfrm>
          <a:prstGeom prst="ellipse">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25000">
              <a:ln>
                <a:noFill/>
              </a:ln>
              <a:solidFill>
                <a:schemeClr val="tx1"/>
              </a:solidFill>
              <a:effectLst/>
              <a:latin typeface="Times New Roman" pitchFamily="18" charset="0"/>
            </a:endParaRPr>
          </a:p>
        </p:txBody>
      </p:sp>
      <p:sp>
        <p:nvSpPr>
          <p:cNvPr id="82" name="Oval 81">
            <a:extLst>
              <a:ext uri="{FF2B5EF4-FFF2-40B4-BE49-F238E27FC236}">
                <a16:creationId xmlns:a16="http://schemas.microsoft.com/office/drawing/2014/main" id="{3DDF8C50-4117-4AF4-9F54-18636139BDF9}"/>
              </a:ext>
            </a:extLst>
          </p:cNvPr>
          <p:cNvSpPr/>
          <p:nvPr/>
        </p:nvSpPr>
        <p:spPr bwMode="auto">
          <a:xfrm rot="7901015">
            <a:off x="8374433" y="3023367"/>
            <a:ext cx="82193" cy="71919"/>
          </a:xfrm>
          <a:prstGeom prst="ellipse">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25000">
              <a:ln>
                <a:noFill/>
              </a:ln>
              <a:solidFill>
                <a:schemeClr val="tx1"/>
              </a:solidFill>
              <a:effectLst/>
              <a:latin typeface="Times New Roman" pitchFamily="18" charset="0"/>
            </a:endParaRPr>
          </a:p>
        </p:txBody>
      </p:sp>
      <p:sp>
        <p:nvSpPr>
          <p:cNvPr id="83" name="Oval 82">
            <a:extLst>
              <a:ext uri="{FF2B5EF4-FFF2-40B4-BE49-F238E27FC236}">
                <a16:creationId xmlns:a16="http://schemas.microsoft.com/office/drawing/2014/main" id="{822542E2-296D-43CF-B109-31028791E3C6}"/>
              </a:ext>
            </a:extLst>
          </p:cNvPr>
          <p:cNvSpPr/>
          <p:nvPr/>
        </p:nvSpPr>
        <p:spPr bwMode="auto">
          <a:xfrm rot="7901015">
            <a:off x="7502985" y="2693879"/>
            <a:ext cx="82193" cy="71919"/>
          </a:xfrm>
          <a:prstGeom prst="ellipse">
            <a:avLst/>
          </a:prstGeom>
          <a:solidFill>
            <a:srgbClr val="FFC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25000">
              <a:ln>
                <a:noFill/>
              </a:ln>
              <a:solidFill>
                <a:schemeClr val="tx1"/>
              </a:solidFill>
              <a:effectLst/>
              <a:latin typeface="Times New Roman" pitchFamily="18" charset="0"/>
            </a:endParaRPr>
          </a:p>
        </p:txBody>
      </p:sp>
      <p:sp>
        <p:nvSpPr>
          <p:cNvPr id="84" name="Oval 83">
            <a:extLst>
              <a:ext uri="{FF2B5EF4-FFF2-40B4-BE49-F238E27FC236}">
                <a16:creationId xmlns:a16="http://schemas.microsoft.com/office/drawing/2014/main" id="{C29DD82C-6E6B-468D-A00E-3584C47862FE}"/>
              </a:ext>
            </a:extLst>
          </p:cNvPr>
          <p:cNvSpPr/>
          <p:nvPr/>
        </p:nvSpPr>
        <p:spPr bwMode="auto">
          <a:xfrm rot="13768749">
            <a:off x="7925543" y="5832082"/>
            <a:ext cx="82193" cy="71919"/>
          </a:xfrm>
          <a:prstGeom prst="ellipse">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25000">
              <a:ln>
                <a:noFill/>
              </a:ln>
              <a:solidFill>
                <a:schemeClr val="tx1"/>
              </a:solidFill>
              <a:effectLst/>
              <a:latin typeface="Times New Roman" pitchFamily="18" charset="0"/>
            </a:endParaRPr>
          </a:p>
        </p:txBody>
      </p:sp>
      <p:sp>
        <p:nvSpPr>
          <p:cNvPr id="85" name="Oval 84">
            <a:extLst>
              <a:ext uri="{FF2B5EF4-FFF2-40B4-BE49-F238E27FC236}">
                <a16:creationId xmlns:a16="http://schemas.microsoft.com/office/drawing/2014/main" id="{A507F260-A42C-45CC-BF59-5E785ABBAEFC}"/>
              </a:ext>
            </a:extLst>
          </p:cNvPr>
          <p:cNvSpPr/>
          <p:nvPr/>
        </p:nvSpPr>
        <p:spPr bwMode="auto">
          <a:xfrm rot="13768749">
            <a:off x="7635940" y="5281888"/>
            <a:ext cx="82193" cy="71919"/>
          </a:xfrm>
          <a:prstGeom prst="ellipse">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25000">
              <a:ln>
                <a:noFill/>
              </a:ln>
              <a:solidFill>
                <a:schemeClr val="tx1"/>
              </a:solidFill>
              <a:effectLst/>
              <a:latin typeface="Times New Roman" pitchFamily="18" charset="0"/>
            </a:endParaRPr>
          </a:p>
        </p:txBody>
      </p:sp>
      <p:sp>
        <p:nvSpPr>
          <p:cNvPr id="86" name="Flowchart: Alternate Process 85">
            <a:extLst>
              <a:ext uri="{FF2B5EF4-FFF2-40B4-BE49-F238E27FC236}">
                <a16:creationId xmlns:a16="http://schemas.microsoft.com/office/drawing/2014/main" id="{17FAC925-2617-4780-B967-ACFECE881B22}"/>
              </a:ext>
            </a:extLst>
          </p:cNvPr>
          <p:cNvSpPr/>
          <p:nvPr/>
        </p:nvSpPr>
        <p:spPr bwMode="auto">
          <a:xfrm rot="18987540">
            <a:off x="5477392" y="3750821"/>
            <a:ext cx="133564" cy="45719"/>
          </a:xfrm>
          <a:prstGeom prst="flowChartAlternateProcess">
            <a:avLst/>
          </a:prstGeom>
          <a:solidFill>
            <a:srgbClr val="FFFF00"/>
          </a:solidFill>
          <a:ln w="9525" cap="flat" cmpd="sng" algn="ctr">
            <a:solidFill>
              <a:srgbClr val="FFFF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25000">
              <a:ln>
                <a:noFill/>
              </a:ln>
              <a:solidFill>
                <a:schemeClr val="tx1"/>
              </a:solidFill>
              <a:effectLst/>
              <a:latin typeface="Times New Roman" pitchFamily="18" charset="0"/>
            </a:endParaRPr>
          </a:p>
        </p:txBody>
      </p:sp>
      <p:sp>
        <p:nvSpPr>
          <p:cNvPr id="87" name="Flowchart: Alternate Process 86">
            <a:extLst>
              <a:ext uri="{FF2B5EF4-FFF2-40B4-BE49-F238E27FC236}">
                <a16:creationId xmlns:a16="http://schemas.microsoft.com/office/drawing/2014/main" id="{C2A146E6-D256-4554-9A97-0750226E5FBB}"/>
              </a:ext>
            </a:extLst>
          </p:cNvPr>
          <p:cNvSpPr/>
          <p:nvPr/>
        </p:nvSpPr>
        <p:spPr bwMode="auto">
          <a:xfrm rot="4230510">
            <a:off x="5799760" y="5160453"/>
            <a:ext cx="133564" cy="45719"/>
          </a:xfrm>
          <a:prstGeom prst="flowChartAlternateProcess">
            <a:avLst/>
          </a:prstGeom>
          <a:solidFill>
            <a:srgbClr val="FFFF00"/>
          </a:solidFill>
          <a:ln w="9525" cap="flat" cmpd="sng" algn="ctr">
            <a:solidFill>
              <a:srgbClr val="FFFF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25000">
              <a:ln>
                <a:noFill/>
              </a:ln>
              <a:solidFill>
                <a:schemeClr val="tx1"/>
              </a:solidFill>
              <a:effectLst/>
              <a:latin typeface="Times New Roman" pitchFamily="18" charset="0"/>
            </a:endParaRPr>
          </a:p>
        </p:txBody>
      </p:sp>
      <p:sp>
        <p:nvSpPr>
          <p:cNvPr id="88" name="Flowchart: Alternate Process 87">
            <a:extLst>
              <a:ext uri="{FF2B5EF4-FFF2-40B4-BE49-F238E27FC236}">
                <a16:creationId xmlns:a16="http://schemas.microsoft.com/office/drawing/2014/main" id="{BAFCAE73-D3A1-4169-9FAA-11714728FB40}"/>
              </a:ext>
            </a:extLst>
          </p:cNvPr>
          <p:cNvSpPr/>
          <p:nvPr/>
        </p:nvSpPr>
        <p:spPr bwMode="auto">
          <a:xfrm rot="4230510">
            <a:off x="7606542" y="2218565"/>
            <a:ext cx="133564" cy="45719"/>
          </a:xfrm>
          <a:prstGeom prst="flowChartAlternateProcess">
            <a:avLst/>
          </a:prstGeom>
          <a:solidFill>
            <a:srgbClr val="FFFF00"/>
          </a:solidFill>
          <a:ln w="9525" cap="flat" cmpd="sng" algn="ctr">
            <a:solidFill>
              <a:srgbClr val="FFFF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25000">
              <a:ln>
                <a:noFill/>
              </a:ln>
              <a:solidFill>
                <a:schemeClr val="tx1"/>
              </a:solidFill>
              <a:effectLst/>
              <a:latin typeface="Times New Roman" pitchFamily="18" charset="0"/>
            </a:endParaRPr>
          </a:p>
        </p:txBody>
      </p:sp>
      <p:sp>
        <p:nvSpPr>
          <p:cNvPr id="89" name="Flowchart: Alternate Process 88">
            <a:extLst>
              <a:ext uri="{FF2B5EF4-FFF2-40B4-BE49-F238E27FC236}">
                <a16:creationId xmlns:a16="http://schemas.microsoft.com/office/drawing/2014/main" id="{121442BC-9B5A-42B7-AAD2-C619E104FF01}"/>
              </a:ext>
            </a:extLst>
          </p:cNvPr>
          <p:cNvSpPr/>
          <p:nvPr/>
        </p:nvSpPr>
        <p:spPr bwMode="auto">
          <a:xfrm rot="9209038">
            <a:off x="7758942" y="2370965"/>
            <a:ext cx="133564" cy="45719"/>
          </a:xfrm>
          <a:prstGeom prst="flowChartAlternateProcess">
            <a:avLst/>
          </a:prstGeom>
          <a:solidFill>
            <a:srgbClr val="FFFF00"/>
          </a:solidFill>
          <a:ln w="9525" cap="flat" cmpd="sng" algn="ctr">
            <a:solidFill>
              <a:srgbClr val="FFFF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25000">
              <a:ln>
                <a:noFill/>
              </a:ln>
              <a:solidFill>
                <a:schemeClr val="tx1"/>
              </a:solidFill>
              <a:effectLst/>
              <a:latin typeface="Times New Roman" pitchFamily="18" charset="0"/>
            </a:endParaRPr>
          </a:p>
        </p:txBody>
      </p:sp>
      <p:sp>
        <p:nvSpPr>
          <p:cNvPr id="90" name="Flowchart: Alternate Process 89">
            <a:extLst>
              <a:ext uri="{FF2B5EF4-FFF2-40B4-BE49-F238E27FC236}">
                <a16:creationId xmlns:a16="http://schemas.microsoft.com/office/drawing/2014/main" id="{04E75EC3-F1EB-4174-996F-BBC77FA1A088}"/>
              </a:ext>
            </a:extLst>
          </p:cNvPr>
          <p:cNvSpPr/>
          <p:nvPr/>
        </p:nvSpPr>
        <p:spPr bwMode="auto">
          <a:xfrm rot="9209038">
            <a:off x="7626180" y="5688759"/>
            <a:ext cx="133564" cy="45719"/>
          </a:xfrm>
          <a:prstGeom prst="flowChartAlternateProcess">
            <a:avLst/>
          </a:prstGeom>
          <a:solidFill>
            <a:srgbClr val="FFFF00"/>
          </a:solidFill>
          <a:ln w="9525" cap="flat" cmpd="sng" algn="ctr">
            <a:solidFill>
              <a:srgbClr val="FFFF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25000">
              <a:ln>
                <a:noFill/>
              </a:ln>
              <a:solidFill>
                <a:schemeClr val="tx1"/>
              </a:solidFill>
              <a:effectLst/>
              <a:latin typeface="Times New Roman" pitchFamily="18" charset="0"/>
            </a:endParaRPr>
          </a:p>
        </p:txBody>
      </p:sp>
      <p:sp>
        <p:nvSpPr>
          <p:cNvPr id="91" name="Flowchart: Alternate Process 90">
            <a:extLst>
              <a:ext uri="{FF2B5EF4-FFF2-40B4-BE49-F238E27FC236}">
                <a16:creationId xmlns:a16="http://schemas.microsoft.com/office/drawing/2014/main" id="{F97DA0A7-02BE-4364-B446-7E80900C2BF8}"/>
              </a:ext>
            </a:extLst>
          </p:cNvPr>
          <p:cNvSpPr/>
          <p:nvPr/>
        </p:nvSpPr>
        <p:spPr bwMode="auto">
          <a:xfrm rot="15469462">
            <a:off x="7778580" y="5841159"/>
            <a:ext cx="133564" cy="45719"/>
          </a:xfrm>
          <a:prstGeom prst="flowChartAlternateProcess">
            <a:avLst/>
          </a:prstGeom>
          <a:solidFill>
            <a:srgbClr val="FFFF00"/>
          </a:solidFill>
          <a:ln w="9525" cap="flat" cmpd="sng" algn="ctr">
            <a:solidFill>
              <a:srgbClr val="FFFF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25000">
              <a:ln>
                <a:noFill/>
              </a:ln>
              <a:solidFill>
                <a:schemeClr val="tx1"/>
              </a:solidFill>
              <a:effectLst/>
              <a:latin typeface="Times New Roman" pitchFamily="18" charset="0"/>
            </a:endParaRPr>
          </a:p>
        </p:txBody>
      </p:sp>
      <p:sp>
        <p:nvSpPr>
          <p:cNvPr id="92" name="Flowchart: Alternate Process 91">
            <a:extLst>
              <a:ext uri="{FF2B5EF4-FFF2-40B4-BE49-F238E27FC236}">
                <a16:creationId xmlns:a16="http://schemas.microsoft.com/office/drawing/2014/main" id="{DCB9BFB2-EC90-41A6-87C3-8911C4DD25F1}"/>
              </a:ext>
            </a:extLst>
          </p:cNvPr>
          <p:cNvSpPr/>
          <p:nvPr/>
        </p:nvSpPr>
        <p:spPr bwMode="auto">
          <a:xfrm rot="15469462">
            <a:off x="5476594" y="3087766"/>
            <a:ext cx="133564" cy="45719"/>
          </a:xfrm>
          <a:prstGeom prst="flowChartAlternateProcess">
            <a:avLst/>
          </a:prstGeom>
          <a:solidFill>
            <a:srgbClr val="FFFF00"/>
          </a:solidFill>
          <a:ln w="9525" cap="flat" cmpd="sng" algn="ctr">
            <a:solidFill>
              <a:srgbClr val="FFFF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25000">
              <a:ln>
                <a:noFill/>
              </a:ln>
              <a:solidFill>
                <a:schemeClr val="tx1"/>
              </a:solidFill>
              <a:effectLst/>
              <a:latin typeface="Times New Roman" pitchFamily="18" charset="0"/>
            </a:endParaRPr>
          </a:p>
        </p:txBody>
      </p:sp>
      <p:sp>
        <p:nvSpPr>
          <p:cNvPr id="93" name="Flowchart: Alternate Process 92">
            <a:extLst>
              <a:ext uri="{FF2B5EF4-FFF2-40B4-BE49-F238E27FC236}">
                <a16:creationId xmlns:a16="http://schemas.microsoft.com/office/drawing/2014/main" id="{6BF28392-1525-4193-90C2-E9FA6A0EAF56}"/>
              </a:ext>
            </a:extLst>
          </p:cNvPr>
          <p:cNvSpPr/>
          <p:nvPr/>
        </p:nvSpPr>
        <p:spPr bwMode="auto">
          <a:xfrm rot="21206056">
            <a:off x="5628994" y="3240166"/>
            <a:ext cx="133564" cy="45719"/>
          </a:xfrm>
          <a:prstGeom prst="flowChartAlternateProcess">
            <a:avLst/>
          </a:prstGeom>
          <a:solidFill>
            <a:srgbClr val="7030A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25000">
              <a:ln>
                <a:noFill/>
              </a:ln>
              <a:solidFill>
                <a:schemeClr val="tx1"/>
              </a:solidFill>
              <a:effectLst/>
              <a:latin typeface="Times New Roman" pitchFamily="18" charset="0"/>
            </a:endParaRPr>
          </a:p>
        </p:txBody>
      </p:sp>
      <p:sp>
        <p:nvSpPr>
          <p:cNvPr id="94" name="Flowchart: Alternate Process 93">
            <a:extLst>
              <a:ext uri="{FF2B5EF4-FFF2-40B4-BE49-F238E27FC236}">
                <a16:creationId xmlns:a16="http://schemas.microsoft.com/office/drawing/2014/main" id="{BF69477A-D8D8-4AC2-A9C1-B34645D73B26}"/>
              </a:ext>
            </a:extLst>
          </p:cNvPr>
          <p:cNvSpPr/>
          <p:nvPr/>
        </p:nvSpPr>
        <p:spPr bwMode="auto">
          <a:xfrm rot="21206056">
            <a:off x="6858569" y="1777837"/>
            <a:ext cx="133564" cy="45719"/>
          </a:xfrm>
          <a:prstGeom prst="flowChartAlternateProcess">
            <a:avLst/>
          </a:prstGeom>
          <a:solidFill>
            <a:srgbClr val="FFFF00"/>
          </a:solidFill>
          <a:ln w="9525" cap="flat" cmpd="sng" algn="ctr">
            <a:solidFill>
              <a:srgbClr val="FFFF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25000">
              <a:ln>
                <a:noFill/>
              </a:ln>
              <a:solidFill>
                <a:schemeClr val="tx1"/>
              </a:solidFill>
              <a:effectLst/>
              <a:latin typeface="Times New Roman" pitchFamily="18" charset="0"/>
            </a:endParaRPr>
          </a:p>
        </p:txBody>
      </p:sp>
      <p:sp>
        <p:nvSpPr>
          <p:cNvPr id="95" name="Flowchart: Alternate Process 94">
            <a:extLst>
              <a:ext uri="{FF2B5EF4-FFF2-40B4-BE49-F238E27FC236}">
                <a16:creationId xmlns:a16="http://schemas.microsoft.com/office/drawing/2014/main" id="{5445249F-572C-4E08-9031-6C75B6CB80F4}"/>
              </a:ext>
            </a:extLst>
          </p:cNvPr>
          <p:cNvSpPr/>
          <p:nvPr/>
        </p:nvSpPr>
        <p:spPr bwMode="auto">
          <a:xfrm rot="21206056">
            <a:off x="6298717" y="2815700"/>
            <a:ext cx="133564" cy="45719"/>
          </a:xfrm>
          <a:prstGeom prst="flowChartAlternateProcess">
            <a:avLst/>
          </a:prstGeom>
          <a:solidFill>
            <a:srgbClr val="7030A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25000">
              <a:ln>
                <a:noFill/>
              </a:ln>
              <a:solidFill>
                <a:schemeClr val="tx1"/>
              </a:solidFill>
              <a:effectLst/>
              <a:latin typeface="Times New Roman" pitchFamily="18" charset="0"/>
            </a:endParaRPr>
          </a:p>
        </p:txBody>
      </p:sp>
      <p:sp>
        <p:nvSpPr>
          <p:cNvPr id="96" name="Oval 95">
            <a:extLst>
              <a:ext uri="{FF2B5EF4-FFF2-40B4-BE49-F238E27FC236}">
                <a16:creationId xmlns:a16="http://schemas.microsoft.com/office/drawing/2014/main" id="{F8F1D332-C8C4-4896-8521-F0818E4EB96C}"/>
              </a:ext>
            </a:extLst>
          </p:cNvPr>
          <p:cNvSpPr/>
          <p:nvPr/>
        </p:nvSpPr>
        <p:spPr bwMode="auto">
          <a:xfrm>
            <a:off x="7743004" y="4230018"/>
            <a:ext cx="82193" cy="71919"/>
          </a:xfrm>
          <a:prstGeom prst="ellipse">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25000">
              <a:ln>
                <a:noFill/>
              </a:ln>
              <a:solidFill>
                <a:schemeClr val="tx1"/>
              </a:solidFill>
              <a:effectLst/>
              <a:latin typeface="Times New Roman" pitchFamily="18" charset="0"/>
            </a:endParaRPr>
          </a:p>
        </p:txBody>
      </p:sp>
      <p:sp>
        <p:nvSpPr>
          <p:cNvPr id="97" name="Oval 96">
            <a:extLst>
              <a:ext uri="{FF2B5EF4-FFF2-40B4-BE49-F238E27FC236}">
                <a16:creationId xmlns:a16="http://schemas.microsoft.com/office/drawing/2014/main" id="{30D11E61-DB89-406A-91FC-BF95E3162438}"/>
              </a:ext>
            </a:extLst>
          </p:cNvPr>
          <p:cNvSpPr/>
          <p:nvPr/>
        </p:nvSpPr>
        <p:spPr bwMode="auto">
          <a:xfrm>
            <a:off x="7299216" y="3938987"/>
            <a:ext cx="82193" cy="71919"/>
          </a:xfrm>
          <a:prstGeom prst="ellipse">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25000">
              <a:ln>
                <a:noFill/>
              </a:ln>
              <a:solidFill>
                <a:schemeClr val="tx1"/>
              </a:solidFill>
              <a:effectLst/>
              <a:latin typeface="Times New Roman" pitchFamily="18" charset="0"/>
            </a:endParaRPr>
          </a:p>
        </p:txBody>
      </p:sp>
      <p:sp>
        <p:nvSpPr>
          <p:cNvPr id="98" name="Oval 97">
            <a:extLst>
              <a:ext uri="{FF2B5EF4-FFF2-40B4-BE49-F238E27FC236}">
                <a16:creationId xmlns:a16="http://schemas.microsoft.com/office/drawing/2014/main" id="{195C8948-6551-4B26-92F0-EA4C65B7D36E}"/>
              </a:ext>
            </a:extLst>
          </p:cNvPr>
          <p:cNvSpPr/>
          <p:nvPr/>
        </p:nvSpPr>
        <p:spPr bwMode="auto">
          <a:xfrm>
            <a:off x="7451616" y="4091387"/>
            <a:ext cx="82193" cy="71919"/>
          </a:xfrm>
          <a:prstGeom prst="ellipse">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25000">
              <a:ln>
                <a:noFill/>
              </a:ln>
              <a:solidFill>
                <a:schemeClr val="tx1"/>
              </a:solidFill>
              <a:effectLst/>
              <a:latin typeface="Times New Roman" pitchFamily="18" charset="0"/>
            </a:endParaRPr>
          </a:p>
        </p:txBody>
      </p:sp>
      <p:sp>
        <p:nvSpPr>
          <p:cNvPr id="99" name="Oval 98">
            <a:extLst>
              <a:ext uri="{FF2B5EF4-FFF2-40B4-BE49-F238E27FC236}">
                <a16:creationId xmlns:a16="http://schemas.microsoft.com/office/drawing/2014/main" id="{3D02E5D4-6099-47DE-AAF6-72BF534E31DF}"/>
              </a:ext>
            </a:extLst>
          </p:cNvPr>
          <p:cNvSpPr/>
          <p:nvPr/>
        </p:nvSpPr>
        <p:spPr bwMode="auto">
          <a:xfrm rot="7901015">
            <a:off x="8072629" y="3059326"/>
            <a:ext cx="82193" cy="71919"/>
          </a:xfrm>
          <a:prstGeom prst="ellipse">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25000">
              <a:ln>
                <a:noFill/>
              </a:ln>
              <a:solidFill>
                <a:schemeClr val="tx1"/>
              </a:solidFill>
              <a:effectLst/>
              <a:latin typeface="Times New Roman" pitchFamily="18" charset="0"/>
            </a:endParaRPr>
          </a:p>
        </p:txBody>
      </p:sp>
      <p:sp>
        <p:nvSpPr>
          <p:cNvPr id="100" name="Oval 99">
            <a:extLst>
              <a:ext uri="{FF2B5EF4-FFF2-40B4-BE49-F238E27FC236}">
                <a16:creationId xmlns:a16="http://schemas.microsoft.com/office/drawing/2014/main" id="{A798A923-4CCC-4F1B-B03B-929C6D329A7E}"/>
              </a:ext>
            </a:extLst>
          </p:cNvPr>
          <p:cNvSpPr/>
          <p:nvPr/>
        </p:nvSpPr>
        <p:spPr bwMode="auto">
          <a:xfrm rot="7901015">
            <a:off x="8487449" y="4362432"/>
            <a:ext cx="82193" cy="71919"/>
          </a:xfrm>
          <a:prstGeom prst="ellipse">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25000">
              <a:ln>
                <a:noFill/>
              </a:ln>
              <a:solidFill>
                <a:schemeClr val="tx1"/>
              </a:solidFill>
              <a:effectLst/>
              <a:latin typeface="Times New Roman" pitchFamily="18" charset="0"/>
            </a:endParaRPr>
          </a:p>
        </p:txBody>
      </p:sp>
      <p:sp>
        <p:nvSpPr>
          <p:cNvPr id="101" name="Oval 100">
            <a:extLst>
              <a:ext uri="{FF2B5EF4-FFF2-40B4-BE49-F238E27FC236}">
                <a16:creationId xmlns:a16="http://schemas.microsoft.com/office/drawing/2014/main" id="{7E296427-E7A9-4B51-A920-E882AD5DCEE2}"/>
              </a:ext>
            </a:extLst>
          </p:cNvPr>
          <p:cNvSpPr/>
          <p:nvPr/>
        </p:nvSpPr>
        <p:spPr bwMode="auto">
          <a:xfrm rot="7901015">
            <a:off x="8181000" y="3683115"/>
            <a:ext cx="82193" cy="71919"/>
          </a:xfrm>
          <a:prstGeom prst="ellipse">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25000">
              <a:ln>
                <a:noFill/>
              </a:ln>
              <a:solidFill>
                <a:schemeClr val="tx1"/>
              </a:solidFill>
              <a:effectLst/>
              <a:latin typeface="Times New Roman" pitchFamily="18" charset="0"/>
            </a:endParaRPr>
          </a:p>
        </p:txBody>
      </p:sp>
      <p:sp>
        <p:nvSpPr>
          <p:cNvPr id="102" name="Oval 101">
            <a:extLst>
              <a:ext uri="{FF2B5EF4-FFF2-40B4-BE49-F238E27FC236}">
                <a16:creationId xmlns:a16="http://schemas.microsoft.com/office/drawing/2014/main" id="{C59FCFA8-F876-4A0E-AECC-9DEC5370B344}"/>
              </a:ext>
            </a:extLst>
          </p:cNvPr>
          <p:cNvSpPr/>
          <p:nvPr/>
        </p:nvSpPr>
        <p:spPr bwMode="auto">
          <a:xfrm rot="13768749">
            <a:off x="7812527" y="4493017"/>
            <a:ext cx="82193" cy="71919"/>
          </a:xfrm>
          <a:prstGeom prst="ellipse">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25000">
              <a:ln>
                <a:noFill/>
              </a:ln>
              <a:solidFill>
                <a:schemeClr val="tx1"/>
              </a:solidFill>
              <a:effectLst/>
              <a:latin typeface="Times New Roman" pitchFamily="18" charset="0"/>
            </a:endParaRPr>
          </a:p>
        </p:txBody>
      </p:sp>
      <p:sp>
        <p:nvSpPr>
          <p:cNvPr id="103" name="Oval 102">
            <a:extLst>
              <a:ext uri="{FF2B5EF4-FFF2-40B4-BE49-F238E27FC236}">
                <a16:creationId xmlns:a16="http://schemas.microsoft.com/office/drawing/2014/main" id="{C8D9E5E5-294A-418F-ACCF-60C1CBE09C25}"/>
              </a:ext>
            </a:extLst>
          </p:cNvPr>
          <p:cNvSpPr/>
          <p:nvPr/>
        </p:nvSpPr>
        <p:spPr bwMode="auto">
          <a:xfrm rot="13768749">
            <a:off x="7510723" y="4528976"/>
            <a:ext cx="82193" cy="71919"/>
          </a:xfrm>
          <a:prstGeom prst="ellipse">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25000">
              <a:ln>
                <a:noFill/>
              </a:ln>
              <a:solidFill>
                <a:schemeClr val="tx1"/>
              </a:solidFill>
              <a:effectLst/>
              <a:latin typeface="Times New Roman" pitchFamily="18" charset="0"/>
            </a:endParaRPr>
          </a:p>
        </p:txBody>
      </p:sp>
      <p:sp>
        <p:nvSpPr>
          <p:cNvPr id="104" name="Flowchart: Alternate Process 103">
            <a:extLst>
              <a:ext uri="{FF2B5EF4-FFF2-40B4-BE49-F238E27FC236}">
                <a16:creationId xmlns:a16="http://schemas.microsoft.com/office/drawing/2014/main" id="{25159AB5-9A4C-4A00-A6A5-B4312036A9B7}"/>
              </a:ext>
            </a:extLst>
          </p:cNvPr>
          <p:cNvSpPr/>
          <p:nvPr/>
        </p:nvSpPr>
        <p:spPr bwMode="auto">
          <a:xfrm rot="21206056">
            <a:off x="7314500" y="4506116"/>
            <a:ext cx="133564" cy="45719"/>
          </a:xfrm>
          <a:prstGeom prst="flowChartAlternateProcess">
            <a:avLst/>
          </a:prstGeom>
          <a:solidFill>
            <a:srgbClr val="FFFF00"/>
          </a:solidFill>
          <a:ln w="9525" cap="flat" cmpd="sng" algn="ctr">
            <a:solidFill>
              <a:srgbClr val="FFFF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25000">
              <a:ln>
                <a:noFill/>
              </a:ln>
              <a:solidFill>
                <a:schemeClr val="tx1"/>
              </a:solidFill>
              <a:effectLst/>
              <a:latin typeface="Times New Roman" pitchFamily="18" charset="0"/>
            </a:endParaRPr>
          </a:p>
        </p:txBody>
      </p:sp>
      <p:sp>
        <p:nvSpPr>
          <p:cNvPr id="105" name="Oval 104">
            <a:extLst>
              <a:ext uri="{FF2B5EF4-FFF2-40B4-BE49-F238E27FC236}">
                <a16:creationId xmlns:a16="http://schemas.microsoft.com/office/drawing/2014/main" id="{D539E913-A8A5-4D69-BF4A-68CEFA4FE186}"/>
              </a:ext>
            </a:extLst>
          </p:cNvPr>
          <p:cNvSpPr/>
          <p:nvPr/>
        </p:nvSpPr>
        <p:spPr bwMode="auto">
          <a:xfrm rot="2109396">
            <a:off x="5336824" y="4064294"/>
            <a:ext cx="236305" cy="45719"/>
          </a:xfrm>
          <a:prstGeom prst="ellipse">
            <a:avLst/>
          </a:prstGeom>
          <a:solidFill>
            <a:srgbClr val="00B05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25000">
              <a:ln>
                <a:noFill/>
              </a:ln>
              <a:solidFill>
                <a:schemeClr val="tx1"/>
              </a:solidFill>
              <a:effectLst/>
              <a:latin typeface="Times New Roman" pitchFamily="18" charset="0"/>
            </a:endParaRPr>
          </a:p>
        </p:txBody>
      </p:sp>
      <p:sp>
        <p:nvSpPr>
          <p:cNvPr id="106" name="Oval 105">
            <a:extLst>
              <a:ext uri="{FF2B5EF4-FFF2-40B4-BE49-F238E27FC236}">
                <a16:creationId xmlns:a16="http://schemas.microsoft.com/office/drawing/2014/main" id="{1CAA3DD6-F48A-4795-AD82-425F0290FDDE}"/>
              </a:ext>
            </a:extLst>
          </p:cNvPr>
          <p:cNvSpPr/>
          <p:nvPr/>
        </p:nvSpPr>
        <p:spPr bwMode="auto">
          <a:xfrm rot="2109396">
            <a:off x="7958249" y="1917541"/>
            <a:ext cx="236305" cy="45719"/>
          </a:xfrm>
          <a:prstGeom prst="ellipse">
            <a:avLst/>
          </a:prstGeom>
          <a:solidFill>
            <a:srgbClr val="00B05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25000">
              <a:ln>
                <a:noFill/>
              </a:ln>
              <a:solidFill>
                <a:schemeClr val="tx1"/>
              </a:solidFill>
              <a:effectLst/>
              <a:latin typeface="Times New Roman" pitchFamily="18" charset="0"/>
            </a:endParaRPr>
          </a:p>
        </p:txBody>
      </p:sp>
      <p:sp>
        <p:nvSpPr>
          <p:cNvPr id="107" name="Oval 106">
            <a:extLst>
              <a:ext uri="{FF2B5EF4-FFF2-40B4-BE49-F238E27FC236}">
                <a16:creationId xmlns:a16="http://schemas.microsoft.com/office/drawing/2014/main" id="{7F830EDB-3DB2-47F6-BCD5-70A041B96509}"/>
              </a:ext>
            </a:extLst>
          </p:cNvPr>
          <p:cNvSpPr/>
          <p:nvPr/>
        </p:nvSpPr>
        <p:spPr bwMode="auto">
          <a:xfrm rot="9678959">
            <a:off x="6900846" y="3478058"/>
            <a:ext cx="236305" cy="45719"/>
          </a:xfrm>
          <a:prstGeom prst="ellipse">
            <a:avLst/>
          </a:prstGeom>
          <a:solidFill>
            <a:srgbClr val="00B05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25000">
              <a:ln>
                <a:noFill/>
              </a:ln>
              <a:solidFill>
                <a:schemeClr val="tx1"/>
              </a:solidFill>
              <a:effectLst/>
              <a:latin typeface="Times New Roman" pitchFamily="18" charset="0"/>
            </a:endParaRPr>
          </a:p>
        </p:txBody>
      </p:sp>
      <p:sp>
        <p:nvSpPr>
          <p:cNvPr id="108" name="Oval 107">
            <a:extLst>
              <a:ext uri="{FF2B5EF4-FFF2-40B4-BE49-F238E27FC236}">
                <a16:creationId xmlns:a16="http://schemas.microsoft.com/office/drawing/2014/main" id="{F14EBDBD-64DB-4A9E-B7DC-C428EC7D772E}"/>
              </a:ext>
            </a:extLst>
          </p:cNvPr>
          <p:cNvSpPr/>
          <p:nvPr/>
        </p:nvSpPr>
        <p:spPr bwMode="auto">
          <a:xfrm rot="14434514">
            <a:off x="6238348" y="5785644"/>
            <a:ext cx="236305" cy="45719"/>
          </a:xfrm>
          <a:prstGeom prst="ellipse">
            <a:avLst/>
          </a:prstGeom>
          <a:solidFill>
            <a:srgbClr val="00B05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25000">
              <a:ln>
                <a:noFill/>
              </a:ln>
              <a:solidFill>
                <a:schemeClr val="tx1"/>
              </a:solidFill>
              <a:effectLst/>
              <a:latin typeface="Times New Roman" pitchFamily="18" charset="0"/>
            </a:endParaRPr>
          </a:p>
        </p:txBody>
      </p:sp>
      <p:sp>
        <p:nvSpPr>
          <p:cNvPr id="109" name="Oval 108">
            <a:extLst>
              <a:ext uri="{FF2B5EF4-FFF2-40B4-BE49-F238E27FC236}">
                <a16:creationId xmlns:a16="http://schemas.microsoft.com/office/drawing/2014/main" id="{0F797889-9D1E-42E5-B2E3-5307E71F5A19}"/>
              </a:ext>
            </a:extLst>
          </p:cNvPr>
          <p:cNvSpPr/>
          <p:nvPr/>
        </p:nvSpPr>
        <p:spPr bwMode="auto">
          <a:xfrm rot="21274337">
            <a:off x="6390748" y="5938044"/>
            <a:ext cx="236305" cy="45719"/>
          </a:xfrm>
          <a:prstGeom prst="ellipse">
            <a:avLst/>
          </a:prstGeom>
          <a:solidFill>
            <a:srgbClr val="00B05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25000">
              <a:ln>
                <a:noFill/>
              </a:ln>
              <a:solidFill>
                <a:schemeClr val="tx1"/>
              </a:solidFill>
              <a:effectLst/>
              <a:latin typeface="Times New Roman" pitchFamily="18" charset="0"/>
            </a:endParaRPr>
          </a:p>
        </p:txBody>
      </p:sp>
      <p:sp>
        <p:nvSpPr>
          <p:cNvPr id="110" name="Rectangle: Diagonal Corners Snipped 109">
            <a:extLst>
              <a:ext uri="{FF2B5EF4-FFF2-40B4-BE49-F238E27FC236}">
                <a16:creationId xmlns:a16="http://schemas.microsoft.com/office/drawing/2014/main" id="{8AD949F4-FA01-4EA3-BF29-BF01501A453A}"/>
              </a:ext>
            </a:extLst>
          </p:cNvPr>
          <p:cNvSpPr/>
          <p:nvPr/>
        </p:nvSpPr>
        <p:spPr bwMode="auto">
          <a:xfrm>
            <a:off x="5859595" y="2388125"/>
            <a:ext cx="96088" cy="111940"/>
          </a:xfrm>
          <a:prstGeom prst="snip2Diag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25000">
              <a:ln>
                <a:noFill/>
              </a:ln>
              <a:solidFill>
                <a:schemeClr val="tx1"/>
              </a:solidFill>
              <a:effectLst/>
              <a:latin typeface="Times New Roman" pitchFamily="18" charset="0"/>
            </a:endParaRPr>
          </a:p>
        </p:txBody>
      </p:sp>
      <p:sp>
        <p:nvSpPr>
          <p:cNvPr id="111" name="Rectangle: Diagonal Corners Snipped 110">
            <a:extLst>
              <a:ext uri="{FF2B5EF4-FFF2-40B4-BE49-F238E27FC236}">
                <a16:creationId xmlns:a16="http://schemas.microsoft.com/office/drawing/2014/main" id="{A097FD4D-8B50-4714-AD0C-B2942AB35AD7}"/>
              </a:ext>
            </a:extLst>
          </p:cNvPr>
          <p:cNvSpPr/>
          <p:nvPr/>
        </p:nvSpPr>
        <p:spPr bwMode="auto">
          <a:xfrm rot="3058784">
            <a:off x="7829275" y="3545416"/>
            <a:ext cx="96088" cy="111940"/>
          </a:xfrm>
          <a:prstGeom prst="snip2Diag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25000">
              <a:ln>
                <a:noFill/>
              </a:ln>
              <a:solidFill>
                <a:schemeClr val="tx1"/>
              </a:solidFill>
              <a:effectLst/>
              <a:latin typeface="Times New Roman" pitchFamily="18" charset="0"/>
            </a:endParaRPr>
          </a:p>
        </p:txBody>
      </p:sp>
      <p:sp>
        <p:nvSpPr>
          <p:cNvPr id="112" name="Rectangle: Diagonal Corners Snipped 111">
            <a:extLst>
              <a:ext uri="{FF2B5EF4-FFF2-40B4-BE49-F238E27FC236}">
                <a16:creationId xmlns:a16="http://schemas.microsoft.com/office/drawing/2014/main" id="{0CC191C7-11E0-476D-8BBD-9D604F68D718}"/>
              </a:ext>
            </a:extLst>
          </p:cNvPr>
          <p:cNvSpPr/>
          <p:nvPr/>
        </p:nvSpPr>
        <p:spPr bwMode="auto">
          <a:xfrm rot="3058784">
            <a:off x="6199399" y="5364732"/>
            <a:ext cx="96088" cy="111940"/>
          </a:xfrm>
          <a:prstGeom prst="snip2Diag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25000">
              <a:ln>
                <a:noFill/>
              </a:ln>
              <a:solidFill>
                <a:schemeClr val="tx1"/>
              </a:solidFill>
              <a:effectLst/>
              <a:latin typeface="Times New Roman" pitchFamily="18" charset="0"/>
            </a:endParaRPr>
          </a:p>
        </p:txBody>
      </p:sp>
      <p:sp>
        <p:nvSpPr>
          <p:cNvPr id="113" name="Pentagon 112">
            <a:extLst>
              <a:ext uri="{FF2B5EF4-FFF2-40B4-BE49-F238E27FC236}">
                <a16:creationId xmlns:a16="http://schemas.microsoft.com/office/drawing/2014/main" id="{B8BEC838-6038-4749-A530-437C4A529286}"/>
              </a:ext>
            </a:extLst>
          </p:cNvPr>
          <p:cNvSpPr/>
          <p:nvPr/>
        </p:nvSpPr>
        <p:spPr bwMode="auto">
          <a:xfrm rot="3616712">
            <a:off x="6579122" y="3040524"/>
            <a:ext cx="102742" cy="51548"/>
          </a:xfrm>
          <a:prstGeom prst="pentagon">
            <a:avLst/>
          </a:prstGeom>
          <a:solidFill>
            <a:srgbClr val="E5CCB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25000">
              <a:ln>
                <a:noFill/>
              </a:ln>
              <a:solidFill>
                <a:schemeClr val="tx1"/>
              </a:solidFill>
              <a:effectLst/>
              <a:latin typeface="Times New Roman" pitchFamily="18" charset="0"/>
            </a:endParaRPr>
          </a:p>
        </p:txBody>
      </p:sp>
      <p:sp>
        <p:nvSpPr>
          <p:cNvPr id="114" name="Pentagon 113">
            <a:extLst>
              <a:ext uri="{FF2B5EF4-FFF2-40B4-BE49-F238E27FC236}">
                <a16:creationId xmlns:a16="http://schemas.microsoft.com/office/drawing/2014/main" id="{A4D31425-FA6B-454E-BABA-B9B312FFF7CE}"/>
              </a:ext>
            </a:extLst>
          </p:cNvPr>
          <p:cNvSpPr/>
          <p:nvPr/>
        </p:nvSpPr>
        <p:spPr bwMode="auto">
          <a:xfrm rot="3616712">
            <a:off x="5911852" y="4270061"/>
            <a:ext cx="102742" cy="51548"/>
          </a:xfrm>
          <a:prstGeom prst="pentagon">
            <a:avLst/>
          </a:prstGeom>
          <a:solidFill>
            <a:srgbClr val="E5CCB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25000">
              <a:ln>
                <a:noFill/>
              </a:ln>
              <a:solidFill>
                <a:schemeClr val="tx1"/>
              </a:solidFill>
              <a:effectLst/>
              <a:latin typeface="Times New Roman" pitchFamily="18" charset="0"/>
            </a:endParaRPr>
          </a:p>
        </p:txBody>
      </p:sp>
      <p:sp>
        <p:nvSpPr>
          <p:cNvPr id="115" name="Pentagon 114">
            <a:extLst>
              <a:ext uri="{FF2B5EF4-FFF2-40B4-BE49-F238E27FC236}">
                <a16:creationId xmlns:a16="http://schemas.microsoft.com/office/drawing/2014/main" id="{8A32C253-D00D-4764-B782-2967EC0E1DF8}"/>
              </a:ext>
            </a:extLst>
          </p:cNvPr>
          <p:cNvSpPr/>
          <p:nvPr/>
        </p:nvSpPr>
        <p:spPr bwMode="auto">
          <a:xfrm rot="8188611">
            <a:off x="7502779" y="3568469"/>
            <a:ext cx="102742" cy="51548"/>
          </a:xfrm>
          <a:prstGeom prst="pentagon">
            <a:avLst/>
          </a:prstGeom>
          <a:solidFill>
            <a:srgbClr val="E5CCB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25000">
              <a:ln>
                <a:noFill/>
              </a:ln>
              <a:solidFill>
                <a:schemeClr val="tx1"/>
              </a:solidFill>
              <a:effectLst/>
              <a:latin typeface="Times New Roman" pitchFamily="18" charset="0"/>
            </a:endParaRPr>
          </a:p>
        </p:txBody>
      </p:sp>
      <p:sp>
        <p:nvSpPr>
          <p:cNvPr id="116" name="Pentagon 115">
            <a:extLst>
              <a:ext uri="{FF2B5EF4-FFF2-40B4-BE49-F238E27FC236}">
                <a16:creationId xmlns:a16="http://schemas.microsoft.com/office/drawing/2014/main" id="{6A1C0D4D-3A15-48C6-99E8-A16AFBE9A704}"/>
              </a:ext>
            </a:extLst>
          </p:cNvPr>
          <p:cNvSpPr/>
          <p:nvPr/>
        </p:nvSpPr>
        <p:spPr bwMode="auto">
          <a:xfrm rot="8188611">
            <a:off x="6632313" y="2057305"/>
            <a:ext cx="102742" cy="51548"/>
          </a:xfrm>
          <a:prstGeom prst="pentagon">
            <a:avLst/>
          </a:prstGeom>
          <a:solidFill>
            <a:srgbClr val="E5CCB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25000">
              <a:ln>
                <a:noFill/>
              </a:ln>
              <a:solidFill>
                <a:schemeClr val="tx1"/>
              </a:solidFill>
              <a:effectLst/>
              <a:latin typeface="Times New Roman" pitchFamily="18" charset="0"/>
            </a:endParaRPr>
          </a:p>
        </p:txBody>
      </p:sp>
      <p:sp>
        <p:nvSpPr>
          <p:cNvPr id="117" name="Pentagon 116">
            <a:extLst>
              <a:ext uri="{FF2B5EF4-FFF2-40B4-BE49-F238E27FC236}">
                <a16:creationId xmlns:a16="http://schemas.microsoft.com/office/drawing/2014/main" id="{87051BED-EEDD-4C2C-A34F-D186FDAC3034}"/>
              </a:ext>
            </a:extLst>
          </p:cNvPr>
          <p:cNvSpPr/>
          <p:nvPr/>
        </p:nvSpPr>
        <p:spPr bwMode="auto">
          <a:xfrm rot="13819958">
            <a:off x="8195360" y="5455018"/>
            <a:ext cx="102742" cy="51548"/>
          </a:xfrm>
          <a:prstGeom prst="pentagon">
            <a:avLst/>
          </a:prstGeom>
          <a:solidFill>
            <a:srgbClr val="E5CCB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25000">
              <a:ln>
                <a:noFill/>
              </a:ln>
              <a:solidFill>
                <a:schemeClr val="tx1"/>
              </a:solidFill>
              <a:effectLst/>
              <a:latin typeface="Times New Roman" pitchFamily="18" charset="0"/>
            </a:endParaRPr>
          </a:p>
        </p:txBody>
      </p:sp>
    </p:spTree>
    <p:extLst>
      <p:ext uri="{BB962C8B-B14F-4D97-AF65-F5344CB8AC3E}">
        <p14:creationId xmlns:p14="http://schemas.microsoft.com/office/powerpoint/2010/main" val="218876812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79D43CA-5CD1-4E71-A8A0-B219C61E4324}"/>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361735" y="3429000"/>
            <a:ext cx="8299665" cy="3250694"/>
          </a:xfrm>
          <a:prstGeom prst="rect">
            <a:avLst/>
          </a:prstGeom>
        </p:spPr>
      </p:pic>
      <p:sp>
        <p:nvSpPr>
          <p:cNvPr id="2" name="Title 1">
            <a:extLst>
              <a:ext uri="{FF2B5EF4-FFF2-40B4-BE49-F238E27FC236}">
                <a16:creationId xmlns:a16="http://schemas.microsoft.com/office/drawing/2014/main" id="{22FFDADC-D095-4C70-BDFD-4C760B25DBCF}"/>
              </a:ext>
            </a:extLst>
          </p:cNvPr>
          <p:cNvSpPr>
            <a:spLocks noGrp="1"/>
          </p:cNvSpPr>
          <p:nvPr>
            <p:ph type="title"/>
          </p:nvPr>
        </p:nvSpPr>
        <p:spPr/>
        <p:txBody>
          <a:bodyPr/>
          <a:lstStyle/>
          <a:p>
            <a:r>
              <a:rPr lang="en-US" b="1" dirty="0"/>
              <a:t>PP Requirements </a:t>
            </a:r>
            <a:r>
              <a:rPr lang="en-US" dirty="0"/>
              <a:t>F</a:t>
            </a:r>
            <a:r>
              <a:rPr lang="en-US" b="1" dirty="0"/>
              <a:t>low </a:t>
            </a:r>
            <a:r>
              <a:rPr lang="en-US" dirty="0"/>
              <a:t>Do</a:t>
            </a:r>
            <a:r>
              <a:rPr lang="en-US" b="1" dirty="0"/>
              <a:t>wn from the PPO</a:t>
            </a:r>
            <a:endParaRPr lang="en-US" dirty="0"/>
          </a:p>
        </p:txBody>
      </p:sp>
      <p:pic>
        <p:nvPicPr>
          <p:cNvPr id="3074" name="Picture 2" descr="Dr. J. Nick Benardini">
            <a:extLst>
              <a:ext uri="{FF2B5EF4-FFF2-40B4-BE49-F238E27FC236}">
                <a16:creationId xmlns:a16="http://schemas.microsoft.com/office/drawing/2014/main" id="{370E2D7D-B8F6-49DC-A92A-7D4C2910DA9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27890" y="1626401"/>
            <a:ext cx="4032058" cy="18950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6168597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F1DBFAB-4F4E-45C3-B49A-D5376B7F0C6C}"/>
              </a:ext>
            </a:extLst>
          </p:cNvPr>
          <p:cNvPicPr>
            <a:picLocks noChangeAspect="1"/>
          </p:cNvPicPr>
          <p:nvPr/>
        </p:nvPicPr>
        <p:blipFill rotWithShape="1">
          <a:blip r:embed="rId3" cstate="print">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a:stretch/>
        </p:blipFill>
        <p:spPr>
          <a:xfrm>
            <a:off x="20" y="10"/>
            <a:ext cx="9143980" cy="6857990"/>
          </a:xfrm>
          <a:prstGeom prst="rect">
            <a:avLst/>
          </a:prstGeom>
        </p:spPr>
      </p:pic>
      <p:sp>
        <p:nvSpPr>
          <p:cNvPr id="2" name="Title 1">
            <a:extLst>
              <a:ext uri="{FF2B5EF4-FFF2-40B4-BE49-F238E27FC236}">
                <a16:creationId xmlns:a16="http://schemas.microsoft.com/office/drawing/2014/main" id="{ED6D7B55-7152-4D86-9BCE-ABFDFAF62FFE}"/>
              </a:ext>
            </a:extLst>
          </p:cNvPr>
          <p:cNvSpPr>
            <a:spLocks noGrp="1"/>
          </p:cNvSpPr>
          <p:nvPr>
            <p:ph type="title"/>
          </p:nvPr>
        </p:nvSpPr>
        <p:spPr>
          <a:xfrm>
            <a:off x="822960" y="325550"/>
            <a:ext cx="7543800" cy="3574778"/>
          </a:xfrm>
          <a:effectLst>
            <a:outerShdw blurRad="50800" dist="38100" dir="2700000" algn="tl" rotWithShape="0">
              <a:prstClr val="black">
                <a:alpha val="40000"/>
              </a:prstClr>
            </a:outerShdw>
          </a:effectLst>
        </p:spPr>
        <p:txBody>
          <a:bodyPr vert="horz" lIns="91440" tIns="45720" rIns="91440" bIns="45720" rtlCol="0" anchor="b">
            <a:normAutofit/>
          </a:bodyPr>
          <a:lstStyle/>
          <a:p>
            <a:pPr algn="ctr">
              <a:lnSpc>
                <a:spcPct val="90000"/>
              </a:lnSpc>
            </a:pPr>
            <a:r>
              <a:rPr lang="en-US" sz="4500" b="1" kern="1200" dirty="0">
                <a:solidFill>
                  <a:srgbClr val="FFFFFF"/>
                </a:solidFill>
              </a:rPr>
              <a:t>Is there life on EUROPA?</a:t>
            </a:r>
          </a:p>
        </p:txBody>
      </p:sp>
    </p:spTree>
    <p:extLst>
      <p:ext uri="{BB962C8B-B14F-4D97-AF65-F5344CB8AC3E}">
        <p14:creationId xmlns:p14="http://schemas.microsoft.com/office/powerpoint/2010/main" val="26399020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Highest Resolution Image of Europa">
            <a:extLst>
              <a:ext uri="{FF2B5EF4-FFF2-40B4-BE49-F238E27FC236}">
                <a16:creationId xmlns:a16="http://schemas.microsoft.com/office/drawing/2014/main" id="{5885CBBC-B44A-4662-BDBA-64780B80E1F5}"/>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p:blipFill>
        <p:spPr bwMode="auto">
          <a:xfrm>
            <a:off x="4109663" y="688368"/>
            <a:ext cx="5034337" cy="6185548"/>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D06477D8-F648-481C-A3F8-9C03D1407D72}"/>
              </a:ext>
            </a:extLst>
          </p:cNvPr>
          <p:cNvSpPr>
            <a:spLocks noGrp="1"/>
          </p:cNvSpPr>
          <p:nvPr>
            <p:ph idx="1"/>
          </p:nvPr>
        </p:nvSpPr>
        <p:spPr>
          <a:xfrm>
            <a:off x="212602" y="924673"/>
            <a:ext cx="3535096" cy="5435029"/>
          </a:xfrm>
        </p:spPr>
        <p:txBody>
          <a:bodyPr/>
          <a:lstStyle/>
          <a:p>
            <a:r>
              <a:rPr lang="en-US" sz="2400" dirty="0"/>
              <a:t>Europa is an Ocean moon of Jupiter</a:t>
            </a:r>
          </a:p>
          <a:p>
            <a:pPr lvl="1"/>
            <a:r>
              <a:rPr lang="en-US" sz="2000" dirty="0"/>
              <a:t>Possible induced magnetic field</a:t>
            </a:r>
          </a:p>
          <a:p>
            <a:pPr lvl="1"/>
            <a:r>
              <a:rPr lang="en-US" sz="2000" dirty="0"/>
              <a:t>Thin oxygen atmosphere</a:t>
            </a:r>
          </a:p>
          <a:p>
            <a:pPr lvl="1"/>
            <a:r>
              <a:rPr lang="en-US" sz="2000" dirty="0"/>
              <a:t>Possible plumes</a:t>
            </a:r>
          </a:p>
          <a:p>
            <a:pPr lvl="1"/>
            <a:r>
              <a:rPr lang="en-US" sz="2000" dirty="0"/>
              <a:t>Ice shell</a:t>
            </a:r>
          </a:p>
          <a:p>
            <a:pPr lvl="1"/>
            <a:r>
              <a:rPr lang="en-US" sz="2000" dirty="0"/>
              <a:t>Surface fractures</a:t>
            </a:r>
          </a:p>
          <a:p>
            <a:pPr lvl="1"/>
            <a:r>
              <a:rPr lang="en-US" sz="2000" dirty="0"/>
              <a:t>Liquid/slushy salt water ocean</a:t>
            </a:r>
          </a:p>
          <a:p>
            <a:pPr lvl="1"/>
            <a:r>
              <a:rPr lang="en-US" sz="2000" dirty="0"/>
              <a:t>Possible deep surface hydrothermal vents</a:t>
            </a:r>
          </a:p>
          <a:p>
            <a:pPr lvl="1"/>
            <a:r>
              <a:rPr lang="en-US" sz="2000" dirty="0"/>
              <a:t>Rocky mantel</a:t>
            </a:r>
          </a:p>
          <a:p>
            <a:pPr lvl="1"/>
            <a:r>
              <a:rPr lang="en-US" sz="2000" dirty="0"/>
              <a:t>Iron-nickel core</a:t>
            </a:r>
          </a:p>
        </p:txBody>
      </p:sp>
      <p:sp>
        <p:nvSpPr>
          <p:cNvPr id="4" name="Rectangle 3">
            <a:extLst>
              <a:ext uri="{FF2B5EF4-FFF2-40B4-BE49-F238E27FC236}">
                <a16:creationId xmlns:a16="http://schemas.microsoft.com/office/drawing/2014/main" id="{7A7776FC-5DDF-42FD-98AE-0DF654E018D7}"/>
              </a:ext>
            </a:extLst>
          </p:cNvPr>
          <p:cNvSpPr/>
          <p:nvPr/>
        </p:nvSpPr>
        <p:spPr>
          <a:xfrm>
            <a:off x="-1" y="6599002"/>
            <a:ext cx="3831318" cy="235962"/>
          </a:xfrm>
          <a:prstGeom prst="rect">
            <a:avLst/>
          </a:prstGeom>
        </p:spPr>
        <p:txBody>
          <a:bodyPr wrap="square">
            <a:spAutoFit/>
          </a:bodyPr>
          <a:lstStyle/>
          <a:p>
            <a:r>
              <a:rPr lang="en-US" sz="1400" dirty="0">
                <a:latin typeface="+mj-lt"/>
              </a:rPr>
              <a:t>https://solarsystem.nasa.gov/moons/jupiter-moons/europa/in-depth/</a:t>
            </a:r>
          </a:p>
        </p:txBody>
      </p:sp>
      <p:sp>
        <p:nvSpPr>
          <p:cNvPr id="5" name="Rectangle 4">
            <a:extLst>
              <a:ext uri="{FF2B5EF4-FFF2-40B4-BE49-F238E27FC236}">
                <a16:creationId xmlns:a16="http://schemas.microsoft.com/office/drawing/2014/main" id="{833AB782-CF6A-4525-9359-013FF5DB3B21}"/>
              </a:ext>
            </a:extLst>
          </p:cNvPr>
          <p:cNvSpPr/>
          <p:nvPr/>
        </p:nvSpPr>
        <p:spPr>
          <a:xfrm>
            <a:off x="8157109" y="6460502"/>
            <a:ext cx="910827" cy="276999"/>
          </a:xfrm>
          <a:prstGeom prst="rect">
            <a:avLst/>
          </a:prstGeom>
        </p:spPr>
        <p:txBody>
          <a:bodyPr wrap="none">
            <a:spAutoFit/>
          </a:bodyPr>
          <a:lstStyle/>
          <a:p>
            <a:r>
              <a:rPr lang="en-US" sz="1800" dirty="0">
                <a:solidFill>
                  <a:srgbClr val="FFFFFD"/>
                </a:solidFill>
                <a:latin typeface="Arial" panose="020B0604020202020204" pitchFamily="34" charset="0"/>
              </a:rPr>
              <a:t>NASA/JPL</a:t>
            </a:r>
            <a:endParaRPr lang="en-US" sz="1800" b="0" i="0" dirty="0">
              <a:solidFill>
                <a:srgbClr val="FFFFFD"/>
              </a:solidFill>
              <a:effectLst/>
              <a:latin typeface="Arial" panose="020B0604020202020204" pitchFamily="34" charset="0"/>
            </a:endParaRPr>
          </a:p>
        </p:txBody>
      </p:sp>
    </p:spTree>
    <p:extLst>
      <p:ext uri="{BB962C8B-B14F-4D97-AF65-F5344CB8AC3E}">
        <p14:creationId xmlns:p14="http://schemas.microsoft.com/office/powerpoint/2010/main" val="133429706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C5B555-FA84-43D1-B03B-5ACB3F5F3159}"/>
              </a:ext>
            </a:extLst>
          </p:cNvPr>
          <p:cNvSpPr>
            <a:spLocks noGrp="1"/>
          </p:cNvSpPr>
          <p:nvPr>
            <p:ph type="title"/>
          </p:nvPr>
        </p:nvSpPr>
        <p:spPr>
          <a:xfrm>
            <a:off x="332566" y="849313"/>
            <a:ext cx="8328833" cy="566737"/>
          </a:xfrm>
        </p:spPr>
        <p:txBody>
          <a:bodyPr/>
          <a:lstStyle/>
          <a:p>
            <a:r>
              <a:rPr lang="en-US" b="1" dirty="0"/>
              <a:t>Europa </a:t>
            </a:r>
            <a:r>
              <a:rPr lang="en-US" dirty="0"/>
              <a:t>Clipper</a:t>
            </a:r>
            <a:endParaRPr lang="en-US" b="1" dirty="0"/>
          </a:p>
        </p:txBody>
      </p:sp>
      <p:sp>
        <p:nvSpPr>
          <p:cNvPr id="3" name="Content Placeholder 2">
            <a:extLst>
              <a:ext uri="{FF2B5EF4-FFF2-40B4-BE49-F238E27FC236}">
                <a16:creationId xmlns:a16="http://schemas.microsoft.com/office/drawing/2014/main" id="{05163802-F1AB-4F3C-88FB-F6001E33C92B}"/>
              </a:ext>
            </a:extLst>
          </p:cNvPr>
          <p:cNvSpPr>
            <a:spLocks noGrp="1"/>
          </p:cNvSpPr>
          <p:nvPr>
            <p:ph idx="1"/>
          </p:nvPr>
        </p:nvSpPr>
        <p:spPr>
          <a:xfrm>
            <a:off x="332567" y="1584643"/>
            <a:ext cx="3427775" cy="4518206"/>
          </a:xfrm>
        </p:spPr>
        <p:txBody>
          <a:bodyPr/>
          <a:lstStyle/>
          <a:p>
            <a:r>
              <a:rPr lang="en-US" sz="2400" dirty="0"/>
              <a:t>Take measurements to determine if Europa could harbor conditions suitable for life.</a:t>
            </a:r>
          </a:p>
          <a:p>
            <a:r>
              <a:rPr lang="en-US" sz="2400" dirty="0"/>
              <a:t>40 to 50 close passes over Europa</a:t>
            </a:r>
          </a:p>
          <a:p>
            <a:r>
              <a:rPr lang="en-US" sz="2400" dirty="0"/>
              <a:t>Expected launch: 2024</a:t>
            </a:r>
          </a:p>
        </p:txBody>
      </p:sp>
      <p:pic>
        <p:nvPicPr>
          <p:cNvPr id="4098" name="Picture 2" descr="See the source image">
            <a:extLst>
              <a:ext uri="{FF2B5EF4-FFF2-40B4-BE49-F238E27FC236}">
                <a16:creationId xmlns:a16="http://schemas.microsoft.com/office/drawing/2014/main" id="{036C768A-53B2-45B1-AFEB-AFCEECD926EB}"/>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p:blipFill>
        <p:spPr bwMode="auto">
          <a:xfrm>
            <a:off x="3996646" y="668677"/>
            <a:ext cx="5147353" cy="619692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8C20D388-7EDE-4A6F-A977-9E8B92AC7F58}"/>
              </a:ext>
            </a:extLst>
          </p:cNvPr>
          <p:cNvSpPr/>
          <p:nvPr/>
        </p:nvSpPr>
        <p:spPr>
          <a:xfrm>
            <a:off x="8378899" y="654388"/>
            <a:ext cx="803425" cy="194925"/>
          </a:xfrm>
          <a:prstGeom prst="rect">
            <a:avLst/>
          </a:prstGeom>
        </p:spPr>
        <p:txBody>
          <a:bodyPr wrap="none">
            <a:spAutoFit/>
          </a:bodyPr>
          <a:lstStyle/>
          <a:p>
            <a:r>
              <a:rPr lang="en-US" sz="1000" dirty="0">
                <a:solidFill>
                  <a:schemeClr val="bg1">
                    <a:lumMod val="95000"/>
                  </a:schemeClr>
                </a:solidFill>
                <a:latin typeface="Metropolis"/>
              </a:rPr>
              <a:t>NASA/JPL-Caltech</a:t>
            </a:r>
            <a:endParaRPr lang="en-US" sz="1000" dirty="0">
              <a:solidFill>
                <a:schemeClr val="bg1">
                  <a:lumMod val="95000"/>
                </a:schemeClr>
              </a:solidFill>
            </a:endParaRPr>
          </a:p>
        </p:txBody>
      </p:sp>
    </p:spTree>
    <p:extLst>
      <p:ext uri="{BB962C8B-B14F-4D97-AF65-F5344CB8AC3E}">
        <p14:creationId xmlns:p14="http://schemas.microsoft.com/office/powerpoint/2010/main" val="268220501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C5B555-FA84-43D1-B03B-5ACB3F5F3159}"/>
              </a:ext>
            </a:extLst>
          </p:cNvPr>
          <p:cNvSpPr>
            <a:spLocks noGrp="1"/>
          </p:cNvSpPr>
          <p:nvPr>
            <p:ph type="title"/>
          </p:nvPr>
        </p:nvSpPr>
        <p:spPr>
          <a:xfrm>
            <a:off x="332566" y="849313"/>
            <a:ext cx="8328833" cy="566737"/>
          </a:xfrm>
        </p:spPr>
        <p:txBody>
          <a:bodyPr/>
          <a:lstStyle/>
          <a:p>
            <a:r>
              <a:rPr lang="en-US" b="1" dirty="0"/>
              <a:t>Europa Lander</a:t>
            </a:r>
          </a:p>
        </p:txBody>
      </p:sp>
      <p:sp>
        <p:nvSpPr>
          <p:cNvPr id="3" name="Content Placeholder 2">
            <a:extLst>
              <a:ext uri="{FF2B5EF4-FFF2-40B4-BE49-F238E27FC236}">
                <a16:creationId xmlns:a16="http://schemas.microsoft.com/office/drawing/2014/main" id="{05163802-F1AB-4F3C-88FB-F6001E33C92B}"/>
              </a:ext>
            </a:extLst>
          </p:cNvPr>
          <p:cNvSpPr>
            <a:spLocks noGrp="1"/>
          </p:cNvSpPr>
          <p:nvPr>
            <p:ph idx="1"/>
          </p:nvPr>
        </p:nvSpPr>
        <p:spPr>
          <a:xfrm>
            <a:off x="332567" y="1584643"/>
            <a:ext cx="3953683" cy="4518206"/>
          </a:xfrm>
        </p:spPr>
        <p:txBody>
          <a:bodyPr/>
          <a:lstStyle/>
          <a:p>
            <a:r>
              <a:rPr lang="en-US" sz="2400" dirty="0"/>
              <a:t>Concept for a potential future mission that would look for signs of life in the icy surface material of Europa.</a:t>
            </a:r>
          </a:p>
          <a:p>
            <a:r>
              <a:rPr lang="en-US" sz="2400" dirty="0"/>
              <a:t>Collect samples from about 4 inches beneath the surface.</a:t>
            </a:r>
          </a:p>
          <a:p>
            <a:r>
              <a:rPr lang="en-US" sz="2400" dirty="0"/>
              <a:t>Analyze in miniature laboratory within the robotic lander.</a:t>
            </a:r>
            <a:endParaRPr lang="en-US" sz="2000" b="1" dirty="0"/>
          </a:p>
        </p:txBody>
      </p:sp>
      <p:pic>
        <p:nvPicPr>
          <p:cNvPr id="9" name="Content Placeholder 5" descr="A picture containing outdoor&#10;&#10;Description automatically generated">
            <a:extLst>
              <a:ext uri="{FF2B5EF4-FFF2-40B4-BE49-F238E27FC236}">
                <a16:creationId xmlns:a16="http://schemas.microsoft.com/office/drawing/2014/main" id="{A585FADB-FAAF-4239-9229-C45F394A7439}"/>
              </a:ext>
            </a:extLst>
          </p:cNvPr>
          <p:cNvPicPr>
            <a:picLocks noChangeAspect="1"/>
          </p:cNvPicPr>
          <p:nvPr/>
        </p:nvPicPr>
        <p:blipFill>
          <a:blip r:embed="rId3" cstate="print">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4511956" y="685800"/>
            <a:ext cx="4632044" cy="6172200"/>
          </a:xfrm>
          <a:prstGeom prst="rect">
            <a:avLst/>
          </a:prstGeom>
        </p:spPr>
      </p:pic>
      <p:sp>
        <p:nvSpPr>
          <p:cNvPr id="4" name="Rectangle 3">
            <a:extLst>
              <a:ext uri="{FF2B5EF4-FFF2-40B4-BE49-F238E27FC236}">
                <a16:creationId xmlns:a16="http://schemas.microsoft.com/office/drawing/2014/main" id="{229D4FB9-C159-4F5E-BD2B-13E15F8263A6}"/>
              </a:ext>
            </a:extLst>
          </p:cNvPr>
          <p:cNvSpPr/>
          <p:nvPr/>
        </p:nvSpPr>
        <p:spPr>
          <a:xfrm>
            <a:off x="7426566" y="654388"/>
            <a:ext cx="1758815" cy="194925"/>
          </a:xfrm>
          <a:prstGeom prst="rect">
            <a:avLst/>
          </a:prstGeom>
        </p:spPr>
        <p:txBody>
          <a:bodyPr wrap="none">
            <a:spAutoFit/>
          </a:bodyPr>
          <a:lstStyle/>
          <a:p>
            <a:r>
              <a:rPr lang="en-US" sz="1000" dirty="0">
                <a:solidFill>
                  <a:schemeClr val="bg1">
                    <a:lumMod val="95000"/>
                  </a:schemeClr>
                </a:solidFill>
                <a:latin typeface="Lora"/>
              </a:rPr>
              <a:t>Image credit: NASA / JPL-Caltech / M. Carroll.</a:t>
            </a:r>
            <a:endParaRPr lang="en-US" sz="1000" dirty="0">
              <a:solidFill>
                <a:schemeClr val="bg1">
                  <a:lumMod val="95000"/>
                </a:schemeClr>
              </a:solidFill>
            </a:endParaRPr>
          </a:p>
        </p:txBody>
      </p:sp>
    </p:spTree>
    <p:extLst>
      <p:ext uri="{BB962C8B-B14F-4D97-AF65-F5344CB8AC3E}">
        <p14:creationId xmlns:p14="http://schemas.microsoft.com/office/powerpoint/2010/main" val="405737342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C5B555-FA84-43D1-B03B-5ACB3F5F3159}"/>
              </a:ext>
            </a:extLst>
          </p:cNvPr>
          <p:cNvSpPr>
            <a:spLocks noGrp="1"/>
          </p:cNvSpPr>
          <p:nvPr>
            <p:ph type="title"/>
          </p:nvPr>
        </p:nvSpPr>
        <p:spPr>
          <a:xfrm>
            <a:off x="332566" y="849313"/>
            <a:ext cx="8328833" cy="566737"/>
          </a:xfrm>
        </p:spPr>
        <p:txBody>
          <a:bodyPr/>
          <a:lstStyle/>
          <a:p>
            <a:r>
              <a:rPr lang="en-US" b="1" dirty="0"/>
              <a:t>Europa Lander</a:t>
            </a:r>
          </a:p>
        </p:txBody>
      </p:sp>
      <p:sp>
        <p:nvSpPr>
          <p:cNvPr id="3" name="Content Placeholder 2">
            <a:extLst>
              <a:ext uri="{FF2B5EF4-FFF2-40B4-BE49-F238E27FC236}">
                <a16:creationId xmlns:a16="http://schemas.microsoft.com/office/drawing/2014/main" id="{05163802-F1AB-4F3C-88FB-F6001E33C92B}"/>
              </a:ext>
            </a:extLst>
          </p:cNvPr>
          <p:cNvSpPr>
            <a:spLocks noGrp="1"/>
          </p:cNvSpPr>
          <p:nvPr>
            <p:ph idx="1"/>
          </p:nvPr>
        </p:nvSpPr>
        <p:spPr>
          <a:xfrm>
            <a:off x="332567" y="1584643"/>
            <a:ext cx="3953683" cy="4518206"/>
          </a:xfrm>
        </p:spPr>
        <p:txBody>
          <a:bodyPr/>
          <a:lstStyle/>
          <a:p>
            <a:pPr marL="457200" indent="-457200">
              <a:buFont typeface="+mj-lt"/>
              <a:buAutoNum type="arabicPeriod"/>
            </a:pPr>
            <a:r>
              <a:rPr lang="en-US" sz="2400" dirty="0"/>
              <a:t>Search for evidence of biosignatures on Europa.</a:t>
            </a:r>
          </a:p>
          <a:p>
            <a:pPr marL="457200" indent="-457200">
              <a:buFont typeface="+mj-lt"/>
              <a:buAutoNum type="arabicPeriod"/>
            </a:pPr>
            <a:endParaRPr lang="en-US" sz="2400" dirty="0"/>
          </a:p>
          <a:p>
            <a:pPr marL="457200" indent="-457200">
              <a:buFont typeface="+mj-lt"/>
              <a:buAutoNum type="arabicPeriod"/>
            </a:pPr>
            <a:r>
              <a:rPr lang="en-US" sz="2400" dirty="0"/>
              <a:t>Assess the habitability of Europa via </a:t>
            </a:r>
            <a:r>
              <a:rPr lang="en-US" sz="2400" i="1" dirty="0"/>
              <a:t>in situ </a:t>
            </a:r>
            <a:r>
              <a:rPr lang="en-US" sz="2400" dirty="0"/>
              <a:t>techniques.</a:t>
            </a:r>
          </a:p>
          <a:p>
            <a:pPr marL="457200" indent="-457200">
              <a:buFont typeface="+mj-lt"/>
              <a:buAutoNum type="arabicPeriod"/>
            </a:pPr>
            <a:endParaRPr lang="en-US" sz="2400" dirty="0"/>
          </a:p>
          <a:p>
            <a:pPr marL="457200" indent="-457200">
              <a:buFont typeface="+mj-lt"/>
              <a:buAutoNum type="arabicPeriod"/>
            </a:pPr>
            <a:r>
              <a:rPr lang="en-US" sz="2400" dirty="0"/>
              <a:t>Characterize the surface and subsurface of Europa.</a:t>
            </a:r>
            <a:endParaRPr lang="en-US" sz="2400" b="1" dirty="0"/>
          </a:p>
        </p:txBody>
      </p:sp>
      <p:pic>
        <p:nvPicPr>
          <p:cNvPr id="9" name="Content Placeholder 5" descr="A picture containing outdoor&#10;&#10;Description automatically generated">
            <a:extLst>
              <a:ext uri="{FF2B5EF4-FFF2-40B4-BE49-F238E27FC236}">
                <a16:creationId xmlns:a16="http://schemas.microsoft.com/office/drawing/2014/main" id="{A585FADB-FAAF-4239-9229-C45F394A7439}"/>
              </a:ext>
            </a:extLst>
          </p:cNvPr>
          <p:cNvPicPr>
            <a:picLocks noChangeAspect="1"/>
          </p:cNvPicPr>
          <p:nvPr/>
        </p:nvPicPr>
        <p:blipFill>
          <a:blip r:embed="rId3" cstate="print">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4511956" y="685800"/>
            <a:ext cx="4632044" cy="6172200"/>
          </a:xfrm>
          <a:prstGeom prst="rect">
            <a:avLst/>
          </a:prstGeom>
        </p:spPr>
      </p:pic>
      <p:sp>
        <p:nvSpPr>
          <p:cNvPr id="5" name="Rectangle 4">
            <a:extLst>
              <a:ext uri="{FF2B5EF4-FFF2-40B4-BE49-F238E27FC236}">
                <a16:creationId xmlns:a16="http://schemas.microsoft.com/office/drawing/2014/main" id="{A7C04F63-E2CF-4772-9EF0-78BAE1C6A45A}"/>
              </a:ext>
            </a:extLst>
          </p:cNvPr>
          <p:cNvSpPr/>
          <p:nvPr/>
        </p:nvSpPr>
        <p:spPr>
          <a:xfrm>
            <a:off x="7426566" y="654388"/>
            <a:ext cx="1758815" cy="194925"/>
          </a:xfrm>
          <a:prstGeom prst="rect">
            <a:avLst/>
          </a:prstGeom>
        </p:spPr>
        <p:txBody>
          <a:bodyPr wrap="none">
            <a:spAutoFit/>
          </a:bodyPr>
          <a:lstStyle/>
          <a:p>
            <a:r>
              <a:rPr lang="en-US" sz="1000" dirty="0">
                <a:solidFill>
                  <a:schemeClr val="bg1">
                    <a:lumMod val="95000"/>
                  </a:schemeClr>
                </a:solidFill>
                <a:latin typeface="Lora"/>
              </a:rPr>
              <a:t>Image credit: NASA / JPL-Caltech / M. Carroll.</a:t>
            </a:r>
            <a:endParaRPr lang="en-US" sz="1000" dirty="0">
              <a:solidFill>
                <a:schemeClr val="bg1">
                  <a:lumMod val="95000"/>
                </a:schemeClr>
              </a:solidFill>
            </a:endParaRPr>
          </a:p>
        </p:txBody>
      </p:sp>
    </p:spTree>
    <p:extLst>
      <p:ext uri="{BB962C8B-B14F-4D97-AF65-F5344CB8AC3E}">
        <p14:creationId xmlns:p14="http://schemas.microsoft.com/office/powerpoint/2010/main" val="290596635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4" descr="Mars Opposition and Equinox">
            <a:extLst>
              <a:ext uri="{FF2B5EF4-FFF2-40B4-BE49-F238E27FC236}">
                <a16:creationId xmlns:a16="http://schemas.microsoft.com/office/drawing/2014/main" id="{847D6201-D704-436D-99B5-14ADC2F55535}"/>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p:blipFill>
        <p:spPr bwMode="auto">
          <a:xfrm>
            <a:off x="0" y="1"/>
            <a:ext cx="9141713" cy="6858000"/>
          </a:xfrm>
          <a:prstGeom prst="rect">
            <a:avLst/>
          </a:prstGeom>
          <a:noFill/>
          <a:extLst>
            <a:ext uri="{909E8E84-426E-40DD-AFC4-6F175D3DCCD1}">
              <a14:hiddenFill xmlns:a14="http://schemas.microsoft.com/office/drawing/2010/main">
                <a:solidFill>
                  <a:srgbClr val="FFFFFF"/>
                </a:solidFill>
              </a14:hiddenFill>
            </a:ext>
          </a:extLst>
        </p:spPr>
      </p:pic>
      <p:sp>
        <p:nvSpPr>
          <p:cNvPr id="11" name="Title 1">
            <a:extLst>
              <a:ext uri="{FF2B5EF4-FFF2-40B4-BE49-F238E27FC236}">
                <a16:creationId xmlns:a16="http://schemas.microsoft.com/office/drawing/2014/main" id="{441763C1-6A55-427E-A4C3-FC717E038042}"/>
              </a:ext>
            </a:extLst>
          </p:cNvPr>
          <p:cNvSpPr txBox="1">
            <a:spLocks/>
          </p:cNvSpPr>
          <p:nvPr/>
        </p:nvSpPr>
        <p:spPr bwMode="auto">
          <a:xfrm>
            <a:off x="901117" y="160039"/>
            <a:ext cx="7543800" cy="3574778"/>
          </a:xfrm>
          <a:prstGeom prst="rect">
            <a:avLst/>
          </a:prstGeom>
          <a:noFill/>
          <a:ln w="9525">
            <a:noFill/>
            <a:miter lim="800000"/>
            <a:headEnd/>
            <a:tailEnd/>
          </a:ln>
          <a:effectLst>
            <a:outerShdw blurRad="50800" dist="38100" dir="2700000" algn="tl" rotWithShape="0">
              <a:prstClr val="black">
                <a:alpha val="40000"/>
              </a:prstClr>
            </a:outerShdw>
          </a:effectLst>
        </p:spPr>
        <p:txBody>
          <a:bodyPr vert="horz" wrap="square" lIns="91440" tIns="45720" rIns="91440" bIns="45720" numCol="1" rtlCol="0" anchor="b" anchorCtr="0" compatLnSpc="1">
            <a:prstTxWarp prst="textNoShape">
              <a:avLst/>
            </a:prstTxWarp>
            <a:normAutofit/>
          </a:bodyPr>
          <a:lstStyle>
            <a:lvl1pPr algn="l" rtl="0" fontAlgn="base">
              <a:lnSpc>
                <a:spcPct val="80000"/>
              </a:lnSpc>
              <a:spcBef>
                <a:spcPct val="0"/>
              </a:spcBef>
              <a:spcAft>
                <a:spcPct val="0"/>
              </a:spcAft>
              <a:defRPr sz="3000" b="1">
                <a:solidFill>
                  <a:schemeClr val="tx1"/>
                </a:solidFill>
                <a:latin typeface="+mj-lt"/>
                <a:ea typeface="+mj-ea"/>
                <a:cs typeface="+mj-cs"/>
              </a:defRPr>
            </a:lvl1pPr>
            <a:lvl2pPr algn="l" rtl="0" fontAlgn="base">
              <a:lnSpc>
                <a:spcPct val="80000"/>
              </a:lnSpc>
              <a:spcBef>
                <a:spcPct val="0"/>
              </a:spcBef>
              <a:spcAft>
                <a:spcPct val="0"/>
              </a:spcAft>
              <a:defRPr sz="3000" b="1">
                <a:solidFill>
                  <a:schemeClr val="tx1"/>
                </a:solidFill>
                <a:latin typeface="Arial" charset="0"/>
              </a:defRPr>
            </a:lvl2pPr>
            <a:lvl3pPr algn="l" rtl="0" fontAlgn="base">
              <a:lnSpc>
                <a:spcPct val="80000"/>
              </a:lnSpc>
              <a:spcBef>
                <a:spcPct val="0"/>
              </a:spcBef>
              <a:spcAft>
                <a:spcPct val="0"/>
              </a:spcAft>
              <a:defRPr sz="3000" b="1">
                <a:solidFill>
                  <a:schemeClr val="tx1"/>
                </a:solidFill>
                <a:latin typeface="Arial" charset="0"/>
              </a:defRPr>
            </a:lvl3pPr>
            <a:lvl4pPr algn="l" rtl="0" fontAlgn="base">
              <a:lnSpc>
                <a:spcPct val="80000"/>
              </a:lnSpc>
              <a:spcBef>
                <a:spcPct val="0"/>
              </a:spcBef>
              <a:spcAft>
                <a:spcPct val="0"/>
              </a:spcAft>
              <a:defRPr sz="3000" b="1">
                <a:solidFill>
                  <a:schemeClr val="tx1"/>
                </a:solidFill>
                <a:latin typeface="Arial" charset="0"/>
              </a:defRPr>
            </a:lvl4pPr>
            <a:lvl5pPr algn="l" rtl="0" fontAlgn="base">
              <a:lnSpc>
                <a:spcPct val="80000"/>
              </a:lnSpc>
              <a:spcBef>
                <a:spcPct val="0"/>
              </a:spcBef>
              <a:spcAft>
                <a:spcPct val="0"/>
              </a:spcAft>
              <a:defRPr sz="3000" b="1">
                <a:solidFill>
                  <a:schemeClr val="tx1"/>
                </a:solidFill>
                <a:latin typeface="Arial" charset="0"/>
              </a:defRPr>
            </a:lvl5pPr>
            <a:lvl6pPr marL="457200" algn="l" rtl="0" fontAlgn="base">
              <a:lnSpc>
                <a:spcPct val="80000"/>
              </a:lnSpc>
              <a:spcBef>
                <a:spcPct val="0"/>
              </a:spcBef>
              <a:spcAft>
                <a:spcPct val="0"/>
              </a:spcAft>
              <a:defRPr sz="3000" b="1">
                <a:solidFill>
                  <a:schemeClr val="tx1"/>
                </a:solidFill>
                <a:latin typeface="Arial" charset="0"/>
              </a:defRPr>
            </a:lvl6pPr>
            <a:lvl7pPr marL="914400" algn="l" rtl="0" fontAlgn="base">
              <a:lnSpc>
                <a:spcPct val="80000"/>
              </a:lnSpc>
              <a:spcBef>
                <a:spcPct val="0"/>
              </a:spcBef>
              <a:spcAft>
                <a:spcPct val="0"/>
              </a:spcAft>
              <a:defRPr sz="3000" b="1">
                <a:solidFill>
                  <a:schemeClr val="tx1"/>
                </a:solidFill>
                <a:latin typeface="Arial" charset="0"/>
              </a:defRPr>
            </a:lvl7pPr>
            <a:lvl8pPr marL="1371600" algn="l" rtl="0" fontAlgn="base">
              <a:lnSpc>
                <a:spcPct val="80000"/>
              </a:lnSpc>
              <a:spcBef>
                <a:spcPct val="0"/>
              </a:spcBef>
              <a:spcAft>
                <a:spcPct val="0"/>
              </a:spcAft>
              <a:defRPr sz="3000" b="1">
                <a:solidFill>
                  <a:schemeClr val="tx1"/>
                </a:solidFill>
                <a:latin typeface="Arial" charset="0"/>
              </a:defRPr>
            </a:lvl8pPr>
            <a:lvl9pPr marL="1828800" algn="l" rtl="0" fontAlgn="base">
              <a:lnSpc>
                <a:spcPct val="80000"/>
              </a:lnSpc>
              <a:spcBef>
                <a:spcPct val="0"/>
              </a:spcBef>
              <a:spcAft>
                <a:spcPct val="0"/>
              </a:spcAft>
              <a:defRPr sz="3000" b="1">
                <a:solidFill>
                  <a:schemeClr val="tx1"/>
                </a:solidFill>
                <a:latin typeface="Arial" charset="0"/>
              </a:defRPr>
            </a:lvl9pPr>
          </a:lstStyle>
          <a:p>
            <a:pPr algn="ctr">
              <a:lnSpc>
                <a:spcPct val="90000"/>
              </a:lnSpc>
            </a:pPr>
            <a:r>
              <a:rPr lang="en-US" sz="4500" kern="1200" baseline="0" dirty="0">
                <a:solidFill>
                  <a:srgbClr val="FFFFFF"/>
                </a:solidFill>
              </a:rPr>
              <a:t>Was there life on Mars?</a:t>
            </a:r>
          </a:p>
        </p:txBody>
      </p:sp>
    </p:spTree>
    <p:extLst>
      <p:ext uri="{BB962C8B-B14F-4D97-AF65-F5344CB8AC3E}">
        <p14:creationId xmlns:p14="http://schemas.microsoft.com/office/powerpoint/2010/main" val="30854066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06477D8-F648-481C-A3F8-9C03D1407D72}"/>
              </a:ext>
            </a:extLst>
          </p:cNvPr>
          <p:cNvSpPr>
            <a:spLocks noGrp="1"/>
          </p:cNvSpPr>
          <p:nvPr>
            <p:ph idx="1"/>
          </p:nvPr>
        </p:nvSpPr>
        <p:spPr>
          <a:xfrm>
            <a:off x="212601" y="1222625"/>
            <a:ext cx="4196235" cy="5137077"/>
          </a:xfrm>
        </p:spPr>
        <p:txBody>
          <a:bodyPr/>
          <a:lstStyle/>
          <a:p>
            <a:r>
              <a:rPr lang="en-US" sz="2400" dirty="0"/>
              <a:t>Mars is the fourth planet from the sun</a:t>
            </a:r>
          </a:p>
          <a:p>
            <a:pPr lvl="1"/>
            <a:r>
              <a:rPr lang="en-US" sz="2000" dirty="0"/>
              <a:t>No structured magnetic field</a:t>
            </a:r>
          </a:p>
          <a:p>
            <a:pPr lvl="1"/>
            <a:r>
              <a:rPr lang="en-US" sz="2000" dirty="0"/>
              <a:t>Mostly CO</a:t>
            </a:r>
            <a:r>
              <a:rPr lang="en-US" sz="2000" baseline="-25000" dirty="0"/>
              <a:t>2</a:t>
            </a:r>
            <a:r>
              <a:rPr lang="en-US" sz="2000" dirty="0"/>
              <a:t> atmosphere</a:t>
            </a:r>
          </a:p>
          <a:p>
            <a:pPr lvl="1"/>
            <a:r>
              <a:rPr lang="en-US" sz="2000" dirty="0"/>
              <a:t>Dust storms</a:t>
            </a:r>
          </a:p>
          <a:p>
            <a:pPr lvl="1"/>
            <a:r>
              <a:rPr lang="en-US" sz="2000" dirty="0"/>
              <a:t>Terrestrial (soil and rocky surface, rust)</a:t>
            </a:r>
          </a:p>
          <a:p>
            <a:pPr lvl="1"/>
            <a:r>
              <a:rPr lang="en-US" sz="2000" dirty="0"/>
              <a:t>Polar ice caps of frozen water</a:t>
            </a:r>
          </a:p>
          <a:p>
            <a:pPr lvl="1"/>
            <a:r>
              <a:rPr lang="en-US" sz="2000" dirty="0"/>
              <a:t>No liquid water</a:t>
            </a:r>
          </a:p>
          <a:p>
            <a:pPr lvl="1"/>
            <a:r>
              <a:rPr lang="en-US" sz="2000" dirty="0"/>
              <a:t>Volcanoes, craters, mountains, and canyons</a:t>
            </a:r>
          </a:p>
          <a:p>
            <a:pPr lvl="1"/>
            <a:r>
              <a:rPr lang="en-US" sz="2000" dirty="0"/>
              <a:t>Rocky mantel</a:t>
            </a:r>
          </a:p>
          <a:p>
            <a:pPr lvl="1"/>
            <a:r>
              <a:rPr lang="en-US" sz="2000"/>
              <a:t>Iron rich </a:t>
            </a:r>
            <a:r>
              <a:rPr lang="en-US" sz="2000" dirty="0"/>
              <a:t>core</a:t>
            </a:r>
          </a:p>
        </p:txBody>
      </p:sp>
      <p:sp>
        <p:nvSpPr>
          <p:cNvPr id="2" name="Rectangle 1">
            <a:extLst>
              <a:ext uri="{FF2B5EF4-FFF2-40B4-BE49-F238E27FC236}">
                <a16:creationId xmlns:a16="http://schemas.microsoft.com/office/drawing/2014/main" id="{F6FD560E-A709-4E28-BD38-816AA45D5100}"/>
              </a:ext>
            </a:extLst>
          </p:cNvPr>
          <p:cNvSpPr/>
          <p:nvPr/>
        </p:nvSpPr>
        <p:spPr>
          <a:xfrm>
            <a:off x="0" y="6622038"/>
            <a:ext cx="2937022" cy="235962"/>
          </a:xfrm>
          <a:prstGeom prst="rect">
            <a:avLst/>
          </a:prstGeom>
        </p:spPr>
        <p:txBody>
          <a:bodyPr wrap="none">
            <a:spAutoFit/>
          </a:bodyPr>
          <a:lstStyle/>
          <a:p>
            <a:r>
              <a:rPr lang="en-US" sz="1400" dirty="0">
                <a:latin typeface="+mj-lt"/>
              </a:rPr>
              <a:t>https://solarsystem.nasa.gov/planets/mars/in-depth/</a:t>
            </a:r>
          </a:p>
        </p:txBody>
      </p:sp>
      <p:pic>
        <p:nvPicPr>
          <p:cNvPr id="12290" name="Picture 2" descr="Mars Under the Microscope stretched">
            <a:extLst>
              <a:ext uri="{FF2B5EF4-FFF2-40B4-BE49-F238E27FC236}">
                <a16:creationId xmlns:a16="http://schemas.microsoft.com/office/drawing/2014/main" id="{678B6C72-BE93-47B1-A9D0-09213965EFF1}"/>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p:blipFill>
        <p:spPr bwMode="auto">
          <a:xfrm>
            <a:off x="4408837" y="698643"/>
            <a:ext cx="4735164" cy="6159357"/>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ABAFC5BD-DB2A-44C6-BA18-073EEB8A3047}"/>
              </a:ext>
            </a:extLst>
          </p:cNvPr>
          <p:cNvSpPr/>
          <p:nvPr/>
        </p:nvSpPr>
        <p:spPr>
          <a:xfrm>
            <a:off x="6845481" y="6493798"/>
            <a:ext cx="2319866" cy="256480"/>
          </a:xfrm>
          <a:prstGeom prst="rect">
            <a:avLst/>
          </a:prstGeom>
        </p:spPr>
        <p:txBody>
          <a:bodyPr wrap="none">
            <a:spAutoFit/>
          </a:bodyPr>
          <a:lstStyle/>
          <a:p>
            <a:r>
              <a:rPr lang="en-US" sz="1600" b="1" dirty="0">
                <a:solidFill>
                  <a:srgbClr val="DDDDDD"/>
                </a:solidFill>
                <a:latin typeface="Arial" panose="020B0604020202020204" pitchFamily="34" charset="0"/>
              </a:rPr>
              <a:t>NASA/JPL/US Geological Survey</a:t>
            </a:r>
            <a:endParaRPr lang="en-US" sz="1600" b="1" dirty="0"/>
          </a:p>
        </p:txBody>
      </p:sp>
    </p:spTree>
    <p:extLst>
      <p:ext uri="{BB962C8B-B14F-4D97-AF65-F5344CB8AC3E}">
        <p14:creationId xmlns:p14="http://schemas.microsoft.com/office/powerpoint/2010/main" val="203255443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See the source image">
            <a:extLst>
              <a:ext uri="{FF2B5EF4-FFF2-40B4-BE49-F238E27FC236}">
                <a16:creationId xmlns:a16="http://schemas.microsoft.com/office/drawing/2014/main" id="{F8DF4819-335C-43B4-A960-E7424072643D}"/>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p:blipFill>
        <p:spPr bwMode="auto">
          <a:xfrm>
            <a:off x="0" y="698643"/>
            <a:ext cx="9143999" cy="6159357"/>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7CC7D035-E3D5-47D2-A908-F2E090370EAC}"/>
              </a:ext>
            </a:extLst>
          </p:cNvPr>
          <p:cNvSpPr>
            <a:spLocks noGrp="1"/>
          </p:cNvSpPr>
          <p:nvPr>
            <p:ph type="title"/>
          </p:nvPr>
        </p:nvSpPr>
        <p:spPr>
          <a:xfrm>
            <a:off x="342899" y="1023974"/>
            <a:ext cx="8458200" cy="566737"/>
          </a:xfrm>
        </p:spPr>
        <p:txBody>
          <a:bodyPr/>
          <a:lstStyle/>
          <a:p>
            <a:r>
              <a:rPr lang="en-US" dirty="0">
                <a:solidFill>
                  <a:schemeClr val="bg1"/>
                </a:solidFill>
              </a:rPr>
              <a:t>Mars 2020 Mission</a:t>
            </a:r>
          </a:p>
        </p:txBody>
      </p:sp>
      <p:sp>
        <p:nvSpPr>
          <p:cNvPr id="4" name="TextBox 3">
            <a:extLst>
              <a:ext uri="{FF2B5EF4-FFF2-40B4-BE49-F238E27FC236}">
                <a16:creationId xmlns:a16="http://schemas.microsoft.com/office/drawing/2014/main" id="{9CFAAE21-4CCF-4A98-A4E9-27B8B8EC4E07}"/>
              </a:ext>
            </a:extLst>
          </p:cNvPr>
          <p:cNvSpPr txBox="1"/>
          <p:nvPr/>
        </p:nvSpPr>
        <p:spPr>
          <a:xfrm>
            <a:off x="452063" y="4240658"/>
            <a:ext cx="1188146" cy="584775"/>
          </a:xfrm>
          <a:prstGeom prst="rect">
            <a:avLst/>
          </a:prstGeom>
          <a:noFill/>
        </p:spPr>
        <p:txBody>
          <a:bodyPr wrap="none" rtlCol="0">
            <a:spAutoFit/>
          </a:bodyPr>
          <a:lstStyle/>
          <a:p>
            <a:r>
              <a:rPr lang="en-US" b="1" dirty="0">
                <a:solidFill>
                  <a:schemeClr val="bg1"/>
                </a:solidFill>
                <a:latin typeface="+mj-lt"/>
              </a:rPr>
              <a:t>Ingenuity </a:t>
            </a:r>
          </a:p>
          <a:p>
            <a:r>
              <a:rPr lang="en-US" b="1" dirty="0">
                <a:solidFill>
                  <a:schemeClr val="bg1"/>
                </a:solidFill>
                <a:latin typeface="+mj-lt"/>
              </a:rPr>
              <a:t>Helicopter</a:t>
            </a:r>
          </a:p>
        </p:txBody>
      </p:sp>
      <p:sp>
        <p:nvSpPr>
          <p:cNvPr id="6" name="TextBox 5">
            <a:extLst>
              <a:ext uri="{FF2B5EF4-FFF2-40B4-BE49-F238E27FC236}">
                <a16:creationId xmlns:a16="http://schemas.microsoft.com/office/drawing/2014/main" id="{2DEF8339-B5E9-4429-BA27-498763D7C75C}"/>
              </a:ext>
            </a:extLst>
          </p:cNvPr>
          <p:cNvSpPr txBox="1"/>
          <p:nvPr/>
        </p:nvSpPr>
        <p:spPr>
          <a:xfrm>
            <a:off x="5104542" y="4533045"/>
            <a:ext cx="1516762" cy="584775"/>
          </a:xfrm>
          <a:prstGeom prst="rect">
            <a:avLst/>
          </a:prstGeom>
          <a:noFill/>
        </p:spPr>
        <p:txBody>
          <a:bodyPr wrap="none" rtlCol="0">
            <a:spAutoFit/>
          </a:bodyPr>
          <a:lstStyle/>
          <a:p>
            <a:r>
              <a:rPr lang="en-US" b="1" dirty="0">
                <a:solidFill>
                  <a:schemeClr val="bg1"/>
                </a:solidFill>
                <a:latin typeface="+mj-lt"/>
              </a:rPr>
              <a:t>Perseverance</a:t>
            </a:r>
          </a:p>
          <a:p>
            <a:r>
              <a:rPr lang="en-US" b="1" dirty="0">
                <a:solidFill>
                  <a:schemeClr val="bg1"/>
                </a:solidFill>
                <a:latin typeface="+mj-lt"/>
              </a:rPr>
              <a:t>Rover</a:t>
            </a:r>
          </a:p>
        </p:txBody>
      </p:sp>
      <p:sp>
        <p:nvSpPr>
          <p:cNvPr id="3" name="Rectangle 2">
            <a:extLst>
              <a:ext uri="{FF2B5EF4-FFF2-40B4-BE49-F238E27FC236}">
                <a16:creationId xmlns:a16="http://schemas.microsoft.com/office/drawing/2014/main" id="{1AAF90EC-B48D-4D9B-86A5-C65A3962ED1D}"/>
              </a:ext>
            </a:extLst>
          </p:cNvPr>
          <p:cNvSpPr/>
          <p:nvPr/>
        </p:nvSpPr>
        <p:spPr>
          <a:xfrm>
            <a:off x="0" y="6568002"/>
            <a:ext cx="1988045" cy="194925"/>
          </a:xfrm>
          <a:prstGeom prst="rect">
            <a:avLst/>
          </a:prstGeom>
        </p:spPr>
        <p:txBody>
          <a:bodyPr wrap="none">
            <a:spAutoFit/>
          </a:bodyPr>
          <a:lstStyle/>
          <a:p>
            <a:r>
              <a:rPr lang="en-US" sz="1000" cap="all" dirty="0">
                <a:solidFill>
                  <a:schemeClr val="bg1"/>
                </a:solidFill>
                <a:latin typeface="+mj-lt"/>
              </a:rPr>
              <a:t>Image Credit: NASA/JPL-CALTECH/MSSS</a:t>
            </a:r>
            <a:endParaRPr lang="en-US" sz="1000" dirty="0">
              <a:solidFill>
                <a:schemeClr val="bg1"/>
              </a:solidFill>
              <a:latin typeface="+mj-lt"/>
            </a:endParaRPr>
          </a:p>
        </p:txBody>
      </p:sp>
    </p:spTree>
    <p:extLst>
      <p:ext uri="{BB962C8B-B14F-4D97-AF65-F5344CB8AC3E}">
        <p14:creationId xmlns:p14="http://schemas.microsoft.com/office/powerpoint/2010/main" val="51994221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C5B555-FA84-43D1-B03B-5ACB3F5F3159}"/>
              </a:ext>
            </a:extLst>
          </p:cNvPr>
          <p:cNvSpPr>
            <a:spLocks noGrp="1"/>
          </p:cNvSpPr>
          <p:nvPr>
            <p:ph type="title"/>
          </p:nvPr>
        </p:nvSpPr>
        <p:spPr>
          <a:xfrm>
            <a:off x="332566" y="849313"/>
            <a:ext cx="8328833" cy="566737"/>
          </a:xfrm>
        </p:spPr>
        <p:txBody>
          <a:bodyPr/>
          <a:lstStyle/>
          <a:p>
            <a:r>
              <a:rPr lang="en-US" b="1" dirty="0"/>
              <a:t>Mars 2020</a:t>
            </a:r>
          </a:p>
        </p:txBody>
      </p:sp>
      <p:sp>
        <p:nvSpPr>
          <p:cNvPr id="3" name="Content Placeholder 2">
            <a:extLst>
              <a:ext uri="{FF2B5EF4-FFF2-40B4-BE49-F238E27FC236}">
                <a16:creationId xmlns:a16="http://schemas.microsoft.com/office/drawing/2014/main" id="{05163802-F1AB-4F3C-88FB-F6001E33C92B}"/>
              </a:ext>
            </a:extLst>
          </p:cNvPr>
          <p:cNvSpPr>
            <a:spLocks noGrp="1"/>
          </p:cNvSpPr>
          <p:nvPr>
            <p:ph idx="1"/>
          </p:nvPr>
        </p:nvSpPr>
        <p:spPr>
          <a:xfrm>
            <a:off x="332567" y="1584643"/>
            <a:ext cx="8328832" cy="4518206"/>
          </a:xfrm>
        </p:spPr>
        <p:txBody>
          <a:bodyPr/>
          <a:lstStyle/>
          <a:p>
            <a:r>
              <a:rPr lang="en-US" sz="2400" dirty="0"/>
              <a:t>Investigate Jezero Crater for evidence of past life</a:t>
            </a:r>
          </a:p>
          <a:p>
            <a:r>
              <a:rPr lang="en-US" sz="2400" dirty="0"/>
              <a:t>Collect samples of soil and rock, and cache them for potential return to Earth</a:t>
            </a:r>
          </a:p>
        </p:txBody>
      </p:sp>
      <p:pic>
        <p:nvPicPr>
          <p:cNvPr id="14338" name="Picture 2" descr="This illustration depicts NASA's Perseverance rover operating on the surface of Mars.">
            <a:extLst>
              <a:ext uri="{FF2B5EF4-FFF2-40B4-BE49-F238E27FC236}">
                <a16:creationId xmlns:a16="http://schemas.microsoft.com/office/drawing/2014/main" id="{7DC2E502-FB30-434A-9629-B0098D6B1C3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3091238"/>
            <a:ext cx="6096000" cy="3429000"/>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EA2E7D17-C8DD-446B-918B-A97407793694}"/>
              </a:ext>
            </a:extLst>
          </p:cNvPr>
          <p:cNvSpPr/>
          <p:nvPr/>
        </p:nvSpPr>
        <p:spPr>
          <a:xfrm>
            <a:off x="1524000" y="6102849"/>
            <a:ext cx="1340432" cy="256480"/>
          </a:xfrm>
          <a:prstGeom prst="rect">
            <a:avLst/>
          </a:prstGeom>
        </p:spPr>
        <p:txBody>
          <a:bodyPr wrap="none">
            <a:spAutoFit/>
          </a:bodyPr>
          <a:lstStyle/>
          <a:p>
            <a:r>
              <a:rPr lang="en-US" sz="1600" dirty="0">
                <a:solidFill>
                  <a:srgbClr val="DDDDDD"/>
                </a:solidFill>
                <a:latin typeface="Arial" panose="020B0604020202020204" pitchFamily="34" charset="0"/>
              </a:rPr>
              <a:t>NASA/JPL-Caltech</a:t>
            </a:r>
            <a:endParaRPr lang="en-US" sz="1600" dirty="0"/>
          </a:p>
        </p:txBody>
      </p:sp>
    </p:spTree>
    <p:extLst>
      <p:ext uri="{BB962C8B-B14F-4D97-AF65-F5344CB8AC3E}">
        <p14:creationId xmlns:p14="http://schemas.microsoft.com/office/powerpoint/2010/main" val="255256298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C5B555-FA84-43D1-B03B-5ACB3F5F3159}"/>
              </a:ext>
            </a:extLst>
          </p:cNvPr>
          <p:cNvSpPr>
            <a:spLocks noGrp="1"/>
          </p:cNvSpPr>
          <p:nvPr>
            <p:ph type="title"/>
          </p:nvPr>
        </p:nvSpPr>
        <p:spPr>
          <a:xfrm>
            <a:off x="332566" y="849313"/>
            <a:ext cx="8328833" cy="566737"/>
          </a:xfrm>
        </p:spPr>
        <p:txBody>
          <a:bodyPr/>
          <a:lstStyle/>
          <a:p>
            <a:r>
              <a:rPr lang="en-US" dirty="0"/>
              <a:t>Sample Retrieval Lander</a:t>
            </a:r>
            <a:endParaRPr lang="en-US" b="1" dirty="0"/>
          </a:p>
        </p:txBody>
      </p:sp>
      <p:sp>
        <p:nvSpPr>
          <p:cNvPr id="3" name="Content Placeholder 2">
            <a:extLst>
              <a:ext uri="{FF2B5EF4-FFF2-40B4-BE49-F238E27FC236}">
                <a16:creationId xmlns:a16="http://schemas.microsoft.com/office/drawing/2014/main" id="{05163802-F1AB-4F3C-88FB-F6001E33C92B}"/>
              </a:ext>
            </a:extLst>
          </p:cNvPr>
          <p:cNvSpPr>
            <a:spLocks noGrp="1"/>
          </p:cNvSpPr>
          <p:nvPr>
            <p:ph idx="1"/>
          </p:nvPr>
        </p:nvSpPr>
        <p:spPr>
          <a:xfrm>
            <a:off x="332567" y="1584643"/>
            <a:ext cx="8328832" cy="4518206"/>
          </a:xfrm>
        </p:spPr>
        <p:txBody>
          <a:bodyPr/>
          <a:lstStyle/>
          <a:p>
            <a:r>
              <a:rPr lang="en-US" sz="2400" dirty="0"/>
              <a:t>Collects the samples left behind by Perseverance Rover and delivers them to the ascent rocket</a:t>
            </a:r>
          </a:p>
          <a:p>
            <a:r>
              <a:rPr lang="en-US" sz="2400" dirty="0"/>
              <a:t>Mars ascent vehicle will launch the sample return canister to a low Mars orbit.</a:t>
            </a:r>
            <a:endParaRPr lang="en-US" sz="2000" b="1" dirty="0"/>
          </a:p>
        </p:txBody>
      </p:sp>
      <p:pic>
        <p:nvPicPr>
          <p:cNvPr id="6" name="Picture 2" descr="This illustration shows a concept of how the NASA Mars Ascent Vehicle could be launched from the surface of Mars in one step of the Mars sample return mission.">
            <a:extLst>
              <a:ext uri="{FF2B5EF4-FFF2-40B4-BE49-F238E27FC236}">
                <a16:creationId xmlns:a16="http://schemas.microsoft.com/office/drawing/2014/main" id="{51F64DA2-4FAA-4049-AE0C-55A05546791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60055" y="3429000"/>
            <a:ext cx="4572000" cy="3415507"/>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a:extLst>
              <a:ext uri="{FF2B5EF4-FFF2-40B4-BE49-F238E27FC236}">
                <a16:creationId xmlns:a16="http://schemas.microsoft.com/office/drawing/2014/main" id="{16BEE922-FF60-494B-9DAB-72D5CBA73DBB}"/>
              </a:ext>
            </a:extLst>
          </p:cNvPr>
          <p:cNvSpPr/>
          <p:nvPr/>
        </p:nvSpPr>
        <p:spPr>
          <a:xfrm>
            <a:off x="2160055" y="3429000"/>
            <a:ext cx="915635" cy="194925"/>
          </a:xfrm>
          <a:prstGeom prst="rect">
            <a:avLst/>
          </a:prstGeom>
        </p:spPr>
        <p:txBody>
          <a:bodyPr wrap="none">
            <a:spAutoFit/>
          </a:bodyPr>
          <a:lstStyle/>
          <a:p>
            <a:r>
              <a:rPr lang="en-US" sz="1000" dirty="0">
                <a:latin typeface="+mj-lt"/>
              </a:rPr>
              <a:t>NASA/JPL-</a:t>
            </a:r>
            <a:r>
              <a:rPr lang="en-US" sz="1000" dirty="0" err="1">
                <a:latin typeface="+mj-lt"/>
              </a:rPr>
              <a:t>Catlech</a:t>
            </a:r>
            <a:endParaRPr lang="en-US" sz="1000" dirty="0">
              <a:latin typeface="+mj-lt"/>
            </a:endParaRPr>
          </a:p>
        </p:txBody>
      </p:sp>
    </p:spTree>
    <p:extLst>
      <p:ext uri="{BB962C8B-B14F-4D97-AF65-F5344CB8AC3E}">
        <p14:creationId xmlns:p14="http://schemas.microsoft.com/office/powerpoint/2010/main" val="429275352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D5F3DF-0A58-4C45-8032-DC03D9035D5C}"/>
              </a:ext>
            </a:extLst>
          </p:cNvPr>
          <p:cNvSpPr>
            <a:spLocks noGrp="1"/>
          </p:cNvSpPr>
          <p:nvPr>
            <p:ph type="title"/>
          </p:nvPr>
        </p:nvSpPr>
        <p:spPr/>
        <p:txBody>
          <a:bodyPr/>
          <a:lstStyle/>
          <a:p>
            <a:r>
              <a:rPr lang="en-US" dirty="0"/>
              <a:t>Acceptable Treatment and Cleaning</a:t>
            </a:r>
          </a:p>
        </p:txBody>
      </p:sp>
      <p:sp>
        <p:nvSpPr>
          <p:cNvPr id="12" name="Content Placeholder 2">
            <a:extLst>
              <a:ext uri="{FF2B5EF4-FFF2-40B4-BE49-F238E27FC236}">
                <a16:creationId xmlns:a16="http://schemas.microsoft.com/office/drawing/2014/main" id="{B904C8CB-940F-4F6A-B4BD-87CA55F81BC2}"/>
              </a:ext>
            </a:extLst>
          </p:cNvPr>
          <p:cNvSpPr txBox="1">
            <a:spLocks/>
          </p:cNvSpPr>
          <p:nvPr/>
        </p:nvSpPr>
        <p:spPr bwMode="auto">
          <a:xfrm>
            <a:off x="592987" y="1674048"/>
            <a:ext cx="7071534" cy="1492781"/>
          </a:xfrm>
          <a:prstGeom prst="rect">
            <a:avLst/>
          </a:prstGeom>
          <a:noFill/>
          <a:ln w="9525">
            <a:noFill/>
            <a:miter lim="800000"/>
            <a:headEnd/>
            <a:tailEnd/>
          </a:ln>
          <a:effectLst/>
        </p:spPr>
        <p:txBody>
          <a:bodyPr vert="horz" wrap="square" lIns="92075" tIns="46038" rIns="92075" bIns="46038" numCol="1" anchor="t" anchorCtr="0" compatLnSpc="1">
            <a:prstTxWarp prst="textNoShape">
              <a:avLst/>
            </a:prstTxWarp>
          </a:bodyPr>
          <a:lstStyle>
            <a:lvl1pPr marL="342900" indent="-342900" algn="l" rtl="0" fontAlgn="base">
              <a:spcBef>
                <a:spcPct val="20000"/>
              </a:spcBef>
              <a:spcAft>
                <a:spcPct val="0"/>
              </a:spcAft>
              <a:buClr>
                <a:srgbClr val="004D96"/>
              </a:buClr>
              <a:buFont typeface="Wingdings" pitchFamily="2" charset="2"/>
              <a:buChar char=""/>
              <a:defRPr sz="2800">
                <a:solidFill>
                  <a:schemeClr val="tx1"/>
                </a:solidFill>
                <a:latin typeface="+mn-lt"/>
                <a:ea typeface="+mn-ea"/>
                <a:cs typeface="+mn-cs"/>
              </a:defRPr>
            </a:lvl1pPr>
            <a:lvl2pPr marL="803275" indent="-346075" algn="l" rtl="0" fontAlgn="base">
              <a:spcBef>
                <a:spcPct val="20000"/>
              </a:spcBef>
              <a:spcAft>
                <a:spcPct val="0"/>
              </a:spcAft>
              <a:buClr>
                <a:srgbClr val="004D96"/>
              </a:buClr>
              <a:buFont typeface="Symbol" pitchFamily="18" charset="2"/>
              <a:buChar char="-"/>
              <a:defRPr sz="2300">
                <a:solidFill>
                  <a:schemeClr val="tx1"/>
                </a:solidFill>
                <a:latin typeface="+mn-lt"/>
              </a:defRPr>
            </a:lvl2pPr>
            <a:lvl3pPr marL="1138238" indent="-220663" algn="l" rtl="0" fontAlgn="base">
              <a:spcBef>
                <a:spcPct val="20000"/>
              </a:spcBef>
              <a:spcAft>
                <a:spcPct val="0"/>
              </a:spcAft>
              <a:buClr>
                <a:srgbClr val="004D96"/>
              </a:buClr>
              <a:buFont typeface="Wingdings" pitchFamily="2" charset="2"/>
              <a:buChar char=""/>
              <a:defRPr sz="2100">
                <a:solidFill>
                  <a:schemeClr val="tx1"/>
                </a:solidFill>
                <a:latin typeface="+mn-lt"/>
              </a:defRPr>
            </a:lvl3pPr>
            <a:lvl4pPr marL="1484313" indent="-231775" algn="l" rtl="0" fontAlgn="base">
              <a:spcBef>
                <a:spcPct val="20000"/>
              </a:spcBef>
              <a:spcAft>
                <a:spcPct val="0"/>
              </a:spcAft>
              <a:buClr>
                <a:srgbClr val="004D96"/>
              </a:buClr>
              <a:buFont typeface="Symbol" pitchFamily="18" charset="2"/>
              <a:buChar char="-"/>
              <a:defRPr sz="1900">
                <a:solidFill>
                  <a:schemeClr val="tx1"/>
                </a:solidFill>
                <a:latin typeface="+mn-lt"/>
              </a:defRPr>
            </a:lvl4pPr>
            <a:lvl5pPr marL="2057400" indent="-228600" algn="l" rtl="0" fontAlgn="base">
              <a:spcBef>
                <a:spcPct val="20000"/>
              </a:spcBef>
              <a:spcAft>
                <a:spcPct val="0"/>
              </a:spcAft>
              <a:buClr>
                <a:schemeClr val="bg1"/>
              </a:buClr>
              <a:buSzPct val="120000"/>
              <a:buChar char="»"/>
              <a:defRPr sz="2000">
                <a:solidFill>
                  <a:schemeClr val="bg1"/>
                </a:solidFill>
                <a:latin typeface="+mn-lt"/>
              </a:defRPr>
            </a:lvl5pPr>
            <a:lvl6pPr marL="2514600" indent="-228600" algn="l" rtl="0" fontAlgn="base">
              <a:spcBef>
                <a:spcPct val="20000"/>
              </a:spcBef>
              <a:spcAft>
                <a:spcPct val="0"/>
              </a:spcAft>
              <a:buClr>
                <a:schemeClr val="bg1"/>
              </a:buClr>
              <a:buSzPct val="120000"/>
              <a:buChar char="»"/>
              <a:defRPr sz="2000">
                <a:solidFill>
                  <a:schemeClr val="bg1"/>
                </a:solidFill>
                <a:latin typeface="+mn-lt"/>
              </a:defRPr>
            </a:lvl6pPr>
            <a:lvl7pPr marL="2971800" indent="-228600" algn="l" rtl="0" fontAlgn="base">
              <a:spcBef>
                <a:spcPct val="20000"/>
              </a:spcBef>
              <a:spcAft>
                <a:spcPct val="0"/>
              </a:spcAft>
              <a:buClr>
                <a:schemeClr val="bg1"/>
              </a:buClr>
              <a:buSzPct val="120000"/>
              <a:buChar char="»"/>
              <a:defRPr sz="2000">
                <a:solidFill>
                  <a:schemeClr val="bg1"/>
                </a:solidFill>
                <a:latin typeface="+mn-lt"/>
              </a:defRPr>
            </a:lvl7pPr>
            <a:lvl8pPr marL="3429000" indent="-228600" algn="l" rtl="0" fontAlgn="base">
              <a:spcBef>
                <a:spcPct val="20000"/>
              </a:spcBef>
              <a:spcAft>
                <a:spcPct val="0"/>
              </a:spcAft>
              <a:buClr>
                <a:schemeClr val="bg1"/>
              </a:buClr>
              <a:buSzPct val="120000"/>
              <a:buChar char="»"/>
              <a:defRPr sz="2000">
                <a:solidFill>
                  <a:schemeClr val="bg1"/>
                </a:solidFill>
                <a:latin typeface="+mn-lt"/>
              </a:defRPr>
            </a:lvl8pPr>
            <a:lvl9pPr marL="3886200" indent="-228600" algn="l" rtl="0" fontAlgn="base">
              <a:spcBef>
                <a:spcPct val="20000"/>
              </a:spcBef>
              <a:spcAft>
                <a:spcPct val="0"/>
              </a:spcAft>
              <a:buClr>
                <a:schemeClr val="bg1"/>
              </a:buClr>
              <a:buSzPct val="120000"/>
              <a:buChar char="»"/>
              <a:defRPr sz="2000">
                <a:solidFill>
                  <a:schemeClr val="bg1"/>
                </a:solidFill>
                <a:latin typeface="+mn-lt"/>
              </a:defRPr>
            </a:lvl9pPr>
          </a:lstStyle>
          <a:p>
            <a:r>
              <a:rPr lang="en-US" sz="2400" kern="0" baseline="0" dirty="0"/>
              <a:t>Heat Microbial Reduction (HMR)</a:t>
            </a:r>
          </a:p>
          <a:p>
            <a:r>
              <a:rPr lang="en-US" sz="2400" kern="0" baseline="0" dirty="0"/>
              <a:t>Vapor Hydrogen Peroxide (VHP)</a:t>
            </a:r>
          </a:p>
        </p:txBody>
      </p:sp>
      <p:sp>
        <p:nvSpPr>
          <p:cNvPr id="9" name="TextBox 8">
            <a:extLst>
              <a:ext uri="{FF2B5EF4-FFF2-40B4-BE49-F238E27FC236}">
                <a16:creationId xmlns:a16="http://schemas.microsoft.com/office/drawing/2014/main" id="{B3CCADBB-D57A-448B-BFEE-FE6C8F46F8A3}"/>
              </a:ext>
            </a:extLst>
          </p:cNvPr>
          <p:cNvSpPr txBox="1"/>
          <p:nvPr/>
        </p:nvSpPr>
        <p:spPr>
          <a:xfrm>
            <a:off x="423096" y="2454240"/>
            <a:ext cx="636713" cy="194925"/>
          </a:xfrm>
          <a:prstGeom prst="rect">
            <a:avLst/>
          </a:prstGeom>
          <a:noFill/>
        </p:spPr>
        <p:txBody>
          <a:bodyPr wrap="none" rtlCol="0">
            <a:spAutoFit/>
          </a:bodyPr>
          <a:lstStyle/>
          <a:p>
            <a:r>
              <a:rPr lang="en-US" sz="1000" dirty="0">
                <a:solidFill>
                  <a:schemeClr val="bg1"/>
                </a:solidFill>
                <a:latin typeface="+mj-lt"/>
              </a:rPr>
              <a:t>Credit: ESA</a:t>
            </a:r>
          </a:p>
        </p:txBody>
      </p:sp>
      <p:pic>
        <p:nvPicPr>
          <p:cNvPr id="15362" name="Picture 2" descr="JAMES NEWTON, LEFT, PHILLIP THOMPSON, CENTER, AND DAVID LAWRENCE, RIGHT PREPARE COMPOSITE TOOL FOR CURE IN 18' X 20' AUTOCLAVE IN BUILDING 4707">
            <a:extLst>
              <a:ext uri="{FF2B5EF4-FFF2-40B4-BE49-F238E27FC236}">
                <a16:creationId xmlns:a16="http://schemas.microsoft.com/office/drawing/2014/main" id="{046BFA82-207C-430C-87DE-8CDE6498D15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03114" y="2766253"/>
            <a:ext cx="5537771" cy="3859134"/>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3C95D73F-42CE-4D06-864C-BEA4DA5DE40D}"/>
              </a:ext>
            </a:extLst>
          </p:cNvPr>
          <p:cNvSpPr/>
          <p:nvPr/>
        </p:nvSpPr>
        <p:spPr>
          <a:xfrm>
            <a:off x="1803114" y="6270051"/>
            <a:ext cx="984565" cy="256480"/>
          </a:xfrm>
          <a:prstGeom prst="rect">
            <a:avLst/>
          </a:prstGeom>
        </p:spPr>
        <p:txBody>
          <a:bodyPr wrap="none">
            <a:spAutoFit/>
          </a:bodyPr>
          <a:lstStyle/>
          <a:p>
            <a:r>
              <a:rPr lang="en-US" sz="1600" dirty="0">
                <a:solidFill>
                  <a:srgbClr val="81AEFB"/>
                </a:solidFill>
                <a:latin typeface="Arial" panose="020B0604020202020204" pitchFamily="34" charset="0"/>
              </a:rPr>
              <a:t>NASA/MSFC</a:t>
            </a:r>
            <a:endParaRPr lang="en-US" sz="1600" dirty="0"/>
          </a:p>
        </p:txBody>
      </p:sp>
    </p:spTree>
    <p:extLst>
      <p:ext uri="{BB962C8B-B14F-4D97-AF65-F5344CB8AC3E}">
        <p14:creationId xmlns:p14="http://schemas.microsoft.com/office/powerpoint/2010/main" val="339736196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D9C2D8-A024-4DD3-B98F-05C38DEBF9F1}"/>
              </a:ext>
            </a:extLst>
          </p:cNvPr>
          <p:cNvSpPr>
            <a:spLocks noGrp="1"/>
          </p:cNvSpPr>
          <p:nvPr>
            <p:ph type="title"/>
          </p:nvPr>
        </p:nvSpPr>
        <p:spPr/>
        <p:txBody>
          <a:bodyPr/>
          <a:lstStyle/>
          <a:p>
            <a:r>
              <a:rPr lang="en-US" dirty="0"/>
              <a:t>“Clean” is relative</a:t>
            </a:r>
          </a:p>
        </p:txBody>
      </p:sp>
      <p:sp>
        <p:nvSpPr>
          <p:cNvPr id="3" name="Content Placeholder 2">
            <a:extLst>
              <a:ext uri="{FF2B5EF4-FFF2-40B4-BE49-F238E27FC236}">
                <a16:creationId xmlns:a16="http://schemas.microsoft.com/office/drawing/2014/main" id="{DE665EFD-DC08-4839-A67D-773278BB3077}"/>
              </a:ext>
            </a:extLst>
          </p:cNvPr>
          <p:cNvSpPr>
            <a:spLocks noGrp="1"/>
          </p:cNvSpPr>
          <p:nvPr>
            <p:ph idx="1"/>
          </p:nvPr>
        </p:nvSpPr>
        <p:spPr>
          <a:xfrm>
            <a:off x="461171" y="1489131"/>
            <a:ext cx="4788923" cy="4572000"/>
          </a:xfrm>
        </p:spPr>
        <p:txBody>
          <a:bodyPr/>
          <a:lstStyle/>
          <a:p>
            <a:r>
              <a:rPr lang="en-US" dirty="0"/>
              <a:t>Strict rules limit contaminants from Earth</a:t>
            </a:r>
          </a:p>
          <a:p>
            <a:r>
              <a:rPr lang="en-US" dirty="0"/>
              <a:t>Sample handling hardware must be very clean</a:t>
            </a:r>
          </a:p>
          <a:p>
            <a:pPr lvl="1"/>
            <a:r>
              <a:rPr lang="en-US" sz="2200" dirty="0"/>
              <a:t>Sample tubes</a:t>
            </a:r>
          </a:p>
          <a:p>
            <a:pPr lvl="1"/>
            <a:r>
              <a:rPr lang="en-US" sz="2200" dirty="0"/>
              <a:t>Sample scoops/drills</a:t>
            </a:r>
          </a:p>
          <a:p>
            <a:pPr lvl="1"/>
            <a:r>
              <a:rPr lang="en-US" sz="2200" dirty="0"/>
              <a:t>Anything contacting samples</a:t>
            </a:r>
            <a:endParaRPr lang="en-US" dirty="0"/>
          </a:p>
          <a:p>
            <a:r>
              <a:rPr lang="en-US" dirty="0"/>
              <a:t>Mars 2020 tubes - novel cleaning process</a:t>
            </a:r>
          </a:p>
        </p:txBody>
      </p:sp>
      <p:grpSp>
        <p:nvGrpSpPr>
          <p:cNvPr id="6" name="Group 5">
            <a:extLst>
              <a:ext uri="{FF2B5EF4-FFF2-40B4-BE49-F238E27FC236}">
                <a16:creationId xmlns:a16="http://schemas.microsoft.com/office/drawing/2014/main" id="{65BA63CE-A26C-412B-8E59-0F3879ECAB49}"/>
              </a:ext>
            </a:extLst>
          </p:cNvPr>
          <p:cNvGrpSpPr/>
          <p:nvPr/>
        </p:nvGrpSpPr>
        <p:grpSpPr>
          <a:xfrm>
            <a:off x="5481694" y="1427485"/>
            <a:ext cx="3343807" cy="4695292"/>
            <a:chOff x="563335" y="1416050"/>
            <a:chExt cx="2401041" cy="3200400"/>
          </a:xfrm>
        </p:grpSpPr>
        <p:pic>
          <p:nvPicPr>
            <p:cNvPr id="7" name="Picture 2">
              <a:extLst>
                <a:ext uri="{FF2B5EF4-FFF2-40B4-BE49-F238E27FC236}">
                  <a16:creationId xmlns:a16="http://schemas.microsoft.com/office/drawing/2014/main" id="{879EE891-2B4D-40D4-B017-189F4AAF9E9B}"/>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63335" y="1416050"/>
              <a:ext cx="2401041" cy="3200400"/>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20256736-8728-421D-A0FA-E61FA60A6516}"/>
                </a:ext>
              </a:extLst>
            </p:cNvPr>
            <p:cNvSpPr txBox="1"/>
            <p:nvPr/>
          </p:nvSpPr>
          <p:spPr>
            <a:xfrm>
              <a:off x="1970507" y="4397678"/>
              <a:ext cx="993869" cy="146851"/>
            </a:xfrm>
            <a:prstGeom prst="rect">
              <a:avLst/>
            </a:prstGeom>
            <a:noFill/>
          </p:spPr>
          <p:txBody>
            <a:bodyPr wrap="square" rtlCol="0">
              <a:spAutoFit/>
            </a:bodyPr>
            <a:lstStyle/>
            <a:p>
              <a:r>
                <a:rPr lang="en-US" sz="1200" dirty="0">
                  <a:latin typeface="+mn-lt"/>
                </a:rPr>
                <a:t>Image Credit: NASA/JPL</a:t>
              </a:r>
            </a:p>
          </p:txBody>
        </p:sp>
      </p:grpSp>
    </p:spTree>
    <p:extLst>
      <p:ext uri="{BB962C8B-B14F-4D97-AF65-F5344CB8AC3E}">
        <p14:creationId xmlns:p14="http://schemas.microsoft.com/office/powerpoint/2010/main" val="185951285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808180-57F1-43AD-BDB6-C1098D4FDE3F}"/>
              </a:ext>
            </a:extLst>
          </p:cNvPr>
          <p:cNvSpPr>
            <a:spLocks noGrp="1"/>
          </p:cNvSpPr>
          <p:nvPr>
            <p:ph type="title"/>
          </p:nvPr>
        </p:nvSpPr>
        <p:spPr>
          <a:xfrm>
            <a:off x="203200" y="849313"/>
            <a:ext cx="8272980" cy="617661"/>
          </a:xfrm>
        </p:spPr>
        <p:txBody>
          <a:bodyPr/>
          <a:lstStyle/>
          <a:p>
            <a:r>
              <a:rPr lang="en-US" dirty="0"/>
              <a:t>JPL and MSFC – Novel Cleaning Methods</a:t>
            </a:r>
          </a:p>
        </p:txBody>
      </p:sp>
      <p:sp>
        <p:nvSpPr>
          <p:cNvPr id="3" name="Content Placeholder 2">
            <a:extLst>
              <a:ext uri="{FF2B5EF4-FFF2-40B4-BE49-F238E27FC236}">
                <a16:creationId xmlns:a16="http://schemas.microsoft.com/office/drawing/2014/main" id="{D379A91C-CB18-4FEB-BFE9-27DCEA31B37C}"/>
              </a:ext>
            </a:extLst>
          </p:cNvPr>
          <p:cNvSpPr>
            <a:spLocks noGrp="1"/>
          </p:cNvSpPr>
          <p:nvPr>
            <p:ph idx="1"/>
          </p:nvPr>
        </p:nvSpPr>
        <p:spPr>
          <a:xfrm>
            <a:off x="279329" y="1705510"/>
            <a:ext cx="4395414" cy="4541713"/>
          </a:xfrm>
        </p:spPr>
        <p:txBody>
          <a:bodyPr/>
          <a:lstStyle/>
          <a:p>
            <a:r>
              <a:rPr lang="en-US" dirty="0"/>
              <a:t>Using new solvents to clean materials</a:t>
            </a:r>
          </a:p>
          <a:p>
            <a:pPr lvl="1"/>
            <a:r>
              <a:rPr lang="en-US" dirty="0"/>
              <a:t>Vapor hydrogen peroxide</a:t>
            </a:r>
          </a:p>
          <a:p>
            <a:r>
              <a:rPr lang="en-US" dirty="0"/>
              <a:t>Manufacturing credit</a:t>
            </a:r>
          </a:p>
          <a:p>
            <a:pPr lvl="1"/>
            <a:r>
              <a:rPr lang="en-US" dirty="0"/>
              <a:t>Can we take credit for reducing bioburden if the hardware goes through curing steps?</a:t>
            </a:r>
          </a:p>
        </p:txBody>
      </p:sp>
      <p:pic>
        <p:nvPicPr>
          <p:cNvPr id="16386" name="Picture 2" descr="This photograph depicts the International Space Station's (ISS) Joint Airlock Module undergoing exhaustive structural and systems testing in the Space Station manufacturing facility at the Marshall Space Flight Center (MSFC) prior to shipment to the Kennedy Space Center. The Airlock includes two sections. The larger equipment lock, on the left, will store spacesuits and associated gear and the narrower crewlock is on the right, from which the astronauts will exit into space for extravehicular activity. The airlock is 18 feet long and has a mass of about 13,500 pounds. It was launched to the station aboard the Space Shuttle orbiter Atlantis (STS-104 mission) on July 12, 2001. The MSFC is playing a primary role in NASA's development, manufacturing, and operations of the ISS.">
            <a:extLst>
              <a:ext uri="{FF2B5EF4-FFF2-40B4-BE49-F238E27FC236}">
                <a16:creationId xmlns:a16="http://schemas.microsoft.com/office/drawing/2014/main" id="{B7A442EB-32E1-45EE-B1A6-46C3C2D65872}"/>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21825" y="1993187"/>
            <a:ext cx="4044316" cy="4015500"/>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a:extLst>
              <a:ext uri="{FF2B5EF4-FFF2-40B4-BE49-F238E27FC236}">
                <a16:creationId xmlns:a16="http://schemas.microsoft.com/office/drawing/2014/main" id="{8BCAF5B8-DB26-4249-8B24-2F2E263372F1}"/>
              </a:ext>
            </a:extLst>
          </p:cNvPr>
          <p:cNvSpPr/>
          <p:nvPr/>
        </p:nvSpPr>
        <p:spPr>
          <a:xfrm>
            <a:off x="7693602" y="1993187"/>
            <a:ext cx="984565" cy="256480"/>
          </a:xfrm>
          <a:prstGeom prst="rect">
            <a:avLst/>
          </a:prstGeom>
        </p:spPr>
        <p:txBody>
          <a:bodyPr wrap="none">
            <a:spAutoFit/>
          </a:bodyPr>
          <a:lstStyle/>
          <a:p>
            <a:r>
              <a:rPr lang="en-US" sz="1600" dirty="0">
                <a:solidFill>
                  <a:srgbClr val="81AEFB"/>
                </a:solidFill>
                <a:latin typeface="Arial" panose="020B0604020202020204" pitchFamily="34" charset="0"/>
              </a:rPr>
              <a:t>NASA/MSFC</a:t>
            </a:r>
            <a:endParaRPr lang="en-US" sz="1600" dirty="0"/>
          </a:p>
        </p:txBody>
      </p:sp>
    </p:spTree>
    <p:extLst>
      <p:ext uri="{BB962C8B-B14F-4D97-AF65-F5344CB8AC3E}">
        <p14:creationId xmlns:p14="http://schemas.microsoft.com/office/powerpoint/2010/main" val="268651784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E1A57A-A370-4B45-AFF0-9AE7C93FB0E9}"/>
              </a:ext>
            </a:extLst>
          </p:cNvPr>
          <p:cNvSpPr>
            <a:spLocks noGrp="1"/>
          </p:cNvSpPr>
          <p:nvPr>
            <p:ph type="title"/>
          </p:nvPr>
        </p:nvSpPr>
        <p:spPr/>
        <p:txBody>
          <a:bodyPr/>
          <a:lstStyle/>
          <a:p>
            <a:r>
              <a:rPr lang="en-US" dirty="0"/>
              <a:t>Keep it clean!</a:t>
            </a:r>
          </a:p>
        </p:txBody>
      </p:sp>
      <p:sp>
        <p:nvSpPr>
          <p:cNvPr id="3" name="Content Placeholder 2">
            <a:extLst>
              <a:ext uri="{FF2B5EF4-FFF2-40B4-BE49-F238E27FC236}">
                <a16:creationId xmlns:a16="http://schemas.microsoft.com/office/drawing/2014/main" id="{EA8820C8-101A-4D26-8822-37E15DE7347D}"/>
              </a:ext>
            </a:extLst>
          </p:cNvPr>
          <p:cNvSpPr>
            <a:spLocks noGrp="1"/>
          </p:cNvSpPr>
          <p:nvPr>
            <p:ph idx="1"/>
          </p:nvPr>
        </p:nvSpPr>
        <p:spPr>
          <a:xfrm>
            <a:off x="294242" y="1726059"/>
            <a:ext cx="4618232" cy="3714356"/>
          </a:xfrm>
        </p:spPr>
        <p:txBody>
          <a:bodyPr/>
          <a:lstStyle/>
          <a:p>
            <a:r>
              <a:rPr lang="en-US" dirty="0"/>
              <a:t>Bio-barriers/ bagging</a:t>
            </a:r>
          </a:p>
          <a:p>
            <a:r>
              <a:rPr lang="en-US" dirty="0"/>
              <a:t>Surface wiping with IPA</a:t>
            </a:r>
          </a:p>
          <a:p>
            <a:r>
              <a:rPr lang="en-US" dirty="0"/>
              <a:t>HEPA filters</a:t>
            </a:r>
          </a:p>
        </p:txBody>
      </p:sp>
      <p:pic>
        <p:nvPicPr>
          <p:cNvPr id="17410" name="Picture 2" descr="NASA Wide-field Infrared Survey Explorer spacecraft sits with its protective covering. ">
            <a:extLst>
              <a:ext uri="{FF2B5EF4-FFF2-40B4-BE49-F238E27FC236}">
                <a16:creationId xmlns:a16="http://schemas.microsoft.com/office/drawing/2014/main" id="{A156CB1D-0B76-40DA-BA73-03540583DBE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03515" y="666621"/>
            <a:ext cx="4140485" cy="6191379"/>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a:extLst>
              <a:ext uri="{FF2B5EF4-FFF2-40B4-BE49-F238E27FC236}">
                <a16:creationId xmlns:a16="http://schemas.microsoft.com/office/drawing/2014/main" id="{B85409F8-0EA2-4218-836B-7DCFFC100103}"/>
              </a:ext>
            </a:extLst>
          </p:cNvPr>
          <p:cNvSpPr/>
          <p:nvPr/>
        </p:nvSpPr>
        <p:spPr>
          <a:xfrm>
            <a:off x="5003515" y="6526906"/>
            <a:ext cx="1200970" cy="235962"/>
          </a:xfrm>
          <a:prstGeom prst="rect">
            <a:avLst/>
          </a:prstGeom>
        </p:spPr>
        <p:txBody>
          <a:bodyPr wrap="none">
            <a:spAutoFit/>
          </a:bodyPr>
          <a:lstStyle/>
          <a:p>
            <a:r>
              <a:rPr lang="en-US" sz="1400" dirty="0">
                <a:solidFill>
                  <a:srgbClr val="DDDDDD"/>
                </a:solidFill>
                <a:latin typeface="Arial" panose="020B0604020202020204" pitchFamily="34" charset="0"/>
              </a:rPr>
              <a:t>NASA/JPL-Caltech</a:t>
            </a:r>
            <a:endParaRPr lang="en-US" sz="1400" dirty="0"/>
          </a:p>
        </p:txBody>
      </p:sp>
      <p:pic>
        <p:nvPicPr>
          <p:cNvPr id="17412" name="Picture 4" descr="NASA's Ionospheric Connection Explorer (ICON) is moved to a clean room on May 4, 2018, inside Building 1555 at Vandenberg Air Force Base in California. The explorer will launch on June 15, 2018, from Kwajalein Atoll in the Marshall Islands (June 14 in the continental United States) on Orbital ATK's Pegasus XL rocket, which is attached to the company's L-1011 Stargazer aircraft. ICON will study the frontier of space - the dynamic zone high in Earth's atmosphere where terrestrial weather from below meets space weather above. The explorer will help determine the physics of Earth's space environment and pave the way for mitigating its effects on our technology, communications systems and society.">
            <a:extLst>
              <a:ext uri="{FF2B5EF4-FFF2-40B4-BE49-F238E27FC236}">
                <a16:creationId xmlns:a16="http://schemas.microsoft.com/office/drawing/2014/main" id="{B24E8ED6-694E-40D5-90FF-343832B1F7F6}"/>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94242" y="3533335"/>
            <a:ext cx="4491526" cy="2993571"/>
          </a:xfrm>
          <a:prstGeom prst="rect">
            <a:avLst/>
          </a:prstGeom>
          <a:noFill/>
          <a:extLst>
            <a:ext uri="{909E8E84-426E-40DD-AFC4-6F175D3DCCD1}">
              <a14:hiddenFill xmlns:a14="http://schemas.microsoft.com/office/drawing/2010/main">
                <a:solidFill>
                  <a:srgbClr val="FFFFFF"/>
                </a:solidFill>
              </a14:hiddenFill>
            </a:ext>
          </a:extLst>
        </p:spPr>
      </p:pic>
      <p:sp>
        <p:nvSpPr>
          <p:cNvPr id="15" name="Rectangle 14">
            <a:extLst>
              <a:ext uri="{FF2B5EF4-FFF2-40B4-BE49-F238E27FC236}">
                <a16:creationId xmlns:a16="http://schemas.microsoft.com/office/drawing/2014/main" id="{C43EBC2C-EC9A-41BA-9DC1-E279B663D34C}"/>
              </a:ext>
            </a:extLst>
          </p:cNvPr>
          <p:cNvSpPr/>
          <p:nvPr/>
        </p:nvSpPr>
        <p:spPr>
          <a:xfrm>
            <a:off x="294242" y="6251767"/>
            <a:ext cx="792205" cy="235962"/>
          </a:xfrm>
          <a:prstGeom prst="rect">
            <a:avLst/>
          </a:prstGeom>
        </p:spPr>
        <p:txBody>
          <a:bodyPr wrap="none">
            <a:spAutoFit/>
          </a:bodyPr>
          <a:lstStyle/>
          <a:p>
            <a:r>
              <a:rPr lang="en-US" sz="1400" dirty="0">
                <a:latin typeface="Arial" panose="020B0604020202020204" pitchFamily="34" charset="0"/>
              </a:rPr>
              <a:t>NASA/KSC</a:t>
            </a:r>
            <a:endParaRPr lang="en-US" sz="1400" dirty="0"/>
          </a:p>
        </p:txBody>
      </p:sp>
    </p:spTree>
    <p:extLst>
      <p:ext uri="{BB962C8B-B14F-4D97-AF65-F5344CB8AC3E}">
        <p14:creationId xmlns:p14="http://schemas.microsoft.com/office/powerpoint/2010/main" val="204068840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C9C917-2A2E-4CBF-B2C2-33656F8EBCF7}"/>
              </a:ext>
            </a:extLst>
          </p:cNvPr>
          <p:cNvSpPr>
            <a:spLocks noGrp="1"/>
          </p:cNvSpPr>
          <p:nvPr>
            <p:ph type="title"/>
          </p:nvPr>
        </p:nvSpPr>
        <p:spPr>
          <a:xfrm>
            <a:off x="244297" y="896631"/>
            <a:ext cx="8458200" cy="566737"/>
          </a:xfrm>
        </p:spPr>
        <p:txBody>
          <a:bodyPr>
            <a:normAutofit/>
          </a:bodyPr>
          <a:lstStyle/>
          <a:p>
            <a:r>
              <a:rPr lang="en-US" b="1" dirty="0"/>
              <a:t>Sampling During Assembly and Integration</a:t>
            </a:r>
            <a:endParaRPr lang="en-US" dirty="0"/>
          </a:p>
        </p:txBody>
      </p:sp>
      <p:sp>
        <p:nvSpPr>
          <p:cNvPr id="3" name="Content Placeholder 2">
            <a:extLst>
              <a:ext uri="{FF2B5EF4-FFF2-40B4-BE49-F238E27FC236}">
                <a16:creationId xmlns:a16="http://schemas.microsoft.com/office/drawing/2014/main" id="{B4C53C27-0E70-4451-A7EA-A49CE6AC0044}"/>
              </a:ext>
            </a:extLst>
          </p:cNvPr>
          <p:cNvSpPr>
            <a:spLocks noGrp="1"/>
          </p:cNvSpPr>
          <p:nvPr>
            <p:ph idx="1"/>
          </p:nvPr>
        </p:nvSpPr>
        <p:spPr>
          <a:xfrm>
            <a:off x="421340" y="1601315"/>
            <a:ext cx="7906265" cy="914083"/>
          </a:xfrm>
        </p:spPr>
        <p:txBody>
          <a:bodyPr/>
          <a:lstStyle/>
          <a:p>
            <a:pPr marL="0" indent="0">
              <a:buNone/>
            </a:pPr>
            <a:r>
              <a:rPr lang="en-US" b="1" dirty="0"/>
              <a:t>To monitor and maintain low bioburden in accordance with NASA requirements</a:t>
            </a:r>
            <a:endParaRPr lang="en-US" dirty="0"/>
          </a:p>
        </p:txBody>
      </p:sp>
      <p:pic>
        <p:nvPicPr>
          <p:cNvPr id="6" name="Picture 5" descr="A picture containing indoor&#10;&#10;Description automatically generated">
            <a:extLst>
              <a:ext uri="{FF2B5EF4-FFF2-40B4-BE49-F238E27FC236}">
                <a16:creationId xmlns:a16="http://schemas.microsoft.com/office/drawing/2014/main" id="{25BB2A1E-FA71-4B5F-B93B-FB98F0C7AE24}"/>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rot="5400000">
            <a:off x="5224345" y="2833885"/>
            <a:ext cx="3466158" cy="3490145"/>
          </a:xfrm>
          <a:prstGeom prst="rect">
            <a:avLst/>
          </a:prstGeom>
        </p:spPr>
      </p:pic>
      <p:pic>
        <p:nvPicPr>
          <p:cNvPr id="7" name="Picture 6">
            <a:extLst>
              <a:ext uri="{FF2B5EF4-FFF2-40B4-BE49-F238E27FC236}">
                <a16:creationId xmlns:a16="http://schemas.microsoft.com/office/drawing/2014/main" id="{DD3CEA03-89FD-42C4-8460-9D353056159A}"/>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428970" y="2845879"/>
            <a:ext cx="4697933" cy="3466158"/>
          </a:xfrm>
          <a:prstGeom prst="rect">
            <a:avLst/>
          </a:prstGeom>
        </p:spPr>
      </p:pic>
    </p:spTree>
    <p:extLst>
      <p:ext uri="{BB962C8B-B14F-4D97-AF65-F5344CB8AC3E}">
        <p14:creationId xmlns:p14="http://schemas.microsoft.com/office/powerpoint/2010/main" val="238867240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Rare new microbe found  in two distant clean rooms">
            <a:extLst>
              <a:ext uri="{FF2B5EF4-FFF2-40B4-BE49-F238E27FC236}">
                <a16:creationId xmlns:a16="http://schemas.microsoft.com/office/drawing/2014/main" id="{582B72C9-E716-48B7-BD32-60594AC6C18B}"/>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298539" y="1703014"/>
            <a:ext cx="6546921" cy="4900978"/>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C4C9C917-2A2E-4CBF-B2C2-33656F8EBCF7}"/>
              </a:ext>
            </a:extLst>
          </p:cNvPr>
          <p:cNvSpPr>
            <a:spLocks noGrp="1"/>
          </p:cNvSpPr>
          <p:nvPr>
            <p:ph type="title"/>
          </p:nvPr>
        </p:nvSpPr>
        <p:spPr>
          <a:xfrm>
            <a:off x="244297" y="1020755"/>
            <a:ext cx="8458200" cy="566737"/>
          </a:xfrm>
        </p:spPr>
        <p:txBody>
          <a:bodyPr>
            <a:normAutofit fontScale="90000"/>
          </a:bodyPr>
          <a:lstStyle/>
          <a:p>
            <a:r>
              <a:rPr lang="en-US" b="1" dirty="0"/>
              <a:t>Monitoring cleanroom environment for biological contamination (including air and surfaces)</a:t>
            </a:r>
            <a:endParaRPr lang="en-US" dirty="0"/>
          </a:p>
        </p:txBody>
      </p:sp>
      <p:sp>
        <p:nvSpPr>
          <p:cNvPr id="9" name="Rectangle 8">
            <a:extLst>
              <a:ext uri="{FF2B5EF4-FFF2-40B4-BE49-F238E27FC236}">
                <a16:creationId xmlns:a16="http://schemas.microsoft.com/office/drawing/2014/main" id="{2FD2031E-1742-4E5B-91CD-6CBE0323CFF0}"/>
              </a:ext>
            </a:extLst>
          </p:cNvPr>
          <p:cNvSpPr/>
          <p:nvPr/>
        </p:nvSpPr>
        <p:spPr>
          <a:xfrm>
            <a:off x="1298539" y="6382133"/>
            <a:ext cx="1590273" cy="194925"/>
          </a:xfrm>
          <a:prstGeom prst="rect">
            <a:avLst/>
          </a:prstGeom>
        </p:spPr>
        <p:txBody>
          <a:bodyPr wrap="square">
            <a:spAutoFit/>
          </a:bodyPr>
          <a:lstStyle/>
          <a:p>
            <a:r>
              <a:rPr lang="en-US" sz="1000" dirty="0">
                <a:latin typeface="+mj-lt"/>
              </a:rPr>
              <a:t>Image Credit: NASA/JPL-Catlech</a:t>
            </a:r>
          </a:p>
        </p:txBody>
      </p:sp>
    </p:spTree>
    <p:extLst>
      <p:ext uri="{BB962C8B-B14F-4D97-AF65-F5344CB8AC3E}">
        <p14:creationId xmlns:p14="http://schemas.microsoft.com/office/powerpoint/2010/main" val="31644011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a:extLst>
              <a:ext uri="{FF2B5EF4-FFF2-40B4-BE49-F238E27FC236}">
                <a16:creationId xmlns:a16="http://schemas.microsoft.com/office/drawing/2014/main" id="{9FA61483-1565-42DA-BD23-E269D8D5692E}"/>
              </a:ext>
            </a:extLst>
          </p:cNvPr>
          <p:cNvPicPr>
            <a:picLocks noGrp="1" noChangeAspect="1"/>
          </p:cNvPicPr>
          <p:nvPr>
            <p:ph idx="1"/>
          </p:nvPr>
        </p:nvPicPr>
        <p:blipFill rotWithShape="1">
          <a:blip r:embed="rId2" cstate="print">
            <a:extLst>
              <a:ext uri="{28A0092B-C50C-407E-A947-70E740481C1C}">
                <a14:useLocalDpi xmlns:a14="http://schemas.microsoft.com/office/drawing/2010/main" val="0"/>
              </a:ext>
            </a:extLst>
          </a:blip>
          <a:srcRect/>
          <a:stretch/>
        </p:blipFill>
        <p:spPr>
          <a:xfrm>
            <a:off x="0" y="678629"/>
            <a:ext cx="9144000" cy="6179371"/>
          </a:xfrm>
        </p:spPr>
      </p:pic>
      <p:sp>
        <p:nvSpPr>
          <p:cNvPr id="2" name="Title 1">
            <a:extLst>
              <a:ext uri="{FF2B5EF4-FFF2-40B4-BE49-F238E27FC236}">
                <a16:creationId xmlns:a16="http://schemas.microsoft.com/office/drawing/2014/main" id="{E592550F-B461-458D-A36B-A3A9933417A4}"/>
              </a:ext>
            </a:extLst>
          </p:cNvPr>
          <p:cNvSpPr>
            <a:spLocks noGrp="1"/>
          </p:cNvSpPr>
          <p:nvPr>
            <p:ph type="title"/>
          </p:nvPr>
        </p:nvSpPr>
        <p:spPr>
          <a:xfrm>
            <a:off x="457200" y="1260279"/>
            <a:ext cx="8458200" cy="566737"/>
          </a:xfrm>
        </p:spPr>
        <p:txBody>
          <a:bodyPr/>
          <a:lstStyle/>
          <a:p>
            <a:r>
              <a:rPr lang="en-US" dirty="0">
                <a:solidFill>
                  <a:schemeClr val="bg1"/>
                </a:solidFill>
              </a:rPr>
              <a:t>Questions?</a:t>
            </a:r>
          </a:p>
        </p:txBody>
      </p:sp>
      <p:cxnSp>
        <p:nvCxnSpPr>
          <p:cNvPr id="8" name="Straight Arrow Connector 7">
            <a:extLst>
              <a:ext uri="{FF2B5EF4-FFF2-40B4-BE49-F238E27FC236}">
                <a16:creationId xmlns:a16="http://schemas.microsoft.com/office/drawing/2014/main" id="{0A6016C4-BDEA-4597-9674-E9D2D77DB4FB}"/>
              </a:ext>
            </a:extLst>
          </p:cNvPr>
          <p:cNvCxnSpPr/>
          <p:nvPr/>
        </p:nvCxnSpPr>
        <p:spPr bwMode="auto">
          <a:xfrm flipV="1">
            <a:off x="4613096" y="2714945"/>
            <a:ext cx="1017141" cy="1489753"/>
          </a:xfrm>
          <a:prstGeom prst="straightConnector1">
            <a:avLst/>
          </a:prstGeom>
          <a:solidFill>
            <a:schemeClr val="accent1"/>
          </a:solidFill>
          <a:ln w="9525" cap="flat" cmpd="sng" algn="ctr">
            <a:solidFill>
              <a:srgbClr val="E5CCB2"/>
            </a:solidFill>
            <a:prstDash val="solid"/>
            <a:round/>
            <a:headEnd type="none" w="med" len="med"/>
            <a:tailEnd type="triangle"/>
          </a:ln>
          <a:effectLst/>
        </p:spPr>
      </p:cxnSp>
      <p:cxnSp>
        <p:nvCxnSpPr>
          <p:cNvPr id="9" name="Straight Arrow Connector 8">
            <a:extLst>
              <a:ext uri="{FF2B5EF4-FFF2-40B4-BE49-F238E27FC236}">
                <a16:creationId xmlns:a16="http://schemas.microsoft.com/office/drawing/2014/main" id="{3C2B576E-B3C3-46BF-AEA6-5E8DE20BE5CB}"/>
              </a:ext>
            </a:extLst>
          </p:cNvPr>
          <p:cNvCxnSpPr>
            <a:cxnSpLocks/>
          </p:cNvCxnSpPr>
          <p:nvPr/>
        </p:nvCxnSpPr>
        <p:spPr bwMode="auto">
          <a:xfrm flipV="1">
            <a:off x="5044611" y="2714945"/>
            <a:ext cx="667820" cy="2155006"/>
          </a:xfrm>
          <a:prstGeom prst="straightConnector1">
            <a:avLst/>
          </a:prstGeom>
          <a:solidFill>
            <a:schemeClr val="accent1"/>
          </a:solidFill>
          <a:ln w="9525" cap="flat" cmpd="sng" algn="ctr">
            <a:solidFill>
              <a:srgbClr val="E8CBA2"/>
            </a:solidFill>
            <a:prstDash val="solid"/>
            <a:round/>
            <a:headEnd type="none" w="med" len="med"/>
            <a:tailEnd type="triangle"/>
          </a:ln>
          <a:effectLst/>
        </p:spPr>
      </p:cxnSp>
      <p:cxnSp>
        <p:nvCxnSpPr>
          <p:cNvPr id="14" name="Straight Arrow Connector 13">
            <a:extLst>
              <a:ext uri="{FF2B5EF4-FFF2-40B4-BE49-F238E27FC236}">
                <a16:creationId xmlns:a16="http://schemas.microsoft.com/office/drawing/2014/main" id="{9C985DBD-12DF-44C9-9EFB-D6FB38E1F5E8}"/>
              </a:ext>
            </a:extLst>
          </p:cNvPr>
          <p:cNvCxnSpPr>
            <a:cxnSpLocks/>
          </p:cNvCxnSpPr>
          <p:nvPr/>
        </p:nvCxnSpPr>
        <p:spPr bwMode="auto">
          <a:xfrm flipV="1">
            <a:off x="5712431" y="2714945"/>
            <a:ext cx="77055" cy="2576246"/>
          </a:xfrm>
          <a:prstGeom prst="straightConnector1">
            <a:avLst/>
          </a:prstGeom>
          <a:solidFill>
            <a:schemeClr val="accent1"/>
          </a:solidFill>
          <a:ln w="9525" cap="flat" cmpd="sng" algn="ctr">
            <a:solidFill>
              <a:srgbClr val="FFFF00"/>
            </a:solidFill>
            <a:prstDash val="solid"/>
            <a:round/>
            <a:headEnd type="none" w="med" len="med"/>
            <a:tailEnd type="triangle"/>
          </a:ln>
          <a:effectLst/>
        </p:spPr>
      </p:cxnSp>
      <p:cxnSp>
        <p:nvCxnSpPr>
          <p:cNvPr id="16" name="Straight Arrow Connector 15">
            <a:extLst>
              <a:ext uri="{FF2B5EF4-FFF2-40B4-BE49-F238E27FC236}">
                <a16:creationId xmlns:a16="http://schemas.microsoft.com/office/drawing/2014/main" id="{2CF96DAE-FB28-4082-94CE-0A332A32E337}"/>
              </a:ext>
            </a:extLst>
          </p:cNvPr>
          <p:cNvCxnSpPr>
            <a:cxnSpLocks/>
          </p:cNvCxnSpPr>
          <p:nvPr/>
        </p:nvCxnSpPr>
        <p:spPr bwMode="auto">
          <a:xfrm flipH="1" flipV="1">
            <a:off x="6061752" y="2714945"/>
            <a:ext cx="554805" cy="1489753"/>
          </a:xfrm>
          <a:prstGeom prst="straightConnector1">
            <a:avLst/>
          </a:prstGeom>
          <a:solidFill>
            <a:schemeClr val="accent1"/>
          </a:solidFill>
          <a:ln w="9525" cap="flat" cmpd="sng" algn="ctr">
            <a:solidFill>
              <a:srgbClr val="FFFFFD"/>
            </a:solidFill>
            <a:prstDash val="solid"/>
            <a:round/>
            <a:headEnd type="none" w="med" len="med"/>
            <a:tailEnd type="triangle"/>
          </a:ln>
          <a:effectLst/>
        </p:spPr>
      </p:cxnSp>
      <p:sp>
        <p:nvSpPr>
          <p:cNvPr id="18" name="TextBox 17">
            <a:extLst>
              <a:ext uri="{FF2B5EF4-FFF2-40B4-BE49-F238E27FC236}">
                <a16:creationId xmlns:a16="http://schemas.microsoft.com/office/drawing/2014/main" id="{59F618C3-65DA-492F-9669-194CE376B0CC}"/>
              </a:ext>
            </a:extLst>
          </p:cNvPr>
          <p:cNvSpPr txBox="1"/>
          <p:nvPr/>
        </p:nvSpPr>
        <p:spPr>
          <a:xfrm>
            <a:off x="3860433" y="4035421"/>
            <a:ext cx="854721" cy="338554"/>
          </a:xfrm>
          <a:prstGeom prst="rect">
            <a:avLst/>
          </a:prstGeom>
          <a:noFill/>
        </p:spPr>
        <p:txBody>
          <a:bodyPr wrap="none" rtlCol="0">
            <a:spAutoFit/>
          </a:bodyPr>
          <a:lstStyle/>
          <a:p>
            <a:r>
              <a:rPr lang="en-US" dirty="0">
                <a:solidFill>
                  <a:srgbClr val="E5CCB2"/>
                </a:solidFill>
                <a:latin typeface="+mn-lt"/>
              </a:rPr>
              <a:t>Callisto</a:t>
            </a:r>
          </a:p>
        </p:txBody>
      </p:sp>
      <p:sp>
        <p:nvSpPr>
          <p:cNvPr id="19" name="TextBox 18">
            <a:extLst>
              <a:ext uri="{FF2B5EF4-FFF2-40B4-BE49-F238E27FC236}">
                <a16:creationId xmlns:a16="http://schemas.microsoft.com/office/drawing/2014/main" id="{CAD3F4FA-B035-44A7-BFEA-A312BEB47695}"/>
              </a:ext>
            </a:extLst>
          </p:cNvPr>
          <p:cNvSpPr txBox="1"/>
          <p:nvPr/>
        </p:nvSpPr>
        <p:spPr>
          <a:xfrm>
            <a:off x="4184497" y="4754073"/>
            <a:ext cx="1188146" cy="338554"/>
          </a:xfrm>
          <a:prstGeom prst="rect">
            <a:avLst/>
          </a:prstGeom>
          <a:noFill/>
        </p:spPr>
        <p:txBody>
          <a:bodyPr wrap="none" rtlCol="0">
            <a:spAutoFit/>
          </a:bodyPr>
          <a:lstStyle/>
          <a:p>
            <a:r>
              <a:rPr lang="en-US" dirty="0">
                <a:solidFill>
                  <a:srgbClr val="E8CBA2"/>
                </a:solidFill>
                <a:latin typeface="+mn-lt"/>
              </a:rPr>
              <a:t>Ganymede</a:t>
            </a:r>
          </a:p>
        </p:txBody>
      </p:sp>
      <p:sp>
        <p:nvSpPr>
          <p:cNvPr id="20" name="TextBox 19">
            <a:extLst>
              <a:ext uri="{FF2B5EF4-FFF2-40B4-BE49-F238E27FC236}">
                <a16:creationId xmlns:a16="http://schemas.microsoft.com/office/drawing/2014/main" id="{AFB8D5CD-4844-4AD8-8C8C-DB70314BB417}"/>
              </a:ext>
            </a:extLst>
          </p:cNvPr>
          <p:cNvSpPr txBox="1"/>
          <p:nvPr/>
        </p:nvSpPr>
        <p:spPr>
          <a:xfrm>
            <a:off x="5289879" y="5259167"/>
            <a:ext cx="845103" cy="338554"/>
          </a:xfrm>
          <a:prstGeom prst="rect">
            <a:avLst/>
          </a:prstGeom>
          <a:noFill/>
        </p:spPr>
        <p:txBody>
          <a:bodyPr wrap="none" rtlCol="0">
            <a:spAutoFit/>
          </a:bodyPr>
          <a:lstStyle/>
          <a:p>
            <a:r>
              <a:rPr lang="en-US" dirty="0">
                <a:solidFill>
                  <a:srgbClr val="FFFF00"/>
                </a:solidFill>
                <a:latin typeface="+mn-lt"/>
              </a:rPr>
              <a:t>Europa</a:t>
            </a:r>
          </a:p>
        </p:txBody>
      </p:sp>
      <p:sp>
        <p:nvSpPr>
          <p:cNvPr id="21" name="TextBox 20">
            <a:extLst>
              <a:ext uri="{FF2B5EF4-FFF2-40B4-BE49-F238E27FC236}">
                <a16:creationId xmlns:a16="http://schemas.microsoft.com/office/drawing/2014/main" id="{E15DC832-D8D0-4E58-A43E-B6129F70A20B}"/>
              </a:ext>
            </a:extLst>
          </p:cNvPr>
          <p:cNvSpPr txBox="1"/>
          <p:nvPr/>
        </p:nvSpPr>
        <p:spPr>
          <a:xfrm>
            <a:off x="6339154" y="4173231"/>
            <a:ext cx="800219" cy="338554"/>
          </a:xfrm>
          <a:prstGeom prst="rect">
            <a:avLst/>
          </a:prstGeom>
          <a:noFill/>
        </p:spPr>
        <p:txBody>
          <a:bodyPr wrap="none" rtlCol="0">
            <a:spAutoFit/>
          </a:bodyPr>
          <a:lstStyle/>
          <a:p>
            <a:r>
              <a:rPr lang="en-US" dirty="0">
                <a:solidFill>
                  <a:srgbClr val="FEFFFE"/>
                </a:solidFill>
                <a:latin typeface="+mn-lt"/>
              </a:rPr>
              <a:t>Jupiter</a:t>
            </a:r>
          </a:p>
        </p:txBody>
      </p:sp>
      <p:pic>
        <p:nvPicPr>
          <p:cNvPr id="23" name="Picture 22">
            <a:extLst>
              <a:ext uri="{FF2B5EF4-FFF2-40B4-BE49-F238E27FC236}">
                <a16:creationId xmlns:a16="http://schemas.microsoft.com/office/drawing/2014/main" id="{FBEECCC3-B097-4C27-A737-45F7179078B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rot="5400000">
            <a:off x="-91100" y="4565973"/>
            <a:ext cx="2380869" cy="2024010"/>
          </a:xfrm>
          <a:prstGeom prst="rect">
            <a:avLst/>
          </a:prstGeom>
        </p:spPr>
      </p:pic>
      <p:sp>
        <p:nvSpPr>
          <p:cNvPr id="24" name="TextBox 23">
            <a:extLst>
              <a:ext uri="{FF2B5EF4-FFF2-40B4-BE49-F238E27FC236}">
                <a16:creationId xmlns:a16="http://schemas.microsoft.com/office/drawing/2014/main" id="{00E61856-0E2B-492E-8AAC-8604AB25C384}"/>
              </a:ext>
            </a:extLst>
          </p:cNvPr>
          <p:cNvSpPr txBox="1"/>
          <p:nvPr/>
        </p:nvSpPr>
        <p:spPr>
          <a:xfrm>
            <a:off x="1354247" y="6511933"/>
            <a:ext cx="788999" cy="256480"/>
          </a:xfrm>
          <a:prstGeom prst="rect">
            <a:avLst/>
          </a:prstGeom>
          <a:noFill/>
        </p:spPr>
        <p:txBody>
          <a:bodyPr wrap="none" rtlCol="0">
            <a:spAutoFit/>
          </a:bodyPr>
          <a:lstStyle/>
          <a:p>
            <a:r>
              <a:rPr lang="en-US" sz="1600" dirty="0">
                <a:solidFill>
                  <a:schemeClr val="bg1"/>
                </a:solidFill>
                <a:latin typeface="+mj-lt"/>
              </a:rPr>
              <a:t>9.27.2021</a:t>
            </a:r>
          </a:p>
        </p:txBody>
      </p:sp>
      <p:cxnSp>
        <p:nvCxnSpPr>
          <p:cNvPr id="26" name="Straight Connector 25">
            <a:extLst>
              <a:ext uri="{FF2B5EF4-FFF2-40B4-BE49-F238E27FC236}">
                <a16:creationId xmlns:a16="http://schemas.microsoft.com/office/drawing/2014/main" id="{2921E485-8940-4A51-B02B-8997DDBB5EF4}"/>
              </a:ext>
            </a:extLst>
          </p:cNvPr>
          <p:cNvCxnSpPr>
            <a:cxnSpLocks/>
          </p:cNvCxnSpPr>
          <p:nvPr/>
        </p:nvCxnSpPr>
        <p:spPr bwMode="auto">
          <a:xfrm flipV="1">
            <a:off x="1144713" y="1827016"/>
            <a:ext cx="1279988" cy="3265611"/>
          </a:xfrm>
          <a:prstGeom prst="line">
            <a:avLst/>
          </a:prstGeom>
          <a:solidFill>
            <a:schemeClr val="accent1"/>
          </a:solidFill>
          <a:ln w="3175" cap="flat" cmpd="sng" algn="ctr">
            <a:solidFill>
              <a:schemeClr val="accent5">
                <a:lumMod val="50000"/>
              </a:schemeClr>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B85431AE-CAA1-4090-BC8F-6959D84BFEBB}"/>
              </a:ext>
            </a:extLst>
          </p:cNvPr>
          <p:cNvCxnSpPr>
            <a:cxnSpLocks/>
          </p:cNvCxnSpPr>
          <p:nvPr/>
        </p:nvCxnSpPr>
        <p:spPr bwMode="auto">
          <a:xfrm>
            <a:off x="1144713" y="5108519"/>
            <a:ext cx="3122887" cy="1749481"/>
          </a:xfrm>
          <a:prstGeom prst="line">
            <a:avLst/>
          </a:prstGeom>
          <a:solidFill>
            <a:schemeClr val="accent1"/>
          </a:solidFill>
          <a:ln w="3175" cap="flat" cmpd="sng" algn="ctr">
            <a:solidFill>
              <a:schemeClr val="accent5">
                <a:lumMod val="50000"/>
              </a:schemeClr>
            </a:solidFill>
            <a:prstDash val="solid"/>
            <a:round/>
            <a:headEnd type="none" w="med" len="med"/>
            <a:tailEnd type="none" w="med" len="med"/>
          </a:ln>
          <a:effectLst/>
        </p:spPr>
      </p:cxnSp>
    </p:spTree>
    <p:extLst>
      <p:ext uri="{BB962C8B-B14F-4D97-AF65-F5344CB8AC3E}">
        <p14:creationId xmlns:p14="http://schemas.microsoft.com/office/powerpoint/2010/main" val="2663776860"/>
      </p:ext>
    </p:extLst>
  </p:cSld>
  <p:clrMapOvr>
    <a:masterClrMapping/>
  </p:clrMapOvr>
</p:sld>
</file>

<file path=ppt/theme/theme1.xml><?xml version="1.0" encoding="utf-8"?>
<a:theme xmlns:a="http://schemas.openxmlformats.org/drawingml/2006/main" name="Default Design">
  <a:themeElements>
    <a:clrScheme name="Default Design 3">
      <a:dk1>
        <a:srgbClr val="000000"/>
      </a:dk1>
      <a:lt1>
        <a:srgbClr val="FFFFFF"/>
      </a:lt1>
      <a:dk2>
        <a:srgbClr val="000000"/>
      </a:dk2>
      <a:lt2>
        <a:srgbClr val="808080"/>
      </a:lt2>
      <a:accent1>
        <a:srgbClr val="000066"/>
      </a:accent1>
      <a:accent2>
        <a:srgbClr val="B2B2B2"/>
      </a:accent2>
      <a:accent3>
        <a:srgbClr val="FFFFFF"/>
      </a:accent3>
      <a:accent4>
        <a:srgbClr val="000000"/>
      </a:accent4>
      <a:accent5>
        <a:srgbClr val="AAAAB8"/>
      </a:accent5>
      <a:accent6>
        <a:srgbClr val="A1A1A1"/>
      </a:accent6>
      <a:hlink>
        <a:srgbClr val="009900"/>
      </a:hlink>
      <a:folHlink>
        <a:srgbClr val="FF9933"/>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2500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25000" smtClean="0">
            <a:ln>
              <a:noFill/>
            </a:ln>
            <a:solidFill>
              <a:schemeClr val="tx1"/>
            </a:solidFill>
            <a:effectLst/>
            <a:latin typeface="Times New Roman" pitchFamily="18" charset="0"/>
          </a:defRPr>
        </a:defPPr>
      </a:lstStyle>
    </a:lnDef>
  </a:objectDefaults>
  <a:extraClrSchemeLst>
    <a:extraClrScheme>
      <a:clrScheme name="Default Design 1">
        <a:dk1>
          <a:srgbClr val="009999"/>
        </a:dk1>
        <a:lt1>
          <a:srgbClr val="FFFFFF"/>
        </a:lt1>
        <a:dk2>
          <a:srgbClr val="336699"/>
        </a:dk2>
        <a:lt2>
          <a:srgbClr val="010000"/>
        </a:lt2>
        <a:accent1>
          <a:srgbClr val="CCECFF"/>
        </a:accent1>
        <a:accent2>
          <a:srgbClr val="FFFFCC"/>
        </a:accent2>
        <a:accent3>
          <a:srgbClr val="FFFFFF"/>
        </a:accent3>
        <a:accent4>
          <a:srgbClr val="008282"/>
        </a:accent4>
        <a:accent5>
          <a:srgbClr val="E2F4FF"/>
        </a:accent5>
        <a:accent6>
          <a:srgbClr val="E7E7B9"/>
        </a:accent6>
        <a:hlink>
          <a:srgbClr val="FF9966"/>
        </a:hlink>
        <a:folHlink>
          <a:srgbClr val="FFCC66"/>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0066"/>
        </a:accent1>
        <a:accent2>
          <a:srgbClr val="B2B2B2"/>
        </a:accent2>
        <a:accent3>
          <a:srgbClr val="FFFFFF"/>
        </a:accent3>
        <a:accent4>
          <a:srgbClr val="000000"/>
        </a:accent4>
        <a:accent5>
          <a:srgbClr val="AAAAB8"/>
        </a:accent5>
        <a:accent6>
          <a:srgbClr val="A1A1A1"/>
        </a:accent6>
        <a:hlink>
          <a:srgbClr val="99CCFF"/>
        </a:hlink>
        <a:folHlink>
          <a:srgbClr val="0099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000066"/>
        </a:accent1>
        <a:accent2>
          <a:srgbClr val="B2B2B2"/>
        </a:accent2>
        <a:accent3>
          <a:srgbClr val="FFFFFF"/>
        </a:accent3>
        <a:accent4>
          <a:srgbClr val="000000"/>
        </a:accent4>
        <a:accent5>
          <a:srgbClr val="AAAAB8"/>
        </a:accent5>
        <a:accent6>
          <a:srgbClr val="A1A1A1"/>
        </a:accent6>
        <a:hlink>
          <a:srgbClr val="009900"/>
        </a:hlink>
        <a:folHlink>
          <a:srgbClr val="FF9933"/>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Corporate 16x9 V10">
  <a:themeElements>
    <a:clrScheme name="Jacobs">
      <a:dk1>
        <a:srgbClr val="000000"/>
      </a:dk1>
      <a:lt1>
        <a:srgbClr val="FFFFFF"/>
      </a:lt1>
      <a:dk2>
        <a:srgbClr val="00338D"/>
      </a:dk2>
      <a:lt2>
        <a:srgbClr val="FFFFFF"/>
      </a:lt2>
      <a:accent1>
        <a:srgbClr val="2CC6CE"/>
      </a:accent1>
      <a:accent2>
        <a:srgbClr val="97BC33"/>
      </a:accent2>
      <a:accent3>
        <a:srgbClr val="FFDE00"/>
      </a:accent3>
      <a:accent4>
        <a:srgbClr val="EF821D"/>
      </a:accent4>
      <a:accent5>
        <a:srgbClr val="961334"/>
      </a:accent5>
      <a:accent6>
        <a:srgbClr val="7F7F7F"/>
      </a:accent6>
      <a:hlink>
        <a:srgbClr val="6BA0FF"/>
      </a:hlink>
      <a:folHlink>
        <a:srgbClr val="B5CFFF"/>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Corporate 16x9 V7 (1 Oct 2014).potx" id="{7C12C70A-BA24-4CBD-9735-65645C6E1B8E}" vid="{417B9054-4C2E-4A50-AE6F-A3717277B56B}"/>
    </a:ext>
  </a:extLst>
</a:theme>
</file>

<file path=ppt/theme/theme3.xml><?xml version="1.0" encoding="utf-8"?>
<a:theme xmlns:a="http://schemas.openxmlformats.org/drawingml/2006/main" name="Internal Pages">
  <a:themeElements>
    <a:clrScheme name="Jacobs">
      <a:dk1>
        <a:srgbClr val="000000"/>
      </a:dk1>
      <a:lt1>
        <a:srgbClr val="FFFFFF"/>
      </a:lt1>
      <a:dk2>
        <a:srgbClr val="00338D"/>
      </a:dk2>
      <a:lt2>
        <a:srgbClr val="FFFFFF"/>
      </a:lt2>
      <a:accent1>
        <a:srgbClr val="2CC6CE"/>
      </a:accent1>
      <a:accent2>
        <a:srgbClr val="97BC33"/>
      </a:accent2>
      <a:accent3>
        <a:srgbClr val="FFDE00"/>
      </a:accent3>
      <a:accent4>
        <a:srgbClr val="EF821D"/>
      </a:accent4>
      <a:accent5>
        <a:srgbClr val="961334"/>
      </a:accent5>
      <a:accent6>
        <a:srgbClr val="7F7F7F"/>
      </a:accent6>
      <a:hlink>
        <a:srgbClr val="6BA0FF"/>
      </a:hlink>
      <a:folHlink>
        <a:srgbClr val="B5CFFF"/>
      </a:folHlink>
    </a:clrScheme>
    <a:fontScheme name="Jacob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Corporate 16x9 V7 (1 Oct 2014).potx" id="{7C12C70A-BA24-4CBD-9735-65645C6E1B8E}" vid="{BB88B834-85E8-4B7F-A363-BF2058ABDDFA}"/>
    </a:ext>
  </a:ext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F0DCB6C623674348BC7CBE6C69B84D8A" ma:contentTypeVersion="3" ma:contentTypeDescription="Create a new document." ma:contentTypeScope="" ma:versionID="f779495d94345924c93cfbb65f8d0e8a">
  <xsd:schema xmlns:xsd="http://www.w3.org/2001/XMLSchema" xmlns:xs="http://www.w3.org/2001/XMLSchema" xmlns:p="http://schemas.microsoft.com/office/2006/metadata/properties" xmlns:ns2="5374c3da-d215-4f5b-952f-8ffb8a99f8a2" targetNamespace="http://schemas.microsoft.com/office/2006/metadata/properties" ma:root="true" ma:fieldsID="3447814d1ce37d74e2176226cc571ea1" ns2:_="">
    <xsd:import namespace="5374c3da-d215-4f5b-952f-8ffb8a99f8a2"/>
    <xsd:element name="properties">
      <xsd:complexType>
        <xsd:sequence>
          <xsd:element name="documentManagement">
            <xsd:complexType>
              <xsd:all>
                <xsd:element ref="ns2:MediaServiceMetadata" minOccurs="0"/>
                <xsd:element ref="ns2:MediaServiceFastMetadata"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374c3da-d215-4f5b-952f-8ffb8a99f8a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Length (seconds)"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C84CEA26-AF13-474C-B3B2-9102E4157090}">
  <ds:schemaRefs>
    <ds:schemaRef ds:uri="http://purl.org/dc/elements/1.1/"/>
    <ds:schemaRef ds:uri="http://www.w3.org/XML/1998/namespace"/>
    <ds:schemaRef ds:uri="http://schemas.openxmlformats.org/package/2006/metadata/core-properties"/>
    <ds:schemaRef ds:uri="http://purl.org/dc/terms/"/>
    <ds:schemaRef ds:uri="5374c3da-d215-4f5b-952f-8ffb8a99f8a2"/>
    <ds:schemaRef ds:uri="http://schemas.microsoft.com/office/infopath/2007/PartnerControls"/>
    <ds:schemaRef ds:uri="http://schemas.microsoft.com/office/2006/documentManagement/types"/>
    <ds:schemaRef ds:uri="http://schemas.microsoft.com/office/2006/metadata/properties"/>
    <ds:schemaRef ds:uri="http://purl.org/dc/dcmitype/"/>
  </ds:schemaRefs>
</ds:datastoreItem>
</file>

<file path=customXml/itemProps2.xml><?xml version="1.0" encoding="utf-8"?>
<ds:datastoreItem xmlns:ds="http://schemas.openxmlformats.org/officeDocument/2006/customXml" ds:itemID="{BF005CA3-C553-4FCC-873B-A769D227297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374c3da-d215-4f5b-952f-8ffb8a99f8a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830CB943-644B-4B97-AC96-98D4285442FA}">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3895</TotalTime>
  <Words>1915</Words>
  <Application>Microsoft Office PowerPoint</Application>
  <PresentationFormat>On-screen Show (4:3)</PresentationFormat>
  <Paragraphs>247</Paragraphs>
  <Slides>37</Slides>
  <Notes>28</Notes>
  <HiddenSlides>0</HiddenSlides>
  <MMClips>1</MMClips>
  <ScaleCrop>false</ScaleCrop>
  <HeadingPairs>
    <vt:vector size="6" baseType="variant">
      <vt:variant>
        <vt:lpstr>Fonts Used</vt:lpstr>
      </vt:variant>
      <vt:variant>
        <vt:i4>7</vt:i4>
      </vt:variant>
      <vt:variant>
        <vt:lpstr>Theme</vt:lpstr>
      </vt:variant>
      <vt:variant>
        <vt:i4>3</vt:i4>
      </vt:variant>
      <vt:variant>
        <vt:lpstr>Slide Titles</vt:lpstr>
      </vt:variant>
      <vt:variant>
        <vt:i4>37</vt:i4>
      </vt:variant>
    </vt:vector>
  </HeadingPairs>
  <TitlesOfParts>
    <vt:vector size="47" baseType="lpstr">
      <vt:lpstr>Arial</vt:lpstr>
      <vt:lpstr>Lora</vt:lpstr>
      <vt:lpstr>Metropolis</vt:lpstr>
      <vt:lpstr>Source Sans Pro</vt:lpstr>
      <vt:lpstr>Symbol</vt:lpstr>
      <vt:lpstr>Times New Roman</vt:lpstr>
      <vt:lpstr>Wingdings</vt:lpstr>
      <vt:lpstr>Default Design</vt:lpstr>
      <vt:lpstr>Corporate 16x9 V10</vt:lpstr>
      <vt:lpstr>Internal Pages</vt:lpstr>
      <vt:lpstr>PowerPoint Presentation</vt:lpstr>
      <vt:lpstr>Who am I?</vt:lpstr>
      <vt:lpstr>PowerPoint Presentation</vt:lpstr>
      <vt:lpstr>PowerPoint Presentation</vt:lpstr>
      <vt:lpstr>PowerPoint Presentation</vt:lpstr>
      <vt:lpstr>So, what are these “life forms” we care about?</vt:lpstr>
      <vt:lpstr>Microbes, Bacteria, and Spores</vt:lpstr>
      <vt:lpstr>PowerPoint Presentation</vt:lpstr>
      <vt:lpstr>Many microbes can survive one or more of the conditions below:</vt:lpstr>
      <vt:lpstr>Why is planetary protection important?</vt:lpstr>
      <vt:lpstr>PowerPoint Presentation</vt:lpstr>
      <vt:lpstr>PowerPoint Presentation</vt:lpstr>
      <vt:lpstr>Why is planetary protection important?</vt:lpstr>
      <vt:lpstr>“Backward” Planetary Protection is concerned with protecting Earth</vt:lpstr>
      <vt:lpstr>Why is planetary protection important?</vt:lpstr>
      <vt:lpstr>How can we search for life if we bring our own?</vt:lpstr>
      <vt:lpstr>PowerPoint Presentation</vt:lpstr>
      <vt:lpstr>PowerPoint Presentation</vt:lpstr>
      <vt:lpstr>We leave a trail of microbes on surfaces and in the air</vt:lpstr>
      <vt:lpstr>PP Requirements Flow Down from the PPO</vt:lpstr>
      <vt:lpstr>Is there life on EUROPA?</vt:lpstr>
      <vt:lpstr>PowerPoint Presentation</vt:lpstr>
      <vt:lpstr>Europa Clipper</vt:lpstr>
      <vt:lpstr>Europa Lander</vt:lpstr>
      <vt:lpstr>Europa Lander</vt:lpstr>
      <vt:lpstr>PowerPoint Presentation</vt:lpstr>
      <vt:lpstr>PowerPoint Presentation</vt:lpstr>
      <vt:lpstr>Mars 2020 Mission</vt:lpstr>
      <vt:lpstr>Mars 2020</vt:lpstr>
      <vt:lpstr>Sample Retrieval Lander</vt:lpstr>
      <vt:lpstr>Acceptable Treatment and Cleaning</vt:lpstr>
      <vt:lpstr>“Clean” is relative</vt:lpstr>
      <vt:lpstr>JPL and MSFC – Novel Cleaning Methods</vt:lpstr>
      <vt:lpstr>Keep it clean!</vt:lpstr>
      <vt:lpstr>Sampling During Assembly and Integration</vt:lpstr>
      <vt:lpstr>Monitoring cleanroom environment for biological contamination (including air and surfaces)</vt:lpstr>
      <vt:lpstr>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Cassilly, Chelsi D. (MSFC-EM41)[ESSCA]</dc:creator>
  <cp:lastModifiedBy>Cassilly, Chelsi D. (MSFC-EM41)[ESSCA]</cp:lastModifiedBy>
  <cp:revision>151</cp:revision>
  <dcterms:created xsi:type="dcterms:W3CDTF">2021-07-15T16:23:51Z</dcterms:created>
  <dcterms:modified xsi:type="dcterms:W3CDTF">2022-08-22T20:19:59Z</dcterms:modified>
</cp:coreProperties>
</file>