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3.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724" r:id="rId5"/>
    <p:sldMasterId id="2147483740" r:id="rId6"/>
    <p:sldMasterId id="2147483756" r:id="rId7"/>
    <p:sldMasterId id="2147483761" r:id="rId8"/>
    <p:sldMasterId id="2147483774" r:id="rId9"/>
    <p:sldMasterId id="2147483814" r:id="rId10"/>
    <p:sldMasterId id="2147483832" r:id="rId11"/>
    <p:sldMasterId id="2147483849" r:id="rId12"/>
    <p:sldMasterId id="2147483868" r:id="rId13"/>
    <p:sldMasterId id="2147483880" r:id="rId14"/>
    <p:sldMasterId id="2147483904" r:id="rId15"/>
    <p:sldMasterId id="2147483919" r:id="rId16"/>
    <p:sldMasterId id="2147483939" r:id="rId17"/>
  </p:sldMasterIdLst>
  <p:notesMasterIdLst>
    <p:notesMasterId r:id="rId30"/>
  </p:notesMasterIdLst>
  <p:sldIdLst>
    <p:sldId id="38336" r:id="rId18"/>
    <p:sldId id="37772" r:id="rId19"/>
    <p:sldId id="2492" r:id="rId20"/>
    <p:sldId id="37753" r:id="rId21"/>
    <p:sldId id="1922" r:id="rId22"/>
    <p:sldId id="15879" r:id="rId23"/>
    <p:sldId id="15880" r:id="rId24"/>
    <p:sldId id="38337" r:id="rId25"/>
    <p:sldId id="38338" r:id="rId26"/>
    <p:sldId id="37776" r:id="rId27"/>
    <p:sldId id="2441" r:id="rId28"/>
    <p:sldId id="378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C7E7"/>
    <a:srgbClr val="F3ABB7"/>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13"/>
    <p:restoredTop sz="94753"/>
  </p:normalViewPr>
  <p:slideViewPr>
    <p:cSldViewPr snapToGrid="0">
      <p:cViewPr varScale="1">
        <p:scale>
          <a:sx n="106" d="100"/>
          <a:sy n="106" d="100"/>
        </p:scale>
        <p:origin x="192"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notesMaster" Target="notesMasters/notesMaster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29CBE-D805-4B70-B693-28C3D56591C4}" type="datetimeFigureOut">
              <a:rPr lang="en-US" smtClean="0"/>
              <a:t>8/26/22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3D513-A13E-4DCF-90E4-17FB8080DCC5}" type="slidenum">
              <a:rPr lang="en-US" smtClean="0"/>
              <a:t>‹#›</a:t>
            </a:fld>
            <a:endParaRPr lang="en-US"/>
          </a:p>
        </p:txBody>
      </p:sp>
    </p:spTree>
    <p:extLst>
      <p:ext uri="{BB962C8B-B14F-4D97-AF65-F5344CB8AC3E}">
        <p14:creationId xmlns:p14="http://schemas.microsoft.com/office/powerpoint/2010/main" val="304420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F570E-61F2-43D8-924A-E7B7C59E6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12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984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Initiated monthly LSIC newsletters to provide valuable updates, upcoming events, meeting summaries, and member spotlights. </a:t>
            </a:r>
          </a:p>
          <a:p>
            <a:pPr marL="0" marR="0" lvl="0" indent="0" algn="l" defTabSz="685800" rtl="0" eaLnBrk="1" fontAlgn="auto" latinLnBrk="0" hangingPunct="1">
              <a:lnSpc>
                <a:spcPts val="48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Amplifying relative NASA opportunities through the LSIC website, LSIC distribution list, and LSIC Linked In group. The Linked In group provides the opportunity for teaming amongst members. Within the last month, LSIC has shared the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LuSTR</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opportunity, BIG Idea Dust Mitigation Challenge, and ‘Watts on the Moon’ Centennial Challenges Request for Information (RFI) across these platforms. </a:t>
            </a:r>
          </a:p>
          <a:p>
            <a:pPr marL="0" marR="0" lvl="0" indent="0" algn="l" defTabSz="685800" rtl="0" eaLnBrk="1" fontAlgn="auto" latinLnBrk="0" hangingPunct="1">
              <a:lnSpc>
                <a:spcPts val="38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Established APL Focus Groups leads with NASA counterparts identified. The counterparts work hand-in-hand to ensure that NASA’s key mission objectives and technology priorities are understood in order for APL to effectively facilitate meaningful dialogue amongst the LSIC members and extract key outcomes to better inform the System Integrator efforts. </a:t>
            </a:r>
          </a:p>
          <a:p>
            <a:pPr marL="285750" marR="0" lvl="0" indent="-285750" algn="l" defTabSz="685800" rtl="0" eaLnBrk="1" fontAlgn="auto" latinLnBrk="0" hangingPunct="1">
              <a:lnSpc>
                <a:spcPts val="38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Focus Group has implemented an individual website and listserv distribution list for communication and are currently defining critical challenges and year-one goals. These outcomes will be integrated into a published report.</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Conducting multiple thematic workshops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922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146" rtl="0" eaLnBrk="1" fontAlgn="base" latinLnBrk="0" hangingPunct="1">
              <a:lnSpc>
                <a:spcPct val="100000"/>
              </a:lnSpc>
              <a:spcBef>
                <a:spcPct val="0"/>
              </a:spcBef>
              <a:spcAft>
                <a:spcPct val="0"/>
              </a:spcAft>
              <a:buClrTx/>
              <a:buSzTx/>
              <a:buFontTx/>
              <a:buNone/>
              <a:tabLst/>
              <a:defRPr/>
            </a:pPr>
            <a:fld id="{E78F2AB6-56C0-4EB4-B82A-C8395288546D}"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charset="-128"/>
                <a:cs typeface="+mn-cs"/>
              </a:rPr>
              <a:pPr marL="0" marR="0" lvl="0" indent="0" algn="r" defTabSz="457146"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2917730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8B8F4-26AE-7945-B191-44A6B6A70C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946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25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96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2D6C73-5723-4D18-9FF6-804208140A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428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375E4-23AC-8442-B150-1853B3918E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53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375E4-23AC-8442-B150-1853B3918E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254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72D5CD2F-0EB5-914E-A33F-83FB77A853D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398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DDCF2-9B85-7E48-A229-6803093FC2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158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1.jpe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emf"/><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2A6D6F-F825-C744-8E4C-1E68B6E26A8F}"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51799-4C14-444D-80EA-FFFC143C7C63}" type="slidenum">
              <a:rPr lang="en-US" smtClean="0"/>
              <a:t>‹#›</a:t>
            </a:fld>
            <a:endParaRPr lang="en-US"/>
          </a:p>
        </p:txBody>
      </p:sp>
      <p:pic>
        <p:nvPicPr>
          <p:cNvPr id="7" name="Picture 6">
            <a:extLst>
              <a:ext uri="{FF2B5EF4-FFF2-40B4-BE49-F238E27FC236}">
                <a16:creationId xmlns:a16="http://schemas.microsoft.com/office/drawing/2014/main" id="{C9A53744-E7FE-4D1A-8F7D-2D6C363383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2735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2A6D6F-F825-C744-8E4C-1E68B6E26A8F}"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42481382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96" indent="0">
              <a:buNone/>
              <a:defRPr sz="1400"/>
            </a:lvl2pPr>
            <a:lvl3pPr marL="914391" indent="0">
              <a:buNone/>
              <a:defRPr sz="1200"/>
            </a:lvl3pPr>
            <a:lvl4pPr marL="1371587" indent="0">
              <a:buNone/>
              <a:defRPr sz="1000"/>
            </a:lvl4pPr>
            <a:lvl5pPr marL="1828783" indent="0">
              <a:buNone/>
              <a:defRPr sz="1000"/>
            </a:lvl5pPr>
            <a:lvl6pPr marL="2285978" indent="0">
              <a:buNone/>
              <a:defRPr sz="1000"/>
            </a:lvl6pPr>
            <a:lvl7pPr marL="2743174" indent="0">
              <a:buNone/>
              <a:defRPr sz="1000"/>
            </a:lvl7pPr>
            <a:lvl8pPr marL="3200370" indent="0">
              <a:buNone/>
              <a:defRPr sz="1000"/>
            </a:lvl8pPr>
            <a:lvl9pPr marL="365756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607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9" y="987429"/>
            <a:ext cx="6172200" cy="4873625"/>
          </a:xfrm>
        </p:spPr>
        <p:txBody>
          <a:bodyPr anchor="t"/>
          <a:lstStyle>
            <a:lvl1pPr marL="0" indent="0">
              <a:buNone/>
              <a:defRPr sz="3200"/>
            </a:lvl1pPr>
            <a:lvl2pPr marL="457196" indent="0">
              <a:buNone/>
              <a:defRPr sz="2800"/>
            </a:lvl2pPr>
            <a:lvl3pPr marL="914391" indent="0">
              <a:buNone/>
              <a:defRPr sz="2400"/>
            </a:lvl3pPr>
            <a:lvl4pPr marL="1371587" indent="0">
              <a:buNone/>
              <a:defRPr sz="2000"/>
            </a:lvl4pPr>
            <a:lvl5pPr marL="1828783" indent="0">
              <a:buNone/>
              <a:defRPr sz="2000"/>
            </a:lvl5pPr>
            <a:lvl6pPr marL="2285978" indent="0">
              <a:buNone/>
              <a:defRPr sz="2000"/>
            </a:lvl6pPr>
            <a:lvl7pPr marL="2743174" indent="0">
              <a:buNone/>
              <a:defRPr sz="2000"/>
            </a:lvl7pPr>
            <a:lvl8pPr marL="3200370" indent="0">
              <a:buNone/>
              <a:defRPr sz="2000"/>
            </a:lvl8pPr>
            <a:lvl9pPr marL="3657565" indent="0">
              <a:buNone/>
              <a:defRPr sz="2000"/>
            </a:lvl9pPr>
          </a:lstStyle>
          <a:p>
            <a:r>
              <a:rPr lang="en-US"/>
              <a:t>Click icon to add picture</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96" indent="0">
              <a:buNone/>
              <a:defRPr sz="1400"/>
            </a:lvl2pPr>
            <a:lvl3pPr marL="914391" indent="0">
              <a:buNone/>
              <a:defRPr sz="1200"/>
            </a:lvl3pPr>
            <a:lvl4pPr marL="1371587" indent="0">
              <a:buNone/>
              <a:defRPr sz="1000"/>
            </a:lvl4pPr>
            <a:lvl5pPr marL="1828783" indent="0">
              <a:buNone/>
              <a:defRPr sz="1000"/>
            </a:lvl5pPr>
            <a:lvl6pPr marL="2285978" indent="0">
              <a:buNone/>
              <a:defRPr sz="1000"/>
            </a:lvl6pPr>
            <a:lvl7pPr marL="2743174" indent="0">
              <a:buNone/>
              <a:defRPr sz="1000"/>
            </a:lvl7pPr>
            <a:lvl8pPr marL="3200370" indent="0">
              <a:buNone/>
              <a:defRPr sz="1000"/>
            </a:lvl8pPr>
            <a:lvl9pPr marL="3657565"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991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4179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794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1"/>
            <a:ext cx="10972800" cy="616605"/>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50"/>
            <a:ext cx="2844801" cy="210205"/>
          </a:xfrm>
          <a:prstGeom prst="rect">
            <a:avLst/>
          </a:prstGeom>
        </p:spPr>
        <p:txBody>
          <a:bodyPr lIns="91429" tIns="45714" rIns="91429" bIns="45714"/>
          <a:lstStyle/>
          <a:p>
            <a:pPr defTabSz="914261"/>
            <a:endParaRPr lang="en-US">
              <a:solidFill>
                <a:prstClr val="black">
                  <a:tint val="75000"/>
                </a:prstClr>
              </a:solidFill>
              <a:ea typeface="MS PGothic" charset="0"/>
            </a:endParaRPr>
          </a:p>
        </p:txBody>
      </p:sp>
      <p:sp>
        <p:nvSpPr>
          <p:cNvPr id="5" name="Footer Placeholder 4"/>
          <p:cNvSpPr>
            <a:spLocks noGrp="1"/>
          </p:cNvSpPr>
          <p:nvPr>
            <p:ph type="ftr" sz="quarter" idx="11"/>
          </p:nvPr>
        </p:nvSpPr>
        <p:spPr>
          <a:xfrm>
            <a:off x="4165601" y="6628250"/>
            <a:ext cx="3860799" cy="210205"/>
          </a:xfrm>
          <a:prstGeom prst="rect">
            <a:avLst/>
          </a:prstGeom>
        </p:spPr>
        <p:txBody>
          <a:bodyPr lIns="91429" tIns="45714" rIns="91429" bIns="45714"/>
          <a:lstStyle/>
          <a:p>
            <a:pPr defTabSz="914261"/>
            <a:endParaRPr lang="en-US">
              <a:solidFill>
                <a:prstClr val="black">
                  <a:tint val="75000"/>
                </a:prstClr>
              </a:solidFill>
              <a:ea typeface="MS PGothic" charset="0"/>
            </a:endParaRPr>
          </a:p>
        </p:txBody>
      </p:sp>
      <p:sp>
        <p:nvSpPr>
          <p:cNvPr id="6" name="Slide Number Placeholder 5"/>
          <p:cNvSpPr>
            <a:spLocks noGrp="1"/>
          </p:cNvSpPr>
          <p:nvPr>
            <p:ph type="sldNum" sz="quarter" idx="12"/>
          </p:nvPr>
        </p:nvSpPr>
        <p:spPr>
          <a:xfrm>
            <a:off x="9347200" y="6638281"/>
            <a:ext cx="2844801"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772329"/>
            <a:ext cx="10972800" cy="5850722"/>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4394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1"/>
            <a:ext cx="10972800" cy="616605"/>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4"/>
            <a:ext cx="2844801" cy="210205"/>
          </a:xfrm>
          <a:prstGeom prst="rect">
            <a:avLst/>
          </a:prstGeom>
        </p:spPr>
        <p:txBody>
          <a:bodyPr lIns="91429" tIns="45714" rIns="91429" bIns="45714"/>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1" y="6628244"/>
            <a:ext cx="3860799" cy="210205"/>
          </a:xfrm>
          <a:prstGeom prst="rect">
            <a:avLst/>
          </a:prstGeom>
        </p:spPr>
        <p:txBody>
          <a:bodyPr lIns="91429" tIns="45714" rIns="91429" bIns="45714"/>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628244"/>
            <a:ext cx="2844801"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729422"/>
            <a:ext cx="10972800" cy="5893629"/>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9246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5" y="319368"/>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6842541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7" name="Title 1"/>
          <p:cNvSpPr txBox="1">
            <a:spLocks/>
          </p:cNvSpPr>
          <p:nvPr/>
        </p:nvSpPr>
        <p:spPr>
          <a:xfrm>
            <a:off x="609600" y="274639"/>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3"/>
            <a:ext cx="9855200" cy="629303"/>
          </a:xfrm>
          <a:prstGeom prst="rect">
            <a:avLst/>
          </a:prstGeom>
        </p:spPr>
        <p:txBody>
          <a:bodyPr anchor="ctr"/>
          <a:lstStyle>
            <a:lvl1pPr>
              <a:defRPr sz="3200" b="1">
                <a:solidFill>
                  <a:schemeClr val="bg1"/>
                </a:solidFill>
                <a:latin typeface="Helvetica"/>
                <a:cs typeface="Helvetica"/>
              </a:defRPr>
            </a:lvl1pPr>
          </a:lstStyle>
          <a:p>
            <a:r>
              <a:rPr lang="en-US"/>
              <a:t>Click to edit Master title style</a:t>
            </a:r>
          </a:p>
        </p:txBody>
      </p:sp>
      <p:sp>
        <p:nvSpPr>
          <p:cNvPr id="8" name="Rectangle 4"/>
          <p:cNvSpPr>
            <a:spLocks noGrp="1" noChangeArrowheads="1"/>
          </p:cNvSpPr>
          <p:nvPr>
            <p:ph type="sldNum" sz="quarter" idx="10"/>
          </p:nvPr>
        </p:nvSpPr>
        <p:spPr>
          <a:xfrm>
            <a:off x="11684001" y="6719888"/>
            <a:ext cx="508000" cy="138112"/>
          </a:xfrm>
          <a:prstGeom prst="rect">
            <a:avLst/>
          </a:prstGeom>
        </p:spPr>
        <p:txBody>
          <a:bodyPr/>
          <a:lstStyle>
            <a:lvl1pPr algn="r">
              <a:defRPr>
                <a:latin typeface="Calibri"/>
                <a:cs typeface="Calibri"/>
              </a:defRPr>
            </a:lvl1pPr>
          </a:lstStyle>
          <a:p>
            <a:pPr>
              <a:defRPr/>
            </a:pPr>
            <a:fld id="{C4CA8F6E-FEAE-3B4E-B275-17DDD45724F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a:solidFill>
                <a:srgbClr val="000000">
                  <a:lumMod val="50000"/>
                  <a:lumOff val="50000"/>
                </a:srgbClr>
              </a:solidFill>
            </a:endParaRPr>
          </a:p>
        </p:txBody>
      </p:sp>
    </p:spTree>
    <p:extLst>
      <p:ext uri="{BB962C8B-B14F-4D97-AF65-F5344CB8AC3E}">
        <p14:creationId xmlns:p14="http://schemas.microsoft.com/office/powerpoint/2010/main" val="13982491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50"/>
        <p:cNvGrpSpPr/>
        <p:nvPr/>
      </p:nvGrpSpPr>
      <p:grpSpPr>
        <a:xfrm>
          <a:off x="0" y="0"/>
          <a:ext cx="0" cy="0"/>
          <a:chOff x="0" y="0"/>
          <a:chExt cx="0" cy="0"/>
        </a:xfrm>
      </p:grpSpPr>
      <p:sp>
        <p:nvSpPr>
          <p:cNvPr id="52" name="Google Shape;52;p8"/>
          <p:cNvSpPr/>
          <p:nvPr/>
        </p:nvSpPr>
        <p:spPr>
          <a:xfrm rot="16200000" flipH="1">
            <a:off x="5997034" y="-5211696"/>
            <a:ext cx="197600" cy="12192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algn="ctr"/>
            <a:endParaRPr sz="1800">
              <a:solidFill>
                <a:srgbClr val="FFFFFF"/>
              </a:solidFill>
              <a:latin typeface="Raleway" panose="020B0604020202020204" charset="0"/>
              <a:ea typeface="Calibri"/>
              <a:cs typeface="Calibri"/>
              <a:sym typeface="Calibri"/>
            </a:endParaRPr>
          </a:p>
        </p:txBody>
      </p:sp>
      <p:sp>
        <p:nvSpPr>
          <p:cNvPr id="53" name="Google Shape;53;p8"/>
          <p:cNvSpPr/>
          <p:nvPr/>
        </p:nvSpPr>
        <p:spPr>
          <a:xfrm>
            <a:off x="0" y="1"/>
            <a:ext cx="12192000" cy="771920"/>
          </a:xfrm>
          <a:prstGeom prst="rect">
            <a:avLst/>
          </a:prstGeom>
          <a:solidFill>
            <a:srgbClr val="FFFFFF"/>
          </a:solidFill>
          <a:ln>
            <a:noFill/>
          </a:ln>
        </p:spPr>
        <p:txBody>
          <a:bodyPr spcFirstLastPara="1" wrap="square" lIns="91425" tIns="91425" rIns="91425" bIns="91425" anchor="ctr" anchorCtr="0">
            <a:noAutofit/>
          </a:bodyPr>
          <a:lstStyle/>
          <a:p>
            <a:endParaRPr sz="1800">
              <a:solidFill>
                <a:prstClr val="black"/>
              </a:solidFill>
              <a:latin typeface="Raleway" panose="020B0604020202020204" charset="0"/>
            </a:endParaRPr>
          </a:p>
        </p:txBody>
      </p:sp>
      <p:sp>
        <p:nvSpPr>
          <p:cNvPr id="54" name="Google Shape;54;p8"/>
          <p:cNvSpPr/>
          <p:nvPr/>
        </p:nvSpPr>
        <p:spPr>
          <a:xfrm>
            <a:off x="0" y="1430531"/>
            <a:ext cx="12192000" cy="5427473"/>
          </a:xfrm>
          <a:prstGeom prst="rect">
            <a:avLst/>
          </a:prstGeom>
          <a:solidFill>
            <a:srgbClr val="FFFFFF"/>
          </a:solidFill>
          <a:ln>
            <a:noFill/>
          </a:ln>
        </p:spPr>
        <p:txBody>
          <a:bodyPr spcFirstLastPara="1" wrap="square" lIns="91425" tIns="91425" rIns="91425" bIns="91425" anchor="ctr" anchorCtr="0">
            <a:noAutofit/>
          </a:bodyPr>
          <a:lstStyle/>
          <a:p>
            <a:endParaRPr sz="1800">
              <a:solidFill>
                <a:prstClr val="black"/>
              </a:solidFill>
              <a:latin typeface="Raleway" panose="020B0604020202020204" charset="0"/>
            </a:endParaRPr>
          </a:p>
        </p:txBody>
      </p:sp>
      <p:cxnSp>
        <p:nvCxnSpPr>
          <p:cNvPr id="55" name="Google Shape;55;p8"/>
          <p:cNvCxnSpPr/>
          <p:nvPr/>
        </p:nvCxnSpPr>
        <p:spPr>
          <a:xfrm>
            <a:off x="450801" y="6418233"/>
            <a:ext cx="11290400" cy="0"/>
          </a:xfrm>
          <a:prstGeom prst="straightConnector1">
            <a:avLst/>
          </a:prstGeom>
          <a:noFill/>
          <a:ln w="9525" cap="flat" cmpd="sng">
            <a:solidFill>
              <a:srgbClr val="D9D9D9"/>
            </a:solidFill>
            <a:prstDash val="solid"/>
            <a:round/>
            <a:headEnd type="none" w="med" len="med"/>
            <a:tailEnd type="none" w="med" len="med"/>
          </a:ln>
        </p:spPr>
      </p:cxnSp>
      <p:sp>
        <p:nvSpPr>
          <p:cNvPr id="56" name="Google Shape;56;p8"/>
          <p:cNvSpPr txBox="1">
            <a:spLocks noGrp="1"/>
          </p:cNvSpPr>
          <p:nvPr>
            <p:ph type="title"/>
          </p:nvPr>
        </p:nvSpPr>
        <p:spPr>
          <a:xfrm>
            <a:off x="791434" y="1"/>
            <a:ext cx="10608800" cy="771920"/>
          </a:xfrm>
          <a:prstGeom prst="rect">
            <a:avLst/>
          </a:prstGeom>
        </p:spPr>
        <p:txBody>
          <a:bodyPr spcFirstLastPara="1" wrap="square" lIns="91425" tIns="91425" rIns="91425" bIns="91425" anchor="ctr" anchorCtr="0"/>
          <a:lstStyle>
            <a:lvl1pPr lvl="0" rtl="0">
              <a:spcBef>
                <a:spcPts val="0"/>
              </a:spcBef>
              <a:spcAft>
                <a:spcPts val="0"/>
              </a:spcAft>
              <a:buSzPts val="1600"/>
              <a:buNone/>
              <a:defRPr>
                <a:latin typeface="Raleway" panose="020B0604020202020204"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 name="Google Shape;60;p8"/>
          <p:cNvSpPr txBox="1">
            <a:spLocks noGrp="1"/>
          </p:cNvSpPr>
          <p:nvPr>
            <p:ph type="sldNum" idx="12"/>
          </p:nvPr>
        </p:nvSpPr>
        <p:spPr>
          <a:xfrm>
            <a:off x="791434" y="6418334"/>
            <a:ext cx="10608800" cy="439600"/>
          </a:xfrm>
          <a:prstGeom prst="rect">
            <a:avLst/>
          </a:prstGeom>
        </p:spPr>
        <p:txBody>
          <a:bodyPr spcFirstLastPara="1" wrap="square" lIns="91425" tIns="91425" rIns="91425" bIns="91425" anchor="ctr" anchorCtr="0">
            <a:noAutofit/>
          </a:bodyPr>
          <a:lstStyle>
            <a:lvl1pPr lvl="0">
              <a:buNone/>
              <a:defRPr>
                <a:latin typeface="Raleway" panose="020B060402020202020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7049" y="823965"/>
            <a:ext cx="932906" cy="568105"/>
          </a:xfrm>
          <a:prstGeom prst="rect">
            <a:avLst/>
          </a:prstGeom>
        </p:spPr>
      </p:pic>
    </p:spTree>
    <p:extLst>
      <p:ext uri="{BB962C8B-B14F-4D97-AF65-F5344CB8AC3E}">
        <p14:creationId xmlns:p14="http://schemas.microsoft.com/office/powerpoint/2010/main" val="672337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Controlled Unclassified Information (CUI)</a:t>
            </a: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55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2A6D6F-F825-C744-8E4C-1E68B6E26A8F}"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41997627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599" y="133814"/>
            <a:ext cx="11296199" cy="523459"/>
          </a:xfrm>
        </p:spPr>
        <p:txBody>
          <a:bodyPr>
            <a:normAutofit/>
          </a:bodyPr>
          <a:lstStyle>
            <a:lvl1pPr>
              <a:defRPr sz="2800" b="1">
                <a:solidFill>
                  <a:schemeClr val="bg1"/>
                </a:solidFill>
              </a:defRPr>
            </a:lvl1pPr>
          </a:lstStyle>
          <a:p>
            <a:r>
              <a:rPr lang="en-US"/>
              <a:t>Click to edit Master title style</a:t>
            </a:r>
          </a:p>
        </p:txBody>
      </p:sp>
      <p:sp>
        <p:nvSpPr>
          <p:cNvPr id="3" name="Content Placeholder 2"/>
          <p:cNvSpPr>
            <a:spLocks noGrp="1"/>
          </p:cNvSpPr>
          <p:nvPr>
            <p:ph idx="1"/>
          </p:nvPr>
        </p:nvSpPr>
        <p:spPr>
          <a:xfrm>
            <a:off x="396600" y="790575"/>
            <a:ext cx="11296200" cy="5702302"/>
          </a:xfrm>
        </p:spPr>
        <p:txBody>
          <a:bodyPr>
            <a:normAutofit/>
          </a:bodyPr>
          <a:lstStyle>
            <a:lvl1pPr>
              <a:defRPr sz="2000">
                <a:latin typeface="+mn-lt"/>
                <a:cs typeface="Arial" panose="020B0604020202020204" pitchFamily="34" charset="0"/>
              </a:defRPr>
            </a:lvl1pPr>
            <a:lvl2pPr>
              <a:defRPr sz="1800">
                <a:latin typeface="+mn-lt"/>
                <a:cs typeface="Arial" panose="020B0604020202020204" pitchFamily="34" charset="0"/>
              </a:defRPr>
            </a:lvl2pPr>
            <a:lvl3pPr>
              <a:defRPr sz="1600">
                <a:latin typeface="+mn-lt"/>
                <a:cs typeface="Arial" panose="020B0604020202020204" pitchFamily="34" charset="0"/>
              </a:defRPr>
            </a:lvl3pPr>
            <a:lvl4pPr>
              <a:defRPr sz="1600">
                <a:latin typeface="+mn-lt"/>
                <a:cs typeface="Arial" panose="020B0604020202020204" pitchFamily="34" charset="0"/>
              </a:defRPr>
            </a:lvl4pPr>
            <a:lvl5pPr>
              <a:defRPr sz="16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78"/>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69803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Controlled Unclassified Information (CUI)</a:t>
            </a:r>
          </a:p>
        </p:txBody>
      </p:sp>
      <p:sp>
        <p:nvSpPr>
          <p:cNvPr id="5" name="Footer Placeholder 4"/>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9623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Controlled Unclassified Information (CUI)</a:t>
            </a: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5144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Controlled Unclassified Information (CUI)</a:t>
            </a:r>
          </a:p>
        </p:txBody>
      </p:sp>
      <p:sp>
        <p:nvSpPr>
          <p:cNvPr id="8" name="Footer Placeholder 7"/>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5643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Controlled Unclassified Information (CUI)</a:t>
            </a:r>
          </a:p>
        </p:txBody>
      </p:sp>
      <p:sp>
        <p:nvSpPr>
          <p:cNvPr id="4" name="Footer Placeholder 3"/>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3565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Controlled Unclassified Information (CUI)</a:t>
            </a:r>
          </a:p>
        </p:txBody>
      </p:sp>
      <p:sp>
        <p:nvSpPr>
          <p:cNvPr id="3" name="Footer Placeholder 2"/>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9578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Pre-Decisional • NASA Internal Use Only • Do Not Distribute</a:t>
            </a: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2581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42900" indent="-342900">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959632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itle 1"/>
          <p:cNvSpPr txBox="1">
            <a:spLocks/>
          </p:cNvSpPr>
          <p:nvPr userDrawn="1"/>
        </p:nvSpPr>
        <p:spPr>
          <a:xfrm>
            <a:off x="2667000" y="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5279302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bwMode="auto">
          <a:xfrm>
            <a:off x="1488565" y="9526"/>
            <a:ext cx="8569841" cy="7381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 name="Rectangle 4"/>
          <p:cNvSpPr>
            <a:spLocks noGrp="1" noChangeArrowheads="1"/>
          </p:cNvSpPr>
          <p:nvPr>
            <p:ph type="sldNum" sz="quarter" idx="4"/>
          </p:nvPr>
        </p:nvSpPr>
        <p:spPr>
          <a:xfrm>
            <a:off x="11684000" y="6719888"/>
            <a:ext cx="508000" cy="138112"/>
          </a:xfrm>
          <a:prstGeom prst="rect">
            <a:avLst/>
          </a:prstGeom>
        </p:spPr>
        <p:txBody>
          <a:bodyPr tIns="0" bIns="0" anchor="ctr" anchorCtr="0"/>
          <a:lstStyle>
            <a:lvl1pPr algn="r">
              <a:defRPr sz="600">
                <a:solidFill>
                  <a:schemeClr val="tx1">
                    <a:lumMod val="65000"/>
                    <a:lumOff val="35000"/>
                  </a:schemeClr>
                </a:solidFill>
                <a:latin typeface="Arial" charset="0"/>
                <a:ea typeface="ＭＳ Ｐゴシック" pitchFamily="-106" charset="-128"/>
                <a:cs typeface="ＭＳ Ｐゴシック"/>
              </a:defRPr>
            </a:lvl1pPr>
          </a:lstStyle>
          <a:p>
            <a:pPr>
              <a:defRPr/>
            </a:pPr>
            <a:fld id="{E052AB38-EE6F-D14D-B3E4-0679C7FBFBC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Tree>
    <p:extLst>
      <p:ext uri="{BB962C8B-B14F-4D97-AF65-F5344CB8AC3E}">
        <p14:creationId xmlns:p14="http://schemas.microsoft.com/office/powerpoint/2010/main" val="313047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4"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1443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3E55-32F6-FB47-A924-4FC16D4DA3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72E309-63C8-C243-9225-E232FD90D1E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847313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3E50-D5EF-3745-A90F-5143F352ED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828B43-789F-0649-8C98-1FBB7433F5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2328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6178-B19C-294F-933E-2C07B761B28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56E9ED-DCCF-A843-878B-10EFEC8290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28210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0FD9-A081-254D-9CB7-23FF867C2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6F738-DBC3-B046-8AAB-1D0B2D18B18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C5BBA4-BA0C-3A4F-992B-7DD6126C47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5498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106C-3A96-084A-A157-FA025DDE7C2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BE9CBC-17D5-1846-A7CA-09A1EBFEA91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AA162-D583-E541-829E-CB05DBF17B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B86D57-C6D1-084F-A73D-34312CCA1F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B934FF-A2E7-8E41-8829-70891004733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4329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D4F2F-FBE5-EF4E-BC98-AA97DE9C38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763223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4928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7ECF-672B-ED45-B0E1-F76AF45D25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3C30D-D991-1845-A07D-4738FBB2BC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BDF6D3-F757-5B48-A5C0-C749CD7506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546827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1FCA0-0737-954B-BF88-1BDCC3C9FD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73FFE8-FCC9-994C-BB19-BD7C59056E6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FA1126-19FF-9A49-B654-2F851F3C79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064305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BD0E-34B6-9140-8E7E-7E3A023A25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BB456E-7FBB-8344-9E23-D3C10F3DA4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878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42900" indent="-342900">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714500" indent="-34290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034554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A81AB-7982-F742-B6D7-65A48290CA5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A3E74C-E16A-D24C-8507-DA816E950A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3974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4CD75C0-81EB-2441-B8D3-C075216334C6}" type="datetime1">
              <a:rPr lang="en-US" smtClean="0">
                <a:solidFill>
                  <a:prstClr val="black">
                    <a:tint val="75000"/>
                  </a:prstClr>
                </a:solidFill>
              </a:rPr>
              <a:t>8/26/22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778458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0B08D-9E6A-DB4B-95E0-061747D3EAE4}" type="datetime1">
              <a:rPr lang="en-US" smtClean="0">
                <a:solidFill>
                  <a:prstClr val="black">
                    <a:tint val="75000"/>
                  </a:prstClr>
                </a:solidFill>
              </a:rPr>
              <a:t>8/26/22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2424882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01A4CF-BE6C-2C46-8A3D-CB9B3A4CC40A}" type="datetime1">
              <a:rPr lang="en-US" smtClean="0">
                <a:solidFill>
                  <a:prstClr val="black">
                    <a:tint val="75000"/>
                  </a:prstClr>
                </a:solidFill>
              </a:rPr>
              <a:t>8/26/22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0356426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277F4-ED6F-8F41-96F2-8EBEB1C1C4AB}" type="datetime1">
              <a:rPr lang="en-US" smtClean="0">
                <a:solidFill>
                  <a:prstClr val="black">
                    <a:tint val="75000"/>
                  </a:prstClr>
                </a:solidFill>
              </a:rPr>
              <a:t>8/26/22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15928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0CE0EF-B1C7-7D4A-8FFD-3FC4D65A0771}" type="datetime1">
              <a:rPr lang="en-US" smtClean="0">
                <a:solidFill>
                  <a:prstClr val="black">
                    <a:tint val="75000"/>
                  </a:prstClr>
                </a:solidFill>
              </a:rPr>
              <a:t>8/26/22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21688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CDD0C6-EB43-3C4F-A72C-52656CA76AEE}" type="datetime1">
              <a:rPr lang="en-US" smtClean="0">
                <a:solidFill>
                  <a:prstClr val="black">
                    <a:tint val="75000"/>
                  </a:prstClr>
                </a:solidFill>
              </a:rPr>
              <a:t>8/26/22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10766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7952B-248C-9443-A8AF-87AB2E9C188B}" type="datetime1">
              <a:rPr lang="en-US" smtClean="0">
                <a:solidFill>
                  <a:prstClr val="black">
                    <a:tint val="75000"/>
                  </a:prstClr>
                </a:solidFill>
              </a:rPr>
              <a:t>8/26/22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39557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E1DFB6-2ABF-C14D-942F-D8D9834AC77A}" type="datetime1">
              <a:rPr lang="en-US" smtClean="0">
                <a:solidFill>
                  <a:prstClr val="black">
                    <a:tint val="75000"/>
                  </a:prstClr>
                </a:solidFill>
              </a:rPr>
              <a:t>8/26/22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15529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A51CCF-5226-D14F-B0C7-AB31D2E1C6B3}" type="datetime1">
              <a:rPr lang="en-US" smtClean="0">
                <a:solidFill>
                  <a:prstClr val="black">
                    <a:tint val="75000"/>
                  </a:prstClr>
                </a:solidFill>
              </a:rPr>
              <a:t>8/26/22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686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42900" indent="-342900">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566849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94539-12C5-B149-ADA1-5C6AA68A4E4A}" type="datetime1">
              <a:rPr lang="en-US" smtClean="0">
                <a:solidFill>
                  <a:prstClr val="black">
                    <a:tint val="75000"/>
                  </a:prstClr>
                </a:solidFill>
              </a:rPr>
              <a:t>8/26/22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05103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D64EE-8008-CF40-9B9B-00A1B4ED554B}" type="datetime1">
              <a:rPr lang="en-US" smtClean="0">
                <a:solidFill>
                  <a:prstClr val="black">
                    <a:tint val="75000"/>
                  </a:prstClr>
                </a:solidFill>
              </a:rPr>
              <a:t>8/26/22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89689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0">
              <a:schemeClr val="tx1"/>
            </a:gs>
            <a:gs pos="54000">
              <a:schemeClr val="tx1">
                <a:lumMod val="95000"/>
                <a:lumOff val="5000"/>
              </a:schemeClr>
            </a:gs>
            <a:gs pos="100000">
              <a:schemeClr val="tx2"/>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8/26/22</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29472746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4"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863935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
        <p:cNvGrpSpPr/>
        <p:nvPr/>
      </p:nvGrpSpPr>
      <p:grpSpPr>
        <a:xfrm>
          <a:off x="0" y="0"/>
          <a:ext cx="0" cy="0"/>
          <a:chOff x="0" y="0"/>
          <a:chExt cx="0" cy="0"/>
        </a:xfrm>
      </p:grpSpPr>
      <p:sp>
        <p:nvSpPr>
          <p:cNvPr id="7" name="Title 1"/>
          <p:cNvSpPr txBox="1">
            <a:spLocks/>
          </p:cNvSpPr>
          <p:nvPr userDrawn="1"/>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dirty="0">
              <a:solidFill>
                <a:srgbClr val="FFFFFF"/>
              </a:solidFill>
            </a:endParaRPr>
          </a:p>
        </p:txBody>
      </p:sp>
      <p:sp>
        <p:nvSpPr>
          <p:cNvPr id="9" name="Title 1"/>
          <p:cNvSpPr>
            <a:spLocks noGrp="1"/>
          </p:cNvSpPr>
          <p:nvPr>
            <p:ph type="title"/>
          </p:nvPr>
        </p:nvSpPr>
        <p:spPr>
          <a:xfrm>
            <a:off x="1219200" y="1"/>
            <a:ext cx="9855200" cy="1054385"/>
          </a:xfrm>
          <a:prstGeom prst="rect">
            <a:avLst/>
          </a:prstGeom>
        </p:spPr>
        <p:txBody>
          <a:bodyPr anchor="ctr"/>
          <a:lstStyle>
            <a:lvl1pPr>
              <a:defRPr sz="3200" b="1">
                <a:solidFill>
                  <a:schemeClr val="bg1"/>
                </a:solidFill>
                <a:latin typeface="Helvetica"/>
                <a:cs typeface="Helvetica"/>
              </a:defRPr>
            </a:lvl1pPr>
          </a:lstStyle>
          <a:p>
            <a:endParaRPr lang="en-US"/>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F19A18F2-2E94-4E45-929F-F1201662DFFA}" type="datetime1">
              <a:rPr lang="en-US" smtClean="0">
                <a:solidFill>
                  <a:srgbClr val="000000">
                    <a:lumMod val="65000"/>
                    <a:lumOff val="35000"/>
                  </a:srgbClr>
                </a:solidFill>
              </a:rPr>
              <a:t>8/26/22</a:t>
            </a:fld>
            <a:endParaRPr lang="en-US" dirty="0">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dirty="0">
              <a:solidFill>
                <a:srgbClr val="000000">
                  <a:lumMod val="50000"/>
                  <a:lumOff val="50000"/>
                </a:srgbClr>
              </a:solidFill>
            </a:endParaRPr>
          </a:p>
        </p:txBody>
      </p:sp>
    </p:spTree>
    <p:extLst>
      <p:ext uri="{BB962C8B-B14F-4D97-AF65-F5344CB8AC3E}">
        <p14:creationId xmlns:p14="http://schemas.microsoft.com/office/powerpoint/2010/main" val="42677346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6CD54775-52AD-444C-BBFD-4BDD2BBC311B}" type="datetime1">
              <a:rPr lang="en-US" smtClean="0">
                <a:solidFill>
                  <a:prstClr val="black">
                    <a:tint val="75000"/>
                  </a:prstClr>
                </a:solidFill>
                <a:ea typeface="ＭＳ Ｐゴシック" pitchFamily="-112" charset="-128"/>
              </a:rPr>
              <a:t>8/26/22</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7238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F187FAA4-54DB-B443-A672-E4800828FF7E}" type="datetime1">
              <a:rPr lang="en-US" smtClean="0">
                <a:solidFill>
                  <a:prstClr val="black">
                    <a:tint val="75000"/>
                  </a:prstClr>
                </a:solidFill>
                <a:ea typeface="ＭＳ Ｐゴシック" pitchFamily="-112" charset="-128"/>
              </a:rPr>
              <a:t>8/26/22</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9347200" y="663827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8504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00960036-F500-EF49-997E-64DDDF1D121F}" type="datetime1">
              <a:rPr lang="en-US" smtClean="0">
                <a:solidFill>
                  <a:prstClr val="black">
                    <a:tint val="75000"/>
                  </a:prstClr>
                </a:solidFill>
                <a:ea typeface="ＭＳ Ｐゴシック" pitchFamily="-112" charset="-128"/>
              </a:rPr>
              <a:t>8/26/22</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0496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1" y="6628247"/>
            <a:ext cx="2844800" cy="210205"/>
          </a:xfrm>
          <a:prstGeom prst="rect">
            <a:avLst/>
          </a:prstGeom>
        </p:spPr>
        <p:txBody>
          <a:bodyPr/>
          <a:lstStyle/>
          <a:p>
            <a:fld id="{7AB1EC7F-9180-FE43-8749-F5F462EFBFE7}" type="datetime1">
              <a:rPr lang="en-US" smtClean="0">
                <a:solidFill>
                  <a:prstClr val="black">
                    <a:tint val="75000"/>
                  </a:prstClr>
                </a:solidFill>
                <a:ea typeface="ＭＳ Ｐゴシック" pitchFamily="-112" charset="-128"/>
              </a:rPr>
              <a:t>8/26/22</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7"/>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7"/>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388" tIns="45694" rIns="91388" bIns="456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0895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32667"/>
            <a:ext cx="12192000" cy="2506132"/>
          </a:xfrm>
          <a:prstGeom prst="rect">
            <a:avLst/>
          </a:prstGeom>
        </p:spPr>
        <p:txBody>
          <a:bodyPr/>
          <a:lstStyle>
            <a:lvl1pPr marL="0" indent="0" algn="ctr">
              <a:buNone/>
              <a:defRPr sz="3600" b="1">
                <a:solidFill>
                  <a:srgbClr val="00009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fld id="{43FC3EDA-968D-6247-9F35-F1F62C83A0D1}" type="datetime1">
              <a:rPr lang="en-US" smtClean="0">
                <a:solidFill>
                  <a:prstClr val="black"/>
                </a:solidFill>
                <a:latin typeface="Arial" pitchFamily="34" charset="0"/>
                <a:ea typeface="ＭＳ Ｐゴシック" pitchFamily="34" charset="-128"/>
              </a:rPr>
              <a:t>8/26/22</a:t>
            </a:fld>
            <a:endParaRPr lang="en-US" dirty="0">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492878"/>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11550652"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dirty="0">
                <a:solidFill>
                  <a:prstClr val="black"/>
                </a:solidFill>
                <a:latin typeface="Arial" pitchFamily="34" charset="0"/>
                <a:ea typeface="ＭＳ Ｐゴシック" pitchFamily="34" charset="-128"/>
              </a:rPr>
              <a:t>]</a:t>
            </a:r>
          </a:p>
        </p:txBody>
      </p:sp>
    </p:spTree>
    <p:extLst>
      <p:ext uri="{BB962C8B-B14F-4D97-AF65-F5344CB8AC3E}">
        <p14:creationId xmlns:p14="http://schemas.microsoft.com/office/powerpoint/2010/main" val="2444292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itle 1"/>
          <p:cNvSpPr txBox="1">
            <a:spLocks/>
          </p:cNvSpPr>
          <p:nvPr userDrawn="1"/>
        </p:nvSpPr>
        <p:spPr>
          <a:xfrm>
            <a:off x="2667000" y="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28688435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8705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0D5BF5-5B39-AA40-8630-FA705A023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234D75E-54F5-AE47-BEAF-9D7AB55B7CB5}"/>
              </a:ext>
            </a:extLst>
          </p:cNvPr>
          <p:cNvSpPr/>
          <p:nvPr userDrawn="1"/>
        </p:nvSpPr>
        <p:spPr>
          <a:xfrm>
            <a:off x="0" y="-121591"/>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4E3C496-991D-144E-BC9C-4793C231E6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2067479804"/>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itle 1"/>
          <p:cNvSpPr txBox="1">
            <a:spLocks/>
          </p:cNvSpPr>
          <p:nvPr userDrawn="1"/>
        </p:nvSpPr>
        <p:spPr>
          <a:xfrm>
            <a:off x="4543425" y="110490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dirty="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36247729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_Title Only">
    <p:bg>
      <p:bgPr>
        <a:gradFill>
          <a:gsLst>
            <a:gs pos="0">
              <a:schemeClr val="tx1"/>
            </a:gs>
            <a:gs pos="54000">
              <a:schemeClr val="tx1">
                <a:lumMod val="95000"/>
                <a:lumOff val="5000"/>
              </a:schemeClr>
            </a:gs>
            <a:gs pos="100000">
              <a:schemeClr val="tx2"/>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4"/>
          </p:nvPr>
        </p:nvSpPr>
        <p:spPr>
          <a:xfrm>
            <a:off x="10972801" y="6411233"/>
            <a:ext cx="947057" cy="310243"/>
          </a:xfrm>
          <a:prstGeom prst="rect">
            <a:avLst/>
          </a:prstGeom>
        </p:spPr>
        <p:txBody>
          <a:bodyPr lIns="91429" tIns="45714" rIns="91429" bIns="45714" anchor="ctr"/>
          <a:lstStyle>
            <a:lvl1pPr algn="r">
              <a:defRPr sz="1000" b="0"/>
            </a:lvl1pPr>
          </a:lstStyle>
          <a:p>
            <a:fld id="{4336D8BB-1FBA-4ECE-B83B-DC345E7EB0EF}" type="slidenum">
              <a:rPr lang="en-US" smtClean="0"/>
              <a:pPr/>
              <a:t>‹#›</a:t>
            </a:fld>
            <a:endParaRPr lang="en-US"/>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endParaRPr lang="en-US">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a:solidFill>
                <a:prstClr val="black"/>
              </a:solidFill>
            </a:endParaRPr>
          </a:p>
        </p:txBody>
      </p:sp>
    </p:spTree>
    <p:extLst>
      <p:ext uri="{BB962C8B-B14F-4D97-AF65-F5344CB8AC3E}">
        <p14:creationId xmlns:p14="http://schemas.microsoft.com/office/powerpoint/2010/main" val="24619324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3288C5-A7F4-3846-9524-E30E7149D16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2" name="Title 1">
            <a:extLst>
              <a:ext uri="{FF2B5EF4-FFF2-40B4-BE49-F238E27FC236}">
                <a16:creationId xmlns:a16="http://schemas.microsoft.com/office/drawing/2014/main" id="{6CA5DD87-406A-734B-BB8E-D8F60D5B21C1}"/>
              </a:ext>
            </a:extLst>
          </p:cNvPr>
          <p:cNvSpPr>
            <a:spLocks noGrp="1"/>
          </p:cNvSpPr>
          <p:nvPr>
            <p:ph type="title"/>
          </p:nvPr>
        </p:nvSpPr>
        <p:spPr>
          <a:xfrm>
            <a:off x="831850" y="576263"/>
            <a:ext cx="10515600" cy="689829"/>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11DE67F1-CBC7-0749-9802-C88CB6233F7E}"/>
              </a:ext>
            </a:extLst>
          </p:cNvPr>
          <p:cNvSpPr>
            <a:spLocks noGrp="1"/>
          </p:cNvSpPr>
          <p:nvPr>
            <p:ph type="body" idx="1"/>
          </p:nvPr>
        </p:nvSpPr>
        <p:spPr>
          <a:xfrm>
            <a:off x="831850" y="1677988"/>
            <a:ext cx="10515600" cy="1500187"/>
          </a:xfrm>
        </p:spPr>
        <p:txBody>
          <a:bodyPr/>
          <a:lstStyle>
            <a:lvl1pPr marL="0" indent="0">
              <a:buNone/>
              <a:defRPr sz="2400">
                <a:solidFill>
                  <a:srgbClr val="F7E2D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1D506D3-6FE9-684C-844F-06B0EB37186D}"/>
              </a:ext>
            </a:extLst>
          </p:cNvPr>
          <p:cNvSpPr>
            <a:spLocks noGrp="1"/>
          </p:cNvSpPr>
          <p:nvPr>
            <p:ph type="dt" sz="half" idx="10"/>
          </p:nvPr>
        </p:nvSpPr>
        <p:spPr/>
        <p:txBody>
          <a:bodyPr/>
          <a:lstStyle/>
          <a:p>
            <a:fld id="{47EB41E7-A796-344F-947F-587F3D930F3E}" type="datetime1">
              <a:rPr lang="en-US" smtClean="0"/>
              <a:t>8/26/22</a:t>
            </a:fld>
            <a:endParaRPr lang="en-US"/>
          </a:p>
        </p:txBody>
      </p:sp>
      <p:sp>
        <p:nvSpPr>
          <p:cNvPr id="5" name="Footer Placeholder 4">
            <a:extLst>
              <a:ext uri="{FF2B5EF4-FFF2-40B4-BE49-F238E27FC236}">
                <a16:creationId xmlns:a16="http://schemas.microsoft.com/office/drawing/2014/main" id="{DF71BE91-8D59-7940-992D-54F04C4BF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1AE9C-BFC2-494E-8FFD-02D036B7BB4F}"/>
              </a:ext>
            </a:extLst>
          </p:cNvPr>
          <p:cNvSpPr>
            <a:spLocks noGrp="1"/>
          </p:cNvSpPr>
          <p:nvPr>
            <p:ph type="sldNum" sz="quarter" idx="12"/>
          </p:nvPr>
        </p:nvSpPr>
        <p:spPr/>
        <p:txBody>
          <a:bodyPr/>
          <a:lstStyle>
            <a:lvl1pPr>
              <a:defRPr>
                <a:solidFill>
                  <a:srgbClr val="F7E2D0"/>
                </a:solidFill>
              </a:defRPr>
            </a:lvl1pPr>
          </a:lstStyle>
          <a:p>
            <a:fld id="{F0E796A9-ECD2-8441-A0A4-A48E6B182B42}" type="slidenum">
              <a:rPr lang="en-US" smtClean="0"/>
              <a:pPr/>
              <a:t>‹#›</a:t>
            </a:fld>
            <a:endParaRPr lang="en-US" dirty="0"/>
          </a:p>
        </p:txBody>
      </p:sp>
    </p:spTree>
    <p:extLst>
      <p:ext uri="{BB962C8B-B14F-4D97-AF65-F5344CB8AC3E}">
        <p14:creationId xmlns:p14="http://schemas.microsoft.com/office/powerpoint/2010/main" val="40498694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3288C5-A7F4-3846-9524-E30E7149D1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A5DD87-406A-734B-BB8E-D8F60D5B21C1}"/>
              </a:ext>
            </a:extLst>
          </p:cNvPr>
          <p:cNvSpPr>
            <a:spLocks noGrp="1"/>
          </p:cNvSpPr>
          <p:nvPr>
            <p:ph type="title"/>
          </p:nvPr>
        </p:nvSpPr>
        <p:spPr>
          <a:xfrm>
            <a:off x="831850" y="576263"/>
            <a:ext cx="10515600" cy="689829"/>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11DE67F1-CBC7-0749-9802-C88CB6233F7E}"/>
              </a:ext>
            </a:extLst>
          </p:cNvPr>
          <p:cNvSpPr>
            <a:spLocks noGrp="1"/>
          </p:cNvSpPr>
          <p:nvPr>
            <p:ph type="body" idx="1"/>
          </p:nvPr>
        </p:nvSpPr>
        <p:spPr>
          <a:xfrm>
            <a:off x="831850" y="1677988"/>
            <a:ext cx="10515600" cy="1500187"/>
          </a:xfrm>
        </p:spPr>
        <p:txBody>
          <a:bodyPr/>
          <a:lstStyle>
            <a:lvl1pPr marL="0" indent="0">
              <a:buNone/>
              <a:defRPr sz="2400">
                <a:solidFill>
                  <a:srgbClr val="F7E2D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1D506D3-6FE9-684C-844F-06B0EB37186D}"/>
              </a:ext>
            </a:extLst>
          </p:cNvPr>
          <p:cNvSpPr>
            <a:spLocks noGrp="1"/>
          </p:cNvSpPr>
          <p:nvPr>
            <p:ph type="dt" sz="half" idx="10"/>
          </p:nvPr>
        </p:nvSpPr>
        <p:spPr/>
        <p:txBody>
          <a:bodyPr/>
          <a:lstStyle/>
          <a:p>
            <a:fld id="{40C62455-89B0-094D-89D3-C2FBFA0B85A3}" type="datetime1">
              <a:rPr lang="en-US" smtClean="0"/>
              <a:t>8/26/22</a:t>
            </a:fld>
            <a:endParaRPr lang="en-US"/>
          </a:p>
        </p:txBody>
      </p:sp>
      <p:sp>
        <p:nvSpPr>
          <p:cNvPr id="5" name="Footer Placeholder 4">
            <a:extLst>
              <a:ext uri="{FF2B5EF4-FFF2-40B4-BE49-F238E27FC236}">
                <a16:creationId xmlns:a16="http://schemas.microsoft.com/office/drawing/2014/main" id="{DF71BE91-8D59-7940-992D-54F04C4BF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1AE9C-BFC2-494E-8FFD-02D036B7BB4F}"/>
              </a:ext>
            </a:extLst>
          </p:cNvPr>
          <p:cNvSpPr>
            <a:spLocks noGrp="1"/>
          </p:cNvSpPr>
          <p:nvPr>
            <p:ph type="sldNum" sz="quarter" idx="12"/>
          </p:nvPr>
        </p:nvSpPr>
        <p:spPr/>
        <p:txBody>
          <a:bodyPr/>
          <a:lstStyle>
            <a:lvl1pPr>
              <a:defRPr>
                <a:solidFill>
                  <a:srgbClr val="F7E2D0"/>
                </a:solidFill>
              </a:defRPr>
            </a:lvl1pPr>
          </a:lstStyle>
          <a:p>
            <a:fld id="{F0E796A9-ECD2-8441-A0A4-A48E6B182B42}" type="slidenum">
              <a:rPr lang="en-US" smtClean="0"/>
              <a:pPr/>
              <a:t>‹#›</a:t>
            </a:fld>
            <a:endParaRPr lang="en-US" dirty="0"/>
          </a:p>
        </p:txBody>
      </p:sp>
    </p:spTree>
    <p:extLst>
      <p:ext uri="{BB962C8B-B14F-4D97-AF65-F5344CB8AC3E}">
        <p14:creationId xmlns:p14="http://schemas.microsoft.com/office/powerpoint/2010/main" val="31988391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6A05EB-3E68-6545-8456-A312B83A8D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0732B0-142A-4544-878B-DCA805553AF8}"/>
              </a:ext>
            </a:extLst>
          </p:cNvPr>
          <p:cNvSpPr>
            <a:spLocks noGrp="1"/>
          </p:cNvSpPr>
          <p:nvPr>
            <p:ph type="ctrTitle"/>
          </p:nvPr>
        </p:nvSpPr>
        <p:spPr>
          <a:xfrm>
            <a:off x="676894" y="3524002"/>
            <a:ext cx="9256321" cy="826140"/>
          </a:xfrm>
        </p:spPr>
        <p:txBody>
          <a:bodyPr anchor="t" anchorCtr="0">
            <a:normAutofit/>
          </a:bodyPr>
          <a:lstStyle>
            <a:lvl1pPr algn="l">
              <a:lnSpc>
                <a:spcPct val="100000"/>
              </a:lnSpc>
              <a:defRPr sz="3600" b="1" i="0">
                <a:solidFill>
                  <a:srgbClr val="F7E2D0"/>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89FC874-6DA3-884C-BEAA-A0386EDD6349}"/>
              </a:ext>
            </a:extLst>
          </p:cNvPr>
          <p:cNvSpPr>
            <a:spLocks noGrp="1"/>
          </p:cNvSpPr>
          <p:nvPr>
            <p:ph type="subTitle" idx="1"/>
          </p:nvPr>
        </p:nvSpPr>
        <p:spPr>
          <a:xfrm>
            <a:off x="676894" y="4299717"/>
            <a:ext cx="9599221" cy="1655762"/>
          </a:xfrm>
        </p:spPr>
        <p:txBody>
          <a:bodyPr/>
          <a:lstStyle>
            <a:lvl1pPr marL="0" indent="0" algn="l">
              <a:lnSpc>
                <a:spcPct val="100000"/>
              </a:lnSpc>
              <a:buNone/>
              <a:defRPr sz="2400">
                <a:solidFill>
                  <a:srgbClr val="F7E2D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8C5E015-7BA0-FC43-A50D-4888E2F0EB60}"/>
              </a:ext>
            </a:extLst>
          </p:cNvPr>
          <p:cNvSpPr>
            <a:spLocks noGrp="1"/>
          </p:cNvSpPr>
          <p:nvPr>
            <p:ph type="dt" sz="half" idx="10"/>
          </p:nvPr>
        </p:nvSpPr>
        <p:spPr/>
        <p:txBody>
          <a:bodyPr/>
          <a:lstStyle/>
          <a:p>
            <a:fld id="{3CF386D1-D03C-E349-9EDB-A9EEF8C3B6A0}" type="datetime1">
              <a:rPr lang="en-US" smtClean="0"/>
              <a:t>8/26/22</a:t>
            </a:fld>
            <a:endParaRPr lang="en-US"/>
          </a:p>
        </p:txBody>
      </p:sp>
      <p:sp>
        <p:nvSpPr>
          <p:cNvPr id="5" name="Footer Placeholder 4">
            <a:extLst>
              <a:ext uri="{FF2B5EF4-FFF2-40B4-BE49-F238E27FC236}">
                <a16:creationId xmlns:a16="http://schemas.microsoft.com/office/drawing/2014/main" id="{0A403E4D-28FE-EE4F-8493-02FF464CC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B1DE7-79BB-3149-92C9-07BD2BE1B4D1}"/>
              </a:ext>
            </a:extLst>
          </p:cNvPr>
          <p:cNvSpPr>
            <a:spLocks noGrp="1"/>
          </p:cNvSpPr>
          <p:nvPr>
            <p:ph type="sldNum" sz="quarter" idx="12"/>
          </p:nvPr>
        </p:nvSpPr>
        <p:spPr/>
        <p:txBody>
          <a:bodyPr/>
          <a:lstStyle/>
          <a:p>
            <a:fld id="{F0E796A9-ECD2-8441-A0A4-A48E6B182B42}" type="slidenum">
              <a:rPr lang="en-US" smtClean="0"/>
              <a:t>‹#›</a:t>
            </a:fld>
            <a:endParaRPr lang="en-US" dirty="0"/>
          </a:p>
        </p:txBody>
      </p:sp>
      <p:pic>
        <p:nvPicPr>
          <p:cNvPr id="8" name="Picture 7">
            <a:extLst>
              <a:ext uri="{FF2B5EF4-FFF2-40B4-BE49-F238E27FC236}">
                <a16:creationId xmlns:a16="http://schemas.microsoft.com/office/drawing/2014/main" id="{D3658742-19BF-A84C-8AB6-83FB534616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2156" y="316511"/>
            <a:ext cx="3185844" cy="1036813"/>
          </a:xfrm>
          <a:prstGeom prst="rect">
            <a:avLst/>
          </a:prstGeom>
        </p:spPr>
      </p:pic>
    </p:spTree>
    <p:extLst>
      <p:ext uri="{BB962C8B-B14F-4D97-AF65-F5344CB8AC3E}">
        <p14:creationId xmlns:p14="http://schemas.microsoft.com/office/powerpoint/2010/main" val="35947048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437A-E805-9E49-B925-37CEF7E92A4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0B4AF73-4566-C649-9AB5-ECCE2E969F9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7CB84C-920E-D648-97FF-C555FE81AECF}"/>
              </a:ext>
            </a:extLst>
          </p:cNvPr>
          <p:cNvSpPr>
            <a:spLocks noGrp="1"/>
          </p:cNvSpPr>
          <p:nvPr>
            <p:ph type="dt" sz="half" idx="10"/>
          </p:nvPr>
        </p:nvSpPr>
        <p:spPr/>
        <p:txBody>
          <a:bodyPr/>
          <a:lstStyle/>
          <a:p>
            <a:fld id="{9448C5AB-422F-BB49-AAEE-7F342EAB5D40}" type="datetime1">
              <a:rPr lang="en-US" smtClean="0"/>
              <a:t>8/26/22</a:t>
            </a:fld>
            <a:endParaRPr lang="en-US"/>
          </a:p>
        </p:txBody>
      </p:sp>
      <p:sp>
        <p:nvSpPr>
          <p:cNvPr id="5" name="Footer Placeholder 4">
            <a:extLst>
              <a:ext uri="{FF2B5EF4-FFF2-40B4-BE49-F238E27FC236}">
                <a16:creationId xmlns:a16="http://schemas.microsoft.com/office/drawing/2014/main" id="{9DEF46FC-DB9A-184C-B667-74AB6CB58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FFBFB-4263-244A-83B9-8B3A0AF0AF56}"/>
              </a:ext>
            </a:extLst>
          </p:cNvPr>
          <p:cNvSpPr>
            <a:spLocks noGrp="1"/>
          </p:cNvSpPr>
          <p:nvPr>
            <p:ph type="sldNum" sz="quarter" idx="12"/>
          </p:nvPr>
        </p:nvSpPr>
        <p:spPr/>
        <p:txBody>
          <a:bodyPr/>
          <a:lstStyle/>
          <a:p>
            <a:fld id="{F0E796A9-ECD2-8441-A0A4-A48E6B182B42}" type="slidenum">
              <a:rPr lang="en-US" smtClean="0"/>
              <a:t>‹#›</a:t>
            </a:fld>
            <a:endParaRPr lang="en-US"/>
          </a:p>
        </p:txBody>
      </p:sp>
    </p:spTree>
    <p:extLst>
      <p:ext uri="{BB962C8B-B14F-4D97-AF65-F5344CB8AC3E}">
        <p14:creationId xmlns:p14="http://schemas.microsoft.com/office/powerpoint/2010/main" val="18718393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7B0E-1A79-284E-BBEF-947FDA613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EA282-22DC-A04C-AEFE-E993245843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57DB1D-D2E2-B949-B0DD-733A588FC4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63A369-EEEA-854C-B57A-B4A793DADCC9}"/>
              </a:ext>
            </a:extLst>
          </p:cNvPr>
          <p:cNvSpPr>
            <a:spLocks noGrp="1"/>
          </p:cNvSpPr>
          <p:nvPr>
            <p:ph type="dt" sz="half" idx="10"/>
          </p:nvPr>
        </p:nvSpPr>
        <p:spPr/>
        <p:txBody>
          <a:bodyPr/>
          <a:lstStyle/>
          <a:p>
            <a:fld id="{009D321A-5CEC-534F-A230-A4BA9478A911}" type="datetime1">
              <a:rPr lang="en-US" smtClean="0"/>
              <a:t>8/26/22</a:t>
            </a:fld>
            <a:endParaRPr lang="en-US"/>
          </a:p>
        </p:txBody>
      </p:sp>
      <p:sp>
        <p:nvSpPr>
          <p:cNvPr id="6" name="Footer Placeholder 5">
            <a:extLst>
              <a:ext uri="{FF2B5EF4-FFF2-40B4-BE49-F238E27FC236}">
                <a16:creationId xmlns:a16="http://schemas.microsoft.com/office/drawing/2014/main" id="{3C59F661-5B4F-0E41-B326-47E0E7E38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F841B-82B6-9E47-AEFF-39303A8EC5E7}"/>
              </a:ext>
            </a:extLst>
          </p:cNvPr>
          <p:cNvSpPr>
            <a:spLocks noGrp="1"/>
          </p:cNvSpPr>
          <p:nvPr>
            <p:ph type="sldNum" sz="quarter" idx="12"/>
          </p:nvPr>
        </p:nvSpPr>
        <p:spPr/>
        <p:txBody>
          <a:bodyPr/>
          <a:lstStyle/>
          <a:p>
            <a:fld id="{F0E796A9-ECD2-8441-A0A4-A48E6B182B42}" type="slidenum">
              <a:rPr lang="en-US" smtClean="0"/>
              <a:t>‹#›</a:t>
            </a:fld>
            <a:endParaRPr lang="en-US"/>
          </a:p>
        </p:txBody>
      </p:sp>
    </p:spTree>
    <p:extLst>
      <p:ext uri="{BB962C8B-B14F-4D97-AF65-F5344CB8AC3E}">
        <p14:creationId xmlns:p14="http://schemas.microsoft.com/office/powerpoint/2010/main" val="33417645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C9242-0FB9-C94B-91A4-152A23299F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A6894F-6DC2-F047-BD3B-18014ECAA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06C8F6-877E-E04A-8289-ACA800B5C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F9755-C872-6246-9B78-7EF7E2284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A669B7-E06C-DB4C-A56B-E861CAB38E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BABE8A-DA16-1749-B58E-8F2C01C7C65C}"/>
              </a:ext>
            </a:extLst>
          </p:cNvPr>
          <p:cNvSpPr>
            <a:spLocks noGrp="1"/>
          </p:cNvSpPr>
          <p:nvPr>
            <p:ph type="dt" sz="half" idx="10"/>
          </p:nvPr>
        </p:nvSpPr>
        <p:spPr/>
        <p:txBody>
          <a:bodyPr/>
          <a:lstStyle/>
          <a:p>
            <a:fld id="{C55EFA2F-731A-3449-85AD-2E2D928BC7EE}" type="datetime1">
              <a:rPr lang="en-US" smtClean="0"/>
              <a:t>8/26/22</a:t>
            </a:fld>
            <a:endParaRPr lang="en-US"/>
          </a:p>
        </p:txBody>
      </p:sp>
      <p:sp>
        <p:nvSpPr>
          <p:cNvPr id="8" name="Footer Placeholder 7">
            <a:extLst>
              <a:ext uri="{FF2B5EF4-FFF2-40B4-BE49-F238E27FC236}">
                <a16:creationId xmlns:a16="http://schemas.microsoft.com/office/drawing/2014/main" id="{63655EE2-9BCA-9C4A-9322-44E718BCE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78DF0A-AAA7-E645-A24C-F9A6BCCBC5FB}"/>
              </a:ext>
            </a:extLst>
          </p:cNvPr>
          <p:cNvSpPr>
            <a:spLocks noGrp="1"/>
          </p:cNvSpPr>
          <p:nvPr>
            <p:ph type="sldNum" sz="quarter" idx="12"/>
          </p:nvPr>
        </p:nvSpPr>
        <p:spPr/>
        <p:txBody>
          <a:bodyPr/>
          <a:lstStyle/>
          <a:p>
            <a:fld id="{F0E796A9-ECD2-8441-A0A4-A48E6B182B42}" type="slidenum">
              <a:rPr lang="en-US" smtClean="0"/>
              <a:t>‹#›</a:t>
            </a:fld>
            <a:endParaRPr lang="en-US"/>
          </a:p>
        </p:txBody>
      </p:sp>
    </p:spTree>
    <p:extLst>
      <p:ext uri="{BB962C8B-B14F-4D97-AF65-F5344CB8AC3E}">
        <p14:creationId xmlns:p14="http://schemas.microsoft.com/office/powerpoint/2010/main" val="4000556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Tree>
    <p:extLst>
      <p:ext uri="{BB962C8B-B14F-4D97-AF65-F5344CB8AC3E}">
        <p14:creationId xmlns:p14="http://schemas.microsoft.com/office/powerpoint/2010/main" val="36270536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C799-1BFE-7241-8487-8D444A210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52769C-58E5-324F-8524-8FC65460FB7B}"/>
              </a:ext>
            </a:extLst>
          </p:cNvPr>
          <p:cNvSpPr>
            <a:spLocks noGrp="1"/>
          </p:cNvSpPr>
          <p:nvPr>
            <p:ph type="dt" sz="half" idx="10"/>
          </p:nvPr>
        </p:nvSpPr>
        <p:spPr/>
        <p:txBody>
          <a:bodyPr/>
          <a:lstStyle/>
          <a:p>
            <a:fld id="{4122A431-16FD-7149-B004-4533156D5423}" type="datetime1">
              <a:rPr lang="en-US" smtClean="0"/>
              <a:t>8/26/22</a:t>
            </a:fld>
            <a:endParaRPr lang="en-US"/>
          </a:p>
        </p:txBody>
      </p:sp>
      <p:sp>
        <p:nvSpPr>
          <p:cNvPr id="4" name="Footer Placeholder 3">
            <a:extLst>
              <a:ext uri="{FF2B5EF4-FFF2-40B4-BE49-F238E27FC236}">
                <a16:creationId xmlns:a16="http://schemas.microsoft.com/office/drawing/2014/main" id="{84C6CAB4-B736-3F4B-8BFD-A6AE5ECDEF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88BA47-D65E-8646-8C65-220C26937A21}"/>
              </a:ext>
            </a:extLst>
          </p:cNvPr>
          <p:cNvSpPr>
            <a:spLocks noGrp="1"/>
          </p:cNvSpPr>
          <p:nvPr>
            <p:ph type="sldNum" sz="quarter" idx="12"/>
          </p:nvPr>
        </p:nvSpPr>
        <p:spPr/>
        <p:txBody>
          <a:bodyPr/>
          <a:lstStyle/>
          <a:p>
            <a:fld id="{F0E796A9-ECD2-8441-A0A4-A48E6B182B42}" type="slidenum">
              <a:rPr lang="en-US" smtClean="0"/>
              <a:t>‹#›</a:t>
            </a:fld>
            <a:endParaRPr lang="en-US"/>
          </a:p>
        </p:txBody>
      </p:sp>
    </p:spTree>
    <p:extLst>
      <p:ext uri="{BB962C8B-B14F-4D97-AF65-F5344CB8AC3E}">
        <p14:creationId xmlns:p14="http://schemas.microsoft.com/office/powerpoint/2010/main" val="34349537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E80067-FAEC-A748-8F81-072413FD1CD2}"/>
              </a:ext>
            </a:extLst>
          </p:cNvPr>
          <p:cNvSpPr>
            <a:spLocks noGrp="1"/>
          </p:cNvSpPr>
          <p:nvPr>
            <p:ph type="dt" sz="half" idx="10"/>
          </p:nvPr>
        </p:nvSpPr>
        <p:spPr/>
        <p:txBody>
          <a:bodyPr/>
          <a:lstStyle/>
          <a:p>
            <a:fld id="{B65E2E05-D3A4-2746-B7EE-B2555E9858BD}" type="datetime1">
              <a:rPr lang="en-US" smtClean="0"/>
              <a:t>8/26/22</a:t>
            </a:fld>
            <a:endParaRPr lang="en-US"/>
          </a:p>
        </p:txBody>
      </p:sp>
      <p:sp>
        <p:nvSpPr>
          <p:cNvPr id="3" name="Footer Placeholder 2">
            <a:extLst>
              <a:ext uri="{FF2B5EF4-FFF2-40B4-BE49-F238E27FC236}">
                <a16:creationId xmlns:a16="http://schemas.microsoft.com/office/drawing/2014/main" id="{34513124-B221-EB4A-8475-187FEB9C4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F4B04-FD97-F44A-8A41-F9652989A3CC}"/>
              </a:ext>
            </a:extLst>
          </p:cNvPr>
          <p:cNvSpPr>
            <a:spLocks noGrp="1"/>
          </p:cNvSpPr>
          <p:nvPr>
            <p:ph type="sldNum" sz="quarter" idx="12"/>
          </p:nvPr>
        </p:nvSpPr>
        <p:spPr/>
        <p:txBody>
          <a:bodyPr/>
          <a:lstStyle/>
          <a:p>
            <a:fld id="{F0E796A9-ECD2-8441-A0A4-A48E6B182B42}" type="slidenum">
              <a:rPr lang="en-US" smtClean="0"/>
              <a:t>‹#›</a:t>
            </a:fld>
            <a:endParaRPr lang="en-US"/>
          </a:p>
        </p:txBody>
      </p:sp>
    </p:spTree>
    <p:extLst>
      <p:ext uri="{BB962C8B-B14F-4D97-AF65-F5344CB8AC3E}">
        <p14:creationId xmlns:p14="http://schemas.microsoft.com/office/powerpoint/2010/main" val="4286086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F9D0-42EE-DF45-BB9A-10E4D0557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32123C-1257-9640-A31A-685BC331B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123158-4813-5D4F-992D-4784DF791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022B32-4744-5545-8298-738883462A64}"/>
              </a:ext>
            </a:extLst>
          </p:cNvPr>
          <p:cNvSpPr>
            <a:spLocks noGrp="1"/>
          </p:cNvSpPr>
          <p:nvPr>
            <p:ph type="dt" sz="half" idx="10"/>
          </p:nvPr>
        </p:nvSpPr>
        <p:spPr/>
        <p:txBody>
          <a:bodyPr/>
          <a:lstStyle/>
          <a:p>
            <a:fld id="{B65E1A69-2A81-5341-B9A5-3C37DD935134}" type="datetime1">
              <a:rPr lang="en-US" smtClean="0"/>
              <a:t>8/26/22</a:t>
            </a:fld>
            <a:endParaRPr lang="en-US"/>
          </a:p>
        </p:txBody>
      </p:sp>
      <p:sp>
        <p:nvSpPr>
          <p:cNvPr id="6" name="Footer Placeholder 5">
            <a:extLst>
              <a:ext uri="{FF2B5EF4-FFF2-40B4-BE49-F238E27FC236}">
                <a16:creationId xmlns:a16="http://schemas.microsoft.com/office/drawing/2014/main" id="{9B99C8F1-19BB-D94B-931F-FBFEEEB52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DF1A4-7B1F-E246-A6F5-17B0C97293CB}"/>
              </a:ext>
            </a:extLst>
          </p:cNvPr>
          <p:cNvSpPr>
            <a:spLocks noGrp="1"/>
          </p:cNvSpPr>
          <p:nvPr>
            <p:ph type="sldNum" sz="quarter" idx="12"/>
          </p:nvPr>
        </p:nvSpPr>
        <p:spPr/>
        <p:txBody>
          <a:bodyPr/>
          <a:lstStyle/>
          <a:p>
            <a:fld id="{F0E796A9-ECD2-8441-A0A4-A48E6B182B42}" type="slidenum">
              <a:rPr lang="en-US" smtClean="0"/>
              <a:t>‹#›</a:t>
            </a:fld>
            <a:endParaRPr lang="en-US"/>
          </a:p>
        </p:txBody>
      </p:sp>
    </p:spTree>
    <p:extLst>
      <p:ext uri="{BB962C8B-B14F-4D97-AF65-F5344CB8AC3E}">
        <p14:creationId xmlns:p14="http://schemas.microsoft.com/office/powerpoint/2010/main" val="3047633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7E0D9-B13C-904B-B634-ADA220313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DAD16C-29E1-DB4B-8FE0-E4ED5D6A7B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DD8552-7B15-3545-9411-257586EF3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8A4F1C-F513-A74B-B99B-796B49F510EA}"/>
              </a:ext>
            </a:extLst>
          </p:cNvPr>
          <p:cNvSpPr>
            <a:spLocks noGrp="1"/>
          </p:cNvSpPr>
          <p:nvPr>
            <p:ph type="dt" sz="half" idx="10"/>
          </p:nvPr>
        </p:nvSpPr>
        <p:spPr/>
        <p:txBody>
          <a:bodyPr/>
          <a:lstStyle/>
          <a:p>
            <a:fld id="{04BEA43E-97DD-8247-83D5-EC8FF95AD3A5}" type="datetime1">
              <a:rPr lang="en-US" smtClean="0"/>
              <a:t>8/26/22</a:t>
            </a:fld>
            <a:endParaRPr lang="en-US"/>
          </a:p>
        </p:txBody>
      </p:sp>
      <p:sp>
        <p:nvSpPr>
          <p:cNvPr id="6" name="Footer Placeholder 5">
            <a:extLst>
              <a:ext uri="{FF2B5EF4-FFF2-40B4-BE49-F238E27FC236}">
                <a16:creationId xmlns:a16="http://schemas.microsoft.com/office/drawing/2014/main" id="{0BB5CD3A-26F1-7247-93D2-88FA20C99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7C57F-14B4-E547-BA7A-F14EA652BE3D}"/>
              </a:ext>
            </a:extLst>
          </p:cNvPr>
          <p:cNvSpPr>
            <a:spLocks noGrp="1"/>
          </p:cNvSpPr>
          <p:nvPr>
            <p:ph type="sldNum" sz="quarter" idx="12"/>
          </p:nvPr>
        </p:nvSpPr>
        <p:spPr/>
        <p:txBody>
          <a:bodyPr/>
          <a:lstStyle/>
          <a:p>
            <a:fld id="{F0E796A9-ECD2-8441-A0A4-A48E6B182B42}" type="slidenum">
              <a:rPr lang="en-US" smtClean="0"/>
              <a:t>‹#›</a:t>
            </a:fld>
            <a:endParaRPr lang="en-US"/>
          </a:p>
        </p:txBody>
      </p:sp>
    </p:spTree>
    <p:extLst>
      <p:ext uri="{BB962C8B-B14F-4D97-AF65-F5344CB8AC3E}">
        <p14:creationId xmlns:p14="http://schemas.microsoft.com/office/powerpoint/2010/main" val="3157097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1FEA0-5A53-024A-9F9B-2415DE8EB4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8CFA85-677C-5F44-B024-85CF46DD9B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1FDA4-7CA7-0245-8F2B-AD43001696D2}"/>
              </a:ext>
            </a:extLst>
          </p:cNvPr>
          <p:cNvSpPr>
            <a:spLocks noGrp="1"/>
          </p:cNvSpPr>
          <p:nvPr>
            <p:ph type="dt" sz="half" idx="10"/>
          </p:nvPr>
        </p:nvSpPr>
        <p:spPr/>
        <p:txBody>
          <a:bodyPr/>
          <a:lstStyle/>
          <a:p>
            <a:fld id="{B5F17EBD-58F8-7C4E-BD8D-6DBF3A064643}" type="datetime1">
              <a:rPr lang="en-US" smtClean="0"/>
              <a:t>8/26/22</a:t>
            </a:fld>
            <a:endParaRPr lang="en-US"/>
          </a:p>
        </p:txBody>
      </p:sp>
      <p:sp>
        <p:nvSpPr>
          <p:cNvPr id="5" name="Footer Placeholder 4">
            <a:extLst>
              <a:ext uri="{FF2B5EF4-FFF2-40B4-BE49-F238E27FC236}">
                <a16:creationId xmlns:a16="http://schemas.microsoft.com/office/drawing/2014/main" id="{CD5E3F70-4A31-234E-819A-3092C4574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5DF12-127F-0C4A-A4F1-38D5E49DB537}"/>
              </a:ext>
            </a:extLst>
          </p:cNvPr>
          <p:cNvSpPr>
            <a:spLocks noGrp="1"/>
          </p:cNvSpPr>
          <p:nvPr>
            <p:ph type="sldNum" sz="quarter" idx="12"/>
          </p:nvPr>
        </p:nvSpPr>
        <p:spPr/>
        <p:txBody>
          <a:bodyPr/>
          <a:lstStyle/>
          <a:p>
            <a:fld id="{F0E796A9-ECD2-8441-A0A4-A48E6B182B42}" type="slidenum">
              <a:rPr lang="en-US" smtClean="0"/>
              <a:t>‹#›</a:t>
            </a:fld>
            <a:endParaRPr lang="en-US"/>
          </a:p>
        </p:txBody>
      </p:sp>
    </p:spTree>
    <p:extLst>
      <p:ext uri="{BB962C8B-B14F-4D97-AF65-F5344CB8AC3E}">
        <p14:creationId xmlns:p14="http://schemas.microsoft.com/office/powerpoint/2010/main" val="3671193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CC035F-0C81-5640-8D6A-C149059843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F5B9C7-DF95-9142-9829-9E222FF5D7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3C25E-D84C-8545-AD52-8A7F0669B68A}"/>
              </a:ext>
            </a:extLst>
          </p:cNvPr>
          <p:cNvSpPr>
            <a:spLocks noGrp="1"/>
          </p:cNvSpPr>
          <p:nvPr>
            <p:ph type="dt" sz="half" idx="10"/>
          </p:nvPr>
        </p:nvSpPr>
        <p:spPr/>
        <p:txBody>
          <a:bodyPr/>
          <a:lstStyle/>
          <a:p>
            <a:fld id="{FC80AE49-B3CB-604D-8465-A539CC820A8D}" type="datetime1">
              <a:rPr lang="en-US" smtClean="0"/>
              <a:t>8/26/22</a:t>
            </a:fld>
            <a:endParaRPr lang="en-US"/>
          </a:p>
        </p:txBody>
      </p:sp>
      <p:sp>
        <p:nvSpPr>
          <p:cNvPr id="5" name="Footer Placeholder 4">
            <a:extLst>
              <a:ext uri="{FF2B5EF4-FFF2-40B4-BE49-F238E27FC236}">
                <a16:creationId xmlns:a16="http://schemas.microsoft.com/office/drawing/2014/main" id="{F833B6D3-1EF3-C240-860A-4B26E9749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7B3BD-44F0-6842-9DB5-62911C3BA7B7}"/>
              </a:ext>
            </a:extLst>
          </p:cNvPr>
          <p:cNvSpPr>
            <a:spLocks noGrp="1"/>
          </p:cNvSpPr>
          <p:nvPr>
            <p:ph type="sldNum" sz="quarter" idx="12"/>
          </p:nvPr>
        </p:nvSpPr>
        <p:spPr/>
        <p:txBody>
          <a:bodyPr/>
          <a:lstStyle/>
          <a:p>
            <a:fld id="{F0E796A9-ECD2-8441-A0A4-A48E6B182B42}" type="slidenum">
              <a:rPr lang="en-US" smtClean="0"/>
              <a:t>‹#›</a:t>
            </a:fld>
            <a:endParaRPr lang="en-US"/>
          </a:p>
        </p:txBody>
      </p:sp>
    </p:spTree>
    <p:extLst>
      <p:ext uri="{BB962C8B-B14F-4D97-AF65-F5344CB8AC3E}">
        <p14:creationId xmlns:p14="http://schemas.microsoft.com/office/powerpoint/2010/main" val="30331742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F324-2EA5-3243-A790-270FFA98FA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8031E-8D27-1846-B7E5-A5BA0CC1D4E5}"/>
              </a:ext>
            </a:extLst>
          </p:cNvPr>
          <p:cNvSpPr>
            <a:spLocks noGrp="1"/>
          </p:cNvSpPr>
          <p:nvPr>
            <p:ph type="dt" sz="half" idx="10"/>
          </p:nvPr>
        </p:nvSpPr>
        <p:spPr/>
        <p:txBody>
          <a:bodyPr/>
          <a:lstStyle/>
          <a:p>
            <a:fld id="{7F6CA321-00A7-C340-B526-A91D96E1FE0E}" type="datetime1">
              <a:rPr lang="en-US" smtClean="0"/>
              <a:t>8/26/22</a:t>
            </a:fld>
            <a:endParaRPr lang="en-US"/>
          </a:p>
        </p:txBody>
      </p:sp>
      <p:sp>
        <p:nvSpPr>
          <p:cNvPr id="4" name="Footer Placeholder 3">
            <a:extLst>
              <a:ext uri="{FF2B5EF4-FFF2-40B4-BE49-F238E27FC236}">
                <a16:creationId xmlns:a16="http://schemas.microsoft.com/office/drawing/2014/main" id="{E07BE132-FC21-FF48-BABE-889C001CDD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D522618-F382-174E-94C7-A5BFAB26B1F9}"/>
              </a:ext>
            </a:extLst>
          </p:cNvPr>
          <p:cNvSpPr>
            <a:spLocks noGrp="1"/>
          </p:cNvSpPr>
          <p:nvPr>
            <p:ph type="sldNum" sz="quarter" idx="12"/>
          </p:nvPr>
        </p:nvSpPr>
        <p:spPr/>
        <p:txBody>
          <a:bodyPr/>
          <a:lstStyle/>
          <a:p>
            <a:fld id="{F0E796A9-ECD2-8441-A0A4-A48E6B182B42}" type="slidenum">
              <a:rPr lang="en-US" smtClean="0"/>
              <a:pPr/>
              <a:t>‹#›</a:t>
            </a:fld>
            <a:endParaRPr lang="en-US" dirty="0"/>
          </a:p>
        </p:txBody>
      </p:sp>
    </p:spTree>
    <p:extLst>
      <p:ext uri="{BB962C8B-B14F-4D97-AF65-F5344CB8AC3E}">
        <p14:creationId xmlns:p14="http://schemas.microsoft.com/office/powerpoint/2010/main" val="4093447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87E16-F945-4D4C-8A71-4D87CCDCCD8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3">
            <a:extLst>
              <a:ext uri="{FF2B5EF4-FFF2-40B4-BE49-F238E27FC236}">
                <a16:creationId xmlns:a16="http://schemas.microsoft.com/office/drawing/2014/main" id="{48C411D1-04F7-A148-ABD9-F69B9AB0B6C1}"/>
              </a:ext>
            </a:extLst>
          </p:cNvPr>
          <p:cNvSpPr>
            <a:spLocks noGrp="1"/>
          </p:cNvSpPr>
          <p:nvPr>
            <p:ph type="dt" sz="half" idx="10"/>
          </p:nvPr>
        </p:nvSpPr>
        <p:spPr>
          <a:xfrm>
            <a:off x="93481" y="6356350"/>
            <a:ext cx="2743200" cy="365125"/>
          </a:xfrm>
          <a:effectLst>
            <a:outerShdw blurRad="50800" dist="38100" dir="2700000" algn="tl" rotWithShape="0">
              <a:prstClr val="black">
                <a:alpha val="40000"/>
              </a:prstClr>
            </a:outerShdw>
          </a:effectLst>
        </p:spPr>
        <p:txBody>
          <a:bodyPr/>
          <a:lstStyle>
            <a:lvl1pPr>
              <a:defRPr>
                <a:solidFill>
                  <a:schemeClr val="bg1"/>
                </a:solidFill>
                <a:latin typeface="Helvetica" pitchFamily="2" charset="0"/>
              </a:defRPr>
            </a:lvl1pPr>
          </a:lstStyle>
          <a:p>
            <a:fld id="{5A7F3547-C61A-F043-B755-293B5440AC76}" type="datetime1">
              <a:rPr lang="en-US" smtClean="0"/>
              <a:t>8/26/22</a:t>
            </a:fld>
            <a:endParaRPr lang="en-US" dirty="0"/>
          </a:p>
        </p:txBody>
      </p:sp>
      <p:sp>
        <p:nvSpPr>
          <p:cNvPr id="7" name="Footer Placeholder 4">
            <a:extLst>
              <a:ext uri="{FF2B5EF4-FFF2-40B4-BE49-F238E27FC236}">
                <a16:creationId xmlns:a16="http://schemas.microsoft.com/office/drawing/2014/main" id="{C038E413-0E69-5B4A-B5A0-7CF8B13AC3BC}"/>
              </a:ext>
            </a:extLst>
          </p:cNvPr>
          <p:cNvSpPr>
            <a:spLocks noGrp="1"/>
          </p:cNvSpPr>
          <p:nvPr>
            <p:ph type="ftr" sz="quarter" idx="11"/>
          </p:nvPr>
        </p:nvSpPr>
        <p:spPr>
          <a:xfrm>
            <a:off x="4038600" y="6356350"/>
            <a:ext cx="4114800" cy="365125"/>
          </a:xfrm>
          <a:effectLst>
            <a:outerShdw blurRad="50800" dist="38100" dir="2700000" algn="tl" rotWithShape="0">
              <a:prstClr val="black">
                <a:alpha val="40000"/>
              </a:prstClr>
            </a:outerShdw>
          </a:effectLst>
        </p:spPr>
        <p:txBody>
          <a:bodyPr/>
          <a:lstStyle>
            <a:lvl1pPr>
              <a:defRPr>
                <a:solidFill>
                  <a:schemeClr val="bg1"/>
                </a:solidFill>
                <a:latin typeface="Helvetica" pitchFamily="2" charset="0"/>
              </a:defRPr>
            </a:lvl1pPr>
          </a:lstStyle>
          <a:p>
            <a:endParaRPr lang="en-US" dirty="0"/>
          </a:p>
        </p:txBody>
      </p:sp>
      <p:sp>
        <p:nvSpPr>
          <p:cNvPr id="8" name="Slide Number Placeholder 5">
            <a:extLst>
              <a:ext uri="{FF2B5EF4-FFF2-40B4-BE49-F238E27FC236}">
                <a16:creationId xmlns:a16="http://schemas.microsoft.com/office/drawing/2014/main" id="{D4F8929D-B751-3049-BF5F-684A6EA73506}"/>
              </a:ext>
            </a:extLst>
          </p:cNvPr>
          <p:cNvSpPr>
            <a:spLocks noGrp="1"/>
          </p:cNvSpPr>
          <p:nvPr>
            <p:ph type="sldNum" sz="quarter" idx="12"/>
          </p:nvPr>
        </p:nvSpPr>
        <p:spPr>
          <a:xfrm>
            <a:off x="9355319" y="6356350"/>
            <a:ext cx="2743200" cy="365125"/>
          </a:xfrm>
          <a:effectLst>
            <a:outerShdw blurRad="50800" dist="38100" dir="2700000" algn="tl" rotWithShape="0">
              <a:prstClr val="black">
                <a:alpha val="40000"/>
              </a:prstClr>
            </a:outerShdw>
          </a:effectLst>
        </p:spPr>
        <p:txBody>
          <a:bodyPr/>
          <a:lstStyle>
            <a:lvl1pPr>
              <a:defRPr>
                <a:solidFill>
                  <a:schemeClr val="bg1"/>
                </a:solidFill>
                <a:latin typeface="Helvetica" pitchFamily="2"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8571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6287746-23C0-F940-8761-118A871176F8}"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208173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471BD-69D8-8B4A-8651-C75266AF5185}"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502501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4"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809175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4DC212-D8E1-F04B-B3B5-99234B32E2D4}"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0935384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9812F-256E-1447-86F7-71D1382D63EA}" type="datetime1">
              <a:rPr lang="en-US" smtClean="0">
                <a:solidFill>
                  <a:prstClr val="black">
                    <a:tint val="75000"/>
                  </a:prstClr>
                </a:solidFill>
              </a:rPr>
              <a:t>8/26/22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375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2A095F-A039-904C-A43A-B35BBC2E12F9}" type="datetime1">
              <a:rPr lang="en-US" smtClean="0">
                <a:solidFill>
                  <a:prstClr val="black">
                    <a:tint val="75000"/>
                  </a:prstClr>
                </a:solidFill>
              </a:rPr>
              <a:t>8/26/22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0428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051D49-EF6F-8B40-93CE-A2355D4A6B9C}" type="datetime1">
              <a:rPr lang="en-US" smtClean="0">
                <a:solidFill>
                  <a:prstClr val="black">
                    <a:tint val="75000"/>
                  </a:prstClr>
                </a:solidFill>
              </a:rPr>
              <a:t>8/26/22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0417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47534-F2BF-F747-A523-7F8EED1E64B7}" type="datetime1">
              <a:rPr lang="en-US" smtClean="0">
                <a:solidFill>
                  <a:prstClr val="black">
                    <a:tint val="75000"/>
                  </a:prstClr>
                </a:solidFill>
              </a:rPr>
              <a:t>8/26/22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6228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98AD212-A8A0-0A44-A408-099C9BECA0D1}" type="datetime1">
              <a:rPr lang="en-US" smtClean="0">
                <a:solidFill>
                  <a:prstClr val="black">
                    <a:tint val="75000"/>
                  </a:prstClr>
                </a:solidFill>
              </a:rPr>
              <a:t>8/26/22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2800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8364A43-47FB-4F4F-8383-DA532701EB15}" type="datetime1">
              <a:rPr lang="en-US" smtClean="0">
                <a:solidFill>
                  <a:prstClr val="black">
                    <a:tint val="75000"/>
                  </a:prstClr>
                </a:solidFill>
              </a:rPr>
              <a:t>8/26/22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469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B46403-FAE7-D842-8E3F-7BBB30543D22}"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0362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1C5337-2B3D-204C-83F4-57169DA4659A}"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6672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0">
              <a:schemeClr val="tx1"/>
            </a:gs>
            <a:gs pos="54000">
              <a:schemeClr val="tx1">
                <a:lumMod val="95000"/>
                <a:lumOff val="5000"/>
              </a:schemeClr>
            </a:gs>
            <a:gs pos="100000">
              <a:schemeClr val="tx2"/>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4"/>
          </p:nvPr>
        </p:nvSpPr>
        <p:spPr>
          <a:xfrm>
            <a:off x="10972801" y="6411233"/>
            <a:ext cx="947057" cy="310243"/>
          </a:xfrm>
          <a:prstGeom prst="rect">
            <a:avLst/>
          </a:prstGeom>
        </p:spPr>
        <p:txBody>
          <a:bodyPr lIns="91429" tIns="45714" rIns="91429" bIns="45714" anchor="ctr"/>
          <a:lstStyle>
            <a:lvl1pPr algn="r">
              <a:defRPr sz="1000" b="0"/>
            </a:lvl1pPr>
          </a:lstStyle>
          <a:p>
            <a:fld id="{4336D8BB-1FBA-4ECE-B83B-DC345E7EB0EF}" type="slidenum">
              <a:rPr lang="en-US" smtClean="0"/>
              <a:pPr/>
              <a:t>‹#›</a:t>
            </a:fld>
            <a:endParaRPr lang="en-US"/>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BFED3A17-7E74-5B4D-8C5D-48374BB1A7AD}" type="datetime1">
              <a:rPr lang="en-US" smtClean="0">
                <a:solidFill>
                  <a:prstClr val="black"/>
                </a:solidFill>
                <a:latin typeface="Arial" pitchFamily="34" charset="0"/>
                <a:ea typeface="ＭＳ Ｐゴシック" pitchFamily="34" charset="-128"/>
              </a:rPr>
              <a:t>8/26/22</a:t>
            </a:fld>
            <a:endParaRPr lang="en-US">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a:solidFill>
                <a:prstClr val="black"/>
              </a:solidFill>
            </a:endParaRPr>
          </a:p>
        </p:txBody>
      </p:sp>
    </p:spTree>
    <p:extLst>
      <p:ext uri="{BB962C8B-B14F-4D97-AF65-F5344CB8AC3E}">
        <p14:creationId xmlns:p14="http://schemas.microsoft.com/office/powerpoint/2010/main" val="1918304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42900" indent="-342900">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714500" indent="-34290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741296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
        <p:cNvGrpSpPr/>
        <p:nvPr/>
      </p:nvGrpSpPr>
      <p:grpSpPr>
        <a:xfrm>
          <a:off x="0" y="0"/>
          <a:ext cx="0" cy="0"/>
          <a:chOff x="0" y="0"/>
          <a:chExt cx="0" cy="0"/>
        </a:xfrm>
      </p:grpSpPr>
      <p:sp>
        <p:nvSpPr>
          <p:cNvPr id="7" name="Title 1"/>
          <p:cNvSpPr txBox="1">
            <a:spLocks/>
          </p:cNvSpPr>
          <p:nvPr userDrawn="1"/>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1"/>
            <a:ext cx="9855200" cy="1054385"/>
          </a:xfrm>
          <a:prstGeom prst="rect">
            <a:avLst/>
          </a:prstGeom>
        </p:spPr>
        <p:txBody>
          <a:bodyPr anchor="ctr"/>
          <a:lstStyle>
            <a:lvl1pPr>
              <a:defRPr sz="3200" b="1">
                <a:solidFill>
                  <a:schemeClr val="bg1"/>
                </a:solidFill>
                <a:latin typeface="Helvetica"/>
                <a:cs typeface="Helvetica"/>
              </a:defRPr>
            </a:lvl1pPr>
          </a:lstStyle>
          <a:p>
            <a:endParaRPr lang="en-US"/>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C55836F1-B90F-E14B-AB05-E2F38130BB34}" type="datetime1">
              <a:rPr lang="en-US" smtClean="0">
                <a:solidFill>
                  <a:srgbClr val="000000">
                    <a:lumMod val="65000"/>
                    <a:lumOff val="35000"/>
                  </a:srgbClr>
                </a:solidFill>
              </a:rPr>
              <a:t>8/26/22</a:t>
            </a:fld>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a:solidFill>
                <a:srgbClr val="000000">
                  <a:lumMod val="50000"/>
                  <a:lumOff val="50000"/>
                </a:srgbClr>
              </a:solidFill>
            </a:endParaRPr>
          </a:p>
        </p:txBody>
      </p:sp>
    </p:spTree>
    <p:extLst>
      <p:ext uri="{BB962C8B-B14F-4D97-AF65-F5344CB8AC3E}">
        <p14:creationId xmlns:p14="http://schemas.microsoft.com/office/powerpoint/2010/main" val="26459272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D1A5ED07-65F9-4E4D-9058-D220BB83970F}" type="datetime1">
              <a:rPr lang="en-US" smtClean="0">
                <a:solidFill>
                  <a:prstClr val="black">
                    <a:tint val="75000"/>
                  </a:prstClr>
                </a:solidFill>
                <a:ea typeface="ＭＳ Ｐゴシック" pitchFamily="-112" charset="-128"/>
              </a:rPr>
              <a:t>8/26/22</a:t>
            </a:fld>
            <a:endParaRPr lang="en-US">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16380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790AA957-60F1-7641-9032-756C46F15DF1}" type="datetime1">
              <a:rPr lang="en-US" smtClean="0">
                <a:solidFill>
                  <a:prstClr val="black">
                    <a:tint val="75000"/>
                  </a:prstClr>
                </a:solidFill>
                <a:ea typeface="ＭＳ Ｐゴシック" pitchFamily="-112" charset="-128"/>
              </a:rPr>
              <a:t>8/26/22</a:t>
            </a:fld>
            <a:endParaRPr lang="en-US">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9347200" y="663827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76941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39ABAA0B-E3A4-4D4A-A68F-BF1D6F3B61B8}" type="datetime1">
              <a:rPr lang="en-US" smtClean="0">
                <a:solidFill>
                  <a:prstClr val="black">
                    <a:tint val="75000"/>
                  </a:prstClr>
                </a:solidFill>
                <a:ea typeface="ＭＳ Ｐゴシック" pitchFamily="-112" charset="-128"/>
              </a:rPr>
              <a:t>8/26/22</a:t>
            </a:fld>
            <a:endParaRPr lang="en-US">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3486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1" y="6628247"/>
            <a:ext cx="2844800" cy="210205"/>
          </a:xfrm>
          <a:prstGeom prst="rect">
            <a:avLst/>
          </a:prstGeom>
        </p:spPr>
        <p:txBody>
          <a:bodyPr/>
          <a:lstStyle/>
          <a:p>
            <a:fld id="{C2397615-E050-D247-B664-0105358597EC}" type="datetime1">
              <a:rPr lang="en-US" smtClean="0">
                <a:solidFill>
                  <a:prstClr val="black">
                    <a:tint val="75000"/>
                  </a:prstClr>
                </a:solidFill>
                <a:ea typeface="ＭＳ Ｐゴシック" pitchFamily="-112" charset="-128"/>
              </a:rPr>
              <a:t>8/26/22</a:t>
            </a:fld>
            <a:endParaRPr lang="en-US">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7"/>
            <a:ext cx="3860800" cy="210205"/>
          </a:xfrm>
          <a:prstGeom prst="rect">
            <a:avLst/>
          </a:prstGeom>
        </p:spPr>
        <p:txBody>
          <a:bodyPr/>
          <a:lstStyle/>
          <a:p>
            <a:endParaRPr lang="en-US">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7"/>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388" tIns="45694" rIns="91388" bIns="456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9982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32667"/>
            <a:ext cx="12192000" cy="2506132"/>
          </a:xfrm>
          <a:prstGeom prst="rect">
            <a:avLst/>
          </a:prstGeom>
        </p:spPr>
        <p:txBody>
          <a:bodyPr/>
          <a:lstStyle>
            <a:lvl1pPr marL="0" indent="0" algn="ctr">
              <a:buNone/>
              <a:defRPr sz="3600" b="1">
                <a:solidFill>
                  <a:srgbClr val="00009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fld id="{5275C925-2302-3C40-A79D-CDFE1D73BC36}" type="datetime1">
              <a:rPr lang="en-US" smtClean="0">
                <a:solidFill>
                  <a:prstClr val="black"/>
                </a:solidFill>
                <a:latin typeface="Arial" pitchFamily="34" charset="0"/>
                <a:ea typeface="ＭＳ Ｐゴシック" pitchFamily="34" charset="-128"/>
              </a:rPr>
              <a:t>8/26/22</a:t>
            </a:fld>
            <a:endParaRPr lang="en-US">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492878"/>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a:xfrm>
            <a:off x="11550652"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a:solidFill>
                  <a:prstClr val="black"/>
                </a:solidFill>
                <a:latin typeface="Arial" pitchFamily="34" charset="0"/>
                <a:ea typeface="ＭＳ Ｐゴシック" pitchFamily="34" charset="-128"/>
              </a:rPr>
              <a:t>]</a:t>
            </a:r>
          </a:p>
        </p:txBody>
      </p:sp>
    </p:spTree>
    <p:extLst>
      <p:ext uri="{BB962C8B-B14F-4D97-AF65-F5344CB8AC3E}">
        <p14:creationId xmlns:p14="http://schemas.microsoft.com/office/powerpoint/2010/main" val="25496859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01334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B8BA6D5D-7604-9F4A-AAF7-DBCFC0E415C6}" type="datetime3">
              <a:rPr lang="en-US" smtClean="0"/>
              <a:t>26 August 2022</a:t>
            </a:fld>
            <a:endParaRPr lang="en-US" dirty="0"/>
          </a:p>
        </p:txBody>
      </p:sp>
      <p:sp>
        <p:nvSpPr>
          <p:cNvPr id="5" name="Footer Placeholder 4"/>
          <p:cNvSpPr>
            <a:spLocks noGrp="1"/>
          </p:cNvSpPr>
          <p:nvPr>
            <p:ph type="ftr" sz="quarter" idx="15"/>
          </p:nvPr>
        </p:nvSpPr>
        <p:spPr/>
        <p:txBody>
          <a:bodyPr/>
          <a:lstStyle/>
          <a:p>
            <a:r>
              <a:rPr lang="en-US"/>
              <a:t>Lunar at APL</a:t>
            </a:r>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381201242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61587159-06E6-6249-B67E-8276C94CB600}" type="datetime3">
              <a:rPr lang="en-US" smtClean="0"/>
              <a:t>26 August 2022</a:t>
            </a:fld>
            <a:endParaRPr lang="en-US" dirty="0"/>
          </a:p>
        </p:txBody>
      </p:sp>
      <p:sp>
        <p:nvSpPr>
          <p:cNvPr id="6" name="Footer Placeholder 5"/>
          <p:cNvSpPr>
            <a:spLocks noGrp="1"/>
          </p:cNvSpPr>
          <p:nvPr>
            <p:ph type="ftr" sz="quarter" idx="16"/>
          </p:nvPr>
        </p:nvSpPr>
        <p:spPr/>
        <p:txBody>
          <a:bodyPr/>
          <a:lstStyle/>
          <a:p>
            <a:r>
              <a:rPr lang="en-US"/>
              <a:t>Lunar at APL</a:t>
            </a:r>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941934629"/>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400956FE-B938-B947-8044-79D399838079}" type="datetime3">
              <a:rPr lang="en-US" smtClean="0"/>
              <a:t>26 August 2022</a:t>
            </a:fld>
            <a:endParaRPr lang="en-US" dirty="0"/>
          </a:p>
        </p:txBody>
      </p:sp>
      <p:sp>
        <p:nvSpPr>
          <p:cNvPr id="5" name="Footer Placeholder 4"/>
          <p:cNvSpPr>
            <a:spLocks noGrp="1"/>
          </p:cNvSpPr>
          <p:nvPr>
            <p:ph type="ftr" sz="quarter" idx="16"/>
          </p:nvPr>
        </p:nvSpPr>
        <p:spPr/>
        <p:txBody>
          <a:bodyPr/>
          <a:lstStyle/>
          <a:p>
            <a:r>
              <a:rPr lang="en-US"/>
              <a:t>Lunar at APL</a:t>
            </a:r>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181425629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42900" indent="-342900">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396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p15:clr>
            <a:srgbClr val="FBAE40"/>
          </p15:clr>
        </p15:guide>
        <p15:guide id="2" pos="288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FBCFC651-1A71-2F4D-89CE-4CC6825F7C20}" type="datetime3">
              <a:rPr lang="en-US" smtClean="0"/>
              <a:t>26 August 2022</a:t>
            </a:fld>
            <a:endParaRPr lang="en-US" dirty="0"/>
          </a:p>
        </p:txBody>
      </p:sp>
      <p:sp>
        <p:nvSpPr>
          <p:cNvPr id="5" name="Footer Placeholder 4"/>
          <p:cNvSpPr>
            <a:spLocks noGrp="1"/>
          </p:cNvSpPr>
          <p:nvPr>
            <p:ph type="ftr" sz="quarter" idx="19"/>
          </p:nvPr>
        </p:nvSpPr>
        <p:spPr/>
        <p:txBody>
          <a:bodyPr/>
          <a:lstStyle/>
          <a:p>
            <a:r>
              <a:rPr lang="en-US"/>
              <a:t>Lunar at APL</a:t>
            </a:r>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1426563809"/>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9BAE85A8-F650-7F47-9985-0C438AEDBCCF}" type="datetime3">
              <a:rPr lang="en-US" smtClean="0"/>
              <a:t>26 August 2022</a:t>
            </a:fld>
            <a:endParaRPr lang="en-US" dirty="0"/>
          </a:p>
        </p:txBody>
      </p:sp>
      <p:sp>
        <p:nvSpPr>
          <p:cNvPr id="5" name="Footer Placeholder 4"/>
          <p:cNvSpPr>
            <a:spLocks noGrp="1"/>
          </p:cNvSpPr>
          <p:nvPr>
            <p:ph type="ftr" sz="quarter" idx="16"/>
          </p:nvPr>
        </p:nvSpPr>
        <p:spPr/>
        <p:txBody>
          <a:bodyPr/>
          <a:lstStyle/>
          <a:p>
            <a:r>
              <a:rPr lang="en-US"/>
              <a:t>Lunar at APL</a:t>
            </a:r>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76419"/>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FE899D1-D9EB-E144-BD03-F8D3739667D7}" type="datetime3">
              <a:rPr lang="en-US" smtClean="0"/>
              <a:t>26 August 2022</a:t>
            </a:fld>
            <a:endParaRPr lang="en-US" dirty="0"/>
          </a:p>
        </p:txBody>
      </p:sp>
      <p:sp>
        <p:nvSpPr>
          <p:cNvPr id="5" name="Footer Placeholder 4"/>
          <p:cNvSpPr>
            <a:spLocks noGrp="1"/>
          </p:cNvSpPr>
          <p:nvPr>
            <p:ph type="ftr" sz="quarter" idx="11"/>
          </p:nvPr>
        </p:nvSpPr>
        <p:spPr/>
        <p:txBody>
          <a:bodyPr/>
          <a:lstStyle/>
          <a:p>
            <a:r>
              <a:rPr lang="en-US"/>
              <a:t>Lunar at APL</a:t>
            </a:r>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943923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925720D-6193-DB4A-8684-061DF3693691}" type="datetime3">
              <a:rPr lang="en-US" smtClean="0"/>
              <a:t>26 August 2022</a:t>
            </a:fld>
            <a:endParaRPr lang="en-US" dirty="0"/>
          </a:p>
        </p:txBody>
      </p:sp>
      <p:sp>
        <p:nvSpPr>
          <p:cNvPr id="5" name="Footer Placeholder 4"/>
          <p:cNvSpPr>
            <a:spLocks noGrp="1"/>
          </p:cNvSpPr>
          <p:nvPr>
            <p:ph type="ftr" sz="quarter" idx="11"/>
          </p:nvPr>
        </p:nvSpPr>
        <p:spPr/>
        <p:txBody>
          <a:bodyPr/>
          <a:lstStyle/>
          <a:p>
            <a:r>
              <a:rPr lang="en-US"/>
              <a:t>Lunar at APL</a:t>
            </a:r>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244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A4C2577C-5CCE-D142-956D-FDFB45824C7C}" type="datetime3">
              <a:rPr lang="en-US" smtClean="0"/>
              <a:t>26 August 2022</a:t>
            </a:fld>
            <a:endParaRPr lang="en-US" dirty="0"/>
          </a:p>
        </p:txBody>
      </p:sp>
      <p:sp>
        <p:nvSpPr>
          <p:cNvPr id="5" name="Footer Placeholder 4"/>
          <p:cNvSpPr>
            <a:spLocks noGrp="1"/>
          </p:cNvSpPr>
          <p:nvPr>
            <p:ph type="ftr" sz="quarter" idx="15"/>
          </p:nvPr>
        </p:nvSpPr>
        <p:spPr/>
        <p:txBody>
          <a:bodyPr/>
          <a:lstStyle/>
          <a:p>
            <a:r>
              <a:rPr lang="en-US"/>
              <a:t>Lunar at APL</a:t>
            </a:r>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518721457"/>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025E537C-1D95-B54D-81E2-2FD5C90C297D}" type="datetime3">
              <a:rPr lang="en-US" smtClean="0"/>
              <a:t>26 August 2022</a:t>
            </a:fld>
            <a:endParaRPr lang="en-US" dirty="0"/>
          </a:p>
        </p:txBody>
      </p:sp>
      <p:sp>
        <p:nvSpPr>
          <p:cNvPr id="8" name="Footer Placeholder 7"/>
          <p:cNvSpPr>
            <a:spLocks noGrp="1"/>
          </p:cNvSpPr>
          <p:nvPr>
            <p:ph type="ftr" sz="quarter" idx="16"/>
          </p:nvPr>
        </p:nvSpPr>
        <p:spPr/>
        <p:txBody>
          <a:bodyPr/>
          <a:lstStyle/>
          <a:p>
            <a:r>
              <a:rPr lang="en-US"/>
              <a:t>Lunar at APL</a:t>
            </a:r>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8313046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970AFBF-A15D-5846-B6D1-DA1F66196395}" type="datetime3">
              <a:rPr lang="en-US" smtClean="0"/>
              <a:t>26 August 2022</a:t>
            </a:fld>
            <a:endParaRPr lang="en-US" dirty="0"/>
          </a:p>
        </p:txBody>
      </p:sp>
      <p:sp>
        <p:nvSpPr>
          <p:cNvPr id="8" name="Footer Placeholder 7"/>
          <p:cNvSpPr>
            <a:spLocks noGrp="1"/>
          </p:cNvSpPr>
          <p:nvPr>
            <p:ph type="ftr" sz="quarter" idx="16"/>
          </p:nvPr>
        </p:nvSpPr>
        <p:spPr/>
        <p:txBody>
          <a:bodyPr/>
          <a:lstStyle/>
          <a:p>
            <a:r>
              <a:rPr lang="en-US"/>
              <a:t>Lunar at APL</a:t>
            </a:r>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8294927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CD61295B-00AC-584C-8A51-4F235EF0C07B}" type="datetime3">
              <a:rPr lang="en-US" smtClean="0"/>
              <a:t>26 August 2022</a:t>
            </a:fld>
            <a:endParaRPr lang="en-US" dirty="0"/>
          </a:p>
        </p:txBody>
      </p:sp>
      <p:sp>
        <p:nvSpPr>
          <p:cNvPr id="7" name="Footer Placeholder 6"/>
          <p:cNvSpPr>
            <a:spLocks noGrp="1"/>
          </p:cNvSpPr>
          <p:nvPr>
            <p:ph type="ftr" sz="quarter" idx="19"/>
          </p:nvPr>
        </p:nvSpPr>
        <p:spPr/>
        <p:txBody>
          <a:bodyPr/>
          <a:lstStyle/>
          <a:p>
            <a:r>
              <a:rPr lang="en-US"/>
              <a:t>Lunar at APL</a:t>
            </a:r>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088510966"/>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A9E6D08B-01F2-ED4E-9F35-F16BBF31C216}" type="datetime3">
              <a:rPr lang="en-US" smtClean="0"/>
              <a:t>26 August 2022</a:t>
            </a:fld>
            <a:endParaRPr lang="en-US" dirty="0"/>
          </a:p>
        </p:txBody>
      </p:sp>
      <p:sp>
        <p:nvSpPr>
          <p:cNvPr id="7" name="Footer Placeholder 6"/>
          <p:cNvSpPr>
            <a:spLocks noGrp="1"/>
          </p:cNvSpPr>
          <p:nvPr>
            <p:ph type="ftr" sz="quarter" idx="19"/>
          </p:nvPr>
        </p:nvSpPr>
        <p:spPr/>
        <p:txBody>
          <a:bodyPr/>
          <a:lstStyle/>
          <a:p>
            <a:r>
              <a:rPr lang="en-US"/>
              <a:t>Lunar at APL</a:t>
            </a:r>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192098108"/>
      </p:ext>
    </p:extLst>
  </p:cSld>
  <p:clrMapOvr>
    <a:masterClrMapping/>
  </p:clrMapOvr>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4F4A5D27-B6FD-9547-A139-119DB9ADAEE9}" type="datetime3">
              <a:rPr lang="en-US" smtClean="0"/>
              <a:t>26 August 2022</a:t>
            </a:fld>
            <a:endParaRPr lang="en-US" dirty="0"/>
          </a:p>
        </p:txBody>
      </p:sp>
      <p:sp>
        <p:nvSpPr>
          <p:cNvPr id="4" name="Footer Placeholder 3"/>
          <p:cNvSpPr>
            <a:spLocks noGrp="1"/>
          </p:cNvSpPr>
          <p:nvPr>
            <p:ph type="ftr" sz="quarter" idx="25"/>
          </p:nvPr>
        </p:nvSpPr>
        <p:spPr/>
        <p:txBody>
          <a:bodyPr/>
          <a:lstStyle/>
          <a:p>
            <a:r>
              <a:rPr lang="en-US"/>
              <a:t>Lunar at APL</a:t>
            </a:r>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13642196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2A6D6F-F825-C744-8E4C-1E68B6E26A8F}"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3455184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Tree>
    <p:extLst>
      <p:ext uri="{BB962C8B-B14F-4D97-AF65-F5344CB8AC3E}">
        <p14:creationId xmlns:p14="http://schemas.microsoft.com/office/powerpoint/2010/main" val="15545453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AD0CD7FE-2E96-9340-AAE4-D998BED51B4F}" type="datetime3">
              <a:rPr lang="en-US" smtClean="0"/>
              <a:t>26 August 2022</a:t>
            </a:fld>
            <a:endParaRPr lang="en-US" dirty="0"/>
          </a:p>
        </p:txBody>
      </p:sp>
      <p:sp>
        <p:nvSpPr>
          <p:cNvPr id="4" name="Footer Placeholder 3"/>
          <p:cNvSpPr>
            <a:spLocks noGrp="1"/>
          </p:cNvSpPr>
          <p:nvPr>
            <p:ph type="ftr" sz="quarter" idx="25"/>
          </p:nvPr>
        </p:nvSpPr>
        <p:spPr/>
        <p:txBody>
          <a:bodyPr/>
          <a:lstStyle/>
          <a:p>
            <a:r>
              <a:rPr lang="en-US"/>
              <a:t>Lunar at APL</a:t>
            </a:r>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40036550"/>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B76E29D2-0E52-AA46-96F9-FB83BC529E07}" type="datetime3">
              <a:rPr lang="en-US" smtClean="0"/>
              <a:t>26 August 2022</a:t>
            </a:fld>
            <a:endParaRPr lang="en-US" dirty="0"/>
          </a:p>
        </p:txBody>
      </p:sp>
      <p:sp>
        <p:nvSpPr>
          <p:cNvPr id="14" name="Footer Placeholder 13"/>
          <p:cNvSpPr>
            <a:spLocks noGrp="1"/>
          </p:cNvSpPr>
          <p:nvPr>
            <p:ph type="ftr" sz="quarter" idx="31"/>
          </p:nvPr>
        </p:nvSpPr>
        <p:spPr/>
        <p:txBody>
          <a:bodyPr/>
          <a:lstStyle/>
          <a:p>
            <a:r>
              <a:rPr lang="en-US"/>
              <a:t>Lunar at APL</a:t>
            </a:r>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847468758"/>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73BBCB6C-E2F4-5543-8837-238E1B204FAE}" type="datetime3">
              <a:rPr lang="en-US" smtClean="0"/>
              <a:t>26 August 2022</a:t>
            </a:fld>
            <a:endParaRPr lang="en-US" dirty="0"/>
          </a:p>
        </p:txBody>
      </p:sp>
      <p:sp>
        <p:nvSpPr>
          <p:cNvPr id="14" name="Footer Placeholder 13"/>
          <p:cNvSpPr>
            <a:spLocks noGrp="1"/>
          </p:cNvSpPr>
          <p:nvPr>
            <p:ph type="ftr" sz="quarter" idx="31"/>
          </p:nvPr>
        </p:nvSpPr>
        <p:spPr/>
        <p:txBody>
          <a:bodyPr/>
          <a:lstStyle/>
          <a:p>
            <a:r>
              <a:rPr lang="en-US"/>
              <a:t>Lunar at APL</a:t>
            </a:r>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679912956"/>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26307BFC-6BB4-BD47-8B8C-855E4F5B459A}" type="datetime3">
              <a:rPr lang="en-US" smtClean="0"/>
              <a:t>26 August 2022</a:t>
            </a:fld>
            <a:endParaRPr lang="en-US" dirty="0"/>
          </a:p>
        </p:txBody>
      </p:sp>
      <p:sp>
        <p:nvSpPr>
          <p:cNvPr id="3" name="Footer Placeholder 2"/>
          <p:cNvSpPr>
            <a:spLocks noGrp="1"/>
          </p:cNvSpPr>
          <p:nvPr>
            <p:ph type="ftr" sz="quarter" idx="37"/>
          </p:nvPr>
        </p:nvSpPr>
        <p:spPr/>
        <p:txBody>
          <a:bodyPr/>
          <a:lstStyle/>
          <a:p>
            <a:r>
              <a:rPr lang="en-US"/>
              <a:t>Lunar at APL</a:t>
            </a:r>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55278243"/>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059C74C0-8600-E046-B1F6-9279A1917B2F}" type="datetime3">
              <a:rPr lang="en-US" smtClean="0"/>
              <a:t>26 August 2022</a:t>
            </a:fld>
            <a:endParaRPr lang="en-US" dirty="0"/>
          </a:p>
        </p:txBody>
      </p:sp>
      <p:sp>
        <p:nvSpPr>
          <p:cNvPr id="3" name="Footer Placeholder 2"/>
          <p:cNvSpPr>
            <a:spLocks noGrp="1"/>
          </p:cNvSpPr>
          <p:nvPr>
            <p:ph type="ftr" sz="quarter" idx="37"/>
          </p:nvPr>
        </p:nvSpPr>
        <p:spPr/>
        <p:txBody>
          <a:bodyPr/>
          <a:lstStyle/>
          <a:p>
            <a:r>
              <a:rPr lang="en-US"/>
              <a:t>Lunar at APL</a:t>
            </a:r>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326131798"/>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36541AB2-A980-9146-9329-42EC7C996739}" type="datetime3">
              <a:rPr lang="en-US" smtClean="0"/>
              <a:t>26 August 2022</a:t>
            </a:fld>
            <a:endParaRPr lang="en-US" dirty="0"/>
          </a:p>
        </p:txBody>
      </p:sp>
      <p:sp>
        <p:nvSpPr>
          <p:cNvPr id="7" name="Footer Placeholder 6"/>
          <p:cNvSpPr>
            <a:spLocks noGrp="1"/>
          </p:cNvSpPr>
          <p:nvPr>
            <p:ph type="ftr" sz="quarter" idx="11"/>
          </p:nvPr>
        </p:nvSpPr>
        <p:spPr/>
        <p:txBody>
          <a:bodyPr/>
          <a:lstStyle/>
          <a:p>
            <a:r>
              <a:rPr lang="en-US"/>
              <a:t>Lunar at APL</a:t>
            </a:r>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756817128"/>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ADCBED01-8A3F-FF4F-ADB7-2DCF5C6A13D9}" type="datetime3">
              <a:rPr lang="en-US" smtClean="0"/>
              <a:t>26 August 2022</a:t>
            </a:fld>
            <a:endParaRPr lang="en-US" dirty="0"/>
          </a:p>
        </p:txBody>
      </p:sp>
      <p:sp>
        <p:nvSpPr>
          <p:cNvPr id="8" name="Footer Placeholder 7"/>
          <p:cNvSpPr>
            <a:spLocks noGrp="1"/>
          </p:cNvSpPr>
          <p:nvPr>
            <p:ph type="ftr" sz="quarter" idx="23"/>
          </p:nvPr>
        </p:nvSpPr>
        <p:spPr/>
        <p:txBody>
          <a:bodyPr/>
          <a:lstStyle/>
          <a:p>
            <a:r>
              <a:rPr lang="en-US"/>
              <a:t>Lunar at APL</a:t>
            </a:r>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148292271"/>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C074FE6-C37F-254E-A752-87FFDDA3E79D}" type="datetime3">
              <a:rPr lang="en-US" smtClean="0"/>
              <a:t>26 August 2022</a:t>
            </a:fld>
            <a:endParaRPr lang="en-US" dirty="0"/>
          </a:p>
        </p:txBody>
      </p:sp>
      <p:sp>
        <p:nvSpPr>
          <p:cNvPr id="7" name="Footer Placeholder 6"/>
          <p:cNvSpPr>
            <a:spLocks noGrp="1"/>
          </p:cNvSpPr>
          <p:nvPr>
            <p:ph type="ftr" sz="quarter" idx="25"/>
          </p:nvPr>
        </p:nvSpPr>
        <p:spPr/>
        <p:txBody>
          <a:bodyPr/>
          <a:lstStyle/>
          <a:p>
            <a:r>
              <a:rPr lang="en-US"/>
              <a:t>Lunar at APL</a:t>
            </a:r>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892326643"/>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A1DF3436-E074-704F-9CEA-154D44905BD0}" type="datetime3">
              <a:rPr lang="en-US" smtClean="0"/>
              <a:t>26 August 2022</a:t>
            </a:fld>
            <a:endParaRPr lang="en-US" dirty="0"/>
          </a:p>
        </p:txBody>
      </p:sp>
      <p:sp>
        <p:nvSpPr>
          <p:cNvPr id="7" name="Footer Placeholder 6"/>
          <p:cNvSpPr>
            <a:spLocks noGrp="1"/>
          </p:cNvSpPr>
          <p:nvPr>
            <p:ph type="ftr" sz="quarter" idx="25"/>
          </p:nvPr>
        </p:nvSpPr>
        <p:spPr/>
        <p:txBody>
          <a:bodyPr/>
          <a:lstStyle/>
          <a:p>
            <a:r>
              <a:rPr lang="en-US"/>
              <a:t>Lunar at APL</a:t>
            </a:r>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62157203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8A4AA66-6938-6749-9D7F-109CA3EF0C96}" type="datetime3">
              <a:rPr lang="en-US" smtClean="0"/>
              <a:t>26 August 2022</a:t>
            </a:fld>
            <a:endParaRPr lang="en-US" dirty="0"/>
          </a:p>
        </p:txBody>
      </p:sp>
      <p:sp>
        <p:nvSpPr>
          <p:cNvPr id="7" name="Footer Placeholder 6"/>
          <p:cNvSpPr>
            <a:spLocks noGrp="1"/>
          </p:cNvSpPr>
          <p:nvPr>
            <p:ph type="ftr" sz="quarter" idx="24"/>
          </p:nvPr>
        </p:nvSpPr>
        <p:spPr/>
        <p:txBody>
          <a:bodyPr/>
          <a:lstStyle/>
          <a:p>
            <a:r>
              <a:rPr lang="en-US"/>
              <a:t>Lunar at APL</a:t>
            </a:r>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08541385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Tree>
    <p:extLst>
      <p:ext uri="{BB962C8B-B14F-4D97-AF65-F5344CB8AC3E}">
        <p14:creationId xmlns:p14="http://schemas.microsoft.com/office/powerpoint/2010/main" val="6970735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088C1894-F7E9-B340-869C-FF7297DF0AA9}" type="datetime3">
              <a:rPr lang="en-US" smtClean="0"/>
              <a:t>26 August 2022</a:t>
            </a:fld>
            <a:endParaRPr lang="en-US" dirty="0"/>
          </a:p>
        </p:txBody>
      </p:sp>
      <p:sp>
        <p:nvSpPr>
          <p:cNvPr id="7" name="Footer Placeholder 6"/>
          <p:cNvSpPr>
            <a:spLocks noGrp="1"/>
          </p:cNvSpPr>
          <p:nvPr>
            <p:ph type="ftr" sz="quarter" idx="11"/>
          </p:nvPr>
        </p:nvSpPr>
        <p:spPr/>
        <p:txBody>
          <a:bodyPr/>
          <a:lstStyle/>
          <a:p>
            <a:r>
              <a:rPr lang="en-US"/>
              <a:t>Lunar at APL</a:t>
            </a:r>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553770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3CFC46-57C3-3249-A592-CA31BAAE95DD}" type="datetime3">
              <a:rPr lang="en-US" smtClean="0"/>
              <a:t>26 August 2022</a:t>
            </a:fld>
            <a:endParaRPr lang="en-US" dirty="0"/>
          </a:p>
        </p:txBody>
      </p:sp>
      <p:sp>
        <p:nvSpPr>
          <p:cNvPr id="4" name="Footer Placeholder 3"/>
          <p:cNvSpPr>
            <a:spLocks noGrp="1"/>
          </p:cNvSpPr>
          <p:nvPr>
            <p:ph type="ftr" sz="quarter" idx="11"/>
          </p:nvPr>
        </p:nvSpPr>
        <p:spPr/>
        <p:txBody>
          <a:bodyPr/>
          <a:lstStyle/>
          <a:p>
            <a:r>
              <a:rPr lang="en-US"/>
              <a:t>Lunar at APL</a:t>
            </a:r>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521165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AAF6D646-3636-4F4E-A38A-BA31299B3DB1}" type="datetime3">
              <a:rPr lang="en-US" smtClean="0"/>
              <a:t>26 August 2022</a:t>
            </a:fld>
            <a:endParaRPr lang="en-US" dirty="0"/>
          </a:p>
        </p:txBody>
      </p:sp>
      <p:sp>
        <p:nvSpPr>
          <p:cNvPr id="3" name="Footer Placeholder 2"/>
          <p:cNvSpPr>
            <a:spLocks noGrp="1"/>
          </p:cNvSpPr>
          <p:nvPr>
            <p:ph type="ftr" sz="quarter" idx="15"/>
          </p:nvPr>
        </p:nvSpPr>
        <p:spPr/>
        <p:txBody>
          <a:bodyPr/>
          <a:lstStyle/>
          <a:p>
            <a:r>
              <a:rPr lang="en-US"/>
              <a:t>Lunar at APL</a:t>
            </a:r>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7204548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6722ECED-A4FF-D946-849E-3E0617C901CD}" type="datetime3">
              <a:rPr lang="en-US" smtClean="0"/>
              <a:t>26 August 2022</a:t>
            </a:fld>
            <a:endParaRPr lang="en-US" dirty="0"/>
          </a:p>
        </p:txBody>
      </p:sp>
      <p:sp>
        <p:nvSpPr>
          <p:cNvPr id="9" name="Footer Placeholder 8"/>
          <p:cNvSpPr>
            <a:spLocks noGrp="1"/>
          </p:cNvSpPr>
          <p:nvPr>
            <p:ph type="ftr" sz="quarter" idx="11"/>
          </p:nvPr>
        </p:nvSpPr>
        <p:spPr/>
        <p:txBody>
          <a:bodyPr/>
          <a:lstStyle/>
          <a:p>
            <a:r>
              <a:rPr lang="en-US"/>
              <a:t>Lunar at APL</a:t>
            </a:r>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9627074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A2D90EC0-F9BD-B441-B5FB-A65F11CD321A}" type="datetime3">
              <a:rPr lang="en-US" smtClean="0"/>
              <a:t>26 August 2022</a:t>
            </a:fld>
            <a:endParaRPr lang="en-US" dirty="0"/>
          </a:p>
        </p:txBody>
      </p:sp>
      <p:sp>
        <p:nvSpPr>
          <p:cNvPr id="6" name="Footer Placeholder 5"/>
          <p:cNvSpPr>
            <a:spLocks noGrp="1"/>
          </p:cNvSpPr>
          <p:nvPr>
            <p:ph type="ftr" sz="quarter" idx="40"/>
          </p:nvPr>
        </p:nvSpPr>
        <p:spPr/>
        <p:txBody>
          <a:bodyPr/>
          <a:lstStyle/>
          <a:p>
            <a:r>
              <a:rPr lang="en-US"/>
              <a:t>Lunar at APL</a:t>
            </a:r>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131375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D182C4FD-1296-6B4D-A657-0601D84BE967}" type="datetime3">
              <a:rPr lang="en-US" smtClean="0"/>
              <a:t>26 August 2022</a:t>
            </a:fld>
            <a:endParaRPr lang="en-US" dirty="0"/>
          </a:p>
        </p:txBody>
      </p:sp>
      <p:sp>
        <p:nvSpPr>
          <p:cNvPr id="7" name="Footer Placeholder 6"/>
          <p:cNvSpPr>
            <a:spLocks noGrp="1"/>
          </p:cNvSpPr>
          <p:nvPr>
            <p:ph type="ftr" sz="quarter" idx="38"/>
          </p:nvPr>
        </p:nvSpPr>
        <p:spPr/>
        <p:txBody>
          <a:bodyPr/>
          <a:lstStyle/>
          <a:p>
            <a:r>
              <a:rPr lang="en-US"/>
              <a:t>Lunar at APL</a:t>
            </a:r>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2069180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DF9AA6-A266-654A-B9D9-FAFA50FF5EDA}" type="datetime3">
              <a:rPr lang="en-US" smtClean="0"/>
              <a:t>26 August 2022</a:t>
            </a:fld>
            <a:endParaRPr lang="en-US" dirty="0"/>
          </a:p>
        </p:txBody>
      </p:sp>
      <p:sp>
        <p:nvSpPr>
          <p:cNvPr id="3" name="Footer Placeholder 2"/>
          <p:cNvSpPr>
            <a:spLocks noGrp="1"/>
          </p:cNvSpPr>
          <p:nvPr>
            <p:ph type="ftr" sz="quarter" idx="11"/>
          </p:nvPr>
        </p:nvSpPr>
        <p:spPr/>
        <p:txBody>
          <a:bodyPr/>
          <a:lstStyle/>
          <a:p>
            <a:r>
              <a:rPr lang="en-US"/>
              <a:t>Lunar at APL</a:t>
            </a:r>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42663956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F50ECD13-51FF-E54B-9F61-C338AC4075B3}" type="datetime3">
              <a:rPr lang="en-US" smtClean="0"/>
              <a:t>26 August 2022</a:t>
            </a:fld>
            <a:endParaRPr lang="en-US" dirty="0"/>
          </a:p>
        </p:txBody>
      </p:sp>
      <p:sp>
        <p:nvSpPr>
          <p:cNvPr id="5" name="Footer Placeholder 4"/>
          <p:cNvSpPr>
            <a:spLocks noGrp="1"/>
          </p:cNvSpPr>
          <p:nvPr>
            <p:ph type="ftr" sz="quarter" idx="16"/>
          </p:nvPr>
        </p:nvSpPr>
        <p:spPr/>
        <p:txBody>
          <a:bodyPr/>
          <a:lstStyle/>
          <a:p>
            <a:r>
              <a:rPr lang="en-US"/>
              <a:t>Lunar at APL</a:t>
            </a:r>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2918376448"/>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6AF5E2E-762A-1B45-A5BC-3ED77618892B}" type="datetime3">
              <a:rPr lang="en-US" smtClean="0"/>
              <a:t>26 August 2022</a:t>
            </a:fld>
            <a:endParaRPr lang="en-US" dirty="0"/>
          </a:p>
        </p:txBody>
      </p:sp>
      <p:sp>
        <p:nvSpPr>
          <p:cNvPr id="14" name="Footer Placeholder 13"/>
          <p:cNvSpPr>
            <a:spLocks noGrp="1"/>
          </p:cNvSpPr>
          <p:nvPr>
            <p:ph type="ftr" sz="quarter" idx="15"/>
          </p:nvPr>
        </p:nvSpPr>
        <p:spPr/>
        <p:txBody>
          <a:bodyPr/>
          <a:lstStyle/>
          <a:p>
            <a:r>
              <a:rPr lang="en-US"/>
              <a:t>Lunar at APL</a:t>
            </a:r>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8952352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FECD06-9856-1947-A66F-9195209600CC}" type="datetime3">
              <a:rPr lang="en-US" smtClean="0">
                <a:solidFill>
                  <a:prstClr val="black">
                    <a:tint val="75000"/>
                  </a:prstClr>
                </a:solidFill>
              </a:rPr>
              <a:t>26 August 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Lunar at APL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2421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1219200" y="0"/>
            <a:ext cx="9956800" cy="1143000"/>
          </a:xfrm>
          <a:prstGeom prst="rect">
            <a:avLst/>
          </a:prstGeom>
        </p:spPr>
        <p:txBody>
          <a:bodyPr vert="horz" lIns="91440" tIns="45720" rIns="91440" bIns="45720" rtlCol="0" anchor="ctr">
            <a:normAutofit/>
          </a:bodyPr>
          <a:lstStyle>
            <a:lvl1pPr>
              <a:defRPr sz="3200" b="1">
                <a:latin typeface="Arial"/>
                <a:cs typeface="Arial"/>
              </a:defRPr>
            </a:lvl1pPr>
          </a:lstStyle>
          <a:p>
            <a:r>
              <a:rPr lang="en-US"/>
              <a:t>Click to edit Master title style</a:t>
            </a:r>
          </a:p>
        </p:txBody>
      </p:sp>
      <p:sp>
        <p:nvSpPr>
          <p:cNvPr id="23" name="Text Placeholder 2"/>
          <p:cNvSpPr>
            <a:spLocks noGrp="1"/>
          </p:cNvSpPr>
          <p:nvPr>
            <p:ph idx="10"/>
          </p:nvPr>
        </p:nvSpPr>
        <p:spPr>
          <a:xfrm>
            <a:off x="1219200" y="1447800"/>
            <a:ext cx="10464800" cy="5029200"/>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400">
                <a:latin typeface="Arial"/>
                <a:cs typeface="Aria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2200">
                <a:latin typeface="Arial"/>
                <a:cs typeface="Arial"/>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2000">
                <a:latin typeface="Arial"/>
                <a:cs typeface="Arial"/>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a:latin typeface="Arial"/>
                <a:cs typeface="Arial"/>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6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1"/>
          </p:nvPr>
        </p:nvSpPr>
        <p:spPr>
          <a:xfrm>
            <a:off x="1524001" y="6537326"/>
            <a:ext cx="1377951" cy="244475"/>
          </a:xfrm>
          <a:prstGeom prst="rect">
            <a:avLst/>
          </a:prstGeom>
        </p:spPr>
        <p:txBody>
          <a:bodyPr vert="horz" lIns="91440" tIns="45720" rIns="91440" bIns="45720" rtlCol="0" anchor="ctr"/>
          <a:lstStyle>
            <a:lvl1pPr algn="l" eaLnBrk="1" fontAlgn="auto" hangingPunct="1">
              <a:spcBef>
                <a:spcPts val="0"/>
              </a:spcBef>
              <a:spcAft>
                <a:spcPts val="0"/>
              </a:spcAft>
              <a:defRPr sz="900" dirty="0">
                <a:solidFill>
                  <a:prstClr val="black">
                    <a:tint val="75000"/>
                  </a:prstClr>
                </a:solidFill>
                <a:latin typeface="Arial"/>
                <a:ea typeface=""/>
                <a:cs typeface="Arial"/>
              </a:defRPr>
            </a:lvl1pPr>
          </a:lstStyle>
          <a:p>
            <a:pPr>
              <a:defRPr/>
            </a:pPr>
            <a:endParaRPr lang="en-US"/>
          </a:p>
        </p:txBody>
      </p:sp>
      <p:sp>
        <p:nvSpPr>
          <p:cNvPr id="5" name="Footer Placeholder 4"/>
          <p:cNvSpPr>
            <a:spLocks noGrp="1"/>
          </p:cNvSpPr>
          <p:nvPr>
            <p:ph type="ftr" sz="quarter" idx="12"/>
          </p:nvPr>
        </p:nvSpPr>
        <p:spPr>
          <a:xfrm>
            <a:off x="3556000" y="6537326"/>
            <a:ext cx="6299200" cy="24447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a:ea typeface=""/>
                <a:cs typeface="Arial"/>
              </a:defRPr>
            </a:lvl1pPr>
          </a:lstStyle>
          <a:p>
            <a:pPr>
              <a:defRPr/>
            </a:pPr>
            <a:endParaRPr lang="en-US"/>
          </a:p>
        </p:txBody>
      </p:sp>
      <p:sp>
        <p:nvSpPr>
          <p:cNvPr id="6" name="Slide Number Placeholder 5"/>
          <p:cNvSpPr>
            <a:spLocks noGrp="1"/>
          </p:cNvSpPr>
          <p:nvPr>
            <p:ph type="sldNum" sz="quarter" idx="13"/>
          </p:nvPr>
        </p:nvSpPr>
        <p:spPr>
          <a:xfrm>
            <a:off x="10729384" y="6537326"/>
            <a:ext cx="1377949" cy="24447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a:ea typeface=""/>
                <a:cs typeface="Arial"/>
              </a:defRPr>
            </a:lvl1pPr>
          </a:lstStyle>
          <a:p>
            <a:pPr>
              <a:defRPr/>
            </a:pPr>
            <a:fld id="{72B9144B-0BB7-2C4B-BA51-7BF03C27D0DD}" type="slidenum">
              <a:rPr lang="en-US"/>
              <a:pPr>
                <a:defRPr/>
              </a:pPr>
              <a:t>‹#›</a:t>
            </a:fld>
            <a:endParaRPr lang="en-US"/>
          </a:p>
        </p:txBody>
      </p:sp>
    </p:spTree>
    <p:extLst>
      <p:ext uri="{BB962C8B-B14F-4D97-AF65-F5344CB8AC3E}">
        <p14:creationId xmlns:p14="http://schemas.microsoft.com/office/powerpoint/2010/main" val="39466104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Title Slide 1 Light">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3266841408"/>
      </p:ext>
    </p:extLst>
  </p:cSld>
  <p:clrMapOvr>
    <a:masterClrMapping/>
  </p:clrMapOvr>
  <p:extLst>
    <p:ext uri="{DCECCB84-F9BA-43D5-87BE-67443E8EF086}">
      <p15:sldGuideLst xmlns:p15="http://schemas.microsoft.com/office/powerpoint/2012/main">
        <p15:guide id="5" pos="4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32667"/>
            <a:ext cx="12192000" cy="2506132"/>
          </a:xfrm>
          <a:prstGeom prst="rect">
            <a:avLst/>
          </a:prstGeom>
        </p:spPr>
        <p:txBody>
          <a:bodyPr/>
          <a:lstStyle>
            <a:lvl1pPr marL="0" indent="0" algn="ctr">
              <a:buNone/>
              <a:defRPr sz="3600" b="1">
                <a:solidFill>
                  <a:srgbClr val="00009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492876"/>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a:xfrm>
            <a:off x="11550651"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fld id="{03B832E3-8C39-492D-B877-0E7BABDD06E0}" type="slidenum">
              <a:rPr lang="en-US" smtClean="0">
                <a:solidFill>
                  <a:prstClr val="black"/>
                </a:solidFill>
                <a:latin typeface="Arial" pitchFamily="34" charset="0"/>
                <a:ea typeface="ＭＳ Ｐゴシック" pitchFamily="34" charset="-128"/>
              </a:rPr>
              <a:pPr fontAlgn="base">
                <a:spcBef>
                  <a:spcPct val="0"/>
                </a:spcBef>
                <a:spcAft>
                  <a:spcPct val="0"/>
                </a:spcAft>
              </a:pPr>
              <a:t>‹#›</a:t>
            </a:fld>
            <a:endParaRPr lang="en-US">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2442336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a:endParaRPr lang="en-US">
              <a:solidFill>
                <a:prstClr val="black"/>
              </a:solidFill>
              <a:latin typeface="Arial" pitchFamily="34" charset="0"/>
              <a:ea typeface="ＭＳ Ｐゴシック" pitchFamily="34" charset="-128"/>
            </a:endParaRPr>
          </a:p>
        </p:txBody>
      </p:sp>
      <p:sp>
        <p:nvSpPr>
          <p:cNvPr id="4" name="Footer Placeholder 4"/>
          <p:cNvSpPr>
            <a:spLocks noGrp="1"/>
          </p:cNvSpPr>
          <p:nvPr>
            <p:ph type="ftr" sz="quarter" idx="11"/>
          </p:nvPr>
        </p:nvSpPr>
        <p:spPr>
          <a:xfrm>
            <a:off x="4165600" y="6356351"/>
            <a:ext cx="3860800" cy="365125"/>
          </a:xfrm>
          <a:prstGeom prst="rect">
            <a:avLst/>
          </a:prstGeom>
        </p:spPr>
        <p:txBody>
          <a:bodyPr/>
          <a:lstStyle>
            <a:lvl1pPr>
              <a:defRPr>
                <a:latin typeface="Arial" charset="0"/>
                <a:ea typeface="ＭＳ Ｐゴシック" charset="-128"/>
                <a:cs typeface="ＭＳ Ｐゴシック" charset="-128"/>
              </a:defRPr>
            </a:lvl1pPr>
          </a:lstStyle>
          <a:p>
            <a:pPr defTabSz="457200">
              <a:defRPr/>
            </a:pPr>
            <a:endParaRPr lang="en-US">
              <a:solidFill>
                <a:prstClr val="black"/>
              </a:solidFill>
            </a:endParaRPr>
          </a:p>
        </p:txBody>
      </p:sp>
      <p:sp>
        <p:nvSpPr>
          <p:cNvPr id="6" name="Slide Number Placeholder 5"/>
          <p:cNvSpPr>
            <a:spLocks noGrp="1"/>
          </p:cNvSpPr>
          <p:nvPr>
            <p:ph type="sldNum" sz="quarter" idx="4"/>
          </p:nvPr>
        </p:nvSpPr>
        <p:spPr>
          <a:xfrm>
            <a:off x="11244942" y="6547758"/>
            <a:ext cx="947057" cy="310243"/>
          </a:xfrm>
          <a:prstGeom prst="rect">
            <a:avLst/>
          </a:prstGeom>
        </p:spPr>
        <p:txBody>
          <a:bodyPr anchor="ctr"/>
          <a:lstStyle>
            <a:lvl1pPr algn="r">
              <a:defRPr sz="1000" b="0"/>
            </a:lvl1pPr>
          </a:lstStyle>
          <a:p>
            <a:fld id="{4336D8BB-1FBA-4ECE-B83B-DC345E7EB0E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5465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spTree>
    <p:extLst>
      <p:ext uri="{BB962C8B-B14F-4D97-AF65-F5344CB8AC3E}">
        <p14:creationId xmlns:p14="http://schemas.microsoft.com/office/powerpoint/2010/main" val="3132079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BPR">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143000"/>
            <a:ext cx="11684000" cy="5271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A0AE527-B6F5-B84A-B543-144CFB0BBE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7768569"/>
      </p:ext>
    </p:extLst>
  </p:cSld>
  <p:clrMapOvr>
    <a:masterClrMapping/>
  </p:clrMapOvr>
  <p:transition spd="med"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7" name="Title 1"/>
          <p:cNvSpPr>
            <a:spLocks noGrp="1"/>
          </p:cNvSpPr>
          <p:nvPr>
            <p:ph type="title"/>
          </p:nvPr>
        </p:nvSpPr>
        <p:spPr>
          <a:xfrm>
            <a:off x="2235200" y="0"/>
            <a:ext cx="8737600" cy="1066800"/>
          </a:xfrm>
          <a:prstGeom prst="rect">
            <a:avLst/>
          </a:prstGeom>
        </p:spPr>
        <p:txBody>
          <a:bodyPr anchor="ctr"/>
          <a:lstStyle>
            <a:lvl1pPr algn="l">
              <a:defRPr sz="2400">
                <a:solidFill>
                  <a:srgbClr val="F5D224"/>
                </a:solidFill>
                <a:latin typeface="Arial"/>
                <a:cs typeface="Arial"/>
              </a:defRPr>
            </a:lvl1pPr>
          </a:lstStyle>
          <a:p>
            <a:endParaRPr lang="en-US"/>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353748" y="6492876"/>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a:defRPr/>
            </a:pPr>
            <a:endParaRPr lang="en-US"/>
          </a:p>
        </p:txBody>
      </p:sp>
      <p:sp>
        <p:nvSpPr>
          <p:cNvPr id="10" name="Slide Number Placeholder 5"/>
          <p:cNvSpPr>
            <a:spLocks noGrp="1"/>
          </p:cNvSpPr>
          <p:nvPr>
            <p:ph type="sldNum" sz="quarter" idx="12"/>
          </p:nvPr>
        </p:nvSpPr>
        <p:spPr>
          <a:xfrm>
            <a:off x="11550651"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fld id="{03B832E3-8C39-492D-B877-0E7BABDD06E0}" type="slidenum">
              <a:rPr lang="en-US" smtClean="0">
                <a:solidFill>
                  <a:prstClr val="black"/>
                </a:solidFill>
                <a:latin typeface="Arial" pitchFamily="34" charset="0"/>
                <a:ea typeface="ＭＳ Ｐゴシック" pitchFamily="34" charset="-128"/>
              </a:rPr>
              <a:pPr/>
              <a:t>‹#›</a:t>
            </a:fld>
            <a:endParaRPr lang="en-US">
              <a:solidFill>
                <a:prstClr val="black"/>
              </a:solidFill>
              <a:latin typeface="Arial" pitchFamily="34" charset="0"/>
              <a:ea typeface="ＭＳ Ｐゴシック" pitchFamily="34" charset="-128"/>
            </a:endParaRPr>
          </a:p>
        </p:txBody>
      </p:sp>
    </p:spTree>
    <p:extLst>
      <p:ext uri="{BB962C8B-B14F-4D97-AF65-F5344CB8AC3E}">
        <p14:creationId xmlns:p14="http://schemas.microsoft.com/office/powerpoint/2010/main" val="127597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368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5" name="Title 1"/>
          <p:cNvSpPr txBox="1">
            <a:spLocks/>
          </p:cNvSpPr>
          <p:nvPr userDrawn="1"/>
        </p:nvSpPr>
        <p:spPr>
          <a:xfrm>
            <a:off x="2667000" y="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a:solidFill>
                  <a:schemeClr val="bg1">
                    <a:lumMod val="85000"/>
                  </a:schemeClr>
                </a:solidFill>
                <a:latin typeface="Arial Bold" charset="0"/>
                <a:ea typeface="ＭＳ Ｐゴシック" charset="-128"/>
                <a:cs typeface="ＭＳ Ｐゴシック" charset="-128"/>
              </a:rPr>
              <a:t> </a:t>
            </a:r>
          </a:p>
        </p:txBody>
      </p:sp>
      <p:sp>
        <p:nvSpPr>
          <p:cNvPr id="3" name="Title 2">
            <a:extLst>
              <a:ext uri="{FF2B5EF4-FFF2-40B4-BE49-F238E27FC236}">
                <a16:creationId xmlns:a16="http://schemas.microsoft.com/office/drawing/2014/main" id="{7CFA182F-CBEA-4A56-94CC-C9EB30C6D6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121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2A6D6F-F825-C744-8E4C-1E68B6E26A8F}"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4014881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34067" y="0"/>
            <a:ext cx="9144000" cy="1066800"/>
          </a:xfrm>
          <a:prstGeom prst="rect">
            <a:avLst/>
          </a:prstGeom>
        </p:spPr>
        <p:txBody>
          <a:bodyPr anchor="ctr"/>
          <a:lstStyle>
            <a:lvl1pPr>
              <a:defRPr sz="2400" baseline="0">
                <a:solidFill>
                  <a:schemeClr val="bg1"/>
                </a:solidFill>
                <a:latin typeface="Arial Bold" charset="0"/>
              </a:defRPr>
            </a:lvl1pPr>
          </a:lstStyle>
          <a:p>
            <a:r>
              <a:rPr lang="en-US"/>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0" indent="0">
              <a:lnSpc>
                <a:spcPct val="95000"/>
              </a:lnSpc>
              <a:spcBef>
                <a:spcPts val="1000"/>
              </a:spcBef>
              <a:buFontTx/>
              <a:buNone/>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11789834" y="6629400"/>
            <a:ext cx="402167"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a:solidFill>
                  <a:prstClr val="white"/>
                </a:solidFill>
                <a:latin typeface="Arial" charset="0"/>
                <a:ea typeface=""/>
              </a:defRPr>
            </a:lvl1pPr>
          </a:lstStyle>
          <a:p>
            <a:pPr>
              <a:defRPr/>
            </a:pPr>
            <a:fld id="{0A7B5038-190F-4419-B789-5FDA36701585}" type="slidenum">
              <a:rPr lang="uk-UA"/>
              <a:pPr>
                <a:defRPr/>
              </a:pPr>
              <a:t>‹#›</a:t>
            </a:fld>
            <a:endParaRPr lang="uk-UA" sz="1200">
              <a:latin typeface="Calibri"/>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00410" y="130120"/>
            <a:ext cx="985672" cy="820320"/>
          </a:xfrm>
          <a:prstGeom prst="rect">
            <a:avLst/>
          </a:prstGeom>
        </p:spPr>
      </p:pic>
    </p:spTree>
    <p:extLst>
      <p:ext uri="{BB962C8B-B14F-4D97-AF65-F5344CB8AC3E}">
        <p14:creationId xmlns:p14="http://schemas.microsoft.com/office/powerpoint/2010/main" val="3635884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6D77A0-27A3-4199-B4C8-30A7D66C29A7}"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823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599" y="0"/>
            <a:ext cx="11296199" cy="657274"/>
          </a:xfrm>
        </p:spPr>
        <p:txBody>
          <a:bodyPr>
            <a:normAutofit/>
          </a:bodyPr>
          <a:lstStyle>
            <a:lvl1pPr>
              <a:defRPr sz="2400" b="1">
                <a:solidFill>
                  <a:schemeClr val="bg1"/>
                </a:solidFill>
              </a:defRPr>
            </a:lvl1pPr>
          </a:lstStyle>
          <a:p>
            <a:r>
              <a:rPr lang="en-US"/>
              <a:t>Click to edit Master title style</a:t>
            </a:r>
          </a:p>
        </p:txBody>
      </p:sp>
      <p:sp>
        <p:nvSpPr>
          <p:cNvPr id="3" name="Content Placeholder 2"/>
          <p:cNvSpPr>
            <a:spLocks noGrp="1"/>
          </p:cNvSpPr>
          <p:nvPr>
            <p:ph idx="1"/>
          </p:nvPr>
        </p:nvSpPr>
        <p:spPr>
          <a:xfrm>
            <a:off x="396600" y="790575"/>
            <a:ext cx="11296200" cy="570230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78"/>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6934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CBE643-0ACC-41A9-9EE8-C9DCA869F133}"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a:xfrm>
            <a:off x="9448800" y="6469694"/>
            <a:ext cx="2743200" cy="365125"/>
          </a:xfrm>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824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61D70B-81F8-4527-BBBF-345319122112}" type="datetime1">
              <a:rPr lang="en-US" smtClean="0">
                <a:solidFill>
                  <a:prstClr val="black">
                    <a:tint val="75000"/>
                  </a:prstClr>
                </a:solidFill>
              </a:rPr>
              <a:t>8/26/22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129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05B146-D4B3-4D50-AB8D-00762395BB7A}" type="datetime1">
              <a:rPr lang="en-US" smtClean="0">
                <a:solidFill>
                  <a:prstClr val="black">
                    <a:tint val="75000"/>
                  </a:prstClr>
                </a:solidFill>
              </a:rPr>
              <a:t>8/26/22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768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73B03E-588B-4E9B-A817-AB0A67B067DB}" type="datetime1">
              <a:rPr lang="en-US" smtClean="0">
                <a:solidFill>
                  <a:prstClr val="black">
                    <a:tint val="75000"/>
                  </a:prstClr>
                </a:solidFill>
              </a:rPr>
              <a:t>8/26/22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481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A6947-D128-4C44-8926-41D29C1C0360}" type="datetime1">
              <a:rPr lang="en-US" smtClean="0">
                <a:solidFill>
                  <a:prstClr val="black">
                    <a:tint val="75000"/>
                  </a:prstClr>
                </a:solidFill>
              </a:rPr>
              <a:t>8/26/22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383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ECA6CB-2E3B-41AB-8AAE-C75CEE687D68}" type="datetime1">
              <a:rPr lang="en-US" smtClean="0">
                <a:solidFill>
                  <a:prstClr val="black">
                    <a:tint val="75000"/>
                  </a:prstClr>
                </a:solidFill>
              </a:rPr>
              <a:t>8/26/22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9408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F8E4A6-8EA6-4140-9887-7DC7C49711E0}" type="datetime1">
              <a:rPr lang="en-US" smtClean="0">
                <a:solidFill>
                  <a:prstClr val="black">
                    <a:tint val="75000"/>
                  </a:prstClr>
                </a:solidFill>
              </a:rPr>
              <a:t>8/26/22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78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2A6D6F-F825-C744-8E4C-1E68B6E26A8F}" type="datetimeFigureOut">
              <a:rPr lang="en-US" smtClean="0"/>
              <a:t>8/26/22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1259805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F9B07-4F02-4AB5-B60B-5C9E9CCF3F51}"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350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AB24F-CB82-4981-BB92-A9582DCD0B9E}"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432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50"/>
            <a:ext cx="2844800" cy="210205"/>
          </a:xfrm>
          <a:prstGeom prst="rect">
            <a:avLst/>
          </a:prstGeom>
        </p:spPr>
        <p:txBody>
          <a:bodyPr lIns="91429" tIns="45714" rIns="91429" bIns="45714"/>
          <a:lstStyle/>
          <a:p>
            <a:pPr defTabSz="914270"/>
            <a:fld id="{753C6DA0-755A-42A6-9460-C7284F8B2385}" type="datetime1">
              <a:rPr lang="en-US" smtClean="0">
                <a:solidFill>
                  <a:prstClr val="black">
                    <a:tint val="75000"/>
                  </a:prstClr>
                </a:solidFill>
                <a:ea typeface="MS PGothic" charset="0"/>
              </a:rPr>
              <a:t>8/26/22</a:t>
            </a:fld>
            <a:endParaRPr lang="en-US">
              <a:solidFill>
                <a:prstClr val="black">
                  <a:tint val="75000"/>
                </a:prstClr>
              </a:solidFill>
              <a:ea typeface="MS PGothic" charset="0"/>
            </a:endParaRPr>
          </a:p>
        </p:txBody>
      </p:sp>
      <p:sp>
        <p:nvSpPr>
          <p:cNvPr id="5" name="Footer Placeholder 4"/>
          <p:cNvSpPr>
            <a:spLocks noGrp="1"/>
          </p:cNvSpPr>
          <p:nvPr>
            <p:ph type="ftr" sz="quarter" idx="11"/>
          </p:nvPr>
        </p:nvSpPr>
        <p:spPr>
          <a:xfrm>
            <a:off x="4165600" y="6628250"/>
            <a:ext cx="3860800" cy="210205"/>
          </a:xfrm>
          <a:prstGeom prst="rect">
            <a:avLst/>
          </a:prstGeom>
        </p:spPr>
        <p:txBody>
          <a:bodyPr lIns="91429" tIns="45714" rIns="91429" bIns="45714"/>
          <a:lstStyle/>
          <a:p>
            <a:pPr defTabSz="914270"/>
            <a:r>
              <a:rPr lang="fr-FR">
                <a:solidFill>
                  <a:prstClr val="black">
                    <a:tint val="75000"/>
                  </a:prstClr>
                </a:solidFill>
                <a:ea typeface="MS PGothic" charset="0"/>
              </a:rPr>
              <a:t>Pre Decisional: Contains NASA Sensitive Information</a:t>
            </a:r>
            <a:endParaRPr lang="en-US">
              <a:solidFill>
                <a:prstClr val="black">
                  <a:tint val="75000"/>
                </a:prstClr>
              </a:solidFill>
              <a:ea typeface="MS PGothic" charset="0"/>
            </a:endParaRPr>
          </a:p>
        </p:txBody>
      </p:sp>
      <p:sp>
        <p:nvSpPr>
          <p:cNvPr id="6" name="Slide Number Placeholder 5"/>
          <p:cNvSpPr>
            <a:spLocks noGrp="1"/>
          </p:cNvSpPr>
          <p:nvPr>
            <p:ph type="sldNum" sz="quarter" idx="12"/>
          </p:nvPr>
        </p:nvSpPr>
        <p:spPr>
          <a:xfrm>
            <a:off x="9347200" y="6638280"/>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578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4"/>
            <a:ext cx="2844800" cy="210205"/>
          </a:xfrm>
          <a:prstGeom prst="rect">
            <a:avLst/>
          </a:prstGeom>
        </p:spPr>
        <p:txBody>
          <a:bodyPr lIns="91429" tIns="45714" rIns="91429" bIns="45714"/>
          <a:lstStyle/>
          <a:p>
            <a:fld id="{ED4A0D58-2FBE-4A99-963B-002493EF16EA}"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11"/>
          </p:nvPr>
        </p:nvSpPr>
        <p:spPr>
          <a:xfrm>
            <a:off x="4165600" y="6628244"/>
            <a:ext cx="3860800" cy="210205"/>
          </a:xfrm>
          <a:prstGeom prst="rect">
            <a:avLst/>
          </a:prstGeom>
        </p:spPr>
        <p:txBody>
          <a:bodyPr lIns="91429" tIns="45714" rIns="91429" bIns="45714"/>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628244"/>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569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5"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618159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7" name="Title 1"/>
          <p:cNvSpPr txBox="1">
            <a:spLocks/>
          </p:cNvSpPr>
          <p:nvPr/>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3"/>
            <a:ext cx="9855200" cy="1054385"/>
          </a:xfrm>
          <a:prstGeom prst="rect">
            <a:avLst/>
          </a:prstGeom>
        </p:spPr>
        <p:txBody>
          <a:bodyPr anchor="ctr"/>
          <a:lstStyle>
            <a:lvl1pPr>
              <a:defRPr sz="3200" b="1">
                <a:solidFill>
                  <a:schemeClr val="bg1"/>
                </a:solidFill>
                <a:latin typeface="Helvetica"/>
                <a:cs typeface="Helvetica"/>
              </a:defRPr>
            </a:lvl1pPr>
          </a:lstStyle>
          <a:p>
            <a:r>
              <a:rPr lang="en-US"/>
              <a:t>Click to edit Master title style</a:t>
            </a:r>
          </a:p>
        </p:txBody>
      </p:sp>
      <p:sp>
        <p:nvSpPr>
          <p:cNvPr id="8" name="Rectangle 4"/>
          <p:cNvSpPr>
            <a:spLocks noGrp="1" noChangeArrowheads="1"/>
          </p:cNvSpPr>
          <p:nvPr>
            <p:ph type="sldNum" sz="quarter" idx="10"/>
          </p:nvPr>
        </p:nvSpPr>
        <p:spPr>
          <a:xfrm>
            <a:off x="11684000" y="6719888"/>
            <a:ext cx="508000" cy="138112"/>
          </a:xfrm>
          <a:prstGeom prst="rect">
            <a:avLst/>
          </a:prstGeom>
        </p:spPr>
        <p:txBody>
          <a:bodyPr/>
          <a:lstStyle>
            <a:lvl1pPr algn="r">
              <a:defRPr>
                <a:latin typeface="Calibri"/>
                <a:cs typeface="Calibri"/>
              </a:defRPr>
            </a:lvl1pPr>
          </a:lstStyle>
          <a:p>
            <a:pPr>
              <a:defRPr/>
            </a:pPr>
            <a:fld id="{C4CA8F6E-FEAE-3B4E-B275-17DDD45724F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E00681AF-188E-43C8-B64B-F4ED088BADE5}" type="datetime1">
              <a:rPr lang="en-US" smtClean="0">
                <a:solidFill>
                  <a:srgbClr val="000000">
                    <a:lumMod val="65000"/>
                    <a:lumOff val="35000"/>
                  </a:srgbClr>
                </a:solidFill>
              </a:rPr>
              <a:t>8/26/22</a:t>
            </a:fld>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r>
              <a:rPr lang="fr-FR">
                <a:solidFill>
                  <a:srgbClr val="000000">
                    <a:lumMod val="50000"/>
                    <a:lumOff val="50000"/>
                  </a:srgbClr>
                </a:solidFill>
              </a:rPr>
              <a:t>Pre Decisional: Contains NASA Sensitive Information</a:t>
            </a:r>
            <a:endParaRPr lang="en-US">
              <a:solidFill>
                <a:srgbClr val="000000">
                  <a:lumMod val="50000"/>
                  <a:lumOff val="50000"/>
                </a:srgbClr>
              </a:solidFill>
            </a:endParaRPr>
          </a:p>
        </p:txBody>
      </p:sp>
    </p:spTree>
    <p:extLst>
      <p:ext uri="{BB962C8B-B14F-4D97-AF65-F5344CB8AC3E}">
        <p14:creationId xmlns:p14="http://schemas.microsoft.com/office/powerpoint/2010/main" val="1949988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9675-C105-6544-956D-FED9D73E9D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02095B-CFCE-FD45-8841-95C675E611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707E63-DC01-714F-9BD4-02DCC2BCBF8F}"/>
              </a:ext>
            </a:extLst>
          </p:cNvPr>
          <p:cNvSpPr>
            <a:spLocks noGrp="1"/>
          </p:cNvSpPr>
          <p:nvPr>
            <p:ph type="dt" sz="half" idx="10"/>
          </p:nvPr>
        </p:nvSpPr>
        <p:spPr/>
        <p:txBody>
          <a:bodyPr/>
          <a:lstStyle/>
          <a:p>
            <a:fld id="{25A85293-B4D6-4E43-BBE5-6CA27BDE498B}" type="datetimeFigureOut">
              <a:rPr lang="en-US" smtClean="0"/>
              <a:t>8/26/22</a:t>
            </a:fld>
            <a:endParaRPr lang="en-US"/>
          </a:p>
        </p:txBody>
      </p:sp>
      <p:sp>
        <p:nvSpPr>
          <p:cNvPr id="5" name="Footer Placeholder 4">
            <a:extLst>
              <a:ext uri="{FF2B5EF4-FFF2-40B4-BE49-F238E27FC236}">
                <a16:creationId xmlns:a16="http://schemas.microsoft.com/office/drawing/2014/main" id="{1E24D3B8-2A09-DC45-BA4B-1BA2E05E4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DB54-6CAB-A742-AF75-F6857BCF43E6}"/>
              </a:ext>
            </a:extLst>
          </p:cNvPr>
          <p:cNvSpPr>
            <a:spLocks noGrp="1"/>
          </p:cNvSpPr>
          <p:nvPr>
            <p:ph type="sldNum" sz="quarter" idx="12"/>
          </p:nvPr>
        </p:nvSpPr>
        <p:spPr/>
        <p:txBody>
          <a:bodyPr/>
          <a:lstStyle/>
          <a:p>
            <a:fld id="{17551B8A-0604-A64C-9C3D-8C0F2E37F7A1}" type="slidenum">
              <a:rPr lang="en-US" smtClean="0"/>
              <a:t>‹#›</a:t>
            </a:fld>
            <a:endParaRPr lang="en-US"/>
          </a:p>
        </p:txBody>
      </p:sp>
      <p:pic>
        <p:nvPicPr>
          <p:cNvPr id="9" name="Picture 8">
            <a:extLst>
              <a:ext uri="{FF2B5EF4-FFF2-40B4-BE49-F238E27FC236}">
                <a16:creationId xmlns:a16="http://schemas.microsoft.com/office/drawing/2014/main" id="{CC4EC391-FFA0-F54D-AEC3-6AE540F5C0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1266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2A6D6F-F825-C744-8E4C-1E68B6E26A8F}"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51799-4C14-444D-80EA-FFFC143C7C63}" type="slidenum">
              <a:rPr lang="en-US" smtClean="0"/>
              <a:t>‹#›</a:t>
            </a:fld>
            <a:endParaRPr lang="en-US"/>
          </a:p>
        </p:txBody>
      </p:sp>
      <p:pic>
        <p:nvPicPr>
          <p:cNvPr id="7" name="Picture 6">
            <a:extLst>
              <a:ext uri="{FF2B5EF4-FFF2-40B4-BE49-F238E27FC236}">
                <a16:creationId xmlns:a16="http://schemas.microsoft.com/office/drawing/2014/main" id="{C9A53744-E7FE-4D1A-8F7D-2D6C363383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58EE696F-52E3-48FA-9805-9EF9BBC01A57}"/>
              </a:ext>
            </a:extLst>
          </p:cNvPr>
          <p:cNvSpPr txBox="1"/>
          <p:nvPr userDrawn="1"/>
        </p:nvSpPr>
        <p:spPr>
          <a:xfrm>
            <a:off x="4635402" y="-33454"/>
            <a:ext cx="28185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0000"/>
                </a:solidFill>
              </a:rPr>
              <a:t>Controlled Unclassified Information (CUI)</a:t>
            </a:r>
          </a:p>
        </p:txBody>
      </p:sp>
    </p:spTree>
    <p:extLst>
      <p:ext uri="{BB962C8B-B14F-4D97-AF65-F5344CB8AC3E}">
        <p14:creationId xmlns:p14="http://schemas.microsoft.com/office/powerpoint/2010/main" val="122522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9D35-CAB5-7C48-98EF-3BCA7FD8D8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ED3455-9A6A-F046-8F69-76FFB32562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029EF0-A4F1-AC4C-B61E-6E77ACE5E6E4}"/>
              </a:ext>
            </a:extLst>
          </p:cNvPr>
          <p:cNvSpPr>
            <a:spLocks noGrp="1"/>
          </p:cNvSpPr>
          <p:nvPr>
            <p:ph type="dt" sz="half" idx="10"/>
          </p:nvPr>
        </p:nvSpPr>
        <p:spPr/>
        <p:txBody>
          <a:bodyPr/>
          <a:lstStyle/>
          <a:p>
            <a:fld id="{E0A5F59A-EA33-D846-8AF9-9B6D30FFAE64}" type="datetimeFigureOut">
              <a:rPr lang="en-US" smtClean="0"/>
              <a:t>8/26/22</a:t>
            </a:fld>
            <a:endParaRPr lang="en-US"/>
          </a:p>
        </p:txBody>
      </p:sp>
      <p:sp>
        <p:nvSpPr>
          <p:cNvPr id="5" name="Footer Placeholder 4">
            <a:extLst>
              <a:ext uri="{FF2B5EF4-FFF2-40B4-BE49-F238E27FC236}">
                <a16:creationId xmlns:a16="http://schemas.microsoft.com/office/drawing/2014/main" id="{3794725F-DE95-844C-8D7F-80FC2353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40E34-3EF0-614F-9231-8C8D48220633}"/>
              </a:ext>
            </a:extLst>
          </p:cNvPr>
          <p:cNvSpPr>
            <a:spLocks noGrp="1"/>
          </p:cNvSpPr>
          <p:nvPr>
            <p:ph type="sldNum" sz="quarter" idx="12"/>
          </p:nvPr>
        </p:nvSpPr>
        <p:spPr/>
        <p:txBody>
          <a:bodyPr/>
          <a:lstStyle/>
          <a:p>
            <a:fld id="{CDA1BDF8-75E0-FF44-A417-D9972E7556DE}" type="slidenum">
              <a:rPr lang="en-US" smtClean="0"/>
              <a:t>‹#›</a:t>
            </a:fld>
            <a:endParaRPr lang="en-US"/>
          </a:p>
        </p:txBody>
      </p:sp>
      <p:pic>
        <p:nvPicPr>
          <p:cNvPr id="8" name="Picture 7">
            <a:extLst>
              <a:ext uri="{FF2B5EF4-FFF2-40B4-BE49-F238E27FC236}">
                <a16:creationId xmlns:a16="http://schemas.microsoft.com/office/drawing/2014/main" id="{A8943262-F6D9-6849-BAD3-48F2333F2D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EF76BFE3-DF8E-4E09-8FC1-0B735429D269}"/>
              </a:ext>
            </a:extLst>
          </p:cNvPr>
          <p:cNvSpPr txBox="1"/>
          <p:nvPr userDrawn="1"/>
        </p:nvSpPr>
        <p:spPr>
          <a:xfrm>
            <a:off x="4635402" y="-33454"/>
            <a:ext cx="28185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0000"/>
                </a:solidFill>
              </a:rPr>
              <a:t>Controlled Unclassified Information (CUI)</a:t>
            </a:r>
          </a:p>
        </p:txBody>
      </p:sp>
    </p:spTree>
    <p:extLst>
      <p:ext uri="{BB962C8B-B14F-4D97-AF65-F5344CB8AC3E}">
        <p14:creationId xmlns:p14="http://schemas.microsoft.com/office/powerpoint/2010/main" val="2712948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2A6D6F-F825-C744-8E4C-1E68B6E26A8F}" type="datetimeFigureOut">
              <a:rPr lang="en-US" smtClean="0"/>
              <a:t>8/26/22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343559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2A6D6F-F825-C744-8E4C-1E68B6E26A8F}" type="datetimeFigureOut">
              <a:rPr lang="en-US" smtClean="0"/>
              <a:t>8/26/22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1409802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1F36-0387-4D76-8489-D39BE7F4BC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92774-1DC8-42C3-BBC0-1DB7C93694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87714-1DC0-414E-B5A6-890D6E1FF0FA}"/>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5" name="Footer Placeholder 4">
            <a:extLst>
              <a:ext uri="{FF2B5EF4-FFF2-40B4-BE49-F238E27FC236}">
                <a16:creationId xmlns:a16="http://schemas.microsoft.com/office/drawing/2014/main" id="{ACA73FED-3B9D-490E-8D8A-F3CE080BA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7EC9E-7891-4F4D-82EF-4B0761E91A10}"/>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3160732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0688-69E1-48E1-A619-C939DDED87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EC6C6-D2F4-453C-ADA7-BD07258069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9D9E3-1D3E-4EB2-85D0-AA5DA43AFB54}"/>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5" name="Footer Placeholder 4">
            <a:extLst>
              <a:ext uri="{FF2B5EF4-FFF2-40B4-BE49-F238E27FC236}">
                <a16:creationId xmlns:a16="http://schemas.microsoft.com/office/drawing/2014/main" id="{67B8BD2C-A613-4D5D-92E2-647D20285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59C37-E08E-48C8-85F9-8598B49158F2}"/>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13623830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8AE7-482A-43EF-93AE-E9C4E16F7E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00B1DD-7DE2-4D9B-BFC1-9E5C100C22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81064C-B3B9-442A-B7A5-2C699D66BEC9}"/>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5" name="Footer Placeholder 4">
            <a:extLst>
              <a:ext uri="{FF2B5EF4-FFF2-40B4-BE49-F238E27FC236}">
                <a16:creationId xmlns:a16="http://schemas.microsoft.com/office/drawing/2014/main" id="{D03B05C4-BA5A-42C9-8973-33611143C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659BC-038B-432F-87F1-5D09FB045122}"/>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609889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6482-7B9B-4EA1-AAD0-2A386BAC1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9C721-5761-48A8-A3AF-6742988817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DBCB06-2E5A-4382-9D5B-210C8B1762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E7D86A-D7CB-4A8D-ACBE-E7FA3167CD21}"/>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6" name="Footer Placeholder 5">
            <a:extLst>
              <a:ext uri="{FF2B5EF4-FFF2-40B4-BE49-F238E27FC236}">
                <a16:creationId xmlns:a16="http://schemas.microsoft.com/office/drawing/2014/main" id="{F640D112-23A1-4A24-97E7-4CE97572D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D259D-64BF-4BC6-A251-83B1EA93C6F7}"/>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2845142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7807-2053-45AA-9F29-B65AD4D44F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D199F1-19A0-4134-9808-ABD489EBCF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63A6A5-2AB4-45E9-82A6-C0D649E245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67312E-8A56-4B5B-832F-A72602747D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439B24-2845-4D56-AEE2-F907A0698A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7262E4-5716-498B-A0DB-97BA1BEB426D}"/>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8" name="Footer Placeholder 7">
            <a:extLst>
              <a:ext uri="{FF2B5EF4-FFF2-40B4-BE49-F238E27FC236}">
                <a16:creationId xmlns:a16="http://schemas.microsoft.com/office/drawing/2014/main" id="{9340D82C-072C-4FFF-8D76-3437F2E510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7FF224-62CF-4318-B7E8-B36EFD1A4DA0}"/>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1733305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1750-5A87-4525-AFE5-E1AF0CF995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4C54-9ACA-4125-BFE8-2E717EED52E3}"/>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4" name="Footer Placeholder 3">
            <a:extLst>
              <a:ext uri="{FF2B5EF4-FFF2-40B4-BE49-F238E27FC236}">
                <a16:creationId xmlns:a16="http://schemas.microsoft.com/office/drawing/2014/main" id="{3B3AD538-640B-4DD2-AB79-E1534D2643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D64242-160E-491E-B12D-D573E1E5C18C}"/>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2118765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9B0357-29E9-4B56-9F65-497E7CAC0A15}"/>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3" name="Footer Placeholder 2">
            <a:extLst>
              <a:ext uri="{FF2B5EF4-FFF2-40B4-BE49-F238E27FC236}">
                <a16:creationId xmlns:a16="http://schemas.microsoft.com/office/drawing/2014/main" id="{A7EB04A6-BDA6-4273-A5AC-4F726BE24A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86EAB2-8365-4B99-9E1D-018702068CF5}"/>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4178296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B83D-1855-458C-9F44-B7E67CEB3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387D6F-AFA0-4BBF-9850-102C158D62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3F40F-B78D-4F45-A889-0DC31B245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B7683-3478-4D6F-BE64-9372E32FB102}"/>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6" name="Footer Placeholder 5">
            <a:extLst>
              <a:ext uri="{FF2B5EF4-FFF2-40B4-BE49-F238E27FC236}">
                <a16:creationId xmlns:a16="http://schemas.microsoft.com/office/drawing/2014/main" id="{644D59D5-F378-440E-B790-373A33ED6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DFE96-25A3-4E88-8928-EB35FF034EA0}"/>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20918805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A44D6-E008-40A0-9F0E-EBE135E55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F2B51E-B69E-47C2-851F-57C0F08A3E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6479CF-7F55-482D-8352-D8FEC324A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17E198-BFD2-4550-9C64-345297C0784C}"/>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6" name="Footer Placeholder 5">
            <a:extLst>
              <a:ext uri="{FF2B5EF4-FFF2-40B4-BE49-F238E27FC236}">
                <a16:creationId xmlns:a16="http://schemas.microsoft.com/office/drawing/2014/main" id="{29D77505-7F32-4163-9A2C-1EE6BD4A6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6CC0A-3418-4330-9081-7C40524DCF7B}"/>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27449591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8B80-2B47-42E0-8CC6-937C0746FD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C2B29D-7731-4F8F-B142-048104AE80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DE9E7-465A-4601-9CE0-8BBFF37E7BB5}"/>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5" name="Footer Placeholder 4">
            <a:extLst>
              <a:ext uri="{FF2B5EF4-FFF2-40B4-BE49-F238E27FC236}">
                <a16:creationId xmlns:a16="http://schemas.microsoft.com/office/drawing/2014/main" id="{3C53D0E1-2E8B-434C-A71C-364EE2A0B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9C290-6F60-4CB5-AD58-EA790528656D}"/>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2251382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2A6D6F-F825-C744-8E4C-1E68B6E26A8F}" type="datetimeFigureOut">
              <a:rPr lang="en-US" smtClean="0"/>
              <a:t>8/26/22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26177707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CFB26A-BE00-4A37-B337-99AA8CBC5E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FBA14C-B267-43F5-9F22-DAE14D28E3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FD9FD-C20A-4D7A-A91A-FEEAFC380FA4}"/>
              </a:ext>
            </a:extLst>
          </p:cNvPr>
          <p:cNvSpPr>
            <a:spLocks noGrp="1"/>
          </p:cNvSpPr>
          <p:nvPr>
            <p:ph type="dt" sz="half" idx="10"/>
          </p:nvPr>
        </p:nvSpPr>
        <p:spPr/>
        <p:txBody>
          <a:bodyPr/>
          <a:lstStyle/>
          <a:p>
            <a:fld id="{A749A669-FB18-4EB8-AE09-DCAD6769810B}" type="datetimeFigureOut">
              <a:rPr lang="en-US" smtClean="0"/>
              <a:t>8/26/22</a:t>
            </a:fld>
            <a:endParaRPr lang="en-US"/>
          </a:p>
        </p:txBody>
      </p:sp>
      <p:sp>
        <p:nvSpPr>
          <p:cNvPr id="5" name="Footer Placeholder 4">
            <a:extLst>
              <a:ext uri="{FF2B5EF4-FFF2-40B4-BE49-F238E27FC236}">
                <a16:creationId xmlns:a16="http://schemas.microsoft.com/office/drawing/2014/main" id="{E7D4F0E7-DF3F-4112-AA77-C50A5759E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2B979-4009-45CD-B3D3-7042A6578BCB}"/>
              </a:ext>
            </a:extLst>
          </p:cNvPr>
          <p:cNvSpPr>
            <a:spLocks noGrp="1"/>
          </p:cNvSpPr>
          <p:nvPr>
            <p:ph type="sldNum" sz="quarter" idx="12"/>
          </p:nvPr>
        </p:nvSpPr>
        <p:spPr/>
        <p:txBody>
          <a:bodyPr/>
          <a:lstStyle/>
          <a:p>
            <a:fld id="{D4A7F4F6-1ED2-410D-ACB2-812CD3993291}" type="slidenum">
              <a:rPr lang="en-US" smtClean="0"/>
              <a:t>‹#›</a:t>
            </a:fld>
            <a:endParaRPr lang="en-US"/>
          </a:p>
        </p:txBody>
      </p:sp>
    </p:spTree>
    <p:extLst>
      <p:ext uri="{BB962C8B-B14F-4D97-AF65-F5344CB8AC3E}">
        <p14:creationId xmlns:p14="http://schemas.microsoft.com/office/powerpoint/2010/main" val="2973236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36"/>
            <a:ext cx="10515600" cy="701675"/>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610600" y="6356362"/>
            <a:ext cx="2743200" cy="365125"/>
          </a:xfrm>
          <a:prstGeom prst="rect">
            <a:avLst/>
          </a:prstGeom>
        </p:spPr>
        <p:txBody>
          <a:bodyPr/>
          <a:lstStyle/>
          <a:p>
            <a:fld id="{BA160F9F-5A53-4DFD-BA55-8E3063BB41B2}" type="slidenum">
              <a:rPr lang="en-US" smtClean="0">
                <a:solidFill>
                  <a:prstClr val="black">
                    <a:tint val="75000"/>
                  </a:prstClr>
                </a:solidFill>
              </a:rPr>
              <a:pPr/>
              <a:t>‹#›</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7"/>
            <a:ext cx="4114800" cy="365125"/>
          </a:xfrm>
          <a:prstGeom prst="rect">
            <a:avLst/>
          </a:prstGeom>
        </p:spPr>
        <p:txBody>
          <a:bodyPr/>
          <a:lstStyle/>
          <a:p>
            <a:endParaRPr lang="en-US">
              <a:solidFill>
                <a:prstClr val="black">
                  <a:tint val="75000"/>
                </a:prstClr>
              </a:solidFill>
            </a:endParaRPr>
          </a:p>
        </p:txBody>
      </p:sp>
    </p:spTree>
    <p:extLst>
      <p:ext uri="{BB962C8B-B14F-4D97-AF65-F5344CB8AC3E}">
        <p14:creationId xmlns:p14="http://schemas.microsoft.com/office/powerpoint/2010/main" val="380605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1111-B0F3-A047-AC9F-4168727CC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86EB1F-2669-1C4A-99F3-F9AAB8A983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FCBDE6-5EA6-E94C-82AC-3C2256A97BA2}"/>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5" name="Footer Placeholder 4">
            <a:extLst>
              <a:ext uri="{FF2B5EF4-FFF2-40B4-BE49-F238E27FC236}">
                <a16:creationId xmlns:a16="http://schemas.microsoft.com/office/drawing/2014/main" id="{E12D10D0-AD94-C542-A433-6100C1FB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6FB6-5026-C246-902C-6971B4BE4D6F}"/>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2002090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EA30-E613-C74B-A10B-82EDDCFCE9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62DE4-702B-1648-9D69-3A4AAA51BB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18C12-3B8C-8C47-8952-2D4443F23C8D}"/>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5" name="Footer Placeholder 4">
            <a:extLst>
              <a:ext uri="{FF2B5EF4-FFF2-40B4-BE49-F238E27FC236}">
                <a16:creationId xmlns:a16="http://schemas.microsoft.com/office/drawing/2014/main" id="{70C13C11-B522-A649-B7CA-C2F693C81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FB6AF-F6FB-5344-995C-DE051D1AC8C4}"/>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2118019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4EBE-40A9-024A-93DB-A0F04C263E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1AEF56-C2BF-BD41-A31B-85FDEEBA41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CED33-C94D-184E-BE4F-9BBBA3982BE9}"/>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5" name="Footer Placeholder 4">
            <a:extLst>
              <a:ext uri="{FF2B5EF4-FFF2-40B4-BE49-F238E27FC236}">
                <a16:creationId xmlns:a16="http://schemas.microsoft.com/office/drawing/2014/main" id="{825D01B5-ABF4-9D4B-A31F-E0908A35B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94BB6-D8C7-F541-B5E7-6CCA0CFBB35C}"/>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35587062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0D44-E6E7-664E-B750-F9EED00AB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E1AA8-776A-6642-AB31-4251FAA8BF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077DE3-33FE-BA49-A9D6-0D74D6D373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FCB3B-EDF0-4047-A839-CD744D1D7DFC}"/>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6" name="Footer Placeholder 5">
            <a:extLst>
              <a:ext uri="{FF2B5EF4-FFF2-40B4-BE49-F238E27FC236}">
                <a16:creationId xmlns:a16="http://schemas.microsoft.com/office/drawing/2014/main" id="{B983A719-3CD0-7E42-AD5A-384836263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F03A1-6566-8B44-AA76-F23C623E52DA}"/>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2041835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3EC4-E1C0-BC40-964E-095614AF21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7C890-8CB0-DA4A-A77B-5F7C6B4EEB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5E664A-B25E-874B-AC24-12C9814961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322481-FBFF-5C40-9148-F236AF2CB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82FE25-5CAF-4748-8D72-C72D9701F6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2265D6-8B5A-6C46-A070-EA9CD4386CAE}"/>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8" name="Footer Placeholder 7">
            <a:extLst>
              <a:ext uri="{FF2B5EF4-FFF2-40B4-BE49-F238E27FC236}">
                <a16:creationId xmlns:a16="http://schemas.microsoft.com/office/drawing/2014/main" id="{FC254FCE-B9E0-444E-93C5-21C232BB01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4A7438-35FC-2342-91DF-26588957AF4E}"/>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3048501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9F76-BA0D-2742-B63E-A1DB9E46A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22B395-3959-C54B-B8F1-BE7E8BCDB95D}"/>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4" name="Footer Placeholder 3">
            <a:extLst>
              <a:ext uri="{FF2B5EF4-FFF2-40B4-BE49-F238E27FC236}">
                <a16:creationId xmlns:a16="http://schemas.microsoft.com/office/drawing/2014/main" id="{160EDE7C-B6A8-4342-8AC4-745F09873E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E5B5BC-A905-CF49-BE53-FFE3B9710545}"/>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2945177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B2B7F9-C9FE-C243-B8F1-21BB271E40AD}"/>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3" name="Footer Placeholder 2">
            <a:extLst>
              <a:ext uri="{FF2B5EF4-FFF2-40B4-BE49-F238E27FC236}">
                <a16:creationId xmlns:a16="http://schemas.microsoft.com/office/drawing/2014/main" id="{E5BD502D-F61D-6040-9E2D-C1DB696CDB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34A8F0-BE64-1445-BBB4-E0B52A48A752}"/>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10154841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CDB9-46D0-0146-BA37-088429894E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333214-520F-D149-97C9-C250BC106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30F0E0-F27F-AA42-A73E-21BF4B877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3EBFA-2AF8-B943-B1EA-B4E4F1FB2165}"/>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6" name="Footer Placeholder 5">
            <a:extLst>
              <a:ext uri="{FF2B5EF4-FFF2-40B4-BE49-F238E27FC236}">
                <a16:creationId xmlns:a16="http://schemas.microsoft.com/office/drawing/2014/main" id="{209D57A1-184A-2F43-82B8-B72E7F4BF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CA7D8-DD02-CB4E-BB52-FC67603ED855}"/>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253188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2A6D6F-F825-C744-8E4C-1E68B6E26A8F}" type="datetimeFigureOut">
              <a:rPr lang="en-US" smtClean="0"/>
              <a:t>8/26/22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40272775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6097-7985-FC40-8BA2-896AD395C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2E6EDD-212D-B64D-ADD3-FF50402E0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F2ACEF-22D1-184C-AE8A-C7EBD12EF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D66895-C687-2C45-8556-B0A448AE1077}"/>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6" name="Footer Placeholder 5">
            <a:extLst>
              <a:ext uri="{FF2B5EF4-FFF2-40B4-BE49-F238E27FC236}">
                <a16:creationId xmlns:a16="http://schemas.microsoft.com/office/drawing/2014/main" id="{BE058938-72DE-7E44-870A-023AAC82D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1D876-3EBB-C348-BE1F-11FE2698D0B6}"/>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3197946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4445-FC3D-234A-B0AE-289831D96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3CA2F-7245-BD45-81E1-E6324DF03B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08B90-41A4-1C4C-8853-E7AFFDC506A6}"/>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5" name="Footer Placeholder 4">
            <a:extLst>
              <a:ext uri="{FF2B5EF4-FFF2-40B4-BE49-F238E27FC236}">
                <a16:creationId xmlns:a16="http://schemas.microsoft.com/office/drawing/2014/main" id="{C414C5A2-37B6-CB41-8188-1C5135C1E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A34B9-675D-564E-8A56-E3B604A438CF}"/>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2868647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601447-F928-5146-BBBF-F5D6CF2423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196D19-0E3C-EC4A-B6A5-7E58B57F10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08670-F554-D347-A66F-D32D92A677B7}"/>
              </a:ext>
            </a:extLst>
          </p:cNvPr>
          <p:cNvSpPr>
            <a:spLocks noGrp="1"/>
          </p:cNvSpPr>
          <p:nvPr>
            <p:ph type="dt" sz="half" idx="10"/>
          </p:nvPr>
        </p:nvSpPr>
        <p:spPr/>
        <p:txBody>
          <a:bodyPr/>
          <a:lstStyle/>
          <a:p>
            <a:fld id="{5F0D75A8-3B8A-314E-B49A-E31B8EB18599}" type="datetimeFigureOut">
              <a:rPr lang="en-US" smtClean="0"/>
              <a:t>8/26/22</a:t>
            </a:fld>
            <a:endParaRPr lang="en-US"/>
          </a:p>
        </p:txBody>
      </p:sp>
      <p:sp>
        <p:nvSpPr>
          <p:cNvPr id="5" name="Footer Placeholder 4">
            <a:extLst>
              <a:ext uri="{FF2B5EF4-FFF2-40B4-BE49-F238E27FC236}">
                <a16:creationId xmlns:a16="http://schemas.microsoft.com/office/drawing/2014/main" id="{66EDD0FA-1503-FC42-B0F3-8E698A0DF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8B65D-1BEF-6C48-9F4A-E48B52622D77}"/>
              </a:ext>
            </a:extLst>
          </p:cNvPr>
          <p:cNvSpPr>
            <a:spLocks noGrp="1"/>
          </p:cNvSpPr>
          <p:nvPr>
            <p:ph type="sldNum" sz="quarter" idx="12"/>
          </p:nvPr>
        </p:nvSpPr>
        <p:spPr/>
        <p:txBody>
          <a:bodyPr/>
          <a:lstStyle/>
          <a:p>
            <a:fld id="{41A5C1D7-F8C0-A848-9CD4-5303922A866F}" type="slidenum">
              <a:rPr lang="en-US" smtClean="0"/>
              <a:t>‹#›</a:t>
            </a:fld>
            <a:endParaRPr lang="en-US"/>
          </a:p>
        </p:txBody>
      </p:sp>
    </p:spTree>
    <p:extLst>
      <p:ext uri="{BB962C8B-B14F-4D97-AF65-F5344CB8AC3E}">
        <p14:creationId xmlns:p14="http://schemas.microsoft.com/office/powerpoint/2010/main" val="18296277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2 Program Title Slide 1">
    <p:spTree>
      <p:nvGrpSpPr>
        <p:cNvPr id="1" name=""/>
        <p:cNvGrpSpPr/>
        <p:nvPr/>
      </p:nvGrpSpPr>
      <p:grpSpPr>
        <a:xfrm>
          <a:off x="0" y="0"/>
          <a:ext cx="0" cy="0"/>
          <a:chOff x="0" y="0"/>
          <a:chExt cx="0" cy="0"/>
        </a:xfrm>
      </p:grpSpPr>
      <p:pic>
        <p:nvPicPr>
          <p:cNvPr id="18"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9"/>
          <p:cNvSpPr>
            <a:spLocks noChangeArrowheads="1"/>
          </p:cNvSpPr>
          <p:nvPr userDrawn="1"/>
        </p:nvSpPr>
        <p:spPr bwMode="auto">
          <a:xfrm>
            <a:off x="279558" y="6415618"/>
            <a:ext cx="1074333" cy="256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l">
              <a:defRPr/>
            </a:pPr>
            <a:r>
              <a:rPr lang="en-US" altLang="en-US" sz="1067">
                <a:solidFill>
                  <a:schemeClr val="bg1"/>
                </a:solidFill>
                <a:latin typeface="HelveticaNeueLT Std Med"/>
                <a:cs typeface="HelveticaNeueLT Std Med"/>
              </a:rPr>
              <a:t>www.nasa.gov</a:t>
            </a:r>
          </a:p>
        </p:txBody>
      </p:sp>
      <p:pic>
        <p:nvPicPr>
          <p:cNvPr id="20" name="Picture 19" descr=" NASA Logo RGB.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931361" y="289984"/>
            <a:ext cx="1054679" cy="872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0"/>
          <p:cNvSpPr>
            <a:spLocks noChangeArrowheads="1"/>
          </p:cNvSpPr>
          <p:nvPr userDrawn="1"/>
        </p:nvSpPr>
        <p:spPr bwMode="auto">
          <a:xfrm>
            <a:off x="266011" y="613098"/>
            <a:ext cx="3073277" cy="256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1067">
                <a:solidFill>
                  <a:schemeClr val="bg1"/>
                </a:solidFill>
                <a:cs typeface="Arial" charset="0"/>
              </a:rPr>
              <a:t>National Aeronautics and Space Administration </a:t>
            </a:r>
          </a:p>
        </p:txBody>
      </p:sp>
      <p:sp>
        <p:nvSpPr>
          <p:cNvPr id="22" name="Title 1"/>
          <p:cNvSpPr>
            <a:spLocks noGrp="1"/>
          </p:cNvSpPr>
          <p:nvPr>
            <p:ph type="title" hasCustomPrompt="1"/>
          </p:nvPr>
        </p:nvSpPr>
        <p:spPr>
          <a:xfrm>
            <a:off x="279557" y="3385147"/>
            <a:ext cx="8003192" cy="1026295"/>
          </a:xfrm>
          <a:prstGeom prst="rect">
            <a:avLst/>
          </a:prstGeom>
        </p:spPr>
        <p:txBody>
          <a:bodyPr vert="horz"/>
          <a:lstStyle>
            <a:lvl1pPr algn="l">
              <a:lnSpc>
                <a:spcPct val="110000"/>
              </a:lnSpc>
              <a:spcBef>
                <a:spcPts val="1600"/>
              </a:spcBef>
              <a:spcAft>
                <a:spcPts val="1600"/>
              </a:spcAft>
              <a:defRPr sz="2667" b="1">
                <a:solidFill>
                  <a:schemeClr val="bg1"/>
                </a:solidFill>
              </a:defRPr>
            </a:lvl1pPr>
          </a:lstStyle>
          <a:p>
            <a:r>
              <a:rPr lang="en-US"/>
              <a:t>   </a:t>
            </a:r>
          </a:p>
        </p:txBody>
      </p:sp>
      <p:sp>
        <p:nvSpPr>
          <p:cNvPr id="23" name="Text Placeholder 7"/>
          <p:cNvSpPr>
            <a:spLocks noGrp="1"/>
          </p:cNvSpPr>
          <p:nvPr>
            <p:ph type="body" sz="quarter" idx="10"/>
          </p:nvPr>
        </p:nvSpPr>
        <p:spPr>
          <a:xfrm>
            <a:off x="279558" y="5120344"/>
            <a:ext cx="3371925" cy="1040416"/>
          </a:xfrm>
          <a:prstGeom prst="rect">
            <a:avLst/>
          </a:prstGeom>
        </p:spPr>
        <p:txBody>
          <a:bodyPr vert="horz"/>
          <a:lstStyle>
            <a:lvl1pPr marL="0" indent="0" algn="l">
              <a:buNone/>
              <a:defRPr sz="1867" b="1" baseline="0">
                <a:solidFill>
                  <a:srgbClr val="15A4F5"/>
                </a:solidFill>
                <a:effectLst>
                  <a:outerShdw blurRad="454025" dist="114300" dir="2700000" algn="tl" rotWithShape="0">
                    <a:srgbClr val="000000">
                      <a:alpha val="86000"/>
                    </a:srgbClr>
                  </a:outerShdw>
                </a:effectLst>
              </a:defRPr>
            </a:lvl1pPr>
          </a:lstStyle>
          <a:p>
            <a:pPr lvl="0"/>
            <a:r>
              <a:rPr lang="en-US"/>
              <a:t>Click to edit Master text styles</a:t>
            </a:r>
          </a:p>
        </p:txBody>
      </p:sp>
    </p:spTree>
    <p:extLst>
      <p:ext uri="{BB962C8B-B14F-4D97-AF65-F5344CB8AC3E}">
        <p14:creationId xmlns:p14="http://schemas.microsoft.com/office/powerpoint/2010/main" val="650346286"/>
      </p:ext>
    </p:extLst>
  </p:cSld>
  <p:clrMapOvr>
    <a:masterClrMapping/>
  </p:clrMapOvr>
  <p:extLst>
    <p:ext uri="{DCECCB84-F9BA-43D5-87BE-67443E8EF086}">
      <p15:sldGuideLst xmlns:p15="http://schemas.microsoft.com/office/powerpoint/2012/main">
        <p15:guide id="1" orient="horz" pos="348">
          <p15:clr>
            <a:srgbClr val="FBAE40"/>
          </p15:clr>
        </p15:guide>
        <p15:guide id="2" pos="19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0">
              <a:schemeClr val="tx1"/>
            </a:gs>
            <a:gs pos="54000">
              <a:schemeClr val="tx1">
                <a:lumMod val="95000"/>
                <a:lumOff val="5000"/>
              </a:schemeClr>
            </a:gs>
            <a:gs pos="100000">
              <a:schemeClr val="tx2"/>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8/26/22</a:t>
            </a:fld>
            <a:endParaRPr lang="en-US">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a:solidFill>
                <a:prstClr val="black"/>
              </a:solidFill>
            </a:endParaRPr>
          </a:p>
        </p:txBody>
      </p:sp>
    </p:spTree>
    <p:extLst>
      <p:ext uri="{BB962C8B-B14F-4D97-AF65-F5344CB8AC3E}">
        <p14:creationId xmlns:p14="http://schemas.microsoft.com/office/powerpoint/2010/main" val="25314408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Tree>
    <p:extLst>
      <p:ext uri="{BB962C8B-B14F-4D97-AF65-F5344CB8AC3E}">
        <p14:creationId xmlns:p14="http://schemas.microsoft.com/office/powerpoint/2010/main" val="27530344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594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600" y="0"/>
            <a:ext cx="10515600" cy="657274"/>
          </a:xfrm>
        </p:spPr>
        <p:txBody>
          <a:bodyPr>
            <a:normAutofit/>
          </a:bodyPr>
          <a:lstStyle>
            <a:lvl1pPr>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703800" y="11848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78"/>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4826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670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751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2A6D6F-F825-C744-8E4C-1E68B6E26A8F}" type="datetimeFigureOut">
              <a:rPr lang="en-US" smtClean="0"/>
              <a:t>8/26/22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1010224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7162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6007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681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1297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6113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8122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6755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50"/>
            <a:ext cx="2844800" cy="210205"/>
          </a:xfrm>
          <a:prstGeom prst="rect">
            <a:avLst/>
          </a:prstGeom>
        </p:spPr>
        <p:txBody>
          <a:bodyPr lIns="91429" tIns="45714" rIns="91429" bIns="45714"/>
          <a:lstStyle/>
          <a:p>
            <a:pPr defTabSz="914270"/>
            <a:endParaRPr lang="en-US">
              <a:solidFill>
                <a:prstClr val="black">
                  <a:tint val="75000"/>
                </a:prstClr>
              </a:solidFill>
              <a:ea typeface="MS PGothic" charset="0"/>
            </a:endParaRPr>
          </a:p>
        </p:txBody>
      </p:sp>
      <p:sp>
        <p:nvSpPr>
          <p:cNvPr id="5" name="Footer Placeholder 4"/>
          <p:cNvSpPr>
            <a:spLocks noGrp="1"/>
          </p:cNvSpPr>
          <p:nvPr>
            <p:ph type="ftr" sz="quarter" idx="11"/>
          </p:nvPr>
        </p:nvSpPr>
        <p:spPr>
          <a:xfrm>
            <a:off x="4165600" y="6628250"/>
            <a:ext cx="3860800" cy="210205"/>
          </a:xfrm>
          <a:prstGeom prst="rect">
            <a:avLst/>
          </a:prstGeom>
        </p:spPr>
        <p:txBody>
          <a:bodyPr lIns="91429" tIns="45714" rIns="91429" bIns="45714"/>
          <a:lstStyle/>
          <a:p>
            <a:pPr defTabSz="914270"/>
            <a:endParaRPr lang="en-US">
              <a:solidFill>
                <a:prstClr val="black">
                  <a:tint val="75000"/>
                </a:prstClr>
              </a:solidFill>
              <a:ea typeface="MS PGothic" charset="0"/>
            </a:endParaRPr>
          </a:p>
        </p:txBody>
      </p:sp>
      <p:sp>
        <p:nvSpPr>
          <p:cNvPr id="6" name="Slide Number Placeholder 5"/>
          <p:cNvSpPr>
            <a:spLocks noGrp="1"/>
          </p:cNvSpPr>
          <p:nvPr>
            <p:ph type="sldNum" sz="quarter" idx="12"/>
          </p:nvPr>
        </p:nvSpPr>
        <p:spPr>
          <a:xfrm>
            <a:off x="9347200" y="6638280"/>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9483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lIns="91429" tIns="45714" rIns="91429" bIns="45714"/>
          <a:lstStyle/>
          <a:p>
            <a:r>
              <a:rPr lang="en-US"/>
              <a:t>Click to edit Master title style</a:t>
            </a:r>
          </a:p>
        </p:txBody>
      </p:sp>
      <p:sp>
        <p:nvSpPr>
          <p:cNvPr id="4" name="Date Placeholder 3"/>
          <p:cNvSpPr>
            <a:spLocks noGrp="1"/>
          </p:cNvSpPr>
          <p:nvPr>
            <p:ph type="dt" sz="half" idx="10"/>
          </p:nvPr>
        </p:nvSpPr>
        <p:spPr>
          <a:xfrm>
            <a:off x="609600" y="6628244"/>
            <a:ext cx="2844800" cy="210205"/>
          </a:xfrm>
          <a:prstGeom prst="rect">
            <a:avLst/>
          </a:prstGeom>
        </p:spPr>
        <p:txBody>
          <a:bodyPr lIns="91429" tIns="45714" rIns="91429" bIns="45714"/>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628244"/>
            <a:ext cx="3860800" cy="210205"/>
          </a:xfrm>
          <a:prstGeom prst="rect">
            <a:avLst/>
          </a:prstGeom>
        </p:spPr>
        <p:txBody>
          <a:bodyPr lIns="91429" tIns="45714" rIns="91429" bIns="45714"/>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628244"/>
            <a:ext cx="2844800" cy="210205"/>
          </a:xfrm>
          <a:prstGeom prst="rect">
            <a:avLst/>
          </a:prstGeom>
        </p:spPr>
        <p:txBody>
          <a:bodyPr lIns="91429" tIns="45714" rIns="91429" bIns="45714"/>
          <a:lstStyle/>
          <a:p>
            <a:fld id="{87B28F38-D049-5F43-A036-3D1F4DDC4C63}" type="slidenum">
              <a:rPr lang="en-US">
                <a:solidFill>
                  <a:prstClr val="black">
                    <a:tint val="75000"/>
                  </a:prstClr>
                </a:solidFill>
              </a:rPr>
              <a:pPr/>
              <a:t>‹#›</a:t>
            </a:fld>
            <a:endParaRPr lang="en-US">
              <a:solidFill>
                <a:prstClr val="black">
                  <a:tint val="75000"/>
                </a:prstClr>
              </a:solidFill>
            </a:endParaRPr>
          </a:p>
        </p:txBody>
      </p:sp>
      <p:sp>
        <p:nvSpPr>
          <p:cNvPr id="7" name="Text Placeholder 2"/>
          <p:cNvSpPr>
            <a:spLocks noGrp="1"/>
          </p:cNvSpPr>
          <p:nvPr>
            <p:ph idx="1"/>
          </p:nvPr>
        </p:nvSpPr>
        <p:spPr>
          <a:xfrm>
            <a:off x="609600" y="1206501"/>
            <a:ext cx="10972800" cy="5416550"/>
          </a:xfrm>
          <a:prstGeom prst="rect">
            <a:avLst/>
          </a:prstGeom>
        </p:spPr>
        <p:txBody>
          <a:bodyPr vert="horz" lIns="91407" tIns="45704" rIns="91407" bIns="457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35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5"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03578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2A6D6F-F825-C744-8E4C-1E68B6E26A8F}" type="datetimeFigureOut">
              <a:rPr lang="en-US" smtClean="0"/>
              <a:t>8/26/22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51799-4C14-444D-80EA-FFFC143C7C63}" type="slidenum">
              <a:rPr lang="en-US" smtClean="0"/>
              <a:t>‹#›</a:t>
            </a:fld>
            <a:endParaRPr lang="en-US"/>
          </a:p>
        </p:txBody>
      </p:sp>
    </p:spTree>
    <p:extLst>
      <p:ext uri="{BB962C8B-B14F-4D97-AF65-F5344CB8AC3E}">
        <p14:creationId xmlns:p14="http://schemas.microsoft.com/office/powerpoint/2010/main" val="31228779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7" name="Title 1"/>
          <p:cNvSpPr txBox="1">
            <a:spLocks/>
          </p:cNvSpPr>
          <p:nvPr/>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a:solidFill>
                <a:srgbClr val="FFFFFF"/>
              </a:solidFill>
            </a:endParaRPr>
          </a:p>
        </p:txBody>
      </p:sp>
      <p:sp>
        <p:nvSpPr>
          <p:cNvPr id="9" name="Title 1"/>
          <p:cNvSpPr>
            <a:spLocks noGrp="1"/>
          </p:cNvSpPr>
          <p:nvPr>
            <p:ph type="title"/>
          </p:nvPr>
        </p:nvSpPr>
        <p:spPr>
          <a:xfrm>
            <a:off x="1219200" y="3"/>
            <a:ext cx="9855200" cy="1054385"/>
          </a:xfrm>
          <a:prstGeom prst="rect">
            <a:avLst/>
          </a:prstGeom>
        </p:spPr>
        <p:txBody>
          <a:bodyPr anchor="ctr"/>
          <a:lstStyle>
            <a:lvl1pPr>
              <a:defRPr sz="3200" b="1">
                <a:solidFill>
                  <a:schemeClr val="bg1"/>
                </a:solidFill>
                <a:latin typeface="Helvetica"/>
                <a:cs typeface="Helvetica"/>
              </a:defRPr>
            </a:lvl1pPr>
          </a:lstStyle>
          <a:p>
            <a:r>
              <a:rPr lang="en-US"/>
              <a:t>Click to edit Master title style</a:t>
            </a:r>
          </a:p>
        </p:txBody>
      </p:sp>
      <p:sp>
        <p:nvSpPr>
          <p:cNvPr id="8" name="Rectangle 4"/>
          <p:cNvSpPr>
            <a:spLocks noGrp="1" noChangeArrowheads="1"/>
          </p:cNvSpPr>
          <p:nvPr>
            <p:ph type="sldNum" sz="quarter" idx="10"/>
          </p:nvPr>
        </p:nvSpPr>
        <p:spPr>
          <a:xfrm>
            <a:off x="11684000" y="6719888"/>
            <a:ext cx="508000" cy="138112"/>
          </a:xfrm>
          <a:prstGeom prst="rect">
            <a:avLst/>
          </a:prstGeom>
        </p:spPr>
        <p:txBody>
          <a:bodyPr/>
          <a:lstStyle>
            <a:lvl1pPr algn="r">
              <a:defRPr>
                <a:latin typeface="Calibri"/>
                <a:cs typeface="Calibri"/>
              </a:defRPr>
            </a:lvl1pPr>
          </a:lstStyle>
          <a:p>
            <a:pPr>
              <a:defRPr/>
            </a:pPr>
            <a:fld id="{C4CA8F6E-FEAE-3B4E-B275-17DDD45724F1}" type="slidenum">
              <a:rPr lang="en-US" smtClean="0">
                <a:solidFill>
                  <a:srgbClr val="000000">
                    <a:lumMod val="65000"/>
                    <a:lumOff val="35000"/>
                  </a:srgbClr>
                </a:solidFill>
              </a:rPr>
              <a:pPr>
                <a:defRPr/>
              </a:pPr>
              <a:t>‹#›</a:t>
            </a:fld>
            <a:endParaRPr lang="en-US">
              <a:solidFill>
                <a:srgbClr val="000000">
                  <a:lumMod val="65000"/>
                  <a:lumOff val="35000"/>
                </a:srgbClr>
              </a:solidFill>
            </a:endParaRPr>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endParaRPr lang="en-US">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a:solidFill>
                <a:srgbClr val="000000">
                  <a:lumMod val="50000"/>
                  <a:lumOff val="50000"/>
                </a:srgbClr>
              </a:solidFill>
            </a:endParaRPr>
          </a:p>
        </p:txBody>
      </p:sp>
    </p:spTree>
    <p:extLst>
      <p:ext uri="{BB962C8B-B14F-4D97-AF65-F5344CB8AC3E}">
        <p14:creationId xmlns:p14="http://schemas.microsoft.com/office/powerpoint/2010/main" val="21136946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50"/>
        <p:cNvGrpSpPr/>
        <p:nvPr/>
      </p:nvGrpSpPr>
      <p:grpSpPr>
        <a:xfrm>
          <a:off x="0" y="0"/>
          <a:ext cx="0" cy="0"/>
          <a:chOff x="0" y="0"/>
          <a:chExt cx="0" cy="0"/>
        </a:xfrm>
      </p:grpSpPr>
      <p:sp>
        <p:nvSpPr>
          <p:cNvPr id="52" name="Google Shape;52;p8"/>
          <p:cNvSpPr/>
          <p:nvPr/>
        </p:nvSpPr>
        <p:spPr>
          <a:xfrm rot="-5400000" flipH="1">
            <a:off x="5997033" y="-5211696"/>
            <a:ext cx="197600" cy="12192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algn="ctr"/>
            <a:endParaRPr sz="1800">
              <a:solidFill>
                <a:srgbClr val="FFFFFF"/>
              </a:solidFill>
              <a:latin typeface="Raleway" panose="020B0604020202020204" charset="0"/>
              <a:ea typeface="Calibri"/>
              <a:cs typeface="Calibri"/>
              <a:sym typeface="Calibri"/>
            </a:endParaRPr>
          </a:p>
        </p:txBody>
      </p:sp>
      <p:sp>
        <p:nvSpPr>
          <p:cNvPr id="53" name="Google Shape;53;p8"/>
          <p:cNvSpPr/>
          <p:nvPr/>
        </p:nvSpPr>
        <p:spPr>
          <a:xfrm>
            <a:off x="0" y="0"/>
            <a:ext cx="12192000" cy="771920"/>
          </a:xfrm>
          <a:prstGeom prst="rect">
            <a:avLst/>
          </a:prstGeom>
          <a:solidFill>
            <a:srgbClr val="FFFFFF"/>
          </a:solidFill>
          <a:ln>
            <a:noFill/>
          </a:ln>
        </p:spPr>
        <p:txBody>
          <a:bodyPr spcFirstLastPara="1" wrap="square" lIns="91425" tIns="91425" rIns="91425" bIns="91425" anchor="ctr" anchorCtr="0">
            <a:noAutofit/>
          </a:bodyPr>
          <a:lstStyle/>
          <a:p>
            <a:endParaRPr sz="1800">
              <a:solidFill>
                <a:prstClr val="black"/>
              </a:solidFill>
              <a:latin typeface="Raleway" panose="020B0604020202020204" charset="0"/>
            </a:endParaRPr>
          </a:p>
        </p:txBody>
      </p:sp>
      <p:sp>
        <p:nvSpPr>
          <p:cNvPr id="54" name="Google Shape;54;p8"/>
          <p:cNvSpPr/>
          <p:nvPr/>
        </p:nvSpPr>
        <p:spPr>
          <a:xfrm>
            <a:off x="0" y="1430530"/>
            <a:ext cx="12192000" cy="5427473"/>
          </a:xfrm>
          <a:prstGeom prst="rect">
            <a:avLst/>
          </a:prstGeom>
          <a:solidFill>
            <a:srgbClr val="FFFFFF"/>
          </a:solidFill>
          <a:ln>
            <a:noFill/>
          </a:ln>
        </p:spPr>
        <p:txBody>
          <a:bodyPr spcFirstLastPara="1" wrap="square" lIns="91425" tIns="91425" rIns="91425" bIns="91425" anchor="ctr" anchorCtr="0">
            <a:noAutofit/>
          </a:bodyPr>
          <a:lstStyle/>
          <a:p>
            <a:endParaRPr sz="1800">
              <a:solidFill>
                <a:prstClr val="black"/>
              </a:solidFill>
              <a:latin typeface="Raleway" panose="020B0604020202020204" charset="0"/>
            </a:endParaRPr>
          </a:p>
        </p:txBody>
      </p:sp>
      <p:cxnSp>
        <p:nvCxnSpPr>
          <p:cNvPr id="55" name="Google Shape;55;p8"/>
          <p:cNvCxnSpPr/>
          <p:nvPr/>
        </p:nvCxnSpPr>
        <p:spPr>
          <a:xfrm>
            <a:off x="450800" y="6418233"/>
            <a:ext cx="11290400" cy="0"/>
          </a:xfrm>
          <a:prstGeom prst="straightConnector1">
            <a:avLst/>
          </a:prstGeom>
          <a:noFill/>
          <a:ln w="9525" cap="flat" cmpd="sng">
            <a:solidFill>
              <a:srgbClr val="D9D9D9"/>
            </a:solidFill>
            <a:prstDash val="solid"/>
            <a:round/>
            <a:headEnd type="none" w="med" len="med"/>
            <a:tailEnd type="none" w="med" len="med"/>
          </a:ln>
        </p:spPr>
      </p:cxnSp>
      <p:sp>
        <p:nvSpPr>
          <p:cNvPr id="56" name="Google Shape;56;p8"/>
          <p:cNvSpPr txBox="1">
            <a:spLocks noGrp="1"/>
          </p:cNvSpPr>
          <p:nvPr>
            <p:ph type="title"/>
          </p:nvPr>
        </p:nvSpPr>
        <p:spPr>
          <a:xfrm>
            <a:off x="791433" y="0"/>
            <a:ext cx="10608800" cy="771920"/>
          </a:xfrm>
          <a:prstGeom prst="rect">
            <a:avLst/>
          </a:prstGeom>
        </p:spPr>
        <p:txBody>
          <a:bodyPr spcFirstLastPara="1" wrap="square" lIns="91425" tIns="91425" rIns="91425" bIns="91425" anchor="ctr" anchorCtr="0"/>
          <a:lstStyle>
            <a:lvl1pPr lvl="0" rtl="0">
              <a:spcBef>
                <a:spcPts val="0"/>
              </a:spcBef>
              <a:spcAft>
                <a:spcPts val="0"/>
              </a:spcAft>
              <a:buSzPts val="1600"/>
              <a:buNone/>
              <a:defRPr>
                <a:latin typeface="Raleway" panose="020B0604020202020204"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 name="Google Shape;60;p8"/>
          <p:cNvSpPr txBox="1">
            <a:spLocks noGrp="1"/>
          </p:cNvSpPr>
          <p:nvPr>
            <p:ph type="sldNum" idx="12"/>
          </p:nvPr>
        </p:nvSpPr>
        <p:spPr>
          <a:xfrm>
            <a:off x="791433" y="6418333"/>
            <a:ext cx="10608800" cy="439600"/>
          </a:xfrm>
          <a:prstGeom prst="rect">
            <a:avLst/>
          </a:prstGeom>
        </p:spPr>
        <p:txBody>
          <a:bodyPr spcFirstLastPara="1" wrap="square" lIns="91425" tIns="91425" rIns="91425" bIns="91425" anchor="ctr" anchorCtr="0">
            <a:noAutofit/>
          </a:bodyPr>
          <a:lstStyle>
            <a:lvl1pPr lvl="0">
              <a:buNone/>
              <a:defRPr>
                <a:latin typeface="Raleway" panose="020B060402020202020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7050" y="823966"/>
            <a:ext cx="932905" cy="568105"/>
          </a:xfrm>
          <a:prstGeom prst="rect">
            <a:avLst/>
          </a:prstGeom>
        </p:spPr>
      </p:pic>
    </p:spTree>
    <p:extLst>
      <p:ext uri="{BB962C8B-B14F-4D97-AF65-F5344CB8AC3E}">
        <p14:creationId xmlns:p14="http://schemas.microsoft.com/office/powerpoint/2010/main" val="35166390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D6D7A2-EFFF-4515-B880-FFD6F3E9B0BB}"/>
              </a:ext>
            </a:extLst>
          </p:cNvPr>
          <p:cNvSpPr>
            <a:spLocks noGrp="1"/>
          </p:cNvSpPr>
          <p:nvPr>
            <p:ph type="sldNum" sz="quarter" idx="12"/>
          </p:nvPr>
        </p:nvSpPr>
        <p:spPr>
          <a:xfrm>
            <a:off x="9448800" y="6559296"/>
            <a:ext cx="2743200" cy="298704"/>
          </a:xfrm>
        </p:spPr>
        <p:txBody>
          <a:bodyPr/>
          <a:lstStyle>
            <a:lvl1pPr>
              <a:defRPr sz="1000">
                <a:latin typeface="Arial" charset="0"/>
                <a:ea typeface="Arial" charset="0"/>
                <a:cs typeface="Arial" charset="0"/>
              </a:defRPr>
            </a:lvl1pPr>
          </a:lstStyle>
          <a:p>
            <a:fld id="{79CCC97F-C885-462F-ADCC-A71818544CEB}" type="slidenum">
              <a:rPr lang="en-US" smtClean="0"/>
              <a:pPr/>
              <a:t>‹#›</a:t>
            </a:fld>
            <a:endParaRPr lang="en-US"/>
          </a:p>
        </p:txBody>
      </p:sp>
      <p:sp>
        <p:nvSpPr>
          <p:cNvPr id="6" name="Text Placeholder 2">
            <a:extLst>
              <a:ext uri="{FF2B5EF4-FFF2-40B4-BE49-F238E27FC236}">
                <a16:creationId xmlns:a16="http://schemas.microsoft.com/office/drawing/2014/main" id="{5D36C0B6-D478-4D17-AEC9-2CCC044DD55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https://spaceflight.nasa.gov/gallery/images/station/crew-6/hires/iss006e40544.jpg">
            <a:extLst>
              <a:ext uri="{FF2B5EF4-FFF2-40B4-BE49-F238E27FC236}">
                <a16:creationId xmlns:a16="http://schemas.microsoft.com/office/drawing/2014/main" id="{4E1240C6-2800-4EA6-B86B-D99A04A3EFA5}"/>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l="-1" r="-71"/>
          <a:stretch/>
        </p:blipFill>
        <p:spPr bwMode="auto">
          <a:xfrm>
            <a:off x="1" y="1"/>
            <a:ext cx="12220053" cy="9779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7E78C01-D060-4CC5-9460-557A9DC1AEED}"/>
              </a:ext>
            </a:extLst>
          </p:cNvPr>
          <p:cNvSpPr/>
          <p:nvPr userDrawn="1"/>
        </p:nvSpPr>
        <p:spPr>
          <a:xfrm>
            <a:off x="11158206" y="49347"/>
            <a:ext cx="1061847" cy="87920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a:extLst>
              <a:ext uri="{FF2B5EF4-FFF2-40B4-BE49-F238E27FC236}">
                <a16:creationId xmlns:a16="http://schemas.microsoft.com/office/drawing/2014/main" id="{561C02FE-5BF0-454E-B18E-9D882C838244}"/>
              </a:ext>
            </a:extLst>
          </p:cNvPr>
          <p:cNvCxnSpPr>
            <a:cxnSpLocks/>
          </p:cNvCxnSpPr>
          <p:nvPr userDrawn="1"/>
        </p:nvCxnSpPr>
        <p:spPr>
          <a:xfrm>
            <a:off x="-8523" y="997518"/>
            <a:ext cx="12228576" cy="0"/>
          </a:xfrm>
          <a:prstGeom prst="line">
            <a:avLst/>
          </a:prstGeom>
          <a:ln w="57150">
            <a:solidFill>
              <a:srgbClr val="1A5DAD"/>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EF34D86E-AF11-4E8F-AC1A-B85F4CE7072C}"/>
              </a:ext>
            </a:extLst>
          </p:cNvPr>
          <p:cNvSpPr>
            <a:spLocks noGrp="1"/>
          </p:cNvSpPr>
          <p:nvPr>
            <p:ph type="title"/>
          </p:nvPr>
        </p:nvSpPr>
        <p:spPr>
          <a:xfrm>
            <a:off x="1765300" y="342266"/>
            <a:ext cx="8661401" cy="460821"/>
          </a:xfrm>
          <a:prstGeom prst="rect">
            <a:avLst/>
          </a:prstGeom>
        </p:spPr>
        <p:txBody>
          <a:bodyPr vert="horz" lIns="91440" tIns="45720" rIns="91440" bIns="45720" rtlCol="0" anchor="ctr">
            <a:no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F36C9888-FAB5-4A8C-ABD6-36543527FB5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504" y="8866"/>
            <a:ext cx="931139" cy="919689"/>
          </a:xfrm>
          <a:prstGeom prst="rect">
            <a:avLst/>
          </a:prstGeom>
        </p:spPr>
      </p:pic>
    </p:spTree>
    <p:extLst>
      <p:ext uri="{BB962C8B-B14F-4D97-AF65-F5344CB8AC3E}">
        <p14:creationId xmlns:p14="http://schemas.microsoft.com/office/powerpoint/2010/main" val="5092059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122364"/>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40"/>
            <a:ext cx="9144000" cy="1655762"/>
          </a:xfrm>
        </p:spPr>
        <p:txBody>
          <a:bodyPr/>
          <a:lstStyle>
            <a:lvl1pPr marL="0" indent="0" algn="ctr">
              <a:buNone/>
              <a:defRPr sz="2400"/>
            </a:lvl1pPr>
            <a:lvl2pPr marL="457196" indent="0" algn="ctr">
              <a:buNone/>
              <a:defRPr sz="2000"/>
            </a:lvl2pPr>
            <a:lvl3pPr marL="914391" indent="0" algn="ctr">
              <a:buNone/>
              <a:defRPr sz="1800"/>
            </a:lvl3pPr>
            <a:lvl4pPr marL="1371587" indent="0" algn="ctr">
              <a:buNone/>
              <a:defRPr sz="1600"/>
            </a:lvl4pPr>
            <a:lvl5pPr marL="1828783" indent="0" algn="ctr">
              <a:buNone/>
              <a:defRPr sz="1600"/>
            </a:lvl5pPr>
            <a:lvl6pPr marL="2285978" indent="0" algn="ctr">
              <a:buNone/>
              <a:defRPr sz="1600"/>
            </a:lvl6pPr>
            <a:lvl7pPr marL="2743174" indent="0" algn="ctr">
              <a:buNone/>
              <a:defRPr sz="1600"/>
            </a:lvl7pPr>
            <a:lvl8pPr marL="3200370" indent="0" algn="ctr">
              <a:buNone/>
              <a:defRPr sz="1600"/>
            </a:lvl8pPr>
            <a:lvl9pPr marL="36575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521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600" y="0"/>
            <a:ext cx="10515600" cy="657274"/>
          </a:xfrm>
        </p:spPr>
        <p:txBody>
          <a:bodyPr>
            <a:normAutofit/>
          </a:bodyPr>
          <a:lstStyle>
            <a:lvl1pPr>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703800" y="11848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92800" y="6492877"/>
            <a:ext cx="477000" cy="365125"/>
          </a:xfrm>
        </p:spPr>
        <p:txBody>
          <a:bodyPr/>
          <a:lstStyle>
            <a:lvl1pPr>
              <a:defRPr sz="1000">
                <a:solidFill>
                  <a:schemeClr val="tx1"/>
                </a:solidFill>
              </a:defRPr>
            </a:lvl1pPr>
          </a:lstStyle>
          <a:p>
            <a:fld id="{AF769104-B251-2F45-8068-2262482AC1F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89841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6"/>
            <a:ext cx="10515600" cy="1500187"/>
          </a:xfrm>
        </p:spPr>
        <p:txBody>
          <a:bodyPr/>
          <a:lstStyle>
            <a:lvl1pPr marL="0" indent="0">
              <a:buNone/>
              <a:defRPr sz="2400">
                <a:solidFill>
                  <a:schemeClr val="tx1"/>
                </a:solidFill>
              </a:defRPr>
            </a:lvl1pPr>
            <a:lvl2pPr marL="457196" indent="0">
              <a:buNone/>
              <a:defRPr sz="2000">
                <a:solidFill>
                  <a:schemeClr val="tx1">
                    <a:tint val="75000"/>
                  </a:schemeClr>
                </a:solidFill>
              </a:defRPr>
            </a:lvl2pPr>
            <a:lvl3pPr marL="914391" indent="0">
              <a:buNone/>
              <a:defRPr sz="1800">
                <a:solidFill>
                  <a:schemeClr val="tx1">
                    <a:tint val="75000"/>
                  </a:schemeClr>
                </a:solidFill>
              </a:defRPr>
            </a:lvl3pPr>
            <a:lvl4pPr marL="1371587" indent="0">
              <a:buNone/>
              <a:defRPr sz="1600">
                <a:solidFill>
                  <a:schemeClr val="tx1">
                    <a:tint val="75000"/>
                  </a:schemeClr>
                </a:solidFill>
              </a:defRPr>
            </a:lvl4pPr>
            <a:lvl5pPr marL="1828783" indent="0">
              <a:buNone/>
              <a:defRPr sz="1600">
                <a:solidFill>
                  <a:schemeClr val="tx1">
                    <a:tint val="75000"/>
                  </a:schemeClr>
                </a:solidFill>
              </a:defRPr>
            </a:lvl5pPr>
            <a:lvl6pPr marL="2285978" indent="0">
              <a:buNone/>
              <a:defRPr sz="1600">
                <a:solidFill>
                  <a:schemeClr val="tx1">
                    <a:tint val="75000"/>
                  </a:schemeClr>
                </a:solidFill>
              </a:defRPr>
            </a:lvl6pPr>
            <a:lvl7pPr marL="2743174" indent="0">
              <a:buNone/>
              <a:defRPr sz="1600">
                <a:solidFill>
                  <a:schemeClr val="tx1">
                    <a:tint val="75000"/>
                  </a:schemeClr>
                </a:solidFill>
              </a:defRPr>
            </a:lvl7pPr>
            <a:lvl8pPr marL="3200370" indent="0">
              <a:buNone/>
              <a:defRPr sz="1600">
                <a:solidFill>
                  <a:schemeClr val="tx1">
                    <a:tint val="75000"/>
                  </a:schemeClr>
                </a:solidFill>
              </a:defRPr>
            </a:lvl8pPr>
            <a:lvl9pPr marL="365756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217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827092"/>
            <a:ext cx="5181600" cy="5349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827092"/>
            <a:ext cx="5181600" cy="5349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762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4"/>
            <a:ext cx="5183188" cy="82391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3" indent="0">
              <a:buNone/>
              <a:defRPr sz="1600" b="1"/>
            </a:lvl5pPr>
            <a:lvl6pPr marL="2285978" indent="0">
              <a:buNone/>
              <a:defRPr sz="1600" b="1"/>
            </a:lvl6pPr>
            <a:lvl7pPr marL="2743174" indent="0">
              <a:buNone/>
              <a:defRPr sz="1600" b="1"/>
            </a:lvl7pPr>
            <a:lvl8pPr marL="3200370" indent="0">
              <a:buNone/>
              <a:defRPr sz="1600" b="1"/>
            </a:lvl8pPr>
            <a:lvl9pPr marL="36575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6275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4963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591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0.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image" Target="../media/image14.png"/><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image" Target="../media/image4.png"/><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theme" Target="../theme/theme1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image" Target="../media/image15.png"/><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microsoft.com/office/2007/relationships/hdphoto" Target="../media/hdphoto1.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6" Type="http://schemas.openxmlformats.org/officeDocument/2006/relationships/image" Target="../media/image17.jp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2.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image" Target="../media/image4.png"/><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theme" Target="../theme/theme1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image" Target="../media/image23.png"/><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microsoft.com/office/2007/relationships/hdphoto" Target="../media/hdphoto2.wdp"/><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image" Target="../media/image22.png"/></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image" Target="../media/image24.emf"/><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theme" Target="../theme/theme14.xml"/><Relationship Id="rId8"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4.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heme" Target="../theme/theme4.xml"/><Relationship Id="rId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4.pn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4.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8.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4.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85293-B4D6-4E43-BBE5-6CA27BDE498B}" type="datetimeFigureOut">
              <a:rPr lang="en-US" smtClean="0"/>
              <a:t>8/26/22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51B8A-0604-A64C-9C3D-8C0F2E37F7A1}" type="slidenum">
              <a:rPr lang="en-US" smtClean="0"/>
              <a:t>‹#›</a:t>
            </a:fld>
            <a:endParaRPr lang="en-US"/>
          </a:p>
        </p:txBody>
      </p:sp>
    </p:spTree>
    <p:extLst>
      <p:ext uri="{BB962C8B-B14F-4D97-AF65-F5344CB8AC3E}">
        <p14:creationId xmlns:p14="http://schemas.microsoft.com/office/powerpoint/2010/main" val="600787465"/>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46213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C0E2E-CD65-BE45-86A8-48182FA7EC56}"/>
              </a:ext>
            </a:extLst>
          </p:cNvPr>
          <p:cNvSpPr/>
          <p:nvPr userDrawn="1"/>
        </p:nvSpPr>
        <p:spPr>
          <a:xfrm>
            <a:off x="0" y="-101600"/>
            <a:ext cx="12192000" cy="1905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EFC71C-69F7-4B4D-A275-344B02ECE8EA}" type="datetime1">
              <a:rPr lang="en-US" smtClean="0">
                <a:solidFill>
                  <a:prstClr val="black">
                    <a:tint val="75000"/>
                  </a:prstClr>
                </a:solidFill>
              </a:rPr>
              <a:t>8/26/22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pic>
        <p:nvPicPr>
          <p:cNvPr id="7" name="Picture 6">
            <a:extLst>
              <a:ext uri="{FF2B5EF4-FFF2-40B4-BE49-F238E27FC236}">
                <a16:creationId xmlns:a16="http://schemas.microsoft.com/office/drawing/2014/main" id="{F8984241-931B-3E41-963A-37B6BDF50BA0}"/>
              </a:ext>
            </a:extLst>
          </p:cNvPr>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0" y="-101600"/>
            <a:ext cx="12192000" cy="914400"/>
          </a:xfrm>
          <a:prstGeom prst="rect">
            <a:avLst/>
          </a:prstGeom>
        </p:spPr>
      </p:pic>
      <p:pic>
        <p:nvPicPr>
          <p:cNvPr id="10" name="Picture 9">
            <a:extLst>
              <a:ext uri="{FF2B5EF4-FFF2-40B4-BE49-F238E27FC236}">
                <a16:creationId xmlns:a16="http://schemas.microsoft.com/office/drawing/2014/main" id="{8AD4113F-4E20-674A-A883-6ACFA8EEBC2B}"/>
              </a:ext>
            </a:extLst>
          </p:cNvPr>
          <p:cNvPicPr>
            <a:picLocks noChangeAspect="1"/>
          </p:cNvPicPr>
          <p:nvPr userDrawn="1"/>
        </p:nvPicPr>
        <p:blipFill>
          <a:blip r:embed="rId26">
            <a:alphaModFix amt="70000"/>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a:ext>
            </a:extLst>
          </a:blip>
          <a:stretch>
            <a:fillRect/>
          </a:stretch>
        </p:blipFill>
        <p:spPr>
          <a:xfrm>
            <a:off x="1911350" y="5410200"/>
            <a:ext cx="8369300" cy="1447800"/>
          </a:xfrm>
          <a:prstGeom prst="rect">
            <a:avLst/>
          </a:prstGeom>
        </p:spPr>
      </p:pic>
      <p:pic>
        <p:nvPicPr>
          <p:cNvPr id="11" name="Picture 10">
            <a:extLst>
              <a:ext uri="{FF2B5EF4-FFF2-40B4-BE49-F238E27FC236}">
                <a16:creationId xmlns:a16="http://schemas.microsoft.com/office/drawing/2014/main" id="{F404CE72-424F-7841-A4BC-E02CFADDD063}"/>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140813823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4B53D1-95B2-7C41-A257-5C8EFC136CFB}"/>
              </a:ext>
            </a:extLst>
          </p:cNvPr>
          <p:cNvPicPr>
            <a:picLocks noChangeAspect="1"/>
          </p:cNvPicPr>
          <p:nvPr userDrawn="1"/>
        </p:nvPicPr>
        <p:blipFill>
          <a:blip r:embed="rId16"/>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491935C-693F-7544-88C9-78281C2005EB}"/>
              </a:ext>
            </a:extLst>
          </p:cNvPr>
          <p:cNvSpPr>
            <a:spLocks noGrp="1"/>
          </p:cNvSpPr>
          <p:nvPr>
            <p:ph type="title"/>
          </p:nvPr>
        </p:nvSpPr>
        <p:spPr>
          <a:xfrm>
            <a:off x="4094480" y="2489200"/>
            <a:ext cx="7076440" cy="84740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75081F4-57ED-D54A-9C50-558EB28A87E7}"/>
              </a:ext>
            </a:extLst>
          </p:cNvPr>
          <p:cNvSpPr>
            <a:spLocks noGrp="1"/>
          </p:cNvSpPr>
          <p:nvPr>
            <p:ph type="body" idx="1"/>
          </p:nvPr>
        </p:nvSpPr>
        <p:spPr>
          <a:xfrm>
            <a:off x="4094480" y="3139440"/>
            <a:ext cx="7259320" cy="30375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12C9CE2-E4B5-754E-B0EE-772FA911C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E9D4C4"/>
                </a:solidFill>
              </a:defRPr>
            </a:lvl1pPr>
          </a:lstStyle>
          <a:p>
            <a:fld id="{1E27FDAB-1D8E-294F-8634-C7732DF38517}" type="datetime1">
              <a:rPr lang="en-US" smtClean="0"/>
              <a:t>8/26/22</a:t>
            </a:fld>
            <a:endParaRPr lang="en-US"/>
          </a:p>
        </p:txBody>
      </p:sp>
      <p:sp>
        <p:nvSpPr>
          <p:cNvPr id="5" name="Footer Placeholder 4">
            <a:extLst>
              <a:ext uri="{FF2B5EF4-FFF2-40B4-BE49-F238E27FC236}">
                <a16:creationId xmlns:a16="http://schemas.microsoft.com/office/drawing/2014/main" id="{24D2C779-A7D7-0644-BEB7-B6EEF7B2A7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E9D4C4"/>
                </a:solidFill>
              </a:defRPr>
            </a:lvl1pPr>
          </a:lstStyle>
          <a:p>
            <a:endParaRPr lang="en-US" dirty="0"/>
          </a:p>
        </p:txBody>
      </p:sp>
      <p:sp>
        <p:nvSpPr>
          <p:cNvPr id="6" name="Slide Number Placeholder 5">
            <a:extLst>
              <a:ext uri="{FF2B5EF4-FFF2-40B4-BE49-F238E27FC236}">
                <a16:creationId xmlns:a16="http://schemas.microsoft.com/office/drawing/2014/main" id="{2D16CD7C-1F43-AB4D-A3E3-5342D686BD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E9D4C4"/>
                </a:solidFill>
              </a:defRPr>
            </a:lvl1pPr>
          </a:lstStyle>
          <a:p>
            <a:fld id="{F0E796A9-ECD2-8441-A0A4-A48E6B182B42}" type="slidenum">
              <a:rPr lang="en-US" smtClean="0"/>
              <a:pPr/>
              <a:t>‹#›</a:t>
            </a:fld>
            <a:endParaRPr lang="en-US" dirty="0"/>
          </a:p>
        </p:txBody>
      </p:sp>
    </p:spTree>
    <p:extLst>
      <p:ext uri="{BB962C8B-B14F-4D97-AF65-F5344CB8AC3E}">
        <p14:creationId xmlns:p14="http://schemas.microsoft.com/office/powerpoint/2010/main" val="111765413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Lst>
  <p:hf hdr="0" ftr="0" dt="0"/>
  <p:txStyles>
    <p:titleStyle>
      <a:lvl1pPr algn="l" defTabSz="914400" rtl="0" eaLnBrk="1" latinLnBrk="0" hangingPunct="1">
        <a:lnSpc>
          <a:spcPct val="90000"/>
        </a:lnSpc>
        <a:spcBef>
          <a:spcPct val="0"/>
        </a:spcBef>
        <a:buNone/>
        <a:defRPr sz="2400" b="1" kern="1200">
          <a:solidFill>
            <a:srgbClr val="F7E2D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744">
          <p15:clr>
            <a:srgbClr val="F26B43"/>
          </p15:clr>
        </p15:guide>
        <p15:guide id="3" pos="2376">
          <p15:clr>
            <a:srgbClr val="F26B43"/>
          </p15:clr>
        </p15:guide>
        <p15:guide id="4" pos="26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C0E2E-CD65-BE45-86A8-48182FA7EC56}"/>
              </a:ext>
            </a:extLst>
          </p:cNvPr>
          <p:cNvSpPr/>
          <p:nvPr userDrawn="1"/>
        </p:nvSpPr>
        <p:spPr>
          <a:xfrm>
            <a:off x="0" y="-101600"/>
            <a:ext cx="12192000" cy="1905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C157F3-73D2-BB49-9759-713798E8A604}"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pic>
        <p:nvPicPr>
          <p:cNvPr id="7" name="Picture 6">
            <a:extLst>
              <a:ext uri="{FF2B5EF4-FFF2-40B4-BE49-F238E27FC236}">
                <a16:creationId xmlns:a16="http://schemas.microsoft.com/office/drawing/2014/main" id="{F8984241-931B-3E41-963A-37B6BDF50BA0}"/>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0" y="0"/>
            <a:ext cx="12192000" cy="647700"/>
          </a:xfrm>
          <a:prstGeom prst="rect">
            <a:avLst/>
          </a:prstGeom>
        </p:spPr>
      </p:pic>
      <p:sp>
        <p:nvSpPr>
          <p:cNvPr id="8" name="Slide Number Placeholder 3">
            <a:extLst>
              <a:ext uri="{FF2B5EF4-FFF2-40B4-BE49-F238E27FC236}">
                <a16:creationId xmlns:a16="http://schemas.microsoft.com/office/drawing/2014/main" id="{4380148D-3106-B547-9463-E049358E4DB1}"/>
              </a:ext>
            </a:extLst>
          </p:cNvPr>
          <p:cNvSpPr txBox="1">
            <a:spLocks/>
          </p:cNvSpPr>
          <p:nvPr userDrawn="1"/>
        </p:nvSpPr>
        <p:spPr>
          <a:xfrm>
            <a:off x="11645900" y="6536515"/>
            <a:ext cx="4258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769104-B251-2F45-8068-2262482AC1F7}" type="slidenum">
              <a:rPr lang="en-US" smtClean="0">
                <a:solidFill>
                  <a:schemeClr val="tx1"/>
                </a:solidFill>
              </a:rPr>
              <a:pPr/>
              <a:t>‹#›</a:t>
            </a:fld>
            <a:endParaRPr lang="en-US">
              <a:solidFill>
                <a:schemeClr val="tx1"/>
              </a:solidFill>
            </a:endParaRPr>
          </a:p>
        </p:txBody>
      </p:sp>
      <p:pic>
        <p:nvPicPr>
          <p:cNvPr id="10" name="Picture 9">
            <a:extLst>
              <a:ext uri="{FF2B5EF4-FFF2-40B4-BE49-F238E27FC236}">
                <a16:creationId xmlns:a16="http://schemas.microsoft.com/office/drawing/2014/main" id="{8AD4113F-4E20-674A-A883-6ACFA8EEBC2B}"/>
              </a:ext>
            </a:extLst>
          </p:cNvPr>
          <p:cNvPicPr>
            <a:picLocks noChangeAspect="1"/>
          </p:cNvPicPr>
          <p:nvPr userDrawn="1"/>
        </p:nvPicPr>
        <p:blipFill>
          <a:blip r:embed="rId22" cstate="email">
            <a:alphaModFix amt="70000"/>
            <a:extLst>
              <a:ext uri="{BEBA8EAE-BF5A-486C-A8C5-ECC9F3942E4B}">
                <a14:imgProps xmlns:a14="http://schemas.microsoft.com/office/drawing/2010/main">
                  <a14:imgLayer r:embed="rId23">
                    <a14:imgEffect>
                      <a14:brightnessContrast bright="20000"/>
                    </a14:imgEffect>
                  </a14:imgLayer>
                </a14:imgProps>
              </a:ext>
              <a:ext uri="{28A0092B-C50C-407E-A947-70E740481C1C}">
                <a14:useLocalDpi xmlns:a14="http://schemas.microsoft.com/office/drawing/2010/main"/>
              </a:ext>
            </a:extLst>
          </a:blip>
          <a:stretch>
            <a:fillRect/>
          </a:stretch>
        </p:blipFill>
        <p:spPr>
          <a:xfrm>
            <a:off x="1911350" y="5410200"/>
            <a:ext cx="8369300" cy="1447800"/>
          </a:xfrm>
          <a:prstGeom prst="rect">
            <a:avLst/>
          </a:prstGeom>
        </p:spPr>
      </p:pic>
      <p:pic>
        <p:nvPicPr>
          <p:cNvPr id="11" name="Picture 10">
            <a:extLst>
              <a:ext uri="{FF2B5EF4-FFF2-40B4-BE49-F238E27FC236}">
                <a16:creationId xmlns:a16="http://schemas.microsoft.com/office/drawing/2014/main" id="{F404CE72-424F-7841-A4BC-E02CFADDD063}"/>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1431880" y="-20626"/>
            <a:ext cx="760120" cy="646103"/>
          </a:xfrm>
          <a:prstGeom prst="rect">
            <a:avLst/>
          </a:prstGeom>
        </p:spPr>
      </p:pic>
    </p:spTree>
    <p:extLst>
      <p:ext uri="{BB962C8B-B14F-4D97-AF65-F5344CB8AC3E}">
        <p14:creationId xmlns:p14="http://schemas.microsoft.com/office/powerpoint/2010/main" val="314391025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r>
              <a:rPr lang="en-US"/>
              <a:t>Lunar at APL</a:t>
            </a:r>
            <a:endParaRPr lang="en-US" dirty="0"/>
          </a:p>
        </p:txBody>
      </p:sp>
      <p:sp>
        <p:nvSpPr>
          <p:cNvPr id="4" name="Date Placeholder 3"/>
          <p:cNvSpPr>
            <a:spLocks noGrp="1"/>
          </p:cNvSpPr>
          <p:nvPr>
            <p:ph type="dt" sz="half" idx="2"/>
          </p:nvPr>
        </p:nvSpPr>
        <p:spPr>
          <a:xfrm>
            <a:off x="10403258" y="6500488"/>
            <a:ext cx="1373855" cy="357511"/>
          </a:xfrm>
          <a:prstGeom prst="rect">
            <a:avLst/>
          </a:prstGeom>
        </p:spPr>
        <p:txBody>
          <a:bodyPr vert="horz" lIns="91440" tIns="0" rIns="91440" bIns="0" rtlCol="0" anchor="ctr"/>
          <a:lstStyle>
            <a:lvl1pPr algn="r">
              <a:defRPr sz="1000">
                <a:solidFill>
                  <a:schemeClr val="bg1"/>
                </a:solidFill>
              </a:defRPr>
            </a:lvl1pPr>
          </a:lstStyle>
          <a:p>
            <a:fld id="{8A976128-AE46-8245-8BE8-A3699BC25301}" type="datetime3">
              <a:rPr lang="en-US" smtClean="0"/>
              <a:t>26 August 2022</a:t>
            </a:fld>
            <a:endParaRPr lang="en-US" dirty="0"/>
          </a:p>
        </p:txBody>
      </p:sp>
      <p:sp>
        <p:nvSpPr>
          <p:cNvPr id="6" name="Slide Number Placeholder 5"/>
          <p:cNvSpPr>
            <a:spLocks noGrp="1"/>
          </p:cNvSpPr>
          <p:nvPr>
            <p:ph type="sldNum" sz="quarter" idx="4"/>
          </p:nvPr>
        </p:nvSpPr>
        <p:spPr>
          <a:xfrm>
            <a:off x="11801634"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833161282"/>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 id="2147483966" r:id="rId27"/>
    <p:sldLayoutId id="2147483967" r:id="rId28"/>
    <p:sldLayoutId id="2147483968" r:id="rId29"/>
    <p:sldLayoutId id="2147483969" r:id="rId30"/>
    <p:sldLayoutId id="2147483970" r:id="rId31"/>
    <p:sldLayoutId id="2147483971" r:id="rId32"/>
    <p:sldLayoutId id="2147483972" r:id="rId33"/>
    <p:sldLayoutId id="2147483973" r:id="rId34"/>
  </p:sldLayoutIdLst>
  <p:hf hdr="0" ft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chemeClr val="tx1"/>
            </a:gs>
            <a:gs pos="44000">
              <a:schemeClr val="tx2">
                <a:lumMod val="75000"/>
              </a:schemeClr>
            </a:gs>
            <a:gs pos="77000">
              <a:schemeClr val="accent5">
                <a:lumMod val="50000"/>
              </a:schemeClr>
            </a:gs>
            <a:gs pos="100000">
              <a:schemeClr val="tx2">
                <a:lumMod val="50000"/>
              </a:schemeClr>
            </a:gs>
          </a:gsLst>
          <a:lin ang="5400000" scaled="1"/>
          <a:tileRect/>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145354-13C8-B341-8631-CC4F1B1E7B51}"/>
              </a:ext>
            </a:extLst>
          </p:cNvPr>
          <p:cNvSpPr>
            <a:spLocks noGrp="1"/>
          </p:cNvSpPr>
          <p:nvPr>
            <p:ph type="body" idx="1"/>
          </p:nvPr>
        </p:nvSpPr>
        <p:spPr>
          <a:xfrm>
            <a:off x="347958" y="1003412"/>
            <a:ext cx="11612070" cy="5173551"/>
          </a:xfrm>
          <a:prstGeom prst="rect">
            <a:avLst/>
          </a:prstGeom>
        </p:spPr>
        <p:txBody>
          <a:bodyPr vert="horz" lIns="91440" tIns="45720" rIns="91440" bIns="45720" rtlCol="0">
            <a:normAutofit/>
          </a:bodyPr>
          <a:lstStyle/>
          <a:p>
            <a:pPr lvl="0"/>
            <a:r>
              <a:rPr lang="en-US"/>
              <a:t>Edit Master text style</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027039DC-A681-294D-995F-6F3381394DEE}"/>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 y="-1"/>
            <a:ext cx="12185909" cy="897468"/>
          </a:xfrm>
          <a:prstGeom prst="rect">
            <a:avLst/>
          </a:prstGeom>
        </p:spPr>
      </p:pic>
      <p:sp>
        <p:nvSpPr>
          <p:cNvPr id="5" name="Slide Number Placeholder 5"/>
          <p:cNvSpPr>
            <a:spLocks noGrp="1"/>
          </p:cNvSpPr>
          <p:nvPr>
            <p:ph type="sldNum" sz="quarter" idx="4"/>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pic>
        <p:nvPicPr>
          <p:cNvPr id="2" name="Picture 1"/>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1192004" y="86279"/>
            <a:ext cx="894077" cy="744091"/>
          </a:xfrm>
          <a:prstGeom prst="rect">
            <a:avLst/>
          </a:prstGeom>
        </p:spPr>
      </p:pic>
    </p:spTree>
    <p:extLst>
      <p:ext uri="{BB962C8B-B14F-4D97-AF65-F5344CB8AC3E}">
        <p14:creationId xmlns:p14="http://schemas.microsoft.com/office/powerpoint/2010/main" val="41479915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5" r:id="rId10"/>
    <p:sldLayoutId id="2147483736" r:id="rId11"/>
    <p:sldLayoutId id="2147483737" r:id="rId12"/>
    <p:sldLayoutId id="2147483738" r:id="rId13"/>
    <p:sldLayoutId id="2147483739" r:id="rId14"/>
  </p:sldLayoutIdLs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FD78B-744D-4DFC-99B5-67E8BADEA801}" type="datetime1">
              <a:rPr lang="en-US" smtClean="0">
                <a:solidFill>
                  <a:prstClr val="black">
                    <a:tint val="75000"/>
                  </a:prstClr>
                </a:solidFill>
              </a:rPr>
              <a:t>8/26/22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solidFill>
                  <a:prstClr val="black">
                    <a:tint val="75000"/>
                  </a:prstClr>
                </a:solidFill>
              </a:rPr>
              <a:t>Pre Decisional: Contains NASA Sensitive Information</a:t>
            </a:r>
            <a:endParaRPr lang="en-US">
              <a:solidFill>
                <a:prstClr val="black">
                  <a:tint val="75000"/>
                </a:prstClr>
              </a:solidFill>
            </a:endParaRPr>
          </a:p>
        </p:txBody>
      </p:sp>
      <p:sp>
        <p:nvSpPr>
          <p:cNvPr id="6" name="Slide Number Placeholder 5"/>
          <p:cNvSpPr>
            <a:spLocks noGrp="1"/>
          </p:cNvSpPr>
          <p:nvPr>
            <p:ph type="sldNum" sz="quarter" idx="4"/>
          </p:nvPr>
        </p:nvSpPr>
        <p:spPr>
          <a:xfrm>
            <a:off x="9448800" y="649095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0" y="0"/>
            <a:ext cx="12192000" cy="647700"/>
          </a:xfrm>
          <a:prstGeom prst="rect">
            <a:avLst/>
          </a:prstGeom>
        </p:spPr>
      </p:pic>
      <p:sp>
        <p:nvSpPr>
          <p:cNvPr id="8" name="Title 1"/>
          <p:cNvSpPr txBox="1">
            <a:spLocks/>
          </p:cNvSpPr>
          <p:nvPr/>
        </p:nvSpPr>
        <p:spPr>
          <a:xfrm>
            <a:off x="212748" y="99758"/>
            <a:ext cx="9147629"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57621727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85293-B4D6-4E43-BBE5-6CA27BDE498B}" type="datetimeFigureOut">
              <a:rPr lang="en-US" smtClean="0"/>
              <a:t>8/26/22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51B8A-0604-A64C-9C3D-8C0F2E37F7A1}" type="slidenum">
              <a:rPr lang="en-US" smtClean="0"/>
              <a:t>‹#›</a:t>
            </a:fld>
            <a:endParaRPr lang="en-US"/>
          </a:p>
        </p:txBody>
      </p:sp>
    </p:spTree>
    <p:extLst>
      <p:ext uri="{BB962C8B-B14F-4D97-AF65-F5344CB8AC3E}">
        <p14:creationId xmlns:p14="http://schemas.microsoft.com/office/powerpoint/2010/main" val="4185328702"/>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739E0-FFB9-485E-B431-255BF91E5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5C7E3D-129E-4904-8624-6B7C51709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47902-37B2-44ED-8B22-80171CE153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9A669-FB18-4EB8-AE09-DCAD6769810B}" type="datetimeFigureOut">
              <a:rPr lang="en-US" smtClean="0"/>
              <a:t>8/26/22</a:t>
            </a:fld>
            <a:endParaRPr lang="en-US"/>
          </a:p>
        </p:txBody>
      </p:sp>
      <p:sp>
        <p:nvSpPr>
          <p:cNvPr id="5" name="Footer Placeholder 4">
            <a:extLst>
              <a:ext uri="{FF2B5EF4-FFF2-40B4-BE49-F238E27FC236}">
                <a16:creationId xmlns:a16="http://schemas.microsoft.com/office/drawing/2014/main" id="{8643D92C-CCC1-45EE-A72F-44CDA2C31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AFE326-EA79-4B5B-A85E-70E38C6A01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A7F4F6-1ED2-410D-ACB2-812CD3993291}" type="slidenum">
              <a:rPr lang="en-US" smtClean="0"/>
              <a:t>‹#›</a:t>
            </a:fld>
            <a:endParaRPr lang="en-US"/>
          </a:p>
        </p:txBody>
      </p:sp>
    </p:spTree>
    <p:extLst>
      <p:ext uri="{BB962C8B-B14F-4D97-AF65-F5344CB8AC3E}">
        <p14:creationId xmlns:p14="http://schemas.microsoft.com/office/powerpoint/2010/main" val="9518854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DE430-04CD-4246-8167-59E60BAEB8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5312E-5FD1-ED41-A738-988D986D64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9734A-53D8-3444-BCF3-BF1E45AD5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D75A8-3B8A-314E-B49A-E31B8EB18599}" type="datetimeFigureOut">
              <a:rPr lang="en-US" smtClean="0"/>
              <a:t>8/26/22</a:t>
            </a:fld>
            <a:endParaRPr lang="en-US"/>
          </a:p>
        </p:txBody>
      </p:sp>
      <p:sp>
        <p:nvSpPr>
          <p:cNvPr id="5" name="Footer Placeholder 4">
            <a:extLst>
              <a:ext uri="{FF2B5EF4-FFF2-40B4-BE49-F238E27FC236}">
                <a16:creationId xmlns:a16="http://schemas.microsoft.com/office/drawing/2014/main" id="{8055C44C-88B1-FC46-A44F-E203FD9FD5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D03D07-FFD8-2241-A62D-E5718A67F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5C1D7-F8C0-A848-9CD4-5303922A866F}" type="slidenum">
              <a:rPr lang="en-US" smtClean="0"/>
              <a:t>‹#›</a:t>
            </a:fld>
            <a:endParaRPr lang="en-US"/>
          </a:p>
        </p:txBody>
      </p:sp>
    </p:spTree>
    <p:extLst>
      <p:ext uri="{BB962C8B-B14F-4D97-AF65-F5344CB8AC3E}">
        <p14:creationId xmlns:p14="http://schemas.microsoft.com/office/powerpoint/2010/main" val="4934281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51000"/>
              </a:schemeClr>
            </a:gs>
            <a:gs pos="74000">
              <a:schemeClr val="accent1">
                <a:lumMod val="75000"/>
              </a:schemeClr>
            </a:gs>
            <a:gs pos="83000">
              <a:schemeClr val="accent1">
                <a:lumMod val="75000"/>
              </a:schemeClr>
            </a:gs>
            <a:gs pos="100000">
              <a:schemeClr val="accent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92000" cy="647700"/>
          </a:xfrm>
          <a:prstGeom prst="rect">
            <a:avLst/>
          </a:prstGeom>
        </p:spPr>
      </p:pic>
      <p:sp>
        <p:nvSpPr>
          <p:cNvPr id="8" name="Title 1"/>
          <p:cNvSpPr txBox="1">
            <a:spLocks/>
          </p:cNvSpPr>
          <p:nvPr/>
        </p:nvSpPr>
        <p:spPr>
          <a:xfrm>
            <a:off x="212748" y="99758"/>
            <a:ext cx="9147629"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75638946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747458"/>
            <a:ext cx="10515600" cy="5429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0" y="0"/>
            <a:ext cx="12192000" cy="647700"/>
          </a:xfrm>
          <a:prstGeom prst="rect">
            <a:avLst/>
          </a:prstGeom>
        </p:spPr>
      </p:pic>
      <p:sp>
        <p:nvSpPr>
          <p:cNvPr id="8" name="Title 1"/>
          <p:cNvSpPr txBox="1">
            <a:spLocks/>
          </p:cNvSpPr>
          <p:nvPr/>
        </p:nvSpPr>
        <p:spPr>
          <a:xfrm>
            <a:off x="212748" y="99759"/>
            <a:ext cx="9147630"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
        <p:nvSpPr>
          <p:cNvPr id="2" name="Title Placeholder 1"/>
          <p:cNvSpPr>
            <a:spLocks noGrp="1"/>
          </p:cNvSpPr>
          <p:nvPr>
            <p:ph type="title"/>
          </p:nvPr>
        </p:nvSpPr>
        <p:spPr>
          <a:xfrm>
            <a:off x="838201" y="1"/>
            <a:ext cx="10515600" cy="6477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145396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Lst>
  <p:hf hdr="0" ftr="0" dt="0"/>
  <p:txStyles>
    <p:titleStyle>
      <a:lvl1pPr algn="l" defTabSz="914391"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8" indent="-228598"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8"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9" indent="-228598"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5"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0"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6"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2"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7"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3" indent="-228598"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3"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4" algn="l" defTabSz="914391" rtl="0" eaLnBrk="1" latinLnBrk="0" hangingPunct="1">
        <a:defRPr sz="1800" kern="1200">
          <a:solidFill>
            <a:schemeClr val="tx1"/>
          </a:solidFill>
          <a:latin typeface="+mn-lt"/>
          <a:ea typeface="+mn-ea"/>
          <a:cs typeface="+mn-cs"/>
        </a:defRPr>
      </a:lvl7pPr>
      <a:lvl8pPr marL="3200370" algn="l" defTabSz="914391" rtl="0" eaLnBrk="1" latinLnBrk="0" hangingPunct="1">
        <a:defRPr sz="1800" kern="1200">
          <a:solidFill>
            <a:schemeClr val="tx1"/>
          </a:solidFill>
          <a:latin typeface="+mn-lt"/>
          <a:ea typeface="+mn-ea"/>
          <a:cs typeface="+mn-cs"/>
        </a:defRPr>
      </a:lvl8pPr>
      <a:lvl9pPr marL="3657565" algn="l" defTabSz="91439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868168" cy="365125"/>
          </a:xfrm>
          <a:prstGeom prst="rect">
            <a:avLst/>
          </a:prstGeom>
        </p:spPr>
        <p:txBody>
          <a:bodyPr vert="horz" lIns="91440" tIns="45720" rIns="91440" bIns="45720" rtlCol="0" anchor="ctr"/>
          <a:lstStyle>
            <a:lvl1pPr algn="l">
              <a:defRPr sz="1200" b="1">
                <a:solidFill>
                  <a:srgbClr val="FF0000"/>
                </a:solidFill>
              </a:defRPr>
            </a:lvl1pPr>
          </a:lstStyle>
          <a:p>
            <a:r>
              <a:rPr lang="en-US"/>
              <a:t>Controlled Unclassified Information (CUI)</a:t>
            </a: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Pre-Decisional • NASA Internal Use Only • Do Not Distribute</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0" y="0"/>
            <a:ext cx="12192000" cy="647700"/>
          </a:xfrm>
          <a:prstGeom prst="rect">
            <a:avLst/>
          </a:prstGeom>
        </p:spPr>
      </p:pic>
      <p:sp>
        <p:nvSpPr>
          <p:cNvPr id="8" name="Title 1"/>
          <p:cNvSpPr txBox="1">
            <a:spLocks/>
          </p:cNvSpPr>
          <p:nvPr/>
        </p:nvSpPr>
        <p:spPr>
          <a:xfrm>
            <a:off x="212748" y="99758"/>
            <a:ext cx="9147629" cy="625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62573491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0.xml"/><Relationship Id="rId1" Type="http://schemas.openxmlformats.org/officeDocument/2006/relationships/slideLayout" Target="../slideLayouts/slideLayout13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142.xml"/><Relationship Id="rId5" Type="http://schemas.openxmlformats.org/officeDocument/2006/relationships/image" Target="../media/image80.pn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94.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jpeg"/><Relationship Id="rId10" Type="http://schemas.openxmlformats.org/officeDocument/2006/relationships/image" Target="../media/image45.jpeg"/><Relationship Id="rId4" Type="http://schemas.microsoft.com/office/2007/relationships/hdphoto" Target="../media/hdphoto5.wdp"/><Relationship Id="rId9"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57.xml"/><Relationship Id="rId5" Type="http://schemas.openxmlformats.org/officeDocument/2006/relationships/image" Target="../media/image15.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69.xml"/><Relationship Id="rId6" Type="http://schemas.openxmlformats.org/officeDocument/2006/relationships/image" Target="../media/image50.jpeg"/><Relationship Id="rId5" Type="http://schemas.openxmlformats.org/officeDocument/2006/relationships/image" Target="../media/image23.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69.xml"/><Relationship Id="rId6" Type="http://schemas.openxmlformats.org/officeDocument/2006/relationships/image" Target="../media/image53.png"/><Relationship Id="rId5" Type="http://schemas.openxmlformats.org/officeDocument/2006/relationships/image" Target="../media/image23.pn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e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tiff"/><Relationship Id="rId9" Type="http://schemas.openxmlformats.org/officeDocument/2006/relationships/image" Target="../media/image62.jpeg"/><Relationship Id="rId14" Type="http://schemas.openxmlformats.org/officeDocument/2006/relationships/image" Target="../media/image67.jpeg"/></Relationships>
</file>

<file path=ppt/slides/_rels/slide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5.xml"/><Relationship Id="rId6" Type="http://schemas.openxmlformats.org/officeDocument/2006/relationships/image" Target="../media/image71.jpeg"/><Relationship Id="rId5" Type="http://schemas.openxmlformats.org/officeDocument/2006/relationships/image" Target="../media/image70.png"/><Relationship Id="rId10" Type="http://schemas.openxmlformats.org/officeDocument/2006/relationships/image" Target="../media/image75.jpg"/><Relationship Id="rId4" Type="http://schemas.openxmlformats.org/officeDocument/2006/relationships/image" Target="../media/image69.png"/><Relationship Id="rId9" Type="http://schemas.openxmlformats.org/officeDocument/2006/relationships/image" Target="../media/image7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743250-D8B8-EC46-98C8-675295BD5490}"/>
              </a:ext>
            </a:extLst>
          </p:cNvPr>
          <p:cNvSpPr txBox="1"/>
          <p:nvPr/>
        </p:nvSpPr>
        <p:spPr>
          <a:xfrm>
            <a:off x="149577" y="4485454"/>
            <a:ext cx="11422313" cy="1692771"/>
          </a:xfrm>
          <a:prstGeom prst="rect">
            <a:avLst/>
          </a:prstGeom>
          <a:noFill/>
        </p:spPr>
        <p:txBody>
          <a:bodyPr wrap="square" rtlCol="0">
            <a:spAutoFit/>
          </a:bodyPr>
          <a:lstStyle/>
          <a:p>
            <a:pPr lvl="0">
              <a:defRPr/>
            </a:pPr>
            <a:r>
              <a:rPr lang="en-GB" sz="2800" b="1" dirty="0"/>
              <a:t>NASA Lunar Surface Innovation Initiative: Ensuring a Cohesive, Executable Strategy for Technology </a:t>
            </a:r>
          </a:p>
          <a:p>
            <a:pPr lvl="0">
              <a:defRPr/>
            </a:pPr>
            <a:r>
              <a:rPr lang="en-US" sz="2800" b="1" i="1" dirty="0">
                <a:solidFill>
                  <a:prstClr val="white"/>
                </a:solidFill>
                <a:latin typeface="Calibri" panose="020F0502020204030204"/>
                <a:ea typeface="Helvetica Neue" charset="0"/>
                <a:cs typeface="Helvetica Neue" charset="0"/>
              </a:rPr>
              <a:t>International Astronautical Congress</a:t>
            </a:r>
            <a:endParaRPr kumimoji="0" lang="en-US" sz="2800" b="1" i="1" u="none" strike="noStrike" kern="1200" cap="none" spc="0" normalizeH="0" baseline="0" noProof="0" dirty="0">
              <a:ln>
                <a:noFill/>
              </a:ln>
              <a:solidFill>
                <a:prstClr val="white"/>
              </a:solidFill>
              <a:effectLst/>
              <a:uLnTx/>
              <a:uFillTx/>
              <a:latin typeface="Calibri" panose="020F0502020204030204"/>
              <a:ea typeface="Helvetica Neue" charset="0"/>
              <a:cs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Helvetica Neue" charset="0"/>
                <a:cs typeface="Helvetica Neue" charset="0"/>
              </a:rPr>
              <a:t>STMD </a:t>
            </a:r>
            <a:r>
              <a:rPr lang="en-US" sz="2000" b="1" dirty="0">
                <a:solidFill>
                  <a:prstClr val="white"/>
                </a:solidFill>
                <a:latin typeface="Calibri" panose="020F0502020204030204"/>
                <a:ea typeface="Helvetica Neue" charset="0"/>
                <a:cs typeface="Helvetica Neue" charset="0"/>
              </a:rPr>
              <a:t>Deputy Associate Administrator</a:t>
            </a:r>
            <a:r>
              <a:rPr kumimoji="0" lang="en-US" sz="2000" b="1" i="0" u="none" strike="noStrike" kern="1200" cap="none" spc="0" normalizeH="0" baseline="0" noProof="0" dirty="0">
                <a:ln>
                  <a:noFill/>
                </a:ln>
                <a:solidFill>
                  <a:prstClr val="white"/>
                </a:solidFill>
                <a:effectLst/>
                <a:uLnTx/>
                <a:uFillTx/>
                <a:latin typeface="Calibri" panose="020F0502020204030204"/>
                <a:ea typeface="Helvetica Neue" charset="0"/>
                <a:cs typeface="Helvetica Neue" charset="0"/>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Helvetica Neue" charset="0"/>
                <a:cs typeface="Helvetica Neue" charset="0"/>
              </a:rPr>
              <a:t>Prasun</a:t>
            </a:r>
            <a:r>
              <a:rPr kumimoji="0" lang="en-US" sz="2000" b="0" i="0" u="none" strike="noStrike" kern="1200" cap="none" spc="0" normalizeH="0" baseline="0" noProof="0" dirty="0">
                <a:ln>
                  <a:noFill/>
                </a:ln>
                <a:solidFill>
                  <a:prstClr val="white"/>
                </a:solidFill>
                <a:effectLst/>
                <a:uLnTx/>
                <a:uFillTx/>
                <a:latin typeface="Calibri" panose="020F0502020204030204"/>
                <a:ea typeface="Helvetica Neue" charset="0"/>
                <a:cs typeface="Helvetica Neue" charset="0"/>
              </a:rPr>
              <a:t> Desai</a:t>
            </a:r>
          </a:p>
        </p:txBody>
      </p:sp>
      <p:sp>
        <p:nvSpPr>
          <p:cNvPr id="6" name="TextBox 5">
            <a:extLst>
              <a:ext uri="{FF2B5EF4-FFF2-40B4-BE49-F238E27FC236}">
                <a16:creationId xmlns:a16="http://schemas.microsoft.com/office/drawing/2014/main" id="{58D89A71-4B21-C048-832D-C1F95145D8ED}"/>
              </a:ext>
            </a:extLst>
          </p:cNvPr>
          <p:cNvSpPr txBox="1"/>
          <p:nvPr/>
        </p:nvSpPr>
        <p:spPr>
          <a:xfrm>
            <a:off x="149577" y="6378638"/>
            <a:ext cx="840058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ea typeface="Helvetica Neue" charset="0"/>
                <a:cs typeface="Helvetica Neue" charset="0"/>
              </a:rPr>
              <a:t>September 19</a:t>
            </a:r>
            <a:r>
              <a:rPr kumimoji="0" lang="en-US" sz="1800" b="1" i="0" u="none" strike="noStrike" kern="1200" cap="none" spc="0" normalizeH="0" baseline="0" noProof="0" dirty="0">
                <a:ln>
                  <a:noFill/>
                </a:ln>
                <a:solidFill>
                  <a:prstClr val="white"/>
                </a:solidFill>
                <a:effectLst/>
                <a:uLnTx/>
                <a:uFillTx/>
                <a:latin typeface="Calibri" panose="020F0502020204030204"/>
                <a:ea typeface="Helvetica Neue" charset="0"/>
                <a:cs typeface="Helvetica Neue" charset="0"/>
              </a:rPr>
              <a:t>, 2022</a:t>
            </a:r>
          </a:p>
        </p:txBody>
      </p:sp>
    </p:spTree>
    <p:extLst>
      <p:ext uri="{BB962C8B-B14F-4D97-AF65-F5344CB8AC3E}">
        <p14:creationId xmlns:p14="http://schemas.microsoft.com/office/powerpoint/2010/main" val="1975774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5A39E3-0B71-6041-8DC7-C8304A2600D0}"/>
              </a:ext>
            </a:extLst>
          </p:cNvPr>
          <p:cNvSpPr/>
          <p:nvPr/>
        </p:nvSpPr>
        <p:spPr>
          <a:xfrm>
            <a:off x="0" y="755904"/>
            <a:ext cx="12192000" cy="61020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E8362395-D041-1E48-A247-3CF11AADC3C9}"/>
              </a:ext>
            </a:extLst>
          </p:cNvPr>
          <p:cNvSpPr>
            <a:spLocks noGrp="1"/>
          </p:cNvSpPr>
          <p:nvPr>
            <p:ph type="sldNum" sz="quarter" idx="12"/>
          </p:nvPr>
        </p:nvSpPr>
        <p:spPr>
          <a:xfrm>
            <a:off x="9448800" y="651422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6F4BC9E-9AE5-D84B-87F3-A0DAD0568AAF}"/>
              </a:ext>
            </a:extLst>
          </p:cNvPr>
          <p:cNvSpPr>
            <a:spLocks noGrp="1"/>
          </p:cNvSpPr>
          <p:nvPr>
            <p:ph type="title"/>
          </p:nvPr>
        </p:nvSpPr>
        <p:spPr>
          <a:xfrm>
            <a:off x="3048" y="-99089"/>
            <a:ext cx="12200298" cy="914400"/>
          </a:xfrm>
        </p:spPr>
        <p:txBody>
          <a:bodyPr>
            <a:normAutofit/>
          </a:bodyPr>
          <a:lstStyle/>
          <a:p>
            <a:pPr marL="1031875"/>
            <a:r>
              <a:rPr lang="en-US" sz="2600"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Lunar Surface Innovation Consortium (LSIC)</a:t>
            </a:r>
            <a:endParaRPr lang="en-US" sz="2600" dirty="0"/>
          </a:p>
        </p:txBody>
      </p:sp>
      <p:sp>
        <p:nvSpPr>
          <p:cNvPr id="14" name="Content Placeholder 4">
            <a:extLst>
              <a:ext uri="{FF2B5EF4-FFF2-40B4-BE49-F238E27FC236}">
                <a16:creationId xmlns:a16="http://schemas.microsoft.com/office/drawing/2014/main" id="{98C22A7C-6C8C-F749-9843-B4CB6A80F6FA}"/>
              </a:ext>
            </a:extLst>
          </p:cNvPr>
          <p:cNvSpPr txBox="1">
            <a:spLocks/>
          </p:cNvSpPr>
          <p:nvPr/>
        </p:nvSpPr>
        <p:spPr>
          <a:xfrm>
            <a:off x="75911" y="1916294"/>
            <a:ext cx="9333822" cy="2443060"/>
          </a:xfrm>
          <a:prstGeom prst="rect">
            <a:avLst/>
          </a:prstGeom>
        </p:spPr>
        <p:txBody>
          <a:bodyPr vert="horz" lIns="91407" tIns="45704" rIns="91407" bIns="45704"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Helvetica Neue" panose="02000503000000020004" pitchFamily="2" charset="0"/>
                <a:cs typeface="Arial" panose="020B0604020202020204" pitchFamily="34" charset="0"/>
              </a:rPr>
              <a:t>LSIC Objectives include:</a:t>
            </a:r>
          </a:p>
          <a:p>
            <a:pPr marL="508000" marR="0" lvl="0" indent="-2286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Helvetica Neue" panose="02000503000000020004" pitchFamily="2" charset="0"/>
                <a:cs typeface="Arial" panose="020B0604020202020204" pitchFamily="34" charset="0"/>
              </a:rPr>
              <a:t>Identifying lunar surface technology needs and assessing the readiness of relative systems and components </a:t>
            </a:r>
          </a:p>
          <a:p>
            <a:pPr marL="508000" marR="0" lvl="0" indent="-2286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Helvetica Neue" panose="02000503000000020004" pitchFamily="2" charset="0"/>
                <a:cs typeface="Arial" panose="020B0604020202020204" pitchFamily="34" charset="0"/>
              </a:rPr>
              <a:t>Making recommendations for a cohesive, executable strategy for development and deployment of the technol­ogies required for successful lunar surface exploration</a:t>
            </a:r>
          </a:p>
          <a:p>
            <a:pPr marL="508000" marR="0" lvl="0" indent="-2286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Helvetica Neue" panose="02000503000000020004" pitchFamily="2" charset="0"/>
                <a:cs typeface="Arial" panose="020B0604020202020204" pitchFamily="34" charset="0"/>
              </a:rPr>
              <a:t>Providing a central resource for gathering information, analytical integration of lunar surface technology demonstration interfaces, and sharing of results.</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171450" marR="0" lvl="0" indent="-17145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grpSp>
        <p:nvGrpSpPr>
          <p:cNvPr id="16" name="Group 15">
            <a:extLst>
              <a:ext uri="{FF2B5EF4-FFF2-40B4-BE49-F238E27FC236}">
                <a16:creationId xmlns:a16="http://schemas.microsoft.com/office/drawing/2014/main" id="{FAA4CA14-055D-EA49-BCFC-DDF714A94346}"/>
              </a:ext>
            </a:extLst>
          </p:cNvPr>
          <p:cNvGrpSpPr/>
          <p:nvPr/>
        </p:nvGrpSpPr>
        <p:grpSpPr>
          <a:xfrm>
            <a:off x="9169399" y="3730030"/>
            <a:ext cx="2926080" cy="2849422"/>
            <a:chOff x="8978368" y="2199297"/>
            <a:chExt cx="2974205" cy="2863883"/>
          </a:xfrm>
        </p:grpSpPr>
        <p:sp>
          <p:nvSpPr>
            <p:cNvPr id="17" name="Rectangle 16">
              <a:extLst>
                <a:ext uri="{FF2B5EF4-FFF2-40B4-BE49-F238E27FC236}">
                  <a16:creationId xmlns:a16="http://schemas.microsoft.com/office/drawing/2014/main" id="{25107D84-BE7D-8540-B3F2-CBE7E7AF8612}"/>
                </a:ext>
              </a:extLst>
            </p:cNvPr>
            <p:cNvSpPr/>
            <p:nvPr/>
          </p:nvSpPr>
          <p:spPr>
            <a:xfrm>
              <a:off x="8978368" y="2350338"/>
              <a:ext cx="2974205" cy="25128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A picture containing room&#10;&#10;Description automatically generated">
              <a:extLst>
                <a:ext uri="{FF2B5EF4-FFF2-40B4-BE49-F238E27FC236}">
                  <a16:creationId xmlns:a16="http://schemas.microsoft.com/office/drawing/2014/main" id="{32D6B851-AEF2-C84B-92FD-EF9A3019AA70}"/>
                </a:ext>
              </a:extLst>
            </p:cNvPr>
            <p:cNvPicPr/>
            <p:nvPr/>
          </p:nvPicPr>
          <p:blipFill>
            <a:blip r:embed="rId3" cstate="email">
              <a:extLst>
                <a:ext uri="{28A0092B-C50C-407E-A947-70E740481C1C}">
                  <a14:useLocalDpi xmlns:a14="http://schemas.microsoft.com/office/drawing/2010/main"/>
                </a:ext>
              </a:extLst>
            </a:blip>
            <a:stretch>
              <a:fillRect/>
            </a:stretch>
          </p:blipFill>
          <p:spPr>
            <a:xfrm>
              <a:off x="9025090" y="2199297"/>
              <a:ext cx="2842556" cy="2863883"/>
            </a:xfrm>
            <a:prstGeom prst="rect">
              <a:avLst/>
            </a:prstGeom>
          </p:spPr>
        </p:pic>
      </p:grpSp>
      <p:sp>
        <p:nvSpPr>
          <p:cNvPr id="19" name="Content Placeholder 3">
            <a:extLst>
              <a:ext uri="{FF2B5EF4-FFF2-40B4-BE49-F238E27FC236}">
                <a16:creationId xmlns:a16="http://schemas.microsoft.com/office/drawing/2014/main" id="{711818DF-4A29-4F46-98DB-88CE8BE1976D}"/>
              </a:ext>
            </a:extLst>
          </p:cNvPr>
          <p:cNvSpPr txBox="1">
            <a:spLocks/>
          </p:cNvSpPr>
          <p:nvPr/>
        </p:nvSpPr>
        <p:spPr>
          <a:xfrm>
            <a:off x="75921" y="4357847"/>
            <a:ext cx="9139445" cy="19612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Focus Groups (FG) are the primary means for consistent interaction with the LSIC Community.  This includes:</a:t>
            </a:r>
          </a:p>
          <a:p>
            <a:pPr marL="457200" marR="0" lvl="0" indent="-1778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Establishing collaborative relationships among members via virtual monthly forums, quarterly virtual workshops, and LSIC member site visits</a:t>
            </a:r>
          </a:p>
          <a:p>
            <a:pPr marL="457200" marR="0" lvl="0" indent="-1778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Building community and developing talent</a:t>
            </a:r>
          </a:p>
          <a:p>
            <a:pPr marL="457200" marR="0" lvl="0" indent="-17780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Compiling member input and reporting outcomes and recommendations</a:t>
            </a:r>
          </a:p>
          <a:p>
            <a:pPr marL="0" marR="0" lvl="0" indent="0" algn="l" defTabSz="914400" rtl="0" eaLnBrk="1" fontAlgn="auto" latinLnBrk="0" hangingPunct="1">
              <a:lnSpc>
                <a:spcPct val="110000"/>
              </a:lnSpc>
              <a:spcBef>
                <a:spcPts val="0"/>
              </a:spcBef>
              <a:spcAft>
                <a:spcPts val="3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67A253B0-2D1E-6647-8A05-FF4FD7679784}"/>
              </a:ext>
            </a:extLst>
          </p:cNvPr>
          <p:cNvSpPr txBox="1"/>
          <p:nvPr/>
        </p:nvSpPr>
        <p:spPr>
          <a:xfrm>
            <a:off x="-1846" y="6469347"/>
            <a:ext cx="12192000" cy="400110"/>
          </a:xfrm>
          <a:prstGeom prst="rect">
            <a:avLst/>
          </a:prstGeom>
          <a:solidFill>
            <a:srgbClr val="0066B2"/>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If interested in further information, please visit lsic.jhuapl.edu</a:t>
            </a:r>
          </a:p>
        </p:txBody>
      </p:sp>
      <p:pic>
        <p:nvPicPr>
          <p:cNvPr id="21" name="Picture 20">
            <a:extLst>
              <a:ext uri="{FF2B5EF4-FFF2-40B4-BE49-F238E27FC236}">
                <a16:creationId xmlns:a16="http://schemas.microsoft.com/office/drawing/2014/main" id="{F0A43BB2-67AF-7F4B-A04A-60ADEB7C6D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54457" y="2002975"/>
            <a:ext cx="1848332" cy="1848332"/>
          </a:xfrm>
          <a:prstGeom prst="rect">
            <a:avLst/>
          </a:prstGeom>
        </p:spPr>
      </p:pic>
      <p:sp>
        <p:nvSpPr>
          <p:cNvPr id="22" name="Content Placeholder 2">
            <a:extLst>
              <a:ext uri="{FF2B5EF4-FFF2-40B4-BE49-F238E27FC236}">
                <a16:creationId xmlns:a16="http://schemas.microsoft.com/office/drawing/2014/main" id="{E30186CD-A837-454F-9A40-3635AF0C99F1}"/>
              </a:ext>
            </a:extLst>
          </p:cNvPr>
          <p:cNvSpPr txBox="1">
            <a:spLocks/>
          </p:cNvSpPr>
          <p:nvPr/>
        </p:nvSpPr>
        <p:spPr bwMode="auto">
          <a:xfrm>
            <a:off x="-551" y="809288"/>
            <a:ext cx="12192550" cy="914400"/>
          </a:xfrm>
          <a:prstGeom prst="rect">
            <a:avLst/>
          </a:prstGeom>
          <a:solidFill>
            <a:srgbClr val="0066B2"/>
          </a:solidFill>
          <a:ln w="9525">
            <a:noFill/>
            <a:miter lim="800000"/>
            <a:headEnd/>
            <a:tailEnd/>
          </a:ln>
          <a:extLst>
            <a:ext uri="{FAA26D3D-D897-4be2-8F04-BA451C77F1D7}">
              <ma14:placeholderFlag xmlns:ma14="http://schemas.microsoft.com/office/mac/drawingml/2011/main" xmlns="" val="1"/>
            </a:ext>
          </a:extLst>
        </p:spPr>
        <p:style>
          <a:lnRef idx="1">
            <a:schemeClr val="accent5"/>
          </a:lnRef>
          <a:fillRef idx="2">
            <a:schemeClr val="accent5"/>
          </a:fillRef>
          <a:effectRef idx="1">
            <a:schemeClr val="accent5"/>
          </a:effectRef>
          <a:fontRef idx="minor">
            <a:schemeClr val="dk1"/>
          </a:fontRef>
        </p:style>
        <p:txBody>
          <a:bodyPr vert="horz" wrap="square" lIns="68580" tIns="34290" rIns="68580" bIns="34290" numCol="1" anchor="ctr" anchorCtr="0" compatLnSpc="1">
            <a:prstTxWarp prst="textNoShape">
              <a:avLst/>
            </a:prstTxWarp>
          </a:bodyPr>
          <a:lstStyle>
            <a:lvl1pPr marL="177800" indent="-177800" algn="l" defTabSz="457200" rtl="0" eaLnBrk="1" fontAlgn="base" hangingPunct="1">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388" marR="0" lvl="0" indent="0" algn="l" defTabSz="457200" rtl="0" eaLnBrk="1" fontAlgn="base" latinLnBrk="0" hangingPunct="1">
              <a:lnSpc>
                <a:spcPts val="2260"/>
              </a:lnSpc>
              <a:spcBef>
                <a:spcPts val="0"/>
              </a:spcBef>
              <a:spcAft>
                <a:spcPts val="600"/>
              </a:spcAft>
              <a:buClrTx/>
              <a:buSzTx/>
              <a:buFont typeface="Arial"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Nationwide alliance of universities, commercial companies, non-profit research institutions, NASA, and Other Government Agencies with a vested interest in our nation’s campaign to establish a sustained presence on the Moon. </a:t>
            </a:r>
          </a:p>
        </p:txBody>
      </p:sp>
      <p:grpSp>
        <p:nvGrpSpPr>
          <p:cNvPr id="27" name="Group 26">
            <a:extLst>
              <a:ext uri="{FF2B5EF4-FFF2-40B4-BE49-F238E27FC236}">
                <a16:creationId xmlns:a16="http://schemas.microsoft.com/office/drawing/2014/main" id="{0D945086-1E9A-7149-BA46-E968999B088A}"/>
              </a:ext>
            </a:extLst>
          </p:cNvPr>
          <p:cNvGrpSpPr/>
          <p:nvPr/>
        </p:nvGrpSpPr>
        <p:grpSpPr>
          <a:xfrm>
            <a:off x="11358506" y="-36104"/>
            <a:ext cx="841417" cy="799134"/>
            <a:chOff x="11315974" y="29648"/>
            <a:chExt cx="841417" cy="799134"/>
          </a:xfrm>
        </p:grpSpPr>
        <p:sp>
          <p:nvSpPr>
            <p:cNvPr id="28" name="Rectangle 27">
              <a:extLst>
                <a:ext uri="{FF2B5EF4-FFF2-40B4-BE49-F238E27FC236}">
                  <a16:creationId xmlns:a16="http://schemas.microsoft.com/office/drawing/2014/main" id="{BDFB1104-9A38-5840-8139-5296CB885902}"/>
                </a:ext>
              </a:extLst>
            </p:cNvPr>
            <p:cNvSpPr/>
            <p:nvPr/>
          </p:nvSpPr>
          <p:spPr>
            <a:xfrm>
              <a:off x="11315974" y="29648"/>
              <a:ext cx="841417" cy="7881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descr="A picture containing drawing&#10;&#10;Description automatically generated">
              <a:extLst>
                <a:ext uri="{FF2B5EF4-FFF2-40B4-BE49-F238E27FC236}">
                  <a16:creationId xmlns:a16="http://schemas.microsoft.com/office/drawing/2014/main" id="{8075B340-6120-DD4F-8EE1-CBE4D7738A4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15975" y="64373"/>
              <a:ext cx="711232" cy="764409"/>
            </a:xfrm>
            <a:prstGeom prst="rect">
              <a:avLst/>
            </a:prstGeom>
          </p:spPr>
        </p:pic>
      </p:grpSp>
      <p:pic>
        <p:nvPicPr>
          <p:cNvPr id="30" name="Picture 29">
            <a:extLst>
              <a:ext uri="{FF2B5EF4-FFF2-40B4-BE49-F238E27FC236}">
                <a16:creationId xmlns:a16="http://schemas.microsoft.com/office/drawing/2014/main" id="{0E034532-12B9-9F4D-969B-7CCDF57CA8D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0880" y="-11139"/>
            <a:ext cx="795941" cy="795941"/>
          </a:xfrm>
          <a:prstGeom prst="rect">
            <a:avLst/>
          </a:prstGeom>
        </p:spPr>
      </p:pic>
    </p:spTree>
    <p:extLst>
      <p:ext uri="{BB962C8B-B14F-4D97-AF65-F5344CB8AC3E}">
        <p14:creationId xmlns:p14="http://schemas.microsoft.com/office/powerpoint/2010/main" val="263927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995814" y="-69242"/>
            <a:ext cx="8546255" cy="9177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63500" marR="0" lvl="0" indent="0" algn="l" defTabSz="6858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Lunar Surface innovation Consortium Impacts….</a:t>
            </a:r>
            <a:endParaRPr kumimoji="0" lang="en-US" sz="2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76040"/>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3186752-A38E-1949-ABFE-9186458EE9B9}"/>
              </a:ext>
            </a:extLst>
          </p:cNvPr>
          <p:cNvSpPr txBox="1"/>
          <p:nvPr/>
        </p:nvSpPr>
        <p:spPr>
          <a:xfrm>
            <a:off x="444753" y="2077070"/>
            <a:ext cx="3291603" cy="135421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a:ea typeface="+mn-ea"/>
                <a:cs typeface="Arial"/>
              </a:rPr>
              <a:t>Bi-annual Meetings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Attended by over 2,000 people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54% at kickoff had not previously worked with NASA Space Tech</a:t>
            </a:r>
          </a:p>
        </p:txBody>
      </p:sp>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B1EB1BA-7F84-9A4F-9D0A-4C3460A59F29}"/>
              </a:ext>
            </a:extLst>
          </p:cNvPr>
          <p:cNvSpPr txBox="1"/>
          <p:nvPr/>
        </p:nvSpPr>
        <p:spPr>
          <a:xfrm>
            <a:off x="431501" y="3996561"/>
            <a:ext cx="4233264" cy="184665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a:ea typeface="+mn-ea"/>
                <a:cs typeface="Arial"/>
              </a:rPr>
              <a:t>Focus Groups </a:t>
            </a: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Virtual Monthly meetings</a:t>
            </a: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Averaging 100 people per meeting</a:t>
            </a: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35 Subgroups defined and led by members</a:t>
            </a: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Collaboration Space</a:t>
            </a: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Provides feedback and recommendations to NASA</a:t>
            </a:r>
          </a:p>
        </p:txBody>
      </p:sp>
      <p:sp>
        <p:nvSpPr>
          <p:cNvPr id="33" name="TextBox 32">
            <a:extLst>
              <a:ext uri="{FF2B5EF4-FFF2-40B4-BE49-F238E27FC236}">
                <a16:creationId xmlns:a16="http://schemas.microsoft.com/office/drawing/2014/main" id="{291E9E6B-1DA3-3543-B988-66C83261A9B4}"/>
              </a:ext>
            </a:extLst>
          </p:cNvPr>
          <p:cNvSpPr txBox="1"/>
          <p:nvPr/>
        </p:nvSpPr>
        <p:spPr>
          <a:xfrm>
            <a:off x="-170" y="812188"/>
            <a:ext cx="12170834" cy="1015663"/>
          </a:xfrm>
          <a:prstGeom prst="rect">
            <a:avLst/>
          </a:prstGeom>
          <a:solidFill>
            <a:srgbClr val="0066B2"/>
          </a:solidFill>
          <a:ln>
            <a:noFill/>
          </a:ln>
        </p:spPr>
        <p:style>
          <a:lnRef idx="1">
            <a:schemeClr val="accent1"/>
          </a:lnRef>
          <a:fillRef idx="3">
            <a:schemeClr val="accent1"/>
          </a:fillRef>
          <a:effectRef idx="2">
            <a:schemeClr val="accent1"/>
          </a:effectRef>
          <a:fontRef idx="minor">
            <a:schemeClr val="lt1"/>
          </a:fontRef>
        </p:style>
        <p:txBody>
          <a:bodyPr wrap="square" rtlCol="0" anchor="t">
            <a:spAutoFit/>
          </a:bodyPr>
          <a:lstStyle/>
          <a:p>
            <a:pPr marL="11747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LSIC has engaged a network of  industry, academia and other government agencies from 50 states, D.C., Guam, Puerto Rico and 46 countries through Bi-annual meetings, Monthly LSII Capability Focus Group meetings and themed workshops.</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0F27F649-38AB-7A45-A9DB-948115007D08}"/>
              </a:ext>
            </a:extLst>
          </p:cNvPr>
          <p:cNvSpPr txBox="1"/>
          <p:nvPr/>
        </p:nvSpPr>
        <p:spPr>
          <a:xfrm>
            <a:off x="8649686" y="2016252"/>
            <a:ext cx="374287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a:ea typeface="+mn-ea"/>
                <a:cs typeface="Arial"/>
              </a:rPr>
              <a:t>People a</a:t>
            </a:r>
            <a:r>
              <a:rPr kumimoji="0" lang="en-US" sz="1800" b="1" i="0" u="none" strike="noStrike" kern="1200" cap="none" spc="0" normalizeH="0" baseline="0" noProof="0" dirty="0" err="1">
                <a:ln>
                  <a:noFill/>
                </a:ln>
                <a:solidFill>
                  <a:srgbClr val="FFC000"/>
                </a:solidFill>
                <a:effectLst/>
                <a:uLnTx/>
                <a:uFillTx/>
                <a:latin typeface="Arial"/>
                <a:ea typeface="+mn-ea"/>
                <a:cs typeface="Arial"/>
              </a:rPr>
              <a:t>ttended</a:t>
            </a:r>
            <a:r>
              <a:rPr kumimoji="0" lang="en-US" sz="1800" b="1" i="0" u="none" strike="noStrike" kern="1200" cap="none" spc="0" normalizeH="0" baseline="0" noProof="0" dirty="0">
                <a:ln>
                  <a:noFill/>
                </a:ln>
                <a:solidFill>
                  <a:srgbClr val="FFC000"/>
                </a:solidFill>
                <a:effectLst/>
                <a:uLnTx/>
                <a:uFillTx/>
                <a:latin typeface="Arial"/>
                <a:ea typeface="+mn-ea"/>
                <a:cs typeface="Arial"/>
              </a:rPr>
              <a:t> 6 Thematic Workshops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Topics driven by member interest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Key takeaways and recommendations provided in Outcome Report</a:t>
            </a:r>
          </a:p>
        </p:txBody>
      </p:sp>
      <p:sp>
        <p:nvSpPr>
          <p:cNvPr id="36" name="TextBox 35">
            <a:extLst>
              <a:ext uri="{FF2B5EF4-FFF2-40B4-BE49-F238E27FC236}">
                <a16:creationId xmlns:a16="http://schemas.microsoft.com/office/drawing/2014/main" id="{BB4683AA-F592-E44D-9F01-273E7DC20F98}"/>
              </a:ext>
            </a:extLst>
          </p:cNvPr>
          <p:cNvSpPr txBox="1"/>
          <p:nvPr/>
        </p:nvSpPr>
        <p:spPr>
          <a:xfrm>
            <a:off x="-55083" y="1892096"/>
            <a:ext cx="629826" cy="64633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Arial"/>
                <a:ea typeface="+mn-ea"/>
                <a:cs typeface="Arial"/>
              </a:rPr>
              <a:t>5</a:t>
            </a: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7" name="TextBox 36">
            <a:extLst>
              <a:ext uri="{FF2B5EF4-FFF2-40B4-BE49-F238E27FC236}">
                <a16:creationId xmlns:a16="http://schemas.microsoft.com/office/drawing/2014/main" id="{5433704B-F58D-484F-8540-40A240EDA623}"/>
              </a:ext>
            </a:extLst>
          </p:cNvPr>
          <p:cNvSpPr txBox="1"/>
          <p:nvPr/>
        </p:nvSpPr>
        <p:spPr>
          <a:xfrm>
            <a:off x="-55083" y="3843898"/>
            <a:ext cx="629826" cy="64633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Arial"/>
                <a:ea typeface="+mn-ea"/>
                <a:cs typeface="Arial"/>
              </a:rPr>
              <a:t>6</a:t>
            </a: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8" name="TextBox 37">
            <a:extLst>
              <a:ext uri="{FF2B5EF4-FFF2-40B4-BE49-F238E27FC236}">
                <a16:creationId xmlns:a16="http://schemas.microsoft.com/office/drawing/2014/main" id="{95BF17B4-4F02-784B-AB4B-FEFCB513D54B}"/>
              </a:ext>
            </a:extLst>
          </p:cNvPr>
          <p:cNvSpPr txBox="1"/>
          <p:nvPr/>
        </p:nvSpPr>
        <p:spPr>
          <a:xfrm>
            <a:off x="7673994" y="4133914"/>
            <a:ext cx="1333134" cy="64633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Arial"/>
                <a:ea typeface="+mn-ea"/>
                <a:cs typeface="Arial"/>
              </a:rPr>
              <a:t>678</a:t>
            </a: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9" name="TextBox 38">
            <a:extLst>
              <a:ext uri="{FF2B5EF4-FFF2-40B4-BE49-F238E27FC236}">
                <a16:creationId xmlns:a16="http://schemas.microsoft.com/office/drawing/2014/main" id="{01E02F3B-9BCA-D34B-87A1-4F25F0118A5E}"/>
              </a:ext>
            </a:extLst>
          </p:cNvPr>
          <p:cNvSpPr txBox="1"/>
          <p:nvPr/>
        </p:nvSpPr>
        <p:spPr>
          <a:xfrm>
            <a:off x="8735103" y="4285093"/>
            <a:ext cx="373104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a:ea typeface="+mn-ea"/>
                <a:cs typeface="Arial"/>
              </a:rPr>
              <a:t>Organizations working toward one goal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Monthly Newsletter</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Technology Assessments Reports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Lunar Simulants Portal</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LSIC website</a:t>
            </a:r>
          </a:p>
        </p:txBody>
      </p:sp>
      <p:sp>
        <p:nvSpPr>
          <p:cNvPr id="21" name="TextBox 20">
            <a:extLst>
              <a:ext uri="{FF2B5EF4-FFF2-40B4-BE49-F238E27FC236}">
                <a16:creationId xmlns:a16="http://schemas.microsoft.com/office/drawing/2014/main" id="{DB9C45B2-B585-6549-95E3-3930703D3933}"/>
              </a:ext>
            </a:extLst>
          </p:cNvPr>
          <p:cNvSpPr txBox="1"/>
          <p:nvPr/>
        </p:nvSpPr>
        <p:spPr>
          <a:xfrm>
            <a:off x="10646399" y="6289648"/>
            <a:ext cx="15808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solidFill>
                <a:effectLst/>
                <a:uLnTx/>
                <a:uFillTx/>
                <a:latin typeface="Calibri" panose="020F0502020204030204"/>
                <a:ea typeface="+mn-ea"/>
                <a:cs typeface="+mn-cs"/>
              </a:rPr>
              <a:t>lsic.jhuapl.edu</a:t>
            </a:r>
            <a:endPar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B2B23F5-E2C2-4D43-B034-BDB076F8C1B7}"/>
              </a:ext>
            </a:extLst>
          </p:cNvPr>
          <p:cNvSpPr txBox="1"/>
          <p:nvPr/>
        </p:nvSpPr>
        <p:spPr>
          <a:xfrm>
            <a:off x="7313666" y="1912390"/>
            <a:ext cx="1509815" cy="646331"/>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Arial"/>
                <a:ea typeface="+mn-ea"/>
                <a:cs typeface="Arial"/>
              </a:rPr>
              <a:t>1500</a:t>
            </a: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43" name="Group 42">
            <a:extLst>
              <a:ext uri="{FF2B5EF4-FFF2-40B4-BE49-F238E27FC236}">
                <a16:creationId xmlns:a16="http://schemas.microsoft.com/office/drawing/2014/main" id="{6B766076-B1F2-B343-98B5-0921D502E25C}"/>
              </a:ext>
            </a:extLst>
          </p:cNvPr>
          <p:cNvGrpSpPr/>
          <p:nvPr/>
        </p:nvGrpSpPr>
        <p:grpSpPr>
          <a:xfrm>
            <a:off x="11358506" y="-36104"/>
            <a:ext cx="841417" cy="799134"/>
            <a:chOff x="11315974" y="29648"/>
            <a:chExt cx="841417" cy="799134"/>
          </a:xfrm>
        </p:grpSpPr>
        <p:sp>
          <p:nvSpPr>
            <p:cNvPr id="44" name="Rectangle 43">
              <a:extLst>
                <a:ext uri="{FF2B5EF4-FFF2-40B4-BE49-F238E27FC236}">
                  <a16:creationId xmlns:a16="http://schemas.microsoft.com/office/drawing/2014/main" id="{6E8E79CF-C84E-7F4B-85B9-7B6AA9AC8BDF}"/>
                </a:ext>
              </a:extLst>
            </p:cNvPr>
            <p:cNvSpPr/>
            <p:nvPr/>
          </p:nvSpPr>
          <p:spPr>
            <a:xfrm>
              <a:off x="11315974" y="29648"/>
              <a:ext cx="841417" cy="7881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5" name="Picture 44" descr="A picture containing drawing&#10;&#10;Description automatically generated">
              <a:extLst>
                <a:ext uri="{FF2B5EF4-FFF2-40B4-BE49-F238E27FC236}">
                  <a16:creationId xmlns:a16="http://schemas.microsoft.com/office/drawing/2014/main" id="{3D8C8939-9894-9D4E-8D89-CB52A9CDBB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5975" y="64373"/>
              <a:ext cx="711232" cy="764409"/>
            </a:xfrm>
            <a:prstGeom prst="rect">
              <a:avLst/>
            </a:prstGeom>
          </p:spPr>
        </p:pic>
      </p:grpSp>
      <p:pic>
        <p:nvPicPr>
          <p:cNvPr id="46" name="Picture 45">
            <a:extLst>
              <a:ext uri="{FF2B5EF4-FFF2-40B4-BE49-F238E27FC236}">
                <a16:creationId xmlns:a16="http://schemas.microsoft.com/office/drawing/2014/main" id="{3B38D5FD-7B55-8641-902C-4C65ACAC26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0880" y="-11139"/>
            <a:ext cx="795941" cy="795941"/>
          </a:xfrm>
          <a:prstGeom prst="rect">
            <a:avLst/>
          </a:prstGeom>
        </p:spPr>
      </p:pic>
      <p:sp>
        <p:nvSpPr>
          <p:cNvPr id="2" name="Rectangle 1">
            <a:extLst>
              <a:ext uri="{FF2B5EF4-FFF2-40B4-BE49-F238E27FC236}">
                <a16:creationId xmlns:a16="http://schemas.microsoft.com/office/drawing/2014/main" id="{BB6351AD-2B1D-B972-D62E-AD6243A7EE63}"/>
              </a:ext>
            </a:extLst>
          </p:cNvPr>
          <p:cNvSpPr/>
          <p:nvPr/>
        </p:nvSpPr>
        <p:spPr>
          <a:xfrm>
            <a:off x="1125319" y="5418256"/>
            <a:ext cx="9475308" cy="1373999"/>
          </a:xfrm>
          <a:prstGeom prst="rect">
            <a:avLst/>
          </a:prstGeom>
          <a:solidFill>
            <a:schemeClr val="tx1">
              <a:alpha val="330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227C336-DB35-1B32-857F-E5DC88BE61CF}"/>
              </a:ext>
            </a:extLst>
          </p:cNvPr>
          <p:cNvSpPr txBox="1"/>
          <p:nvPr/>
        </p:nvSpPr>
        <p:spPr>
          <a:xfrm>
            <a:off x="1916716" y="6189448"/>
            <a:ext cx="93137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Nov 2-3         LSIC Fall Meeting  @ University of Texas El Paso</a:t>
            </a:r>
          </a:p>
        </p:txBody>
      </p:sp>
      <p:sp>
        <p:nvSpPr>
          <p:cNvPr id="40" name="TextBox 39">
            <a:extLst>
              <a:ext uri="{FF2B5EF4-FFF2-40B4-BE49-F238E27FC236}">
                <a16:creationId xmlns:a16="http://schemas.microsoft.com/office/drawing/2014/main" id="{55C95B4D-1720-2FE2-68AF-CE26392E915B}"/>
              </a:ext>
            </a:extLst>
          </p:cNvPr>
          <p:cNvSpPr txBox="1"/>
          <p:nvPr/>
        </p:nvSpPr>
        <p:spPr>
          <a:xfrm>
            <a:off x="4507106" y="5766668"/>
            <a:ext cx="410073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C000"/>
                </a:solidFill>
                <a:effectLst/>
                <a:uLnTx/>
                <a:uFillTx/>
                <a:latin typeface="Arial"/>
                <a:ea typeface="+mn-ea"/>
                <a:cs typeface="Arial"/>
              </a:rPr>
              <a:t>Upcoming Events</a:t>
            </a:r>
          </a:p>
        </p:txBody>
      </p:sp>
      <p:pic>
        <p:nvPicPr>
          <p:cNvPr id="5" name="Picture 5">
            <a:extLst>
              <a:ext uri="{FF2B5EF4-FFF2-40B4-BE49-F238E27FC236}">
                <a16:creationId xmlns:a16="http://schemas.microsoft.com/office/drawing/2014/main" id="{77548628-6C34-ED48-B172-3F68DAC05A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93114" y="2319415"/>
            <a:ext cx="4747347" cy="2611252"/>
          </a:xfrm>
          <a:prstGeom prst="rect">
            <a:avLst/>
          </a:prstGeom>
        </p:spPr>
      </p:pic>
    </p:spTree>
    <p:extLst>
      <p:ext uri="{BB962C8B-B14F-4D97-AF65-F5344CB8AC3E}">
        <p14:creationId xmlns:p14="http://schemas.microsoft.com/office/powerpoint/2010/main" val="34412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representation of human exploraton on the lunar surface">
            <a:extLst>
              <a:ext uri="{FF2B5EF4-FFF2-40B4-BE49-F238E27FC236}">
                <a16:creationId xmlns:a16="http://schemas.microsoft.com/office/drawing/2014/main" id="{CD28A5FE-8B3C-914F-8CC4-365D89F792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00012" y="0"/>
            <a:ext cx="12284100" cy="6858000"/>
          </a:xfrm>
          <a:prstGeom prst="rect">
            <a:avLst/>
          </a:prstGeom>
        </p:spPr>
      </p:pic>
      <p:pic>
        <p:nvPicPr>
          <p:cNvPr id="6" name="Picture 5" descr="NASA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9757" y="709780"/>
            <a:ext cx="3633512" cy="3027927"/>
          </a:xfrm>
          <a:prstGeom prst="rect">
            <a:avLst/>
          </a:prstGeom>
        </p:spPr>
      </p:pic>
      <p:sp>
        <p:nvSpPr>
          <p:cNvPr id="3" name="Title 2">
            <a:extLst>
              <a:ext uri="{FF2B5EF4-FFF2-40B4-BE49-F238E27FC236}">
                <a16:creationId xmlns:a16="http://schemas.microsoft.com/office/drawing/2014/main" id="{1B85CE27-63CA-0B4B-96D3-03C43361EAA3}"/>
              </a:ext>
            </a:extLst>
          </p:cNvPr>
          <p:cNvSpPr>
            <a:spLocks noGrp="1"/>
          </p:cNvSpPr>
          <p:nvPr>
            <p:ph type="title"/>
          </p:nvPr>
        </p:nvSpPr>
        <p:spPr>
          <a:xfrm>
            <a:off x="-216570" y="4969216"/>
            <a:ext cx="12625139" cy="657274"/>
          </a:xfrm>
        </p:spPr>
        <p:txBody>
          <a:bodyPr anchor="ctr">
            <a:noAutofit/>
          </a:bodyPr>
          <a:lstStyle/>
          <a:p>
            <a:pPr algn="ctr"/>
            <a:r>
              <a:rPr lang="en-US" sz="3200">
                <a:solidFill>
                  <a:prstClr val="white"/>
                </a:solidFill>
                <a:latin typeface="Arial" panose="020B0604020202020204" pitchFamily="34" charset="0"/>
                <a:ea typeface="Helvetica Neue" charset="0"/>
                <a:cs typeface="Arial" panose="020B0604020202020204" pitchFamily="34" charset="0"/>
              </a:rPr>
              <a:t>Technology Drives Exploration</a:t>
            </a:r>
            <a:endParaRPr lang="en-US" sz="3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E9F98CE-96DC-4E8B-A531-AA292C5D538D}"/>
              </a:ext>
            </a:extLst>
          </p:cNvPr>
          <p:cNvSpPr/>
          <p:nvPr/>
        </p:nvSpPr>
        <p:spPr>
          <a:xfrm>
            <a:off x="11791950" y="6581000"/>
            <a:ext cx="40005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D13D49-2B6F-174C-9E1E-1013A06E5C50}" type="slidenum">
              <a:rPr kumimoji="0" lang="uk-UA" sz="1200" b="0" i="0" u="none" strike="noStrike" kern="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12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541C76-887A-E746-881D-E4CAC0C5AC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791"/>
            <a:ext cx="12192000" cy="6858000"/>
          </a:xfrm>
          <a:prstGeom prst="rect">
            <a:avLst/>
          </a:prstGeom>
        </p:spPr>
      </p:pic>
      <p:sp>
        <p:nvSpPr>
          <p:cNvPr id="2" name="Title 1">
            <a:extLst>
              <a:ext uri="{FF2B5EF4-FFF2-40B4-BE49-F238E27FC236}">
                <a16:creationId xmlns:a16="http://schemas.microsoft.com/office/drawing/2014/main" id="{E88CC1C8-9BF7-8E4C-BEFE-EBA90F1F35C0}"/>
              </a:ext>
            </a:extLst>
          </p:cNvPr>
          <p:cNvSpPr>
            <a:spLocks noGrp="1"/>
          </p:cNvSpPr>
          <p:nvPr>
            <p:ph type="ctrTitle"/>
          </p:nvPr>
        </p:nvSpPr>
        <p:spPr>
          <a:xfrm>
            <a:off x="0" y="0"/>
            <a:ext cx="12192000" cy="873303"/>
          </a:xfrm>
          <a:effectLst>
            <a:outerShdw blurRad="127000" algn="ctr" rotWithShape="0">
              <a:prstClr val="black"/>
            </a:outerShdw>
          </a:effectLst>
        </p:spPr>
        <p:txBody>
          <a:bodyPr>
            <a:normAutofit/>
          </a:bodyPr>
          <a:lstStyle/>
          <a:p>
            <a:r>
              <a:rPr lang="en-US" sz="4400" b="1">
                <a:solidFill>
                  <a:schemeClr val="bg1"/>
                </a:solidFill>
                <a:latin typeface="Arial" panose="020B0604020202020204" pitchFamily="34" charset="0"/>
                <a:cs typeface="Arial" panose="020B0604020202020204" pitchFamily="34" charset="0"/>
              </a:rPr>
              <a:t>SPACE TECHNOLOGY PORTFOLIO</a:t>
            </a:r>
          </a:p>
        </p:txBody>
      </p:sp>
      <p:sp>
        <p:nvSpPr>
          <p:cNvPr id="9" name="Subtitle 2">
            <a:extLst>
              <a:ext uri="{FF2B5EF4-FFF2-40B4-BE49-F238E27FC236}">
                <a16:creationId xmlns:a16="http://schemas.microsoft.com/office/drawing/2014/main" id="{B968C936-3EB4-6D44-B25B-410B34346B24}"/>
              </a:ext>
            </a:extLst>
          </p:cNvPr>
          <p:cNvSpPr txBox="1">
            <a:spLocks/>
          </p:cNvSpPr>
          <p:nvPr/>
        </p:nvSpPr>
        <p:spPr>
          <a:xfrm>
            <a:off x="39189" y="1064958"/>
            <a:ext cx="4369546" cy="3618984"/>
          </a:xfrm>
          <a:prstGeom prst="rect">
            <a:avLst/>
          </a:prstGeom>
          <a:effectLst>
            <a:outerShdw blurRad="127000" algn="ctr" rotWithShape="0">
              <a:prstClr val="black"/>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99FF"/>
                </a:solidFill>
                <a:effectLst/>
                <a:uLnTx/>
                <a:uFillTx/>
                <a:latin typeface="Arial" panose="020B0604020202020204" pitchFamily="34" charset="0"/>
                <a:ea typeface="+mn-ea"/>
                <a:cs typeface="Arial" panose="020B0604020202020204" pitchFamily="34" charset="0"/>
              </a:rPr>
              <a:t>EARLY STAGE INNOVATION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99FF"/>
                </a:solidFill>
                <a:effectLst/>
                <a:uLnTx/>
                <a:uFillTx/>
                <a:latin typeface="Arial" panose="020B0604020202020204" pitchFamily="34" charset="0"/>
                <a:ea typeface="+mn-ea"/>
                <a:cs typeface="Arial" panose="020B0604020202020204" pitchFamily="34" charset="0"/>
              </a:rPr>
              <a:t>AND PARTNERSHIPS</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Early Stage Innovation</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Space Tech Research Grants </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Center Innovation Fund</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Early Career Initiative</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Prizes, Challenges &amp; Crowdsourcing</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NASA Innovation Advanced Concepts</a:t>
            </a:r>
          </a:p>
          <a:p>
            <a:pPr marL="0" marR="0" lvl="0" indent="-22098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 Transfer</a:t>
            </a: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407670" marR="0" lvl="1"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ubtitle 2">
            <a:extLst>
              <a:ext uri="{FF2B5EF4-FFF2-40B4-BE49-F238E27FC236}">
                <a16:creationId xmlns:a16="http://schemas.microsoft.com/office/drawing/2014/main" id="{57C7F1F6-2BF9-3A4A-A514-11D645638061}"/>
              </a:ext>
            </a:extLst>
          </p:cNvPr>
          <p:cNvSpPr txBox="1">
            <a:spLocks/>
          </p:cNvSpPr>
          <p:nvPr/>
        </p:nvSpPr>
        <p:spPr>
          <a:xfrm>
            <a:off x="3814012" y="1089189"/>
            <a:ext cx="2583704" cy="2718685"/>
          </a:xfrm>
          <a:prstGeom prst="rect">
            <a:avLst/>
          </a:prstGeom>
          <a:effectLst>
            <a:outerShdw blurRad="127000" algn="ctr" rotWithShape="0">
              <a:prstClr val="black"/>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SBIR/STTR PROGRAMS</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Small Business Innovation Research</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Small Business Technology Transfer</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Subtitle 2">
            <a:extLst>
              <a:ext uri="{FF2B5EF4-FFF2-40B4-BE49-F238E27FC236}">
                <a16:creationId xmlns:a16="http://schemas.microsoft.com/office/drawing/2014/main" id="{B8F62A58-0997-1949-87D2-A397CE018E51}"/>
              </a:ext>
            </a:extLst>
          </p:cNvPr>
          <p:cNvSpPr txBox="1">
            <a:spLocks/>
          </p:cNvSpPr>
          <p:nvPr/>
        </p:nvSpPr>
        <p:spPr>
          <a:xfrm>
            <a:off x="6384653" y="1064959"/>
            <a:ext cx="2345954" cy="2505205"/>
          </a:xfrm>
          <a:prstGeom prst="rect">
            <a:avLst/>
          </a:prstGeom>
          <a:effectLst>
            <a:outerShdw blurRad="127000" algn="ctr" rotWithShape="0">
              <a:prstClr val="black"/>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TECHNOLOGY MATURATION</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Game Changing Development</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Lunar Surface Innovation Initiative</a:t>
            </a:r>
          </a:p>
          <a:p>
            <a:pPr marL="0" marR="0" lvl="0" indent="0" algn="l" defTabSz="914400" rtl="0" eaLnBrk="1" fontAlgn="auto" latinLnBrk="0" hangingPunct="1">
              <a:lnSpc>
                <a:spcPct val="90000"/>
              </a:lnSpc>
              <a:spcBef>
                <a:spcPts val="2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Subtitle 2">
            <a:extLst>
              <a:ext uri="{FF2B5EF4-FFF2-40B4-BE49-F238E27FC236}">
                <a16:creationId xmlns:a16="http://schemas.microsoft.com/office/drawing/2014/main" id="{0E748A03-4055-7342-9C80-0E49AEA0E85D}"/>
              </a:ext>
            </a:extLst>
          </p:cNvPr>
          <p:cNvSpPr txBox="1">
            <a:spLocks/>
          </p:cNvSpPr>
          <p:nvPr/>
        </p:nvSpPr>
        <p:spPr>
          <a:xfrm>
            <a:off x="8645506" y="1064959"/>
            <a:ext cx="3761276" cy="2505205"/>
          </a:xfrm>
          <a:prstGeom prst="rect">
            <a:avLst/>
          </a:prstGeom>
          <a:effectLst>
            <a:outerShdw blurRad="127000" algn="ctr" rotWithShape="0">
              <a:prstClr val="black"/>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FF00"/>
                </a:solidFill>
                <a:effectLst/>
                <a:uLnTx/>
                <a:uFillTx/>
                <a:latin typeface="Arial" panose="020B0604020202020204" pitchFamily="34" charset="0"/>
                <a:ea typeface="+mn-ea"/>
                <a:cs typeface="Arial" panose="020B0604020202020204" pitchFamily="34" charset="0"/>
              </a:rPr>
              <a:t>TECHNOLOGY DEMONSTRATION</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 Demonstration Missions</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Small Spacecraft Technology</a:t>
            </a:r>
          </a:p>
          <a:p>
            <a:pPr marL="171450" marR="0" lvl="0" indent="-171450" algn="l" defTabSz="914400" rtl="0" eaLnBrk="1" fontAlgn="auto" latinLnBrk="0" hangingPunct="1">
              <a:lnSpc>
                <a:spcPct val="90000"/>
              </a:lnSpc>
              <a:spcBef>
                <a:spcPts val="2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Flight Opportunities</a:t>
            </a:r>
          </a:p>
        </p:txBody>
      </p:sp>
      <p:sp>
        <p:nvSpPr>
          <p:cNvPr id="8" name="Slide Number Placeholder 3">
            <a:extLst>
              <a:ext uri="{FF2B5EF4-FFF2-40B4-BE49-F238E27FC236}">
                <a16:creationId xmlns:a16="http://schemas.microsoft.com/office/drawing/2014/main" id="{237DADC6-3846-4D24-8F94-AD92A0508DE7}"/>
              </a:ext>
            </a:extLst>
          </p:cNvPr>
          <p:cNvSpPr txBox="1">
            <a:spLocks/>
          </p:cNvSpPr>
          <p:nvPr/>
        </p:nvSpPr>
        <p:spPr>
          <a:xfrm>
            <a:off x="11714128" y="6511303"/>
            <a:ext cx="477872"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769104-B251-2F45-8068-2262482AC1F7}"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6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C7D859-6FF6-FE49-807C-57CAF1EE30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1" y="1967729"/>
            <a:ext cx="12188952" cy="4890271"/>
          </a:xfrm>
          <a:prstGeom prst="rect">
            <a:avLst/>
          </a:prstGeom>
          <a:ln>
            <a:noFill/>
          </a:ln>
        </p:spPr>
      </p:pic>
      <p:sp>
        <p:nvSpPr>
          <p:cNvPr id="8" name="Title 1">
            <a:extLst>
              <a:ext uri="{FF2B5EF4-FFF2-40B4-BE49-F238E27FC236}">
                <a16:creationId xmlns:a16="http://schemas.microsoft.com/office/drawing/2014/main" id="{6C792A55-3029-4574-AA89-C5EA8931A576}"/>
              </a:ext>
            </a:extLst>
          </p:cNvPr>
          <p:cNvSpPr>
            <a:spLocks noGrp="1"/>
          </p:cNvSpPr>
          <p:nvPr>
            <p:ph type="title"/>
          </p:nvPr>
        </p:nvSpPr>
        <p:spPr>
          <a:xfrm>
            <a:off x="-4148" y="51020"/>
            <a:ext cx="12188952" cy="825558"/>
          </a:xfrm>
        </p:spPr>
        <p:txBody>
          <a:bodyPr>
            <a:normAutofit/>
          </a:bodyPr>
          <a:lstStyle/>
          <a:p>
            <a:pPr marL="174625"/>
            <a:r>
              <a:rPr lang="en-US" sz="2800" b="1">
                <a:solidFill>
                  <a:schemeClr val="bg1"/>
                </a:solidFill>
                <a:latin typeface="+mn-lt"/>
                <a:cs typeface="Arial"/>
              </a:rPr>
              <a:t>Lunar Surface Innovation Initiative (LSII)</a:t>
            </a:r>
          </a:p>
        </p:txBody>
      </p:sp>
      <p:sp>
        <p:nvSpPr>
          <p:cNvPr id="16" name="Content Placeholder 2">
            <a:extLst>
              <a:ext uri="{FF2B5EF4-FFF2-40B4-BE49-F238E27FC236}">
                <a16:creationId xmlns:a16="http://schemas.microsoft.com/office/drawing/2014/main" id="{19FE3230-5285-DC4C-99F4-97CC49074413}"/>
              </a:ext>
            </a:extLst>
          </p:cNvPr>
          <p:cNvSpPr txBox="1">
            <a:spLocks/>
          </p:cNvSpPr>
          <p:nvPr/>
        </p:nvSpPr>
        <p:spPr bwMode="auto">
          <a:xfrm>
            <a:off x="3048" y="828617"/>
            <a:ext cx="12192550" cy="776795"/>
          </a:xfrm>
          <a:prstGeom prst="rect">
            <a:avLst/>
          </a:prstGeom>
          <a:solidFill>
            <a:srgbClr val="0066B2"/>
          </a:solidFill>
          <a:ln>
            <a:noFill/>
            <a:headEnd/>
            <a:tailEnd/>
          </a:ln>
          <a:extLst>
            <a:ext uri="{FAA26D3D-D897-4be2-8F04-BA451C77F1D7}">
              <ma14:placeholderFlag xmlns:ma14="http://schemas.microsoft.com/office/mac/drawingml/2011/main" xmlns="" val="1"/>
            </a:ext>
          </a:extLst>
        </p:spPr>
        <p:style>
          <a:lnRef idx="2">
            <a:schemeClr val="accent5">
              <a:shade val="50000"/>
            </a:schemeClr>
          </a:lnRef>
          <a:fillRef idx="1">
            <a:schemeClr val="accent5"/>
          </a:fillRef>
          <a:effectRef idx="0">
            <a:schemeClr val="accent5"/>
          </a:effectRef>
          <a:fontRef idx="minor">
            <a:schemeClr val="lt1"/>
          </a:fontRef>
        </p:style>
        <p:txBody>
          <a:bodyPr vert="horz" wrap="square" lIns="68580" tIns="34290" rIns="68580" bIns="34290" numCol="1" anchor="ctr" anchorCtr="0" compatLnSpc="1">
            <a:prstTxWarp prst="textNoShape">
              <a:avLst/>
            </a:prstTxWarp>
          </a:bodyPr>
          <a:lstStyle>
            <a:lvl1pPr marL="177800" indent="-177800" algn="l" defTabSz="457200" rtl="0" eaLnBrk="1" fontAlgn="base" hangingPunct="1">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5100" marR="0" lvl="0" indent="0" algn="l" defTabSz="342900" rtl="0" eaLnBrk="1" fontAlgn="base" latinLnBrk="0" hangingPunct="1">
              <a:lnSpc>
                <a:spcPts val="2460"/>
              </a:lnSpc>
              <a:spcBef>
                <a:spcPts val="0"/>
              </a:spcBef>
              <a:spcAft>
                <a:spcPts val="600"/>
              </a:spcAft>
              <a:buClrTx/>
              <a:buSzTx/>
              <a:buFont typeface="Arial" charset="0"/>
              <a:buNone/>
              <a:tabLst/>
              <a:defRPr/>
            </a:pPr>
            <a:endParaRPr kumimoji="0" lang="en-US" sz="2000" b="0" i="0" u="none" strike="noStrike" kern="1200" cap="none" spc="0" normalizeH="0" baseline="0" noProof="0">
              <a:ln>
                <a:noFill/>
              </a:ln>
              <a:solidFill>
                <a:prstClr val="white"/>
              </a:solidFill>
              <a:effectLst/>
              <a:uLnTx/>
              <a:uFillTx/>
              <a:latin typeface="Arial"/>
              <a:ea typeface="ヒラギノ角ゴ Pro W3" charset="-128"/>
              <a:cs typeface="Arial"/>
            </a:endParaRPr>
          </a:p>
        </p:txBody>
      </p:sp>
      <p:sp>
        <p:nvSpPr>
          <p:cNvPr id="2" name="TextBox 1">
            <a:extLst>
              <a:ext uri="{FF2B5EF4-FFF2-40B4-BE49-F238E27FC236}">
                <a16:creationId xmlns:a16="http://schemas.microsoft.com/office/drawing/2014/main" id="{524D00F7-3EED-8042-A66C-41E1D8C331C7}"/>
              </a:ext>
            </a:extLst>
          </p:cNvPr>
          <p:cNvSpPr txBox="1"/>
          <p:nvPr/>
        </p:nvSpPr>
        <p:spPr>
          <a:xfrm>
            <a:off x="-4148" y="1998282"/>
            <a:ext cx="11933499" cy="2508379"/>
          </a:xfrm>
          <a:prstGeom prst="rect">
            <a:avLst/>
          </a:prstGeom>
          <a:noFill/>
        </p:spPr>
        <p:txBody>
          <a:bodyPr wrap="square" rtlCol="0">
            <a:spAutoFit/>
          </a:bodyPr>
          <a:lstStyle/>
          <a:p>
            <a:pPr marL="460375"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Formulate and integrate technology maturation activities across the TRL pipeline and space technology programs</a:t>
            </a: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460375"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460375"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Leverage innovative partnering and procurement approaches to expedite technology development</a:t>
            </a: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460375"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460375"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Utilize early robotic lunar surface flight opportunities to inform key technology development</a:t>
            </a:r>
          </a:p>
          <a:p>
            <a:pPr marL="460375"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460375"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Establish the Lunar Surface Innovation Consortium (LSIC)</a:t>
            </a: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460375"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Slide Number Placeholder 5">
            <a:extLst>
              <a:ext uri="{FF2B5EF4-FFF2-40B4-BE49-F238E27FC236}">
                <a16:creationId xmlns:a16="http://schemas.microsoft.com/office/drawing/2014/main" id="{501B325F-FCEC-5E4A-9E04-D6211904696C}"/>
              </a:ext>
            </a:extLst>
          </p:cNvPr>
          <p:cNvSpPr txBox="1">
            <a:spLocks/>
          </p:cNvSpPr>
          <p:nvPr/>
        </p:nvSpPr>
        <p:spPr>
          <a:xfrm>
            <a:off x="9448798" y="657261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descr="ISRU Power Plant">
            <a:extLst>
              <a:ext uri="{FF2B5EF4-FFF2-40B4-BE49-F238E27FC236}">
                <a16:creationId xmlns:a16="http://schemas.microsoft.com/office/drawing/2014/main" id="{4B81532F-432D-B04E-85D5-122115DFCA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7152" y="5735837"/>
            <a:ext cx="1387181" cy="780289"/>
          </a:xfrm>
          <a:prstGeom prst="rect">
            <a:avLst/>
          </a:prstGeom>
        </p:spPr>
      </p:pic>
      <p:sp>
        <p:nvSpPr>
          <p:cNvPr id="14" name="TextBox 13">
            <a:extLst>
              <a:ext uri="{FF2B5EF4-FFF2-40B4-BE49-F238E27FC236}">
                <a16:creationId xmlns:a16="http://schemas.microsoft.com/office/drawing/2014/main" id="{594CF2F2-17D4-D644-9DEA-50D80B480FFB}"/>
              </a:ext>
            </a:extLst>
          </p:cNvPr>
          <p:cNvSpPr txBox="1"/>
          <p:nvPr/>
        </p:nvSpPr>
        <p:spPr>
          <a:xfrm>
            <a:off x="8178576" y="6319783"/>
            <a:ext cx="302294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NeueLT Std Cn" panose="020B0604020202020204" pitchFamily="34" charset="0"/>
                <a:ea typeface="Helvetica Neue" panose="02000503000000020004" pitchFamily="2" charset="0"/>
                <a:cs typeface="Helvetica Neue" panose="02000503000000020004" pitchFamily="2" charset="0"/>
              </a:rPr>
              <a:t>In-Situ Resource Utilization</a:t>
            </a:r>
          </a:p>
        </p:txBody>
      </p:sp>
      <p:sp>
        <p:nvSpPr>
          <p:cNvPr id="15" name="TextBox 14">
            <a:extLst>
              <a:ext uri="{FF2B5EF4-FFF2-40B4-BE49-F238E27FC236}">
                <a16:creationId xmlns:a16="http://schemas.microsoft.com/office/drawing/2014/main" id="{D608A449-C3D2-8F46-906F-ADC8A72EB16B}"/>
              </a:ext>
            </a:extLst>
          </p:cNvPr>
          <p:cNvSpPr txBox="1"/>
          <p:nvPr/>
        </p:nvSpPr>
        <p:spPr>
          <a:xfrm>
            <a:off x="6290825" y="5143902"/>
            <a:ext cx="18439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NeueLT Std Cn" panose="020B0604020202020204" pitchFamily="34" charset="0"/>
                <a:ea typeface="Helvetica Neue" panose="02000503000000020004" pitchFamily="2" charset="0"/>
                <a:cs typeface="Helvetica Neue" panose="02000503000000020004" pitchFamily="2" charset="0"/>
              </a:rPr>
              <a:t>Sustainable Power</a:t>
            </a:r>
          </a:p>
        </p:txBody>
      </p:sp>
      <p:sp>
        <p:nvSpPr>
          <p:cNvPr id="17" name="TextBox 16">
            <a:extLst>
              <a:ext uri="{FF2B5EF4-FFF2-40B4-BE49-F238E27FC236}">
                <a16:creationId xmlns:a16="http://schemas.microsoft.com/office/drawing/2014/main" id="{DEB57BA4-226C-BE45-8487-EBC3A9E3B790}"/>
              </a:ext>
            </a:extLst>
          </p:cNvPr>
          <p:cNvSpPr txBox="1"/>
          <p:nvPr/>
        </p:nvSpPr>
        <p:spPr>
          <a:xfrm>
            <a:off x="370350" y="4994797"/>
            <a:ext cx="18439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NeueLT Std Cn" panose="020B0604020202020204" pitchFamily="34" charset="0"/>
                <a:ea typeface="Helvetica Neue" panose="02000503000000020004" pitchFamily="2" charset="0"/>
                <a:cs typeface="Helvetica Neue" panose="02000503000000020004" pitchFamily="2" charset="0"/>
              </a:rPr>
              <a:t>Extreme Access</a:t>
            </a:r>
          </a:p>
        </p:txBody>
      </p:sp>
      <p:sp>
        <p:nvSpPr>
          <p:cNvPr id="19" name="TextBox 19">
            <a:extLst>
              <a:ext uri="{FF2B5EF4-FFF2-40B4-BE49-F238E27FC236}">
                <a16:creationId xmlns:a16="http://schemas.microsoft.com/office/drawing/2014/main" id="{18E850C2-A239-964C-B06A-578865535243}"/>
              </a:ext>
            </a:extLst>
          </p:cNvPr>
          <p:cNvSpPr txBox="1"/>
          <p:nvPr/>
        </p:nvSpPr>
        <p:spPr>
          <a:xfrm>
            <a:off x="1306958" y="6319783"/>
            <a:ext cx="24297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NeueLT Std Cn" panose="020B0604020202020204" pitchFamily="34" charset="0"/>
                <a:ea typeface="Helvetica Neue" panose="02000503000000020004" pitchFamily="2" charset="0"/>
                <a:cs typeface="Helvetica Neue" panose="02000503000000020004" pitchFamily="2" charset="0"/>
              </a:rPr>
              <a:t>Extreme Environments</a:t>
            </a:r>
          </a:p>
        </p:txBody>
      </p:sp>
      <p:sp>
        <p:nvSpPr>
          <p:cNvPr id="20" name="TextBox 19">
            <a:extLst>
              <a:ext uri="{FF2B5EF4-FFF2-40B4-BE49-F238E27FC236}">
                <a16:creationId xmlns:a16="http://schemas.microsoft.com/office/drawing/2014/main" id="{A7E609DE-5BFC-C04C-90EA-BDCC27A63B81}"/>
              </a:ext>
            </a:extLst>
          </p:cNvPr>
          <p:cNvSpPr txBox="1"/>
          <p:nvPr/>
        </p:nvSpPr>
        <p:spPr>
          <a:xfrm>
            <a:off x="9690048" y="4702409"/>
            <a:ext cx="27041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NeueLT Std Cn" panose="020B0604020202020204" pitchFamily="34" charset="0"/>
                <a:ea typeface="Helvetica Neue" panose="02000503000000020004" pitchFamily="2" charset="0"/>
                <a:cs typeface="Helvetica Neue" panose="02000503000000020004" pitchFamily="2" charset="0"/>
              </a:rPr>
              <a:t>Surface Excavation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NeueLT Std Cn" panose="020B0604020202020204" pitchFamily="34" charset="0"/>
                <a:ea typeface="Helvetica Neue" panose="02000503000000020004" pitchFamily="2" charset="0"/>
                <a:cs typeface="Helvetica Neue" panose="02000503000000020004" pitchFamily="2" charset="0"/>
              </a:rPr>
              <a:t>&amp; Construction</a:t>
            </a:r>
          </a:p>
        </p:txBody>
      </p:sp>
      <p:sp>
        <p:nvSpPr>
          <p:cNvPr id="21" name="TextBox 20">
            <a:extLst>
              <a:ext uri="{FF2B5EF4-FFF2-40B4-BE49-F238E27FC236}">
                <a16:creationId xmlns:a16="http://schemas.microsoft.com/office/drawing/2014/main" id="{AEFAD5B5-B23B-B247-BD9F-C4E1E8C13F36}"/>
              </a:ext>
            </a:extLst>
          </p:cNvPr>
          <p:cNvSpPr txBox="1"/>
          <p:nvPr/>
        </p:nvSpPr>
        <p:spPr>
          <a:xfrm>
            <a:off x="3752840" y="5544241"/>
            <a:ext cx="203910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NeueLT Std Cn" panose="020B0604020202020204" pitchFamily="34" charset="77"/>
                <a:ea typeface="+mn-ea"/>
                <a:cs typeface="+mn-cs"/>
              </a:rPr>
              <a:t>Lunar Dust Mitigation</a:t>
            </a:r>
          </a:p>
        </p:txBody>
      </p:sp>
      <p:sp>
        <p:nvSpPr>
          <p:cNvPr id="3" name="TextBox 2">
            <a:extLst>
              <a:ext uri="{FF2B5EF4-FFF2-40B4-BE49-F238E27FC236}">
                <a16:creationId xmlns:a16="http://schemas.microsoft.com/office/drawing/2014/main" id="{810A7202-EF81-794B-879F-68A8B377BF0F}"/>
              </a:ext>
            </a:extLst>
          </p:cNvPr>
          <p:cNvSpPr txBox="1"/>
          <p:nvPr/>
        </p:nvSpPr>
        <p:spPr>
          <a:xfrm>
            <a:off x="82864" y="864064"/>
            <a:ext cx="12022122" cy="705899"/>
          </a:xfrm>
          <a:prstGeom prst="rect">
            <a:avLst/>
          </a:prstGeom>
          <a:noFill/>
        </p:spPr>
        <p:txBody>
          <a:bodyPr wrap="square" rtlCol="0">
            <a:spAutoFit/>
          </a:bodyPr>
          <a:lstStyle/>
          <a:p>
            <a:pPr marL="165100" marR="0" lvl="0" indent="0" algn="l" defTabSz="342900" rtl="0" eaLnBrk="1" fontAlgn="base" latinLnBrk="0" hangingPunct="1">
              <a:lnSpc>
                <a:spcPts val="246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ヒラギノ角ゴ Pro W3" charset="-128"/>
                <a:cs typeface="Arial"/>
              </a:rPr>
              <a:t>LSII works across industry, academia and government through in-house efforts and partnerships to develop transformative capabilities for lunar surface exploration.</a:t>
            </a:r>
          </a:p>
        </p:txBody>
      </p:sp>
      <p:sp>
        <p:nvSpPr>
          <p:cNvPr id="23" name="Slide Number Placeholder 1">
            <a:extLst>
              <a:ext uri="{FF2B5EF4-FFF2-40B4-BE49-F238E27FC236}">
                <a16:creationId xmlns:a16="http://schemas.microsoft.com/office/drawing/2014/main" id="{C70073A8-42F9-804A-B41D-CB504F084343}"/>
              </a:ext>
            </a:extLst>
          </p:cNvPr>
          <p:cNvSpPr>
            <a:spLocks noGrp="1"/>
          </p:cNvSpPr>
          <p:nvPr>
            <p:ph type="sldNum" sz="quarter" idx="12"/>
          </p:nvPr>
        </p:nvSpPr>
        <p:spPr>
          <a:xfrm>
            <a:off x="9274848" y="634785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3C6E5-ABCA-D247-98E1-2274F89B260E}" type="slidenum">
              <a:rPr kumimoji="0" lang="en-US" sz="1200" b="0" i="0" u="none" strike="noStrike" kern="1200" cap="none" spc="0" normalizeH="0" baseline="0" noProof="0" dirty="0" smtClean="0">
                <a:ln>
                  <a:noFill/>
                </a:ln>
                <a:solidFill>
                  <a:srgbClr val="E7E6E6">
                    <a:lumMod val="9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E7E6E6">
                  <a:lumMod val="90000"/>
                </a:srgb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D8DFEFE5-9114-DD94-2F96-C1B907D3888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31000"/>
                    </a14:imgEffect>
                  </a14:imgLayer>
                </a14:imgProps>
              </a:ext>
              <a:ext uri="{28A0092B-C50C-407E-A947-70E740481C1C}">
                <a14:useLocalDpi xmlns:a14="http://schemas.microsoft.com/office/drawing/2010/main"/>
              </a:ext>
            </a:extLst>
          </a:blip>
          <a:stretch>
            <a:fillRect/>
          </a:stretch>
        </p:blipFill>
        <p:spPr>
          <a:xfrm>
            <a:off x="10447343" y="5451074"/>
            <a:ext cx="1570631" cy="781558"/>
          </a:xfrm>
          <a:prstGeom prst="rect">
            <a:avLst/>
          </a:prstGeom>
        </p:spPr>
      </p:pic>
      <p:pic>
        <p:nvPicPr>
          <p:cNvPr id="5" name="Picture 4">
            <a:extLst>
              <a:ext uri="{FF2B5EF4-FFF2-40B4-BE49-F238E27FC236}">
                <a16:creationId xmlns:a16="http://schemas.microsoft.com/office/drawing/2014/main" id="{BD025BD8-A52D-AC56-5832-AC0705779609}"/>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34000"/>
                    </a14:imgEffect>
                  </a14:imgLayer>
                </a14:imgProps>
              </a:ext>
              <a:ext uri="{28A0092B-C50C-407E-A947-70E740481C1C}">
                <a14:useLocalDpi xmlns:a14="http://schemas.microsoft.com/office/drawing/2010/main"/>
              </a:ext>
            </a:extLst>
          </a:blip>
          <a:stretch>
            <a:fillRect/>
          </a:stretch>
        </p:blipFill>
        <p:spPr>
          <a:xfrm>
            <a:off x="6729570" y="6099002"/>
            <a:ext cx="460364" cy="366825"/>
          </a:xfrm>
          <a:prstGeom prst="rect">
            <a:avLst/>
          </a:prstGeom>
        </p:spPr>
      </p:pic>
      <p:pic>
        <p:nvPicPr>
          <p:cNvPr id="6" name="Picture 5">
            <a:extLst>
              <a:ext uri="{FF2B5EF4-FFF2-40B4-BE49-F238E27FC236}">
                <a16:creationId xmlns:a16="http://schemas.microsoft.com/office/drawing/2014/main" id="{3B97ACC6-D190-83E6-8D9B-69523FEDC7F4}"/>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34000"/>
                    </a14:imgEffect>
                  </a14:imgLayer>
                </a14:imgProps>
              </a:ext>
              <a:ext uri="{28A0092B-C50C-407E-A947-70E740481C1C}">
                <a14:useLocalDpi xmlns:a14="http://schemas.microsoft.com/office/drawing/2010/main"/>
              </a:ext>
            </a:extLst>
          </a:blip>
          <a:stretch>
            <a:fillRect/>
          </a:stretch>
        </p:blipFill>
        <p:spPr>
          <a:xfrm>
            <a:off x="831968" y="6240044"/>
            <a:ext cx="460364" cy="366825"/>
          </a:xfrm>
          <a:prstGeom prst="rect">
            <a:avLst/>
          </a:prstGeom>
        </p:spPr>
      </p:pic>
    </p:spTree>
    <p:extLst>
      <p:ext uri="{BB962C8B-B14F-4D97-AF65-F5344CB8AC3E}">
        <p14:creationId xmlns:p14="http://schemas.microsoft.com/office/powerpoint/2010/main" val="9181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CA354D-F217-5248-A5F9-BE1FA0BCFD65}"/>
              </a:ext>
            </a:extLst>
          </p:cNvPr>
          <p:cNvPicPr>
            <a:picLocks noChangeAspect="1"/>
          </p:cNvPicPr>
          <p:nvPr/>
        </p:nvPicPr>
        <p:blipFill>
          <a:blip r:embed="rId3" cstate="email">
            <a:alphaModFix amt="72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0901" y="-1"/>
            <a:ext cx="12192000" cy="6858000"/>
          </a:xfrm>
          <a:prstGeom prst="rect">
            <a:avLst/>
          </a:prstGeom>
          <a:effectLst>
            <a:outerShdw blurRad="50800" dist="50800" dir="5400000" algn="ctr" rotWithShape="0">
              <a:srgbClr val="000000">
                <a:alpha val="81000"/>
              </a:srgbClr>
            </a:outerShdw>
          </a:effectLst>
        </p:spPr>
      </p:pic>
      <p:sp>
        <p:nvSpPr>
          <p:cNvPr id="4" name="Slide Number Placeholder 3">
            <a:extLst>
              <a:ext uri="{FF2B5EF4-FFF2-40B4-BE49-F238E27FC236}">
                <a16:creationId xmlns:a16="http://schemas.microsoft.com/office/drawing/2014/main" id="{89F945B1-BC04-764D-B8A4-50CB13A283A2}"/>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B5F776E2-7508-164B-6DDB-B9334698AFED}"/>
              </a:ext>
            </a:extLst>
          </p:cNvPr>
          <p:cNvSpPr>
            <a:spLocks noGrp="1"/>
          </p:cNvSpPr>
          <p:nvPr>
            <p:ph type="title"/>
          </p:nvPr>
        </p:nvSpPr>
        <p:spPr>
          <a:xfrm>
            <a:off x="157845" y="92974"/>
            <a:ext cx="11277600" cy="338328"/>
          </a:xfrm>
        </p:spPr>
        <p:txBody>
          <a:bodyPr/>
          <a:lstStyle/>
          <a:p>
            <a:r>
              <a:rPr lang="en-US" dirty="0"/>
              <a:t>LSII Capability Areas</a:t>
            </a:r>
          </a:p>
        </p:txBody>
      </p:sp>
      <p:sp>
        <p:nvSpPr>
          <p:cNvPr id="7" name="TextBox 6">
            <a:extLst>
              <a:ext uri="{FF2B5EF4-FFF2-40B4-BE49-F238E27FC236}">
                <a16:creationId xmlns:a16="http://schemas.microsoft.com/office/drawing/2014/main" id="{CCE174F6-EF3D-94A2-2C36-5A111B92BF4E}"/>
              </a:ext>
            </a:extLst>
          </p:cNvPr>
          <p:cNvSpPr txBox="1"/>
          <p:nvPr/>
        </p:nvSpPr>
        <p:spPr>
          <a:xfrm>
            <a:off x="10450" y="619797"/>
            <a:ext cx="12171099"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18288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Six capability areas focused on increasing technology readiness for lunar surface infrastructure </a:t>
            </a:r>
          </a:p>
        </p:txBody>
      </p:sp>
      <p:grpSp>
        <p:nvGrpSpPr>
          <p:cNvPr id="38" name="Group 37">
            <a:extLst>
              <a:ext uri="{FF2B5EF4-FFF2-40B4-BE49-F238E27FC236}">
                <a16:creationId xmlns:a16="http://schemas.microsoft.com/office/drawing/2014/main" id="{9E41BDCC-2BCF-E4F8-16BF-AB3D9DD03F78}"/>
              </a:ext>
            </a:extLst>
          </p:cNvPr>
          <p:cNvGrpSpPr/>
          <p:nvPr/>
        </p:nvGrpSpPr>
        <p:grpSpPr>
          <a:xfrm>
            <a:off x="4277567" y="1116490"/>
            <a:ext cx="4805089" cy="1459569"/>
            <a:chOff x="9473670" y="1026249"/>
            <a:chExt cx="4805089" cy="1459569"/>
          </a:xfrm>
        </p:grpSpPr>
        <p:sp>
          <p:nvSpPr>
            <p:cNvPr id="29" name="TextBox 28">
              <a:extLst>
                <a:ext uri="{FF2B5EF4-FFF2-40B4-BE49-F238E27FC236}">
                  <a16:creationId xmlns:a16="http://schemas.microsoft.com/office/drawing/2014/main" id="{2905B7D0-4703-E943-BA93-D16DCE45D3AA}"/>
                </a:ext>
              </a:extLst>
            </p:cNvPr>
            <p:cNvSpPr txBox="1"/>
            <p:nvPr/>
          </p:nvSpPr>
          <p:spPr>
            <a:xfrm>
              <a:off x="10878467" y="1026249"/>
              <a:ext cx="2519832" cy="64633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Excavation 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Construction</a:t>
              </a:r>
            </a:p>
          </p:txBody>
        </p:sp>
        <p:sp>
          <p:nvSpPr>
            <p:cNvPr id="33" name="TextBox 32">
              <a:extLst>
                <a:ext uri="{FF2B5EF4-FFF2-40B4-BE49-F238E27FC236}">
                  <a16:creationId xmlns:a16="http://schemas.microsoft.com/office/drawing/2014/main" id="{98FB2E09-8F42-C7A9-ECCB-F7E4F7F32A3B}"/>
                </a:ext>
              </a:extLst>
            </p:cNvPr>
            <p:cNvSpPr txBox="1"/>
            <p:nvPr/>
          </p:nvSpPr>
          <p:spPr>
            <a:xfrm>
              <a:off x="9473670" y="1654821"/>
              <a:ext cx="4805089" cy="830997"/>
            </a:xfrm>
            <a:prstGeom prst="rect">
              <a:avLst/>
            </a:prstGeom>
            <a:noFill/>
            <a:ln w="19050">
              <a:noFill/>
            </a:ln>
          </p:spPr>
          <p:txBody>
            <a:bodyPr wrap="square">
              <a:spAutoFit/>
            </a:bodyPr>
            <a:lstStyle/>
            <a:p>
              <a:pPr marL="9144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Enables autonomous e</a:t>
              </a:r>
              <a:r>
                <a:rPr kumimoji="0" lang="en-US" sz="1600" b="1" i="1" u="none" strike="noStrike" kern="1200" cap="none" spc="0" normalizeH="0" baseline="0" noProof="0" dirty="0" err="1">
                  <a:ln>
                    <a:noFill/>
                  </a:ln>
                  <a:solidFill>
                    <a:prstClr val="white"/>
                  </a:solidFill>
                  <a:effectLst/>
                  <a:uLnTx/>
                  <a:uFillTx/>
                  <a:latin typeface="Arial" panose="020B0604020202020204" pitchFamily="34" charset="0"/>
                  <a:ea typeface="ヒラギノ角ゴ Pro W3" charset="-128"/>
                  <a:cs typeface="Arial" panose="020B0604020202020204" pitchFamily="34" charset="0"/>
                </a:rPr>
                <a:t>xcavation</a:t>
              </a: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 of in-situ materials to be used for construction of structures such as landing pads, habitats, etc. </a:t>
              </a:r>
            </a:p>
          </p:txBody>
        </p:sp>
      </p:grpSp>
      <p:sp>
        <p:nvSpPr>
          <p:cNvPr id="56" name="Up Arrow 55">
            <a:extLst>
              <a:ext uri="{FF2B5EF4-FFF2-40B4-BE49-F238E27FC236}">
                <a16:creationId xmlns:a16="http://schemas.microsoft.com/office/drawing/2014/main" id="{3519BAA2-FF6E-D5B5-60EC-B11420FA0D10}"/>
              </a:ext>
            </a:extLst>
          </p:cNvPr>
          <p:cNvSpPr/>
          <p:nvPr/>
        </p:nvSpPr>
        <p:spPr>
          <a:xfrm rot="17298002" flipH="1">
            <a:off x="5071781" y="1633012"/>
            <a:ext cx="236341" cy="3109946"/>
          </a:xfrm>
          <a:prstGeom prst="up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7" name="Up Arrow 56">
            <a:extLst>
              <a:ext uri="{FF2B5EF4-FFF2-40B4-BE49-F238E27FC236}">
                <a16:creationId xmlns:a16="http://schemas.microsoft.com/office/drawing/2014/main" id="{08E1313E-021C-EF6E-D2FD-95C29BE8D931}"/>
              </a:ext>
            </a:extLst>
          </p:cNvPr>
          <p:cNvSpPr/>
          <p:nvPr/>
        </p:nvSpPr>
        <p:spPr>
          <a:xfrm rot="20567358" flipH="1">
            <a:off x="7366738" y="2451085"/>
            <a:ext cx="372423" cy="869669"/>
          </a:xfrm>
          <a:prstGeom prst="upArrow">
            <a:avLst>
              <a:gd name="adj1" fmla="val 29584"/>
              <a:gd name="adj2" fmla="val 5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9" name="Up Arrow 58">
            <a:extLst>
              <a:ext uri="{FF2B5EF4-FFF2-40B4-BE49-F238E27FC236}">
                <a16:creationId xmlns:a16="http://schemas.microsoft.com/office/drawing/2014/main" id="{0376FA79-0DD4-344A-10F9-22ACAB7FBA3A}"/>
              </a:ext>
            </a:extLst>
          </p:cNvPr>
          <p:cNvSpPr/>
          <p:nvPr/>
        </p:nvSpPr>
        <p:spPr>
          <a:xfrm rot="6840791" flipH="1">
            <a:off x="9055494" y="3815487"/>
            <a:ext cx="272033" cy="1508224"/>
          </a:xfrm>
          <a:prstGeom prst="up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0" name="Up Arrow 59">
            <a:extLst>
              <a:ext uri="{FF2B5EF4-FFF2-40B4-BE49-F238E27FC236}">
                <a16:creationId xmlns:a16="http://schemas.microsoft.com/office/drawing/2014/main" id="{CF279DD7-8E2A-967D-5ABD-6310CAD32682}"/>
              </a:ext>
            </a:extLst>
          </p:cNvPr>
          <p:cNvSpPr/>
          <p:nvPr/>
        </p:nvSpPr>
        <p:spPr>
          <a:xfrm rot="14278889" flipH="1">
            <a:off x="6226729" y="3908776"/>
            <a:ext cx="265797" cy="1946416"/>
          </a:xfrm>
          <a:prstGeom prst="up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2" name="Up Arrow 61">
            <a:extLst>
              <a:ext uri="{FF2B5EF4-FFF2-40B4-BE49-F238E27FC236}">
                <a16:creationId xmlns:a16="http://schemas.microsoft.com/office/drawing/2014/main" id="{12C1285B-0A6D-9B10-49EF-1DA76FA83E1C}"/>
              </a:ext>
            </a:extLst>
          </p:cNvPr>
          <p:cNvSpPr/>
          <p:nvPr/>
        </p:nvSpPr>
        <p:spPr>
          <a:xfrm rot="16200000" flipH="1">
            <a:off x="4992522" y="2460319"/>
            <a:ext cx="308544" cy="2964769"/>
          </a:xfrm>
          <a:prstGeom prst="up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68" name="Up Arrow 67">
            <a:extLst>
              <a:ext uri="{FF2B5EF4-FFF2-40B4-BE49-F238E27FC236}">
                <a16:creationId xmlns:a16="http://schemas.microsoft.com/office/drawing/2014/main" id="{ED6A35E6-5F83-36B5-C523-EA063AECF3D7}"/>
              </a:ext>
            </a:extLst>
          </p:cNvPr>
          <p:cNvSpPr/>
          <p:nvPr/>
        </p:nvSpPr>
        <p:spPr>
          <a:xfrm rot="2967775" flipH="1">
            <a:off x="9239119" y="2565156"/>
            <a:ext cx="311992" cy="1323893"/>
          </a:xfrm>
          <a:prstGeom prst="up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nvGrpSpPr>
          <p:cNvPr id="74" name="Group 73">
            <a:extLst>
              <a:ext uri="{FF2B5EF4-FFF2-40B4-BE49-F238E27FC236}">
                <a16:creationId xmlns:a16="http://schemas.microsoft.com/office/drawing/2014/main" id="{AC843DB7-587B-238E-5555-FF1B5977B503}"/>
              </a:ext>
            </a:extLst>
          </p:cNvPr>
          <p:cNvGrpSpPr/>
          <p:nvPr/>
        </p:nvGrpSpPr>
        <p:grpSpPr>
          <a:xfrm>
            <a:off x="157845" y="1415472"/>
            <a:ext cx="4067292" cy="1719764"/>
            <a:chOff x="157845" y="1415472"/>
            <a:chExt cx="4067292" cy="1719764"/>
          </a:xfrm>
        </p:grpSpPr>
        <p:grpSp>
          <p:nvGrpSpPr>
            <p:cNvPr id="28" name="Group 27">
              <a:extLst>
                <a:ext uri="{FF2B5EF4-FFF2-40B4-BE49-F238E27FC236}">
                  <a16:creationId xmlns:a16="http://schemas.microsoft.com/office/drawing/2014/main" id="{50329984-8E97-5667-4E2C-F4BD6F3E26C6}"/>
                </a:ext>
              </a:extLst>
            </p:cNvPr>
            <p:cNvGrpSpPr/>
            <p:nvPr/>
          </p:nvGrpSpPr>
          <p:grpSpPr>
            <a:xfrm>
              <a:off x="157845" y="1415473"/>
              <a:ext cx="4067292" cy="1719763"/>
              <a:chOff x="138282" y="1788664"/>
              <a:chExt cx="4067292" cy="1719763"/>
            </a:xfrm>
          </p:grpSpPr>
          <p:sp>
            <p:nvSpPr>
              <p:cNvPr id="53" name="TextBox 52">
                <a:extLst>
                  <a:ext uri="{FF2B5EF4-FFF2-40B4-BE49-F238E27FC236}">
                    <a16:creationId xmlns:a16="http://schemas.microsoft.com/office/drawing/2014/main" id="{12592BB4-FD16-864E-B4B8-DC646DE05ECF}"/>
                  </a:ext>
                </a:extLst>
              </p:cNvPr>
              <p:cNvSpPr txBox="1"/>
              <p:nvPr/>
            </p:nvSpPr>
            <p:spPr>
              <a:xfrm>
                <a:off x="882256" y="1788664"/>
                <a:ext cx="3323318" cy="64633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In-Situ Resource Utilization (ISRU)</a:t>
                </a:r>
              </a:p>
            </p:txBody>
          </p:sp>
          <p:sp>
            <p:nvSpPr>
              <p:cNvPr id="10" name="TextBox 9">
                <a:extLst>
                  <a:ext uri="{FF2B5EF4-FFF2-40B4-BE49-F238E27FC236}">
                    <a16:creationId xmlns:a16="http://schemas.microsoft.com/office/drawing/2014/main" id="{ED71498A-16BD-3BD5-FCB3-58B401292960}"/>
                  </a:ext>
                </a:extLst>
              </p:cNvPr>
              <p:cNvSpPr txBox="1"/>
              <p:nvPr/>
            </p:nvSpPr>
            <p:spPr>
              <a:xfrm>
                <a:off x="138282" y="2431209"/>
                <a:ext cx="3699663" cy="1077218"/>
              </a:xfrm>
              <a:prstGeom prst="rect">
                <a:avLst/>
              </a:prstGeom>
              <a:noFill/>
              <a:ln w="19050">
                <a:noFill/>
              </a:ln>
            </p:spPr>
            <p:txBody>
              <a:bodyPr wrap="square">
                <a:spAutoFit/>
              </a:bodyPr>
              <a:lstStyle/>
              <a:p>
                <a:pPr marL="9144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The collection, processing &amp; use of in-situ materials for production of consumables such as oxygen or propellant. </a:t>
                </a:r>
              </a:p>
            </p:txBody>
          </p:sp>
        </p:grpSp>
        <p:pic>
          <p:nvPicPr>
            <p:cNvPr id="72" name="Picture 71">
              <a:extLst>
                <a:ext uri="{FF2B5EF4-FFF2-40B4-BE49-F238E27FC236}">
                  <a16:creationId xmlns:a16="http://schemas.microsoft.com/office/drawing/2014/main" id="{3581B7D9-1AB6-F3A1-CD1D-CC888903E5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5986" y="1415472"/>
              <a:ext cx="821271" cy="646332"/>
            </a:xfrm>
            <a:prstGeom prst="rect">
              <a:avLst/>
            </a:prstGeom>
          </p:spPr>
        </p:pic>
      </p:grpSp>
      <p:grpSp>
        <p:nvGrpSpPr>
          <p:cNvPr id="78" name="Group 77">
            <a:extLst>
              <a:ext uri="{FF2B5EF4-FFF2-40B4-BE49-F238E27FC236}">
                <a16:creationId xmlns:a16="http://schemas.microsoft.com/office/drawing/2014/main" id="{53B6AA90-AD95-23B9-831B-4CBCB62C8A42}"/>
              </a:ext>
            </a:extLst>
          </p:cNvPr>
          <p:cNvGrpSpPr/>
          <p:nvPr/>
        </p:nvGrpSpPr>
        <p:grpSpPr>
          <a:xfrm>
            <a:off x="2168682" y="4882301"/>
            <a:ext cx="3548283" cy="2003456"/>
            <a:chOff x="1191187" y="4868995"/>
            <a:chExt cx="3548283" cy="2003456"/>
          </a:xfrm>
        </p:grpSpPr>
        <p:grpSp>
          <p:nvGrpSpPr>
            <p:cNvPr id="31" name="Group 30">
              <a:extLst>
                <a:ext uri="{FF2B5EF4-FFF2-40B4-BE49-F238E27FC236}">
                  <a16:creationId xmlns:a16="http://schemas.microsoft.com/office/drawing/2014/main" id="{EB56CE02-4791-10F5-C416-3195BEDD25C4}"/>
                </a:ext>
              </a:extLst>
            </p:cNvPr>
            <p:cNvGrpSpPr/>
            <p:nvPr/>
          </p:nvGrpSpPr>
          <p:grpSpPr>
            <a:xfrm>
              <a:off x="1191187" y="4868996"/>
              <a:ext cx="3548283" cy="2003455"/>
              <a:chOff x="4530851" y="791009"/>
              <a:chExt cx="3548283" cy="2003455"/>
            </a:xfrm>
          </p:grpSpPr>
          <p:sp>
            <p:nvSpPr>
              <p:cNvPr id="27" name="TextBox 26">
                <a:extLst>
                  <a:ext uri="{FF2B5EF4-FFF2-40B4-BE49-F238E27FC236}">
                    <a16:creationId xmlns:a16="http://schemas.microsoft.com/office/drawing/2014/main" id="{1B80E4C2-CA25-BB41-BD38-3B3758ED60CB}"/>
                  </a:ext>
                </a:extLst>
              </p:cNvPr>
              <p:cNvSpPr txBox="1"/>
              <p:nvPr/>
            </p:nvSpPr>
            <p:spPr>
              <a:xfrm>
                <a:off x="5519259" y="791009"/>
                <a:ext cx="2017395" cy="64633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Extreme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Access</a:t>
                </a:r>
              </a:p>
            </p:txBody>
          </p:sp>
          <p:sp>
            <p:nvSpPr>
              <p:cNvPr id="15" name="TextBox 14">
                <a:extLst>
                  <a:ext uri="{FF2B5EF4-FFF2-40B4-BE49-F238E27FC236}">
                    <a16:creationId xmlns:a16="http://schemas.microsoft.com/office/drawing/2014/main" id="{8AF93830-8262-AA71-F98F-2CA65C335698}"/>
                  </a:ext>
                </a:extLst>
              </p:cNvPr>
              <p:cNvSpPr txBox="1"/>
              <p:nvPr/>
            </p:nvSpPr>
            <p:spPr>
              <a:xfrm>
                <a:off x="4530851" y="1471025"/>
                <a:ext cx="3548283" cy="1323439"/>
              </a:xfrm>
              <a:prstGeom prst="rect">
                <a:avLst/>
              </a:prstGeom>
              <a:noFill/>
              <a:ln w="19050">
                <a:noFill/>
              </a:ln>
            </p:spPr>
            <p:txBody>
              <a:bodyPr wrap="square">
                <a:spAutoFit/>
              </a:bodyPr>
              <a:lstStyle/>
              <a:p>
                <a:pPr marL="9144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Enables humans or robotic systems to access, navigate, assess, and explore previously inaccessible locations on the lunar surface. </a:t>
                </a:r>
              </a:p>
            </p:txBody>
          </p:sp>
        </p:grpSp>
        <p:pic>
          <p:nvPicPr>
            <p:cNvPr id="77" name="Picture 76">
              <a:extLst>
                <a:ext uri="{FF2B5EF4-FFF2-40B4-BE49-F238E27FC236}">
                  <a16:creationId xmlns:a16="http://schemas.microsoft.com/office/drawing/2014/main" id="{E49859A8-2422-29C7-0984-ED479DE6468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99687" y="4868995"/>
              <a:ext cx="1306677" cy="646332"/>
            </a:xfrm>
            <a:prstGeom prst="rect">
              <a:avLst/>
            </a:prstGeom>
          </p:spPr>
        </p:pic>
      </p:grpSp>
      <p:grpSp>
        <p:nvGrpSpPr>
          <p:cNvPr id="81" name="Group 80">
            <a:extLst>
              <a:ext uri="{FF2B5EF4-FFF2-40B4-BE49-F238E27FC236}">
                <a16:creationId xmlns:a16="http://schemas.microsoft.com/office/drawing/2014/main" id="{5A448833-0D7C-1E10-C3B6-5EA9FD0874B6}"/>
              </a:ext>
            </a:extLst>
          </p:cNvPr>
          <p:cNvGrpSpPr/>
          <p:nvPr/>
        </p:nvGrpSpPr>
        <p:grpSpPr>
          <a:xfrm>
            <a:off x="404438" y="3351032"/>
            <a:ext cx="3206475" cy="1460483"/>
            <a:chOff x="451124" y="3378673"/>
            <a:chExt cx="3206475" cy="1460483"/>
          </a:xfrm>
        </p:grpSpPr>
        <p:grpSp>
          <p:nvGrpSpPr>
            <p:cNvPr id="24" name="Group 23">
              <a:extLst>
                <a:ext uri="{FF2B5EF4-FFF2-40B4-BE49-F238E27FC236}">
                  <a16:creationId xmlns:a16="http://schemas.microsoft.com/office/drawing/2014/main" id="{644F80B0-F706-3A57-44D8-C40A94DDD42C}"/>
                </a:ext>
              </a:extLst>
            </p:cNvPr>
            <p:cNvGrpSpPr/>
            <p:nvPr/>
          </p:nvGrpSpPr>
          <p:grpSpPr>
            <a:xfrm>
              <a:off x="451124" y="3378673"/>
              <a:ext cx="3206475" cy="1460483"/>
              <a:chOff x="236201" y="3836828"/>
              <a:chExt cx="3206475" cy="1460483"/>
            </a:xfrm>
          </p:grpSpPr>
          <p:sp>
            <p:nvSpPr>
              <p:cNvPr id="52" name="TextBox 51">
                <a:extLst>
                  <a:ext uri="{FF2B5EF4-FFF2-40B4-BE49-F238E27FC236}">
                    <a16:creationId xmlns:a16="http://schemas.microsoft.com/office/drawing/2014/main" id="{ED9FC5FD-E61F-EB4D-AD46-607B7ECA7267}"/>
                  </a:ext>
                </a:extLst>
              </p:cNvPr>
              <p:cNvSpPr txBox="1"/>
              <p:nvPr/>
            </p:nvSpPr>
            <p:spPr>
              <a:xfrm>
                <a:off x="1248117" y="3836828"/>
                <a:ext cx="1952022" cy="646331"/>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Extreme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Environments</a:t>
                </a:r>
              </a:p>
            </p:txBody>
          </p:sp>
          <p:sp>
            <p:nvSpPr>
              <p:cNvPr id="14" name="TextBox 13">
                <a:extLst>
                  <a:ext uri="{FF2B5EF4-FFF2-40B4-BE49-F238E27FC236}">
                    <a16:creationId xmlns:a16="http://schemas.microsoft.com/office/drawing/2014/main" id="{ED4E179F-FA0F-9DCE-D812-8836ACDD6AB3}"/>
                  </a:ext>
                </a:extLst>
              </p:cNvPr>
              <p:cNvSpPr txBox="1"/>
              <p:nvPr/>
            </p:nvSpPr>
            <p:spPr>
              <a:xfrm>
                <a:off x="236201" y="4466314"/>
                <a:ext cx="3206475" cy="830997"/>
              </a:xfrm>
              <a:prstGeom prst="rect">
                <a:avLst/>
              </a:prstGeom>
              <a:noFill/>
              <a:ln w="19050">
                <a:noFill/>
              </a:ln>
            </p:spPr>
            <p:txBody>
              <a:bodyPr wrap="square">
                <a:spAutoFit/>
              </a:bodyPr>
              <a:lstStyle/>
              <a:p>
                <a:pPr marL="9144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Enables operations across the full range of lunar surface conditions.  </a:t>
                </a:r>
              </a:p>
            </p:txBody>
          </p:sp>
        </p:grpSp>
        <p:pic>
          <p:nvPicPr>
            <p:cNvPr id="80" name="Picture 79">
              <a:extLst>
                <a:ext uri="{FF2B5EF4-FFF2-40B4-BE49-F238E27FC236}">
                  <a16:creationId xmlns:a16="http://schemas.microsoft.com/office/drawing/2014/main" id="{1841A714-2BFF-3207-9B75-A1DC92C6162C}"/>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34000"/>
                      </a14:imgEffect>
                    </a14:imgLayer>
                  </a14:imgProps>
                </a:ext>
                <a:ext uri="{28A0092B-C50C-407E-A947-70E740481C1C}">
                  <a14:useLocalDpi xmlns:a14="http://schemas.microsoft.com/office/drawing/2010/main"/>
                </a:ext>
              </a:extLst>
            </a:blip>
            <a:stretch>
              <a:fillRect/>
            </a:stretch>
          </p:blipFill>
          <p:spPr>
            <a:xfrm>
              <a:off x="897669" y="3378673"/>
              <a:ext cx="813447" cy="629486"/>
            </a:xfrm>
            <a:prstGeom prst="rect">
              <a:avLst/>
            </a:prstGeom>
          </p:spPr>
        </p:pic>
      </p:grpSp>
      <p:grpSp>
        <p:nvGrpSpPr>
          <p:cNvPr id="32" name="Group 31">
            <a:extLst>
              <a:ext uri="{FF2B5EF4-FFF2-40B4-BE49-F238E27FC236}">
                <a16:creationId xmlns:a16="http://schemas.microsoft.com/office/drawing/2014/main" id="{42FB9EC6-1C71-22F6-D0AE-EB8B5C376D3E}"/>
              </a:ext>
            </a:extLst>
          </p:cNvPr>
          <p:cNvGrpSpPr/>
          <p:nvPr/>
        </p:nvGrpSpPr>
        <p:grpSpPr>
          <a:xfrm>
            <a:off x="9511189" y="5076875"/>
            <a:ext cx="2810009" cy="1474290"/>
            <a:chOff x="9598447" y="5058581"/>
            <a:chExt cx="2810009" cy="1474290"/>
          </a:xfrm>
        </p:grpSpPr>
        <p:sp>
          <p:nvSpPr>
            <p:cNvPr id="47" name="TextBox 46">
              <a:extLst>
                <a:ext uri="{FF2B5EF4-FFF2-40B4-BE49-F238E27FC236}">
                  <a16:creationId xmlns:a16="http://schemas.microsoft.com/office/drawing/2014/main" id="{02A37482-CC1B-494C-8556-C4CBC9F4A0DE}"/>
                </a:ext>
              </a:extLst>
            </p:cNvPr>
            <p:cNvSpPr txBox="1"/>
            <p:nvPr/>
          </p:nvSpPr>
          <p:spPr>
            <a:xfrm>
              <a:off x="9720916" y="5058581"/>
              <a:ext cx="2017395" cy="3693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Dust Mitigation</a:t>
              </a:r>
            </a:p>
          </p:txBody>
        </p:sp>
        <p:sp>
          <p:nvSpPr>
            <p:cNvPr id="22" name="TextBox 21">
              <a:extLst>
                <a:ext uri="{FF2B5EF4-FFF2-40B4-BE49-F238E27FC236}">
                  <a16:creationId xmlns:a16="http://schemas.microsoft.com/office/drawing/2014/main" id="{6ECE673B-5001-63BC-5AC9-2DACCC8ABBDD}"/>
                </a:ext>
              </a:extLst>
            </p:cNvPr>
            <p:cNvSpPr txBox="1"/>
            <p:nvPr/>
          </p:nvSpPr>
          <p:spPr>
            <a:xfrm>
              <a:off x="9598447" y="5455653"/>
              <a:ext cx="2810009" cy="1077218"/>
            </a:xfrm>
            <a:prstGeom prst="rect">
              <a:avLst/>
            </a:prstGeom>
            <a:noFill/>
            <a:ln w="19050">
              <a:noFill/>
            </a:ln>
          </p:spPr>
          <p:txBody>
            <a:bodyPr wrap="square">
              <a:spAutoFit/>
            </a:bodyPr>
            <a:lstStyle/>
            <a:p>
              <a:pPr marL="9144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Active, passive, &amp; operational technologies to remediate lunar dust hazards. </a:t>
              </a:r>
            </a:p>
          </p:txBody>
        </p:sp>
      </p:grpSp>
      <p:grpSp>
        <p:nvGrpSpPr>
          <p:cNvPr id="85" name="Group 84">
            <a:extLst>
              <a:ext uri="{FF2B5EF4-FFF2-40B4-BE49-F238E27FC236}">
                <a16:creationId xmlns:a16="http://schemas.microsoft.com/office/drawing/2014/main" id="{FED85512-482F-D866-BEF1-4E5BD612BE33}"/>
              </a:ext>
            </a:extLst>
          </p:cNvPr>
          <p:cNvGrpSpPr/>
          <p:nvPr/>
        </p:nvGrpSpPr>
        <p:grpSpPr>
          <a:xfrm>
            <a:off x="8940775" y="1169173"/>
            <a:ext cx="3219534" cy="1669728"/>
            <a:chOff x="8829989" y="1167982"/>
            <a:chExt cx="3219534" cy="1669728"/>
          </a:xfrm>
        </p:grpSpPr>
        <p:grpSp>
          <p:nvGrpSpPr>
            <p:cNvPr id="26" name="Group 25">
              <a:extLst>
                <a:ext uri="{FF2B5EF4-FFF2-40B4-BE49-F238E27FC236}">
                  <a16:creationId xmlns:a16="http://schemas.microsoft.com/office/drawing/2014/main" id="{86FAF586-EF8C-56D4-0C8E-72ECD9DB2371}"/>
                </a:ext>
              </a:extLst>
            </p:cNvPr>
            <p:cNvGrpSpPr/>
            <p:nvPr/>
          </p:nvGrpSpPr>
          <p:grpSpPr>
            <a:xfrm>
              <a:off x="9746098" y="1176433"/>
              <a:ext cx="2303425" cy="1661277"/>
              <a:chOff x="4761298" y="4980788"/>
              <a:chExt cx="2303425" cy="1661277"/>
            </a:xfrm>
          </p:grpSpPr>
          <p:sp>
            <p:nvSpPr>
              <p:cNvPr id="51" name="TextBox 50">
                <a:extLst>
                  <a:ext uri="{FF2B5EF4-FFF2-40B4-BE49-F238E27FC236}">
                    <a16:creationId xmlns:a16="http://schemas.microsoft.com/office/drawing/2014/main" id="{F6550EFD-598D-D747-8F4E-C824C7E940B5}"/>
                  </a:ext>
                </a:extLst>
              </p:cNvPr>
              <p:cNvSpPr txBox="1"/>
              <p:nvPr/>
            </p:nvSpPr>
            <p:spPr>
              <a:xfrm>
                <a:off x="4761298" y="4980788"/>
                <a:ext cx="2017395" cy="3693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Surface Power</a:t>
                </a:r>
              </a:p>
            </p:txBody>
          </p:sp>
          <p:sp>
            <p:nvSpPr>
              <p:cNvPr id="16" name="TextBox 15">
                <a:extLst>
                  <a:ext uri="{FF2B5EF4-FFF2-40B4-BE49-F238E27FC236}">
                    <a16:creationId xmlns:a16="http://schemas.microsoft.com/office/drawing/2014/main" id="{66F27205-50B3-0791-80A9-EE919F7FEDF2}"/>
                  </a:ext>
                </a:extLst>
              </p:cNvPr>
              <p:cNvSpPr txBox="1"/>
              <p:nvPr/>
            </p:nvSpPr>
            <p:spPr>
              <a:xfrm>
                <a:off x="4763775" y="5318626"/>
                <a:ext cx="2300948" cy="1323439"/>
              </a:xfrm>
              <a:prstGeom prst="rect">
                <a:avLst/>
              </a:prstGeom>
              <a:noFill/>
              <a:ln w="19050">
                <a:noFill/>
              </a:ln>
            </p:spPr>
            <p:txBody>
              <a:bodyPr wrap="square">
                <a:spAutoFit/>
              </a:bodyPr>
              <a:lstStyle/>
              <a:p>
                <a:pPr marL="9144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Technologies which can provide continuous power throughout the lunar day and night.</a:t>
                </a:r>
              </a:p>
            </p:txBody>
          </p:sp>
        </p:grpSp>
        <p:pic>
          <p:nvPicPr>
            <p:cNvPr id="84" name="Picture 4" descr="https://www.nasa.gov/sites/default/files/thumbnails/image/surface_power_2.png">
              <a:extLst>
                <a:ext uri="{FF2B5EF4-FFF2-40B4-BE49-F238E27FC236}">
                  <a16:creationId xmlns:a16="http://schemas.microsoft.com/office/drawing/2014/main" id="{AA257173-46C6-BFAB-59CB-028316C0ABBA}"/>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829989" y="1167982"/>
              <a:ext cx="998224" cy="1586539"/>
            </a:xfrm>
            <a:prstGeom prst="rect">
              <a:avLst/>
            </a:prstGeom>
            <a:noFill/>
            <a:ln w="38100">
              <a:noFill/>
            </a:ln>
            <a:extLst>
              <a:ext uri="{909E8E84-426E-40DD-AFC4-6F175D3DCCD1}">
                <a14:hiddenFill xmlns:a14="http://schemas.microsoft.com/office/drawing/2010/main">
                  <a:solidFill>
                    <a:srgbClr val="FFFFFF"/>
                  </a:solidFill>
                </a14:hiddenFill>
              </a:ext>
            </a:extLst>
          </p:spPr>
        </p:pic>
      </p:grpSp>
      <p:pic>
        <p:nvPicPr>
          <p:cNvPr id="86" name="Picture 8" descr="https://www.nasa.gov/images/content/681392main_Road_LandingPad.jpg">
            <a:extLst>
              <a:ext uri="{FF2B5EF4-FFF2-40B4-BE49-F238E27FC236}">
                <a16:creationId xmlns:a16="http://schemas.microsoft.com/office/drawing/2014/main" id="{742FD2CA-EC59-9E11-E31C-F234D7CFA5B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909628" y="1114485"/>
            <a:ext cx="1482089" cy="664012"/>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CE422FF4-AC97-0A29-8FFB-95F9E9B3E77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648343" y="5079163"/>
            <a:ext cx="1044296" cy="1362499"/>
          </a:xfrm>
          <a:prstGeom prst="rect">
            <a:avLst/>
          </a:prstGeom>
          <a:ln w="38100">
            <a:solidFill>
              <a:schemeClr val="bg1"/>
            </a:solidFill>
          </a:ln>
        </p:spPr>
      </p:pic>
      <p:sp>
        <p:nvSpPr>
          <p:cNvPr id="2" name="Oval 1">
            <a:extLst>
              <a:ext uri="{FF2B5EF4-FFF2-40B4-BE49-F238E27FC236}">
                <a16:creationId xmlns:a16="http://schemas.microsoft.com/office/drawing/2014/main" id="{03ABC3EC-72ED-59DE-1EA3-91DC29C17027}"/>
              </a:ext>
            </a:extLst>
          </p:cNvPr>
          <p:cNvSpPr/>
          <p:nvPr/>
        </p:nvSpPr>
        <p:spPr>
          <a:xfrm>
            <a:off x="6538299" y="3198617"/>
            <a:ext cx="2461336" cy="133008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Lunar Surface Infrastructure</a:t>
            </a:r>
          </a:p>
        </p:txBody>
      </p:sp>
    </p:spTree>
    <p:extLst>
      <p:ext uri="{BB962C8B-B14F-4D97-AF65-F5344CB8AC3E}">
        <p14:creationId xmlns:p14="http://schemas.microsoft.com/office/powerpoint/2010/main" val="2136591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78AADB-E56A-3942-828D-2A903E86FB01}"/>
              </a:ext>
            </a:extLst>
          </p:cNvPr>
          <p:cNvSpPr>
            <a:spLocks noGrp="1"/>
          </p:cNvSpPr>
          <p:nvPr>
            <p:ph type="sldNum" sz="quarter" idx="12"/>
          </p:nvPr>
        </p:nvSpPr>
        <p:spPr>
          <a:xfrm>
            <a:off x="9501894" y="653665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Title 1">
            <a:extLst>
              <a:ext uri="{FF2B5EF4-FFF2-40B4-BE49-F238E27FC236}">
                <a16:creationId xmlns:a16="http://schemas.microsoft.com/office/drawing/2014/main" id="{E3463109-794A-294A-A2E8-4F7C7AD7BA52}"/>
              </a:ext>
            </a:extLst>
          </p:cNvPr>
          <p:cNvSpPr txBox="1">
            <a:spLocks/>
          </p:cNvSpPr>
          <p:nvPr/>
        </p:nvSpPr>
        <p:spPr>
          <a:xfrm>
            <a:off x="1390905" y="88685"/>
            <a:ext cx="8995154" cy="42083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Helvetica" panose="020B0604020202020204" pitchFamily="34" charset="0"/>
              </a:rPr>
              <a:t>Polar Resources Ice Mining Experiment-1 (PRIME-1) </a:t>
            </a:r>
          </a:p>
        </p:txBody>
      </p:sp>
      <p:grpSp>
        <p:nvGrpSpPr>
          <p:cNvPr id="6" name="Group 5">
            <a:extLst>
              <a:ext uri="{FF2B5EF4-FFF2-40B4-BE49-F238E27FC236}">
                <a16:creationId xmlns:a16="http://schemas.microsoft.com/office/drawing/2014/main" id="{A248B9E2-029F-B14F-8883-E34E49F185D3}"/>
              </a:ext>
            </a:extLst>
          </p:cNvPr>
          <p:cNvGrpSpPr/>
          <p:nvPr/>
        </p:nvGrpSpPr>
        <p:grpSpPr>
          <a:xfrm>
            <a:off x="9350584" y="2230096"/>
            <a:ext cx="2743200" cy="2155097"/>
            <a:chOff x="7981141" y="3441432"/>
            <a:chExt cx="4271487" cy="3610869"/>
          </a:xfrm>
        </p:grpSpPr>
        <p:pic>
          <p:nvPicPr>
            <p:cNvPr id="7" name="Picture 6">
              <a:extLst>
                <a:ext uri="{FF2B5EF4-FFF2-40B4-BE49-F238E27FC236}">
                  <a16:creationId xmlns:a16="http://schemas.microsoft.com/office/drawing/2014/main" id="{238BF94B-98AE-0649-9DC1-1CD507580A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6156" y="3441432"/>
              <a:ext cx="3087064" cy="2590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6087530C-4DB3-6E44-81E6-2A48D9C1660C}"/>
                </a:ext>
              </a:extLst>
            </p:cNvPr>
            <p:cNvSpPr txBox="1"/>
            <p:nvPr/>
          </p:nvSpPr>
          <p:spPr>
            <a:xfrm>
              <a:off x="7981141" y="6175645"/>
              <a:ext cx="4271487" cy="876656"/>
            </a:xfrm>
            <a:prstGeom prst="rect">
              <a:avLst/>
            </a:prstGeom>
            <a:solidFill>
              <a:schemeClr val="bg1">
                <a:alpha val="83000"/>
              </a:schemeClr>
            </a:solidFill>
          </p:spPr>
          <p:txBody>
            <a:bodyPr wrap="square" rtlCol="0">
              <a:spAutoFit/>
            </a:bodyPr>
            <a:lstStyle>
              <a:defPPr>
                <a:defRPr lang="en-US"/>
              </a:defPPr>
              <a:lvl1pPr algn="ctr">
                <a:defRPr sz="11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MSolo (Open Ion and Cross-Beam sensor) in test configuration</a:t>
              </a:r>
            </a:p>
          </p:txBody>
        </p:sp>
      </p:grpSp>
      <p:grpSp>
        <p:nvGrpSpPr>
          <p:cNvPr id="11" name="Group 10" descr="Trident Drill Image">
            <a:extLst>
              <a:ext uri="{FF2B5EF4-FFF2-40B4-BE49-F238E27FC236}">
                <a16:creationId xmlns:a16="http://schemas.microsoft.com/office/drawing/2014/main" id="{AB9B8C45-BCE2-374A-9937-A21E86F81081}"/>
              </a:ext>
            </a:extLst>
          </p:cNvPr>
          <p:cNvGrpSpPr/>
          <p:nvPr/>
        </p:nvGrpSpPr>
        <p:grpSpPr>
          <a:xfrm>
            <a:off x="9808220" y="4721708"/>
            <a:ext cx="1775706" cy="2047607"/>
            <a:chOff x="3785436" y="372551"/>
            <a:chExt cx="3388148" cy="4697921"/>
          </a:xfrm>
        </p:grpSpPr>
        <p:pic>
          <p:nvPicPr>
            <p:cNvPr id="12" name="Picture 11">
              <a:extLst>
                <a:ext uri="{FF2B5EF4-FFF2-40B4-BE49-F238E27FC236}">
                  <a16:creationId xmlns:a16="http://schemas.microsoft.com/office/drawing/2014/main" id="{BC936E1B-A201-0A4E-B204-8FAF734009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5436" y="372551"/>
              <a:ext cx="3388148" cy="4373007"/>
            </a:xfrm>
            <a:prstGeom prst="rect">
              <a:avLst/>
            </a:prstGeom>
            <a:ln w="12700" cap="sq">
              <a:no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DA155438-DE68-2E4C-B27E-DA34886D70FA}"/>
                </a:ext>
              </a:extLst>
            </p:cNvPr>
            <p:cNvSpPr txBox="1"/>
            <p:nvPr/>
          </p:nvSpPr>
          <p:spPr>
            <a:xfrm>
              <a:off x="3956049" y="4397916"/>
              <a:ext cx="2966763" cy="672556"/>
            </a:xfrm>
            <a:prstGeom prst="rect">
              <a:avLst/>
            </a:prstGeom>
            <a:solidFill>
              <a:schemeClr val="bg1">
                <a:alpha val="83000"/>
              </a:schemeClr>
            </a:solidFill>
            <a:ln w="12700">
              <a:noFill/>
            </a:ln>
          </p:spPr>
          <p:txBody>
            <a:bodyPr wrap="square" rtlCol="0">
              <a:spAutoFit/>
            </a:bodyPr>
            <a:lstStyle>
              <a:defPPr>
                <a:defRPr lang="en-US"/>
              </a:defPPr>
              <a:lvl1pPr algn="ctr">
                <a:defRPr sz="11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TRIDENT Drill</a:t>
              </a:r>
            </a:p>
          </p:txBody>
        </p:sp>
      </p:grpSp>
      <p:sp>
        <p:nvSpPr>
          <p:cNvPr id="14" name="Rectangle 4">
            <a:extLst>
              <a:ext uri="{FF2B5EF4-FFF2-40B4-BE49-F238E27FC236}">
                <a16:creationId xmlns:a16="http://schemas.microsoft.com/office/drawing/2014/main" id="{06B4948E-9487-414A-8120-4D6B7EB3568B}"/>
              </a:ext>
            </a:extLst>
          </p:cNvPr>
          <p:cNvSpPr txBox="1">
            <a:spLocks noChangeArrowheads="1"/>
          </p:cNvSpPr>
          <p:nvPr/>
        </p:nvSpPr>
        <p:spPr>
          <a:xfrm>
            <a:off x="469072" y="2435735"/>
            <a:ext cx="9167306" cy="44222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E9D4C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0"/>
              </a:spcBef>
              <a:spcAft>
                <a:spcPts val="300"/>
              </a:spcAft>
              <a:buClrTx/>
              <a:buSzTx/>
              <a:buFont typeface="Wingdings" pitchFamily="2" charset="2"/>
              <a:buChar char="v"/>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PRIME-1 will be the first instrument suite to assess the volatiles and drill for ice at a lunar pole tiles.</a:t>
            </a:r>
          </a:p>
          <a:p>
            <a:pPr marL="685800" marR="0" lvl="1" indent="-228600" algn="l" defTabSz="914400" rtl="0" eaLnBrk="1" fontAlgn="auto" latinLnBrk="0" hangingPunct="1">
              <a:lnSpc>
                <a:spcPct val="110000"/>
              </a:lnSpc>
              <a:spcBef>
                <a:spcPts val="0"/>
              </a:spcBef>
              <a:spcAft>
                <a:spcPts val="300"/>
              </a:spcAft>
              <a:buClrTx/>
              <a:buSzTx/>
              <a:buFont typeface="Wingdings" pitchFamily="2" charset="2"/>
              <a:buChar char="Ø"/>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Will be integrated on to a commercial lunar lander via NASA’s Commercial Lunar Payload Services (CLPS)</a:t>
            </a:r>
          </a:p>
          <a:p>
            <a:pPr marL="685800" marR="0" lvl="1" indent="-228600" algn="l" defTabSz="914400" rtl="0" eaLnBrk="1" fontAlgn="auto" latinLnBrk="0" hangingPunct="1">
              <a:lnSpc>
                <a:spcPct val="110000"/>
              </a:lnSpc>
              <a:spcBef>
                <a:spcPts val="0"/>
              </a:spcBef>
              <a:spcAft>
                <a:spcPts val="300"/>
              </a:spcAft>
              <a:buClrTx/>
              <a:buSzTx/>
              <a:buFont typeface="Wingdings" pitchFamily="2" charset="2"/>
              <a:buChar char="Ø"/>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Consists of two high-TRL instruments – a Mass Spectrometer observing lunar operations (MSolo) and The Regolith and Ice Drill for Exploring New Terrain (TRIDENT)</a:t>
            </a:r>
          </a:p>
          <a:p>
            <a:pPr marL="685800" marR="0" lvl="1" indent="-228600" algn="l" defTabSz="914400" rtl="0" eaLnBrk="1" fontAlgn="auto" latinLnBrk="0" hangingPunct="1">
              <a:lnSpc>
                <a:spcPct val="110000"/>
              </a:lnSpc>
              <a:spcBef>
                <a:spcPts val="0"/>
              </a:spcBef>
              <a:spcAft>
                <a:spcPts val="300"/>
              </a:spcAft>
              <a:buClrTx/>
              <a:buSzTx/>
              <a:buFont typeface="Wingdings" pitchFamily="2" charset="2"/>
              <a:buChar char="Ø"/>
              <a:tabLst/>
              <a:defRPr/>
            </a:pPr>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0"/>
              </a:spcBef>
              <a:spcAft>
                <a:spcPts val="300"/>
              </a:spcAft>
              <a:buClrTx/>
              <a:buSzTx/>
              <a:buFont typeface="Wingdings" pitchFamily="2" charset="2"/>
              <a:buChar char="v"/>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PRIME will fly to a lunar pole in 2023 and test the common volatile detection and drill  technologies used in the </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Cambria Math" panose="02040503050406030204" pitchFamily="18" charset="0"/>
                <a:cs typeface="Arial" panose="020B0604020202020204" pitchFamily="34" charset="0"/>
              </a:rPr>
              <a:t>Volatiles Investigating Polar Exploration Rover (VIPER) mission.</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3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0"/>
              </a:spcBef>
              <a:spcAft>
                <a:spcPts val="300"/>
              </a:spcAft>
              <a:buClrTx/>
              <a:buSzTx/>
              <a:buFont typeface="Wingdings" pitchFamily="2" charset="2"/>
              <a:buChar char="v"/>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Industry Participants include </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Honeybee Robotics (TRIDENT), INFICON (MSolo), and Blue Sun (virtual machine language).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E9D4C4"/>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046B4451-C7A0-7D45-92A0-D4DE20A52B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24364" y="14467"/>
            <a:ext cx="760120" cy="646103"/>
          </a:xfrm>
          <a:prstGeom prst="rect">
            <a:avLst/>
          </a:prstGeom>
        </p:spPr>
      </p:pic>
    </p:spTree>
    <p:extLst>
      <p:ext uri="{BB962C8B-B14F-4D97-AF65-F5344CB8AC3E}">
        <p14:creationId xmlns:p14="http://schemas.microsoft.com/office/powerpoint/2010/main" val="175096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3E73C5-2B89-0E4E-ABE4-109FE4FC840B}"/>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4415" y="-14467"/>
            <a:ext cx="12192000" cy="6858000"/>
          </a:xfrm>
          <a:prstGeom prst="rect">
            <a:avLst/>
          </a:prstGeom>
        </p:spPr>
      </p:pic>
      <p:pic>
        <p:nvPicPr>
          <p:cNvPr id="14" name="Picture 13">
            <a:extLst>
              <a:ext uri="{FF2B5EF4-FFF2-40B4-BE49-F238E27FC236}">
                <a16:creationId xmlns:a16="http://schemas.microsoft.com/office/drawing/2014/main" id="{4131A40C-61CC-2D4E-A951-6CB467805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24364" y="14467"/>
            <a:ext cx="760120" cy="646103"/>
          </a:xfrm>
          <a:prstGeom prst="rect">
            <a:avLst/>
          </a:prstGeom>
        </p:spPr>
      </p:pic>
      <p:sp>
        <p:nvSpPr>
          <p:cNvPr id="16" name="Rectangle 15">
            <a:extLst>
              <a:ext uri="{FF2B5EF4-FFF2-40B4-BE49-F238E27FC236}">
                <a16:creationId xmlns:a16="http://schemas.microsoft.com/office/drawing/2014/main" id="{11523B3B-1C61-7F4B-8546-4250B972A8B2}"/>
              </a:ext>
            </a:extLst>
          </p:cNvPr>
          <p:cNvSpPr/>
          <p:nvPr/>
        </p:nvSpPr>
        <p:spPr>
          <a:xfrm>
            <a:off x="11954653" y="6574651"/>
            <a:ext cx="32671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7</a:t>
            </a:r>
            <a:endParaRPr kumimoji="0" lang="en-US"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806CCDC5-115E-8640-8326-F5C107D4F31B}"/>
              </a:ext>
            </a:extLst>
          </p:cNvPr>
          <p:cNvSpPr txBox="1">
            <a:spLocks/>
          </p:cNvSpPr>
          <p:nvPr/>
        </p:nvSpPr>
        <p:spPr>
          <a:xfrm>
            <a:off x="955730" y="14467"/>
            <a:ext cx="10288055" cy="101359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Helvetica" panose="020B0604020202020204" pitchFamily="34" charset="0"/>
              </a:rPr>
              <a:t>Lunar Vertical Solar Array Technology (VSAT) </a:t>
            </a:r>
          </a:p>
        </p:txBody>
      </p:sp>
      <p:sp>
        <p:nvSpPr>
          <p:cNvPr id="5" name="Rectangle 4">
            <a:extLst>
              <a:ext uri="{FF2B5EF4-FFF2-40B4-BE49-F238E27FC236}">
                <a16:creationId xmlns:a16="http://schemas.microsoft.com/office/drawing/2014/main" id="{F75D0AEF-DF5F-DB4A-A541-45873BC18AD5}"/>
              </a:ext>
            </a:extLst>
          </p:cNvPr>
          <p:cNvSpPr/>
          <p:nvPr/>
        </p:nvSpPr>
        <p:spPr>
          <a:xfrm>
            <a:off x="966387" y="1458476"/>
            <a:ext cx="1028805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rial"/>
                <a:ea typeface="Times New Roman"/>
                <a:cs typeface="Arial"/>
              </a:rPr>
              <a:t>Local power will be a critical component for a sustained presence on the lunar surface. </a:t>
            </a:r>
            <a:endPar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765700E-07B1-9243-B714-B72034F6F4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6997" y="4202167"/>
            <a:ext cx="4920149" cy="2452985"/>
          </a:xfrm>
          <a:prstGeom prst="rect">
            <a:avLst/>
          </a:prstGeom>
        </p:spPr>
      </p:pic>
      <p:pic>
        <p:nvPicPr>
          <p:cNvPr id="13" name="Picture 12">
            <a:extLst>
              <a:ext uri="{FF2B5EF4-FFF2-40B4-BE49-F238E27FC236}">
                <a16:creationId xmlns:a16="http://schemas.microsoft.com/office/drawing/2014/main" id="{3140CB34-3678-7647-9AD9-F1042C41A4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08556" y="4202169"/>
            <a:ext cx="3446097" cy="2452985"/>
          </a:xfrm>
          <a:prstGeom prst="rect">
            <a:avLst/>
          </a:prstGeom>
        </p:spPr>
      </p:pic>
      <p:pic>
        <p:nvPicPr>
          <p:cNvPr id="15" name="Picture 14">
            <a:extLst>
              <a:ext uri="{FF2B5EF4-FFF2-40B4-BE49-F238E27FC236}">
                <a16:creationId xmlns:a16="http://schemas.microsoft.com/office/drawing/2014/main" id="{CB30D3AA-D603-7F45-A273-8E5EFC5762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3349" y="4202167"/>
            <a:ext cx="3222238" cy="2452985"/>
          </a:xfrm>
          <a:prstGeom prst="rect">
            <a:avLst/>
          </a:prstGeom>
        </p:spPr>
      </p:pic>
      <p:sp>
        <p:nvSpPr>
          <p:cNvPr id="17" name="Content Placeholder 2">
            <a:extLst>
              <a:ext uri="{FF2B5EF4-FFF2-40B4-BE49-F238E27FC236}">
                <a16:creationId xmlns:a16="http://schemas.microsoft.com/office/drawing/2014/main" id="{2489493B-9EEB-1A47-82B7-C07A3F42FCAB}"/>
              </a:ext>
            </a:extLst>
          </p:cNvPr>
          <p:cNvSpPr txBox="1">
            <a:spLocks/>
          </p:cNvSpPr>
          <p:nvPr/>
        </p:nvSpPr>
        <p:spPr bwMode="auto">
          <a:xfrm>
            <a:off x="14416" y="1981209"/>
            <a:ext cx="6729284" cy="1855438"/>
          </a:xfrm>
          <a:prstGeom prst="rect">
            <a:avLst/>
          </a:prstGeom>
          <a:noFill/>
          <a:ln>
            <a:noFill/>
            <a:headEnd/>
            <a:tailEnd/>
          </a:ln>
          <a:extLst>
            <a:ext uri="{FAA26D3D-D897-4be2-8F04-BA451C77F1D7}">
              <ma14:placeholder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anchor="t" anchorCtr="0" compatLnSpc="1">
            <a:prstTxWarp prst="textNoShape">
              <a:avLst/>
            </a:prstTxWarp>
          </a:bodyPr>
          <a:lstStyle>
            <a:lvl1pPr marL="177800" indent="-177800" algn="l" defTabSz="457200" rtl="0" eaLnBrk="1" fontAlgn="base" hangingPunct="1">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Arial"/>
                <a:ea typeface="ヒラギノ角ゴ Pro W3" charset="-128"/>
                <a:cs typeface="Arial"/>
              </a:rPr>
              <a:t>An autonomous system capable of vertical array deployment of a mast up to 10 m on uneven terrain in order minimize shadowing in order to capture near-continuous sunlight at the lunar South pole.</a:t>
            </a:r>
          </a:p>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endParaRPr kumimoji="0" lang="en-US" sz="500" b="0"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endParaRPr>
          </a:p>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Designed for reliable, autonomous retraction and system mobility with minimal mass and packing volume.</a:t>
            </a:r>
          </a:p>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endParaRPr lang="en-US" dirty="0">
              <a:solidFill>
                <a:prstClr val="white"/>
              </a:solidFill>
              <a:latin typeface="Arial" panose="020B0604020202020204" pitchFamily="34" charset="0"/>
              <a:ea typeface="ＭＳ Ｐゴシック"/>
              <a:cs typeface="Arial" panose="020B0604020202020204" pitchFamily="34" charset="0"/>
            </a:endParaRPr>
          </a:p>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endParaRPr>
          </a:p>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endParaRPr>
          </a:p>
          <a:p>
            <a:pPr marL="685800" marR="0" lvl="1" indent="-22860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endParaRPr>
          </a:p>
        </p:txBody>
      </p:sp>
      <p:graphicFrame>
        <p:nvGraphicFramePr>
          <p:cNvPr id="3" name="Table 3">
            <a:extLst>
              <a:ext uri="{FF2B5EF4-FFF2-40B4-BE49-F238E27FC236}">
                <a16:creationId xmlns:a16="http://schemas.microsoft.com/office/drawing/2014/main" id="{643760E8-9367-9448-9084-34A126F57187}"/>
              </a:ext>
            </a:extLst>
          </p:cNvPr>
          <p:cNvGraphicFramePr>
            <a:graphicFrameLocks noGrp="1"/>
          </p:cNvGraphicFramePr>
          <p:nvPr>
            <p:extLst>
              <p:ext uri="{D42A27DB-BD31-4B8C-83A1-F6EECF244321}">
                <p14:modId xmlns:p14="http://schemas.microsoft.com/office/powerpoint/2010/main" val="569662183"/>
              </p:ext>
            </p:extLst>
          </p:nvPr>
        </p:nvGraphicFramePr>
        <p:xfrm>
          <a:off x="7077761" y="1981209"/>
          <a:ext cx="4945774" cy="1920240"/>
        </p:xfrm>
        <a:graphic>
          <a:graphicData uri="http://schemas.openxmlformats.org/drawingml/2006/table">
            <a:tbl>
              <a:tblPr firstRow="1" bandRow="1">
                <a:tableStyleId>{8EC20E35-A176-4012-BC5E-935CFFF8708E}</a:tableStyleId>
              </a:tblPr>
              <a:tblGrid>
                <a:gridCol w="2472887">
                  <a:extLst>
                    <a:ext uri="{9D8B030D-6E8A-4147-A177-3AD203B41FA5}">
                      <a16:colId xmlns:a16="http://schemas.microsoft.com/office/drawing/2014/main" val="1203562061"/>
                    </a:ext>
                  </a:extLst>
                </a:gridCol>
                <a:gridCol w="2472887">
                  <a:extLst>
                    <a:ext uri="{9D8B030D-6E8A-4147-A177-3AD203B41FA5}">
                      <a16:colId xmlns:a16="http://schemas.microsoft.com/office/drawing/2014/main" val="399039519"/>
                    </a:ext>
                  </a:extLst>
                </a:gridCol>
              </a:tblGrid>
              <a:tr h="324022">
                <a:tc>
                  <a:txBody>
                    <a:bodyPr/>
                    <a:lstStyle/>
                    <a:p>
                      <a:r>
                        <a:rPr lang="en-US" sz="1600" dirty="0"/>
                        <a:t>Parameters</a:t>
                      </a:r>
                    </a:p>
                  </a:txBody>
                  <a:tcPr/>
                </a:tc>
                <a:tc>
                  <a:txBody>
                    <a:bodyPr/>
                    <a:lstStyle/>
                    <a:p>
                      <a:r>
                        <a:rPr lang="en-US" sz="1600" dirty="0"/>
                        <a:t>Goals</a:t>
                      </a:r>
                    </a:p>
                  </a:txBody>
                  <a:tcPr/>
                </a:tc>
                <a:extLst>
                  <a:ext uri="{0D108BD9-81ED-4DB2-BD59-A6C34878D82A}">
                    <a16:rowId xmlns:a16="http://schemas.microsoft.com/office/drawing/2014/main" val="1535800556"/>
                  </a:ext>
                </a:extLst>
              </a:tr>
              <a:tr h="324022">
                <a:tc>
                  <a:txBody>
                    <a:bodyPr/>
                    <a:lstStyle/>
                    <a:p>
                      <a:r>
                        <a:rPr lang="en-US" sz="1600" dirty="0"/>
                        <a:t>Array Power</a:t>
                      </a:r>
                    </a:p>
                  </a:txBody>
                  <a:tcPr/>
                </a:tc>
                <a:tc>
                  <a:txBody>
                    <a:bodyPr/>
                    <a:lstStyle/>
                    <a:p>
                      <a:r>
                        <a:rPr lang="en-US" sz="1600" dirty="0"/>
                        <a:t>10 kW</a:t>
                      </a:r>
                    </a:p>
                  </a:txBody>
                  <a:tcPr/>
                </a:tc>
                <a:extLst>
                  <a:ext uri="{0D108BD9-81ED-4DB2-BD59-A6C34878D82A}">
                    <a16:rowId xmlns:a16="http://schemas.microsoft.com/office/drawing/2014/main" val="1054768796"/>
                  </a:ext>
                </a:extLst>
              </a:tr>
              <a:tr h="324022">
                <a:tc>
                  <a:txBody>
                    <a:bodyPr/>
                    <a:lstStyle/>
                    <a:p>
                      <a:r>
                        <a:rPr lang="en-US" sz="1600" dirty="0"/>
                        <a:t>Terrain Stability</a:t>
                      </a:r>
                    </a:p>
                  </a:txBody>
                  <a:tcPr/>
                </a:tc>
                <a:tc>
                  <a:txBody>
                    <a:bodyPr/>
                    <a:lstStyle/>
                    <a:p>
                      <a:r>
                        <a:rPr lang="en-US" sz="1600" dirty="0"/>
                        <a:t>15 incline with 10m mast</a:t>
                      </a:r>
                    </a:p>
                  </a:txBody>
                  <a:tcPr/>
                </a:tc>
                <a:extLst>
                  <a:ext uri="{0D108BD9-81ED-4DB2-BD59-A6C34878D82A}">
                    <a16:rowId xmlns:a16="http://schemas.microsoft.com/office/drawing/2014/main" val="1319178361"/>
                  </a:ext>
                </a:extLst>
              </a:tr>
              <a:tr h="324022">
                <a:tc>
                  <a:txBody>
                    <a:bodyPr/>
                    <a:lstStyle/>
                    <a:p>
                      <a:r>
                        <a:rPr lang="en-US" sz="1600" dirty="0"/>
                        <a:t>Mass Height</a:t>
                      </a:r>
                    </a:p>
                  </a:txBody>
                  <a:tcPr/>
                </a:tc>
                <a:tc>
                  <a:txBody>
                    <a:bodyPr/>
                    <a:lstStyle/>
                    <a:p>
                      <a:r>
                        <a:rPr lang="en-US" sz="1600" dirty="0"/>
                        <a:t>10 meters</a:t>
                      </a:r>
                    </a:p>
                  </a:txBody>
                  <a:tcPr/>
                </a:tc>
                <a:extLst>
                  <a:ext uri="{0D108BD9-81ED-4DB2-BD59-A6C34878D82A}">
                    <a16:rowId xmlns:a16="http://schemas.microsoft.com/office/drawing/2014/main" val="3252181200"/>
                  </a:ext>
                </a:extLst>
              </a:tr>
              <a:tr h="324022">
                <a:tc>
                  <a:txBody>
                    <a:bodyPr/>
                    <a:lstStyle/>
                    <a:p>
                      <a:r>
                        <a:rPr lang="en-US" sz="1600" dirty="0"/>
                        <a:t>Autonomous Deployment and Retraction</a:t>
                      </a:r>
                    </a:p>
                  </a:txBody>
                  <a:tcPr/>
                </a:tc>
                <a:tc>
                  <a:txBody>
                    <a:bodyPr/>
                    <a:lstStyle/>
                    <a:p>
                      <a:r>
                        <a:rPr lang="en-US" sz="1600" dirty="0"/>
                        <a:t>10 Deployment/Retraction Cycles in lunar gravity</a:t>
                      </a:r>
                    </a:p>
                  </a:txBody>
                  <a:tcPr/>
                </a:tc>
                <a:extLst>
                  <a:ext uri="{0D108BD9-81ED-4DB2-BD59-A6C34878D82A}">
                    <a16:rowId xmlns:a16="http://schemas.microsoft.com/office/drawing/2014/main" val="2012466875"/>
                  </a:ext>
                </a:extLst>
              </a:tr>
            </a:tbl>
          </a:graphicData>
        </a:graphic>
      </p:graphicFrame>
      <p:sp>
        <p:nvSpPr>
          <p:cNvPr id="2" name="TextBox 1">
            <a:extLst>
              <a:ext uri="{FF2B5EF4-FFF2-40B4-BE49-F238E27FC236}">
                <a16:creationId xmlns:a16="http://schemas.microsoft.com/office/drawing/2014/main" id="{78216AA6-54C2-BB25-4211-1731B2EBF163}"/>
              </a:ext>
            </a:extLst>
          </p:cNvPr>
          <p:cNvSpPr txBox="1"/>
          <p:nvPr/>
        </p:nvSpPr>
        <p:spPr>
          <a:xfrm>
            <a:off x="3038766" y="3997142"/>
            <a:ext cx="5895822" cy="1323439"/>
          </a:xfrm>
          <a:prstGeom prst="rect">
            <a:avLst/>
          </a:prstGeom>
          <a:noFill/>
        </p:spPr>
        <p:txBody>
          <a:bodyPr wrap="square" rtlCol="0">
            <a:spAutoFit/>
          </a:bodyPr>
          <a:lstStyle/>
          <a:p>
            <a:pPr algn="ctr"/>
            <a:r>
              <a:rPr lang="en-US" sz="2000" dirty="0">
                <a:solidFill>
                  <a:schemeClr val="bg1"/>
                </a:solidFill>
              </a:rPr>
              <a:t>In September 2022, three of these companies (Astrobotic, Honeybee Robotics, and Lockheed Martin) were selected to build prototypes and perform environmental testing.</a:t>
            </a:r>
            <a:endParaRPr lang="en-US" sz="2000" dirty="0">
              <a:solidFill>
                <a:schemeClr val="bg1"/>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982253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3E73C5-2B89-0E4E-ABE4-109FE4FC840B}"/>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4415" y="-14467"/>
            <a:ext cx="12192000" cy="6858000"/>
          </a:xfrm>
          <a:prstGeom prst="rect">
            <a:avLst/>
          </a:prstGeom>
        </p:spPr>
      </p:pic>
      <p:pic>
        <p:nvPicPr>
          <p:cNvPr id="14" name="Picture 13">
            <a:extLst>
              <a:ext uri="{FF2B5EF4-FFF2-40B4-BE49-F238E27FC236}">
                <a16:creationId xmlns:a16="http://schemas.microsoft.com/office/drawing/2014/main" id="{4131A40C-61CC-2D4E-A951-6CB467805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24364" y="14467"/>
            <a:ext cx="760120" cy="646103"/>
          </a:xfrm>
          <a:prstGeom prst="rect">
            <a:avLst/>
          </a:prstGeom>
        </p:spPr>
      </p:pic>
      <p:sp>
        <p:nvSpPr>
          <p:cNvPr id="16" name="Rectangle 15">
            <a:extLst>
              <a:ext uri="{FF2B5EF4-FFF2-40B4-BE49-F238E27FC236}">
                <a16:creationId xmlns:a16="http://schemas.microsoft.com/office/drawing/2014/main" id="{11523B3B-1C61-7F4B-8546-4250B972A8B2}"/>
              </a:ext>
            </a:extLst>
          </p:cNvPr>
          <p:cNvSpPr/>
          <p:nvPr/>
        </p:nvSpPr>
        <p:spPr>
          <a:xfrm>
            <a:off x="11840655" y="6574651"/>
            <a:ext cx="36576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ea typeface="+mn-ea"/>
                <a:cs typeface="+mn-cs"/>
              </a:rPr>
              <a:t>17</a:t>
            </a:r>
            <a:endParaRPr kumimoji="0" lang="en-US"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806CCDC5-115E-8640-8326-F5C107D4F31B}"/>
              </a:ext>
            </a:extLst>
          </p:cNvPr>
          <p:cNvSpPr txBox="1">
            <a:spLocks/>
          </p:cNvSpPr>
          <p:nvPr/>
        </p:nvSpPr>
        <p:spPr>
          <a:xfrm>
            <a:off x="955730" y="14467"/>
            <a:ext cx="10288055" cy="101359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Helvetica" panose="020B0604020202020204" pitchFamily="34" charset="0"/>
              </a:rPr>
              <a:t>Moon-to Mars Planetary Autonomous Construction  Technology (MMPACT)</a:t>
            </a:r>
          </a:p>
        </p:txBody>
      </p:sp>
      <p:sp>
        <p:nvSpPr>
          <p:cNvPr id="5" name="Rectangle 4">
            <a:extLst>
              <a:ext uri="{FF2B5EF4-FFF2-40B4-BE49-F238E27FC236}">
                <a16:creationId xmlns:a16="http://schemas.microsoft.com/office/drawing/2014/main" id="{F75D0AEF-DF5F-DB4A-A541-45873BC18AD5}"/>
              </a:ext>
            </a:extLst>
          </p:cNvPr>
          <p:cNvSpPr/>
          <p:nvPr/>
        </p:nvSpPr>
        <p:spPr>
          <a:xfrm>
            <a:off x="1404052" y="1889676"/>
            <a:ext cx="983973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rial"/>
                <a:ea typeface="Times New Roman"/>
                <a:cs typeface="Arial"/>
              </a:rPr>
              <a:t>Structures will be need to provide protection of crew members, hardware and electronics on the surface.</a:t>
            </a:r>
            <a:endPar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2489493B-9EEB-1A47-82B7-C07A3F42FCAB}"/>
              </a:ext>
            </a:extLst>
          </p:cNvPr>
          <p:cNvSpPr txBox="1">
            <a:spLocks/>
          </p:cNvSpPr>
          <p:nvPr/>
        </p:nvSpPr>
        <p:spPr bwMode="auto">
          <a:xfrm>
            <a:off x="14415" y="2652030"/>
            <a:ext cx="6272084" cy="2995211"/>
          </a:xfrm>
          <a:prstGeom prst="rect">
            <a:avLst/>
          </a:prstGeom>
          <a:noFill/>
          <a:ln>
            <a:noFill/>
            <a:headEnd/>
            <a:tailEnd/>
          </a:ln>
          <a:extLst>
            <a:ext uri="{FAA26D3D-D897-4be2-8F04-BA451C77F1D7}">
              <ma14:placeholderFlag xmlns=""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anchor="ctr" anchorCtr="0" compatLnSpc="1">
            <a:prstTxWarp prst="textNoShape">
              <a:avLst/>
            </a:prstTxWarp>
          </a:bodyPr>
          <a:lstStyle>
            <a:lvl1pPr marL="177800" indent="-177800" algn="l" defTabSz="457200" rtl="0" eaLnBrk="1" fontAlgn="base" hangingPunct="1">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a:ea typeface="ヒラギノ角ゴ Pro W3" charset="-128"/>
                <a:cs typeface="Arial"/>
              </a:rPr>
              <a:t>Develop, deliver, and demonstrate on-demand capabilities to protect crewmembers and hardware, and create infrastructure on the lunar surface via construction of landing pads, habitats, shelters, roadways, berms and blast shields using lunar regolith-based materials.</a:t>
            </a:r>
          </a:p>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endParaRPr kumimoji="0" lang="en-US" sz="800" b="0" i="1"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endParaRPr>
          </a:p>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Partners: ICON,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ＭＳ Ｐゴシック"/>
                <a:cs typeface="Arial" panose="020B0604020202020204" pitchFamily="34" charset="0"/>
              </a:rPr>
              <a:t>SEArch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 USAF, Defense Innovation Unit, Texas Air National Guard</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endParaRPr>
          </a:p>
          <a:p>
            <a:pPr marL="460375" marR="0" lvl="1" indent="-22225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endParaRPr kumimoji="0" lang="en-US" sz="500" b="0" i="0" u="none" strike="noStrike" kern="120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endParaRPr>
          </a:p>
          <a:p>
            <a:pPr marL="685800" marR="0" lvl="1" indent="-228600" algn="l"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endParaRPr kumimoji="0" lang="en-US" sz="5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charset="-128"/>
              <a:cs typeface="Arial" panose="020B0604020202020204" pitchFamily="34" charset="0"/>
            </a:endParaRPr>
          </a:p>
        </p:txBody>
      </p:sp>
      <p:pic>
        <p:nvPicPr>
          <p:cNvPr id="18" name="Picture 17" descr="A picture containing outdoor, hydrant, outdoor object&#10;&#10;Description automatically generated">
            <a:extLst>
              <a:ext uri="{FF2B5EF4-FFF2-40B4-BE49-F238E27FC236}">
                <a16:creationId xmlns:a16="http://schemas.microsoft.com/office/drawing/2014/main" id="{698E28C3-89F0-F94E-8EF3-D4DBBEB7FF0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28880" y="2740241"/>
            <a:ext cx="2835640" cy="3040395"/>
          </a:xfrm>
          <a:prstGeom prst="rect">
            <a:avLst/>
          </a:prstGeom>
        </p:spPr>
      </p:pic>
      <p:pic>
        <p:nvPicPr>
          <p:cNvPr id="19" name="Picture 18" descr="A picture containing outdoor, hydrant, outdoor object&#10;&#10;Description automatically generated">
            <a:extLst>
              <a:ext uri="{FF2B5EF4-FFF2-40B4-BE49-F238E27FC236}">
                <a16:creationId xmlns:a16="http://schemas.microsoft.com/office/drawing/2014/main" id="{A464F814-4AA0-3144-B475-DF21D5EDF3B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022122" y="2405759"/>
            <a:ext cx="3199566" cy="3430599"/>
          </a:xfrm>
          <a:prstGeom prst="rect">
            <a:avLst/>
          </a:prstGeom>
          <a:ln>
            <a:solidFill>
              <a:schemeClr val="tx1"/>
            </a:solidFill>
          </a:ln>
        </p:spPr>
      </p:pic>
      <p:pic>
        <p:nvPicPr>
          <p:cNvPr id="4" name="Picture 3">
            <a:extLst>
              <a:ext uri="{FF2B5EF4-FFF2-40B4-BE49-F238E27FC236}">
                <a16:creationId xmlns:a16="http://schemas.microsoft.com/office/drawing/2014/main" id="{70B9F454-A9EA-3448-BC19-EB1E106F6D4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323918" y="3459176"/>
            <a:ext cx="2854555" cy="3060675"/>
          </a:xfrm>
          <a:prstGeom prst="rect">
            <a:avLst/>
          </a:prstGeom>
        </p:spPr>
      </p:pic>
    </p:spTree>
    <p:extLst>
      <p:ext uri="{BB962C8B-B14F-4D97-AF65-F5344CB8AC3E}">
        <p14:creationId xmlns:p14="http://schemas.microsoft.com/office/powerpoint/2010/main" val="29929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95450"/>
            <a:ext cx="12129572" cy="62217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Moon 60"/>
          <p:cNvSpPr/>
          <p:nvPr/>
        </p:nvSpPr>
        <p:spPr>
          <a:xfrm rot="10800000">
            <a:off x="1016616" y="802308"/>
            <a:ext cx="2583347" cy="5590831"/>
          </a:xfrm>
          <a:prstGeom prst="moon">
            <a:avLst/>
          </a:prstGeom>
          <a:solidFill>
            <a:srgbClr val="FFFFFF">
              <a:alpha val="8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656930" y="1809460"/>
            <a:ext cx="2837685" cy="3556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Moon 59"/>
          <p:cNvSpPr/>
          <p:nvPr/>
        </p:nvSpPr>
        <p:spPr>
          <a:xfrm rot="10800000">
            <a:off x="912963" y="831763"/>
            <a:ext cx="2508128" cy="5590831"/>
          </a:xfrm>
          <a:prstGeom prst="moon">
            <a:avLst/>
          </a:prstGeom>
          <a:solidFill>
            <a:schemeClr val="accent2">
              <a:lumMod val="75000"/>
              <a:alpha val="50196"/>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p:cNvSpPr txBox="1"/>
          <p:nvPr/>
        </p:nvSpPr>
        <p:spPr>
          <a:xfrm rot="16200000">
            <a:off x="-2455713" y="3603427"/>
            <a:ext cx="569647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Collaborations &amp; Partnerships</a:t>
            </a:r>
          </a:p>
        </p:txBody>
      </p:sp>
      <p:sp>
        <p:nvSpPr>
          <p:cNvPr id="42" name="Oval 41"/>
          <p:cNvSpPr/>
          <p:nvPr/>
        </p:nvSpPr>
        <p:spPr>
          <a:xfrm>
            <a:off x="2288988" y="-242387"/>
            <a:ext cx="2791327" cy="27913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18DAABD-0152-DB4D-A1B7-906875091F1D}"/>
              </a:ext>
            </a:extLst>
          </p:cNvPr>
          <p:cNvSpPr>
            <a:spLocks noGrp="1"/>
          </p:cNvSpPr>
          <p:nvPr>
            <p:ph type="title"/>
          </p:nvPr>
        </p:nvSpPr>
        <p:spPr>
          <a:xfrm>
            <a:off x="100136" y="-186497"/>
            <a:ext cx="9569252" cy="697628"/>
          </a:xfrm>
        </p:spPr>
        <p:txBody>
          <a:bodyPr>
            <a:noAutofit/>
          </a:bodyPr>
          <a:lstStyle/>
          <a:p>
            <a:r>
              <a:rPr lang="en-US" sz="2800" b="1" dirty="0">
                <a:solidFill>
                  <a:prstClr val="white"/>
                </a:solidFill>
                <a:latin typeface="Calibri" panose="020F0502020204030204" pitchFamily="34" charset="0"/>
                <a:cs typeface="Calibri" panose="020F0502020204030204" pitchFamily="34" charset="0"/>
              </a:rPr>
              <a:t>LSII - Developing capabilities through collaborations</a:t>
            </a:r>
            <a:endParaRPr lang="en-US" sz="2800" dirty="0"/>
          </a:p>
        </p:txBody>
      </p:sp>
      <p:pic>
        <p:nvPicPr>
          <p:cNvPr id="83" name="Picture 82">
            <a:extLst>
              <a:ext uri="{FF2B5EF4-FFF2-40B4-BE49-F238E27FC236}">
                <a16:creationId xmlns:a16="http://schemas.microsoft.com/office/drawing/2014/main" id="{ED8283F7-B3A7-EA4F-8D6F-0DE1A71AF3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609" y="1898361"/>
            <a:ext cx="2573008" cy="3301378"/>
          </a:xfrm>
          <a:prstGeom prst="rect">
            <a:avLst/>
          </a:prstGeom>
        </p:spPr>
      </p:pic>
      <p:grpSp>
        <p:nvGrpSpPr>
          <p:cNvPr id="7" name="Group 6">
            <a:extLst>
              <a:ext uri="{FF2B5EF4-FFF2-40B4-BE49-F238E27FC236}">
                <a16:creationId xmlns:a16="http://schemas.microsoft.com/office/drawing/2014/main" id="{253BD5B0-9A2B-AF4E-8913-D86C51386572}"/>
              </a:ext>
            </a:extLst>
          </p:cNvPr>
          <p:cNvGrpSpPr/>
          <p:nvPr/>
        </p:nvGrpSpPr>
        <p:grpSpPr>
          <a:xfrm>
            <a:off x="2997909" y="6125605"/>
            <a:ext cx="8716213" cy="637745"/>
            <a:chOff x="3145679" y="1957694"/>
            <a:chExt cx="8056962" cy="608110"/>
          </a:xfrm>
          <a:noFill/>
        </p:grpSpPr>
        <p:sp>
          <p:nvSpPr>
            <p:cNvPr id="50" name="TextBox 49"/>
            <p:cNvSpPr txBox="1"/>
            <p:nvPr/>
          </p:nvSpPr>
          <p:spPr>
            <a:xfrm>
              <a:off x="3870339" y="2080018"/>
              <a:ext cx="7332302" cy="322822"/>
            </a:xfrm>
            <a:prstGeom prst="rect">
              <a:avLst/>
            </a:prstGeom>
            <a:grpFill/>
            <a:ln>
              <a:solidFill>
                <a:schemeClr val="tx1">
                  <a:lumMod val="50000"/>
                  <a:lumOff val="50000"/>
                </a:schemeClr>
              </a:solidFill>
            </a:ln>
          </p:spPr>
          <p:txBody>
            <a:bodyPr wrap="square" rtlCol="0">
              <a:spAutoFit/>
            </a:bodyPr>
            <a:lstStyle/>
            <a:p>
              <a:pPr marL="11113"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Centennial Challenges (’Watts on the Moon’ &amp; ‘Break the Ice’ Challenges)</a:t>
              </a:r>
            </a:p>
          </p:txBody>
        </p:sp>
        <p:pic>
          <p:nvPicPr>
            <p:cNvPr id="84" name="Picture 83" descr="NASA Centennial Challenges Logo">
              <a:extLst>
                <a:ext uri="{FF2B5EF4-FFF2-40B4-BE49-F238E27FC236}">
                  <a16:creationId xmlns:a16="http://schemas.microsoft.com/office/drawing/2014/main" id="{51D1460A-3923-464D-86B9-B8662C65CB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45679" y="1957694"/>
              <a:ext cx="636801" cy="608110"/>
            </a:xfrm>
            <a:prstGeom prst="flowChartConnector">
              <a:avLst/>
            </a:prstGeom>
            <a:grpFill/>
            <a:ln>
              <a:solidFill>
                <a:schemeClr val="tx1">
                  <a:lumMod val="50000"/>
                  <a:lumOff val="50000"/>
                </a:schemeClr>
              </a:solidFill>
            </a:ln>
          </p:spPr>
        </p:pic>
      </p:grpSp>
      <p:grpSp>
        <p:nvGrpSpPr>
          <p:cNvPr id="4" name="Group 3">
            <a:extLst>
              <a:ext uri="{FF2B5EF4-FFF2-40B4-BE49-F238E27FC236}">
                <a16:creationId xmlns:a16="http://schemas.microsoft.com/office/drawing/2014/main" id="{006149B8-F753-0749-95AE-AB423FC5E702}"/>
              </a:ext>
            </a:extLst>
          </p:cNvPr>
          <p:cNvGrpSpPr/>
          <p:nvPr/>
        </p:nvGrpSpPr>
        <p:grpSpPr>
          <a:xfrm>
            <a:off x="3678593" y="3364931"/>
            <a:ext cx="8035534" cy="444127"/>
            <a:chOff x="7216679" y="1072203"/>
            <a:chExt cx="8372428" cy="444127"/>
          </a:xfrm>
          <a:noFill/>
        </p:grpSpPr>
        <p:sp>
          <p:nvSpPr>
            <p:cNvPr id="46" name="TextBox 45"/>
            <p:cNvSpPr txBox="1"/>
            <p:nvPr/>
          </p:nvSpPr>
          <p:spPr>
            <a:xfrm>
              <a:off x="7893556" y="1109090"/>
              <a:ext cx="7695551" cy="338554"/>
            </a:xfrm>
            <a:prstGeom prst="rect">
              <a:avLst/>
            </a:prstGeom>
            <a:grpFill/>
            <a:ln>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SBIRs (Ph. I, II, III, CCRPP, Lunar Sequentials)</a:t>
              </a:r>
            </a:p>
          </p:txBody>
        </p:sp>
        <p:pic>
          <p:nvPicPr>
            <p:cNvPr id="85" name="Picture 84">
              <a:extLst>
                <a:ext uri="{FF2B5EF4-FFF2-40B4-BE49-F238E27FC236}">
                  <a16:creationId xmlns:a16="http://schemas.microsoft.com/office/drawing/2014/main" id="{67403657-ACF8-564B-A6D4-D3E03698287E}"/>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16679" y="1072203"/>
              <a:ext cx="523379" cy="444127"/>
            </a:xfrm>
            <a:prstGeom prst="rect">
              <a:avLst/>
            </a:prstGeom>
            <a:grpFill/>
            <a:ln>
              <a:solidFill>
                <a:schemeClr val="tx1">
                  <a:lumMod val="50000"/>
                  <a:lumOff val="50000"/>
                </a:schemeClr>
              </a:solidFill>
            </a:ln>
          </p:spPr>
        </p:pic>
      </p:grpSp>
      <p:grpSp>
        <p:nvGrpSpPr>
          <p:cNvPr id="9" name="Group 8">
            <a:extLst>
              <a:ext uri="{FF2B5EF4-FFF2-40B4-BE49-F238E27FC236}">
                <a16:creationId xmlns:a16="http://schemas.microsoft.com/office/drawing/2014/main" id="{ED974F1A-5EA8-D44D-8DBB-C11E73E5C0C3}"/>
              </a:ext>
            </a:extLst>
          </p:cNvPr>
          <p:cNvGrpSpPr/>
          <p:nvPr/>
        </p:nvGrpSpPr>
        <p:grpSpPr>
          <a:xfrm>
            <a:off x="3342362" y="4953696"/>
            <a:ext cx="8371761" cy="507571"/>
            <a:chOff x="3426103" y="2475284"/>
            <a:chExt cx="7524200" cy="507571"/>
          </a:xfrm>
          <a:noFill/>
        </p:grpSpPr>
        <p:sp>
          <p:nvSpPr>
            <p:cNvPr id="57" name="TextBox 56"/>
            <p:cNvSpPr txBox="1"/>
            <p:nvPr/>
          </p:nvSpPr>
          <p:spPr>
            <a:xfrm>
              <a:off x="4091633" y="2591023"/>
              <a:ext cx="6858670" cy="338554"/>
            </a:xfrm>
            <a:prstGeom prst="rect">
              <a:avLst/>
            </a:prstGeom>
            <a:grpFill/>
            <a:ln>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NASA Tournament Lab Crowdsourcing (GrabCAD, Yet2, HeroX) </a:t>
              </a:r>
            </a:p>
          </p:txBody>
        </p:sp>
        <p:pic>
          <p:nvPicPr>
            <p:cNvPr id="1026" name="Picture 2" descr="Nasa Tournament Lab (NTL)">
              <a:extLst>
                <a:ext uri="{FF2B5EF4-FFF2-40B4-BE49-F238E27FC236}">
                  <a16:creationId xmlns:a16="http://schemas.microsoft.com/office/drawing/2014/main" id="{C5D0F0D6-80F4-4E4F-B7C1-FEB7C64A4A5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26103" y="2475284"/>
              <a:ext cx="603803" cy="507571"/>
            </a:xfrm>
            <a:prstGeom prst="rect">
              <a:avLst/>
            </a:prstGeom>
            <a:grpFill/>
            <a:ln>
              <a:solidFill>
                <a:schemeClr val="tx1">
                  <a:lumMod val="50000"/>
                  <a:lumOff val="50000"/>
                </a:schemeClr>
              </a:solidFill>
            </a:ln>
          </p:spPr>
        </p:pic>
      </p:grpSp>
      <p:grpSp>
        <p:nvGrpSpPr>
          <p:cNvPr id="12" name="Group 11">
            <a:extLst>
              <a:ext uri="{FF2B5EF4-FFF2-40B4-BE49-F238E27FC236}">
                <a16:creationId xmlns:a16="http://schemas.microsoft.com/office/drawing/2014/main" id="{1FA1F681-79B6-1C4A-B9C2-C3AB17D06981}"/>
              </a:ext>
            </a:extLst>
          </p:cNvPr>
          <p:cNvGrpSpPr/>
          <p:nvPr/>
        </p:nvGrpSpPr>
        <p:grpSpPr>
          <a:xfrm>
            <a:off x="3691954" y="3871574"/>
            <a:ext cx="8022171" cy="479393"/>
            <a:chOff x="3737615" y="3689099"/>
            <a:chExt cx="8022171" cy="479393"/>
          </a:xfrm>
          <a:noFill/>
        </p:grpSpPr>
        <p:sp>
          <p:nvSpPr>
            <p:cNvPr id="56" name="TextBox 55"/>
            <p:cNvSpPr txBox="1"/>
            <p:nvPr/>
          </p:nvSpPr>
          <p:spPr>
            <a:xfrm>
              <a:off x="4358231" y="3774930"/>
              <a:ext cx="7401555" cy="300403"/>
            </a:xfrm>
            <a:prstGeom prst="rect">
              <a:avLst/>
            </a:prstGeom>
            <a:grpFill/>
            <a:ln>
              <a:solidFill>
                <a:schemeClr val="tx1">
                  <a:lumMod val="50000"/>
                  <a:lumOff val="50000"/>
                </a:schemeClr>
              </a:solidFill>
            </a:ln>
          </p:spPr>
          <p:txBody>
            <a:bodyPr wrap="square" rtlCol="0" anchor="t">
              <a:spAutoFit/>
            </a:bodyPr>
            <a:lstStyle/>
            <a:p>
              <a:pPr marL="0" marR="0" lvl="0" indent="0" algn="l" defTabSz="457200" rtl="0" eaLnBrk="1" fontAlgn="auto" latinLnBrk="0" hangingPunct="1">
                <a:lnSpc>
                  <a:spcPts val="162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Breakthrough Innovative Game-changing (BIG) University Challenge</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8" name="Picture 87" descr="Logo&#10;&#10;Description automatically generated">
              <a:extLst>
                <a:ext uri="{FF2B5EF4-FFF2-40B4-BE49-F238E27FC236}">
                  <a16:creationId xmlns:a16="http://schemas.microsoft.com/office/drawing/2014/main" id="{92E5C956-0701-F841-BA65-51ADC3210B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37615" y="3689099"/>
              <a:ext cx="556009" cy="479393"/>
            </a:xfrm>
            <a:prstGeom prst="rect">
              <a:avLst/>
            </a:prstGeom>
            <a:grpFill/>
            <a:ln>
              <a:solidFill>
                <a:schemeClr val="tx1">
                  <a:lumMod val="50000"/>
                  <a:lumOff val="50000"/>
                </a:schemeClr>
              </a:solidFill>
            </a:ln>
          </p:spPr>
        </p:pic>
      </p:grpSp>
      <p:grpSp>
        <p:nvGrpSpPr>
          <p:cNvPr id="6" name="Group 5">
            <a:extLst>
              <a:ext uri="{FF2B5EF4-FFF2-40B4-BE49-F238E27FC236}">
                <a16:creationId xmlns:a16="http://schemas.microsoft.com/office/drawing/2014/main" id="{26B6A21A-07E2-454D-9AB0-1B1D6729C6C4}"/>
              </a:ext>
            </a:extLst>
          </p:cNvPr>
          <p:cNvGrpSpPr/>
          <p:nvPr/>
        </p:nvGrpSpPr>
        <p:grpSpPr>
          <a:xfrm>
            <a:off x="2925751" y="5572142"/>
            <a:ext cx="8788372" cy="468689"/>
            <a:chOff x="2789122" y="1574621"/>
            <a:chExt cx="8703801" cy="468689"/>
          </a:xfrm>
          <a:noFill/>
        </p:grpSpPr>
        <p:sp>
          <p:nvSpPr>
            <p:cNvPr id="51" name="TextBox 50"/>
            <p:cNvSpPr txBox="1"/>
            <p:nvPr/>
          </p:nvSpPr>
          <p:spPr>
            <a:xfrm>
              <a:off x="3732060" y="1653149"/>
              <a:ext cx="7760863" cy="338554"/>
            </a:xfrm>
            <a:prstGeom prst="rect">
              <a:avLst/>
            </a:prstGeom>
            <a:grpFill/>
            <a:ln>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NASA Innovative Advanced Concepts (NIAC) </a:t>
              </a:r>
            </a:p>
          </p:txBody>
        </p:sp>
        <p:pic>
          <p:nvPicPr>
            <p:cNvPr id="1028" name="Picture 4" descr="Fellow Resources | NASA">
              <a:extLst>
                <a:ext uri="{FF2B5EF4-FFF2-40B4-BE49-F238E27FC236}">
                  <a16:creationId xmlns:a16="http://schemas.microsoft.com/office/drawing/2014/main" id="{52A56FCA-F97B-DE45-B005-10AB0F5FCB8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89122" y="1574621"/>
              <a:ext cx="833223" cy="468689"/>
            </a:xfrm>
            <a:prstGeom prst="rect">
              <a:avLst/>
            </a:prstGeom>
            <a:grpFill/>
            <a:ln>
              <a:solidFill>
                <a:schemeClr val="tx1">
                  <a:lumMod val="50000"/>
                  <a:lumOff val="50000"/>
                </a:schemeClr>
              </a:solidFill>
            </a:ln>
          </p:spPr>
        </p:pic>
      </p:grpSp>
      <p:grpSp>
        <p:nvGrpSpPr>
          <p:cNvPr id="11" name="Group 10">
            <a:extLst>
              <a:ext uri="{FF2B5EF4-FFF2-40B4-BE49-F238E27FC236}">
                <a16:creationId xmlns:a16="http://schemas.microsoft.com/office/drawing/2014/main" id="{CD2A3E75-A28C-1843-83A7-0BE252E27288}"/>
              </a:ext>
            </a:extLst>
          </p:cNvPr>
          <p:cNvGrpSpPr/>
          <p:nvPr/>
        </p:nvGrpSpPr>
        <p:grpSpPr>
          <a:xfrm>
            <a:off x="3548137" y="4442729"/>
            <a:ext cx="8165987" cy="433708"/>
            <a:chOff x="3629609" y="3145424"/>
            <a:chExt cx="8165987" cy="433708"/>
          </a:xfrm>
          <a:noFill/>
        </p:grpSpPr>
        <p:sp>
          <p:nvSpPr>
            <p:cNvPr id="52" name="TextBox 51"/>
            <p:cNvSpPr txBox="1"/>
            <p:nvPr/>
          </p:nvSpPr>
          <p:spPr>
            <a:xfrm>
              <a:off x="4330089" y="3215737"/>
              <a:ext cx="7465507" cy="338554"/>
            </a:xfrm>
            <a:prstGeom prst="rect">
              <a:avLst/>
            </a:prstGeom>
            <a:grpFill/>
            <a:ln>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Space Technology Research Grants (New LuSTR, ECF, ESI Grant Opportunities)</a:t>
              </a:r>
            </a:p>
          </p:txBody>
        </p:sp>
        <p:pic>
          <p:nvPicPr>
            <p:cNvPr id="89" name="Picture 88">
              <a:extLst>
                <a:ext uri="{FF2B5EF4-FFF2-40B4-BE49-F238E27FC236}">
                  <a16:creationId xmlns:a16="http://schemas.microsoft.com/office/drawing/2014/main" id="{08581DCE-9F18-024C-819A-549C25EC17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29609" y="3145424"/>
              <a:ext cx="578278" cy="433708"/>
            </a:xfrm>
            <a:prstGeom prst="rect">
              <a:avLst/>
            </a:prstGeom>
            <a:grpFill/>
            <a:ln>
              <a:solidFill>
                <a:schemeClr val="tx1">
                  <a:lumMod val="50000"/>
                  <a:lumOff val="50000"/>
                </a:schemeClr>
              </a:solidFill>
            </a:ln>
          </p:spPr>
        </p:pic>
      </p:grpSp>
      <p:pic>
        <p:nvPicPr>
          <p:cNvPr id="93" name="Picture 92">
            <a:extLst>
              <a:ext uri="{FF2B5EF4-FFF2-40B4-BE49-F238E27FC236}">
                <a16:creationId xmlns:a16="http://schemas.microsoft.com/office/drawing/2014/main" id="{8087A281-8D36-C64E-AE28-4E58CB2E67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55556" y="641"/>
            <a:ext cx="736444" cy="625978"/>
          </a:xfrm>
          <a:prstGeom prst="rect">
            <a:avLst/>
          </a:prstGeom>
        </p:spPr>
      </p:pic>
      <p:grpSp>
        <p:nvGrpSpPr>
          <p:cNvPr id="5" name="Group 4">
            <a:extLst>
              <a:ext uri="{FF2B5EF4-FFF2-40B4-BE49-F238E27FC236}">
                <a16:creationId xmlns:a16="http://schemas.microsoft.com/office/drawing/2014/main" id="{471370A7-1DE7-0943-B4F0-8F2D251154E5}"/>
              </a:ext>
            </a:extLst>
          </p:cNvPr>
          <p:cNvGrpSpPr/>
          <p:nvPr/>
        </p:nvGrpSpPr>
        <p:grpSpPr>
          <a:xfrm>
            <a:off x="3152891" y="1664694"/>
            <a:ext cx="8561236" cy="361598"/>
            <a:chOff x="3713666" y="4136524"/>
            <a:chExt cx="8200859" cy="414435"/>
          </a:xfrm>
          <a:noFill/>
        </p:grpSpPr>
        <p:sp>
          <p:nvSpPr>
            <p:cNvPr id="53" name="TextBox 52"/>
            <p:cNvSpPr txBox="1"/>
            <p:nvPr/>
          </p:nvSpPr>
          <p:spPr>
            <a:xfrm>
              <a:off x="4455776" y="4136524"/>
              <a:ext cx="7458749" cy="388024"/>
            </a:xfrm>
            <a:prstGeom prst="rect">
              <a:avLst/>
            </a:prstGeom>
            <a:grpFill/>
            <a:ln>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rPr>
                <a:t>Tipping Point Partnerships &amp; Collaborative Opportunities</a:t>
              </a:r>
            </a:p>
          </p:txBody>
        </p:sp>
        <p:pic>
          <p:nvPicPr>
            <p:cNvPr id="1032" name="Picture 8" descr="Money in Politics: Pipe Dream or Tipping Point | Change the Rules">
              <a:extLst>
                <a:ext uri="{FF2B5EF4-FFF2-40B4-BE49-F238E27FC236}">
                  <a16:creationId xmlns:a16="http://schemas.microsoft.com/office/drawing/2014/main" id="{F42232C1-BD57-DA4B-A82A-C17266560F9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13666" y="4142149"/>
              <a:ext cx="602427" cy="408810"/>
            </a:xfrm>
            <a:prstGeom prst="rect">
              <a:avLst/>
            </a:prstGeom>
            <a:grpFill/>
            <a:ln>
              <a:solidFill>
                <a:schemeClr val="tx1">
                  <a:lumMod val="50000"/>
                  <a:lumOff val="50000"/>
                </a:schemeClr>
              </a:solidFill>
            </a:ln>
          </p:spPr>
        </p:pic>
      </p:grpSp>
      <p:grpSp>
        <p:nvGrpSpPr>
          <p:cNvPr id="14" name="Group 13">
            <a:extLst>
              <a:ext uri="{FF2B5EF4-FFF2-40B4-BE49-F238E27FC236}">
                <a16:creationId xmlns:a16="http://schemas.microsoft.com/office/drawing/2014/main" id="{A3887A2D-B20B-4A53-761E-D12C07649D12}"/>
              </a:ext>
            </a:extLst>
          </p:cNvPr>
          <p:cNvGrpSpPr/>
          <p:nvPr/>
        </p:nvGrpSpPr>
        <p:grpSpPr>
          <a:xfrm>
            <a:off x="3430645" y="2114026"/>
            <a:ext cx="8283482" cy="561693"/>
            <a:chOff x="2554714" y="6309444"/>
            <a:chExt cx="8283482" cy="561693"/>
          </a:xfrm>
        </p:grpSpPr>
        <p:sp>
          <p:nvSpPr>
            <p:cNvPr id="55" name="TextBox 54"/>
            <p:cNvSpPr txBox="1"/>
            <p:nvPr/>
          </p:nvSpPr>
          <p:spPr>
            <a:xfrm>
              <a:off x="3172601" y="6404184"/>
              <a:ext cx="7665595" cy="338554"/>
            </a:xfrm>
            <a:prstGeom prst="rect">
              <a:avLst/>
            </a:prstGeom>
            <a:noFill/>
            <a:ln>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APL LSII Integration and Lunar Surface Innovation Consortium (LSII)</a:t>
              </a:r>
            </a:p>
          </p:txBody>
        </p:sp>
        <p:pic>
          <p:nvPicPr>
            <p:cNvPr id="34" name="Picture 33" descr="A picture containing drawing&#10;&#10;Description automatically generated">
              <a:extLst>
                <a:ext uri="{FF2B5EF4-FFF2-40B4-BE49-F238E27FC236}">
                  <a16:creationId xmlns:a16="http://schemas.microsoft.com/office/drawing/2014/main" id="{8B246384-3364-FB49-9554-9DDD366A902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54714" y="6309444"/>
              <a:ext cx="522618" cy="561693"/>
            </a:xfrm>
            <a:prstGeom prst="rect">
              <a:avLst/>
            </a:prstGeom>
          </p:spPr>
        </p:pic>
      </p:grpSp>
      <p:grpSp>
        <p:nvGrpSpPr>
          <p:cNvPr id="10" name="Group 9">
            <a:extLst>
              <a:ext uri="{FF2B5EF4-FFF2-40B4-BE49-F238E27FC236}">
                <a16:creationId xmlns:a16="http://schemas.microsoft.com/office/drawing/2014/main" id="{DA03EFAC-CD28-FC4A-9415-80C6B942ECBE}"/>
              </a:ext>
            </a:extLst>
          </p:cNvPr>
          <p:cNvGrpSpPr/>
          <p:nvPr/>
        </p:nvGrpSpPr>
        <p:grpSpPr>
          <a:xfrm>
            <a:off x="3042082" y="1062138"/>
            <a:ext cx="8672045" cy="514855"/>
            <a:chOff x="3797311" y="4748151"/>
            <a:chExt cx="8672045" cy="514855"/>
          </a:xfrm>
          <a:noFill/>
        </p:grpSpPr>
        <p:sp>
          <p:nvSpPr>
            <p:cNvPr id="35" name="TextBox 34">
              <a:extLst>
                <a:ext uri="{FF2B5EF4-FFF2-40B4-BE49-F238E27FC236}">
                  <a16:creationId xmlns:a16="http://schemas.microsoft.com/office/drawing/2014/main" id="{FA47EAFD-7633-D248-B9D4-EFF64FEF8E05}"/>
                </a:ext>
              </a:extLst>
            </p:cNvPr>
            <p:cNvSpPr txBox="1"/>
            <p:nvPr/>
          </p:nvSpPr>
          <p:spPr>
            <a:xfrm rot="10800000" flipV="1">
              <a:off x="4433822" y="4811624"/>
              <a:ext cx="8035534" cy="338554"/>
            </a:xfrm>
            <a:prstGeom prst="rect">
              <a:avLst/>
            </a:prstGeom>
            <a:grpFill/>
            <a:ln>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Commercial Lunar Payload Services (CLPS) Flight Demonstrations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FF42D6FF-5FF4-CE44-8777-77E35AAF2044}"/>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b="-1"/>
            <a:stretch/>
          </p:blipFill>
          <p:spPr bwMode="auto">
            <a:xfrm flipV="1">
              <a:off x="3797311" y="4748151"/>
              <a:ext cx="527122" cy="514855"/>
            </a:xfrm>
            <a:prstGeom prst="rect">
              <a:avLst/>
            </a:prstGeom>
            <a:grpFill/>
            <a:ln>
              <a:solidFill>
                <a:schemeClr val="tx1">
                  <a:lumMod val="50000"/>
                  <a:lumOff val="50000"/>
                </a:schemeClr>
              </a:solidFill>
            </a:ln>
          </p:spPr>
        </p:pic>
      </p:grpSp>
      <p:grpSp>
        <p:nvGrpSpPr>
          <p:cNvPr id="47" name="Group 46">
            <a:extLst>
              <a:ext uri="{FF2B5EF4-FFF2-40B4-BE49-F238E27FC236}">
                <a16:creationId xmlns:a16="http://schemas.microsoft.com/office/drawing/2014/main" id="{94BD20C7-5EF7-0946-95BA-072752A20F70}"/>
              </a:ext>
            </a:extLst>
          </p:cNvPr>
          <p:cNvGrpSpPr/>
          <p:nvPr/>
        </p:nvGrpSpPr>
        <p:grpSpPr>
          <a:xfrm>
            <a:off x="3644337" y="2720617"/>
            <a:ext cx="8069789" cy="530575"/>
            <a:chOff x="3110814" y="5307535"/>
            <a:chExt cx="7573758" cy="530575"/>
          </a:xfrm>
          <a:noFill/>
        </p:grpSpPr>
        <p:sp>
          <p:nvSpPr>
            <p:cNvPr id="48" name="TextBox 47">
              <a:extLst>
                <a:ext uri="{FF2B5EF4-FFF2-40B4-BE49-F238E27FC236}">
                  <a16:creationId xmlns:a16="http://schemas.microsoft.com/office/drawing/2014/main" id="{C9210E5E-09FE-474D-A085-1C2D95AC1030}"/>
                </a:ext>
              </a:extLst>
            </p:cNvPr>
            <p:cNvSpPr txBox="1"/>
            <p:nvPr/>
          </p:nvSpPr>
          <p:spPr>
            <a:xfrm>
              <a:off x="3819124" y="5420848"/>
              <a:ext cx="6865448" cy="338554"/>
            </a:xfrm>
            <a:prstGeom prst="rect">
              <a:avLst/>
            </a:prstGeom>
            <a:grpFill/>
            <a:ln>
              <a:solidFill>
                <a:schemeClr val="tx1">
                  <a:lumMod val="50000"/>
                  <a:lumOff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Vertical Solar Array Technology (VSAT) Prototype Solicitation</a:t>
              </a:r>
            </a:p>
          </p:txBody>
        </p:sp>
        <p:pic>
          <p:nvPicPr>
            <p:cNvPr id="54" name="Picture 53">
              <a:extLst>
                <a:ext uri="{FF2B5EF4-FFF2-40B4-BE49-F238E27FC236}">
                  <a16:creationId xmlns:a16="http://schemas.microsoft.com/office/drawing/2014/main" id="{D38148F4-546E-7E4C-B196-9390993B534A}"/>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110814" y="5307535"/>
              <a:ext cx="614777" cy="530575"/>
            </a:xfrm>
            <a:prstGeom prst="rect">
              <a:avLst/>
            </a:prstGeom>
            <a:grpFill/>
            <a:ln>
              <a:solidFill>
                <a:schemeClr val="tx1">
                  <a:lumMod val="50000"/>
                  <a:lumOff val="50000"/>
                </a:schemeClr>
              </a:solidFill>
            </a:ln>
          </p:spPr>
        </p:pic>
      </p:grpSp>
      <p:sp>
        <p:nvSpPr>
          <p:cNvPr id="62" name="Slide Number Placeholder 3">
            <a:extLst>
              <a:ext uri="{FF2B5EF4-FFF2-40B4-BE49-F238E27FC236}">
                <a16:creationId xmlns:a16="http://schemas.microsoft.com/office/drawing/2014/main" id="{79A62454-7644-4A5B-B859-5D039114FED9}"/>
              </a:ext>
            </a:extLst>
          </p:cNvPr>
          <p:cNvSpPr txBox="1">
            <a:spLocks/>
          </p:cNvSpPr>
          <p:nvPr/>
        </p:nvSpPr>
        <p:spPr>
          <a:xfrm>
            <a:off x="11714128" y="6521819"/>
            <a:ext cx="477872"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769104-B251-2F45-8068-2262482AC1F7}" type="slidenum">
              <a:rPr kumimoji="0" lang="en-US" sz="10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DD73E13-AC95-D640-80F3-E363E48D854C}"/>
              </a:ext>
            </a:extLst>
          </p:cNvPr>
          <p:cNvSpPr txBox="1"/>
          <p:nvPr/>
        </p:nvSpPr>
        <p:spPr>
          <a:xfrm>
            <a:off x="517182" y="1035742"/>
            <a:ext cx="213360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Calibri"/>
            </a:endParaRPr>
          </a:p>
        </p:txBody>
      </p:sp>
      <p:sp>
        <p:nvSpPr>
          <p:cNvPr id="15" name="TextBox 14">
            <a:extLst>
              <a:ext uri="{FF2B5EF4-FFF2-40B4-BE49-F238E27FC236}">
                <a16:creationId xmlns:a16="http://schemas.microsoft.com/office/drawing/2014/main" id="{90E7C783-85B3-0B2F-EB4F-4F4795FA9580}"/>
              </a:ext>
            </a:extLst>
          </p:cNvPr>
          <p:cNvSpPr txBox="1"/>
          <p:nvPr/>
        </p:nvSpPr>
        <p:spPr>
          <a:xfrm>
            <a:off x="982628" y="550694"/>
            <a:ext cx="104729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ヒラギノ角ゴ Pro W3"/>
                <a:cs typeface="Arial"/>
              </a:rPr>
              <a:t>LSII has awarded ~$265M to industry and academia through Space Tech Programs since 2020</a:t>
            </a:r>
          </a:p>
        </p:txBody>
      </p:sp>
    </p:spTree>
    <p:extLst>
      <p:ext uri="{BB962C8B-B14F-4D97-AF65-F5344CB8AC3E}">
        <p14:creationId xmlns:p14="http://schemas.microsoft.com/office/powerpoint/2010/main" val="3270449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3000">
              <a:schemeClr val="tx1"/>
            </a:gs>
            <a:gs pos="44000">
              <a:schemeClr val="tx2">
                <a:lumMod val="75000"/>
              </a:schemeClr>
            </a:gs>
            <a:gs pos="77000">
              <a:schemeClr val="accent5">
                <a:lumMod val="50000"/>
              </a:schemeClr>
            </a:gs>
            <a:gs pos="100000">
              <a:schemeClr val="tx2">
                <a:lumMod val="5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9805F5-BB6C-264D-8790-D0824A9EA1CE}"/>
              </a:ext>
            </a:extLst>
          </p:cNvPr>
          <p:cNvSpPr txBox="1"/>
          <p:nvPr/>
        </p:nvSpPr>
        <p:spPr>
          <a:xfrm>
            <a:off x="9123987" y="4141293"/>
            <a:ext cx="3044922"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Cooperative Autonomous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Distributed Robotic Explorers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(CADRE)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3DA94FC-7385-7E4D-89D7-C7A90125AD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8784" y="2599683"/>
            <a:ext cx="2579816" cy="1366375"/>
          </a:xfrm>
          <a:prstGeom prst="rect">
            <a:avLst/>
          </a:prstGeom>
          <a:ln w="38100">
            <a:solidFill>
              <a:schemeClr val="bg1"/>
            </a:solidFill>
          </a:ln>
        </p:spPr>
      </p:pic>
      <p:grpSp>
        <p:nvGrpSpPr>
          <p:cNvPr id="9" name="Group 8">
            <a:extLst>
              <a:ext uri="{FF2B5EF4-FFF2-40B4-BE49-F238E27FC236}">
                <a16:creationId xmlns:a16="http://schemas.microsoft.com/office/drawing/2014/main" id="{9A49A305-A06A-AD42-811A-8D9BBAF1F194}"/>
              </a:ext>
            </a:extLst>
          </p:cNvPr>
          <p:cNvGrpSpPr/>
          <p:nvPr/>
        </p:nvGrpSpPr>
        <p:grpSpPr>
          <a:xfrm>
            <a:off x="2701765" y="1897220"/>
            <a:ext cx="4513756" cy="5106929"/>
            <a:chOff x="-208094" y="2035804"/>
            <a:chExt cx="4829525" cy="4667315"/>
          </a:xfrm>
        </p:grpSpPr>
        <p:sp>
          <p:nvSpPr>
            <p:cNvPr id="13" name="TextBox 12">
              <a:extLst>
                <a:ext uri="{FF2B5EF4-FFF2-40B4-BE49-F238E27FC236}">
                  <a16:creationId xmlns:a16="http://schemas.microsoft.com/office/drawing/2014/main" id="{3EB54778-9DE0-AD4B-AA1F-3CA8D3D83780}"/>
                </a:ext>
              </a:extLst>
            </p:cNvPr>
            <p:cNvSpPr txBox="1"/>
            <p:nvPr/>
          </p:nvSpPr>
          <p:spPr>
            <a:xfrm>
              <a:off x="1695807" y="4059839"/>
              <a:ext cx="2925624" cy="42192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Polar Resources Ice-Mining Experiment (PRIME-1)</a:t>
              </a:r>
            </a:p>
          </p:txBody>
        </p:sp>
        <p:sp>
          <p:nvSpPr>
            <p:cNvPr id="14" name="TextBox 13">
              <a:extLst>
                <a:ext uri="{FF2B5EF4-FFF2-40B4-BE49-F238E27FC236}">
                  <a16:creationId xmlns:a16="http://schemas.microsoft.com/office/drawing/2014/main" id="{E7775B52-94E6-2B4C-89FE-F0EED11AB18C}"/>
                </a:ext>
              </a:extLst>
            </p:cNvPr>
            <p:cNvSpPr txBox="1"/>
            <p:nvPr/>
          </p:nvSpPr>
          <p:spPr>
            <a:xfrm>
              <a:off x="-179513" y="4034155"/>
              <a:ext cx="2228716" cy="7594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Deployable Lunar Hopper (STMD Tipping Point)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2ECE485A-3584-DA49-AEFC-FFF93B4E4CAD}"/>
                </a:ext>
              </a:extLst>
            </p:cNvPr>
            <p:cNvSpPr txBox="1"/>
            <p:nvPr/>
          </p:nvSpPr>
          <p:spPr>
            <a:xfrm>
              <a:off x="830530" y="6112426"/>
              <a:ext cx="2935107" cy="59069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Nokia 4G/LTE Proximity Comms (STMD Tipping Point)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AA9C5CD3-7134-7B49-820F-FC20675BFFF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01676" y="4794044"/>
              <a:ext cx="2228717" cy="1253653"/>
            </a:xfrm>
            <a:prstGeom prst="rect">
              <a:avLst/>
            </a:prstGeom>
            <a:ln w="38100">
              <a:solidFill>
                <a:schemeClr val="bg1"/>
              </a:solidFill>
            </a:ln>
          </p:spPr>
        </p:pic>
        <p:pic>
          <p:nvPicPr>
            <p:cNvPr id="19" name="Picture 18">
              <a:extLst>
                <a:ext uri="{FF2B5EF4-FFF2-40B4-BE49-F238E27FC236}">
                  <a16:creationId xmlns:a16="http://schemas.microsoft.com/office/drawing/2014/main" id="{39F52B09-6016-CC44-AAFB-114918D9B8D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216034" y="2691620"/>
              <a:ext cx="1846077" cy="1327344"/>
            </a:xfrm>
            <a:prstGeom prst="rect">
              <a:avLst/>
            </a:prstGeom>
            <a:ln w="38100">
              <a:solidFill>
                <a:schemeClr val="bg1"/>
              </a:solidFill>
            </a:ln>
          </p:spPr>
        </p:pic>
        <p:sp>
          <p:nvSpPr>
            <p:cNvPr id="22" name="TextBox 21">
              <a:extLst>
                <a:ext uri="{FF2B5EF4-FFF2-40B4-BE49-F238E27FC236}">
                  <a16:creationId xmlns:a16="http://schemas.microsoft.com/office/drawing/2014/main" id="{E14B6CA2-D9E7-3A47-A118-649801E587F2}"/>
                </a:ext>
              </a:extLst>
            </p:cNvPr>
            <p:cNvSpPr txBox="1"/>
            <p:nvPr/>
          </p:nvSpPr>
          <p:spPr>
            <a:xfrm>
              <a:off x="-208094" y="2035804"/>
              <a:ext cx="4653218" cy="562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B9BD5">
                      <a:lumMod val="20000"/>
                      <a:lumOff val="80000"/>
                    </a:srgbClr>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CLPS PRIME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B9BD5">
                      <a:lumMod val="20000"/>
                      <a:lumOff val="80000"/>
                    </a:srgbClr>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(Intuitive Machines-2)</a:t>
              </a:r>
            </a:p>
          </p:txBody>
        </p:sp>
      </p:grpSp>
      <p:grpSp>
        <p:nvGrpSpPr>
          <p:cNvPr id="2" name="Group 1">
            <a:extLst>
              <a:ext uri="{FF2B5EF4-FFF2-40B4-BE49-F238E27FC236}">
                <a16:creationId xmlns:a16="http://schemas.microsoft.com/office/drawing/2014/main" id="{1F297FE2-FA78-A84A-9F20-4FD7E5F28A50}"/>
              </a:ext>
            </a:extLst>
          </p:cNvPr>
          <p:cNvGrpSpPr/>
          <p:nvPr/>
        </p:nvGrpSpPr>
        <p:grpSpPr>
          <a:xfrm>
            <a:off x="6033149" y="1874762"/>
            <a:ext cx="4092045" cy="4473093"/>
            <a:chOff x="-259442" y="4445796"/>
            <a:chExt cx="4215162" cy="4473093"/>
          </a:xfrm>
        </p:grpSpPr>
        <p:pic>
          <p:nvPicPr>
            <p:cNvPr id="21" name="Picture 20" descr="EDS tech 1.jpg">
              <a:extLst>
                <a:ext uri="{FF2B5EF4-FFF2-40B4-BE49-F238E27FC236}">
                  <a16:creationId xmlns:a16="http://schemas.microsoft.com/office/drawing/2014/main" id="{BDF2B65C-EE52-4062-B25D-73FF1EEF07E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07933" y="5184158"/>
              <a:ext cx="2060333" cy="1200329"/>
            </a:xfrm>
            <a:prstGeom prst="rect">
              <a:avLst/>
            </a:prstGeom>
            <a:ln w="38100">
              <a:solidFill>
                <a:schemeClr val="bg1"/>
              </a:solidFill>
            </a:ln>
          </p:spPr>
        </p:pic>
        <p:pic>
          <p:nvPicPr>
            <p:cNvPr id="24" name="Picture 23" descr="Screen Shot 2021-11-17 at 9.54.04 AM.png">
              <a:extLst>
                <a:ext uri="{FF2B5EF4-FFF2-40B4-BE49-F238E27FC236}">
                  <a16:creationId xmlns:a16="http://schemas.microsoft.com/office/drawing/2014/main" id="{22C72122-25F3-49FB-80F5-C6B9D19B077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45681" y="6946989"/>
              <a:ext cx="1804917" cy="1200329"/>
            </a:xfrm>
            <a:prstGeom prst="rect">
              <a:avLst/>
            </a:prstGeom>
            <a:ln w="38100">
              <a:solidFill>
                <a:schemeClr val="bg1"/>
              </a:solidFill>
            </a:ln>
          </p:spPr>
        </p:pic>
        <p:sp>
          <p:nvSpPr>
            <p:cNvPr id="25" name="TextBox 24">
              <a:extLst>
                <a:ext uri="{FF2B5EF4-FFF2-40B4-BE49-F238E27FC236}">
                  <a16:creationId xmlns:a16="http://schemas.microsoft.com/office/drawing/2014/main" id="{78868ACF-931B-4A6D-9AEB-41F081E147EC}"/>
                </a:ext>
              </a:extLst>
            </p:cNvPr>
            <p:cNvSpPr txBox="1"/>
            <p:nvPr/>
          </p:nvSpPr>
          <p:spPr>
            <a:xfrm>
              <a:off x="470982" y="6465307"/>
              <a:ext cx="2734238"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Electrodynamic Dust Shield </a:t>
              </a:r>
            </a:p>
          </p:txBody>
        </p:sp>
        <p:sp>
          <p:nvSpPr>
            <p:cNvPr id="26" name="TextBox 25">
              <a:extLst>
                <a:ext uri="{FF2B5EF4-FFF2-40B4-BE49-F238E27FC236}">
                  <a16:creationId xmlns:a16="http://schemas.microsoft.com/office/drawing/2014/main" id="{4AA31F75-7B61-4738-999D-4D3291EA7B85}"/>
                </a:ext>
              </a:extLst>
            </p:cNvPr>
            <p:cNvSpPr txBox="1"/>
            <p:nvPr/>
          </p:nvSpPr>
          <p:spPr>
            <a:xfrm>
              <a:off x="553624" y="8272558"/>
              <a:ext cx="2734238"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Stereo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CAmera</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 Lunar Plume Surface Studies (SCALPSS 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2E16B808-8998-9348-A6D4-AFF438E5F348}"/>
                </a:ext>
              </a:extLst>
            </p:cNvPr>
            <p:cNvSpPr txBox="1"/>
            <p:nvPr/>
          </p:nvSpPr>
          <p:spPr>
            <a:xfrm>
              <a:off x="-259442" y="4445796"/>
              <a:ext cx="4215162" cy="61555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B9BD5">
                      <a:lumMod val="20000"/>
                      <a:lumOff val="80000"/>
                    </a:srgbClr>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CLPS 19D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B9BD5">
                      <a:lumMod val="20000"/>
                      <a:lumOff val="80000"/>
                    </a:srgbClr>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(Firefly Aerospace)</a:t>
              </a:r>
            </a:p>
          </p:txBody>
        </p:sp>
      </p:grpSp>
      <p:sp>
        <p:nvSpPr>
          <p:cNvPr id="28" name="TextBox 27">
            <a:extLst>
              <a:ext uri="{FF2B5EF4-FFF2-40B4-BE49-F238E27FC236}">
                <a16:creationId xmlns:a16="http://schemas.microsoft.com/office/drawing/2014/main" id="{D43AE9E7-161D-2E4F-86A1-8C402F437DF5}"/>
              </a:ext>
            </a:extLst>
          </p:cNvPr>
          <p:cNvSpPr txBox="1"/>
          <p:nvPr/>
        </p:nvSpPr>
        <p:spPr>
          <a:xfrm>
            <a:off x="9133357" y="1892964"/>
            <a:ext cx="304492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B9BD5">
                    <a:lumMod val="20000"/>
                    <a:lumOff val="80000"/>
                  </a:srgbClr>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CLPS CP-11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B9BD5">
                    <a:lumMod val="20000"/>
                    <a:lumOff val="80000"/>
                  </a:srgbClr>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(Intuitive Machines-3)</a:t>
            </a:r>
          </a:p>
        </p:txBody>
      </p:sp>
      <p:pic>
        <p:nvPicPr>
          <p:cNvPr id="29" name="Picture 28">
            <a:extLst>
              <a:ext uri="{FF2B5EF4-FFF2-40B4-BE49-F238E27FC236}">
                <a16:creationId xmlns:a16="http://schemas.microsoft.com/office/drawing/2014/main" id="{BE16B04E-5633-D048-BFA7-73471650D7C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05996" y="2599531"/>
            <a:ext cx="1687358" cy="1481193"/>
          </a:xfrm>
          <a:prstGeom prst="rect">
            <a:avLst/>
          </a:prstGeom>
          <a:ln w="38100">
            <a:solidFill>
              <a:schemeClr val="bg1"/>
            </a:solidFill>
          </a:ln>
        </p:spPr>
      </p:pic>
      <p:pic>
        <p:nvPicPr>
          <p:cNvPr id="30" name="Picture 29">
            <a:extLst>
              <a:ext uri="{FF2B5EF4-FFF2-40B4-BE49-F238E27FC236}">
                <a16:creationId xmlns:a16="http://schemas.microsoft.com/office/drawing/2014/main" id="{1624E61E-B2E3-064B-9B73-0E123C6142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91774" y="145020"/>
            <a:ext cx="819702" cy="685817"/>
          </a:xfrm>
          <a:prstGeom prst="rect">
            <a:avLst/>
          </a:prstGeom>
        </p:spPr>
      </p:pic>
      <p:sp>
        <p:nvSpPr>
          <p:cNvPr id="31" name="Title 1">
            <a:extLst>
              <a:ext uri="{FF2B5EF4-FFF2-40B4-BE49-F238E27FC236}">
                <a16:creationId xmlns:a16="http://schemas.microsoft.com/office/drawing/2014/main" id="{BD3E0A75-2D2A-5641-A1F7-E6F0BEA37F5C}"/>
              </a:ext>
            </a:extLst>
          </p:cNvPr>
          <p:cNvSpPr txBox="1">
            <a:spLocks/>
          </p:cNvSpPr>
          <p:nvPr/>
        </p:nvSpPr>
        <p:spPr>
          <a:xfrm>
            <a:off x="91112" y="-31038"/>
            <a:ext cx="11411767" cy="77601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a:ea typeface="+mj-ea"/>
                <a:cs typeface="+mj-cs"/>
              </a:rPr>
              <a:t>Upcoming </a:t>
            </a:r>
            <a:r>
              <a:rPr kumimoji="0" lang="en-US" altLang="en-US" sz="2800" b="1" i="0" u="none" strike="noStrike" kern="1200" cap="none" spc="0" normalizeH="0" baseline="0" noProof="0" dirty="0">
                <a:ln>
                  <a:noFill/>
                </a:ln>
                <a:solidFill>
                  <a:prstClr val="white"/>
                </a:solidFill>
                <a:effectLst/>
                <a:uLnTx/>
                <a:uFillTx/>
                <a:latin typeface="Calibri" panose="020F0502020204030204"/>
                <a:ea typeface="MS PGothic" panose="020B0600070205080204" pitchFamily="34" charset="-128"/>
                <a:cs typeface="+mj-cs"/>
              </a:rPr>
              <a:t>Lunar Surface Technology Demonstrations</a:t>
            </a:r>
          </a:p>
        </p:txBody>
      </p:sp>
      <p:sp>
        <p:nvSpPr>
          <p:cNvPr id="32" name="Slide Number Placeholder 1">
            <a:extLst>
              <a:ext uri="{FF2B5EF4-FFF2-40B4-BE49-F238E27FC236}">
                <a16:creationId xmlns:a16="http://schemas.microsoft.com/office/drawing/2014/main" id="{94908E70-889D-F84A-9BCB-6AE048AB7CE9}"/>
              </a:ext>
            </a:extLst>
          </p:cNvPr>
          <p:cNvSpPr txBox="1">
            <a:spLocks/>
          </p:cNvSpPr>
          <p:nvPr/>
        </p:nvSpPr>
        <p:spPr>
          <a:xfrm>
            <a:off x="9274848" y="634785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033C6E5-ABCA-D247-98E1-2274F89B260E}" type="slidenum">
              <a:rPr kumimoji="0" lang="en-US" sz="1200" b="0" i="0" u="none" strike="noStrike" kern="1200" cap="none" spc="0" normalizeH="0" baseline="0" noProof="0" smtClean="0">
                <a:ln>
                  <a:noFill/>
                </a:ln>
                <a:solidFill>
                  <a:srgbClr val="E7E6E6">
                    <a:lumMod val="9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E7E6E6">
                  <a:lumMod val="90000"/>
                </a:srgb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ED45CD0-A756-FAB2-F6D6-DB16132C2A0C}"/>
              </a:ext>
            </a:extLst>
          </p:cNvPr>
          <p:cNvSpPr txBox="1"/>
          <p:nvPr/>
        </p:nvSpPr>
        <p:spPr>
          <a:xfrm>
            <a:off x="91112" y="870547"/>
            <a:ext cx="1202212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Lunar surface demonstrations, via the Commercial Lunar Payload Services (CLPS) initiative, are key opportunities to mature the key capabilities required for for NASA and industry. </a:t>
            </a:r>
          </a:p>
        </p:txBody>
      </p:sp>
      <p:sp>
        <p:nvSpPr>
          <p:cNvPr id="4" name="TextBox 3">
            <a:extLst>
              <a:ext uri="{FF2B5EF4-FFF2-40B4-BE49-F238E27FC236}">
                <a16:creationId xmlns:a16="http://schemas.microsoft.com/office/drawing/2014/main" id="{A663CDED-7696-9504-70DD-90D8B5F1A6F8}"/>
              </a:ext>
            </a:extLst>
          </p:cNvPr>
          <p:cNvSpPr txBox="1"/>
          <p:nvPr/>
        </p:nvSpPr>
        <p:spPr>
          <a:xfrm>
            <a:off x="-676495" y="1902499"/>
            <a:ext cx="434897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B9BD5">
                    <a:lumMod val="20000"/>
                    <a:lumOff val="80000"/>
                  </a:srgbClr>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Astrobotic Peregine-1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B9BD5">
                    <a:lumMod val="20000"/>
                    <a:lumOff val="80000"/>
                  </a:srgbClr>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(Astrobotic)</a:t>
            </a:r>
          </a:p>
        </p:txBody>
      </p:sp>
      <p:pic>
        <p:nvPicPr>
          <p:cNvPr id="10" name="Picture 9">
            <a:extLst>
              <a:ext uri="{FF2B5EF4-FFF2-40B4-BE49-F238E27FC236}">
                <a16:creationId xmlns:a16="http://schemas.microsoft.com/office/drawing/2014/main" id="{E369B224-926E-27D9-3BC6-F849E413F27C}"/>
              </a:ext>
            </a:extLst>
          </p:cNvPr>
          <p:cNvPicPr>
            <a:picLocks noChangeAspect="1"/>
          </p:cNvPicPr>
          <p:nvPr/>
        </p:nvPicPr>
        <p:blipFill rotWithShape="1">
          <a:blip r:embed="rId10">
            <a:extLst>
              <a:ext uri="{28A0092B-C50C-407E-A947-70E740481C1C}">
                <a14:useLocalDpi xmlns:a14="http://schemas.microsoft.com/office/drawing/2010/main" val="0"/>
              </a:ext>
            </a:extLst>
          </a:blip>
          <a:srcRect l="13858" t="3637" r="4843" b="7214"/>
          <a:stretch/>
        </p:blipFill>
        <p:spPr>
          <a:xfrm>
            <a:off x="240237" y="2582204"/>
            <a:ext cx="2468478" cy="1630271"/>
          </a:xfrm>
          <a:prstGeom prst="rect">
            <a:avLst/>
          </a:prstGeom>
          <a:ln w="38100">
            <a:solidFill>
              <a:schemeClr val="bg1"/>
            </a:solidFill>
          </a:ln>
        </p:spPr>
      </p:pic>
      <p:sp>
        <p:nvSpPr>
          <p:cNvPr id="11" name="TextBox 10">
            <a:extLst>
              <a:ext uri="{FF2B5EF4-FFF2-40B4-BE49-F238E27FC236}">
                <a16:creationId xmlns:a16="http://schemas.microsoft.com/office/drawing/2014/main" id="{A4FB3EC1-3D40-53E3-2297-4A9E2BDEAFD7}"/>
              </a:ext>
            </a:extLst>
          </p:cNvPr>
          <p:cNvSpPr txBox="1"/>
          <p:nvPr/>
        </p:nvSpPr>
        <p:spPr>
          <a:xfrm>
            <a:off x="336877" y="4342732"/>
            <a:ext cx="2082996"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Astrobotic Terrain Relative Navigation (ATRN) – Tipping Point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1641714"/>
      </p:ext>
    </p:extLst>
  </p:cSld>
  <p:clrMapOvr>
    <a:masterClrMapping/>
  </p:clrMapOvr>
</p:sld>
</file>

<file path=ppt/theme/theme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9_Office Them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DEE4F3CC5DFC41B466239F09C49BB3" ma:contentTypeVersion="4" ma:contentTypeDescription="Create a new document." ma:contentTypeScope="" ma:versionID="3f6f26dd539d6854f973f5ca058d919d">
  <xsd:schema xmlns:xsd="http://www.w3.org/2001/XMLSchema" xmlns:xs="http://www.w3.org/2001/XMLSchema" xmlns:p="http://schemas.microsoft.com/office/2006/metadata/properties" xmlns:ns2="9a2c1883-7aba-40bc-8b94-27287df96b5d" xmlns:ns3="347e3c09-fb90-4d62-b743-6eee45797e9a" targetNamespace="http://schemas.microsoft.com/office/2006/metadata/properties" ma:root="true" ma:fieldsID="36b9cd39d97c70b4c351cd200297d2b3" ns2:_="" ns3:_="">
    <xsd:import namespace="9a2c1883-7aba-40bc-8b94-27287df96b5d"/>
    <xsd:import namespace="347e3c09-fb90-4d62-b743-6eee45797e9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c1883-7aba-40bc-8b94-27287df96b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7e3c09-fb90-4d62-b743-6eee45797e9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9234A9-CC9B-4CE3-822A-5CBF0C776D64}">
  <ds:schemaRefs>
    <ds:schemaRef ds:uri="http://schemas.microsoft.com/sharepoint/v3/contenttype/forms"/>
  </ds:schemaRefs>
</ds:datastoreItem>
</file>

<file path=customXml/itemProps2.xml><?xml version="1.0" encoding="utf-8"?>
<ds:datastoreItem xmlns:ds="http://schemas.openxmlformats.org/officeDocument/2006/customXml" ds:itemID="{A7FA7DE2-B253-41F9-A5AD-F9B6CDACA664}">
  <ds:schemaRefs>
    <ds:schemaRef ds:uri="347e3c09-fb90-4d62-b743-6eee45797e9a"/>
    <ds:schemaRef ds:uri="9a2c1883-7aba-40bc-8b94-27287df96b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20D6B60-DEA3-4489-9C4B-C2CF7C8E5895}">
  <ds:schemaRefs>
    <ds:schemaRef ds:uri="347e3c09-fb90-4d62-b743-6eee45797e9a"/>
    <ds:schemaRef ds:uri="9a2c1883-7aba-40bc-8b94-27287df96b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1906</TotalTime>
  <Words>1437</Words>
  <Application>Microsoft Macintosh PowerPoint</Application>
  <PresentationFormat>Widescreen</PresentationFormat>
  <Paragraphs>195</Paragraphs>
  <Slides>12</Slides>
  <Notes>12</Notes>
  <HiddenSlides>0</HiddenSlides>
  <MMClips>0</MMClips>
  <ScaleCrop>false</ScaleCrop>
  <HeadingPairs>
    <vt:vector size="6" baseType="variant">
      <vt:variant>
        <vt:lpstr>Fonts Used</vt:lpstr>
      </vt:variant>
      <vt:variant>
        <vt:i4>14</vt:i4>
      </vt:variant>
      <vt:variant>
        <vt:lpstr>Theme</vt:lpstr>
      </vt:variant>
      <vt:variant>
        <vt:i4>14</vt:i4>
      </vt:variant>
      <vt:variant>
        <vt:lpstr>Slide Titles</vt:lpstr>
      </vt:variant>
      <vt:variant>
        <vt:i4>12</vt:i4>
      </vt:variant>
    </vt:vector>
  </HeadingPairs>
  <TitlesOfParts>
    <vt:vector size="40" baseType="lpstr">
      <vt:lpstr>.AppleSystemUIFont</vt:lpstr>
      <vt:lpstr>Arial</vt:lpstr>
      <vt:lpstr>Arial</vt:lpstr>
      <vt:lpstr>Arial Bold</vt:lpstr>
      <vt:lpstr>Arial Narrow</vt:lpstr>
      <vt:lpstr>Calibri</vt:lpstr>
      <vt:lpstr>Calibri Light</vt:lpstr>
      <vt:lpstr>Courier New</vt:lpstr>
      <vt:lpstr>Helvetica</vt:lpstr>
      <vt:lpstr>Helvetica Neue</vt:lpstr>
      <vt:lpstr>HelveticaNeueLT Std Cn</vt:lpstr>
      <vt:lpstr>HelveticaNeueLT Std Med</vt:lpstr>
      <vt:lpstr>Raleway</vt:lpstr>
      <vt:lpstr>Wingdings</vt:lpstr>
      <vt:lpstr>6_Office Theme</vt:lpstr>
      <vt:lpstr>3_Office Theme</vt:lpstr>
      <vt:lpstr>79_Office Theme</vt:lpstr>
      <vt:lpstr>4_Office Theme</vt:lpstr>
      <vt:lpstr>13_Office Theme</vt:lpstr>
      <vt:lpstr>14_Office Theme</vt:lpstr>
      <vt:lpstr>74_Office Theme</vt:lpstr>
      <vt:lpstr>73_Office Theme</vt:lpstr>
      <vt:lpstr>77_Office Theme</vt:lpstr>
      <vt:lpstr>5_Office Theme</vt:lpstr>
      <vt:lpstr>66_Office Theme</vt:lpstr>
      <vt:lpstr>7_Office Theme</vt:lpstr>
      <vt:lpstr>69_Office Theme</vt:lpstr>
      <vt:lpstr>APL-PowerPoint-Theme_dark</vt:lpstr>
      <vt:lpstr>PowerPoint Presentation</vt:lpstr>
      <vt:lpstr>SPACE TECHNOLOGY PORTFOLIO</vt:lpstr>
      <vt:lpstr>Lunar Surface Innovation Initiative (LSII)</vt:lpstr>
      <vt:lpstr>LSII Capability Areas</vt:lpstr>
      <vt:lpstr>PowerPoint Presentation</vt:lpstr>
      <vt:lpstr>PowerPoint Presentation</vt:lpstr>
      <vt:lpstr>PowerPoint Presentation</vt:lpstr>
      <vt:lpstr>LSII - Developing capabilities through collaborations</vt:lpstr>
      <vt:lpstr>PowerPoint Presentation</vt:lpstr>
      <vt:lpstr>Lunar Surface Innovation Consortium (LSIC)</vt:lpstr>
      <vt:lpstr>PowerPoint Presentation</vt:lpstr>
      <vt:lpstr>Technology Drives Exploration</vt:lpstr>
    </vt:vector>
  </TitlesOfParts>
  <Company>NASA OCIO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Ondrus, Peter W. (HQ-OC000)</dc:creator>
  <cp:lastModifiedBy>Galica, Carol A. (HQ-CQ000)[STELLAR SOLUTIONS, INC]</cp:lastModifiedBy>
  <cp:revision>12</cp:revision>
  <dcterms:created xsi:type="dcterms:W3CDTF">2022-07-28T18:14:23Z</dcterms:created>
  <dcterms:modified xsi:type="dcterms:W3CDTF">2022-08-26T19:56:48Z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0x01010075CADAB1036DBD42A73AE530059A8257</vt:lpwstr>
  </property>
</Properties>
</file>