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3"/>
  </p:notesMasterIdLst>
  <p:sldIdLst>
    <p:sldId id="271" r:id="rId5"/>
    <p:sldId id="257" r:id="rId6"/>
    <p:sldId id="318" r:id="rId7"/>
    <p:sldId id="306" r:id="rId8"/>
    <p:sldId id="276" r:id="rId9"/>
    <p:sldId id="313" r:id="rId10"/>
    <p:sldId id="278" r:id="rId11"/>
    <p:sldId id="304" r:id="rId12"/>
    <p:sldId id="279" r:id="rId13"/>
    <p:sldId id="308" r:id="rId14"/>
    <p:sldId id="310" r:id="rId15"/>
    <p:sldId id="314" r:id="rId16"/>
    <p:sldId id="312" r:id="rId17"/>
    <p:sldId id="315" r:id="rId18"/>
    <p:sldId id="277" r:id="rId19"/>
    <p:sldId id="316" r:id="rId20"/>
    <p:sldId id="281" r:id="rId21"/>
    <p:sldId id="280" r:id="rId22"/>
    <p:sldId id="282" r:id="rId23"/>
    <p:sldId id="303" r:id="rId24"/>
    <p:sldId id="293" r:id="rId25"/>
    <p:sldId id="287" r:id="rId26"/>
    <p:sldId id="288" r:id="rId27"/>
    <p:sldId id="289" r:id="rId28"/>
    <p:sldId id="290" r:id="rId29"/>
    <p:sldId id="317" r:id="rId30"/>
    <p:sldId id="294" r:id="rId31"/>
    <p:sldId id="297" r:id="rId32"/>
    <p:sldId id="291" r:id="rId33"/>
    <p:sldId id="298" r:id="rId34"/>
    <p:sldId id="299" r:id="rId35"/>
    <p:sldId id="300" r:id="rId36"/>
    <p:sldId id="302" r:id="rId37"/>
    <p:sldId id="272" r:id="rId38"/>
    <p:sldId id="275" r:id="rId39"/>
    <p:sldId id="307" r:id="rId40"/>
    <p:sldId id="273" r:id="rId41"/>
    <p:sldId id="30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C4F"/>
    <a:srgbClr val="C0C0C0"/>
    <a:srgbClr val="12022C"/>
    <a:srgbClr val="12012C"/>
    <a:srgbClr val="254BFF"/>
    <a:srgbClr val="D4DBFF"/>
    <a:srgbClr val="264BFF"/>
    <a:srgbClr val="18023E"/>
    <a:srgbClr val="0B011C"/>
    <a:srgbClr val="2E2C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53"/>
    <p:restoredTop sz="91020"/>
  </p:normalViewPr>
  <p:slideViewPr>
    <p:cSldViewPr snapToGrid="0">
      <p:cViewPr varScale="1">
        <p:scale>
          <a:sx n="112" d="100"/>
          <a:sy n="112" d="100"/>
        </p:scale>
        <p:origin x="92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6FA853-5167-BE4D-BA97-0CAC5F0563D1}"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US"/>
        </a:p>
      </dgm:t>
    </dgm:pt>
    <dgm:pt modelId="{52492560-907D-B642-B74E-F96BD7E21E70}">
      <dgm:prSet phldrT="[Text]" custT="1"/>
      <dgm:spPr>
        <a:solidFill>
          <a:schemeClr val="accent2">
            <a:lumMod val="90000"/>
            <a:lumOff val="10000"/>
          </a:schemeClr>
        </a:solidFill>
        <a:ln>
          <a:noFill/>
        </a:ln>
      </dgm:spPr>
      <dgm:t>
        <a:bodyPr/>
        <a:lstStyle/>
        <a:p>
          <a:r>
            <a:rPr lang="en-US" sz="1800" dirty="0">
              <a:solidFill>
                <a:schemeClr val="bg2">
                  <a:lumMod val="50000"/>
                </a:schemeClr>
              </a:solidFill>
              <a:latin typeface="Avenir Next" panose="020B0503020202020204" pitchFamily="34" charset="0"/>
              <a:cs typeface="Didot" panose="02000503000000020003" pitchFamily="2" charset="-79"/>
            </a:rPr>
            <a:t>Code </a:t>
          </a:r>
          <a:br>
            <a:rPr lang="en-US" sz="1800" dirty="0">
              <a:solidFill>
                <a:schemeClr val="bg2">
                  <a:lumMod val="50000"/>
                </a:schemeClr>
              </a:solidFill>
              <a:latin typeface="Avenir Next" panose="020B0503020202020204" pitchFamily="34" charset="0"/>
              <a:cs typeface="Didot" panose="02000503000000020003" pitchFamily="2" charset="-79"/>
            </a:rPr>
          </a:br>
          <a:r>
            <a:rPr lang="en-US" sz="1800" dirty="0">
              <a:solidFill>
                <a:schemeClr val="bg2">
                  <a:lumMod val="50000"/>
                </a:schemeClr>
              </a:solidFill>
              <a:latin typeface="Avenir Next" panose="020B0503020202020204" pitchFamily="34" charset="0"/>
              <a:cs typeface="Didot" panose="02000503000000020003" pitchFamily="2" charset="-79"/>
            </a:rPr>
            <a:t>re-architecture</a:t>
          </a:r>
        </a:p>
      </dgm:t>
    </dgm:pt>
    <dgm:pt modelId="{BECC7E4E-E5F6-E04B-B136-9723254D3CDE}" type="parTrans" cxnId="{66015C9F-A886-B643-A87B-3FA92B74A722}">
      <dgm:prSet/>
      <dgm:spPr/>
      <dgm:t>
        <a:bodyPr/>
        <a:lstStyle/>
        <a:p>
          <a:endParaRPr lang="en-US">
            <a:latin typeface="Avenir Next" panose="020B0503020202020204" pitchFamily="34" charset="0"/>
            <a:cs typeface="Didot" panose="02000503000000020003" pitchFamily="2" charset="-79"/>
          </a:endParaRPr>
        </a:p>
      </dgm:t>
    </dgm:pt>
    <dgm:pt modelId="{503789EB-597F-DD44-9559-72199B82A90A}" type="sibTrans" cxnId="{66015C9F-A886-B643-A87B-3FA92B74A722}">
      <dgm:prSet/>
      <dgm:spPr/>
      <dgm:t>
        <a:bodyPr/>
        <a:lstStyle/>
        <a:p>
          <a:endParaRPr lang="en-US">
            <a:latin typeface="Avenir Next" panose="020B0503020202020204" pitchFamily="34" charset="0"/>
            <a:cs typeface="Didot" panose="02000503000000020003" pitchFamily="2" charset="-79"/>
          </a:endParaRPr>
        </a:p>
      </dgm:t>
    </dgm:pt>
    <dgm:pt modelId="{94B6D458-9ACE-F340-A638-DEB5C85691EC}" type="asst">
      <dgm:prSet phldrT="[Text]" custT="1"/>
      <dgm:spPr>
        <a:ln>
          <a:noFill/>
        </a:ln>
      </dgm:spPr>
      <dgm:t>
        <a:bodyPr/>
        <a:lstStyle/>
        <a:p>
          <a:r>
            <a:rPr lang="en-US" sz="1800" dirty="0">
              <a:latin typeface="Avenir Next" panose="020B0503020202020204" pitchFamily="34" charset="0"/>
              <a:cs typeface="Didot" panose="02000503000000020003" pitchFamily="2" charset="-79"/>
            </a:rPr>
            <a:t>Object-Oriented-"like” Interpolation &amp; Averaging</a:t>
          </a:r>
          <a:br>
            <a:rPr lang="en-US" sz="1800" dirty="0">
              <a:latin typeface="Avenir Next" panose="020B0503020202020204" pitchFamily="34" charset="0"/>
              <a:cs typeface="Didot" panose="02000503000000020003" pitchFamily="2" charset="-79"/>
            </a:rPr>
          </a:br>
          <a:r>
            <a:rPr lang="en-US" sz="1800" b="1" dirty="0">
              <a:latin typeface="Avenir Next" panose="020B0503020202020204" pitchFamily="34" charset="0"/>
              <a:cs typeface="Didot" panose="02000503000000020003" pitchFamily="2" charset="-79"/>
            </a:rPr>
            <a:t> </a:t>
          </a:r>
          <a:r>
            <a:rPr lang="en-US" sz="1800" b="0" dirty="0">
              <a:solidFill>
                <a:schemeClr val="accent5">
                  <a:lumMod val="60000"/>
                  <a:lumOff val="40000"/>
                </a:schemeClr>
              </a:solidFill>
              <a:latin typeface="Avenir Next" panose="020B0503020202020204" pitchFamily="34" charset="0"/>
              <a:cs typeface="Didot" panose="02000503000000020003" pitchFamily="2" charset="-79"/>
            </a:rPr>
            <a:t>Fortran</a:t>
          </a:r>
        </a:p>
      </dgm:t>
    </dgm:pt>
    <dgm:pt modelId="{6DD223B5-7278-6A47-9E2E-025B9A9C9653}" type="parTrans" cxnId="{F9A8FC1F-A128-5446-9785-A4D37C7309B4}">
      <dgm:prSet/>
      <dgm:spPr>
        <a:ln>
          <a:solidFill>
            <a:schemeClr val="tx2">
              <a:lumMod val="75000"/>
              <a:lumOff val="25000"/>
            </a:schemeClr>
          </a:solidFill>
        </a:ln>
      </dgm:spPr>
      <dgm:t>
        <a:bodyPr/>
        <a:lstStyle/>
        <a:p>
          <a:endParaRPr lang="en-US">
            <a:latin typeface="Avenir Next" panose="020B0503020202020204" pitchFamily="34" charset="0"/>
            <a:cs typeface="Didot" panose="02000503000000020003" pitchFamily="2" charset="-79"/>
          </a:endParaRPr>
        </a:p>
      </dgm:t>
    </dgm:pt>
    <dgm:pt modelId="{480D2D59-1906-ED4A-AECF-D8E98E8E3381}" type="sibTrans" cxnId="{F9A8FC1F-A128-5446-9785-A4D37C7309B4}">
      <dgm:prSet/>
      <dgm:spPr/>
      <dgm:t>
        <a:bodyPr/>
        <a:lstStyle/>
        <a:p>
          <a:endParaRPr lang="en-US">
            <a:latin typeface="Avenir Next" panose="020B0503020202020204" pitchFamily="34" charset="0"/>
            <a:cs typeface="Didot" panose="02000503000000020003" pitchFamily="2" charset="-79"/>
          </a:endParaRPr>
        </a:p>
      </dgm:t>
    </dgm:pt>
    <dgm:pt modelId="{DD7BB465-8783-D64D-8DDB-4822C28D7645}" type="asst">
      <dgm:prSet custT="1"/>
      <dgm:spPr>
        <a:solidFill>
          <a:schemeClr val="accent4">
            <a:lumMod val="75000"/>
          </a:schemeClr>
        </a:solidFill>
        <a:ln>
          <a:noFill/>
        </a:ln>
      </dgm:spPr>
      <dgm:t>
        <a:bodyPr/>
        <a:lstStyle/>
        <a:p>
          <a:r>
            <a:rPr lang="en-US" sz="1800" dirty="0">
              <a:solidFill>
                <a:schemeClr val="tx2">
                  <a:lumMod val="75000"/>
                </a:schemeClr>
              </a:solidFill>
              <a:latin typeface="Avenir Next" panose="020B0503020202020204" pitchFamily="34" charset="0"/>
              <a:cs typeface="Didot" panose="02000503000000020003" pitchFamily="2" charset="-79"/>
            </a:rPr>
            <a:t>Object-Oriented Gridding</a:t>
          </a:r>
          <a:br>
            <a:rPr lang="en-US" sz="1800" dirty="0">
              <a:latin typeface="Avenir Next" panose="020B0503020202020204" pitchFamily="34" charset="0"/>
              <a:cs typeface="Didot" panose="02000503000000020003" pitchFamily="2" charset="-79"/>
            </a:rPr>
          </a:br>
          <a:r>
            <a:rPr lang="en-US" sz="1800" b="0" dirty="0">
              <a:solidFill>
                <a:schemeClr val="accent5">
                  <a:lumMod val="60000"/>
                  <a:lumOff val="40000"/>
                </a:schemeClr>
              </a:solidFill>
              <a:latin typeface="Avenir Next" panose="020B0503020202020204" pitchFamily="34" charset="0"/>
              <a:cs typeface="Didot" panose="02000503000000020003" pitchFamily="2" charset="-79"/>
            </a:rPr>
            <a:t>C++</a:t>
          </a:r>
        </a:p>
      </dgm:t>
    </dgm:pt>
    <dgm:pt modelId="{72FF0E82-6395-B84A-8F68-6C6BB408CF18}" type="parTrans" cxnId="{207961C7-9E4C-4C4C-BBA8-DB1F74A5F695}">
      <dgm:prSet/>
      <dgm:spPr>
        <a:ln>
          <a:solidFill>
            <a:schemeClr val="tx2">
              <a:lumMod val="75000"/>
              <a:lumOff val="25000"/>
            </a:schemeClr>
          </a:solidFill>
        </a:ln>
      </dgm:spPr>
      <dgm:t>
        <a:bodyPr/>
        <a:lstStyle/>
        <a:p>
          <a:endParaRPr lang="en-US">
            <a:latin typeface="Avenir Next" panose="020B0503020202020204" pitchFamily="34" charset="0"/>
            <a:cs typeface="Didot" panose="02000503000000020003" pitchFamily="2" charset="-79"/>
          </a:endParaRPr>
        </a:p>
      </dgm:t>
    </dgm:pt>
    <dgm:pt modelId="{09686BCB-B831-D94A-B8BD-46739D68D643}" type="sibTrans" cxnId="{207961C7-9E4C-4C4C-BBA8-DB1F74A5F695}">
      <dgm:prSet/>
      <dgm:spPr/>
      <dgm:t>
        <a:bodyPr/>
        <a:lstStyle/>
        <a:p>
          <a:endParaRPr lang="en-US">
            <a:latin typeface="Avenir Next" panose="020B0503020202020204" pitchFamily="34" charset="0"/>
            <a:cs typeface="Didot" panose="02000503000000020003" pitchFamily="2" charset="-79"/>
          </a:endParaRPr>
        </a:p>
      </dgm:t>
    </dgm:pt>
    <dgm:pt modelId="{772B49B9-F732-4A49-ACBD-03BA1C899457}" type="asst">
      <dgm:prSet/>
      <dgm:spPr>
        <a:ln>
          <a:noFill/>
        </a:ln>
      </dgm:spPr>
      <dgm:t>
        <a:bodyPr/>
        <a:lstStyle/>
        <a:p>
          <a:endParaRPr lang="en-US" dirty="0">
            <a:latin typeface="Avenir Next" panose="020B0503020202020204" pitchFamily="34" charset="0"/>
            <a:cs typeface="Didot" panose="02000503000000020003" pitchFamily="2" charset="-79"/>
          </a:endParaRPr>
        </a:p>
      </dgm:t>
    </dgm:pt>
    <dgm:pt modelId="{C142A9C0-07C8-5B44-AC45-85923BCEB4D5}" type="parTrans" cxnId="{CA81F64C-DEB3-4744-A951-60BFE56B7400}">
      <dgm:prSet/>
      <dgm:spPr>
        <a:ln>
          <a:solidFill>
            <a:schemeClr val="tx2">
              <a:lumMod val="75000"/>
              <a:lumOff val="25000"/>
            </a:schemeClr>
          </a:solidFill>
        </a:ln>
      </dgm:spPr>
      <dgm:t>
        <a:bodyPr/>
        <a:lstStyle/>
        <a:p>
          <a:endParaRPr lang="en-US">
            <a:latin typeface="Avenir Next" panose="020B0503020202020204" pitchFamily="34" charset="0"/>
            <a:cs typeface="Didot" panose="02000503000000020003" pitchFamily="2" charset="-79"/>
          </a:endParaRPr>
        </a:p>
      </dgm:t>
    </dgm:pt>
    <dgm:pt modelId="{2F5A54E1-E712-7241-AA8B-F4090A2BC1AD}" type="sibTrans" cxnId="{CA81F64C-DEB3-4744-A951-60BFE56B7400}">
      <dgm:prSet/>
      <dgm:spPr/>
      <dgm:t>
        <a:bodyPr/>
        <a:lstStyle/>
        <a:p>
          <a:endParaRPr lang="en-US">
            <a:latin typeface="Avenir Next" panose="020B0503020202020204" pitchFamily="34" charset="0"/>
            <a:cs typeface="Didot" panose="02000503000000020003" pitchFamily="2" charset="-79"/>
          </a:endParaRPr>
        </a:p>
      </dgm:t>
    </dgm:pt>
    <dgm:pt modelId="{585666A6-261F-A045-B826-0A6844D34CC7}" type="asst">
      <dgm:prSet custT="1"/>
      <dgm:spPr>
        <a:solidFill>
          <a:schemeClr val="accent4">
            <a:lumMod val="75000"/>
          </a:schemeClr>
        </a:solidFill>
        <a:ln>
          <a:noFill/>
        </a:ln>
      </dgm:spPr>
      <dgm:t>
        <a:bodyPr/>
        <a:lstStyle/>
        <a:p>
          <a:r>
            <a:rPr lang="en-US" sz="1800" dirty="0">
              <a:solidFill>
                <a:schemeClr val="tx2">
                  <a:lumMod val="75000"/>
                </a:schemeClr>
              </a:solidFill>
              <a:latin typeface="Avenir Next" panose="020B0503020202020204" pitchFamily="34" charset="0"/>
              <a:cs typeface="Didot" panose="02000503000000020003" pitchFamily="2" charset="-79"/>
            </a:rPr>
            <a:t>Gridding containers, zones, regions</a:t>
          </a:r>
        </a:p>
      </dgm:t>
    </dgm:pt>
    <dgm:pt modelId="{D608061F-B280-B745-86B4-FBEB5A2E2BB2}" type="parTrans" cxnId="{0ACC4651-0C9F-6D4B-B974-387AE8F8F545}">
      <dgm:prSet/>
      <dgm:spPr>
        <a:ln>
          <a:solidFill>
            <a:schemeClr val="tx2">
              <a:lumMod val="75000"/>
              <a:lumOff val="25000"/>
            </a:schemeClr>
          </a:solidFill>
        </a:ln>
      </dgm:spPr>
      <dgm:t>
        <a:bodyPr/>
        <a:lstStyle/>
        <a:p>
          <a:endParaRPr lang="en-US">
            <a:latin typeface="Avenir Next" panose="020B0503020202020204" pitchFamily="34" charset="0"/>
            <a:cs typeface="Didot" panose="02000503000000020003" pitchFamily="2" charset="-79"/>
          </a:endParaRPr>
        </a:p>
      </dgm:t>
    </dgm:pt>
    <dgm:pt modelId="{12EE5EF8-0B82-D649-91AE-6368B31AC5F4}" type="sibTrans" cxnId="{0ACC4651-0C9F-6D4B-B974-387AE8F8F545}">
      <dgm:prSet/>
      <dgm:spPr/>
      <dgm:t>
        <a:bodyPr/>
        <a:lstStyle/>
        <a:p>
          <a:endParaRPr lang="en-US">
            <a:latin typeface="Avenir Next" panose="020B0503020202020204" pitchFamily="34" charset="0"/>
            <a:cs typeface="Didot" panose="02000503000000020003" pitchFamily="2" charset="-79"/>
          </a:endParaRPr>
        </a:p>
      </dgm:t>
    </dgm:pt>
    <dgm:pt modelId="{35693752-D8D6-F147-83E7-56B802E6FAFD}" type="asst">
      <dgm:prSet custT="1"/>
      <dgm:spPr>
        <a:ln>
          <a:noFill/>
        </a:ln>
      </dgm:spPr>
      <dgm:t>
        <a:bodyPr/>
        <a:lstStyle/>
        <a:p>
          <a:r>
            <a:rPr lang="en-US" sz="1800" dirty="0">
              <a:latin typeface="Avenir Next" panose="020B0503020202020204" pitchFamily="34" charset="0"/>
              <a:cs typeface="Didot" panose="02000503000000020003" pitchFamily="2" charset="-79"/>
            </a:rPr>
            <a:t>Property containers</a:t>
          </a:r>
        </a:p>
      </dgm:t>
    </dgm:pt>
    <dgm:pt modelId="{A9F42419-B80B-914D-B981-36E1598E770A}" type="parTrans" cxnId="{2BCF41AE-29A8-7E41-AC8B-AFCF486B6697}">
      <dgm:prSet/>
      <dgm:spPr>
        <a:ln>
          <a:solidFill>
            <a:schemeClr val="tx2">
              <a:lumMod val="75000"/>
              <a:lumOff val="25000"/>
            </a:schemeClr>
          </a:solidFill>
        </a:ln>
      </dgm:spPr>
      <dgm:t>
        <a:bodyPr/>
        <a:lstStyle/>
        <a:p>
          <a:endParaRPr lang="en-US">
            <a:latin typeface="Avenir Next" panose="020B0503020202020204" pitchFamily="34" charset="0"/>
            <a:cs typeface="Didot" panose="02000503000000020003" pitchFamily="2" charset="-79"/>
          </a:endParaRPr>
        </a:p>
      </dgm:t>
    </dgm:pt>
    <dgm:pt modelId="{642199C1-D3BF-154A-B0EF-74688C7B7FA2}" type="sibTrans" cxnId="{2BCF41AE-29A8-7E41-AC8B-AFCF486B6697}">
      <dgm:prSet/>
      <dgm:spPr/>
      <dgm:t>
        <a:bodyPr/>
        <a:lstStyle/>
        <a:p>
          <a:endParaRPr lang="en-US">
            <a:latin typeface="Avenir Next" panose="020B0503020202020204" pitchFamily="34" charset="0"/>
            <a:cs typeface="Didot" panose="02000503000000020003" pitchFamily="2" charset="-79"/>
          </a:endParaRPr>
        </a:p>
      </dgm:t>
    </dgm:pt>
    <dgm:pt modelId="{C2E123DC-0645-1345-A062-5E5A6E386AC0}" type="asst">
      <dgm:prSet/>
      <dgm:spPr>
        <a:ln>
          <a:noFill/>
        </a:ln>
      </dgm:spPr>
      <dgm:t>
        <a:bodyPr/>
        <a:lstStyle/>
        <a:p>
          <a:endParaRPr lang="en-US" dirty="0">
            <a:latin typeface="Avenir Next" panose="020B0503020202020204" pitchFamily="34" charset="0"/>
            <a:cs typeface="Didot" panose="02000503000000020003" pitchFamily="2" charset="-79"/>
          </a:endParaRPr>
        </a:p>
      </dgm:t>
    </dgm:pt>
    <dgm:pt modelId="{A516F8B2-F3A4-8841-92CB-BFCCB0F9F576}" type="parTrans" cxnId="{7BD4138E-F0D3-3A43-8EDF-A595C909CB7A}">
      <dgm:prSet/>
      <dgm:spPr>
        <a:ln>
          <a:solidFill>
            <a:schemeClr val="tx2">
              <a:lumMod val="75000"/>
              <a:lumOff val="25000"/>
            </a:schemeClr>
          </a:solidFill>
        </a:ln>
      </dgm:spPr>
      <dgm:t>
        <a:bodyPr/>
        <a:lstStyle/>
        <a:p>
          <a:endParaRPr lang="en-US">
            <a:latin typeface="Avenir Next" panose="020B0503020202020204" pitchFamily="34" charset="0"/>
            <a:cs typeface="Didot" panose="02000503000000020003" pitchFamily="2" charset="-79"/>
          </a:endParaRPr>
        </a:p>
      </dgm:t>
    </dgm:pt>
    <dgm:pt modelId="{CB4F1320-099C-EF47-80DE-1824A688F115}" type="sibTrans" cxnId="{7BD4138E-F0D3-3A43-8EDF-A595C909CB7A}">
      <dgm:prSet/>
      <dgm:spPr/>
      <dgm:t>
        <a:bodyPr/>
        <a:lstStyle/>
        <a:p>
          <a:endParaRPr lang="en-US">
            <a:latin typeface="Avenir Next" panose="020B0503020202020204" pitchFamily="34" charset="0"/>
            <a:cs typeface="Didot" panose="02000503000000020003" pitchFamily="2" charset="-79"/>
          </a:endParaRPr>
        </a:p>
      </dgm:t>
    </dgm:pt>
    <dgm:pt modelId="{3B44FE05-C529-974C-8DDB-076B302E6861}" type="pres">
      <dgm:prSet presAssocID="{CB6FA853-5167-BE4D-BA97-0CAC5F0563D1}" presName="hierChild1" presStyleCnt="0">
        <dgm:presLayoutVars>
          <dgm:orgChart val="1"/>
          <dgm:chPref val="1"/>
          <dgm:dir/>
          <dgm:animOne val="branch"/>
          <dgm:animLvl val="lvl"/>
          <dgm:resizeHandles/>
        </dgm:presLayoutVars>
      </dgm:prSet>
      <dgm:spPr/>
    </dgm:pt>
    <dgm:pt modelId="{82A1BBC6-ECDB-8147-A3D7-6A00760676A0}" type="pres">
      <dgm:prSet presAssocID="{52492560-907D-B642-B74E-F96BD7E21E70}" presName="hierRoot1" presStyleCnt="0">
        <dgm:presLayoutVars>
          <dgm:hierBranch val="init"/>
        </dgm:presLayoutVars>
      </dgm:prSet>
      <dgm:spPr/>
    </dgm:pt>
    <dgm:pt modelId="{0D443C91-B022-4F41-A968-991B61391593}" type="pres">
      <dgm:prSet presAssocID="{52492560-907D-B642-B74E-F96BD7E21E70}" presName="rootComposite1" presStyleCnt="0"/>
      <dgm:spPr/>
    </dgm:pt>
    <dgm:pt modelId="{C434D849-A375-104B-9343-321EEF9DF375}" type="pres">
      <dgm:prSet presAssocID="{52492560-907D-B642-B74E-F96BD7E21E70}" presName="rootText1" presStyleLbl="node0" presStyleIdx="0" presStyleCnt="1" custScaleX="167430" custScaleY="180295">
        <dgm:presLayoutVars>
          <dgm:chPref val="3"/>
        </dgm:presLayoutVars>
      </dgm:prSet>
      <dgm:spPr/>
    </dgm:pt>
    <dgm:pt modelId="{66339C8B-FBBE-8243-9367-304CC1395D03}" type="pres">
      <dgm:prSet presAssocID="{52492560-907D-B642-B74E-F96BD7E21E70}" presName="rootConnector1" presStyleLbl="node1" presStyleIdx="0" presStyleCnt="0"/>
      <dgm:spPr/>
    </dgm:pt>
    <dgm:pt modelId="{24C0CFA1-2D68-954D-9EB7-7C891F4F9866}" type="pres">
      <dgm:prSet presAssocID="{52492560-907D-B642-B74E-F96BD7E21E70}" presName="hierChild2" presStyleCnt="0"/>
      <dgm:spPr/>
    </dgm:pt>
    <dgm:pt modelId="{5FB68559-5CF5-B04D-96BB-3A3C6AEA8A3D}" type="pres">
      <dgm:prSet presAssocID="{52492560-907D-B642-B74E-F96BD7E21E70}" presName="hierChild3" presStyleCnt="0"/>
      <dgm:spPr/>
    </dgm:pt>
    <dgm:pt modelId="{FB6CBC21-2F77-E542-81E5-44F78B82ABDC}" type="pres">
      <dgm:prSet presAssocID="{72FF0E82-6395-B84A-8F68-6C6BB408CF18}" presName="Name111" presStyleLbl="parChTrans1D2" presStyleIdx="0" presStyleCnt="2"/>
      <dgm:spPr/>
    </dgm:pt>
    <dgm:pt modelId="{D81B1F4B-EE15-B745-B666-81F8223215CC}" type="pres">
      <dgm:prSet presAssocID="{DD7BB465-8783-D64D-8DDB-4822C28D7645}" presName="hierRoot3" presStyleCnt="0">
        <dgm:presLayoutVars>
          <dgm:hierBranch val="init"/>
        </dgm:presLayoutVars>
      </dgm:prSet>
      <dgm:spPr/>
    </dgm:pt>
    <dgm:pt modelId="{866C00DB-ABB0-F94F-ADB9-F274DA9B44BE}" type="pres">
      <dgm:prSet presAssocID="{DD7BB465-8783-D64D-8DDB-4822C28D7645}" presName="rootComposite3" presStyleCnt="0"/>
      <dgm:spPr/>
    </dgm:pt>
    <dgm:pt modelId="{F44CA284-37FC-D048-AACE-FD78AD8D7316}" type="pres">
      <dgm:prSet presAssocID="{DD7BB465-8783-D64D-8DDB-4822C28D7645}" presName="rootText3" presStyleLbl="asst1" presStyleIdx="0" presStyleCnt="6" custScaleX="167430" custScaleY="180295">
        <dgm:presLayoutVars>
          <dgm:chPref val="3"/>
        </dgm:presLayoutVars>
      </dgm:prSet>
      <dgm:spPr/>
    </dgm:pt>
    <dgm:pt modelId="{B861E9BE-10C2-944A-B691-0AC22094BF04}" type="pres">
      <dgm:prSet presAssocID="{DD7BB465-8783-D64D-8DDB-4822C28D7645}" presName="rootConnector3" presStyleLbl="asst1" presStyleIdx="0" presStyleCnt="6"/>
      <dgm:spPr/>
    </dgm:pt>
    <dgm:pt modelId="{B5BF9498-F1AE-E948-9703-7193468673DD}" type="pres">
      <dgm:prSet presAssocID="{DD7BB465-8783-D64D-8DDB-4822C28D7645}" presName="hierChild6" presStyleCnt="0"/>
      <dgm:spPr/>
    </dgm:pt>
    <dgm:pt modelId="{D7C7580E-F325-2B45-87A1-FB0C7D36C25E}" type="pres">
      <dgm:prSet presAssocID="{DD7BB465-8783-D64D-8DDB-4822C28D7645}" presName="hierChild7" presStyleCnt="0"/>
      <dgm:spPr/>
    </dgm:pt>
    <dgm:pt modelId="{73F62B73-688D-B24A-987B-01E673FCE5E4}" type="pres">
      <dgm:prSet presAssocID="{D608061F-B280-B745-86B4-FBEB5A2E2BB2}" presName="Name111" presStyleLbl="parChTrans1D3" presStyleIdx="0" presStyleCnt="4"/>
      <dgm:spPr/>
    </dgm:pt>
    <dgm:pt modelId="{6CDE3013-7CD5-424C-BB81-4FBDE4201472}" type="pres">
      <dgm:prSet presAssocID="{585666A6-261F-A045-B826-0A6844D34CC7}" presName="hierRoot3" presStyleCnt="0">
        <dgm:presLayoutVars>
          <dgm:hierBranch val="init"/>
        </dgm:presLayoutVars>
      </dgm:prSet>
      <dgm:spPr/>
    </dgm:pt>
    <dgm:pt modelId="{52B3C61E-69AE-B14F-9C53-6007979A9265}" type="pres">
      <dgm:prSet presAssocID="{585666A6-261F-A045-B826-0A6844D34CC7}" presName="rootComposite3" presStyleCnt="0"/>
      <dgm:spPr/>
    </dgm:pt>
    <dgm:pt modelId="{AC38527A-2A17-B249-B886-BC3FD7880E22}" type="pres">
      <dgm:prSet presAssocID="{585666A6-261F-A045-B826-0A6844D34CC7}" presName="rootText3" presStyleLbl="asst1" presStyleIdx="1" presStyleCnt="6" custScaleX="167430" custScaleY="180295">
        <dgm:presLayoutVars>
          <dgm:chPref val="3"/>
        </dgm:presLayoutVars>
      </dgm:prSet>
      <dgm:spPr/>
    </dgm:pt>
    <dgm:pt modelId="{BABFA36B-9C64-E743-9D04-1E8A7ABF604A}" type="pres">
      <dgm:prSet presAssocID="{585666A6-261F-A045-B826-0A6844D34CC7}" presName="rootConnector3" presStyleLbl="asst1" presStyleIdx="1" presStyleCnt="6"/>
      <dgm:spPr/>
    </dgm:pt>
    <dgm:pt modelId="{9AB84472-2BAB-D546-9A0C-95B48C45F7B8}" type="pres">
      <dgm:prSet presAssocID="{585666A6-261F-A045-B826-0A6844D34CC7}" presName="hierChild6" presStyleCnt="0"/>
      <dgm:spPr/>
    </dgm:pt>
    <dgm:pt modelId="{01BE1424-D433-5E47-8D6B-32532CA6C1B1}" type="pres">
      <dgm:prSet presAssocID="{585666A6-261F-A045-B826-0A6844D34CC7}" presName="hierChild7" presStyleCnt="0"/>
      <dgm:spPr/>
    </dgm:pt>
    <dgm:pt modelId="{60382BF4-4AC4-0944-B70F-703890E943B6}" type="pres">
      <dgm:prSet presAssocID="{A516F8B2-F3A4-8841-92CB-BFCCB0F9F576}" presName="Name111" presStyleLbl="parChTrans1D3" presStyleIdx="1" presStyleCnt="4"/>
      <dgm:spPr/>
    </dgm:pt>
    <dgm:pt modelId="{BAE8ECAA-F017-AA48-B9A5-23394DFBB80A}" type="pres">
      <dgm:prSet presAssocID="{C2E123DC-0645-1345-A062-5E5A6E386AC0}" presName="hierRoot3" presStyleCnt="0">
        <dgm:presLayoutVars>
          <dgm:hierBranch val="init"/>
        </dgm:presLayoutVars>
      </dgm:prSet>
      <dgm:spPr/>
    </dgm:pt>
    <dgm:pt modelId="{85C03664-5A02-F041-B2A4-4FD3491BC60D}" type="pres">
      <dgm:prSet presAssocID="{C2E123DC-0645-1345-A062-5E5A6E386AC0}" presName="rootComposite3" presStyleCnt="0"/>
      <dgm:spPr/>
    </dgm:pt>
    <dgm:pt modelId="{33D131E7-83CE-9D44-9483-1949CFA0EE57}" type="pres">
      <dgm:prSet presAssocID="{C2E123DC-0645-1345-A062-5E5A6E386AC0}" presName="rootText3" presStyleLbl="asst1" presStyleIdx="2" presStyleCnt="6" custScaleX="142011" custScaleY="180295">
        <dgm:presLayoutVars>
          <dgm:chPref val="3"/>
        </dgm:presLayoutVars>
      </dgm:prSet>
      <dgm:spPr/>
    </dgm:pt>
    <dgm:pt modelId="{697614E9-B9A8-D240-AC69-3D67ACBD6138}" type="pres">
      <dgm:prSet presAssocID="{C2E123DC-0645-1345-A062-5E5A6E386AC0}" presName="rootConnector3" presStyleLbl="asst1" presStyleIdx="2" presStyleCnt="6"/>
      <dgm:spPr/>
    </dgm:pt>
    <dgm:pt modelId="{586DD408-4164-4C4B-A5AE-8EE3B1E391F5}" type="pres">
      <dgm:prSet presAssocID="{C2E123DC-0645-1345-A062-5E5A6E386AC0}" presName="hierChild6" presStyleCnt="0"/>
      <dgm:spPr/>
    </dgm:pt>
    <dgm:pt modelId="{D5073DE1-CA63-3843-A713-68D1CC187D42}" type="pres">
      <dgm:prSet presAssocID="{C2E123DC-0645-1345-A062-5E5A6E386AC0}" presName="hierChild7" presStyleCnt="0"/>
      <dgm:spPr/>
    </dgm:pt>
    <dgm:pt modelId="{4E4E6456-519A-7744-AC3D-8BF3C7771930}" type="pres">
      <dgm:prSet presAssocID="{6DD223B5-7278-6A47-9E2E-025B9A9C9653}" presName="Name111" presStyleLbl="parChTrans1D2" presStyleIdx="1" presStyleCnt="2"/>
      <dgm:spPr/>
    </dgm:pt>
    <dgm:pt modelId="{CA66F1A4-67D2-0C49-9306-89A6B6049502}" type="pres">
      <dgm:prSet presAssocID="{94B6D458-9ACE-F340-A638-DEB5C85691EC}" presName="hierRoot3" presStyleCnt="0">
        <dgm:presLayoutVars>
          <dgm:hierBranch val="init"/>
        </dgm:presLayoutVars>
      </dgm:prSet>
      <dgm:spPr/>
    </dgm:pt>
    <dgm:pt modelId="{50279D3C-D68C-C248-B795-B4A28DC464D7}" type="pres">
      <dgm:prSet presAssocID="{94B6D458-9ACE-F340-A638-DEB5C85691EC}" presName="rootComposite3" presStyleCnt="0"/>
      <dgm:spPr/>
    </dgm:pt>
    <dgm:pt modelId="{D858E069-5C55-3A4C-AA99-2FB9B1BFEB55}" type="pres">
      <dgm:prSet presAssocID="{94B6D458-9ACE-F340-A638-DEB5C85691EC}" presName="rootText3" presStyleLbl="asst1" presStyleIdx="3" presStyleCnt="6" custScaleX="167430" custScaleY="180295">
        <dgm:presLayoutVars>
          <dgm:chPref val="3"/>
        </dgm:presLayoutVars>
      </dgm:prSet>
      <dgm:spPr/>
    </dgm:pt>
    <dgm:pt modelId="{976A77A5-9425-B148-80F2-8F476432C89D}" type="pres">
      <dgm:prSet presAssocID="{94B6D458-9ACE-F340-A638-DEB5C85691EC}" presName="rootConnector3" presStyleLbl="asst1" presStyleIdx="3" presStyleCnt="6"/>
      <dgm:spPr/>
    </dgm:pt>
    <dgm:pt modelId="{EE7B9626-DB82-FF49-85D5-409D08DCB4C3}" type="pres">
      <dgm:prSet presAssocID="{94B6D458-9ACE-F340-A638-DEB5C85691EC}" presName="hierChild6" presStyleCnt="0"/>
      <dgm:spPr/>
    </dgm:pt>
    <dgm:pt modelId="{ACCC6694-69B9-0641-A6B9-DE6B73043509}" type="pres">
      <dgm:prSet presAssocID="{94B6D458-9ACE-F340-A638-DEB5C85691EC}" presName="hierChild7" presStyleCnt="0"/>
      <dgm:spPr/>
    </dgm:pt>
    <dgm:pt modelId="{5FDE6995-4E04-8643-B5F6-FF18E68A375D}" type="pres">
      <dgm:prSet presAssocID="{C142A9C0-07C8-5B44-AC45-85923BCEB4D5}" presName="Name111" presStyleLbl="parChTrans1D3" presStyleIdx="2" presStyleCnt="4"/>
      <dgm:spPr/>
    </dgm:pt>
    <dgm:pt modelId="{FE198265-4EE6-1547-8A19-3816B9F38B0F}" type="pres">
      <dgm:prSet presAssocID="{772B49B9-F732-4A49-ACBD-03BA1C899457}" presName="hierRoot3" presStyleCnt="0">
        <dgm:presLayoutVars>
          <dgm:hierBranch val="init"/>
        </dgm:presLayoutVars>
      </dgm:prSet>
      <dgm:spPr/>
    </dgm:pt>
    <dgm:pt modelId="{15C89782-D58A-B347-B866-E3B690F17298}" type="pres">
      <dgm:prSet presAssocID="{772B49B9-F732-4A49-ACBD-03BA1C899457}" presName="rootComposite3" presStyleCnt="0"/>
      <dgm:spPr/>
    </dgm:pt>
    <dgm:pt modelId="{27439A31-8E6B-3A41-BB43-E29A17906412}" type="pres">
      <dgm:prSet presAssocID="{772B49B9-F732-4A49-ACBD-03BA1C899457}" presName="rootText3" presStyleLbl="asst1" presStyleIdx="4" presStyleCnt="6" custScaleX="142011" custScaleY="180295">
        <dgm:presLayoutVars>
          <dgm:chPref val="3"/>
        </dgm:presLayoutVars>
      </dgm:prSet>
      <dgm:spPr/>
    </dgm:pt>
    <dgm:pt modelId="{928F9A26-CE4C-4748-9AE8-216E3C1955A9}" type="pres">
      <dgm:prSet presAssocID="{772B49B9-F732-4A49-ACBD-03BA1C899457}" presName="rootConnector3" presStyleLbl="asst1" presStyleIdx="4" presStyleCnt="6"/>
      <dgm:spPr/>
    </dgm:pt>
    <dgm:pt modelId="{6F1520D3-A2B3-4B4A-9D9B-2B2D57A9E8E3}" type="pres">
      <dgm:prSet presAssocID="{772B49B9-F732-4A49-ACBD-03BA1C899457}" presName="hierChild6" presStyleCnt="0"/>
      <dgm:spPr/>
    </dgm:pt>
    <dgm:pt modelId="{EC42D506-3783-1742-B5B4-5974DFCF18BB}" type="pres">
      <dgm:prSet presAssocID="{772B49B9-F732-4A49-ACBD-03BA1C899457}" presName="hierChild7" presStyleCnt="0"/>
      <dgm:spPr/>
    </dgm:pt>
    <dgm:pt modelId="{1E17FD43-D1B6-A243-9D02-E25EB6A9D63D}" type="pres">
      <dgm:prSet presAssocID="{A9F42419-B80B-914D-B981-36E1598E770A}" presName="Name111" presStyleLbl="parChTrans1D3" presStyleIdx="3" presStyleCnt="4"/>
      <dgm:spPr/>
    </dgm:pt>
    <dgm:pt modelId="{B0EB725E-2D36-4948-ADD5-6F3BD56F32F8}" type="pres">
      <dgm:prSet presAssocID="{35693752-D8D6-F147-83E7-56B802E6FAFD}" presName="hierRoot3" presStyleCnt="0">
        <dgm:presLayoutVars>
          <dgm:hierBranch val="init"/>
        </dgm:presLayoutVars>
      </dgm:prSet>
      <dgm:spPr/>
    </dgm:pt>
    <dgm:pt modelId="{21013BBE-F913-ED41-92B3-9D4E9EFDD50B}" type="pres">
      <dgm:prSet presAssocID="{35693752-D8D6-F147-83E7-56B802E6FAFD}" presName="rootComposite3" presStyleCnt="0"/>
      <dgm:spPr/>
    </dgm:pt>
    <dgm:pt modelId="{D04AF41B-2741-6C43-AD88-16CA793118BF}" type="pres">
      <dgm:prSet presAssocID="{35693752-D8D6-F147-83E7-56B802E6FAFD}" presName="rootText3" presStyleLbl="asst1" presStyleIdx="5" presStyleCnt="6" custScaleX="167430" custScaleY="180295">
        <dgm:presLayoutVars>
          <dgm:chPref val="3"/>
        </dgm:presLayoutVars>
      </dgm:prSet>
      <dgm:spPr/>
    </dgm:pt>
    <dgm:pt modelId="{032D8785-DE1A-534A-9F56-ABE11CA7DFC9}" type="pres">
      <dgm:prSet presAssocID="{35693752-D8D6-F147-83E7-56B802E6FAFD}" presName="rootConnector3" presStyleLbl="asst1" presStyleIdx="5" presStyleCnt="6"/>
      <dgm:spPr/>
    </dgm:pt>
    <dgm:pt modelId="{293FB8B5-3DCD-DF48-8CCD-3D73540FA54B}" type="pres">
      <dgm:prSet presAssocID="{35693752-D8D6-F147-83E7-56B802E6FAFD}" presName="hierChild6" presStyleCnt="0"/>
      <dgm:spPr/>
    </dgm:pt>
    <dgm:pt modelId="{BBBDE951-1C57-104F-8B52-50D62A4B9EE6}" type="pres">
      <dgm:prSet presAssocID="{35693752-D8D6-F147-83E7-56B802E6FAFD}" presName="hierChild7" presStyleCnt="0"/>
      <dgm:spPr/>
    </dgm:pt>
  </dgm:ptLst>
  <dgm:cxnLst>
    <dgm:cxn modelId="{E9AB1F07-4D5B-9F43-8C95-89426F64439B}" type="presOf" srcId="{772B49B9-F732-4A49-ACBD-03BA1C899457}" destId="{27439A31-8E6B-3A41-BB43-E29A17906412}" srcOrd="0" destOrd="0" presId="urn:microsoft.com/office/officeart/2005/8/layout/orgChart1"/>
    <dgm:cxn modelId="{F9A8FC1F-A128-5446-9785-A4D37C7309B4}" srcId="{52492560-907D-B642-B74E-F96BD7E21E70}" destId="{94B6D458-9ACE-F340-A638-DEB5C85691EC}" srcOrd="1" destOrd="0" parTransId="{6DD223B5-7278-6A47-9E2E-025B9A9C9653}" sibTransId="{480D2D59-1906-ED4A-AECF-D8E98E8E3381}"/>
    <dgm:cxn modelId="{BC416036-39B0-D04D-8AC3-EE41D3696B78}" type="presOf" srcId="{DD7BB465-8783-D64D-8DDB-4822C28D7645}" destId="{B861E9BE-10C2-944A-B691-0AC22094BF04}" srcOrd="1" destOrd="0" presId="urn:microsoft.com/office/officeart/2005/8/layout/orgChart1"/>
    <dgm:cxn modelId="{78F00237-B8A2-3641-A588-3749B2DF7CB6}" type="presOf" srcId="{D608061F-B280-B745-86B4-FBEB5A2E2BB2}" destId="{73F62B73-688D-B24A-987B-01E673FCE5E4}" srcOrd="0" destOrd="0" presId="urn:microsoft.com/office/officeart/2005/8/layout/orgChart1"/>
    <dgm:cxn modelId="{FF14EC40-3449-D44D-BF15-D11B506091F9}" type="presOf" srcId="{52492560-907D-B642-B74E-F96BD7E21E70}" destId="{66339C8B-FBBE-8243-9367-304CC1395D03}" srcOrd="1" destOrd="0" presId="urn:microsoft.com/office/officeart/2005/8/layout/orgChart1"/>
    <dgm:cxn modelId="{A0074744-0033-5349-B579-8EDD04830A1B}" type="presOf" srcId="{72FF0E82-6395-B84A-8F68-6C6BB408CF18}" destId="{FB6CBC21-2F77-E542-81E5-44F78B82ABDC}" srcOrd="0" destOrd="0" presId="urn:microsoft.com/office/officeart/2005/8/layout/orgChart1"/>
    <dgm:cxn modelId="{4F6B5B46-166C-FF4C-BBE4-70A9BBECD694}" type="presOf" srcId="{DD7BB465-8783-D64D-8DDB-4822C28D7645}" destId="{F44CA284-37FC-D048-AACE-FD78AD8D7316}" srcOrd="0" destOrd="0" presId="urn:microsoft.com/office/officeart/2005/8/layout/orgChart1"/>
    <dgm:cxn modelId="{D6543D4C-8B8C-D34D-80EE-42B3297F2256}" type="presOf" srcId="{A9F42419-B80B-914D-B981-36E1598E770A}" destId="{1E17FD43-D1B6-A243-9D02-E25EB6A9D63D}" srcOrd="0" destOrd="0" presId="urn:microsoft.com/office/officeart/2005/8/layout/orgChart1"/>
    <dgm:cxn modelId="{CA81F64C-DEB3-4744-A951-60BFE56B7400}" srcId="{94B6D458-9ACE-F340-A638-DEB5C85691EC}" destId="{772B49B9-F732-4A49-ACBD-03BA1C899457}" srcOrd="0" destOrd="0" parTransId="{C142A9C0-07C8-5B44-AC45-85923BCEB4D5}" sibTransId="{2F5A54E1-E712-7241-AA8B-F4090A2BC1AD}"/>
    <dgm:cxn modelId="{84CCE54E-BDD5-E34C-BC2C-D69869B3D670}" type="presOf" srcId="{CB6FA853-5167-BE4D-BA97-0CAC5F0563D1}" destId="{3B44FE05-C529-974C-8DDB-076B302E6861}" srcOrd="0" destOrd="0" presId="urn:microsoft.com/office/officeart/2005/8/layout/orgChart1"/>
    <dgm:cxn modelId="{74E93B50-1F0B-C443-AB04-83A851081E35}" type="presOf" srcId="{A516F8B2-F3A4-8841-92CB-BFCCB0F9F576}" destId="{60382BF4-4AC4-0944-B70F-703890E943B6}" srcOrd="0" destOrd="0" presId="urn:microsoft.com/office/officeart/2005/8/layout/orgChart1"/>
    <dgm:cxn modelId="{3B767B50-4F5F-1343-8741-85B5E2FA2419}" type="presOf" srcId="{94B6D458-9ACE-F340-A638-DEB5C85691EC}" destId="{976A77A5-9425-B148-80F2-8F476432C89D}" srcOrd="1" destOrd="0" presId="urn:microsoft.com/office/officeart/2005/8/layout/orgChart1"/>
    <dgm:cxn modelId="{0ACC4651-0C9F-6D4B-B974-387AE8F8F545}" srcId="{DD7BB465-8783-D64D-8DDB-4822C28D7645}" destId="{585666A6-261F-A045-B826-0A6844D34CC7}" srcOrd="0" destOrd="0" parTransId="{D608061F-B280-B745-86B4-FBEB5A2E2BB2}" sibTransId="{12EE5EF8-0B82-D649-91AE-6368B31AC5F4}"/>
    <dgm:cxn modelId="{C2EFB774-8419-DC41-8699-58742B528A17}" type="presOf" srcId="{6DD223B5-7278-6A47-9E2E-025B9A9C9653}" destId="{4E4E6456-519A-7744-AC3D-8BF3C7771930}" srcOrd="0" destOrd="0" presId="urn:microsoft.com/office/officeart/2005/8/layout/orgChart1"/>
    <dgm:cxn modelId="{D44C6078-5DB7-EE4D-B9B1-AABB9BF5CACF}" type="presOf" srcId="{772B49B9-F732-4A49-ACBD-03BA1C899457}" destId="{928F9A26-CE4C-4748-9AE8-216E3C1955A9}" srcOrd="1" destOrd="0" presId="urn:microsoft.com/office/officeart/2005/8/layout/orgChart1"/>
    <dgm:cxn modelId="{F8544C8C-03C8-F847-A331-243E00D9DFBE}" type="presOf" srcId="{35693752-D8D6-F147-83E7-56B802E6FAFD}" destId="{032D8785-DE1A-534A-9F56-ABE11CA7DFC9}" srcOrd="1" destOrd="0" presId="urn:microsoft.com/office/officeart/2005/8/layout/orgChart1"/>
    <dgm:cxn modelId="{7BD4138E-F0D3-3A43-8EDF-A595C909CB7A}" srcId="{DD7BB465-8783-D64D-8DDB-4822C28D7645}" destId="{C2E123DC-0645-1345-A062-5E5A6E386AC0}" srcOrd="1" destOrd="0" parTransId="{A516F8B2-F3A4-8841-92CB-BFCCB0F9F576}" sibTransId="{CB4F1320-099C-EF47-80DE-1824A688F115}"/>
    <dgm:cxn modelId="{66015C9F-A886-B643-A87B-3FA92B74A722}" srcId="{CB6FA853-5167-BE4D-BA97-0CAC5F0563D1}" destId="{52492560-907D-B642-B74E-F96BD7E21E70}" srcOrd="0" destOrd="0" parTransId="{BECC7E4E-E5F6-E04B-B136-9723254D3CDE}" sibTransId="{503789EB-597F-DD44-9559-72199B82A90A}"/>
    <dgm:cxn modelId="{113C03A7-8726-2148-829E-C3F58C1C6313}" type="presOf" srcId="{585666A6-261F-A045-B826-0A6844D34CC7}" destId="{BABFA36B-9C64-E743-9D04-1E8A7ABF604A}" srcOrd="1" destOrd="0" presId="urn:microsoft.com/office/officeart/2005/8/layout/orgChart1"/>
    <dgm:cxn modelId="{2BCF41AE-29A8-7E41-AC8B-AFCF486B6697}" srcId="{94B6D458-9ACE-F340-A638-DEB5C85691EC}" destId="{35693752-D8D6-F147-83E7-56B802E6FAFD}" srcOrd="1" destOrd="0" parTransId="{A9F42419-B80B-914D-B981-36E1598E770A}" sibTransId="{642199C1-D3BF-154A-B0EF-74688C7B7FA2}"/>
    <dgm:cxn modelId="{F7F9EEBB-6A46-4C40-BE69-71EC799752A9}" type="presOf" srcId="{94B6D458-9ACE-F340-A638-DEB5C85691EC}" destId="{D858E069-5C55-3A4C-AA99-2FB9B1BFEB55}" srcOrd="0" destOrd="0" presId="urn:microsoft.com/office/officeart/2005/8/layout/orgChart1"/>
    <dgm:cxn modelId="{401989C3-68DC-D840-86C3-5A95FCCE31B1}" type="presOf" srcId="{C2E123DC-0645-1345-A062-5E5A6E386AC0}" destId="{33D131E7-83CE-9D44-9483-1949CFA0EE57}" srcOrd="0" destOrd="0" presId="urn:microsoft.com/office/officeart/2005/8/layout/orgChart1"/>
    <dgm:cxn modelId="{9B0647C5-2D02-B845-889D-B6CD41069996}" type="presOf" srcId="{C142A9C0-07C8-5B44-AC45-85923BCEB4D5}" destId="{5FDE6995-4E04-8643-B5F6-FF18E68A375D}" srcOrd="0" destOrd="0" presId="urn:microsoft.com/office/officeart/2005/8/layout/orgChart1"/>
    <dgm:cxn modelId="{207961C7-9E4C-4C4C-BBA8-DB1F74A5F695}" srcId="{52492560-907D-B642-B74E-F96BD7E21E70}" destId="{DD7BB465-8783-D64D-8DDB-4822C28D7645}" srcOrd="0" destOrd="0" parTransId="{72FF0E82-6395-B84A-8F68-6C6BB408CF18}" sibTransId="{09686BCB-B831-D94A-B8BD-46739D68D643}"/>
    <dgm:cxn modelId="{80BFDFCE-2A9A-6644-A387-5D7B6B9C2AA9}" type="presOf" srcId="{52492560-907D-B642-B74E-F96BD7E21E70}" destId="{C434D849-A375-104B-9343-321EEF9DF375}" srcOrd="0" destOrd="0" presId="urn:microsoft.com/office/officeart/2005/8/layout/orgChart1"/>
    <dgm:cxn modelId="{E4AA02F2-E9EE-2149-9F09-8128FD2CC3AF}" type="presOf" srcId="{35693752-D8D6-F147-83E7-56B802E6FAFD}" destId="{D04AF41B-2741-6C43-AD88-16CA793118BF}" srcOrd="0" destOrd="0" presId="urn:microsoft.com/office/officeart/2005/8/layout/orgChart1"/>
    <dgm:cxn modelId="{2047CEF2-6483-2149-B3B7-86B8C9700F36}" type="presOf" srcId="{C2E123DC-0645-1345-A062-5E5A6E386AC0}" destId="{697614E9-B9A8-D240-AC69-3D67ACBD6138}" srcOrd="1" destOrd="0" presId="urn:microsoft.com/office/officeart/2005/8/layout/orgChart1"/>
    <dgm:cxn modelId="{E585FCFD-E841-7F4C-94C1-AAE45FC0329F}" type="presOf" srcId="{585666A6-261F-A045-B826-0A6844D34CC7}" destId="{AC38527A-2A17-B249-B886-BC3FD7880E22}" srcOrd="0" destOrd="0" presId="urn:microsoft.com/office/officeart/2005/8/layout/orgChart1"/>
    <dgm:cxn modelId="{1BB6D7BD-CE4E-8B47-AF2A-FCC747A7A148}" type="presParOf" srcId="{3B44FE05-C529-974C-8DDB-076B302E6861}" destId="{82A1BBC6-ECDB-8147-A3D7-6A00760676A0}" srcOrd="0" destOrd="0" presId="urn:microsoft.com/office/officeart/2005/8/layout/orgChart1"/>
    <dgm:cxn modelId="{A0C6C46C-FBB7-AF4C-8C9D-190F8D69066A}" type="presParOf" srcId="{82A1BBC6-ECDB-8147-A3D7-6A00760676A0}" destId="{0D443C91-B022-4F41-A968-991B61391593}" srcOrd="0" destOrd="0" presId="urn:microsoft.com/office/officeart/2005/8/layout/orgChart1"/>
    <dgm:cxn modelId="{E9D42CE6-76FC-EC47-874D-1069D90840B1}" type="presParOf" srcId="{0D443C91-B022-4F41-A968-991B61391593}" destId="{C434D849-A375-104B-9343-321EEF9DF375}" srcOrd="0" destOrd="0" presId="urn:microsoft.com/office/officeart/2005/8/layout/orgChart1"/>
    <dgm:cxn modelId="{BA4C5D95-AD6C-FA42-99C6-410BED9FD188}" type="presParOf" srcId="{0D443C91-B022-4F41-A968-991B61391593}" destId="{66339C8B-FBBE-8243-9367-304CC1395D03}" srcOrd="1" destOrd="0" presId="urn:microsoft.com/office/officeart/2005/8/layout/orgChart1"/>
    <dgm:cxn modelId="{FAA3D65C-A569-CF49-B703-58246FE45CD2}" type="presParOf" srcId="{82A1BBC6-ECDB-8147-A3D7-6A00760676A0}" destId="{24C0CFA1-2D68-954D-9EB7-7C891F4F9866}" srcOrd="1" destOrd="0" presId="urn:microsoft.com/office/officeart/2005/8/layout/orgChart1"/>
    <dgm:cxn modelId="{740D0410-9795-624B-9BFD-449067D69014}" type="presParOf" srcId="{82A1BBC6-ECDB-8147-A3D7-6A00760676A0}" destId="{5FB68559-5CF5-B04D-96BB-3A3C6AEA8A3D}" srcOrd="2" destOrd="0" presId="urn:microsoft.com/office/officeart/2005/8/layout/orgChart1"/>
    <dgm:cxn modelId="{7EFCF3BF-1E53-B24E-B47D-98F8A3FA5CAC}" type="presParOf" srcId="{5FB68559-5CF5-B04D-96BB-3A3C6AEA8A3D}" destId="{FB6CBC21-2F77-E542-81E5-44F78B82ABDC}" srcOrd="0" destOrd="0" presId="urn:microsoft.com/office/officeart/2005/8/layout/orgChart1"/>
    <dgm:cxn modelId="{F2E15973-F870-5A43-BC51-0EFF0FB82F47}" type="presParOf" srcId="{5FB68559-5CF5-B04D-96BB-3A3C6AEA8A3D}" destId="{D81B1F4B-EE15-B745-B666-81F8223215CC}" srcOrd="1" destOrd="0" presId="urn:microsoft.com/office/officeart/2005/8/layout/orgChart1"/>
    <dgm:cxn modelId="{F1A07BEC-2ED7-DD4E-8A34-15D60DB9CD02}" type="presParOf" srcId="{D81B1F4B-EE15-B745-B666-81F8223215CC}" destId="{866C00DB-ABB0-F94F-ADB9-F274DA9B44BE}" srcOrd="0" destOrd="0" presId="urn:microsoft.com/office/officeart/2005/8/layout/orgChart1"/>
    <dgm:cxn modelId="{2C17C7C1-3594-6345-9194-FF91858E0288}" type="presParOf" srcId="{866C00DB-ABB0-F94F-ADB9-F274DA9B44BE}" destId="{F44CA284-37FC-D048-AACE-FD78AD8D7316}" srcOrd="0" destOrd="0" presId="urn:microsoft.com/office/officeart/2005/8/layout/orgChart1"/>
    <dgm:cxn modelId="{24FBCCC7-0B50-B042-9774-04772C2E4870}" type="presParOf" srcId="{866C00DB-ABB0-F94F-ADB9-F274DA9B44BE}" destId="{B861E9BE-10C2-944A-B691-0AC22094BF04}" srcOrd="1" destOrd="0" presId="urn:microsoft.com/office/officeart/2005/8/layout/orgChart1"/>
    <dgm:cxn modelId="{D22D10C1-A95C-E64C-84D6-B3B0634899E1}" type="presParOf" srcId="{D81B1F4B-EE15-B745-B666-81F8223215CC}" destId="{B5BF9498-F1AE-E948-9703-7193468673DD}" srcOrd="1" destOrd="0" presId="urn:microsoft.com/office/officeart/2005/8/layout/orgChart1"/>
    <dgm:cxn modelId="{9719EFFB-A369-8A4D-BCEC-799E0236B36F}" type="presParOf" srcId="{D81B1F4B-EE15-B745-B666-81F8223215CC}" destId="{D7C7580E-F325-2B45-87A1-FB0C7D36C25E}" srcOrd="2" destOrd="0" presId="urn:microsoft.com/office/officeart/2005/8/layout/orgChart1"/>
    <dgm:cxn modelId="{812E3508-4E22-DA41-8055-4A9C065F18F8}" type="presParOf" srcId="{D7C7580E-F325-2B45-87A1-FB0C7D36C25E}" destId="{73F62B73-688D-B24A-987B-01E673FCE5E4}" srcOrd="0" destOrd="0" presId="urn:microsoft.com/office/officeart/2005/8/layout/orgChart1"/>
    <dgm:cxn modelId="{C3E43EC4-A263-784C-83D7-424EB77A976B}" type="presParOf" srcId="{D7C7580E-F325-2B45-87A1-FB0C7D36C25E}" destId="{6CDE3013-7CD5-424C-BB81-4FBDE4201472}" srcOrd="1" destOrd="0" presId="urn:microsoft.com/office/officeart/2005/8/layout/orgChart1"/>
    <dgm:cxn modelId="{5FCE0C26-5752-CD48-BA2A-4A4D4DB3D51E}" type="presParOf" srcId="{6CDE3013-7CD5-424C-BB81-4FBDE4201472}" destId="{52B3C61E-69AE-B14F-9C53-6007979A9265}" srcOrd="0" destOrd="0" presId="urn:microsoft.com/office/officeart/2005/8/layout/orgChart1"/>
    <dgm:cxn modelId="{965E2278-BFAD-7346-873E-9F8F5542FCD2}" type="presParOf" srcId="{52B3C61E-69AE-B14F-9C53-6007979A9265}" destId="{AC38527A-2A17-B249-B886-BC3FD7880E22}" srcOrd="0" destOrd="0" presId="urn:microsoft.com/office/officeart/2005/8/layout/orgChart1"/>
    <dgm:cxn modelId="{2AFE5834-1E3F-FE44-9173-CB7949D0CF3C}" type="presParOf" srcId="{52B3C61E-69AE-B14F-9C53-6007979A9265}" destId="{BABFA36B-9C64-E743-9D04-1E8A7ABF604A}" srcOrd="1" destOrd="0" presId="urn:microsoft.com/office/officeart/2005/8/layout/orgChart1"/>
    <dgm:cxn modelId="{EA80F971-8FDA-0B44-82E8-00F2AC6D79B1}" type="presParOf" srcId="{6CDE3013-7CD5-424C-BB81-4FBDE4201472}" destId="{9AB84472-2BAB-D546-9A0C-95B48C45F7B8}" srcOrd="1" destOrd="0" presId="urn:microsoft.com/office/officeart/2005/8/layout/orgChart1"/>
    <dgm:cxn modelId="{E84FFB1E-F8D2-1B4F-B78E-50BBA601FF41}" type="presParOf" srcId="{6CDE3013-7CD5-424C-BB81-4FBDE4201472}" destId="{01BE1424-D433-5E47-8D6B-32532CA6C1B1}" srcOrd="2" destOrd="0" presId="urn:microsoft.com/office/officeart/2005/8/layout/orgChart1"/>
    <dgm:cxn modelId="{9E640F53-C25F-5B41-83F6-F2CD34DFF253}" type="presParOf" srcId="{D7C7580E-F325-2B45-87A1-FB0C7D36C25E}" destId="{60382BF4-4AC4-0944-B70F-703890E943B6}" srcOrd="2" destOrd="0" presId="urn:microsoft.com/office/officeart/2005/8/layout/orgChart1"/>
    <dgm:cxn modelId="{2A96DDC4-340E-2646-B441-C6FC1B4FAF76}" type="presParOf" srcId="{D7C7580E-F325-2B45-87A1-FB0C7D36C25E}" destId="{BAE8ECAA-F017-AA48-B9A5-23394DFBB80A}" srcOrd="3" destOrd="0" presId="urn:microsoft.com/office/officeart/2005/8/layout/orgChart1"/>
    <dgm:cxn modelId="{49B45401-7DF1-FA42-85EF-B0BCFE503F8C}" type="presParOf" srcId="{BAE8ECAA-F017-AA48-B9A5-23394DFBB80A}" destId="{85C03664-5A02-F041-B2A4-4FD3491BC60D}" srcOrd="0" destOrd="0" presId="urn:microsoft.com/office/officeart/2005/8/layout/orgChart1"/>
    <dgm:cxn modelId="{4D61819F-8756-9B49-9FA8-EEFCC3616B79}" type="presParOf" srcId="{85C03664-5A02-F041-B2A4-4FD3491BC60D}" destId="{33D131E7-83CE-9D44-9483-1949CFA0EE57}" srcOrd="0" destOrd="0" presId="urn:microsoft.com/office/officeart/2005/8/layout/orgChart1"/>
    <dgm:cxn modelId="{D7F14FAB-0005-634F-81D3-B85F5D6A898E}" type="presParOf" srcId="{85C03664-5A02-F041-B2A4-4FD3491BC60D}" destId="{697614E9-B9A8-D240-AC69-3D67ACBD6138}" srcOrd="1" destOrd="0" presId="urn:microsoft.com/office/officeart/2005/8/layout/orgChart1"/>
    <dgm:cxn modelId="{21805A30-022D-324A-97A8-A83F3253E5AA}" type="presParOf" srcId="{BAE8ECAA-F017-AA48-B9A5-23394DFBB80A}" destId="{586DD408-4164-4C4B-A5AE-8EE3B1E391F5}" srcOrd="1" destOrd="0" presId="urn:microsoft.com/office/officeart/2005/8/layout/orgChart1"/>
    <dgm:cxn modelId="{B3FDC43F-A887-C041-8F2D-272DEBA3EB05}" type="presParOf" srcId="{BAE8ECAA-F017-AA48-B9A5-23394DFBB80A}" destId="{D5073DE1-CA63-3843-A713-68D1CC187D42}" srcOrd="2" destOrd="0" presId="urn:microsoft.com/office/officeart/2005/8/layout/orgChart1"/>
    <dgm:cxn modelId="{86AC2C90-18E2-D444-9273-42082D62CA84}" type="presParOf" srcId="{5FB68559-5CF5-B04D-96BB-3A3C6AEA8A3D}" destId="{4E4E6456-519A-7744-AC3D-8BF3C7771930}" srcOrd="2" destOrd="0" presId="urn:microsoft.com/office/officeart/2005/8/layout/orgChart1"/>
    <dgm:cxn modelId="{CB4B157F-64AE-A64D-A029-D88E8EAFB0CE}" type="presParOf" srcId="{5FB68559-5CF5-B04D-96BB-3A3C6AEA8A3D}" destId="{CA66F1A4-67D2-0C49-9306-89A6B6049502}" srcOrd="3" destOrd="0" presId="urn:microsoft.com/office/officeart/2005/8/layout/orgChart1"/>
    <dgm:cxn modelId="{7BA35525-5A24-9F45-B653-B7222FA98AB2}" type="presParOf" srcId="{CA66F1A4-67D2-0C49-9306-89A6B6049502}" destId="{50279D3C-D68C-C248-B795-B4A28DC464D7}" srcOrd="0" destOrd="0" presId="urn:microsoft.com/office/officeart/2005/8/layout/orgChart1"/>
    <dgm:cxn modelId="{9E2225FD-61D0-3E43-8A56-E900DF6A7084}" type="presParOf" srcId="{50279D3C-D68C-C248-B795-B4A28DC464D7}" destId="{D858E069-5C55-3A4C-AA99-2FB9B1BFEB55}" srcOrd="0" destOrd="0" presId="urn:microsoft.com/office/officeart/2005/8/layout/orgChart1"/>
    <dgm:cxn modelId="{B25DD1E3-2EE4-DA47-95C0-E0BE6B170AB1}" type="presParOf" srcId="{50279D3C-D68C-C248-B795-B4A28DC464D7}" destId="{976A77A5-9425-B148-80F2-8F476432C89D}" srcOrd="1" destOrd="0" presId="urn:microsoft.com/office/officeart/2005/8/layout/orgChart1"/>
    <dgm:cxn modelId="{D803A745-F079-7844-B5BB-5FFE891A512C}" type="presParOf" srcId="{CA66F1A4-67D2-0C49-9306-89A6B6049502}" destId="{EE7B9626-DB82-FF49-85D5-409D08DCB4C3}" srcOrd="1" destOrd="0" presId="urn:microsoft.com/office/officeart/2005/8/layout/orgChart1"/>
    <dgm:cxn modelId="{6ABE88A4-1E1B-6345-83B6-C84016507E91}" type="presParOf" srcId="{CA66F1A4-67D2-0C49-9306-89A6B6049502}" destId="{ACCC6694-69B9-0641-A6B9-DE6B73043509}" srcOrd="2" destOrd="0" presId="urn:microsoft.com/office/officeart/2005/8/layout/orgChart1"/>
    <dgm:cxn modelId="{CFC5797D-4FEC-1B4F-8835-CCD588537669}" type="presParOf" srcId="{ACCC6694-69B9-0641-A6B9-DE6B73043509}" destId="{5FDE6995-4E04-8643-B5F6-FF18E68A375D}" srcOrd="0" destOrd="0" presId="urn:microsoft.com/office/officeart/2005/8/layout/orgChart1"/>
    <dgm:cxn modelId="{1DF91979-D1ED-EB4D-83C2-A1B2B5B3F74B}" type="presParOf" srcId="{ACCC6694-69B9-0641-A6B9-DE6B73043509}" destId="{FE198265-4EE6-1547-8A19-3816B9F38B0F}" srcOrd="1" destOrd="0" presId="urn:microsoft.com/office/officeart/2005/8/layout/orgChart1"/>
    <dgm:cxn modelId="{3ABC8C0B-E3E5-A149-8938-61C284B53E50}" type="presParOf" srcId="{FE198265-4EE6-1547-8A19-3816B9F38B0F}" destId="{15C89782-D58A-B347-B866-E3B690F17298}" srcOrd="0" destOrd="0" presId="urn:microsoft.com/office/officeart/2005/8/layout/orgChart1"/>
    <dgm:cxn modelId="{BEE9BF55-6F4B-7D4A-A21B-6CADBA1CFB1A}" type="presParOf" srcId="{15C89782-D58A-B347-B866-E3B690F17298}" destId="{27439A31-8E6B-3A41-BB43-E29A17906412}" srcOrd="0" destOrd="0" presId="urn:microsoft.com/office/officeart/2005/8/layout/orgChart1"/>
    <dgm:cxn modelId="{2B709B1D-D1B4-9447-9A45-F1C55D91DD0B}" type="presParOf" srcId="{15C89782-D58A-B347-B866-E3B690F17298}" destId="{928F9A26-CE4C-4748-9AE8-216E3C1955A9}" srcOrd="1" destOrd="0" presId="urn:microsoft.com/office/officeart/2005/8/layout/orgChart1"/>
    <dgm:cxn modelId="{803D0D5B-738D-BE4C-B974-D669498C7F7A}" type="presParOf" srcId="{FE198265-4EE6-1547-8A19-3816B9F38B0F}" destId="{6F1520D3-A2B3-4B4A-9D9B-2B2D57A9E8E3}" srcOrd="1" destOrd="0" presId="urn:microsoft.com/office/officeart/2005/8/layout/orgChart1"/>
    <dgm:cxn modelId="{B0E5CC32-01A1-F041-9B9A-A09B70F8E8AB}" type="presParOf" srcId="{FE198265-4EE6-1547-8A19-3816B9F38B0F}" destId="{EC42D506-3783-1742-B5B4-5974DFCF18BB}" srcOrd="2" destOrd="0" presId="urn:microsoft.com/office/officeart/2005/8/layout/orgChart1"/>
    <dgm:cxn modelId="{6D54239E-2D59-7B48-9FA3-776EC483185A}" type="presParOf" srcId="{ACCC6694-69B9-0641-A6B9-DE6B73043509}" destId="{1E17FD43-D1B6-A243-9D02-E25EB6A9D63D}" srcOrd="2" destOrd="0" presId="urn:microsoft.com/office/officeart/2005/8/layout/orgChart1"/>
    <dgm:cxn modelId="{A1AFEEED-BE90-5043-A286-EBDD1A1AA0CD}" type="presParOf" srcId="{ACCC6694-69B9-0641-A6B9-DE6B73043509}" destId="{B0EB725E-2D36-4948-ADD5-6F3BD56F32F8}" srcOrd="3" destOrd="0" presId="urn:microsoft.com/office/officeart/2005/8/layout/orgChart1"/>
    <dgm:cxn modelId="{1E2466CA-3D3D-3A42-8A8F-3A696DC07AAD}" type="presParOf" srcId="{B0EB725E-2D36-4948-ADD5-6F3BD56F32F8}" destId="{21013BBE-F913-ED41-92B3-9D4E9EFDD50B}" srcOrd="0" destOrd="0" presId="urn:microsoft.com/office/officeart/2005/8/layout/orgChart1"/>
    <dgm:cxn modelId="{7BC151E3-21FC-3943-85FD-AA1849253CDA}" type="presParOf" srcId="{21013BBE-F913-ED41-92B3-9D4E9EFDD50B}" destId="{D04AF41B-2741-6C43-AD88-16CA793118BF}" srcOrd="0" destOrd="0" presId="urn:microsoft.com/office/officeart/2005/8/layout/orgChart1"/>
    <dgm:cxn modelId="{9C7C342C-8CEA-C445-838E-F44ACC356C4B}" type="presParOf" srcId="{21013BBE-F913-ED41-92B3-9D4E9EFDD50B}" destId="{032D8785-DE1A-534A-9F56-ABE11CA7DFC9}" srcOrd="1" destOrd="0" presId="urn:microsoft.com/office/officeart/2005/8/layout/orgChart1"/>
    <dgm:cxn modelId="{9F85300C-78EE-6E4D-9672-9A6A4456C6E1}" type="presParOf" srcId="{B0EB725E-2D36-4948-ADD5-6F3BD56F32F8}" destId="{293FB8B5-3DCD-DF48-8CCD-3D73540FA54B}" srcOrd="1" destOrd="0" presId="urn:microsoft.com/office/officeart/2005/8/layout/orgChart1"/>
    <dgm:cxn modelId="{09640AB6-AB26-1D40-8E8F-02BE8E4E9ED8}" type="presParOf" srcId="{B0EB725E-2D36-4948-ADD5-6F3BD56F32F8}" destId="{BBBDE951-1C57-104F-8B52-50D62A4B9EE6}"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A24E01-5535-46B9-A9A1-A9A07E639A88}" type="doc">
      <dgm:prSet loTypeId="urn:microsoft.com/office/officeart/2017/3/layout/DropPinTimeline" loCatId="timeline" qsTypeId="urn:microsoft.com/office/officeart/2005/8/quickstyle/simple1" qsCatId="simple" csTypeId="urn:microsoft.com/office/officeart/2005/8/colors/accent3_2" csCatId="accent3" phldr="1"/>
      <dgm:spPr/>
      <dgm:t>
        <a:bodyPr/>
        <a:lstStyle/>
        <a:p>
          <a:endParaRPr lang="en-US"/>
        </a:p>
      </dgm:t>
    </dgm:pt>
    <dgm:pt modelId="{DF1ABFB3-B399-406F-91BD-DCDF9A38526B}">
      <dgm:prSet phldrT="[Text]" phldr="0" custT="1"/>
      <dgm:spPr/>
      <dgm:t>
        <a:bodyPr/>
        <a:lstStyle/>
        <a:p>
          <a:r>
            <a:rPr lang="en-US" sz="1800" b="0" spc="120" baseline="0" dirty="0">
              <a:solidFill>
                <a:srgbClr val="12022C"/>
              </a:solidFill>
              <a:latin typeface="Tw Cen MT" panose="020B0602020104020603" pitchFamily="34" charset="77"/>
            </a:rPr>
            <a:t>Converting </a:t>
          </a:r>
          <a:br>
            <a:rPr lang="en-US" sz="1800" b="0" spc="120" baseline="0" dirty="0">
              <a:solidFill>
                <a:srgbClr val="12022C"/>
              </a:solidFill>
              <a:latin typeface="Tw Cen MT" panose="020B0602020104020603" pitchFamily="34" charset="77"/>
            </a:rPr>
          </a:br>
          <a:r>
            <a:rPr lang="en-US" sz="1800" b="0" spc="120" baseline="0" dirty="0">
              <a:solidFill>
                <a:srgbClr val="12022C"/>
              </a:solidFill>
              <a:latin typeface="Tw Cen MT" panose="020B0602020104020603" pitchFamily="34" charset="77"/>
            </a:rPr>
            <a:t>QA tool to virtual machines</a:t>
          </a:r>
          <a:endParaRPr lang="en-US" sz="1800" b="1" spc="120" baseline="0" dirty="0">
            <a:solidFill>
              <a:srgbClr val="12022C"/>
            </a:solidFill>
            <a:latin typeface="Tw Cen MT" panose="020B0602020104020603" pitchFamily="34" charset="77"/>
          </a:endParaRPr>
        </a:p>
      </dgm:t>
    </dgm:pt>
    <dgm:pt modelId="{78CB0E27-958C-4066-A189-8B36505E8204}" type="parTrans" cxnId="{15319551-A9EA-462E-845B-E5251E84291F}">
      <dgm:prSet/>
      <dgm:spPr/>
      <dgm:t>
        <a:bodyPr/>
        <a:lstStyle/>
        <a:p>
          <a:endParaRPr lang="en-US"/>
        </a:p>
      </dgm:t>
    </dgm:pt>
    <dgm:pt modelId="{70E4A1D3-514E-4327-991D-5CC9C6B41885}" type="sibTrans" cxnId="{15319551-A9EA-462E-845B-E5251E84291F}">
      <dgm:prSet/>
      <dgm:spPr/>
      <dgm:t>
        <a:bodyPr/>
        <a:lstStyle/>
        <a:p>
          <a:endParaRPr lang="en-US"/>
        </a:p>
      </dgm:t>
    </dgm:pt>
    <dgm:pt modelId="{58FF46FB-368D-4E9C-A650-0513B8879DA8}">
      <dgm:prSet phldr="0" custT="1"/>
      <dgm:spPr/>
      <dgm:t>
        <a:bodyPr/>
        <a:lstStyle/>
        <a:p>
          <a:pPr>
            <a:defRPr b="1"/>
          </a:pPr>
          <a:r>
            <a:rPr lang="en-US" sz="2400" b="0" u="sng" spc="140" baseline="0" dirty="0">
              <a:solidFill>
                <a:schemeClr val="bg2">
                  <a:lumMod val="75000"/>
                </a:schemeClr>
              </a:solidFill>
              <a:latin typeface="Tw Cen MT" panose="020B0602020104020603" pitchFamily="34" charset="77"/>
            </a:rPr>
            <a:t>NOV 2021</a:t>
          </a:r>
        </a:p>
      </dgm:t>
    </dgm:pt>
    <dgm:pt modelId="{11DFA284-5E99-474D-BF05-364A45269DC7}" type="parTrans" cxnId="{C5645B39-CB65-4A0A-B369-E455C3B827C3}">
      <dgm:prSet/>
      <dgm:spPr/>
      <dgm:t>
        <a:bodyPr/>
        <a:lstStyle/>
        <a:p>
          <a:endParaRPr lang="en-US"/>
        </a:p>
      </dgm:t>
    </dgm:pt>
    <dgm:pt modelId="{CFA40740-0682-470C-AD5A-CFF53CD12BD2}" type="sibTrans" cxnId="{C5645B39-CB65-4A0A-B369-E455C3B827C3}">
      <dgm:prSet/>
      <dgm:spPr/>
      <dgm:t>
        <a:bodyPr/>
        <a:lstStyle/>
        <a:p>
          <a:endParaRPr lang="en-US"/>
        </a:p>
      </dgm:t>
    </dgm:pt>
    <dgm:pt modelId="{9A875394-CA1E-4432-AEEB-9054FCFF5E0E}">
      <dgm:prSet phldr="0" custT="1"/>
      <dgm:spPr/>
      <dgm:t>
        <a:bodyPr/>
        <a:lstStyle/>
        <a:p>
          <a:r>
            <a:rPr lang="en-US" sz="1800" b="0" spc="120" baseline="0" dirty="0">
              <a:solidFill>
                <a:schemeClr val="tx2"/>
              </a:solidFill>
              <a:latin typeface="Tw Cen MT" panose="020B0602020104020603" pitchFamily="34" charset="77"/>
            </a:rPr>
            <a:t>Successfully tested </a:t>
          </a:r>
          <a:r>
            <a:rPr lang="en-US" sz="1800" b="0" spc="120" baseline="0" dirty="0" err="1">
              <a:solidFill>
                <a:schemeClr val="tx2"/>
              </a:solidFill>
              <a:latin typeface="Tw Cen MT" panose="020B0602020104020603" pitchFamily="34" charset="77"/>
            </a:rPr>
            <a:t>subsetting</a:t>
          </a:r>
          <a:r>
            <a:rPr lang="en-US" sz="1800" b="0" spc="120" baseline="0" dirty="0">
              <a:solidFill>
                <a:schemeClr val="tx2"/>
              </a:solidFill>
              <a:latin typeface="Tw Cen MT" panose="020B0602020104020603" pitchFamily="34" charset="77"/>
            </a:rPr>
            <a:t> in new physical location - Computational Research Facility (CRF)</a:t>
          </a:r>
        </a:p>
      </dgm:t>
    </dgm:pt>
    <dgm:pt modelId="{FCC92BDD-6EA3-421D-9DA8-7D3A12D003B6}" type="parTrans" cxnId="{B659504B-18E4-4D89-A17C-34ABB280AE52}">
      <dgm:prSet/>
      <dgm:spPr/>
      <dgm:t>
        <a:bodyPr/>
        <a:lstStyle/>
        <a:p>
          <a:endParaRPr lang="en-US"/>
        </a:p>
      </dgm:t>
    </dgm:pt>
    <dgm:pt modelId="{0314452B-82A0-42F4-9551-DF00CFFC3580}" type="sibTrans" cxnId="{B659504B-18E4-4D89-A17C-34ABB280AE52}">
      <dgm:prSet/>
      <dgm:spPr/>
      <dgm:t>
        <a:bodyPr/>
        <a:lstStyle/>
        <a:p>
          <a:endParaRPr lang="en-US"/>
        </a:p>
      </dgm:t>
    </dgm:pt>
    <dgm:pt modelId="{D05E1923-5021-40F7-B4EF-E582E23A699D}">
      <dgm:prSet phldr="0" custT="1"/>
      <dgm:spPr/>
      <dgm:t>
        <a:bodyPr/>
        <a:lstStyle/>
        <a:p>
          <a:pPr>
            <a:defRPr b="1"/>
          </a:pPr>
          <a:r>
            <a:rPr lang="en-US" sz="2400" b="0" u="sng" spc="140" baseline="0" dirty="0">
              <a:solidFill>
                <a:schemeClr val="bg2">
                  <a:lumMod val="75000"/>
                </a:schemeClr>
              </a:solidFill>
              <a:latin typeface="Tw Cen MT" panose="020B0602020104020603" pitchFamily="34" charset="77"/>
            </a:rPr>
            <a:t>DEC 2021</a:t>
          </a:r>
        </a:p>
      </dgm:t>
    </dgm:pt>
    <dgm:pt modelId="{FD6C5CD2-9CED-4BE6-89CD-A5A5CCE63B3E}" type="parTrans" cxnId="{72C4D6D9-419A-42C1-A76D-84599F65BB08}">
      <dgm:prSet/>
      <dgm:spPr/>
      <dgm:t>
        <a:bodyPr/>
        <a:lstStyle/>
        <a:p>
          <a:endParaRPr lang="en-US"/>
        </a:p>
      </dgm:t>
    </dgm:pt>
    <dgm:pt modelId="{F020958C-EF86-4274-85F9-318F2792F7B6}" type="sibTrans" cxnId="{72C4D6D9-419A-42C1-A76D-84599F65BB08}">
      <dgm:prSet/>
      <dgm:spPr/>
      <dgm:t>
        <a:bodyPr/>
        <a:lstStyle/>
        <a:p>
          <a:endParaRPr lang="en-US"/>
        </a:p>
      </dgm:t>
    </dgm:pt>
    <dgm:pt modelId="{579089A8-5362-4BA4-9163-D19228C1808F}">
      <dgm:prSet phldr="0" custT="1"/>
      <dgm:spPr/>
      <dgm:t>
        <a:bodyPr/>
        <a:lstStyle/>
        <a:p>
          <a:r>
            <a:rPr lang="en-US" sz="1800" b="0" spc="120" baseline="0" dirty="0">
              <a:solidFill>
                <a:srgbClr val="12022C"/>
              </a:solidFill>
              <a:latin typeface="Tw Cen MT" panose="020B0602020104020603" pitchFamily="34" charset="77"/>
            </a:rPr>
            <a:t>Released new version of CCCM (D1)</a:t>
          </a:r>
        </a:p>
      </dgm:t>
    </dgm:pt>
    <dgm:pt modelId="{FB2DEB6E-B29F-4E51-960A-23ECC62EBF38}" type="parTrans" cxnId="{4876CF51-F110-4E25-8FD4-08D25B4B0AB8}">
      <dgm:prSet/>
      <dgm:spPr/>
      <dgm:t>
        <a:bodyPr/>
        <a:lstStyle/>
        <a:p>
          <a:endParaRPr lang="en-US"/>
        </a:p>
      </dgm:t>
    </dgm:pt>
    <dgm:pt modelId="{1C5328B1-AC18-4CF7-A034-BB0592F4A2A1}" type="sibTrans" cxnId="{4876CF51-F110-4E25-8FD4-08D25B4B0AB8}">
      <dgm:prSet/>
      <dgm:spPr/>
      <dgm:t>
        <a:bodyPr/>
        <a:lstStyle/>
        <a:p>
          <a:endParaRPr lang="en-US"/>
        </a:p>
      </dgm:t>
    </dgm:pt>
    <dgm:pt modelId="{EFEB4D61-3A9C-4140-977F-3C3F5C9EE9D1}">
      <dgm:prSet phldr="0" custT="1"/>
      <dgm:spPr/>
      <dgm:t>
        <a:bodyPr/>
        <a:lstStyle/>
        <a:p>
          <a:r>
            <a:rPr lang="en-US" sz="1800" b="0" spc="120" baseline="0" dirty="0">
              <a:solidFill>
                <a:srgbClr val="12022C"/>
              </a:solidFill>
              <a:latin typeface="Tw Cen MT" panose="020B0602020104020603" pitchFamily="34" charset="77"/>
            </a:rPr>
            <a:t>Transitioned to PIV-M authentication</a:t>
          </a:r>
        </a:p>
      </dgm:t>
    </dgm:pt>
    <dgm:pt modelId="{57D352E4-0431-4F68-B8F1-61BFA34799AA}" type="parTrans" cxnId="{1B32EF2C-9DB5-4504-A9DA-B4956CC00208}">
      <dgm:prSet/>
      <dgm:spPr/>
      <dgm:t>
        <a:bodyPr/>
        <a:lstStyle/>
        <a:p>
          <a:endParaRPr lang="en-US"/>
        </a:p>
      </dgm:t>
    </dgm:pt>
    <dgm:pt modelId="{0ECC32B6-1E7C-4AA4-9DBF-D69B7C5E64A9}" type="sibTrans" cxnId="{1B32EF2C-9DB5-4504-A9DA-B4956CC00208}">
      <dgm:prSet/>
      <dgm:spPr/>
      <dgm:t>
        <a:bodyPr/>
        <a:lstStyle/>
        <a:p>
          <a:endParaRPr lang="en-US"/>
        </a:p>
      </dgm:t>
    </dgm:pt>
    <dgm:pt modelId="{8BAB5E6F-A65E-41DB-A296-0818B0E49F7C}">
      <dgm:prSet phldr="0" custT="1"/>
      <dgm:spPr/>
      <dgm:t>
        <a:bodyPr/>
        <a:lstStyle/>
        <a:p>
          <a:pPr>
            <a:defRPr b="1"/>
          </a:pPr>
          <a:r>
            <a:rPr lang="en-US" sz="2400" b="0" u="sng" spc="140" baseline="0" dirty="0">
              <a:solidFill>
                <a:schemeClr val="bg2">
                  <a:lumMod val="75000"/>
                </a:schemeClr>
              </a:solidFill>
              <a:latin typeface="Tw Cen MT" panose="020B0602020104020603" pitchFamily="34" charset="77"/>
            </a:rPr>
            <a:t>APR 2022</a:t>
          </a:r>
        </a:p>
      </dgm:t>
    </dgm:pt>
    <dgm:pt modelId="{886842C6-3EFC-4BE7-B417-415595758830}" type="parTrans" cxnId="{66B49C6C-FAFD-47B4-BF22-05A295C23D4E}">
      <dgm:prSet/>
      <dgm:spPr/>
      <dgm:t>
        <a:bodyPr/>
        <a:lstStyle/>
        <a:p>
          <a:endParaRPr lang="en-US"/>
        </a:p>
      </dgm:t>
    </dgm:pt>
    <dgm:pt modelId="{B407F4C3-8FC9-4E91-A0EC-6B33713CC9A5}" type="sibTrans" cxnId="{66B49C6C-FAFD-47B4-BF22-05A295C23D4E}">
      <dgm:prSet/>
      <dgm:spPr/>
      <dgm:t>
        <a:bodyPr/>
        <a:lstStyle/>
        <a:p>
          <a:endParaRPr lang="en-US"/>
        </a:p>
      </dgm:t>
    </dgm:pt>
    <dgm:pt modelId="{332BC85C-1CF3-4F8F-ACB7-5B6D53744AE1}">
      <dgm:prSet phldr="0" custT="1"/>
      <dgm:spPr/>
      <dgm:t>
        <a:bodyPr/>
        <a:lstStyle/>
        <a:p>
          <a:r>
            <a:rPr lang="en-US" sz="1800" b="0" spc="120" baseline="0" dirty="0">
              <a:solidFill>
                <a:srgbClr val="12022C"/>
              </a:solidFill>
              <a:latin typeface="Tw Cen MT" panose="020B0602020104020603" pitchFamily="34" charset="77"/>
            </a:rPr>
            <a:t>Released NOAA-20 Ed1B and NPP Ed2A for ordering and </a:t>
          </a:r>
          <a:r>
            <a:rPr lang="en-US" sz="1800" b="0" spc="120" baseline="0" dirty="0" err="1">
              <a:solidFill>
                <a:srgbClr val="12022C"/>
              </a:solidFill>
              <a:latin typeface="Tw Cen MT" panose="020B0602020104020603" pitchFamily="34" charset="77"/>
            </a:rPr>
            <a:t>subsetting</a:t>
          </a:r>
          <a:endParaRPr lang="en-US" sz="1800" b="0" spc="120" baseline="0" dirty="0">
            <a:solidFill>
              <a:srgbClr val="12022C"/>
            </a:solidFill>
            <a:latin typeface="Tw Cen MT" panose="020B0602020104020603" pitchFamily="34" charset="77"/>
          </a:endParaRPr>
        </a:p>
      </dgm:t>
    </dgm:pt>
    <dgm:pt modelId="{99F218FD-90FE-450E-A368-B3E3677E74E8}" type="parTrans" cxnId="{2617C475-F537-46A6-ADE1-4EB764853601}">
      <dgm:prSet/>
      <dgm:spPr/>
      <dgm:t>
        <a:bodyPr/>
        <a:lstStyle/>
        <a:p>
          <a:endParaRPr lang="en-US"/>
        </a:p>
      </dgm:t>
    </dgm:pt>
    <dgm:pt modelId="{8D1CC686-B05C-4470-A959-236CC9C8BB70}" type="sibTrans" cxnId="{2617C475-F537-46A6-ADE1-4EB764853601}">
      <dgm:prSet/>
      <dgm:spPr/>
      <dgm:t>
        <a:bodyPr/>
        <a:lstStyle/>
        <a:p>
          <a:endParaRPr lang="en-US"/>
        </a:p>
      </dgm:t>
    </dgm:pt>
    <dgm:pt modelId="{8B9AF88A-E1F7-4D3A-905F-87228D6A8655}">
      <dgm:prSet phldr="0" custT="1"/>
      <dgm:spPr/>
      <dgm:t>
        <a:bodyPr/>
        <a:lstStyle/>
        <a:p>
          <a:pPr>
            <a:defRPr b="1"/>
          </a:pPr>
          <a:r>
            <a:rPr lang="en-US" sz="2400" b="0" u="sng" spc="140" baseline="0" dirty="0">
              <a:solidFill>
                <a:schemeClr val="bg2">
                  <a:lumMod val="75000"/>
                </a:schemeClr>
              </a:solidFill>
              <a:latin typeface="Tw Cen MT" panose="020B0602020104020603" pitchFamily="34" charset="77"/>
            </a:rPr>
            <a:t>UP NEXT</a:t>
          </a:r>
        </a:p>
      </dgm:t>
    </dgm:pt>
    <dgm:pt modelId="{933A8FED-7B84-4ED0-B6AA-2EE26A89B8EA}" type="parTrans" cxnId="{E1474FF3-8E3C-4B30-985C-CE88BA0FE324}">
      <dgm:prSet/>
      <dgm:spPr/>
      <dgm:t>
        <a:bodyPr/>
        <a:lstStyle/>
        <a:p>
          <a:endParaRPr lang="en-US"/>
        </a:p>
      </dgm:t>
    </dgm:pt>
    <dgm:pt modelId="{F11DD6EC-352C-4A0E-84AA-FEBE2F06BCF9}" type="sibTrans" cxnId="{E1474FF3-8E3C-4B30-985C-CE88BA0FE324}">
      <dgm:prSet/>
      <dgm:spPr/>
      <dgm:t>
        <a:bodyPr/>
        <a:lstStyle/>
        <a:p>
          <a:endParaRPr lang="en-US"/>
        </a:p>
      </dgm:t>
    </dgm:pt>
    <dgm:pt modelId="{FA8F44BD-C8C7-462C-9756-1EC498E86842}">
      <dgm:prSet phldr="0" custT="1"/>
      <dgm:spPr/>
      <dgm:t>
        <a:bodyPr rIns="91440"/>
        <a:lstStyle/>
        <a:p>
          <a:pPr>
            <a:defRPr b="1"/>
          </a:pPr>
          <a:r>
            <a:rPr lang="en-US" sz="2400" b="0" u="sng" spc="140" baseline="0" dirty="0">
              <a:solidFill>
                <a:schemeClr val="bg2">
                  <a:lumMod val="75000"/>
                </a:schemeClr>
              </a:solidFill>
              <a:latin typeface="Tw Cen MT" panose="020B0602020104020603" pitchFamily="34" charset="77"/>
            </a:rPr>
            <a:t>FEB 2022</a:t>
          </a:r>
        </a:p>
      </dgm:t>
    </dgm:pt>
    <dgm:pt modelId="{8C8A9736-03DA-4B1C-A590-10B4AD89452B}" type="sibTrans" cxnId="{0D51BD2E-4619-469B-B233-EBAC3D4D0BA6}">
      <dgm:prSet/>
      <dgm:spPr/>
      <dgm:t>
        <a:bodyPr/>
        <a:lstStyle/>
        <a:p>
          <a:endParaRPr lang="en-US"/>
        </a:p>
      </dgm:t>
    </dgm:pt>
    <dgm:pt modelId="{F47063EE-4B58-4EDE-A4F2-A4BD81B82F21}" type="parTrans" cxnId="{0D51BD2E-4619-469B-B233-EBAC3D4D0BA6}">
      <dgm:prSet/>
      <dgm:spPr/>
      <dgm:t>
        <a:bodyPr/>
        <a:lstStyle/>
        <a:p>
          <a:endParaRPr lang="en-US"/>
        </a:p>
      </dgm:t>
    </dgm:pt>
    <dgm:pt modelId="{022AE35B-BCE2-9B4A-9A94-1FC00BF4EF2D}">
      <dgm:prSet phldr="0" custT="1"/>
      <dgm:spPr/>
      <dgm:t>
        <a:bodyPr/>
        <a:lstStyle/>
        <a:p>
          <a:r>
            <a:rPr lang="en-US" sz="1800" b="0" spc="120" baseline="0" dirty="0">
              <a:solidFill>
                <a:srgbClr val="12022C"/>
              </a:solidFill>
              <a:latin typeface="Tw Cen MT" panose="020B0602020104020603" pitchFamily="34" charset="77"/>
            </a:rPr>
            <a:t>Quickly mitigated log4j vulnerability</a:t>
          </a:r>
        </a:p>
      </dgm:t>
    </dgm:pt>
    <dgm:pt modelId="{D6B61D03-1500-9240-9C71-8980037E99A4}" type="parTrans" cxnId="{88BB44CF-82F7-0345-BA00-B63047F63D29}">
      <dgm:prSet/>
      <dgm:spPr/>
      <dgm:t>
        <a:bodyPr/>
        <a:lstStyle/>
        <a:p>
          <a:endParaRPr lang="en-US"/>
        </a:p>
      </dgm:t>
    </dgm:pt>
    <dgm:pt modelId="{7A58C177-7592-C74E-878C-BB4818A96A8A}" type="sibTrans" cxnId="{88BB44CF-82F7-0345-BA00-B63047F63D29}">
      <dgm:prSet/>
      <dgm:spPr/>
      <dgm:t>
        <a:bodyPr/>
        <a:lstStyle/>
        <a:p>
          <a:endParaRPr lang="en-US"/>
        </a:p>
      </dgm:t>
    </dgm:pt>
    <dgm:pt modelId="{6E9F3C9B-13CA-43A8-8836-0B2B41D07DEF}" type="pres">
      <dgm:prSet presAssocID="{05A24E01-5535-46B9-A9A1-A9A07E639A88}" presName="root" presStyleCnt="0">
        <dgm:presLayoutVars>
          <dgm:chMax/>
          <dgm:chPref/>
          <dgm:animLvl val="lvl"/>
        </dgm:presLayoutVars>
      </dgm:prSet>
      <dgm:spPr/>
    </dgm:pt>
    <dgm:pt modelId="{E8AACCBB-6709-4071-B389-3BB226B3A586}" type="pres">
      <dgm:prSet presAssocID="{05A24E01-5535-46B9-A9A1-A9A07E639A88}" presName="divider" presStyleLbl="fgAcc1" presStyleIdx="0" presStyleCnt="6"/>
      <dgm:spPr>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tailEnd type="triangle" w="lg" len="lg"/>
        </a:ln>
        <a:effectLst/>
      </dgm:spPr>
    </dgm:pt>
    <dgm:pt modelId="{E6F74CED-5217-4282-85F1-1C12DC84731C}" type="pres">
      <dgm:prSet presAssocID="{05A24E01-5535-46B9-A9A1-A9A07E639A88}" presName="nodes" presStyleCnt="0">
        <dgm:presLayoutVars>
          <dgm:chMax/>
          <dgm:chPref/>
          <dgm:animLvl val="lvl"/>
        </dgm:presLayoutVars>
      </dgm:prSet>
      <dgm:spPr/>
    </dgm:pt>
    <dgm:pt modelId="{AC377099-4DAE-451C-ADE9-98036E2679B5}" type="pres">
      <dgm:prSet presAssocID="{58FF46FB-368D-4E9C-A650-0513B8879DA8}" presName="composite" presStyleCnt="0"/>
      <dgm:spPr/>
    </dgm:pt>
    <dgm:pt modelId="{B6C94ECD-6415-4250-B4AD-F67BF5BECFB8}" type="pres">
      <dgm:prSet presAssocID="{58FF46FB-368D-4E9C-A650-0513B8879DA8}" presName="ConnectorPoint" presStyleLbl="lnNode1" presStyleIdx="0" presStyleCnt="5"/>
      <dgm:spPr>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0E99BB09-1B86-4308-A570-3981E6DD3A06}" type="pres">
      <dgm:prSet presAssocID="{58FF46FB-368D-4E9C-A650-0513B8879DA8}" presName="DropPinPlaceHolder" presStyleCnt="0"/>
      <dgm:spPr/>
    </dgm:pt>
    <dgm:pt modelId="{0ED6E8D6-BD44-4400-BC14-1BC75CB979A3}" type="pres">
      <dgm:prSet presAssocID="{58FF46FB-368D-4E9C-A650-0513B8879DA8}" presName="DropPin" presStyleLbl="alignNode1" presStyleIdx="0" presStyleCnt="5"/>
      <dgm:spPr>
        <a:gradFill rotWithShape="0">
          <a:gsLst>
            <a:gs pos="0">
              <a:schemeClr val="accent2"/>
            </a:gs>
            <a:gs pos="100000">
              <a:schemeClr val="accent3"/>
            </a:gs>
          </a:gsLst>
          <a:lin ang="0" scaled="1"/>
        </a:gradFill>
        <a:ln>
          <a:noFill/>
        </a:ln>
      </dgm:spPr>
    </dgm:pt>
    <dgm:pt modelId="{5B7FC7CF-F58D-48D5-8BCC-38D6EE87890B}" type="pres">
      <dgm:prSet presAssocID="{58FF46FB-368D-4E9C-A650-0513B8879DA8}" presName="Ellipse" presStyleLbl="fgAcc1" presStyleIdx="1" presStyleCnt="6"/>
      <dgm:spPr>
        <a:solidFill>
          <a:schemeClr val="lt1">
            <a:hueOff val="0"/>
            <a:satOff val="0"/>
            <a:lumOff val="0"/>
          </a:schemeClr>
        </a:solidFill>
        <a:ln w="12700" cap="flat" cmpd="sng" algn="ctr">
          <a:noFill/>
          <a:prstDash val="solid"/>
          <a:miter lim="800000"/>
        </a:ln>
        <a:effectLst/>
      </dgm:spPr>
    </dgm:pt>
    <dgm:pt modelId="{D2143A46-815A-49BF-9455-C0385022444F}" type="pres">
      <dgm:prSet presAssocID="{58FF46FB-368D-4E9C-A650-0513B8879DA8}" presName="L2TextContainer" presStyleLbl="revTx" presStyleIdx="0" presStyleCnt="10">
        <dgm:presLayoutVars>
          <dgm:bulletEnabled val="1"/>
        </dgm:presLayoutVars>
      </dgm:prSet>
      <dgm:spPr/>
    </dgm:pt>
    <dgm:pt modelId="{8E3FB235-DF38-476B-9A0E-B1E583D50944}" type="pres">
      <dgm:prSet presAssocID="{58FF46FB-368D-4E9C-A650-0513B8879DA8}" presName="L1TextContainer" presStyleLbl="revTx" presStyleIdx="1" presStyleCnt="10" custScaleX="94613">
        <dgm:presLayoutVars>
          <dgm:chMax val="1"/>
          <dgm:chPref val="1"/>
          <dgm:bulletEnabled val="1"/>
        </dgm:presLayoutVars>
      </dgm:prSet>
      <dgm:spPr/>
    </dgm:pt>
    <dgm:pt modelId="{9AA05CE5-209F-4AD9-BE2C-2A69F76DA8F4}" type="pres">
      <dgm:prSet presAssocID="{58FF46FB-368D-4E9C-A650-0513B8879DA8}" presName="ConnectLine" presStyleLbl="sibTrans1D1" presStyleIdx="0" presStyleCnt="5"/>
      <dgm:spPr>
        <a:noFill/>
        <a:ln w="12700" cap="flat" cmpd="sng" algn="ctr">
          <a:solidFill>
            <a:schemeClr val="accent3">
              <a:hueOff val="0"/>
              <a:satOff val="0"/>
              <a:lumOff val="0"/>
              <a:alphaOff val="0"/>
            </a:schemeClr>
          </a:solidFill>
          <a:prstDash val="dash"/>
          <a:miter lim="800000"/>
        </a:ln>
        <a:effectLst/>
      </dgm:spPr>
    </dgm:pt>
    <dgm:pt modelId="{17350C28-DA10-4F3B-9FA2-0FE7C12A4ABE}" type="pres">
      <dgm:prSet presAssocID="{58FF46FB-368D-4E9C-A650-0513B8879DA8}" presName="EmptyPlaceHolder" presStyleCnt="0"/>
      <dgm:spPr/>
    </dgm:pt>
    <dgm:pt modelId="{6DA7B85E-9DC6-4F3B-A2BF-09CDEEDB43BC}" type="pres">
      <dgm:prSet presAssocID="{CFA40740-0682-470C-AD5A-CFF53CD12BD2}" presName="spaceBetweenRectangles" presStyleCnt="0"/>
      <dgm:spPr/>
    </dgm:pt>
    <dgm:pt modelId="{CF519A69-9940-494F-8406-D0D876E3CD26}" type="pres">
      <dgm:prSet presAssocID="{D05E1923-5021-40F7-B4EF-E582E23A699D}" presName="composite" presStyleCnt="0"/>
      <dgm:spPr/>
    </dgm:pt>
    <dgm:pt modelId="{714429FF-AAA3-4358-8C5F-1A7F29AA2B7B}" type="pres">
      <dgm:prSet presAssocID="{D05E1923-5021-40F7-B4EF-E582E23A699D}" presName="ConnectorPoint" presStyleLbl="lnNode1" presStyleIdx="1" presStyleCnt="5"/>
      <dgm:spPr>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AB8B1E8E-162B-4E3E-9E31-BA5CFBD3ED9D}" type="pres">
      <dgm:prSet presAssocID="{D05E1923-5021-40F7-B4EF-E582E23A699D}" presName="DropPinPlaceHolder" presStyleCnt="0"/>
      <dgm:spPr/>
    </dgm:pt>
    <dgm:pt modelId="{358CAA11-0A87-4861-8B4E-913B1EAD1334}" type="pres">
      <dgm:prSet presAssocID="{D05E1923-5021-40F7-B4EF-E582E23A699D}" presName="DropPin" presStyleLbl="alignNode1" presStyleIdx="1" presStyleCnt="5"/>
      <dgm:spPr>
        <a:gradFill rotWithShape="0">
          <a:gsLst>
            <a:gs pos="0">
              <a:schemeClr val="accent2"/>
            </a:gs>
            <a:gs pos="100000">
              <a:schemeClr val="accent3"/>
            </a:gs>
          </a:gsLst>
          <a:lin ang="0" scaled="1"/>
        </a:gradFill>
        <a:ln>
          <a:noFill/>
        </a:ln>
      </dgm:spPr>
    </dgm:pt>
    <dgm:pt modelId="{B1A1A837-F261-404B-A808-B2F4154CE8A2}" type="pres">
      <dgm:prSet presAssocID="{D05E1923-5021-40F7-B4EF-E582E23A699D}" presName="Ellipse" presStyleLbl="fgAcc1" presStyleIdx="2" presStyleCnt="6"/>
      <dgm:spPr>
        <a:solidFill>
          <a:schemeClr val="lt1">
            <a:hueOff val="0"/>
            <a:satOff val="0"/>
            <a:lumOff val="0"/>
          </a:schemeClr>
        </a:solidFill>
        <a:ln w="12700" cap="flat" cmpd="sng" algn="ctr">
          <a:noFill/>
          <a:prstDash val="solid"/>
          <a:miter lim="800000"/>
        </a:ln>
        <a:effectLst/>
      </dgm:spPr>
    </dgm:pt>
    <dgm:pt modelId="{B5F3F650-2E42-488A-AD4F-C4BD47D19A84}" type="pres">
      <dgm:prSet presAssocID="{D05E1923-5021-40F7-B4EF-E582E23A699D}" presName="L2TextContainer" presStyleLbl="revTx" presStyleIdx="2" presStyleCnt="10">
        <dgm:presLayoutVars>
          <dgm:bulletEnabled val="1"/>
        </dgm:presLayoutVars>
      </dgm:prSet>
      <dgm:spPr/>
    </dgm:pt>
    <dgm:pt modelId="{223C5207-4FA2-4A6C-8F43-20BD55767C99}" type="pres">
      <dgm:prSet presAssocID="{D05E1923-5021-40F7-B4EF-E582E23A699D}" presName="L1TextContainer" presStyleLbl="revTx" presStyleIdx="3" presStyleCnt="10" custScaleX="84860">
        <dgm:presLayoutVars>
          <dgm:chMax val="1"/>
          <dgm:chPref val="1"/>
          <dgm:bulletEnabled val="1"/>
        </dgm:presLayoutVars>
      </dgm:prSet>
      <dgm:spPr/>
    </dgm:pt>
    <dgm:pt modelId="{4FE5EB5D-4CEF-4D0D-9394-0534E61844BE}" type="pres">
      <dgm:prSet presAssocID="{D05E1923-5021-40F7-B4EF-E582E23A699D}" presName="ConnectLine" presStyleLbl="sibTrans1D1" presStyleIdx="1" presStyleCnt="5"/>
      <dgm:spPr>
        <a:noFill/>
        <a:ln w="12700" cap="flat" cmpd="sng" algn="ctr">
          <a:solidFill>
            <a:schemeClr val="accent3">
              <a:hueOff val="0"/>
              <a:satOff val="0"/>
              <a:lumOff val="0"/>
              <a:alphaOff val="0"/>
            </a:schemeClr>
          </a:solidFill>
          <a:prstDash val="dash"/>
          <a:miter lim="800000"/>
        </a:ln>
        <a:effectLst/>
      </dgm:spPr>
    </dgm:pt>
    <dgm:pt modelId="{EC869059-0AEC-4D98-8C46-CB603A342C72}" type="pres">
      <dgm:prSet presAssocID="{D05E1923-5021-40F7-B4EF-E582E23A699D}" presName="EmptyPlaceHolder" presStyleCnt="0"/>
      <dgm:spPr/>
    </dgm:pt>
    <dgm:pt modelId="{408BA715-9739-461D-BFDE-88EDAE355E60}" type="pres">
      <dgm:prSet presAssocID="{F020958C-EF86-4274-85F9-318F2792F7B6}" presName="spaceBetweenRectangles" presStyleCnt="0"/>
      <dgm:spPr/>
    </dgm:pt>
    <dgm:pt modelId="{D512C7F9-87A6-4BA9-AFAC-03FF1578D945}" type="pres">
      <dgm:prSet presAssocID="{FA8F44BD-C8C7-462C-9756-1EC498E86842}" presName="composite" presStyleCnt="0"/>
      <dgm:spPr/>
    </dgm:pt>
    <dgm:pt modelId="{152AD014-AFD0-4700-A468-4D562874339A}" type="pres">
      <dgm:prSet presAssocID="{FA8F44BD-C8C7-462C-9756-1EC498E86842}" presName="ConnectorPoint" presStyleLbl="lnNode1" presStyleIdx="2" presStyleCnt="5"/>
      <dgm:spPr>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CE2C4D8-4380-442D-A6C2-0B468BF3C74C}" type="pres">
      <dgm:prSet presAssocID="{FA8F44BD-C8C7-462C-9756-1EC498E86842}" presName="DropPinPlaceHolder" presStyleCnt="0"/>
      <dgm:spPr/>
    </dgm:pt>
    <dgm:pt modelId="{72C82E90-F103-439C-8371-CFFB0927B9DE}" type="pres">
      <dgm:prSet presAssocID="{FA8F44BD-C8C7-462C-9756-1EC498E86842}" presName="DropPin" presStyleLbl="alignNode1" presStyleIdx="2" presStyleCnt="5"/>
      <dgm:spPr>
        <a:gradFill rotWithShape="0">
          <a:gsLst>
            <a:gs pos="0">
              <a:schemeClr val="accent2"/>
            </a:gs>
            <a:gs pos="100000">
              <a:schemeClr val="accent3"/>
            </a:gs>
          </a:gsLst>
          <a:lin ang="0" scaled="1"/>
        </a:gradFill>
        <a:ln>
          <a:noFill/>
        </a:ln>
      </dgm:spPr>
    </dgm:pt>
    <dgm:pt modelId="{5D519322-C1DD-47AE-92C0-13575134BC76}" type="pres">
      <dgm:prSet presAssocID="{FA8F44BD-C8C7-462C-9756-1EC498E86842}" presName="Ellipse" presStyleLbl="fgAcc1" presStyleIdx="3" presStyleCnt="6"/>
      <dgm:spPr>
        <a:solidFill>
          <a:schemeClr val="lt1">
            <a:hueOff val="0"/>
            <a:satOff val="0"/>
            <a:lumOff val="0"/>
          </a:schemeClr>
        </a:solidFill>
        <a:ln w="12700" cap="flat" cmpd="sng" algn="ctr">
          <a:noFill/>
          <a:prstDash val="solid"/>
          <a:miter lim="800000"/>
        </a:ln>
        <a:effectLst/>
      </dgm:spPr>
    </dgm:pt>
    <dgm:pt modelId="{96DDA0FE-83E2-423C-9F13-58A61EB68487}" type="pres">
      <dgm:prSet presAssocID="{FA8F44BD-C8C7-462C-9756-1EC498E86842}" presName="L2TextContainer" presStyleLbl="revTx" presStyleIdx="4" presStyleCnt="10">
        <dgm:presLayoutVars>
          <dgm:bulletEnabled val="1"/>
        </dgm:presLayoutVars>
      </dgm:prSet>
      <dgm:spPr/>
    </dgm:pt>
    <dgm:pt modelId="{2D6C7916-1130-46A8-833B-A6278CBD2192}" type="pres">
      <dgm:prSet presAssocID="{FA8F44BD-C8C7-462C-9756-1EC498E86842}" presName="L1TextContainer" presStyleLbl="revTx" presStyleIdx="5" presStyleCnt="10" custScaleX="83532" custLinFactNeighborX="-1026">
        <dgm:presLayoutVars>
          <dgm:chMax val="1"/>
          <dgm:chPref val="1"/>
          <dgm:bulletEnabled val="1"/>
        </dgm:presLayoutVars>
      </dgm:prSet>
      <dgm:spPr/>
    </dgm:pt>
    <dgm:pt modelId="{4D953791-5C2F-4A75-A8F4-6ED7EAB5E015}" type="pres">
      <dgm:prSet presAssocID="{FA8F44BD-C8C7-462C-9756-1EC498E86842}" presName="ConnectLine" presStyleLbl="sibTrans1D1" presStyleIdx="2" presStyleCnt="5"/>
      <dgm:spPr>
        <a:noFill/>
        <a:ln w="12700" cap="flat" cmpd="sng" algn="ctr">
          <a:solidFill>
            <a:schemeClr val="accent3">
              <a:hueOff val="0"/>
              <a:satOff val="0"/>
              <a:lumOff val="0"/>
              <a:alphaOff val="0"/>
            </a:schemeClr>
          </a:solidFill>
          <a:prstDash val="dash"/>
          <a:miter lim="800000"/>
        </a:ln>
        <a:effectLst/>
      </dgm:spPr>
    </dgm:pt>
    <dgm:pt modelId="{22A72E40-4DCC-4F48-AADD-29738FD37A2C}" type="pres">
      <dgm:prSet presAssocID="{FA8F44BD-C8C7-462C-9756-1EC498E86842}" presName="EmptyPlaceHolder" presStyleCnt="0"/>
      <dgm:spPr/>
    </dgm:pt>
    <dgm:pt modelId="{E168BB9F-20D9-474F-9E39-4872B40634C6}" type="pres">
      <dgm:prSet presAssocID="{8C8A9736-03DA-4B1C-A590-10B4AD89452B}" presName="spaceBetweenRectangles" presStyleCnt="0"/>
      <dgm:spPr/>
    </dgm:pt>
    <dgm:pt modelId="{A62622B1-7EF4-49B6-9AC7-B54F0E2A0C74}" type="pres">
      <dgm:prSet presAssocID="{8BAB5E6F-A65E-41DB-A296-0818B0E49F7C}" presName="composite" presStyleCnt="0"/>
      <dgm:spPr/>
    </dgm:pt>
    <dgm:pt modelId="{14282312-87CB-41BB-A02D-C594BBEF33C7}" type="pres">
      <dgm:prSet presAssocID="{8BAB5E6F-A65E-41DB-A296-0818B0E49F7C}" presName="ConnectorPoint" presStyleLbl="lnNode1" presStyleIdx="3" presStyleCnt="5"/>
      <dgm:spPr>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554C1A5-AF8E-41FC-A779-25BD6B11F91F}" type="pres">
      <dgm:prSet presAssocID="{8BAB5E6F-A65E-41DB-A296-0818B0E49F7C}" presName="DropPinPlaceHolder" presStyleCnt="0"/>
      <dgm:spPr/>
    </dgm:pt>
    <dgm:pt modelId="{17331DD9-74CF-4A3A-86BA-F4B9DBEAB944}" type="pres">
      <dgm:prSet presAssocID="{8BAB5E6F-A65E-41DB-A296-0818B0E49F7C}" presName="DropPin" presStyleLbl="alignNode1" presStyleIdx="3" presStyleCnt="5"/>
      <dgm:spPr>
        <a:gradFill rotWithShape="0">
          <a:gsLst>
            <a:gs pos="0">
              <a:schemeClr val="accent2"/>
            </a:gs>
            <a:gs pos="100000">
              <a:schemeClr val="accent3"/>
            </a:gs>
          </a:gsLst>
          <a:lin ang="0" scaled="1"/>
        </a:gradFill>
        <a:ln>
          <a:noFill/>
        </a:ln>
      </dgm:spPr>
    </dgm:pt>
    <dgm:pt modelId="{515AAB83-BD07-4B9E-9A3B-858C0B126F9C}" type="pres">
      <dgm:prSet presAssocID="{8BAB5E6F-A65E-41DB-A296-0818B0E49F7C}" presName="Ellipse" presStyleLbl="fgAcc1" presStyleIdx="4" presStyleCnt="6"/>
      <dgm:spPr>
        <a:solidFill>
          <a:schemeClr val="lt1">
            <a:hueOff val="0"/>
            <a:satOff val="0"/>
            <a:lumOff val="0"/>
          </a:schemeClr>
        </a:solidFill>
        <a:ln w="12700" cap="flat" cmpd="sng" algn="ctr">
          <a:noFill/>
          <a:prstDash val="solid"/>
          <a:miter lim="800000"/>
        </a:ln>
        <a:effectLst/>
      </dgm:spPr>
    </dgm:pt>
    <dgm:pt modelId="{08CB2D5A-F46A-4E0E-9575-15F31D04AAC6}" type="pres">
      <dgm:prSet presAssocID="{8BAB5E6F-A65E-41DB-A296-0818B0E49F7C}" presName="L2TextContainer" presStyleLbl="revTx" presStyleIdx="6" presStyleCnt="10">
        <dgm:presLayoutVars>
          <dgm:bulletEnabled val="1"/>
        </dgm:presLayoutVars>
      </dgm:prSet>
      <dgm:spPr/>
    </dgm:pt>
    <dgm:pt modelId="{7C1E6B4A-59F7-4018-A403-E1CCAEE78BA1}" type="pres">
      <dgm:prSet presAssocID="{8BAB5E6F-A65E-41DB-A296-0818B0E49F7C}" presName="L1TextContainer" presStyleLbl="revTx" presStyleIdx="7" presStyleCnt="10" custScaleX="81675">
        <dgm:presLayoutVars>
          <dgm:chMax val="1"/>
          <dgm:chPref val="1"/>
          <dgm:bulletEnabled val="1"/>
        </dgm:presLayoutVars>
      </dgm:prSet>
      <dgm:spPr/>
    </dgm:pt>
    <dgm:pt modelId="{A03C5372-D306-43AC-B406-6F8183849431}" type="pres">
      <dgm:prSet presAssocID="{8BAB5E6F-A65E-41DB-A296-0818B0E49F7C}" presName="ConnectLine" presStyleLbl="sibTrans1D1" presStyleIdx="3" presStyleCnt="5"/>
      <dgm:spPr>
        <a:noFill/>
        <a:ln w="12700" cap="flat" cmpd="sng" algn="ctr">
          <a:solidFill>
            <a:schemeClr val="accent3">
              <a:hueOff val="0"/>
              <a:satOff val="0"/>
              <a:lumOff val="0"/>
              <a:alphaOff val="0"/>
            </a:schemeClr>
          </a:solidFill>
          <a:prstDash val="dash"/>
          <a:miter lim="800000"/>
        </a:ln>
        <a:effectLst/>
      </dgm:spPr>
    </dgm:pt>
    <dgm:pt modelId="{90926F0B-05E0-48AF-9C69-5C494731F877}" type="pres">
      <dgm:prSet presAssocID="{8BAB5E6F-A65E-41DB-A296-0818B0E49F7C}" presName="EmptyPlaceHolder" presStyleCnt="0"/>
      <dgm:spPr/>
    </dgm:pt>
    <dgm:pt modelId="{9EA695E3-93D5-405B-8AF6-0B8537A964FD}" type="pres">
      <dgm:prSet presAssocID="{B407F4C3-8FC9-4E91-A0EC-6B33713CC9A5}" presName="spaceBetweenRectangles" presStyleCnt="0"/>
      <dgm:spPr/>
    </dgm:pt>
    <dgm:pt modelId="{05956D37-804F-419D-9E8C-30D41D06DC3E}" type="pres">
      <dgm:prSet presAssocID="{8B9AF88A-E1F7-4D3A-905F-87228D6A8655}" presName="composite" presStyleCnt="0"/>
      <dgm:spPr/>
    </dgm:pt>
    <dgm:pt modelId="{58B7B786-A0AD-4662-8D54-C5C572D2C32C}" type="pres">
      <dgm:prSet presAssocID="{8B9AF88A-E1F7-4D3A-905F-87228D6A8655}" presName="ConnectorPoint" presStyleLbl="lnNode1" presStyleIdx="4" presStyleCnt="5"/>
      <dgm:spPr>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E4704426-333D-4092-A035-BBC55DB8579D}" type="pres">
      <dgm:prSet presAssocID="{8B9AF88A-E1F7-4D3A-905F-87228D6A8655}" presName="DropPinPlaceHolder" presStyleCnt="0"/>
      <dgm:spPr/>
    </dgm:pt>
    <dgm:pt modelId="{A55439AF-6893-479D-8B57-31FBC13C553F}" type="pres">
      <dgm:prSet presAssocID="{8B9AF88A-E1F7-4D3A-905F-87228D6A8655}" presName="DropPin" presStyleLbl="alignNode1" presStyleIdx="4" presStyleCnt="5"/>
      <dgm:spPr>
        <a:gradFill rotWithShape="0">
          <a:gsLst>
            <a:gs pos="0">
              <a:schemeClr val="accent2"/>
            </a:gs>
            <a:gs pos="100000">
              <a:schemeClr val="accent3"/>
            </a:gs>
          </a:gsLst>
          <a:lin ang="0" scaled="1"/>
        </a:gradFill>
        <a:ln>
          <a:noFill/>
        </a:ln>
      </dgm:spPr>
    </dgm:pt>
    <dgm:pt modelId="{A22B1C16-7FF0-4DBE-B32E-E43FEB1E2EAC}" type="pres">
      <dgm:prSet presAssocID="{8B9AF88A-E1F7-4D3A-905F-87228D6A8655}" presName="Ellipse" presStyleLbl="fgAcc1" presStyleIdx="5" presStyleCnt="6"/>
      <dgm:spPr>
        <a:solidFill>
          <a:schemeClr val="lt1">
            <a:hueOff val="0"/>
            <a:satOff val="0"/>
            <a:lumOff val="0"/>
          </a:schemeClr>
        </a:solidFill>
        <a:ln w="12700" cap="flat" cmpd="sng" algn="ctr">
          <a:noFill/>
          <a:prstDash val="solid"/>
          <a:miter lim="800000"/>
        </a:ln>
        <a:effectLst/>
      </dgm:spPr>
    </dgm:pt>
    <dgm:pt modelId="{1B55AA6D-649D-4145-93EB-08B866A4D4E5}" type="pres">
      <dgm:prSet presAssocID="{8B9AF88A-E1F7-4D3A-905F-87228D6A8655}" presName="L2TextContainer" presStyleLbl="revTx" presStyleIdx="8" presStyleCnt="10">
        <dgm:presLayoutVars>
          <dgm:bulletEnabled val="1"/>
        </dgm:presLayoutVars>
      </dgm:prSet>
      <dgm:spPr/>
    </dgm:pt>
    <dgm:pt modelId="{3FA5D5AE-9CAE-4D19-9765-BCEE62095312}" type="pres">
      <dgm:prSet presAssocID="{8B9AF88A-E1F7-4D3A-905F-87228D6A8655}" presName="L1TextContainer" presStyleLbl="revTx" presStyleIdx="9" presStyleCnt="10" custScaleX="81811" custLinFactNeighborX="1184">
        <dgm:presLayoutVars>
          <dgm:chMax val="1"/>
          <dgm:chPref val="1"/>
          <dgm:bulletEnabled val="1"/>
        </dgm:presLayoutVars>
      </dgm:prSet>
      <dgm:spPr/>
    </dgm:pt>
    <dgm:pt modelId="{FE6CA7EB-68EC-4E76-9051-08C4CF370101}" type="pres">
      <dgm:prSet presAssocID="{8B9AF88A-E1F7-4D3A-905F-87228D6A8655}" presName="ConnectLine" presStyleLbl="sibTrans1D1" presStyleIdx="4" presStyleCnt="5"/>
      <dgm:spPr>
        <a:noFill/>
        <a:ln w="12700" cap="flat" cmpd="sng" algn="ctr">
          <a:solidFill>
            <a:schemeClr val="accent3">
              <a:hueOff val="0"/>
              <a:satOff val="0"/>
              <a:lumOff val="0"/>
              <a:alphaOff val="0"/>
            </a:schemeClr>
          </a:solidFill>
          <a:prstDash val="dash"/>
          <a:miter lim="800000"/>
        </a:ln>
        <a:effectLst/>
      </dgm:spPr>
    </dgm:pt>
    <dgm:pt modelId="{070CED43-982E-487C-9CC2-CFAEABD4D2D8}" type="pres">
      <dgm:prSet presAssocID="{8B9AF88A-E1F7-4D3A-905F-87228D6A8655}" presName="EmptyPlaceHolder" presStyleCnt="0"/>
      <dgm:spPr/>
    </dgm:pt>
  </dgm:ptLst>
  <dgm:cxnLst>
    <dgm:cxn modelId="{1E92940A-250B-4494-B40F-3DA807C7CB42}" type="presOf" srcId="{DF1ABFB3-B399-406F-91BD-DCDF9A38526B}" destId="{1B55AA6D-649D-4145-93EB-08B866A4D4E5}" srcOrd="0" destOrd="0" presId="urn:microsoft.com/office/officeart/2017/3/layout/DropPinTimeline"/>
    <dgm:cxn modelId="{C3A1C60D-63BB-4E34-AD47-96AABDB6084E}" type="presOf" srcId="{D05E1923-5021-40F7-B4EF-E582E23A699D}" destId="{223C5207-4FA2-4A6C-8F43-20BD55767C99}" srcOrd="0" destOrd="0" presId="urn:microsoft.com/office/officeart/2017/3/layout/DropPinTimeline"/>
    <dgm:cxn modelId="{5F3B0F1C-AD09-448C-A081-46D11DC987C6}" type="presOf" srcId="{8B9AF88A-E1F7-4D3A-905F-87228D6A8655}" destId="{3FA5D5AE-9CAE-4D19-9765-BCEE62095312}" srcOrd="0" destOrd="0" presId="urn:microsoft.com/office/officeart/2017/3/layout/DropPinTimeline"/>
    <dgm:cxn modelId="{E0E45028-839A-4135-AA56-517D3BAA0708}" type="presOf" srcId="{8BAB5E6F-A65E-41DB-A296-0818B0E49F7C}" destId="{7C1E6B4A-59F7-4018-A403-E1CCAEE78BA1}" srcOrd="0" destOrd="0" presId="urn:microsoft.com/office/officeart/2017/3/layout/DropPinTimeline"/>
    <dgm:cxn modelId="{1B32EF2C-9DB5-4504-A9DA-B4956CC00208}" srcId="{FA8F44BD-C8C7-462C-9756-1EC498E86842}" destId="{EFEB4D61-3A9C-4140-977F-3C3F5C9EE9D1}" srcOrd="0" destOrd="0" parTransId="{57D352E4-0431-4F68-B8F1-61BFA34799AA}" sibTransId="{0ECC32B6-1E7C-4AA4-9DBF-D69B7C5E64A9}"/>
    <dgm:cxn modelId="{0D51BD2E-4619-469B-B233-EBAC3D4D0BA6}" srcId="{05A24E01-5535-46B9-A9A1-A9A07E639A88}" destId="{FA8F44BD-C8C7-462C-9756-1EC498E86842}" srcOrd="2" destOrd="0" parTransId="{F47063EE-4B58-4EDE-A4F2-A4BD81B82F21}" sibTransId="{8C8A9736-03DA-4B1C-A590-10B4AD89452B}"/>
    <dgm:cxn modelId="{C5645B39-CB65-4A0A-B369-E455C3B827C3}" srcId="{05A24E01-5535-46B9-A9A1-A9A07E639A88}" destId="{58FF46FB-368D-4E9C-A650-0513B8879DA8}" srcOrd="0" destOrd="0" parTransId="{11DFA284-5E99-474D-BF05-364A45269DC7}" sibTransId="{CFA40740-0682-470C-AD5A-CFF53CD12BD2}"/>
    <dgm:cxn modelId="{7DDF5444-F976-4F04-88A9-CF8B15238792}" type="presOf" srcId="{58FF46FB-368D-4E9C-A650-0513B8879DA8}" destId="{8E3FB235-DF38-476B-9A0E-B1E583D50944}" srcOrd="0" destOrd="0" presId="urn:microsoft.com/office/officeart/2017/3/layout/DropPinTimeline"/>
    <dgm:cxn modelId="{1690634A-EBA7-4881-9E5F-0C82421D4CDF}" type="presOf" srcId="{FA8F44BD-C8C7-462C-9756-1EC498E86842}" destId="{2D6C7916-1130-46A8-833B-A6278CBD2192}" srcOrd="0" destOrd="0" presId="urn:microsoft.com/office/officeart/2017/3/layout/DropPinTimeline"/>
    <dgm:cxn modelId="{B659504B-18E4-4D89-A17C-34ABB280AE52}" srcId="{58FF46FB-368D-4E9C-A650-0513B8879DA8}" destId="{9A875394-CA1E-4432-AEEB-9054FCFF5E0E}" srcOrd="0" destOrd="0" parTransId="{FCC92BDD-6EA3-421D-9DA8-7D3A12D003B6}" sibTransId="{0314452B-82A0-42F4-9551-DF00CFFC3580}"/>
    <dgm:cxn modelId="{15319551-A9EA-462E-845B-E5251E84291F}" srcId="{8B9AF88A-E1F7-4D3A-905F-87228D6A8655}" destId="{DF1ABFB3-B399-406F-91BD-DCDF9A38526B}" srcOrd="0" destOrd="0" parTransId="{78CB0E27-958C-4066-A189-8B36505E8204}" sibTransId="{70E4A1D3-514E-4327-991D-5CC9C6B41885}"/>
    <dgm:cxn modelId="{4876CF51-F110-4E25-8FD4-08D25B4B0AB8}" srcId="{D05E1923-5021-40F7-B4EF-E582E23A699D}" destId="{579089A8-5362-4BA4-9163-D19228C1808F}" srcOrd="0" destOrd="0" parTransId="{FB2DEB6E-B29F-4E51-960A-23ECC62EBF38}" sibTransId="{1C5328B1-AC18-4CF7-A034-BB0592F4A2A1}"/>
    <dgm:cxn modelId="{66B49C6C-FAFD-47B4-BF22-05A295C23D4E}" srcId="{05A24E01-5535-46B9-A9A1-A9A07E639A88}" destId="{8BAB5E6F-A65E-41DB-A296-0818B0E49F7C}" srcOrd="3" destOrd="0" parTransId="{886842C6-3EFC-4BE7-B417-415595758830}" sibTransId="{B407F4C3-8FC9-4E91-A0EC-6B33713CC9A5}"/>
    <dgm:cxn modelId="{2617C475-F537-46A6-ADE1-4EB764853601}" srcId="{8BAB5E6F-A65E-41DB-A296-0818B0E49F7C}" destId="{332BC85C-1CF3-4F8F-ACB7-5B6D53744AE1}" srcOrd="0" destOrd="0" parTransId="{99F218FD-90FE-450E-A368-B3E3677E74E8}" sibTransId="{8D1CC686-B05C-4470-A959-236CC9C8BB70}"/>
    <dgm:cxn modelId="{E5347A80-3204-E347-A987-403C981F5D17}" type="presOf" srcId="{022AE35B-BCE2-9B4A-9A94-1FC00BF4EF2D}" destId="{B5F3F650-2E42-488A-AD4F-C4BD47D19A84}" srcOrd="0" destOrd="1" presId="urn:microsoft.com/office/officeart/2017/3/layout/DropPinTimeline"/>
    <dgm:cxn modelId="{B9F0B583-D02F-4EF4-83A8-DFD7B32B9433}" type="presOf" srcId="{9A875394-CA1E-4432-AEEB-9054FCFF5E0E}" destId="{D2143A46-815A-49BF-9455-C0385022444F}" srcOrd="0" destOrd="0" presId="urn:microsoft.com/office/officeart/2017/3/layout/DropPinTimeline"/>
    <dgm:cxn modelId="{88BB44CF-82F7-0345-BA00-B63047F63D29}" srcId="{D05E1923-5021-40F7-B4EF-E582E23A699D}" destId="{022AE35B-BCE2-9B4A-9A94-1FC00BF4EF2D}" srcOrd="1" destOrd="0" parTransId="{D6B61D03-1500-9240-9C71-8980037E99A4}" sibTransId="{7A58C177-7592-C74E-878C-BB4818A96A8A}"/>
    <dgm:cxn modelId="{DF6168D4-4FC3-42E4-8DAA-85BA8A678933}" type="presOf" srcId="{332BC85C-1CF3-4F8F-ACB7-5B6D53744AE1}" destId="{08CB2D5A-F46A-4E0E-9575-15F31D04AAC6}" srcOrd="0" destOrd="0" presId="urn:microsoft.com/office/officeart/2017/3/layout/DropPinTimeline"/>
    <dgm:cxn modelId="{72C4D6D9-419A-42C1-A76D-84599F65BB08}" srcId="{05A24E01-5535-46B9-A9A1-A9A07E639A88}" destId="{D05E1923-5021-40F7-B4EF-E582E23A699D}" srcOrd="1" destOrd="0" parTransId="{FD6C5CD2-9CED-4BE6-89CD-A5A5CCE63B3E}" sibTransId="{F020958C-EF86-4274-85F9-318F2792F7B6}"/>
    <dgm:cxn modelId="{C6A73EDB-89B0-4756-9ECD-83E9B8AB77E5}" type="presOf" srcId="{EFEB4D61-3A9C-4140-977F-3C3F5C9EE9D1}" destId="{96DDA0FE-83E2-423C-9F13-58A61EB68487}" srcOrd="0" destOrd="0" presId="urn:microsoft.com/office/officeart/2017/3/layout/DropPinTimeline"/>
    <dgm:cxn modelId="{FE7849EA-5B37-43C8-B217-CD4E30A8E545}" type="presOf" srcId="{05A24E01-5535-46B9-A9A1-A9A07E639A88}" destId="{6E9F3C9B-13CA-43A8-8836-0B2B41D07DEF}" srcOrd="0" destOrd="0" presId="urn:microsoft.com/office/officeart/2017/3/layout/DropPinTimeline"/>
    <dgm:cxn modelId="{E1474FF3-8E3C-4B30-985C-CE88BA0FE324}" srcId="{05A24E01-5535-46B9-A9A1-A9A07E639A88}" destId="{8B9AF88A-E1F7-4D3A-905F-87228D6A8655}" srcOrd="4" destOrd="0" parTransId="{933A8FED-7B84-4ED0-B6AA-2EE26A89B8EA}" sibTransId="{F11DD6EC-352C-4A0E-84AA-FEBE2F06BCF9}"/>
    <dgm:cxn modelId="{DC6269F4-0C31-4613-A809-E8E029CAD0D1}" type="presOf" srcId="{579089A8-5362-4BA4-9163-D19228C1808F}" destId="{B5F3F650-2E42-488A-AD4F-C4BD47D19A84}" srcOrd="0" destOrd="0" presId="urn:microsoft.com/office/officeart/2017/3/layout/DropPinTimeline"/>
    <dgm:cxn modelId="{2FED2A5E-98EB-4859-AB3F-062F22EEC890}" type="presParOf" srcId="{6E9F3C9B-13CA-43A8-8836-0B2B41D07DEF}" destId="{E8AACCBB-6709-4071-B389-3BB226B3A586}" srcOrd="0" destOrd="0" presId="urn:microsoft.com/office/officeart/2017/3/layout/DropPinTimeline"/>
    <dgm:cxn modelId="{6DE443D7-8EE2-4FBC-842D-B6B9C44204D0}" type="presParOf" srcId="{6E9F3C9B-13CA-43A8-8836-0B2B41D07DEF}" destId="{E6F74CED-5217-4282-85F1-1C12DC84731C}" srcOrd="1" destOrd="0" presId="urn:microsoft.com/office/officeart/2017/3/layout/DropPinTimeline"/>
    <dgm:cxn modelId="{C773189E-DF31-4C58-A290-F5DFD7DCF8B1}" type="presParOf" srcId="{E6F74CED-5217-4282-85F1-1C12DC84731C}" destId="{AC377099-4DAE-451C-ADE9-98036E2679B5}" srcOrd="0" destOrd="0" presId="urn:microsoft.com/office/officeart/2017/3/layout/DropPinTimeline"/>
    <dgm:cxn modelId="{04D71AD3-A9B8-46E1-AB82-BB594FCE110E}" type="presParOf" srcId="{AC377099-4DAE-451C-ADE9-98036E2679B5}" destId="{B6C94ECD-6415-4250-B4AD-F67BF5BECFB8}" srcOrd="0" destOrd="0" presId="urn:microsoft.com/office/officeart/2017/3/layout/DropPinTimeline"/>
    <dgm:cxn modelId="{4D9D677D-9448-43AF-978B-5C7E7661F4F9}" type="presParOf" srcId="{AC377099-4DAE-451C-ADE9-98036E2679B5}" destId="{0E99BB09-1B86-4308-A570-3981E6DD3A06}" srcOrd="1" destOrd="0" presId="urn:microsoft.com/office/officeart/2017/3/layout/DropPinTimeline"/>
    <dgm:cxn modelId="{C213A57E-D4AE-4C05-AA12-FE8CC1989639}" type="presParOf" srcId="{0E99BB09-1B86-4308-A570-3981E6DD3A06}" destId="{0ED6E8D6-BD44-4400-BC14-1BC75CB979A3}" srcOrd="0" destOrd="0" presId="urn:microsoft.com/office/officeart/2017/3/layout/DropPinTimeline"/>
    <dgm:cxn modelId="{927F0821-BB24-4368-A4D4-046EB89F39DD}" type="presParOf" srcId="{0E99BB09-1B86-4308-A570-3981E6DD3A06}" destId="{5B7FC7CF-F58D-48D5-8BCC-38D6EE87890B}" srcOrd="1" destOrd="0" presId="urn:microsoft.com/office/officeart/2017/3/layout/DropPinTimeline"/>
    <dgm:cxn modelId="{F517DE46-1EA2-46F3-8833-EE234EEF5B09}" type="presParOf" srcId="{AC377099-4DAE-451C-ADE9-98036E2679B5}" destId="{D2143A46-815A-49BF-9455-C0385022444F}" srcOrd="2" destOrd="0" presId="urn:microsoft.com/office/officeart/2017/3/layout/DropPinTimeline"/>
    <dgm:cxn modelId="{75F0F73C-AD49-4A34-842E-A65EF46645BA}" type="presParOf" srcId="{AC377099-4DAE-451C-ADE9-98036E2679B5}" destId="{8E3FB235-DF38-476B-9A0E-B1E583D50944}" srcOrd="3" destOrd="0" presId="urn:microsoft.com/office/officeart/2017/3/layout/DropPinTimeline"/>
    <dgm:cxn modelId="{071A2262-20BC-4D30-AB90-12B0A0FEB6EF}" type="presParOf" srcId="{AC377099-4DAE-451C-ADE9-98036E2679B5}" destId="{9AA05CE5-209F-4AD9-BE2C-2A69F76DA8F4}" srcOrd="4" destOrd="0" presId="urn:microsoft.com/office/officeart/2017/3/layout/DropPinTimeline"/>
    <dgm:cxn modelId="{0D0471BD-C944-46DB-9B0D-12B6F025E4F4}" type="presParOf" srcId="{AC377099-4DAE-451C-ADE9-98036E2679B5}" destId="{17350C28-DA10-4F3B-9FA2-0FE7C12A4ABE}" srcOrd="5" destOrd="0" presId="urn:microsoft.com/office/officeart/2017/3/layout/DropPinTimeline"/>
    <dgm:cxn modelId="{37FF9AEE-1EE5-440D-B822-B54671B03AAC}" type="presParOf" srcId="{E6F74CED-5217-4282-85F1-1C12DC84731C}" destId="{6DA7B85E-9DC6-4F3B-A2BF-09CDEEDB43BC}" srcOrd="1" destOrd="0" presId="urn:microsoft.com/office/officeart/2017/3/layout/DropPinTimeline"/>
    <dgm:cxn modelId="{3FF77B45-DC34-4E18-8B7E-49C274966E23}" type="presParOf" srcId="{E6F74CED-5217-4282-85F1-1C12DC84731C}" destId="{CF519A69-9940-494F-8406-D0D876E3CD26}" srcOrd="2" destOrd="0" presId="urn:microsoft.com/office/officeart/2017/3/layout/DropPinTimeline"/>
    <dgm:cxn modelId="{4E60349A-D4EB-4BFE-9374-0F079D59B1FC}" type="presParOf" srcId="{CF519A69-9940-494F-8406-D0D876E3CD26}" destId="{714429FF-AAA3-4358-8C5F-1A7F29AA2B7B}" srcOrd="0" destOrd="0" presId="urn:microsoft.com/office/officeart/2017/3/layout/DropPinTimeline"/>
    <dgm:cxn modelId="{0B07CD93-B91C-4CAF-B94C-3237B0C6F601}" type="presParOf" srcId="{CF519A69-9940-494F-8406-D0D876E3CD26}" destId="{AB8B1E8E-162B-4E3E-9E31-BA5CFBD3ED9D}" srcOrd="1" destOrd="0" presId="urn:microsoft.com/office/officeart/2017/3/layout/DropPinTimeline"/>
    <dgm:cxn modelId="{BB97917A-2BFB-4D8A-94BD-816B0C62D6F6}" type="presParOf" srcId="{AB8B1E8E-162B-4E3E-9E31-BA5CFBD3ED9D}" destId="{358CAA11-0A87-4861-8B4E-913B1EAD1334}" srcOrd="0" destOrd="0" presId="urn:microsoft.com/office/officeart/2017/3/layout/DropPinTimeline"/>
    <dgm:cxn modelId="{FDC4D318-B3AD-4E39-8663-3AFB57531D79}" type="presParOf" srcId="{AB8B1E8E-162B-4E3E-9E31-BA5CFBD3ED9D}" destId="{B1A1A837-F261-404B-A808-B2F4154CE8A2}" srcOrd="1" destOrd="0" presId="urn:microsoft.com/office/officeart/2017/3/layout/DropPinTimeline"/>
    <dgm:cxn modelId="{7F53703E-9DF0-45E5-AC76-7E0CCD3B06EA}" type="presParOf" srcId="{CF519A69-9940-494F-8406-D0D876E3CD26}" destId="{B5F3F650-2E42-488A-AD4F-C4BD47D19A84}" srcOrd="2" destOrd="0" presId="urn:microsoft.com/office/officeart/2017/3/layout/DropPinTimeline"/>
    <dgm:cxn modelId="{B59937ED-9C59-4BBD-AA3C-5D9159504926}" type="presParOf" srcId="{CF519A69-9940-494F-8406-D0D876E3CD26}" destId="{223C5207-4FA2-4A6C-8F43-20BD55767C99}" srcOrd="3" destOrd="0" presId="urn:microsoft.com/office/officeart/2017/3/layout/DropPinTimeline"/>
    <dgm:cxn modelId="{470C2FBB-9D40-4F2C-8107-12E2CA0E70BE}" type="presParOf" srcId="{CF519A69-9940-494F-8406-D0D876E3CD26}" destId="{4FE5EB5D-4CEF-4D0D-9394-0534E61844BE}" srcOrd="4" destOrd="0" presId="urn:microsoft.com/office/officeart/2017/3/layout/DropPinTimeline"/>
    <dgm:cxn modelId="{C1237DFD-87FD-434B-A5C8-02108EF43081}" type="presParOf" srcId="{CF519A69-9940-494F-8406-D0D876E3CD26}" destId="{EC869059-0AEC-4D98-8C46-CB603A342C72}" srcOrd="5" destOrd="0" presId="urn:microsoft.com/office/officeart/2017/3/layout/DropPinTimeline"/>
    <dgm:cxn modelId="{7A1441D0-A5AA-4E6C-9388-511DA29929BF}" type="presParOf" srcId="{E6F74CED-5217-4282-85F1-1C12DC84731C}" destId="{408BA715-9739-461D-BFDE-88EDAE355E60}" srcOrd="3" destOrd="0" presId="urn:microsoft.com/office/officeart/2017/3/layout/DropPinTimeline"/>
    <dgm:cxn modelId="{087F2A81-CFD9-4BF8-96FC-2D4ABA32462F}" type="presParOf" srcId="{E6F74CED-5217-4282-85F1-1C12DC84731C}" destId="{D512C7F9-87A6-4BA9-AFAC-03FF1578D945}" srcOrd="4" destOrd="0" presId="urn:microsoft.com/office/officeart/2017/3/layout/DropPinTimeline"/>
    <dgm:cxn modelId="{8C6217DA-A763-4946-99A2-03C618C428AF}" type="presParOf" srcId="{D512C7F9-87A6-4BA9-AFAC-03FF1578D945}" destId="{152AD014-AFD0-4700-A468-4D562874339A}" srcOrd="0" destOrd="0" presId="urn:microsoft.com/office/officeart/2017/3/layout/DropPinTimeline"/>
    <dgm:cxn modelId="{A6A34287-F5FF-46EE-9A88-F2ECF73903CE}" type="presParOf" srcId="{D512C7F9-87A6-4BA9-AFAC-03FF1578D945}" destId="{6CE2C4D8-4380-442D-A6C2-0B468BF3C74C}" srcOrd="1" destOrd="0" presId="urn:microsoft.com/office/officeart/2017/3/layout/DropPinTimeline"/>
    <dgm:cxn modelId="{D28BF9CF-F026-4786-A1AC-F4F785C54591}" type="presParOf" srcId="{6CE2C4D8-4380-442D-A6C2-0B468BF3C74C}" destId="{72C82E90-F103-439C-8371-CFFB0927B9DE}" srcOrd="0" destOrd="0" presId="urn:microsoft.com/office/officeart/2017/3/layout/DropPinTimeline"/>
    <dgm:cxn modelId="{E33A6BB5-6D3A-4D44-AEFC-75BAB101C26D}" type="presParOf" srcId="{6CE2C4D8-4380-442D-A6C2-0B468BF3C74C}" destId="{5D519322-C1DD-47AE-92C0-13575134BC76}" srcOrd="1" destOrd="0" presId="urn:microsoft.com/office/officeart/2017/3/layout/DropPinTimeline"/>
    <dgm:cxn modelId="{0BFD1614-5731-4306-81F7-E2C949C32A93}" type="presParOf" srcId="{D512C7F9-87A6-4BA9-AFAC-03FF1578D945}" destId="{96DDA0FE-83E2-423C-9F13-58A61EB68487}" srcOrd="2" destOrd="0" presId="urn:microsoft.com/office/officeart/2017/3/layout/DropPinTimeline"/>
    <dgm:cxn modelId="{06EDED26-E685-42BC-BFC2-75C7EA695E40}" type="presParOf" srcId="{D512C7F9-87A6-4BA9-AFAC-03FF1578D945}" destId="{2D6C7916-1130-46A8-833B-A6278CBD2192}" srcOrd="3" destOrd="0" presId="urn:microsoft.com/office/officeart/2017/3/layout/DropPinTimeline"/>
    <dgm:cxn modelId="{A20C8A5A-2D9A-4EF7-BC83-D5EE4B16698D}" type="presParOf" srcId="{D512C7F9-87A6-4BA9-AFAC-03FF1578D945}" destId="{4D953791-5C2F-4A75-A8F4-6ED7EAB5E015}" srcOrd="4" destOrd="0" presId="urn:microsoft.com/office/officeart/2017/3/layout/DropPinTimeline"/>
    <dgm:cxn modelId="{6780D10C-523A-4885-B5BF-84F303790098}" type="presParOf" srcId="{D512C7F9-87A6-4BA9-AFAC-03FF1578D945}" destId="{22A72E40-4DCC-4F48-AADD-29738FD37A2C}" srcOrd="5" destOrd="0" presId="urn:microsoft.com/office/officeart/2017/3/layout/DropPinTimeline"/>
    <dgm:cxn modelId="{30EAF1CE-B96B-4CA5-BF13-51DD8040A559}" type="presParOf" srcId="{E6F74CED-5217-4282-85F1-1C12DC84731C}" destId="{E168BB9F-20D9-474F-9E39-4872B40634C6}" srcOrd="5" destOrd="0" presId="urn:microsoft.com/office/officeart/2017/3/layout/DropPinTimeline"/>
    <dgm:cxn modelId="{39415FEC-72C6-4C74-A821-E354E744CD96}" type="presParOf" srcId="{E6F74CED-5217-4282-85F1-1C12DC84731C}" destId="{A62622B1-7EF4-49B6-9AC7-B54F0E2A0C74}" srcOrd="6" destOrd="0" presId="urn:microsoft.com/office/officeart/2017/3/layout/DropPinTimeline"/>
    <dgm:cxn modelId="{D67F013A-C0A0-41F6-B6F2-E904B1BB7A8F}" type="presParOf" srcId="{A62622B1-7EF4-49B6-9AC7-B54F0E2A0C74}" destId="{14282312-87CB-41BB-A02D-C594BBEF33C7}" srcOrd="0" destOrd="0" presId="urn:microsoft.com/office/officeart/2017/3/layout/DropPinTimeline"/>
    <dgm:cxn modelId="{AA55F469-83D2-4E02-B111-0206AAFCAA06}" type="presParOf" srcId="{A62622B1-7EF4-49B6-9AC7-B54F0E2A0C74}" destId="{D554C1A5-AF8E-41FC-A779-25BD6B11F91F}" srcOrd="1" destOrd="0" presId="urn:microsoft.com/office/officeart/2017/3/layout/DropPinTimeline"/>
    <dgm:cxn modelId="{033C6509-70C8-4B85-9F92-724CDBB68078}" type="presParOf" srcId="{D554C1A5-AF8E-41FC-A779-25BD6B11F91F}" destId="{17331DD9-74CF-4A3A-86BA-F4B9DBEAB944}" srcOrd="0" destOrd="0" presId="urn:microsoft.com/office/officeart/2017/3/layout/DropPinTimeline"/>
    <dgm:cxn modelId="{C7CCDF66-BA72-4EDC-AE16-CAA6317954F0}" type="presParOf" srcId="{D554C1A5-AF8E-41FC-A779-25BD6B11F91F}" destId="{515AAB83-BD07-4B9E-9A3B-858C0B126F9C}" srcOrd="1" destOrd="0" presId="urn:microsoft.com/office/officeart/2017/3/layout/DropPinTimeline"/>
    <dgm:cxn modelId="{E8437A29-F853-4553-AB29-152AF603DF52}" type="presParOf" srcId="{A62622B1-7EF4-49B6-9AC7-B54F0E2A0C74}" destId="{08CB2D5A-F46A-4E0E-9575-15F31D04AAC6}" srcOrd="2" destOrd="0" presId="urn:microsoft.com/office/officeart/2017/3/layout/DropPinTimeline"/>
    <dgm:cxn modelId="{1F3D9CE2-342F-4335-BD41-5AA59D2BD7BD}" type="presParOf" srcId="{A62622B1-7EF4-49B6-9AC7-B54F0E2A0C74}" destId="{7C1E6B4A-59F7-4018-A403-E1CCAEE78BA1}" srcOrd="3" destOrd="0" presId="urn:microsoft.com/office/officeart/2017/3/layout/DropPinTimeline"/>
    <dgm:cxn modelId="{FFF1ACE9-B2B3-4E83-877B-F9633E8EE135}" type="presParOf" srcId="{A62622B1-7EF4-49B6-9AC7-B54F0E2A0C74}" destId="{A03C5372-D306-43AC-B406-6F8183849431}" srcOrd="4" destOrd="0" presId="urn:microsoft.com/office/officeart/2017/3/layout/DropPinTimeline"/>
    <dgm:cxn modelId="{D8A09163-94A5-46BD-9FA2-C3372A01AA32}" type="presParOf" srcId="{A62622B1-7EF4-49B6-9AC7-B54F0E2A0C74}" destId="{90926F0B-05E0-48AF-9C69-5C494731F877}" srcOrd="5" destOrd="0" presId="urn:microsoft.com/office/officeart/2017/3/layout/DropPinTimeline"/>
    <dgm:cxn modelId="{80084466-50AF-445A-BE2A-0C51919B9169}" type="presParOf" srcId="{E6F74CED-5217-4282-85F1-1C12DC84731C}" destId="{9EA695E3-93D5-405B-8AF6-0B8537A964FD}" srcOrd="7" destOrd="0" presId="urn:microsoft.com/office/officeart/2017/3/layout/DropPinTimeline"/>
    <dgm:cxn modelId="{007CF318-F68B-4FFC-ADA6-3D9D6A3AA152}" type="presParOf" srcId="{E6F74CED-5217-4282-85F1-1C12DC84731C}" destId="{05956D37-804F-419D-9E8C-30D41D06DC3E}" srcOrd="8" destOrd="0" presId="urn:microsoft.com/office/officeart/2017/3/layout/DropPinTimeline"/>
    <dgm:cxn modelId="{FAB9E562-4579-4BDB-8C1D-AABEAFCB2610}" type="presParOf" srcId="{05956D37-804F-419D-9E8C-30D41D06DC3E}" destId="{58B7B786-A0AD-4662-8D54-C5C572D2C32C}" srcOrd="0" destOrd="0" presId="urn:microsoft.com/office/officeart/2017/3/layout/DropPinTimeline"/>
    <dgm:cxn modelId="{8283382D-2F6E-4717-B025-1A8C73B65ADB}" type="presParOf" srcId="{05956D37-804F-419D-9E8C-30D41D06DC3E}" destId="{E4704426-333D-4092-A035-BBC55DB8579D}" srcOrd="1" destOrd="0" presId="urn:microsoft.com/office/officeart/2017/3/layout/DropPinTimeline"/>
    <dgm:cxn modelId="{85723DC0-955B-4B2A-AF28-CF8BFFC2E264}" type="presParOf" srcId="{E4704426-333D-4092-A035-BBC55DB8579D}" destId="{A55439AF-6893-479D-8B57-31FBC13C553F}" srcOrd="0" destOrd="0" presId="urn:microsoft.com/office/officeart/2017/3/layout/DropPinTimeline"/>
    <dgm:cxn modelId="{91888A85-75D0-4D33-9F39-A49766251D61}" type="presParOf" srcId="{E4704426-333D-4092-A035-BBC55DB8579D}" destId="{A22B1C16-7FF0-4DBE-B32E-E43FEB1E2EAC}" srcOrd="1" destOrd="0" presId="urn:microsoft.com/office/officeart/2017/3/layout/DropPinTimeline"/>
    <dgm:cxn modelId="{CD06CDC2-25F5-44FB-B0B1-C39F32E155BE}" type="presParOf" srcId="{05956D37-804F-419D-9E8C-30D41D06DC3E}" destId="{1B55AA6D-649D-4145-93EB-08B866A4D4E5}" srcOrd="2" destOrd="0" presId="urn:microsoft.com/office/officeart/2017/3/layout/DropPinTimeline"/>
    <dgm:cxn modelId="{0B21D911-BF72-41CD-BB03-4F9717477846}" type="presParOf" srcId="{05956D37-804F-419D-9E8C-30D41D06DC3E}" destId="{3FA5D5AE-9CAE-4D19-9765-BCEE62095312}" srcOrd="3" destOrd="0" presId="urn:microsoft.com/office/officeart/2017/3/layout/DropPinTimeline"/>
    <dgm:cxn modelId="{80BFAECA-ADC5-41A5-BA11-A4CC8D9557A9}" type="presParOf" srcId="{05956D37-804F-419D-9E8C-30D41D06DC3E}" destId="{FE6CA7EB-68EC-4E76-9051-08C4CF370101}" srcOrd="4" destOrd="0" presId="urn:microsoft.com/office/officeart/2017/3/layout/DropPinTimeline"/>
    <dgm:cxn modelId="{98E4E629-85DB-45DC-A90A-9FAAB58EFF55}" type="presParOf" srcId="{05956D37-804F-419D-9E8C-30D41D06DC3E}" destId="{070CED43-982E-487C-9CC2-CFAEABD4D2D8}"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17FD43-D1B6-A243-9D02-E25EB6A9D63D}">
      <dsp:nvSpPr>
        <dsp:cNvPr id="0" name=""/>
        <dsp:cNvSpPr/>
      </dsp:nvSpPr>
      <dsp:spPr>
        <a:xfrm>
          <a:off x="7367803" y="3982098"/>
          <a:ext cx="153499" cy="965930"/>
        </a:xfrm>
        <a:custGeom>
          <a:avLst/>
          <a:gdLst/>
          <a:ahLst/>
          <a:cxnLst/>
          <a:rect l="0" t="0" r="0" b="0"/>
          <a:pathLst>
            <a:path>
              <a:moveTo>
                <a:pt x="0" y="0"/>
              </a:moveTo>
              <a:lnTo>
                <a:pt x="0" y="965930"/>
              </a:lnTo>
              <a:lnTo>
                <a:pt x="153499" y="965930"/>
              </a:lnTo>
            </a:path>
          </a:pathLst>
        </a:custGeom>
        <a:noFill/>
        <a:ln w="12700" cap="flat" cmpd="sng" algn="ctr">
          <a:solidFill>
            <a:schemeClr val="tx2">
              <a:lumMod val="75000"/>
              <a:lumOff val="25000"/>
            </a:schemeClr>
          </a:solidFill>
          <a:prstDash val="solid"/>
          <a:miter lim="800000"/>
        </a:ln>
        <a:effectLst/>
      </dsp:spPr>
      <dsp:style>
        <a:lnRef idx="2">
          <a:scrgbClr r="0" g="0" b="0"/>
        </a:lnRef>
        <a:fillRef idx="0">
          <a:scrgbClr r="0" g="0" b="0"/>
        </a:fillRef>
        <a:effectRef idx="0">
          <a:scrgbClr r="0" g="0" b="0"/>
        </a:effectRef>
        <a:fontRef idx="minor"/>
      </dsp:style>
    </dsp:sp>
    <dsp:sp modelId="{5FDE6995-4E04-8643-B5F6-FF18E68A375D}">
      <dsp:nvSpPr>
        <dsp:cNvPr id="0" name=""/>
        <dsp:cNvSpPr/>
      </dsp:nvSpPr>
      <dsp:spPr>
        <a:xfrm>
          <a:off x="7214304" y="3982098"/>
          <a:ext cx="153499" cy="965930"/>
        </a:xfrm>
        <a:custGeom>
          <a:avLst/>
          <a:gdLst/>
          <a:ahLst/>
          <a:cxnLst/>
          <a:rect l="0" t="0" r="0" b="0"/>
          <a:pathLst>
            <a:path>
              <a:moveTo>
                <a:pt x="153499" y="0"/>
              </a:moveTo>
              <a:lnTo>
                <a:pt x="153499" y="965930"/>
              </a:lnTo>
              <a:lnTo>
                <a:pt x="0" y="965930"/>
              </a:lnTo>
            </a:path>
          </a:pathLst>
        </a:custGeom>
        <a:noFill/>
        <a:ln w="12700" cap="flat" cmpd="sng" algn="ctr">
          <a:solidFill>
            <a:schemeClr val="tx2">
              <a:lumMod val="75000"/>
              <a:lumOff val="25000"/>
            </a:schemeClr>
          </a:solidFill>
          <a:prstDash val="solid"/>
          <a:miter lim="800000"/>
        </a:ln>
        <a:effectLst/>
      </dsp:spPr>
      <dsp:style>
        <a:lnRef idx="2">
          <a:scrgbClr r="0" g="0" b="0"/>
        </a:lnRef>
        <a:fillRef idx="0">
          <a:scrgbClr r="0" g="0" b="0"/>
        </a:fillRef>
        <a:effectRef idx="0">
          <a:scrgbClr r="0" g="0" b="0"/>
        </a:effectRef>
        <a:fontRef idx="minor"/>
      </dsp:style>
    </dsp:sp>
    <dsp:sp modelId="{4E4E6456-519A-7744-AC3D-8BF3C7771930}">
      <dsp:nvSpPr>
        <dsp:cNvPr id="0" name=""/>
        <dsp:cNvSpPr/>
      </dsp:nvSpPr>
      <dsp:spPr>
        <a:xfrm>
          <a:off x="4984750" y="2357236"/>
          <a:ext cx="1159226" cy="965930"/>
        </a:xfrm>
        <a:custGeom>
          <a:avLst/>
          <a:gdLst/>
          <a:ahLst/>
          <a:cxnLst/>
          <a:rect l="0" t="0" r="0" b="0"/>
          <a:pathLst>
            <a:path>
              <a:moveTo>
                <a:pt x="0" y="0"/>
              </a:moveTo>
              <a:lnTo>
                <a:pt x="0" y="965930"/>
              </a:lnTo>
              <a:lnTo>
                <a:pt x="1159226" y="965930"/>
              </a:lnTo>
            </a:path>
          </a:pathLst>
        </a:custGeom>
        <a:noFill/>
        <a:ln w="12700" cap="flat" cmpd="sng" algn="ctr">
          <a:solidFill>
            <a:schemeClr val="tx2">
              <a:lumMod val="75000"/>
              <a:lumOff val="25000"/>
            </a:schemeClr>
          </a:solidFill>
          <a:prstDash val="solid"/>
          <a:miter lim="800000"/>
        </a:ln>
        <a:effectLst/>
      </dsp:spPr>
      <dsp:style>
        <a:lnRef idx="2">
          <a:scrgbClr r="0" g="0" b="0"/>
        </a:lnRef>
        <a:fillRef idx="0">
          <a:scrgbClr r="0" g="0" b="0"/>
        </a:fillRef>
        <a:effectRef idx="0">
          <a:scrgbClr r="0" g="0" b="0"/>
        </a:effectRef>
        <a:fontRef idx="minor"/>
      </dsp:style>
    </dsp:sp>
    <dsp:sp modelId="{60382BF4-4AC4-0944-B70F-703890E943B6}">
      <dsp:nvSpPr>
        <dsp:cNvPr id="0" name=""/>
        <dsp:cNvSpPr/>
      </dsp:nvSpPr>
      <dsp:spPr>
        <a:xfrm>
          <a:off x="2601696" y="3982098"/>
          <a:ext cx="153499" cy="965930"/>
        </a:xfrm>
        <a:custGeom>
          <a:avLst/>
          <a:gdLst/>
          <a:ahLst/>
          <a:cxnLst/>
          <a:rect l="0" t="0" r="0" b="0"/>
          <a:pathLst>
            <a:path>
              <a:moveTo>
                <a:pt x="0" y="0"/>
              </a:moveTo>
              <a:lnTo>
                <a:pt x="0" y="965930"/>
              </a:lnTo>
              <a:lnTo>
                <a:pt x="153499" y="965930"/>
              </a:lnTo>
            </a:path>
          </a:pathLst>
        </a:custGeom>
        <a:noFill/>
        <a:ln w="12700" cap="flat" cmpd="sng" algn="ctr">
          <a:solidFill>
            <a:schemeClr val="tx2">
              <a:lumMod val="75000"/>
              <a:lumOff val="25000"/>
            </a:schemeClr>
          </a:solidFill>
          <a:prstDash val="solid"/>
          <a:miter lim="800000"/>
        </a:ln>
        <a:effectLst/>
      </dsp:spPr>
      <dsp:style>
        <a:lnRef idx="2">
          <a:scrgbClr r="0" g="0" b="0"/>
        </a:lnRef>
        <a:fillRef idx="0">
          <a:scrgbClr r="0" g="0" b="0"/>
        </a:fillRef>
        <a:effectRef idx="0">
          <a:scrgbClr r="0" g="0" b="0"/>
        </a:effectRef>
        <a:fontRef idx="minor"/>
      </dsp:style>
    </dsp:sp>
    <dsp:sp modelId="{73F62B73-688D-B24A-987B-01E673FCE5E4}">
      <dsp:nvSpPr>
        <dsp:cNvPr id="0" name=""/>
        <dsp:cNvSpPr/>
      </dsp:nvSpPr>
      <dsp:spPr>
        <a:xfrm>
          <a:off x="2448197" y="3982098"/>
          <a:ext cx="153499" cy="965930"/>
        </a:xfrm>
        <a:custGeom>
          <a:avLst/>
          <a:gdLst/>
          <a:ahLst/>
          <a:cxnLst/>
          <a:rect l="0" t="0" r="0" b="0"/>
          <a:pathLst>
            <a:path>
              <a:moveTo>
                <a:pt x="153499" y="0"/>
              </a:moveTo>
              <a:lnTo>
                <a:pt x="153499" y="965930"/>
              </a:lnTo>
              <a:lnTo>
                <a:pt x="0" y="965930"/>
              </a:lnTo>
            </a:path>
          </a:pathLst>
        </a:custGeom>
        <a:noFill/>
        <a:ln w="12700" cap="flat" cmpd="sng" algn="ctr">
          <a:solidFill>
            <a:schemeClr val="tx2">
              <a:lumMod val="75000"/>
              <a:lumOff val="25000"/>
            </a:schemeClr>
          </a:solidFill>
          <a:prstDash val="solid"/>
          <a:miter lim="800000"/>
        </a:ln>
        <a:effectLst/>
      </dsp:spPr>
      <dsp:style>
        <a:lnRef idx="2">
          <a:scrgbClr r="0" g="0" b="0"/>
        </a:lnRef>
        <a:fillRef idx="0">
          <a:scrgbClr r="0" g="0" b="0"/>
        </a:fillRef>
        <a:effectRef idx="0">
          <a:scrgbClr r="0" g="0" b="0"/>
        </a:effectRef>
        <a:fontRef idx="minor"/>
      </dsp:style>
    </dsp:sp>
    <dsp:sp modelId="{FB6CBC21-2F77-E542-81E5-44F78B82ABDC}">
      <dsp:nvSpPr>
        <dsp:cNvPr id="0" name=""/>
        <dsp:cNvSpPr/>
      </dsp:nvSpPr>
      <dsp:spPr>
        <a:xfrm>
          <a:off x="3825523" y="2357236"/>
          <a:ext cx="1159226" cy="965930"/>
        </a:xfrm>
        <a:custGeom>
          <a:avLst/>
          <a:gdLst/>
          <a:ahLst/>
          <a:cxnLst/>
          <a:rect l="0" t="0" r="0" b="0"/>
          <a:pathLst>
            <a:path>
              <a:moveTo>
                <a:pt x="1159226" y="0"/>
              </a:moveTo>
              <a:lnTo>
                <a:pt x="1159226" y="965930"/>
              </a:lnTo>
              <a:lnTo>
                <a:pt x="0" y="965930"/>
              </a:lnTo>
            </a:path>
          </a:pathLst>
        </a:custGeom>
        <a:noFill/>
        <a:ln w="12700" cap="flat" cmpd="sng" algn="ctr">
          <a:solidFill>
            <a:schemeClr val="tx2">
              <a:lumMod val="75000"/>
              <a:lumOff val="25000"/>
            </a:schemeClr>
          </a:solidFill>
          <a:prstDash val="solid"/>
          <a:miter lim="800000"/>
        </a:ln>
        <a:effectLst/>
      </dsp:spPr>
      <dsp:style>
        <a:lnRef idx="2">
          <a:scrgbClr r="0" g="0" b="0"/>
        </a:lnRef>
        <a:fillRef idx="0">
          <a:scrgbClr r="0" g="0" b="0"/>
        </a:fillRef>
        <a:effectRef idx="0">
          <a:scrgbClr r="0" g="0" b="0"/>
        </a:effectRef>
        <a:fontRef idx="minor"/>
      </dsp:style>
    </dsp:sp>
    <dsp:sp modelId="{C434D849-A375-104B-9343-321EEF9DF375}">
      <dsp:nvSpPr>
        <dsp:cNvPr id="0" name=""/>
        <dsp:cNvSpPr/>
      </dsp:nvSpPr>
      <dsp:spPr>
        <a:xfrm>
          <a:off x="3760922" y="1039372"/>
          <a:ext cx="2447654" cy="1317863"/>
        </a:xfrm>
        <a:prstGeom prst="rect">
          <a:avLst/>
        </a:prstGeom>
        <a:solidFill>
          <a:schemeClr val="accent2">
            <a:lumMod val="90000"/>
            <a:lumOff val="1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50000"/>
                </a:schemeClr>
              </a:solidFill>
              <a:latin typeface="Avenir Next" panose="020B0503020202020204" pitchFamily="34" charset="0"/>
              <a:cs typeface="Didot" panose="02000503000000020003" pitchFamily="2" charset="-79"/>
            </a:rPr>
            <a:t>Code </a:t>
          </a:r>
          <a:br>
            <a:rPr lang="en-US" sz="1800" kern="1200" dirty="0">
              <a:solidFill>
                <a:schemeClr val="bg2">
                  <a:lumMod val="50000"/>
                </a:schemeClr>
              </a:solidFill>
              <a:latin typeface="Avenir Next" panose="020B0503020202020204" pitchFamily="34" charset="0"/>
              <a:cs typeface="Didot" panose="02000503000000020003" pitchFamily="2" charset="-79"/>
            </a:rPr>
          </a:br>
          <a:r>
            <a:rPr lang="en-US" sz="1800" kern="1200" dirty="0">
              <a:solidFill>
                <a:schemeClr val="bg2">
                  <a:lumMod val="50000"/>
                </a:schemeClr>
              </a:solidFill>
              <a:latin typeface="Avenir Next" panose="020B0503020202020204" pitchFamily="34" charset="0"/>
              <a:cs typeface="Didot" panose="02000503000000020003" pitchFamily="2" charset="-79"/>
            </a:rPr>
            <a:t>re-architecture</a:t>
          </a:r>
        </a:p>
      </dsp:txBody>
      <dsp:txXfrm>
        <a:off x="3760922" y="1039372"/>
        <a:ext cx="2447654" cy="1317863"/>
      </dsp:txXfrm>
    </dsp:sp>
    <dsp:sp modelId="{F44CA284-37FC-D048-AACE-FD78AD8D7316}">
      <dsp:nvSpPr>
        <dsp:cNvPr id="0" name=""/>
        <dsp:cNvSpPr/>
      </dsp:nvSpPr>
      <dsp:spPr>
        <a:xfrm>
          <a:off x="1377869" y="2664235"/>
          <a:ext cx="2447654" cy="1317863"/>
        </a:xfrm>
        <a:prstGeom prst="rect">
          <a:avLst/>
        </a:prstGeom>
        <a:solidFill>
          <a:schemeClr val="accent4">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75000"/>
                </a:schemeClr>
              </a:solidFill>
              <a:latin typeface="Avenir Next" panose="020B0503020202020204" pitchFamily="34" charset="0"/>
              <a:cs typeface="Didot" panose="02000503000000020003" pitchFamily="2" charset="-79"/>
            </a:rPr>
            <a:t>Object-Oriented Gridding</a:t>
          </a:r>
          <a:br>
            <a:rPr lang="en-US" sz="1800" kern="1200" dirty="0">
              <a:latin typeface="Avenir Next" panose="020B0503020202020204" pitchFamily="34" charset="0"/>
              <a:cs typeface="Didot" panose="02000503000000020003" pitchFamily="2" charset="-79"/>
            </a:rPr>
          </a:br>
          <a:r>
            <a:rPr lang="en-US" sz="1800" b="0" kern="1200" dirty="0">
              <a:solidFill>
                <a:schemeClr val="accent5">
                  <a:lumMod val="60000"/>
                  <a:lumOff val="40000"/>
                </a:schemeClr>
              </a:solidFill>
              <a:latin typeface="Avenir Next" panose="020B0503020202020204" pitchFamily="34" charset="0"/>
              <a:cs typeface="Didot" panose="02000503000000020003" pitchFamily="2" charset="-79"/>
            </a:rPr>
            <a:t>C++</a:t>
          </a:r>
        </a:p>
      </dsp:txBody>
      <dsp:txXfrm>
        <a:off x="1377869" y="2664235"/>
        <a:ext cx="2447654" cy="1317863"/>
      </dsp:txXfrm>
    </dsp:sp>
    <dsp:sp modelId="{AC38527A-2A17-B249-B886-BC3FD7880E22}">
      <dsp:nvSpPr>
        <dsp:cNvPr id="0" name=""/>
        <dsp:cNvSpPr/>
      </dsp:nvSpPr>
      <dsp:spPr>
        <a:xfrm>
          <a:off x="543" y="4289097"/>
          <a:ext cx="2447654" cy="1317863"/>
        </a:xfrm>
        <a:prstGeom prst="rect">
          <a:avLst/>
        </a:prstGeom>
        <a:solidFill>
          <a:schemeClr val="accent4">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75000"/>
                </a:schemeClr>
              </a:solidFill>
              <a:latin typeface="Avenir Next" panose="020B0503020202020204" pitchFamily="34" charset="0"/>
              <a:cs typeface="Didot" panose="02000503000000020003" pitchFamily="2" charset="-79"/>
            </a:rPr>
            <a:t>Gridding containers, zones, regions</a:t>
          </a:r>
        </a:p>
      </dsp:txBody>
      <dsp:txXfrm>
        <a:off x="543" y="4289097"/>
        <a:ext cx="2447654" cy="1317863"/>
      </dsp:txXfrm>
    </dsp:sp>
    <dsp:sp modelId="{33D131E7-83CE-9D44-9483-1949CFA0EE57}">
      <dsp:nvSpPr>
        <dsp:cNvPr id="0" name=""/>
        <dsp:cNvSpPr/>
      </dsp:nvSpPr>
      <dsp:spPr>
        <a:xfrm>
          <a:off x="2755195" y="4289097"/>
          <a:ext cx="2076054" cy="1317863"/>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dirty="0">
            <a:latin typeface="Avenir Next" panose="020B0503020202020204" pitchFamily="34" charset="0"/>
            <a:cs typeface="Didot" panose="02000503000000020003" pitchFamily="2" charset="-79"/>
          </a:endParaRPr>
        </a:p>
      </dsp:txBody>
      <dsp:txXfrm>
        <a:off x="2755195" y="4289097"/>
        <a:ext cx="2076054" cy="1317863"/>
      </dsp:txXfrm>
    </dsp:sp>
    <dsp:sp modelId="{D858E069-5C55-3A4C-AA99-2FB9B1BFEB55}">
      <dsp:nvSpPr>
        <dsp:cNvPr id="0" name=""/>
        <dsp:cNvSpPr/>
      </dsp:nvSpPr>
      <dsp:spPr>
        <a:xfrm>
          <a:off x="6143976" y="2664235"/>
          <a:ext cx="2447654" cy="1317863"/>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venir Next" panose="020B0503020202020204" pitchFamily="34" charset="0"/>
              <a:cs typeface="Didot" panose="02000503000000020003" pitchFamily="2" charset="-79"/>
            </a:rPr>
            <a:t>Object-Oriented-"like” Interpolation &amp; Averaging</a:t>
          </a:r>
          <a:br>
            <a:rPr lang="en-US" sz="1800" kern="1200" dirty="0">
              <a:latin typeface="Avenir Next" panose="020B0503020202020204" pitchFamily="34" charset="0"/>
              <a:cs typeface="Didot" panose="02000503000000020003" pitchFamily="2" charset="-79"/>
            </a:rPr>
          </a:br>
          <a:r>
            <a:rPr lang="en-US" sz="1800" b="1" kern="1200" dirty="0">
              <a:latin typeface="Avenir Next" panose="020B0503020202020204" pitchFamily="34" charset="0"/>
              <a:cs typeface="Didot" panose="02000503000000020003" pitchFamily="2" charset="-79"/>
            </a:rPr>
            <a:t> </a:t>
          </a:r>
          <a:r>
            <a:rPr lang="en-US" sz="1800" b="0" kern="1200" dirty="0">
              <a:solidFill>
                <a:schemeClr val="accent5">
                  <a:lumMod val="60000"/>
                  <a:lumOff val="40000"/>
                </a:schemeClr>
              </a:solidFill>
              <a:latin typeface="Avenir Next" panose="020B0503020202020204" pitchFamily="34" charset="0"/>
              <a:cs typeface="Didot" panose="02000503000000020003" pitchFamily="2" charset="-79"/>
            </a:rPr>
            <a:t>Fortran</a:t>
          </a:r>
        </a:p>
      </dsp:txBody>
      <dsp:txXfrm>
        <a:off x="6143976" y="2664235"/>
        <a:ext cx="2447654" cy="1317863"/>
      </dsp:txXfrm>
    </dsp:sp>
    <dsp:sp modelId="{27439A31-8E6B-3A41-BB43-E29A17906412}">
      <dsp:nvSpPr>
        <dsp:cNvPr id="0" name=""/>
        <dsp:cNvSpPr/>
      </dsp:nvSpPr>
      <dsp:spPr>
        <a:xfrm>
          <a:off x="5138249" y="4289097"/>
          <a:ext cx="2076054" cy="1317863"/>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dirty="0">
            <a:latin typeface="Avenir Next" panose="020B0503020202020204" pitchFamily="34" charset="0"/>
            <a:cs typeface="Didot" panose="02000503000000020003" pitchFamily="2" charset="-79"/>
          </a:endParaRPr>
        </a:p>
      </dsp:txBody>
      <dsp:txXfrm>
        <a:off x="5138249" y="4289097"/>
        <a:ext cx="2076054" cy="1317863"/>
      </dsp:txXfrm>
    </dsp:sp>
    <dsp:sp modelId="{D04AF41B-2741-6C43-AD88-16CA793118BF}">
      <dsp:nvSpPr>
        <dsp:cNvPr id="0" name=""/>
        <dsp:cNvSpPr/>
      </dsp:nvSpPr>
      <dsp:spPr>
        <a:xfrm>
          <a:off x="7521302" y="4289097"/>
          <a:ext cx="2447654" cy="1317863"/>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venir Next" panose="020B0503020202020204" pitchFamily="34" charset="0"/>
              <a:cs typeface="Didot" panose="02000503000000020003" pitchFamily="2" charset="-79"/>
            </a:rPr>
            <a:t>Property containers</a:t>
          </a:r>
        </a:p>
      </dsp:txBody>
      <dsp:txXfrm>
        <a:off x="7521302" y="4289097"/>
        <a:ext cx="2447654" cy="13178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ACCBB-6709-4071-B389-3BB226B3A586}">
      <dsp:nvSpPr>
        <dsp:cNvPr id="0" name=""/>
        <dsp:cNvSpPr/>
      </dsp:nvSpPr>
      <dsp:spPr>
        <a:xfrm>
          <a:off x="0" y="2181504"/>
          <a:ext cx="10215948" cy="0"/>
        </a:xfrm>
        <a:prstGeom prst="line">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0ED6E8D6-BD44-4400-BC14-1BC75CB979A3}">
      <dsp:nvSpPr>
        <dsp:cNvPr id="0" name=""/>
        <dsp:cNvSpPr/>
      </dsp:nvSpPr>
      <dsp:spPr>
        <a:xfrm rot="8100000">
          <a:off x="68138" y="502751"/>
          <a:ext cx="320851" cy="320851"/>
        </a:xfrm>
        <a:prstGeom prst="teardrop">
          <a:avLst>
            <a:gd name="adj" fmla="val 115000"/>
          </a:avLst>
        </a:prstGeom>
        <a:gradFill rotWithShape="0">
          <a:gsLst>
            <a:gs pos="0">
              <a:schemeClr val="accent2"/>
            </a:gs>
            <a:gs pos="100000">
              <a:schemeClr val="accent3"/>
            </a:gs>
          </a:gsLst>
          <a:lin ang="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7FC7CF-F58D-48D5-8BCC-38D6EE87890B}">
      <dsp:nvSpPr>
        <dsp:cNvPr id="0" name=""/>
        <dsp:cNvSpPr/>
      </dsp:nvSpPr>
      <dsp:spPr>
        <a:xfrm>
          <a:off x="103781" y="538395"/>
          <a:ext cx="249564" cy="249564"/>
        </a:xfrm>
        <a:prstGeom prst="ellipse">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2143A46-815A-49BF-9455-C0385022444F}">
      <dsp:nvSpPr>
        <dsp:cNvPr id="0" name=""/>
        <dsp:cNvSpPr/>
      </dsp:nvSpPr>
      <dsp:spPr>
        <a:xfrm>
          <a:off x="531747" y="890053"/>
          <a:ext cx="2680413" cy="129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114300" bIns="171450" numCol="1" spcCol="1270" anchor="t" anchorCtr="0">
          <a:noAutofit/>
        </a:bodyPr>
        <a:lstStyle/>
        <a:p>
          <a:pPr marL="0" lvl="0" indent="0" algn="l" defTabSz="800100">
            <a:lnSpc>
              <a:spcPct val="90000"/>
            </a:lnSpc>
            <a:spcBef>
              <a:spcPct val="0"/>
            </a:spcBef>
            <a:spcAft>
              <a:spcPct val="35000"/>
            </a:spcAft>
            <a:buNone/>
          </a:pPr>
          <a:r>
            <a:rPr lang="en-US" sz="1800" b="0" kern="1200" spc="120" baseline="0" dirty="0">
              <a:solidFill>
                <a:schemeClr val="tx2"/>
              </a:solidFill>
              <a:latin typeface="Tw Cen MT" panose="020B0602020104020603" pitchFamily="34" charset="77"/>
            </a:rPr>
            <a:t>Successfully tested </a:t>
          </a:r>
          <a:r>
            <a:rPr lang="en-US" sz="1800" b="0" kern="1200" spc="120" baseline="0" dirty="0" err="1">
              <a:solidFill>
                <a:schemeClr val="tx2"/>
              </a:solidFill>
              <a:latin typeface="Tw Cen MT" panose="020B0602020104020603" pitchFamily="34" charset="77"/>
            </a:rPr>
            <a:t>subsetting</a:t>
          </a:r>
          <a:r>
            <a:rPr lang="en-US" sz="1800" b="0" kern="1200" spc="120" baseline="0" dirty="0">
              <a:solidFill>
                <a:schemeClr val="tx2"/>
              </a:solidFill>
              <a:latin typeface="Tw Cen MT" panose="020B0602020104020603" pitchFamily="34" charset="77"/>
            </a:rPr>
            <a:t> in new physical location - Computational Research Facility (CRF)</a:t>
          </a:r>
        </a:p>
      </dsp:txBody>
      <dsp:txXfrm>
        <a:off x="531747" y="890053"/>
        <a:ext cx="2680413" cy="1291450"/>
      </dsp:txXfrm>
    </dsp:sp>
    <dsp:sp modelId="{8E3FB235-DF38-476B-9A0E-B1E583D50944}">
      <dsp:nvSpPr>
        <dsp:cNvPr id="0" name=""/>
        <dsp:cNvSpPr/>
      </dsp:nvSpPr>
      <dsp:spPr>
        <a:xfrm>
          <a:off x="531747" y="436300"/>
          <a:ext cx="2680413" cy="453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2400" bIns="0" numCol="1" spcCol="1270" anchor="ctr" anchorCtr="0">
          <a:noAutofit/>
        </a:bodyPr>
        <a:lstStyle/>
        <a:p>
          <a:pPr marL="0" lvl="0" indent="0" algn="l" defTabSz="1066800">
            <a:lnSpc>
              <a:spcPct val="90000"/>
            </a:lnSpc>
            <a:spcBef>
              <a:spcPct val="0"/>
            </a:spcBef>
            <a:spcAft>
              <a:spcPct val="35000"/>
            </a:spcAft>
            <a:buNone/>
            <a:defRPr b="1"/>
          </a:pPr>
          <a:r>
            <a:rPr lang="en-US" sz="2400" b="0" u="sng" kern="1200" spc="140" baseline="0" dirty="0">
              <a:solidFill>
                <a:schemeClr val="bg2">
                  <a:lumMod val="75000"/>
                </a:schemeClr>
              </a:solidFill>
              <a:latin typeface="Tw Cen MT" panose="020B0602020104020603" pitchFamily="34" charset="77"/>
            </a:rPr>
            <a:t>NOV 2021</a:t>
          </a:r>
        </a:p>
      </dsp:txBody>
      <dsp:txXfrm>
        <a:off x="531747" y="436300"/>
        <a:ext cx="2680413" cy="453752"/>
      </dsp:txXfrm>
    </dsp:sp>
    <dsp:sp modelId="{9AA05CE5-209F-4AD9-BE2C-2A69F76DA8F4}">
      <dsp:nvSpPr>
        <dsp:cNvPr id="0" name=""/>
        <dsp:cNvSpPr/>
      </dsp:nvSpPr>
      <dsp:spPr>
        <a:xfrm>
          <a:off x="228563" y="890053"/>
          <a:ext cx="0" cy="1291450"/>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6C94ECD-6415-4250-B4AD-F67BF5BECFB8}">
      <dsp:nvSpPr>
        <dsp:cNvPr id="0" name=""/>
        <dsp:cNvSpPr/>
      </dsp:nvSpPr>
      <dsp:spPr>
        <a:xfrm>
          <a:off x="187726" y="2140666"/>
          <a:ext cx="81675" cy="81675"/>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8CAA11-0A87-4861-8B4E-913B1EAD1334}">
      <dsp:nvSpPr>
        <dsp:cNvPr id="0" name=""/>
        <dsp:cNvSpPr/>
      </dsp:nvSpPr>
      <dsp:spPr>
        <a:xfrm rot="18900000">
          <a:off x="1767959" y="3539404"/>
          <a:ext cx="320851" cy="320851"/>
        </a:xfrm>
        <a:prstGeom prst="teardrop">
          <a:avLst>
            <a:gd name="adj" fmla="val 115000"/>
          </a:avLst>
        </a:prstGeom>
        <a:gradFill rotWithShape="0">
          <a:gsLst>
            <a:gs pos="0">
              <a:schemeClr val="accent2"/>
            </a:gs>
            <a:gs pos="100000">
              <a:schemeClr val="accent3"/>
            </a:gs>
          </a:gsLst>
          <a:lin ang="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A1A837-F261-404B-A808-B2F4154CE8A2}">
      <dsp:nvSpPr>
        <dsp:cNvPr id="0" name=""/>
        <dsp:cNvSpPr/>
      </dsp:nvSpPr>
      <dsp:spPr>
        <a:xfrm>
          <a:off x="1803603" y="3575048"/>
          <a:ext cx="249564" cy="249564"/>
        </a:xfrm>
        <a:prstGeom prst="ellipse">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5F3F650-2E42-488A-AD4F-C4BD47D19A84}">
      <dsp:nvSpPr>
        <dsp:cNvPr id="0" name=""/>
        <dsp:cNvSpPr/>
      </dsp:nvSpPr>
      <dsp:spPr>
        <a:xfrm>
          <a:off x="2369721" y="2181504"/>
          <a:ext cx="2404107" cy="129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1450" rIns="0" bIns="114300" numCol="1" spcCol="1270" anchor="b" anchorCtr="0">
          <a:noAutofit/>
        </a:bodyPr>
        <a:lstStyle/>
        <a:p>
          <a:pPr marL="0" lvl="0" indent="0" algn="l" defTabSz="800100">
            <a:lnSpc>
              <a:spcPct val="90000"/>
            </a:lnSpc>
            <a:spcBef>
              <a:spcPct val="0"/>
            </a:spcBef>
            <a:spcAft>
              <a:spcPct val="35000"/>
            </a:spcAft>
            <a:buNone/>
          </a:pPr>
          <a:r>
            <a:rPr lang="en-US" sz="1800" b="0" kern="1200" spc="120" baseline="0" dirty="0">
              <a:solidFill>
                <a:srgbClr val="12022C"/>
              </a:solidFill>
              <a:latin typeface="Tw Cen MT" panose="020B0602020104020603" pitchFamily="34" charset="77"/>
            </a:rPr>
            <a:t>Released new version of CCCM (D1)</a:t>
          </a:r>
        </a:p>
        <a:p>
          <a:pPr marL="0" lvl="0" indent="0" algn="l" defTabSz="800100">
            <a:lnSpc>
              <a:spcPct val="90000"/>
            </a:lnSpc>
            <a:spcBef>
              <a:spcPct val="0"/>
            </a:spcBef>
            <a:spcAft>
              <a:spcPct val="35000"/>
            </a:spcAft>
            <a:buNone/>
          </a:pPr>
          <a:r>
            <a:rPr lang="en-US" sz="1800" b="0" kern="1200" spc="120" baseline="0" dirty="0">
              <a:solidFill>
                <a:srgbClr val="12022C"/>
              </a:solidFill>
              <a:latin typeface="Tw Cen MT" panose="020B0602020104020603" pitchFamily="34" charset="77"/>
            </a:rPr>
            <a:t>Quickly mitigated log4j vulnerability</a:t>
          </a:r>
        </a:p>
      </dsp:txBody>
      <dsp:txXfrm>
        <a:off x="2369721" y="2181504"/>
        <a:ext cx="2404107" cy="1291450"/>
      </dsp:txXfrm>
    </dsp:sp>
    <dsp:sp modelId="{223C5207-4FA2-4A6C-8F43-20BD55767C99}">
      <dsp:nvSpPr>
        <dsp:cNvPr id="0" name=""/>
        <dsp:cNvSpPr/>
      </dsp:nvSpPr>
      <dsp:spPr>
        <a:xfrm>
          <a:off x="2369721" y="3472954"/>
          <a:ext cx="2404107" cy="453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2400" bIns="0" numCol="1" spcCol="1270" anchor="ctr" anchorCtr="0">
          <a:noAutofit/>
        </a:bodyPr>
        <a:lstStyle/>
        <a:p>
          <a:pPr marL="0" lvl="0" indent="0" algn="l" defTabSz="1066800">
            <a:lnSpc>
              <a:spcPct val="90000"/>
            </a:lnSpc>
            <a:spcBef>
              <a:spcPct val="0"/>
            </a:spcBef>
            <a:spcAft>
              <a:spcPct val="35000"/>
            </a:spcAft>
            <a:buNone/>
            <a:defRPr b="1"/>
          </a:pPr>
          <a:r>
            <a:rPr lang="en-US" sz="2400" b="0" u="sng" kern="1200" spc="140" baseline="0" dirty="0">
              <a:solidFill>
                <a:schemeClr val="bg2">
                  <a:lumMod val="75000"/>
                </a:schemeClr>
              </a:solidFill>
              <a:latin typeface="Tw Cen MT" panose="020B0602020104020603" pitchFamily="34" charset="77"/>
            </a:rPr>
            <a:t>DEC 2021</a:t>
          </a:r>
        </a:p>
      </dsp:txBody>
      <dsp:txXfrm>
        <a:off x="2369721" y="3472954"/>
        <a:ext cx="2404107" cy="453752"/>
      </dsp:txXfrm>
    </dsp:sp>
    <dsp:sp modelId="{4FE5EB5D-4CEF-4D0D-9394-0534E61844BE}">
      <dsp:nvSpPr>
        <dsp:cNvPr id="0" name=""/>
        <dsp:cNvSpPr/>
      </dsp:nvSpPr>
      <dsp:spPr>
        <a:xfrm>
          <a:off x="1928385" y="2181504"/>
          <a:ext cx="0" cy="1291450"/>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714429FF-AAA3-4358-8C5F-1A7F29AA2B7B}">
      <dsp:nvSpPr>
        <dsp:cNvPr id="0" name=""/>
        <dsp:cNvSpPr/>
      </dsp:nvSpPr>
      <dsp:spPr>
        <a:xfrm>
          <a:off x="1887547" y="2140666"/>
          <a:ext cx="81675" cy="81675"/>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C82E90-F103-439C-8371-CFFB0927B9DE}">
      <dsp:nvSpPr>
        <dsp:cNvPr id="0" name=""/>
        <dsp:cNvSpPr/>
      </dsp:nvSpPr>
      <dsp:spPr>
        <a:xfrm rot="8100000">
          <a:off x="3467780" y="502751"/>
          <a:ext cx="320851" cy="320851"/>
        </a:xfrm>
        <a:prstGeom prst="teardrop">
          <a:avLst>
            <a:gd name="adj" fmla="val 115000"/>
          </a:avLst>
        </a:prstGeom>
        <a:gradFill rotWithShape="0">
          <a:gsLst>
            <a:gs pos="0">
              <a:schemeClr val="accent2"/>
            </a:gs>
            <a:gs pos="100000">
              <a:schemeClr val="accent3"/>
            </a:gs>
          </a:gsLst>
          <a:lin ang="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519322-C1DD-47AE-92C0-13575134BC76}">
      <dsp:nvSpPr>
        <dsp:cNvPr id="0" name=""/>
        <dsp:cNvSpPr/>
      </dsp:nvSpPr>
      <dsp:spPr>
        <a:xfrm>
          <a:off x="3503424" y="538395"/>
          <a:ext cx="249564" cy="249564"/>
        </a:xfrm>
        <a:prstGeom prst="ellipse">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6DDA0FE-83E2-423C-9F13-58A61EB68487}">
      <dsp:nvSpPr>
        <dsp:cNvPr id="0" name=""/>
        <dsp:cNvSpPr/>
      </dsp:nvSpPr>
      <dsp:spPr>
        <a:xfrm>
          <a:off x="4059287" y="890053"/>
          <a:ext cx="2366485" cy="129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114300" bIns="171450" numCol="1" spcCol="1270" anchor="t" anchorCtr="0">
          <a:noAutofit/>
        </a:bodyPr>
        <a:lstStyle/>
        <a:p>
          <a:pPr marL="0" lvl="0" indent="0" algn="l" defTabSz="800100">
            <a:lnSpc>
              <a:spcPct val="90000"/>
            </a:lnSpc>
            <a:spcBef>
              <a:spcPct val="0"/>
            </a:spcBef>
            <a:spcAft>
              <a:spcPct val="35000"/>
            </a:spcAft>
            <a:buNone/>
          </a:pPr>
          <a:r>
            <a:rPr lang="en-US" sz="1800" b="0" kern="1200" spc="120" baseline="0" dirty="0">
              <a:solidFill>
                <a:srgbClr val="12022C"/>
              </a:solidFill>
              <a:latin typeface="Tw Cen MT" panose="020B0602020104020603" pitchFamily="34" charset="77"/>
            </a:rPr>
            <a:t>Transitioned to PIV-M authentication</a:t>
          </a:r>
        </a:p>
      </dsp:txBody>
      <dsp:txXfrm>
        <a:off x="4059287" y="890053"/>
        <a:ext cx="2366485" cy="1291450"/>
      </dsp:txXfrm>
    </dsp:sp>
    <dsp:sp modelId="{2D6C7916-1130-46A8-833B-A6278CBD2192}">
      <dsp:nvSpPr>
        <dsp:cNvPr id="0" name=""/>
        <dsp:cNvSpPr/>
      </dsp:nvSpPr>
      <dsp:spPr>
        <a:xfrm>
          <a:off x="4059287" y="436300"/>
          <a:ext cx="2366485" cy="453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1440" bIns="0" numCol="1" spcCol="1270" anchor="ctr" anchorCtr="0">
          <a:noAutofit/>
        </a:bodyPr>
        <a:lstStyle/>
        <a:p>
          <a:pPr marL="0" lvl="0" indent="0" algn="l" defTabSz="1066800">
            <a:lnSpc>
              <a:spcPct val="90000"/>
            </a:lnSpc>
            <a:spcBef>
              <a:spcPct val="0"/>
            </a:spcBef>
            <a:spcAft>
              <a:spcPct val="35000"/>
            </a:spcAft>
            <a:buNone/>
            <a:defRPr b="1"/>
          </a:pPr>
          <a:r>
            <a:rPr lang="en-US" sz="2400" b="0" u="sng" kern="1200" spc="140" baseline="0" dirty="0">
              <a:solidFill>
                <a:schemeClr val="bg2">
                  <a:lumMod val="75000"/>
                </a:schemeClr>
              </a:solidFill>
              <a:latin typeface="Tw Cen MT" panose="020B0602020104020603" pitchFamily="34" charset="77"/>
            </a:rPr>
            <a:t>FEB 2022</a:t>
          </a:r>
        </a:p>
      </dsp:txBody>
      <dsp:txXfrm>
        <a:off x="4059287" y="436300"/>
        <a:ext cx="2366485" cy="453752"/>
      </dsp:txXfrm>
    </dsp:sp>
    <dsp:sp modelId="{4D953791-5C2F-4A75-A8F4-6ED7EAB5E015}">
      <dsp:nvSpPr>
        <dsp:cNvPr id="0" name=""/>
        <dsp:cNvSpPr/>
      </dsp:nvSpPr>
      <dsp:spPr>
        <a:xfrm>
          <a:off x="3628206" y="890053"/>
          <a:ext cx="0" cy="1291450"/>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52AD014-AFD0-4700-A468-4D562874339A}">
      <dsp:nvSpPr>
        <dsp:cNvPr id="0" name=""/>
        <dsp:cNvSpPr/>
      </dsp:nvSpPr>
      <dsp:spPr>
        <a:xfrm>
          <a:off x="3587368" y="2140666"/>
          <a:ext cx="81675" cy="81675"/>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331DD9-74CF-4A3A-86BA-F4B9DBEAB944}">
      <dsp:nvSpPr>
        <dsp:cNvPr id="0" name=""/>
        <dsp:cNvSpPr/>
      </dsp:nvSpPr>
      <dsp:spPr>
        <a:xfrm rot="18900000">
          <a:off x="5167602" y="3539404"/>
          <a:ext cx="320851" cy="320851"/>
        </a:xfrm>
        <a:prstGeom prst="teardrop">
          <a:avLst>
            <a:gd name="adj" fmla="val 115000"/>
          </a:avLst>
        </a:prstGeom>
        <a:gradFill rotWithShape="0">
          <a:gsLst>
            <a:gs pos="0">
              <a:schemeClr val="accent2"/>
            </a:gs>
            <a:gs pos="100000">
              <a:schemeClr val="accent3"/>
            </a:gs>
          </a:gsLst>
          <a:lin ang="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5AAB83-BD07-4B9E-9A3B-858C0B126F9C}">
      <dsp:nvSpPr>
        <dsp:cNvPr id="0" name=""/>
        <dsp:cNvSpPr/>
      </dsp:nvSpPr>
      <dsp:spPr>
        <a:xfrm>
          <a:off x="5203246" y="3575048"/>
          <a:ext cx="249564" cy="249564"/>
        </a:xfrm>
        <a:prstGeom prst="ellipse">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8CB2D5A-F46A-4E0E-9575-15F31D04AAC6}">
      <dsp:nvSpPr>
        <dsp:cNvPr id="0" name=""/>
        <dsp:cNvSpPr/>
      </dsp:nvSpPr>
      <dsp:spPr>
        <a:xfrm>
          <a:off x="5814480" y="2181504"/>
          <a:ext cx="2313876" cy="129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1450" rIns="0" bIns="114300" numCol="1" spcCol="1270" anchor="b" anchorCtr="0">
          <a:noAutofit/>
        </a:bodyPr>
        <a:lstStyle/>
        <a:p>
          <a:pPr marL="0" lvl="0" indent="0" algn="l" defTabSz="800100">
            <a:lnSpc>
              <a:spcPct val="90000"/>
            </a:lnSpc>
            <a:spcBef>
              <a:spcPct val="0"/>
            </a:spcBef>
            <a:spcAft>
              <a:spcPct val="35000"/>
            </a:spcAft>
            <a:buNone/>
          </a:pPr>
          <a:r>
            <a:rPr lang="en-US" sz="1800" b="0" kern="1200" spc="120" baseline="0" dirty="0">
              <a:solidFill>
                <a:srgbClr val="12022C"/>
              </a:solidFill>
              <a:latin typeface="Tw Cen MT" panose="020B0602020104020603" pitchFamily="34" charset="77"/>
            </a:rPr>
            <a:t>Released NOAA-20 Ed1B and NPP Ed2A for ordering and </a:t>
          </a:r>
          <a:r>
            <a:rPr lang="en-US" sz="1800" b="0" kern="1200" spc="120" baseline="0" dirty="0" err="1">
              <a:solidFill>
                <a:srgbClr val="12022C"/>
              </a:solidFill>
              <a:latin typeface="Tw Cen MT" panose="020B0602020104020603" pitchFamily="34" charset="77"/>
            </a:rPr>
            <a:t>subsetting</a:t>
          </a:r>
          <a:endParaRPr lang="en-US" sz="1800" b="0" kern="1200" spc="120" baseline="0" dirty="0">
            <a:solidFill>
              <a:srgbClr val="12022C"/>
            </a:solidFill>
            <a:latin typeface="Tw Cen MT" panose="020B0602020104020603" pitchFamily="34" charset="77"/>
          </a:endParaRPr>
        </a:p>
      </dsp:txBody>
      <dsp:txXfrm>
        <a:off x="5814480" y="2181504"/>
        <a:ext cx="2313876" cy="1291450"/>
      </dsp:txXfrm>
    </dsp:sp>
    <dsp:sp modelId="{7C1E6B4A-59F7-4018-A403-E1CCAEE78BA1}">
      <dsp:nvSpPr>
        <dsp:cNvPr id="0" name=""/>
        <dsp:cNvSpPr/>
      </dsp:nvSpPr>
      <dsp:spPr>
        <a:xfrm>
          <a:off x="5814480" y="3472954"/>
          <a:ext cx="2313876" cy="453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2400" bIns="0" numCol="1" spcCol="1270" anchor="ctr" anchorCtr="0">
          <a:noAutofit/>
        </a:bodyPr>
        <a:lstStyle/>
        <a:p>
          <a:pPr marL="0" lvl="0" indent="0" algn="l" defTabSz="1066800">
            <a:lnSpc>
              <a:spcPct val="90000"/>
            </a:lnSpc>
            <a:spcBef>
              <a:spcPct val="0"/>
            </a:spcBef>
            <a:spcAft>
              <a:spcPct val="35000"/>
            </a:spcAft>
            <a:buNone/>
            <a:defRPr b="1"/>
          </a:pPr>
          <a:r>
            <a:rPr lang="en-US" sz="2400" b="0" u="sng" kern="1200" spc="140" baseline="0" dirty="0">
              <a:solidFill>
                <a:schemeClr val="bg2">
                  <a:lumMod val="75000"/>
                </a:schemeClr>
              </a:solidFill>
              <a:latin typeface="Tw Cen MT" panose="020B0602020104020603" pitchFamily="34" charset="77"/>
            </a:rPr>
            <a:t>APR 2022</a:t>
          </a:r>
        </a:p>
      </dsp:txBody>
      <dsp:txXfrm>
        <a:off x="5814480" y="3472954"/>
        <a:ext cx="2313876" cy="453752"/>
      </dsp:txXfrm>
    </dsp:sp>
    <dsp:sp modelId="{A03C5372-D306-43AC-B406-6F8183849431}">
      <dsp:nvSpPr>
        <dsp:cNvPr id="0" name=""/>
        <dsp:cNvSpPr/>
      </dsp:nvSpPr>
      <dsp:spPr>
        <a:xfrm>
          <a:off x="5328028" y="2181504"/>
          <a:ext cx="0" cy="1291450"/>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4282312-87CB-41BB-A02D-C594BBEF33C7}">
      <dsp:nvSpPr>
        <dsp:cNvPr id="0" name=""/>
        <dsp:cNvSpPr/>
      </dsp:nvSpPr>
      <dsp:spPr>
        <a:xfrm>
          <a:off x="5287190" y="2140666"/>
          <a:ext cx="81675" cy="81675"/>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5439AF-6893-479D-8B57-31FBC13C553F}">
      <dsp:nvSpPr>
        <dsp:cNvPr id="0" name=""/>
        <dsp:cNvSpPr/>
      </dsp:nvSpPr>
      <dsp:spPr>
        <a:xfrm rot="8100000">
          <a:off x="6867423" y="502751"/>
          <a:ext cx="320851" cy="320851"/>
        </a:xfrm>
        <a:prstGeom prst="teardrop">
          <a:avLst>
            <a:gd name="adj" fmla="val 115000"/>
          </a:avLst>
        </a:prstGeom>
        <a:gradFill rotWithShape="0">
          <a:gsLst>
            <a:gs pos="0">
              <a:schemeClr val="accent2"/>
            </a:gs>
            <a:gs pos="100000">
              <a:schemeClr val="accent3"/>
            </a:gs>
          </a:gsLst>
          <a:lin ang="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22B1C16-7FF0-4DBE-B32E-E43FEB1E2EAC}">
      <dsp:nvSpPr>
        <dsp:cNvPr id="0" name=""/>
        <dsp:cNvSpPr/>
      </dsp:nvSpPr>
      <dsp:spPr>
        <a:xfrm>
          <a:off x="6903067" y="538395"/>
          <a:ext cx="249564" cy="249564"/>
        </a:xfrm>
        <a:prstGeom prst="ellipse">
          <a:avLst/>
        </a:prstGeom>
        <a:solidFill>
          <a:schemeClr val="l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B55AA6D-649D-4145-93EB-08B866A4D4E5}">
      <dsp:nvSpPr>
        <dsp:cNvPr id="0" name=""/>
        <dsp:cNvSpPr/>
      </dsp:nvSpPr>
      <dsp:spPr>
        <a:xfrm>
          <a:off x="7545918" y="890053"/>
          <a:ext cx="2317728" cy="129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114300" bIns="171450" numCol="1" spcCol="1270" anchor="t" anchorCtr="0">
          <a:noAutofit/>
        </a:bodyPr>
        <a:lstStyle/>
        <a:p>
          <a:pPr marL="0" lvl="0" indent="0" algn="l" defTabSz="800100">
            <a:lnSpc>
              <a:spcPct val="90000"/>
            </a:lnSpc>
            <a:spcBef>
              <a:spcPct val="0"/>
            </a:spcBef>
            <a:spcAft>
              <a:spcPct val="35000"/>
            </a:spcAft>
            <a:buNone/>
          </a:pPr>
          <a:r>
            <a:rPr lang="en-US" sz="1800" b="0" kern="1200" spc="120" baseline="0" dirty="0">
              <a:solidFill>
                <a:srgbClr val="12022C"/>
              </a:solidFill>
              <a:latin typeface="Tw Cen MT" panose="020B0602020104020603" pitchFamily="34" charset="77"/>
            </a:rPr>
            <a:t>Converting </a:t>
          </a:r>
          <a:br>
            <a:rPr lang="en-US" sz="1800" b="0" kern="1200" spc="120" baseline="0" dirty="0">
              <a:solidFill>
                <a:srgbClr val="12022C"/>
              </a:solidFill>
              <a:latin typeface="Tw Cen MT" panose="020B0602020104020603" pitchFamily="34" charset="77"/>
            </a:rPr>
          </a:br>
          <a:r>
            <a:rPr lang="en-US" sz="1800" b="0" kern="1200" spc="120" baseline="0" dirty="0">
              <a:solidFill>
                <a:srgbClr val="12022C"/>
              </a:solidFill>
              <a:latin typeface="Tw Cen MT" panose="020B0602020104020603" pitchFamily="34" charset="77"/>
            </a:rPr>
            <a:t>QA tool to virtual machines</a:t>
          </a:r>
          <a:endParaRPr lang="en-US" sz="1800" b="1" kern="1200" spc="120" baseline="0" dirty="0">
            <a:solidFill>
              <a:srgbClr val="12022C"/>
            </a:solidFill>
            <a:latin typeface="Tw Cen MT" panose="020B0602020104020603" pitchFamily="34" charset="77"/>
          </a:endParaRPr>
        </a:p>
      </dsp:txBody>
      <dsp:txXfrm>
        <a:off x="7545918" y="890053"/>
        <a:ext cx="2317728" cy="1291450"/>
      </dsp:txXfrm>
    </dsp:sp>
    <dsp:sp modelId="{3FA5D5AE-9CAE-4D19-9765-BCEE62095312}">
      <dsp:nvSpPr>
        <dsp:cNvPr id="0" name=""/>
        <dsp:cNvSpPr/>
      </dsp:nvSpPr>
      <dsp:spPr>
        <a:xfrm>
          <a:off x="7545918" y="436300"/>
          <a:ext cx="2317728" cy="453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2400" bIns="0" numCol="1" spcCol="1270" anchor="ctr" anchorCtr="0">
          <a:noAutofit/>
        </a:bodyPr>
        <a:lstStyle/>
        <a:p>
          <a:pPr marL="0" lvl="0" indent="0" algn="l" defTabSz="1066800">
            <a:lnSpc>
              <a:spcPct val="90000"/>
            </a:lnSpc>
            <a:spcBef>
              <a:spcPct val="0"/>
            </a:spcBef>
            <a:spcAft>
              <a:spcPct val="35000"/>
            </a:spcAft>
            <a:buNone/>
            <a:defRPr b="1"/>
          </a:pPr>
          <a:r>
            <a:rPr lang="en-US" sz="2400" b="0" u="sng" kern="1200" spc="140" baseline="0" dirty="0">
              <a:solidFill>
                <a:schemeClr val="bg2">
                  <a:lumMod val="75000"/>
                </a:schemeClr>
              </a:solidFill>
              <a:latin typeface="Tw Cen MT" panose="020B0602020104020603" pitchFamily="34" charset="77"/>
            </a:rPr>
            <a:t>UP NEXT</a:t>
          </a:r>
        </a:p>
      </dsp:txBody>
      <dsp:txXfrm>
        <a:off x="7545918" y="436300"/>
        <a:ext cx="2317728" cy="453752"/>
      </dsp:txXfrm>
    </dsp:sp>
    <dsp:sp modelId="{FE6CA7EB-68EC-4E76-9051-08C4CF370101}">
      <dsp:nvSpPr>
        <dsp:cNvPr id="0" name=""/>
        <dsp:cNvSpPr/>
      </dsp:nvSpPr>
      <dsp:spPr>
        <a:xfrm>
          <a:off x="7027849" y="890053"/>
          <a:ext cx="0" cy="1291450"/>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8B7B786-A0AD-4662-8D54-C5C572D2C32C}">
      <dsp:nvSpPr>
        <dsp:cNvPr id="0" name=""/>
        <dsp:cNvSpPr/>
      </dsp:nvSpPr>
      <dsp:spPr>
        <a:xfrm>
          <a:off x="6987011" y="2140666"/>
          <a:ext cx="81675" cy="81675"/>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CF68BC-C0C1-4740-B1BC-01AF8EFFB980}" type="datetimeFigureOut">
              <a:rPr lang="en-US" smtClean="0"/>
              <a:t>8/26/22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E82FD2-F864-2E4E-ACF0-2DBC196A7066}" type="slidenum">
              <a:rPr lang="en-US" smtClean="0"/>
              <a:t>‹#›</a:t>
            </a:fld>
            <a:endParaRPr lang="en-US" dirty="0"/>
          </a:p>
        </p:txBody>
      </p:sp>
    </p:spTree>
    <p:extLst>
      <p:ext uri="{BB962C8B-B14F-4D97-AF65-F5344CB8AC3E}">
        <p14:creationId xmlns:p14="http://schemas.microsoft.com/office/powerpoint/2010/main" val="4107142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1</a:t>
            </a:fld>
            <a:endParaRPr lang="en-US" dirty="0"/>
          </a:p>
        </p:txBody>
      </p:sp>
    </p:spTree>
    <p:extLst>
      <p:ext uri="{BB962C8B-B14F-4D97-AF65-F5344CB8AC3E}">
        <p14:creationId xmlns:p14="http://schemas.microsoft.com/office/powerpoint/2010/main" val="3748688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E82FD2-F864-2E4E-ACF0-2DBC196A70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3086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4</a:t>
            </a:fld>
            <a:endParaRPr lang="en-US" dirty="0"/>
          </a:p>
        </p:txBody>
      </p:sp>
    </p:spTree>
    <p:extLst>
      <p:ext uri="{BB962C8B-B14F-4D97-AF65-F5344CB8AC3E}">
        <p14:creationId xmlns:p14="http://schemas.microsoft.com/office/powerpoint/2010/main" val="2321766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Production started in late Summer/early Fall 2021:</a:t>
            </a:r>
          </a:p>
          <a:p>
            <a:r>
              <a:rPr lang="en-US" sz="1200" b="0" i="0" kern="1200" dirty="0">
                <a:solidFill>
                  <a:schemeClr val="tx1"/>
                </a:solidFill>
                <a:effectLst/>
                <a:latin typeface="+mn-lt"/>
                <a:ea typeface="+mn-ea"/>
                <a:cs typeface="+mn-cs"/>
              </a:rPr>
              <a:t>NPP Clouds in late August; Inversion in late September. </a:t>
            </a:r>
          </a:p>
          <a:p>
            <a:r>
              <a:rPr lang="en-US" sz="1200" b="0" i="0" kern="1200" dirty="0">
                <a:solidFill>
                  <a:schemeClr val="tx1"/>
                </a:solidFill>
                <a:effectLst/>
                <a:latin typeface="+mn-lt"/>
                <a:ea typeface="+mn-ea"/>
                <a:cs typeface="+mn-cs"/>
              </a:rPr>
              <a:t>NOAA-20 Clouds in late Sep and Inversion in late October.</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Earthdata</a:t>
            </a:r>
            <a:r>
              <a:rPr lang="en-US" sz="1200" b="0" i="0" kern="1200" dirty="0">
                <a:solidFill>
                  <a:schemeClr val="tx1"/>
                </a:solidFill>
                <a:effectLst/>
                <a:latin typeface="+mn-lt"/>
                <a:ea typeface="+mn-ea"/>
                <a:cs typeface="+mn-cs"/>
              </a:rPr>
              <a:t> Search, ASDC website, CERES Ordering Tool</a:t>
            </a:r>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6</a:t>
            </a:fld>
            <a:endParaRPr lang="en-US" dirty="0"/>
          </a:p>
        </p:txBody>
      </p:sp>
    </p:spTree>
    <p:extLst>
      <p:ext uri="{BB962C8B-B14F-4D97-AF65-F5344CB8AC3E}">
        <p14:creationId xmlns:p14="http://schemas.microsoft.com/office/powerpoint/2010/main" val="1038415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7</a:t>
            </a:fld>
            <a:endParaRPr lang="en-US" dirty="0"/>
          </a:p>
        </p:txBody>
      </p:sp>
    </p:spTree>
    <p:extLst>
      <p:ext uri="{BB962C8B-B14F-4D97-AF65-F5344CB8AC3E}">
        <p14:creationId xmlns:p14="http://schemas.microsoft.com/office/powerpoint/2010/main" val="645238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No more CLASS Snow &amp; Ice EDR dataset due to DMSP-15 failure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NOGEO SYN1deg processing will be done in early June 2022.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EBAF Surface 4.2 – </a:t>
            </a:r>
            <a:r>
              <a:rPr lang="en-US" sz="1200" b="0" i="0" kern="1200" dirty="0">
                <a:solidFill>
                  <a:schemeClr val="tx1"/>
                </a:solidFill>
                <a:effectLst/>
                <a:latin typeface="+mn-lt"/>
                <a:ea typeface="+mn-ea"/>
                <a:cs typeface="+mn-cs"/>
              </a:rPr>
              <a:t>The reprocessing will likely get to March 2022. Then we would be doing forward processing one month each month, i.e. July for April data August for May and September for June.</a:t>
            </a:r>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8</a:t>
            </a:fld>
            <a:endParaRPr lang="en-US" dirty="0"/>
          </a:p>
        </p:txBody>
      </p:sp>
    </p:spTree>
    <p:extLst>
      <p:ext uri="{BB962C8B-B14F-4D97-AF65-F5344CB8AC3E}">
        <p14:creationId xmlns:p14="http://schemas.microsoft.com/office/powerpoint/2010/main" val="2235238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Ed1A </a:t>
            </a:r>
            <a:r>
              <a:rPr lang="en-US" dirty="0" err="1"/>
              <a:t>Terra+S-NPP</a:t>
            </a:r>
            <a:r>
              <a:rPr lang="en-US" dirty="0"/>
              <a:t> SYN1deg stopped at November 2017 because:</a:t>
            </a:r>
          </a:p>
          <a:p>
            <a:r>
              <a:rPr lang="en-US" dirty="0"/>
              <a:t>  - Had to prioritize processing T</a:t>
            </a:r>
            <a:r>
              <a:rPr lang="en-US" sz="1200" b="0" i="0" kern="1200" dirty="0">
                <a:solidFill>
                  <a:schemeClr val="tx1"/>
                </a:solidFill>
                <a:effectLst/>
                <a:latin typeface="+mn-lt"/>
                <a:ea typeface="+mn-ea"/>
                <a:cs typeface="+mn-cs"/>
              </a:rPr>
              <a:t>erra-Aqua SYN1deg </a:t>
            </a:r>
          </a:p>
          <a:p>
            <a:r>
              <a:rPr lang="en-US" sz="1200" b="0" i="0" kern="1200" dirty="0">
                <a:solidFill>
                  <a:schemeClr val="tx1"/>
                </a:solidFill>
                <a:effectLst/>
                <a:latin typeface="+mn-lt"/>
                <a:ea typeface="+mn-ea"/>
                <a:cs typeface="+mn-cs"/>
              </a:rPr>
              <a:t>  - On the path to Edition2A when the reprocessing finished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  - And there was no interest in any more data.</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DE82FD2-F864-2E4E-ACF0-2DBC196A7066}" type="slidenum">
              <a:rPr lang="en-US" smtClean="0"/>
              <a:t>12</a:t>
            </a:fld>
            <a:endParaRPr lang="en-US" dirty="0"/>
          </a:p>
        </p:txBody>
      </p:sp>
    </p:spTree>
    <p:extLst>
      <p:ext uri="{BB962C8B-B14F-4D97-AF65-F5344CB8AC3E}">
        <p14:creationId xmlns:p14="http://schemas.microsoft.com/office/powerpoint/2010/main" val="2278530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NOAA-20 will be incorporated into Terra-Aqua-NOAA-20 this Summer.</a:t>
            </a:r>
          </a:p>
          <a:p>
            <a:r>
              <a:rPr lang="en-US" dirty="0"/>
              <a:t>As Terra and Aqua phase out, NOAA-20 will remain.</a:t>
            </a:r>
          </a:p>
          <a:p>
            <a:r>
              <a:rPr lang="en-US" dirty="0"/>
              <a:t>Not sure if there will be Terra-NOAA-20 or Aqua-NOAA-20.</a:t>
            </a:r>
          </a:p>
        </p:txBody>
      </p:sp>
      <p:sp>
        <p:nvSpPr>
          <p:cNvPr id="4" name="Slide Number Placeholder 3"/>
          <p:cNvSpPr>
            <a:spLocks noGrp="1"/>
          </p:cNvSpPr>
          <p:nvPr>
            <p:ph type="sldNum" sz="quarter" idx="5"/>
          </p:nvPr>
        </p:nvSpPr>
        <p:spPr/>
        <p:txBody>
          <a:bodyPr/>
          <a:lstStyle/>
          <a:p>
            <a:fld id="{DDE82FD2-F864-2E4E-ACF0-2DBC196A7066}" type="slidenum">
              <a:rPr lang="en-US" smtClean="0"/>
              <a:t>13</a:t>
            </a:fld>
            <a:endParaRPr lang="en-US" dirty="0"/>
          </a:p>
        </p:txBody>
      </p:sp>
    </p:spTree>
    <p:extLst>
      <p:ext uri="{BB962C8B-B14F-4D97-AF65-F5344CB8AC3E}">
        <p14:creationId xmlns:p14="http://schemas.microsoft.com/office/powerpoint/2010/main" val="47278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E82FD2-F864-2E4E-ACF0-2DBC196A70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9252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Standardized for</a:t>
            </a:r>
            <a:endParaRPr lang="en-US" dirty="0"/>
          </a:p>
          <a:p>
            <a:r>
              <a:rPr lang="en-US" dirty="0"/>
              <a:t>C++ - object oriented</a:t>
            </a:r>
          </a:p>
          <a:p>
            <a:r>
              <a:rPr lang="en-US" dirty="0"/>
              <a:t>Fortran - object oriented-like</a:t>
            </a:r>
          </a:p>
        </p:txBody>
      </p:sp>
      <p:sp>
        <p:nvSpPr>
          <p:cNvPr id="4" name="Slide Number Placeholder 3"/>
          <p:cNvSpPr>
            <a:spLocks noGrp="1"/>
          </p:cNvSpPr>
          <p:nvPr>
            <p:ph type="sldNum" sz="quarter" idx="5"/>
          </p:nvPr>
        </p:nvSpPr>
        <p:spPr/>
        <p:txBody>
          <a:bodyPr/>
          <a:lstStyle/>
          <a:p>
            <a:fld id="{DDE82FD2-F864-2E4E-ACF0-2DBC196A7066}" type="slidenum">
              <a:rPr lang="en-US" smtClean="0"/>
              <a:t>17</a:t>
            </a:fld>
            <a:endParaRPr lang="en-US" dirty="0"/>
          </a:p>
        </p:txBody>
      </p:sp>
    </p:spTree>
    <p:extLst>
      <p:ext uri="{BB962C8B-B14F-4D97-AF65-F5344CB8AC3E}">
        <p14:creationId xmlns:p14="http://schemas.microsoft.com/office/powerpoint/2010/main" val="3219143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21</a:t>
            </a:fld>
            <a:endParaRPr lang="en-US" dirty="0"/>
          </a:p>
        </p:txBody>
      </p:sp>
    </p:spTree>
    <p:extLst>
      <p:ext uri="{BB962C8B-B14F-4D97-AF65-F5344CB8AC3E}">
        <p14:creationId xmlns:p14="http://schemas.microsoft.com/office/powerpoint/2010/main" val="1330068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Legacy:  </a:t>
            </a:r>
          </a:p>
          <a:p>
            <a:pPr marL="171450" indent="-171450">
              <a:buFont typeface="Arial" panose="020B0604020202020204" pitchFamily="34" charset="0"/>
              <a:buChar char="•"/>
            </a:pPr>
            <a:r>
              <a:rPr lang="en-US" dirty="0"/>
              <a:t>All global variables – no encapsulation can lead to hard to trace update anomalies</a:t>
            </a:r>
          </a:p>
          <a:p>
            <a:pPr marL="171450" indent="-171450">
              <a:buFont typeface="Arial" panose="020B0604020202020204" pitchFamily="34" charset="0"/>
              <a:buChar char="•"/>
            </a:pPr>
            <a:r>
              <a:rPr lang="en-US" dirty="0"/>
              <a:t>Multiple possible return points within methods – difficult to trace processing </a:t>
            </a:r>
          </a:p>
          <a:p>
            <a:pPr marL="171450" indent="-171450">
              <a:buFont typeface="Arial" panose="020B0604020202020204" pitchFamily="34" charset="0"/>
              <a:buChar char="•"/>
            </a:pPr>
            <a:r>
              <a:rPr lang="en-US" dirty="0"/>
              <a:t>Intertwined processing for all data types and conditions – little to no compartmentalization of processing with multiple layers of sometimes very complex nested conditional controlling logic </a:t>
            </a:r>
          </a:p>
          <a:p>
            <a:endParaRPr lang="en-US" dirty="0"/>
          </a:p>
          <a:p>
            <a:r>
              <a:rPr lang="en-US" dirty="0"/>
              <a:t>Future: </a:t>
            </a:r>
          </a:p>
          <a:p>
            <a:pPr marL="171450" indent="-171450">
              <a:buFont typeface="Arial" panose="020B0604020202020204" pitchFamily="34" charset="0"/>
              <a:buChar char="•"/>
            </a:pPr>
            <a:r>
              <a:rPr lang="en-US" dirty="0"/>
              <a:t>Encapsulation enables better data integrity between processing endpoints – </a:t>
            </a:r>
            <a:r>
              <a:rPr lang="en-US" dirty="0" err="1"/>
              <a:t>inherrent</a:t>
            </a:r>
            <a:r>
              <a:rPr lang="en-US" dirty="0"/>
              <a:t> protection against update anomalies</a:t>
            </a:r>
          </a:p>
          <a:p>
            <a:pPr marL="171450" indent="-171450">
              <a:buFont typeface="Arial" panose="020B0604020202020204" pitchFamily="34" charset="0"/>
              <a:buChar char="•"/>
            </a:pPr>
            <a:r>
              <a:rPr lang="en-US" dirty="0"/>
              <a:t>Polymorphism encourages compartmentalizing processing with as much code reuse as possible – less to troubleshoot and maintain </a:t>
            </a:r>
          </a:p>
          <a:p>
            <a:pPr marL="171450" indent="-171450">
              <a:buFont typeface="Arial" panose="020B0604020202020204" pitchFamily="34" charset="0"/>
              <a:buChar char="•"/>
            </a:pPr>
            <a:r>
              <a:rPr lang="en-US" dirty="0"/>
              <a:t>Configuration file usage allows tuning without need for continuous integration steps such as rebuilding executables and committing updates to code repository</a:t>
            </a:r>
          </a:p>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23</a:t>
            </a:fld>
            <a:endParaRPr lang="en-US" dirty="0"/>
          </a:p>
        </p:txBody>
      </p:sp>
    </p:spTree>
    <p:extLst>
      <p:ext uri="{BB962C8B-B14F-4D97-AF65-F5344CB8AC3E}">
        <p14:creationId xmlns:p14="http://schemas.microsoft.com/office/powerpoint/2010/main" val="2380674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Note the number of global variables that can be updated anywhere at any time even outside of their intended use – interim variables used as a “scratch pad” are also global and all methods are global as well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Direct memory access provided at execution to legacy app includes greater number of variables than necessary allowing potential for additional still harder to trace update anomalies that would manifest in different processing modules</a:t>
            </a:r>
          </a:p>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24</a:t>
            </a:fld>
            <a:endParaRPr lang="en-US" dirty="0"/>
          </a:p>
        </p:txBody>
      </p:sp>
    </p:spTree>
    <p:extLst>
      <p:ext uri="{BB962C8B-B14F-4D97-AF65-F5344CB8AC3E}">
        <p14:creationId xmlns:p14="http://schemas.microsoft.com/office/powerpoint/2010/main" val="36222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Enhanced compartmentalized processing afforded by use of Object-Oriented architecture provides the following benefits: </a:t>
            </a:r>
          </a:p>
          <a:p>
            <a:endParaRPr lang="en-US" dirty="0"/>
          </a:p>
          <a:p>
            <a:pPr marL="171450" indent="-171450">
              <a:buFont typeface="Arial" panose="020B0604020202020204" pitchFamily="34" charset="0"/>
              <a:buChar char="•"/>
            </a:pPr>
            <a:r>
              <a:rPr lang="en-US" dirty="0"/>
              <a:t>Child class specific variables can be used as well as local variables for discardable “scratch pad” purposes helping prevent inadvertent updating of higher visibility variables in other modules and methods - excellent scope control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Polymorphic parent/child class inheritance allows reduced conditional complexity to handle the different needs of the various data types and any specific processing requirements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Polymorphism also allows more modularity and for interfaces to use the same method signatures while invoking specialized processing for individual data types</a:t>
            </a:r>
          </a:p>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25</a:t>
            </a:fld>
            <a:endParaRPr lang="en-US" dirty="0"/>
          </a:p>
        </p:txBody>
      </p:sp>
    </p:spTree>
    <p:extLst>
      <p:ext uri="{BB962C8B-B14F-4D97-AF65-F5344CB8AC3E}">
        <p14:creationId xmlns:p14="http://schemas.microsoft.com/office/powerpoint/2010/main" val="2948518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E82FD2-F864-2E4E-ACF0-2DBC196A70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0944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27</a:t>
            </a:fld>
            <a:endParaRPr lang="en-US" dirty="0"/>
          </a:p>
        </p:txBody>
      </p:sp>
    </p:spTree>
    <p:extLst>
      <p:ext uri="{BB962C8B-B14F-4D97-AF65-F5344CB8AC3E}">
        <p14:creationId xmlns:p14="http://schemas.microsoft.com/office/powerpoint/2010/main" val="4124350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Modular, clearly delineated inputs and outputs</a:t>
            </a:r>
          </a:p>
        </p:txBody>
      </p:sp>
      <p:sp>
        <p:nvSpPr>
          <p:cNvPr id="4" name="Slide Number Placeholder 3"/>
          <p:cNvSpPr>
            <a:spLocks noGrp="1"/>
          </p:cNvSpPr>
          <p:nvPr>
            <p:ph type="sldNum" sz="quarter" idx="5"/>
          </p:nvPr>
        </p:nvSpPr>
        <p:spPr/>
        <p:txBody>
          <a:bodyPr/>
          <a:lstStyle/>
          <a:p>
            <a:fld id="{DDE82FD2-F864-2E4E-ACF0-2DBC196A7066}" type="slidenum">
              <a:rPr lang="en-US" smtClean="0"/>
              <a:t>28</a:t>
            </a:fld>
            <a:endParaRPr lang="en-US" dirty="0"/>
          </a:p>
        </p:txBody>
      </p:sp>
    </p:spTree>
    <p:extLst>
      <p:ext uri="{BB962C8B-B14F-4D97-AF65-F5344CB8AC3E}">
        <p14:creationId xmlns:p14="http://schemas.microsoft.com/office/powerpoint/2010/main" val="3674571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E82FD2-F864-2E4E-ACF0-2DBC196A70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6201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*retrieval and footprint are actually separated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E82FD2-F864-2E4E-ACF0-2DBC196A70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8842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EFS = Elastic File System</a:t>
            </a:r>
          </a:p>
          <a:p>
            <a:r>
              <a:rPr lang="en-US" dirty="0"/>
              <a:t>Command with run parameters = 48 1P6 hourly instances specified by JSON file config. etc.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E82FD2-F864-2E4E-ACF0-2DBC196A70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89339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EFS = Elastic File System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E82FD2-F864-2E4E-ACF0-2DBC196A70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1009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38</a:t>
            </a:fld>
            <a:endParaRPr lang="en-US" dirty="0"/>
          </a:p>
        </p:txBody>
      </p:sp>
    </p:spTree>
    <p:extLst>
      <p:ext uri="{BB962C8B-B14F-4D97-AF65-F5344CB8AC3E}">
        <p14:creationId xmlns:p14="http://schemas.microsoft.com/office/powerpoint/2010/main" val="1873664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2AF3450-104B-47D0-B01B-DC08566F9D2C}"/>
              </a:ext>
            </a:extLst>
          </p:cNvPr>
          <p:cNvSpPr>
            <a:spLocks noGrp="1"/>
          </p:cNvSpPr>
          <p:nvPr>
            <p:ph type="pic" sz="quarter" idx="10"/>
          </p:nvPr>
        </p:nvSpPr>
        <p:spPr>
          <a:xfrm>
            <a:off x="3686175" y="0"/>
            <a:ext cx="8505825" cy="6858000"/>
          </a:xfrm>
          <a:custGeom>
            <a:avLst/>
            <a:gdLst>
              <a:gd name="connsiteX0" fmla="*/ 1701752 w 8505825"/>
              <a:gd name="connsiteY0" fmla="*/ 0 h 6858000"/>
              <a:gd name="connsiteX1" fmla="*/ 8505825 w 8505825"/>
              <a:gd name="connsiteY1" fmla="*/ 0 h 6858000"/>
              <a:gd name="connsiteX2" fmla="*/ 8505825 w 8505825"/>
              <a:gd name="connsiteY2" fmla="*/ 6858000 h 6858000"/>
              <a:gd name="connsiteX3" fmla="*/ 0 w 8505825"/>
              <a:gd name="connsiteY3" fmla="*/ 6858000 h 6858000"/>
              <a:gd name="connsiteX4" fmla="*/ 0 w 8505825"/>
              <a:gd name="connsiteY4" fmla="*/ 6837396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5825" h="6858000">
                <a:moveTo>
                  <a:pt x="1701752" y="0"/>
                </a:moveTo>
                <a:lnTo>
                  <a:pt x="8505825" y="0"/>
                </a:lnTo>
                <a:lnTo>
                  <a:pt x="8505825" y="6858000"/>
                </a:lnTo>
                <a:lnTo>
                  <a:pt x="0" y="6858000"/>
                </a:lnTo>
                <a:lnTo>
                  <a:pt x="0" y="6837396"/>
                </a:lnTo>
                <a:close/>
              </a:path>
            </a:pathLst>
          </a:custGeom>
        </p:spPr>
        <p:txBody>
          <a:bodyPr wrap="square" anchor="ctr">
            <a:noAutofit/>
          </a:bodyPr>
          <a:lstStyle>
            <a:lvl1pPr marL="0" indent="0" algn="ctr">
              <a:buNone/>
              <a:defRPr/>
            </a:lvl1pPr>
          </a:lstStyle>
          <a:p>
            <a:r>
              <a:rPr lang="en-US"/>
              <a:t>Click icon to add picture</a:t>
            </a:r>
            <a:endParaRPr lang="en-US" dirty="0"/>
          </a:p>
        </p:txBody>
      </p:sp>
      <p:cxnSp>
        <p:nvCxnSpPr>
          <p:cNvPr id="13" name="Straight Connector 12">
            <a:extLst>
              <a:ext uri="{FF2B5EF4-FFF2-40B4-BE49-F238E27FC236}">
                <a16:creationId xmlns:a16="http://schemas.microsoft.com/office/drawing/2014/main" id="{93C4921B-870F-DA4B-99FE-526B47FAF5FF}"/>
              </a:ext>
            </a:extLst>
          </p:cNvPr>
          <p:cNvCxnSpPr/>
          <p:nvPr userDrawn="1"/>
        </p:nvCxnSpPr>
        <p:spPr>
          <a:xfrm flipH="1">
            <a:off x="3510116" y="0"/>
            <a:ext cx="1533832" cy="6091084"/>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3C217E0E-2C1A-4D03-BC55-D7D6609B8121}"/>
              </a:ext>
            </a:extLst>
          </p:cNvPr>
          <p:cNvSpPr>
            <a:spLocks noGrp="1"/>
          </p:cNvSpPr>
          <p:nvPr>
            <p:ph type="title"/>
          </p:nvPr>
        </p:nvSpPr>
        <p:spPr>
          <a:xfrm>
            <a:off x="693683" y="879635"/>
            <a:ext cx="7659486" cy="1198178"/>
          </a:xfrm>
          <a:custGeom>
            <a:avLst/>
            <a:gdLst>
              <a:gd name="connsiteX0" fmla="*/ 0 w 7659486"/>
              <a:gd name="connsiteY0" fmla="*/ 0 h 1198178"/>
              <a:gd name="connsiteX1" fmla="*/ 7659486 w 7659486"/>
              <a:gd name="connsiteY1" fmla="*/ 0 h 1198178"/>
              <a:gd name="connsiteX2" fmla="*/ 7355455 w 7659486"/>
              <a:gd name="connsiteY2" fmla="*/ 1198178 h 1198178"/>
              <a:gd name="connsiteX3" fmla="*/ 0 w 7659486"/>
              <a:gd name="connsiteY3" fmla="*/ 1198178 h 1198178"/>
            </a:gdLst>
            <a:ahLst/>
            <a:cxnLst>
              <a:cxn ang="0">
                <a:pos x="connsiteX0" y="connsiteY0"/>
              </a:cxn>
              <a:cxn ang="0">
                <a:pos x="connsiteX1" y="connsiteY1"/>
              </a:cxn>
              <a:cxn ang="0">
                <a:pos x="connsiteX2" y="connsiteY2"/>
              </a:cxn>
              <a:cxn ang="0">
                <a:pos x="connsiteX3" y="connsiteY3"/>
              </a:cxn>
            </a:cxnLst>
            <a:rect l="l" t="t" r="r" b="b"/>
            <a:pathLst>
              <a:path w="7659486" h="1198178">
                <a:moveTo>
                  <a:pt x="0" y="0"/>
                </a:moveTo>
                <a:lnTo>
                  <a:pt x="7659486" y="0"/>
                </a:lnTo>
                <a:lnTo>
                  <a:pt x="7355455" y="1198178"/>
                </a:lnTo>
                <a:lnTo>
                  <a:pt x="0" y="1198178"/>
                </a:lnTo>
                <a:close/>
              </a:path>
            </a:pathLst>
          </a:custGeom>
          <a:solidFill>
            <a:schemeClr val="accent1"/>
          </a:solidFill>
        </p:spPr>
        <p:txBody>
          <a:bodyPr wrap="square" lIns="320040">
            <a:noAutofit/>
          </a:bodyPr>
          <a:lstStyle>
            <a:lvl1pPr>
              <a:defRPr sz="4000" cap="all" spc="30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916016" y="2551819"/>
            <a:ext cx="2952599" cy="1781642"/>
          </a:xfrm>
        </p:spPr>
        <p:txBody>
          <a:bodyPr>
            <a:normAutofit/>
          </a:bodyPr>
          <a:lstStyle>
            <a:lvl1pPr marL="0" indent="0" algn="l">
              <a:buNone/>
              <a:defRPr sz="2000" spc="140" baseline="0">
                <a:solidFill>
                  <a:schemeClr val="tx2"/>
                </a:solidFill>
                <a:latin typeface="Tw Cen MT" panose="020B06020201040206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86CE0292-D619-4444-A805-4B0629646ED2}"/>
              </a:ext>
            </a:extLst>
          </p:cNvPr>
          <p:cNvSpPr>
            <a:spLocks noGrp="1"/>
          </p:cNvSpPr>
          <p:nvPr>
            <p:ph type="sldNum" sz="quarter" idx="4"/>
          </p:nvPr>
        </p:nvSpPr>
        <p:spPr>
          <a:xfrm>
            <a:off x="10271342" y="6356350"/>
            <a:ext cx="1539658" cy="365125"/>
          </a:xfrm>
          <a:prstGeom prst="rect">
            <a:avLst/>
          </a:prstGeom>
        </p:spPr>
        <p:txBody>
          <a:bodyPr vert="horz" lIns="91440" tIns="45720" rIns="91440" bIns="45720" rtlCol="0" anchor="ctr"/>
          <a:lstStyle>
            <a:lvl1pPr algn="r">
              <a:defRPr sz="1800">
                <a:solidFill>
                  <a:srgbClr val="12022C"/>
                </a:solidFill>
                <a:latin typeface="Tw Cen MT" panose="020B0602020104020603" pitchFamily="34" charset="77"/>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AA6943C0-A7A3-4C4C-BEB2-9176DE863005}"/>
              </a:ext>
            </a:extLst>
          </p:cNvPr>
          <p:cNvSpPr>
            <a:spLocks noGrp="1"/>
          </p:cNvSpPr>
          <p:nvPr>
            <p:ph type="pic" sz="quarter" idx="13"/>
          </p:nvPr>
        </p:nvSpPr>
        <p:spPr>
          <a:xfrm>
            <a:off x="3681047" y="0"/>
            <a:ext cx="8510952" cy="6858000"/>
          </a:xfrm>
          <a:custGeom>
            <a:avLst/>
            <a:gdLst>
              <a:gd name="connsiteX0" fmla="*/ 1706880 w 8510952"/>
              <a:gd name="connsiteY0" fmla="*/ 0 h 6858000"/>
              <a:gd name="connsiteX1" fmla="*/ 8510952 w 8510952"/>
              <a:gd name="connsiteY1" fmla="*/ 0 h 6858000"/>
              <a:gd name="connsiteX2" fmla="*/ 8510952 w 8510952"/>
              <a:gd name="connsiteY2" fmla="*/ 6858000 h 6858000"/>
              <a:gd name="connsiteX3" fmla="*/ 0 w 85109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510952" h="6858000">
                <a:moveTo>
                  <a:pt x="1706880" y="0"/>
                </a:moveTo>
                <a:lnTo>
                  <a:pt x="8510952" y="0"/>
                </a:lnTo>
                <a:lnTo>
                  <a:pt x="8510952" y="6858000"/>
                </a:lnTo>
                <a:lnTo>
                  <a:pt x="0" y="6858000"/>
                </a:lnTo>
                <a:close/>
              </a:path>
            </a:pathLst>
          </a:custGeom>
        </p:spPr>
        <p:txBody>
          <a:bodyPr wrap="square" anchor="ctr">
            <a:noAutofit/>
          </a:bodyPr>
          <a:lstStyle>
            <a:lvl1pPr marL="0" indent="0" algn="ctr">
              <a:buNone/>
              <a:defRPr/>
            </a:lvl1pPr>
          </a:lstStyle>
          <a:p>
            <a:r>
              <a:rPr lang="en-US"/>
              <a:t>Click icon to add picture</a:t>
            </a:r>
            <a:endParaRPr lang="en-US" dirty="0"/>
          </a:p>
        </p:txBody>
      </p:sp>
      <p:cxnSp>
        <p:nvCxnSpPr>
          <p:cNvPr id="4" name="Straight Connector 3">
            <a:extLst>
              <a:ext uri="{FF2B5EF4-FFF2-40B4-BE49-F238E27FC236}">
                <a16:creationId xmlns:a16="http://schemas.microsoft.com/office/drawing/2014/main" id="{104F3C93-C085-8A47-9A2A-6AD3F3D69F4E}"/>
              </a:ext>
            </a:extLst>
          </p:cNvPr>
          <p:cNvCxnSpPr/>
          <p:nvPr userDrawn="1"/>
        </p:nvCxnSpPr>
        <p:spPr>
          <a:xfrm flipH="1">
            <a:off x="3510116" y="0"/>
            <a:ext cx="1533832" cy="6091084"/>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Title 10">
            <a:extLst>
              <a:ext uri="{FF2B5EF4-FFF2-40B4-BE49-F238E27FC236}">
                <a16:creationId xmlns:a16="http://schemas.microsoft.com/office/drawing/2014/main" id="{941283B3-F5BE-4FDF-829D-D1BE17F71653}"/>
              </a:ext>
            </a:extLst>
          </p:cNvPr>
          <p:cNvSpPr>
            <a:spLocks noGrp="1"/>
          </p:cNvSpPr>
          <p:nvPr>
            <p:ph type="ctrTitle"/>
          </p:nvPr>
        </p:nvSpPr>
        <p:spPr>
          <a:xfrm>
            <a:off x="693683" y="879635"/>
            <a:ext cx="6192892" cy="1198179"/>
          </a:xfrm>
          <a:custGeom>
            <a:avLst/>
            <a:gdLst>
              <a:gd name="connsiteX0" fmla="*/ 0 w 6192892"/>
              <a:gd name="connsiteY0" fmla="*/ 0 h 1198179"/>
              <a:gd name="connsiteX1" fmla="*/ 6192892 w 6192892"/>
              <a:gd name="connsiteY1" fmla="*/ 0 h 1198179"/>
              <a:gd name="connsiteX2" fmla="*/ 5947075 w 6192892"/>
              <a:gd name="connsiteY2" fmla="*/ 1198179 h 1198179"/>
              <a:gd name="connsiteX3" fmla="*/ 0 w 6192892"/>
              <a:gd name="connsiteY3" fmla="*/ 1198179 h 1198179"/>
            </a:gdLst>
            <a:ahLst/>
            <a:cxnLst>
              <a:cxn ang="0">
                <a:pos x="connsiteX0" y="connsiteY0"/>
              </a:cxn>
              <a:cxn ang="0">
                <a:pos x="connsiteX1" y="connsiteY1"/>
              </a:cxn>
              <a:cxn ang="0">
                <a:pos x="connsiteX2" y="connsiteY2"/>
              </a:cxn>
              <a:cxn ang="0">
                <a:pos x="connsiteX3" y="connsiteY3"/>
              </a:cxn>
            </a:cxnLst>
            <a:rect l="l" t="t" r="r" b="b"/>
            <a:pathLst>
              <a:path w="6192892" h="1198179">
                <a:moveTo>
                  <a:pt x="0" y="0"/>
                </a:moveTo>
                <a:lnTo>
                  <a:pt x="6192892" y="0"/>
                </a:lnTo>
                <a:lnTo>
                  <a:pt x="5947075" y="1198179"/>
                </a:lnTo>
                <a:lnTo>
                  <a:pt x="0" y="1198179"/>
                </a:lnTo>
                <a:close/>
              </a:path>
            </a:pathLst>
          </a:custGeom>
          <a:solidFill>
            <a:schemeClr val="accent1"/>
          </a:solidFill>
        </p:spPr>
        <p:txBody>
          <a:bodyPr wrap="square" lIns="320040" anchor="ctr">
            <a:noAutofit/>
          </a:bodyPr>
          <a:lstStyle>
            <a:lvl1pPr algn="l">
              <a:defRPr sz="4000" cap="all" spc="300" baseline="0">
                <a:solidFill>
                  <a:schemeClr val="bg1"/>
                </a:solidFill>
                <a:latin typeface="Bahnschrift" panose="020B0502040204020203" pitchFamily="34" charset="0"/>
              </a:defRPr>
            </a:lvl1pPr>
          </a:lstStyle>
          <a:p>
            <a:r>
              <a:rPr lang="en-US"/>
              <a:t>Click to edit Master title style</a:t>
            </a:r>
            <a:endParaRPr lang="en-US" dirty="0"/>
          </a:p>
        </p:txBody>
      </p:sp>
      <p:sp>
        <p:nvSpPr>
          <p:cNvPr id="6" name="Subtitle 2">
            <a:extLst>
              <a:ext uri="{FF2B5EF4-FFF2-40B4-BE49-F238E27FC236}">
                <a16:creationId xmlns:a16="http://schemas.microsoft.com/office/drawing/2014/main" id="{B641A16B-3688-D842-92F4-5D2C2811539F}"/>
              </a:ext>
            </a:extLst>
          </p:cNvPr>
          <p:cNvSpPr>
            <a:spLocks noGrp="1"/>
          </p:cNvSpPr>
          <p:nvPr>
            <p:ph type="subTitle" idx="1"/>
          </p:nvPr>
        </p:nvSpPr>
        <p:spPr>
          <a:xfrm>
            <a:off x="916016" y="2551819"/>
            <a:ext cx="2952599" cy="3539265"/>
          </a:xfrm>
        </p:spPr>
        <p:txBody>
          <a:bodyPr>
            <a:normAutofit/>
          </a:bodyPr>
          <a:lstStyle>
            <a:lvl1pPr marL="0" indent="0" algn="l">
              <a:lnSpc>
                <a:spcPct val="100000"/>
              </a:lnSpc>
              <a:buNone/>
              <a:defRPr sz="2000" spc="140" baseline="0">
                <a:solidFill>
                  <a:schemeClr val="tx2"/>
                </a:solidFill>
                <a:latin typeface="Tw Cen MT" panose="020B06020201040206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Slide Number Placeholder 4">
            <a:extLst>
              <a:ext uri="{FF2B5EF4-FFF2-40B4-BE49-F238E27FC236}">
                <a16:creationId xmlns:a16="http://schemas.microsoft.com/office/drawing/2014/main" id="{01241600-896C-964B-84D7-9198340866F5}"/>
              </a:ext>
            </a:extLst>
          </p:cNvPr>
          <p:cNvSpPr>
            <a:spLocks noGrp="1"/>
          </p:cNvSpPr>
          <p:nvPr>
            <p:ph type="sldNum" sz="quarter" idx="16"/>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FD6AC9F3-6F32-409B-A3B1-EEF36BA06678}"/>
              </a:ext>
            </a:extLst>
          </p:cNvPr>
          <p:cNvSpPr>
            <a:spLocks noGrp="1"/>
          </p:cNvSpPr>
          <p:nvPr>
            <p:ph type="pic" sz="quarter" idx="13"/>
          </p:nvPr>
        </p:nvSpPr>
        <p:spPr>
          <a:xfrm>
            <a:off x="0" y="0"/>
            <a:ext cx="8534400" cy="6858000"/>
          </a:xfrm>
          <a:custGeom>
            <a:avLst/>
            <a:gdLst>
              <a:gd name="connsiteX0" fmla="*/ 0 w 8534400"/>
              <a:gd name="connsiteY0" fmla="*/ 0 h 6858000"/>
              <a:gd name="connsiteX1" fmla="*/ 6827520 w 8534400"/>
              <a:gd name="connsiteY1" fmla="*/ 0 h 6858000"/>
              <a:gd name="connsiteX2" fmla="*/ 7070048 w 8534400"/>
              <a:gd name="connsiteY2" fmla="*/ 974442 h 6858000"/>
              <a:gd name="connsiteX3" fmla="*/ 5680814 w 8534400"/>
              <a:gd name="connsiteY3" fmla="*/ 974442 h 6858000"/>
              <a:gd name="connsiteX4" fmla="*/ 5680814 w 8534400"/>
              <a:gd name="connsiteY4" fmla="*/ 5758652 h 6858000"/>
              <a:gd name="connsiteX5" fmla="*/ 8260785 w 8534400"/>
              <a:gd name="connsiteY5" fmla="*/ 5758652 h 6858000"/>
              <a:gd name="connsiteX6" fmla="*/ 8534400 w 8534400"/>
              <a:gd name="connsiteY6" fmla="*/ 6858000 h 6858000"/>
              <a:gd name="connsiteX7" fmla="*/ 0 w 85344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4400" h="6858000">
                <a:moveTo>
                  <a:pt x="0" y="0"/>
                </a:moveTo>
                <a:lnTo>
                  <a:pt x="6827520" y="0"/>
                </a:lnTo>
                <a:lnTo>
                  <a:pt x="7070048" y="974442"/>
                </a:lnTo>
                <a:lnTo>
                  <a:pt x="5680814" y="974442"/>
                </a:lnTo>
                <a:lnTo>
                  <a:pt x="5680814" y="5758652"/>
                </a:lnTo>
                <a:lnTo>
                  <a:pt x="8260785" y="5758652"/>
                </a:lnTo>
                <a:lnTo>
                  <a:pt x="8534400" y="6858000"/>
                </a:lnTo>
                <a:lnTo>
                  <a:pt x="0" y="6858000"/>
                </a:lnTo>
                <a:close/>
              </a:path>
            </a:pathLst>
          </a:custGeom>
        </p:spPr>
        <p:txBody>
          <a:bodyPr wrap="square" anchor="ctr">
            <a:noAutofit/>
          </a:bodyPr>
          <a:lstStyle>
            <a:lvl1pPr marL="0" indent="0" algn="ctr">
              <a:buNone/>
              <a:defRPr/>
            </a:lvl1pPr>
          </a:lstStyle>
          <a:p>
            <a:r>
              <a:rPr lang="en-US"/>
              <a:t>Click icon to add picture</a:t>
            </a:r>
            <a:endParaRPr lang="en-US" dirty="0"/>
          </a:p>
        </p:txBody>
      </p:sp>
      <p:sp>
        <p:nvSpPr>
          <p:cNvPr id="20" name="Rectangle 19">
            <a:extLst>
              <a:ext uri="{FF2B5EF4-FFF2-40B4-BE49-F238E27FC236}">
                <a16:creationId xmlns:a16="http://schemas.microsoft.com/office/drawing/2014/main" id="{E26FF020-BB93-4C6C-B3ED-8326D424097A}"/>
              </a:ext>
            </a:extLst>
          </p:cNvPr>
          <p:cNvSpPr/>
          <p:nvPr userDrawn="1"/>
        </p:nvSpPr>
        <p:spPr>
          <a:xfrm>
            <a:off x="5680814" y="974442"/>
            <a:ext cx="5228191" cy="4784210"/>
          </a:xfrm>
          <a:prstGeom prst="rect">
            <a:avLst/>
          </a:prstGeom>
          <a:gradFill flip="none" rotWithShape="1">
            <a:gsLst>
              <a:gs pos="0">
                <a:schemeClr val="accent3"/>
              </a:gs>
              <a:gs pos="100000">
                <a:srgbClr val="00180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5942173C-2B01-804E-85FB-4D68140D4E1A}"/>
              </a:ext>
            </a:extLst>
          </p:cNvPr>
          <p:cNvSpPr>
            <a:spLocks noGrp="1"/>
          </p:cNvSpPr>
          <p:nvPr>
            <p:ph type="ctrTitle"/>
          </p:nvPr>
        </p:nvSpPr>
        <p:spPr>
          <a:xfrm>
            <a:off x="6096000" y="1106424"/>
            <a:ext cx="4446062" cy="916644"/>
          </a:xfrm>
        </p:spPr>
        <p:txBody>
          <a:bodyPr anchor="b">
            <a:noAutofit/>
          </a:bodyPr>
          <a:lstStyle>
            <a:lvl1pPr algn="l">
              <a:defRPr sz="4000" cap="all" spc="300" baseline="0">
                <a:solidFill>
                  <a:schemeClr val="bg1"/>
                </a:solidFill>
                <a:latin typeface="Bahnschrift" panose="020B0502040204020203" pitchFamily="34" charset="0"/>
              </a:defRPr>
            </a:lvl1pPr>
          </a:lstStyle>
          <a:p>
            <a:r>
              <a:rPr lang="en-US"/>
              <a:t>Click to edit Master title style</a:t>
            </a:r>
            <a:endParaRPr lang="en-US" dirty="0"/>
          </a:p>
        </p:txBody>
      </p:sp>
      <p:sp>
        <p:nvSpPr>
          <p:cNvPr id="6" name="Subtitle 2">
            <a:extLst>
              <a:ext uri="{FF2B5EF4-FFF2-40B4-BE49-F238E27FC236}">
                <a16:creationId xmlns:a16="http://schemas.microsoft.com/office/drawing/2014/main" id="{B641A16B-3688-D842-92F4-5D2C2811539F}"/>
              </a:ext>
            </a:extLst>
          </p:cNvPr>
          <p:cNvSpPr>
            <a:spLocks noGrp="1"/>
          </p:cNvSpPr>
          <p:nvPr>
            <p:ph type="subTitle" idx="1"/>
          </p:nvPr>
        </p:nvSpPr>
        <p:spPr>
          <a:xfrm>
            <a:off x="6096000" y="2075245"/>
            <a:ext cx="4446062" cy="3295405"/>
          </a:xfrm>
        </p:spPr>
        <p:txBody>
          <a:bodyPr>
            <a:normAutofit/>
          </a:bodyPr>
          <a:lstStyle>
            <a:lvl1pPr marL="0" indent="0" algn="l">
              <a:lnSpc>
                <a:spcPct val="125000"/>
              </a:lnSpc>
              <a:buNone/>
              <a:defRPr sz="1800" spc="140" baseline="0">
                <a:solidFill>
                  <a:schemeClr val="bg1"/>
                </a:solidFill>
                <a:latin typeface="Tw Cen MT" panose="020B06020201040206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4" name="Straight Connector 3">
            <a:extLst>
              <a:ext uri="{FF2B5EF4-FFF2-40B4-BE49-F238E27FC236}">
                <a16:creationId xmlns:a16="http://schemas.microsoft.com/office/drawing/2014/main" id="{104F3C93-C085-8A47-9A2A-6AD3F3D69F4E}"/>
              </a:ext>
            </a:extLst>
          </p:cNvPr>
          <p:cNvCxnSpPr>
            <a:cxnSpLocks/>
          </p:cNvCxnSpPr>
          <p:nvPr userDrawn="1"/>
        </p:nvCxnSpPr>
        <p:spPr>
          <a:xfrm>
            <a:off x="7108236" y="0"/>
            <a:ext cx="1533832" cy="6091084"/>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E33BD7B8-5805-4D48-B17D-88E5EE750600}"/>
              </a:ext>
            </a:extLst>
          </p:cNvPr>
          <p:cNvSpPr>
            <a:spLocks noGrp="1"/>
          </p:cNvSpPr>
          <p:nvPr>
            <p:ph type="sldNum" sz="quarter" idx="12"/>
          </p:nvPr>
        </p:nvSpPr>
        <p:spPr>
          <a:xfrm>
            <a:off x="10271342" y="6356350"/>
            <a:ext cx="1539658" cy="365125"/>
          </a:xfrm>
        </p:spPr>
        <p:txBody>
          <a:bodyPr/>
          <a:lstStyle>
            <a:lvl1pPr>
              <a:defRPr sz="1800">
                <a:solidFill>
                  <a:srgbClr val="12022C"/>
                </a:solidFill>
              </a:defRPr>
            </a:lvl1pPr>
          </a:lstStyle>
          <a:p>
            <a:fld id="{294A09A9-5501-47C1-A89A-A340965A2BE2}" type="slidenum">
              <a:rPr lang="en-US" smtClean="0"/>
              <a:pPr/>
              <a:t>‹#›</a:t>
            </a:fld>
            <a:endParaRPr lang="en-US" dirty="0"/>
          </a:p>
        </p:txBody>
      </p:sp>
      <p:sp>
        <p:nvSpPr>
          <p:cNvPr id="3" name="Rectangle 2">
            <a:extLst>
              <a:ext uri="{FF2B5EF4-FFF2-40B4-BE49-F238E27FC236}">
                <a16:creationId xmlns:a16="http://schemas.microsoft.com/office/drawing/2014/main" id="{7C00B690-D495-014F-8F60-C8152AD122A2}"/>
              </a:ext>
            </a:extLst>
          </p:cNvPr>
          <p:cNvSpPr/>
          <p:nvPr userDrawn="1"/>
        </p:nvSpPr>
        <p:spPr>
          <a:xfrm>
            <a:off x="11504428" y="382772"/>
            <a:ext cx="382772" cy="3827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3D3DB60-9D00-2B4C-A1B6-A76F20998922}"/>
              </a:ext>
            </a:extLst>
          </p:cNvPr>
          <p:cNvSpPr/>
          <p:nvPr userDrawn="1"/>
        </p:nvSpPr>
        <p:spPr>
          <a:xfrm>
            <a:off x="11504428" y="974442"/>
            <a:ext cx="382772" cy="3827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4B7F1F1-6439-8D45-8BCD-B68DB64CEDC1}"/>
              </a:ext>
            </a:extLst>
          </p:cNvPr>
          <p:cNvSpPr/>
          <p:nvPr userDrawn="1"/>
        </p:nvSpPr>
        <p:spPr>
          <a:xfrm>
            <a:off x="11504428" y="1566113"/>
            <a:ext cx="382772" cy="382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1B870777-57CE-7A40-BCBA-E189F67DF446}"/>
              </a:ext>
            </a:extLst>
          </p:cNvPr>
          <p:cNvSpPr/>
          <p:nvPr userDrawn="1"/>
        </p:nvSpPr>
        <p:spPr>
          <a:xfrm>
            <a:off x="11504428" y="2157783"/>
            <a:ext cx="382772" cy="3827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A332DFE-5DF9-9744-86D5-7CE052E088CE}"/>
              </a:ext>
            </a:extLst>
          </p:cNvPr>
          <p:cNvSpPr/>
          <p:nvPr userDrawn="1"/>
        </p:nvSpPr>
        <p:spPr>
          <a:xfrm>
            <a:off x="11504428" y="2755481"/>
            <a:ext cx="382772" cy="3827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58699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469568F-F17C-4C3C-9A6F-ED292B601115}"/>
              </a:ext>
            </a:extLst>
          </p:cNvPr>
          <p:cNvSpPr/>
          <p:nvPr userDrawn="1"/>
        </p:nvSpPr>
        <p:spPr>
          <a:xfrm>
            <a:off x="2043953" y="2205318"/>
            <a:ext cx="8104094" cy="231289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5">
            <a:extLst>
              <a:ext uri="{FF2B5EF4-FFF2-40B4-BE49-F238E27FC236}">
                <a16:creationId xmlns:a16="http://schemas.microsoft.com/office/drawing/2014/main" id="{22459DEE-E152-47DA-8D52-C9681014BC8E}"/>
              </a:ext>
            </a:extLst>
          </p:cNvPr>
          <p:cNvSpPr>
            <a:spLocks noGrp="1"/>
          </p:cNvSpPr>
          <p:nvPr>
            <p:ph type="pic" sz="quarter" idx="10"/>
          </p:nvPr>
        </p:nvSpPr>
        <p:spPr>
          <a:xfrm>
            <a:off x="0" y="0"/>
            <a:ext cx="12192000" cy="6858000"/>
          </a:xfrm>
          <a:custGeom>
            <a:avLst/>
            <a:gdLst>
              <a:gd name="connsiteX0" fmla="*/ 2043953 w 12192000"/>
              <a:gd name="connsiteY0" fmla="*/ 2205318 h 6858000"/>
              <a:gd name="connsiteX1" fmla="*/ 2043953 w 12192000"/>
              <a:gd name="connsiteY1" fmla="*/ 4518212 h 6858000"/>
              <a:gd name="connsiteX2" fmla="*/ 10148047 w 12192000"/>
              <a:gd name="connsiteY2" fmla="*/ 4518212 h 6858000"/>
              <a:gd name="connsiteX3" fmla="*/ 10148047 w 12192000"/>
              <a:gd name="connsiteY3" fmla="*/ 2205318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043953" y="2205318"/>
                </a:moveTo>
                <a:lnTo>
                  <a:pt x="2043953" y="4518212"/>
                </a:lnTo>
                <a:lnTo>
                  <a:pt x="10148047" y="4518212"/>
                </a:lnTo>
                <a:lnTo>
                  <a:pt x="10148047" y="2205318"/>
                </a:lnTo>
                <a:close/>
                <a:moveTo>
                  <a:pt x="0" y="0"/>
                </a:moveTo>
                <a:lnTo>
                  <a:pt x="12192000" y="0"/>
                </a:lnTo>
                <a:lnTo>
                  <a:pt x="12192000" y="6858000"/>
                </a:lnTo>
                <a:lnTo>
                  <a:pt x="0" y="6858000"/>
                </a:lnTo>
                <a:close/>
              </a:path>
            </a:pathLst>
          </a:custGeom>
        </p:spPr>
        <p:txBody>
          <a:bodyPr wrap="square">
            <a:noAutofit/>
          </a:bodyPr>
          <a:lstStyle/>
          <a:p>
            <a:r>
              <a:rPr lang="en-US"/>
              <a:t>Click icon to add picture</a:t>
            </a:r>
            <a:endParaRPr lang="en-US" dirty="0"/>
          </a:p>
        </p:txBody>
      </p:sp>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2432050" y="2665037"/>
            <a:ext cx="7327900" cy="902916"/>
          </a:xfrm>
        </p:spPr>
        <p:txBody>
          <a:bodyPr anchor="ctr">
            <a:normAutofit/>
          </a:bodyPr>
          <a:lstStyle>
            <a:lvl1pPr algn="ctr">
              <a:defRPr sz="4000" spc="300">
                <a:solidFill>
                  <a:schemeClr val="bg1"/>
                </a:solidFill>
                <a:latin typeface="Bahnschrift" panose="020B0502040204020203"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3597462" y="3567953"/>
            <a:ext cx="4997076" cy="610066"/>
          </a:xfrm>
        </p:spPr>
        <p:txBody>
          <a:bodyPr>
            <a:normAutofit/>
          </a:bodyPr>
          <a:lstStyle>
            <a:lvl1pPr marL="0" indent="0" algn="ctr">
              <a:buNone/>
              <a:defRPr sz="2000" spc="300">
                <a:solidFill>
                  <a:schemeClr val="bg1"/>
                </a:solidFill>
                <a:latin typeface="Tw Cen MT" panose="020B0602020104020603"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a:xfrm>
            <a:off x="916016" y="983785"/>
            <a:ext cx="8447439" cy="1074828"/>
          </a:xfrm>
        </p:spPr>
        <p:txBody>
          <a:bodyPr>
            <a:normAutofit/>
          </a:bodyPr>
          <a:lstStyle>
            <a:lvl1pPr>
              <a:defRPr sz="4000" spc="300">
                <a:solidFill>
                  <a:schemeClr val="tx2"/>
                </a:solidFill>
                <a:latin typeface="Bahnschrift" panose="020B0502040204020203" pitchFamily="34" charset="0"/>
              </a:defRPr>
            </a:lvl1pPr>
          </a:lstStyle>
          <a:p>
            <a:r>
              <a:rPr lang="en-US"/>
              <a:t>CLICK TO EDIT MASTER TITLE STYLE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lvl1pPr>
              <a:defRPr sz="1800"/>
            </a:lvl1pPr>
          </a:lstStyle>
          <a:p>
            <a:fld id="{294A09A9-5501-47C1-A89A-A340965A2BE2}" type="slidenum">
              <a:rPr lang="en-US" smtClean="0"/>
              <a:pPr/>
              <a:t>‹#›</a:t>
            </a:fld>
            <a:endParaRPr lang="en-US" dirty="0"/>
          </a:p>
        </p:txBody>
      </p:sp>
      <p:sp>
        <p:nvSpPr>
          <p:cNvPr id="6" name="Rectangle 5">
            <a:extLst>
              <a:ext uri="{FF2B5EF4-FFF2-40B4-BE49-F238E27FC236}">
                <a16:creationId xmlns:a16="http://schemas.microsoft.com/office/drawing/2014/main" id="{A8582161-389A-C649-9A2B-A16F489BB170}"/>
              </a:ext>
            </a:extLst>
          </p:cNvPr>
          <p:cNvSpPr/>
          <p:nvPr userDrawn="1"/>
        </p:nvSpPr>
        <p:spPr>
          <a:xfrm>
            <a:off x="11504428" y="382772"/>
            <a:ext cx="382772" cy="3827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AF7AA420-2BBF-AF48-8EF7-EF3CC47451FA}"/>
              </a:ext>
            </a:extLst>
          </p:cNvPr>
          <p:cNvSpPr/>
          <p:nvPr userDrawn="1"/>
        </p:nvSpPr>
        <p:spPr>
          <a:xfrm>
            <a:off x="11504428" y="974442"/>
            <a:ext cx="382772" cy="3827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10EDE653-D0BD-314F-B7B9-FD426A4C487F}"/>
              </a:ext>
            </a:extLst>
          </p:cNvPr>
          <p:cNvSpPr/>
          <p:nvPr userDrawn="1"/>
        </p:nvSpPr>
        <p:spPr>
          <a:xfrm>
            <a:off x="11504428" y="1566113"/>
            <a:ext cx="382772" cy="382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6C43E8D-A8CD-974D-B3E2-5B4500E55B0A}"/>
              </a:ext>
            </a:extLst>
          </p:cNvPr>
          <p:cNvSpPr/>
          <p:nvPr userDrawn="1"/>
        </p:nvSpPr>
        <p:spPr>
          <a:xfrm>
            <a:off x="11504428" y="2157783"/>
            <a:ext cx="382772" cy="3827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9A540AC-3D9F-5A42-BE59-E7EC044230B4}"/>
              </a:ext>
            </a:extLst>
          </p:cNvPr>
          <p:cNvSpPr/>
          <p:nvPr userDrawn="1"/>
        </p:nvSpPr>
        <p:spPr>
          <a:xfrm>
            <a:off x="11504428" y="2755481"/>
            <a:ext cx="382772" cy="3827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1AE70196-45DE-CB4D-A7AC-0610E7A187C3}"/>
              </a:ext>
            </a:extLst>
          </p:cNvPr>
          <p:cNvCxnSpPr/>
          <p:nvPr userDrawn="1"/>
        </p:nvCxnSpPr>
        <p:spPr>
          <a:xfrm flipH="1">
            <a:off x="9211669" y="0"/>
            <a:ext cx="1533832" cy="6091084"/>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6947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lvl1pPr>
              <a:defRPr sz="1800"/>
            </a:lvl1pPr>
          </a:lstStyle>
          <a:p>
            <a:fld id="{294A09A9-5501-47C1-A89A-A340965A2BE2}" type="slidenum">
              <a:rPr lang="en-US" smtClean="0"/>
              <a:pPr/>
              <a:t>‹#›</a:t>
            </a:fld>
            <a:endParaRPr lang="en-US" dirty="0"/>
          </a:p>
        </p:txBody>
      </p:sp>
      <p:cxnSp>
        <p:nvCxnSpPr>
          <p:cNvPr id="11" name="Straight Connector 10">
            <a:extLst>
              <a:ext uri="{FF2B5EF4-FFF2-40B4-BE49-F238E27FC236}">
                <a16:creationId xmlns:a16="http://schemas.microsoft.com/office/drawing/2014/main" id="{1AE70196-45DE-CB4D-A7AC-0610E7A187C3}"/>
              </a:ext>
            </a:extLst>
          </p:cNvPr>
          <p:cNvCxnSpPr/>
          <p:nvPr userDrawn="1"/>
        </p:nvCxnSpPr>
        <p:spPr>
          <a:xfrm flipH="1">
            <a:off x="9211669" y="0"/>
            <a:ext cx="1533832" cy="6091084"/>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B329649E-3847-4CC6-A84D-56DE76BD193D}"/>
              </a:ext>
            </a:extLst>
          </p:cNvPr>
          <p:cNvSpPr>
            <a:spLocks noGrp="1"/>
          </p:cNvSpPr>
          <p:nvPr>
            <p:ph type="ctrTitle"/>
          </p:nvPr>
        </p:nvSpPr>
        <p:spPr>
          <a:xfrm>
            <a:off x="693683" y="879635"/>
            <a:ext cx="6192892" cy="1198179"/>
          </a:xfrm>
          <a:custGeom>
            <a:avLst/>
            <a:gdLst>
              <a:gd name="connsiteX0" fmla="*/ 0 w 6192892"/>
              <a:gd name="connsiteY0" fmla="*/ 0 h 1198179"/>
              <a:gd name="connsiteX1" fmla="*/ 6192892 w 6192892"/>
              <a:gd name="connsiteY1" fmla="*/ 0 h 1198179"/>
              <a:gd name="connsiteX2" fmla="*/ 5947075 w 6192892"/>
              <a:gd name="connsiteY2" fmla="*/ 1198179 h 1198179"/>
              <a:gd name="connsiteX3" fmla="*/ 0 w 6192892"/>
              <a:gd name="connsiteY3" fmla="*/ 1198179 h 1198179"/>
            </a:gdLst>
            <a:ahLst/>
            <a:cxnLst>
              <a:cxn ang="0">
                <a:pos x="connsiteX0" y="connsiteY0"/>
              </a:cxn>
              <a:cxn ang="0">
                <a:pos x="connsiteX1" y="connsiteY1"/>
              </a:cxn>
              <a:cxn ang="0">
                <a:pos x="connsiteX2" y="connsiteY2"/>
              </a:cxn>
              <a:cxn ang="0">
                <a:pos x="connsiteX3" y="connsiteY3"/>
              </a:cxn>
            </a:cxnLst>
            <a:rect l="l" t="t" r="r" b="b"/>
            <a:pathLst>
              <a:path w="6192892" h="1198179">
                <a:moveTo>
                  <a:pt x="0" y="0"/>
                </a:moveTo>
                <a:lnTo>
                  <a:pt x="6192892" y="0"/>
                </a:lnTo>
                <a:lnTo>
                  <a:pt x="5947075" y="1198179"/>
                </a:lnTo>
                <a:lnTo>
                  <a:pt x="0" y="1198179"/>
                </a:lnTo>
                <a:close/>
              </a:path>
            </a:pathLst>
          </a:custGeom>
          <a:solidFill>
            <a:schemeClr val="accent1"/>
          </a:solidFill>
        </p:spPr>
        <p:txBody>
          <a:bodyPr wrap="square" lIns="228600" anchor="ctr">
            <a:noAutofit/>
          </a:bodyPr>
          <a:lstStyle>
            <a:lvl1pPr algn="l">
              <a:defRPr sz="4000" cap="all" spc="300" baseline="0">
                <a:solidFill>
                  <a:schemeClr val="bg1"/>
                </a:solidFill>
                <a:latin typeface="Bahnschrift" panose="020B0502040204020203" pitchFamily="34" charset="0"/>
              </a:defRPr>
            </a:lvl1pPr>
          </a:lstStyle>
          <a:p>
            <a:r>
              <a:rPr lang="en-US"/>
              <a:t>Click to edit Master title style</a:t>
            </a:r>
            <a:endParaRPr lang="en-US" dirty="0"/>
          </a:p>
        </p:txBody>
      </p:sp>
      <p:sp>
        <p:nvSpPr>
          <p:cNvPr id="6" name="Content Placeholder 5">
            <a:extLst>
              <a:ext uri="{FF2B5EF4-FFF2-40B4-BE49-F238E27FC236}">
                <a16:creationId xmlns:a16="http://schemas.microsoft.com/office/drawing/2014/main" id="{84E120DB-DDEC-4DDF-8FB4-5C52F8078B86}"/>
              </a:ext>
            </a:extLst>
          </p:cNvPr>
          <p:cNvSpPr>
            <a:spLocks noGrp="1"/>
          </p:cNvSpPr>
          <p:nvPr>
            <p:ph sz="quarter" idx="13"/>
          </p:nvPr>
        </p:nvSpPr>
        <p:spPr>
          <a:xfrm>
            <a:off x="693738" y="2705425"/>
            <a:ext cx="10745787" cy="3273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555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a:xfrm>
            <a:off x="1921764" y="2145265"/>
            <a:ext cx="8348472" cy="2363568"/>
          </a:xfrm>
          <a:noFill/>
        </p:spPr>
        <p:txBody>
          <a:bodyPr>
            <a:normAutofit/>
          </a:bodyPr>
          <a:lstStyle>
            <a:lvl1pPr algn="ctr">
              <a:defRPr sz="4000" spc="140" baseline="0">
                <a:solidFill>
                  <a:schemeClr val="tx2"/>
                </a:solidFill>
                <a:latin typeface="Tw Cen MT" panose="020B0602020104020603" pitchFamily="34" charset="77"/>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lvl1pPr>
              <a:defRPr sz="1800"/>
            </a:lvl1pPr>
          </a:lstStyle>
          <a:p>
            <a:fld id="{294A09A9-5501-47C1-A89A-A340965A2BE2}" type="slidenum">
              <a:rPr lang="en-US" smtClean="0"/>
              <a:pPr/>
              <a:t>‹#›</a:t>
            </a:fld>
            <a:endParaRPr lang="en-US" dirty="0"/>
          </a:p>
        </p:txBody>
      </p:sp>
      <p:sp>
        <p:nvSpPr>
          <p:cNvPr id="12" name="Title 1">
            <a:extLst>
              <a:ext uri="{FF2B5EF4-FFF2-40B4-BE49-F238E27FC236}">
                <a16:creationId xmlns:a16="http://schemas.microsoft.com/office/drawing/2014/main" id="{0B51AFA9-C4C0-D44A-BE1A-30964CBCFE37}"/>
              </a:ext>
            </a:extLst>
          </p:cNvPr>
          <p:cNvSpPr txBox="1">
            <a:spLocks/>
          </p:cNvSpPr>
          <p:nvPr userDrawn="1"/>
        </p:nvSpPr>
        <p:spPr>
          <a:xfrm>
            <a:off x="970130" y="1879594"/>
            <a:ext cx="1141699" cy="1220689"/>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kern="1200" spc="300">
                <a:solidFill>
                  <a:schemeClr val="tx2"/>
                </a:solidFill>
                <a:latin typeface="Tw Cen MT" panose="020B0602020104020603" pitchFamily="34" charset="77"/>
                <a:ea typeface="+mj-ea"/>
                <a:cs typeface="+mj-cs"/>
              </a:defRPr>
            </a:lvl1pPr>
          </a:lstStyle>
          <a:p>
            <a:r>
              <a:rPr lang="en-US" sz="16600" dirty="0">
                <a:solidFill>
                  <a:schemeClr val="accent3">
                    <a:lumMod val="75000"/>
                  </a:schemeClr>
                </a:solidFill>
              </a:rPr>
              <a:t>“</a:t>
            </a:r>
          </a:p>
        </p:txBody>
      </p:sp>
      <p:sp>
        <p:nvSpPr>
          <p:cNvPr id="13" name="Title 1">
            <a:extLst>
              <a:ext uri="{FF2B5EF4-FFF2-40B4-BE49-F238E27FC236}">
                <a16:creationId xmlns:a16="http://schemas.microsoft.com/office/drawing/2014/main" id="{2E169998-8E4C-AC45-9496-F3E1D40DD604}"/>
              </a:ext>
            </a:extLst>
          </p:cNvPr>
          <p:cNvSpPr txBox="1">
            <a:spLocks/>
          </p:cNvSpPr>
          <p:nvPr userDrawn="1"/>
        </p:nvSpPr>
        <p:spPr>
          <a:xfrm>
            <a:off x="10408852" y="4443180"/>
            <a:ext cx="1141699" cy="1220689"/>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kern="1200" spc="300">
                <a:solidFill>
                  <a:schemeClr val="tx2"/>
                </a:solidFill>
                <a:latin typeface="Tw Cen MT" panose="020B0602020104020603" pitchFamily="34" charset="77"/>
                <a:ea typeface="+mj-ea"/>
                <a:cs typeface="+mj-cs"/>
              </a:defRPr>
            </a:lvl1pPr>
          </a:lstStyle>
          <a:p>
            <a:r>
              <a:rPr lang="en-US" sz="16600" dirty="0">
                <a:solidFill>
                  <a:schemeClr val="accent3">
                    <a:lumMod val="75000"/>
                  </a:schemeClr>
                </a:solidFill>
              </a:rPr>
              <a:t>”</a:t>
            </a:r>
          </a:p>
        </p:txBody>
      </p:sp>
      <p:sp>
        <p:nvSpPr>
          <p:cNvPr id="15" name="Text Placeholder 14">
            <a:extLst>
              <a:ext uri="{FF2B5EF4-FFF2-40B4-BE49-F238E27FC236}">
                <a16:creationId xmlns:a16="http://schemas.microsoft.com/office/drawing/2014/main" id="{F3F62FE2-8018-8846-A38A-108C9B02DF17}"/>
              </a:ext>
            </a:extLst>
          </p:cNvPr>
          <p:cNvSpPr>
            <a:spLocks noGrp="1"/>
          </p:cNvSpPr>
          <p:nvPr>
            <p:ph type="body" sz="quarter" idx="13"/>
          </p:nvPr>
        </p:nvSpPr>
        <p:spPr>
          <a:xfrm>
            <a:off x="6662738" y="4526051"/>
            <a:ext cx="3727450" cy="515938"/>
          </a:xfrm>
          <a:noFill/>
        </p:spPr>
        <p:txBody>
          <a:bodyPr>
            <a:noAutofit/>
          </a:bodyPr>
          <a:lstStyle>
            <a:lvl1pPr marL="0" indent="0" algn="r">
              <a:buNone/>
              <a:defRPr sz="2000" spc="140" baseline="0">
                <a:solidFill>
                  <a:schemeClr val="tx2"/>
                </a:solidFill>
                <a:latin typeface="Tw Cen MT" panose="020B0602020104020603" pitchFamily="34" charset="77"/>
              </a:defRPr>
            </a:lvl1pPr>
            <a:lvl2pPr marL="457200" indent="0" algn="r">
              <a:buNone/>
              <a:defRPr sz="1800">
                <a:solidFill>
                  <a:schemeClr val="tx2"/>
                </a:solidFill>
                <a:latin typeface="Tw Cen MT" panose="020B0602020104020603" pitchFamily="34" charset="77"/>
              </a:defRPr>
            </a:lvl2pPr>
            <a:lvl3pPr marL="914400" indent="0" algn="r">
              <a:buNone/>
              <a:defRPr sz="1600">
                <a:solidFill>
                  <a:schemeClr val="tx2"/>
                </a:solidFill>
                <a:latin typeface="Tw Cen MT" panose="020B0602020104020603" pitchFamily="34" charset="77"/>
              </a:defRPr>
            </a:lvl3pPr>
            <a:lvl4pPr marL="1371600" indent="0" algn="r">
              <a:buNone/>
              <a:defRPr sz="1400">
                <a:solidFill>
                  <a:schemeClr val="tx2"/>
                </a:solidFill>
                <a:latin typeface="Tw Cen MT" panose="020B0602020104020603" pitchFamily="34" charset="77"/>
              </a:defRPr>
            </a:lvl4pPr>
            <a:lvl5pPr marL="1828800" indent="0" algn="r">
              <a:buNone/>
              <a:defRPr sz="1400">
                <a:solidFill>
                  <a:schemeClr val="tx2"/>
                </a:solidFill>
                <a:latin typeface="Tw Cen MT" panose="020B0602020104020603" pitchFamily="34" charset="77"/>
              </a:defRPr>
            </a:lvl5pPr>
          </a:lstStyle>
          <a:p>
            <a:pPr lvl="0"/>
            <a:r>
              <a:rPr lang="en-US"/>
              <a:t>Click to edit Master text styles</a:t>
            </a:r>
          </a:p>
        </p:txBody>
      </p:sp>
    </p:spTree>
    <p:extLst>
      <p:ext uri="{BB962C8B-B14F-4D97-AF65-F5344CB8AC3E}">
        <p14:creationId xmlns:p14="http://schemas.microsoft.com/office/powerpoint/2010/main" val="1593318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eet the Team 4">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01F428E6-A8A2-E844-9C02-078ED4D9934D}"/>
              </a:ext>
            </a:extLst>
          </p:cNvPr>
          <p:cNvSpPr>
            <a:spLocks noGrp="1"/>
          </p:cNvSpPr>
          <p:nvPr>
            <p:ph type="pic" sz="quarter" idx="13"/>
          </p:nvPr>
        </p:nvSpPr>
        <p:spPr>
          <a:xfrm>
            <a:off x="0" y="0"/>
            <a:ext cx="12192000" cy="6858000"/>
          </a:xfrm>
          <a:solidFill>
            <a:schemeClr val="bg2">
              <a:lumMod val="60000"/>
              <a:lumOff val="40000"/>
            </a:schemeClr>
          </a:solidFill>
        </p:spPr>
        <p:txBody>
          <a:bodyPr/>
          <a:lstStyle/>
          <a:p>
            <a:r>
              <a:rPr lang="en-US"/>
              <a:t>Click icon to add picture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lvl1pPr>
              <a:defRPr sz="1800">
                <a:solidFill>
                  <a:schemeClr val="tx2"/>
                </a:solidFill>
              </a:defRPr>
            </a:lvl1pPr>
          </a:lstStyle>
          <a:p>
            <a:fld id="{294A09A9-5501-47C1-A89A-A340965A2BE2}" type="slidenum">
              <a:rPr lang="en-US" smtClean="0"/>
              <a:pPr/>
              <a:t>‹#›</a:t>
            </a:fld>
            <a:endParaRPr lang="en-US" dirty="0"/>
          </a:p>
        </p:txBody>
      </p:sp>
      <p:sp>
        <p:nvSpPr>
          <p:cNvPr id="17" name="Picture Placeholder 16">
            <a:extLst>
              <a:ext uri="{FF2B5EF4-FFF2-40B4-BE49-F238E27FC236}">
                <a16:creationId xmlns:a16="http://schemas.microsoft.com/office/drawing/2014/main" id="{27B76286-63A1-AF4F-B23C-363AA8A8471F}"/>
              </a:ext>
            </a:extLst>
          </p:cNvPr>
          <p:cNvSpPr>
            <a:spLocks noGrp="1"/>
          </p:cNvSpPr>
          <p:nvPr>
            <p:ph type="pic" sz="quarter" idx="14"/>
          </p:nvPr>
        </p:nvSpPr>
        <p:spPr>
          <a:xfrm>
            <a:off x="1038044" y="2405063"/>
            <a:ext cx="946150" cy="944562"/>
          </a:xfrm>
        </p:spPr>
        <p:txBody>
          <a:bodyPr anchor="ctr">
            <a:norm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64F5D22F-DDAB-8A40-B9D8-54ACF9C0E0E2}"/>
              </a:ext>
            </a:extLst>
          </p:cNvPr>
          <p:cNvSpPr>
            <a:spLocks noGrp="1"/>
          </p:cNvSpPr>
          <p:nvPr>
            <p:ph type="body" sz="quarter" idx="15" hasCustomPrompt="1"/>
          </p:nvPr>
        </p:nvSpPr>
        <p:spPr>
          <a:xfrm>
            <a:off x="2200773" y="2498043"/>
            <a:ext cx="2917826" cy="404812"/>
          </a:xfrm>
        </p:spPr>
        <p:txBody>
          <a:bodyPr anchor="b">
            <a:noAutofit/>
          </a:bodyPr>
          <a:lstStyle>
            <a:lvl1pPr marL="0" indent="0">
              <a:buNone/>
              <a:defRPr sz="18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a:t>
            </a:r>
          </a:p>
        </p:txBody>
      </p:sp>
      <p:sp>
        <p:nvSpPr>
          <p:cNvPr id="20" name="Text Placeholder 18">
            <a:extLst>
              <a:ext uri="{FF2B5EF4-FFF2-40B4-BE49-F238E27FC236}">
                <a16:creationId xmlns:a16="http://schemas.microsoft.com/office/drawing/2014/main" id="{3970178A-7D91-5F40-B3BD-58988D1D235B}"/>
              </a:ext>
            </a:extLst>
          </p:cNvPr>
          <p:cNvSpPr>
            <a:spLocks noGrp="1"/>
          </p:cNvSpPr>
          <p:nvPr>
            <p:ph type="body" sz="quarter" idx="16"/>
          </p:nvPr>
        </p:nvSpPr>
        <p:spPr>
          <a:xfrm>
            <a:off x="2200773" y="2922586"/>
            <a:ext cx="2917826" cy="404812"/>
          </a:xfrm>
        </p:spPr>
        <p:txBody>
          <a:bodyPr anchor="t">
            <a:noAutofit/>
          </a:bodyPr>
          <a:lstStyle>
            <a:lvl1pPr marL="0" indent="0">
              <a:buNone/>
              <a:defRPr sz="15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 Master text styles</a:t>
            </a:r>
          </a:p>
        </p:txBody>
      </p:sp>
      <p:sp>
        <p:nvSpPr>
          <p:cNvPr id="21" name="Picture Placeholder 16">
            <a:extLst>
              <a:ext uri="{FF2B5EF4-FFF2-40B4-BE49-F238E27FC236}">
                <a16:creationId xmlns:a16="http://schemas.microsoft.com/office/drawing/2014/main" id="{6D61AF1F-6298-744E-B9E2-999EED4A1EC8}"/>
              </a:ext>
            </a:extLst>
          </p:cNvPr>
          <p:cNvSpPr>
            <a:spLocks noGrp="1"/>
          </p:cNvSpPr>
          <p:nvPr>
            <p:ph type="pic" sz="quarter" idx="17"/>
          </p:nvPr>
        </p:nvSpPr>
        <p:spPr>
          <a:xfrm>
            <a:off x="1038044" y="4021592"/>
            <a:ext cx="946150" cy="944562"/>
          </a:xfrm>
        </p:spPr>
        <p:txBody>
          <a:bodyPr anchor="ctr">
            <a:norm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B409E4EC-6771-344F-AC49-F0493C4E505B}"/>
              </a:ext>
            </a:extLst>
          </p:cNvPr>
          <p:cNvSpPr>
            <a:spLocks noGrp="1"/>
          </p:cNvSpPr>
          <p:nvPr>
            <p:ph type="body" sz="quarter" idx="18" hasCustomPrompt="1"/>
          </p:nvPr>
        </p:nvSpPr>
        <p:spPr>
          <a:xfrm>
            <a:off x="2200773" y="4114572"/>
            <a:ext cx="2917826" cy="404812"/>
          </a:xfrm>
        </p:spPr>
        <p:txBody>
          <a:bodyPr anchor="b">
            <a:noAutofit/>
          </a:bodyPr>
          <a:lstStyle>
            <a:lvl1pPr marL="0" indent="0">
              <a:buNone/>
              <a:defRPr sz="18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a:t>
            </a:r>
          </a:p>
        </p:txBody>
      </p:sp>
      <p:sp>
        <p:nvSpPr>
          <p:cNvPr id="23" name="Text Placeholder 18">
            <a:extLst>
              <a:ext uri="{FF2B5EF4-FFF2-40B4-BE49-F238E27FC236}">
                <a16:creationId xmlns:a16="http://schemas.microsoft.com/office/drawing/2014/main" id="{22E21560-0E2C-7E48-882F-77B02B0CE34D}"/>
              </a:ext>
            </a:extLst>
          </p:cNvPr>
          <p:cNvSpPr>
            <a:spLocks noGrp="1"/>
          </p:cNvSpPr>
          <p:nvPr>
            <p:ph type="body" sz="quarter" idx="19"/>
          </p:nvPr>
        </p:nvSpPr>
        <p:spPr>
          <a:xfrm>
            <a:off x="2200773" y="4539115"/>
            <a:ext cx="2917826" cy="404812"/>
          </a:xfrm>
        </p:spPr>
        <p:txBody>
          <a:bodyPr anchor="t">
            <a:noAutofit/>
          </a:bodyPr>
          <a:lstStyle>
            <a:lvl1pPr marL="0" indent="0">
              <a:buNone/>
              <a:defRPr sz="15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 Master text styles</a:t>
            </a:r>
          </a:p>
        </p:txBody>
      </p:sp>
      <p:sp>
        <p:nvSpPr>
          <p:cNvPr id="30" name="Picture Placeholder 16">
            <a:extLst>
              <a:ext uri="{FF2B5EF4-FFF2-40B4-BE49-F238E27FC236}">
                <a16:creationId xmlns:a16="http://schemas.microsoft.com/office/drawing/2014/main" id="{E38C0995-936E-464D-86FA-9C8847D9C4DB}"/>
              </a:ext>
            </a:extLst>
          </p:cNvPr>
          <p:cNvSpPr>
            <a:spLocks noGrp="1"/>
          </p:cNvSpPr>
          <p:nvPr>
            <p:ph type="pic" sz="quarter" idx="20"/>
          </p:nvPr>
        </p:nvSpPr>
        <p:spPr>
          <a:xfrm>
            <a:off x="5710265" y="2405063"/>
            <a:ext cx="946150" cy="944562"/>
          </a:xfrm>
        </p:spPr>
        <p:txBody>
          <a:bodyPr anchor="ctr">
            <a:normAutofit/>
          </a:bodyPr>
          <a:lstStyle>
            <a:lvl1pPr marL="0" indent="0" algn="ctr">
              <a:buNone/>
              <a:defRPr sz="1400"/>
            </a:lvl1pPr>
          </a:lstStyle>
          <a:p>
            <a:r>
              <a:rPr lang="en-US"/>
              <a:t>Click icon to add picture</a:t>
            </a:r>
            <a:endParaRPr lang="en-US" dirty="0"/>
          </a:p>
        </p:txBody>
      </p:sp>
      <p:sp>
        <p:nvSpPr>
          <p:cNvPr id="31" name="Text Placeholder 18">
            <a:extLst>
              <a:ext uri="{FF2B5EF4-FFF2-40B4-BE49-F238E27FC236}">
                <a16:creationId xmlns:a16="http://schemas.microsoft.com/office/drawing/2014/main" id="{00F264F2-A8BF-BF4E-82E5-457A75FF385D}"/>
              </a:ext>
            </a:extLst>
          </p:cNvPr>
          <p:cNvSpPr>
            <a:spLocks noGrp="1"/>
          </p:cNvSpPr>
          <p:nvPr>
            <p:ph type="body" sz="quarter" idx="21" hasCustomPrompt="1"/>
          </p:nvPr>
        </p:nvSpPr>
        <p:spPr>
          <a:xfrm>
            <a:off x="6872994" y="2498043"/>
            <a:ext cx="2917826" cy="404812"/>
          </a:xfrm>
        </p:spPr>
        <p:txBody>
          <a:bodyPr anchor="b">
            <a:noAutofit/>
          </a:bodyPr>
          <a:lstStyle>
            <a:lvl1pPr marL="0" indent="0">
              <a:buNone/>
              <a:defRPr sz="18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a:t>
            </a:r>
          </a:p>
        </p:txBody>
      </p:sp>
      <p:sp>
        <p:nvSpPr>
          <p:cNvPr id="32" name="Text Placeholder 18">
            <a:extLst>
              <a:ext uri="{FF2B5EF4-FFF2-40B4-BE49-F238E27FC236}">
                <a16:creationId xmlns:a16="http://schemas.microsoft.com/office/drawing/2014/main" id="{C969F956-9E58-0C47-8A73-BA9372304267}"/>
              </a:ext>
            </a:extLst>
          </p:cNvPr>
          <p:cNvSpPr>
            <a:spLocks noGrp="1"/>
          </p:cNvSpPr>
          <p:nvPr>
            <p:ph type="body" sz="quarter" idx="22"/>
          </p:nvPr>
        </p:nvSpPr>
        <p:spPr>
          <a:xfrm>
            <a:off x="6872994" y="2922586"/>
            <a:ext cx="2917826" cy="404812"/>
          </a:xfrm>
        </p:spPr>
        <p:txBody>
          <a:bodyPr anchor="t">
            <a:noAutofit/>
          </a:bodyPr>
          <a:lstStyle>
            <a:lvl1pPr marL="0" indent="0">
              <a:buNone/>
              <a:defRPr sz="15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 Master text styles</a:t>
            </a:r>
          </a:p>
        </p:txBody>
      </p:sp>
      <p:sp>
        <p:nvSpPr>
          <p:cNvPr id="33" name="Picture Placeholder 16">
            <a:extLst>
              <a:ext uri="{FF2B5EF4-FFF2-40B4-BE49-F238E27FC236}">
                <a16:creationId xmlns:a16="http://schemas.microsoft.com/office/drawing/2014/main" id="{3A0B62B7-7680-5D4B-BC6D-4FFA49561510}"/>
              </a:ext>
            </a:extLst>
          </p:cNvPr>
          <p:cNvSpPr>
            <a:spLocks noGrp="1"/>
          </p:cNvSpPr>
          <p:nvPr>
            <p:ph type="pic" sz="quarter" idx="23"/>
          </p:nvPr>
        </p:nvSpPr>
        <p:spPr>
          <a:xfrm>
            <a:off x="5710265" y="4021592"/>
            <a:ext cx="946150" cy="944562"/>
          </a:xfrm>
        </p:spPr>
        <p:txBody>
          <a:bodyPr anchor="ctr">
            <a:normAutofit/>
          </a:bodyPr>
          <a:lstStyle>
            <a:lvl1pPr marL="0" indent="0" algn="ctr">
              <a:buNone/>
              <a:defRPr sz="1400"/>
            </a:lvl1pPr>
          </a:lstStyle>
          <a:p>
            <a:r>
              <a:rPr lang="en-US"/>
              <a:t>Click icon to add picture</a:t>
            </a:r>
            <a:endParaRPr lang="en-US" dirty="0"/>
          </a:p>
        </p:txBody>
      </p:sp>
      <p:sp>
        <p:nvSpPr>
          <p:cNvPr id="34" name="Text Placeholder 18">
            <a:extLst>
              <a:ext uri="{FF2B5EF4-FFF2-40B4-BE49-F238E27FC236}">
                <a16:creationId xmlns:a16="http://schemas.microsoft.com/office/drawing/2014/main" id="{6C664169-B5AF-FB46-AA38-C9DDC1EB8F74}"/>
              </a:ext>
            </a:extLst>
          </p:cNvPr>
          <p:cNvSpPr>
            <a:spLocks noGrp="1"/>
          </p:cNvSpPr>
          <p:nvPr>
            <p:ph type="body" sz="quarter" idx="24" hasCustomPrompt="1"/>
          </p:nvPr>
        </p:nvSpPr>
        <p:spPr>
          <a:xfrm>
            <a:off x="6872994" y="4114572"/>
            <a:ext cx="2917826" cy="404812"/>
          </a:xfrm>
        </p:spPr>
        <p:txBody>
          <a:bodyPr anchor="b">
            <a:noAutofit/>
          </a:bodyPr>
          <a:lstStyle>
            <a:lvl1pPr marL="0" indent="0">
              <a:buNone/>
              <a:defRPr sz="18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a:t>
            </a:r>
          </a:p>
        </p:txBody>
      </p:sp>
      <p:sp>
        <p:nvSpPr>
          <p:cNvPr id="35" name="Text Placeholder 18">
            <a:extLst>
              <a:ext uri="{FF2B5EF4-FFF2-40B4-BE49-F238E27FC236}">
                <a16:creationId xmlns:a16="http://schemas.microsoft.com/office/drawing/2014/main" id="{EB349D7E-9425-EA4B-906F-145652D00795}"/>
              </a:ext>
            </a:extLst>
          </p:cNvPr>
          <p:cNvSpPr>
            <a:spLocks noGrp="1"/>
          </p:cNvSpPr>
          <p:nvPr>
            <p:ph type="body" sz="quarter" idx="25"/>
          </p:nvPr>
        </p:nvSpPr>
        <p:spPr>
          <a:xfrm>
            <a:off x="6872994" y="4539115"/>
            <a:ext cx="2917826" cy="404812"/>
          </a:xfrm>
        </p:spPr>
        <p:txBody>
          <a:bodyPr anchor="t">
            <a:noAutofit/>
          </a:bodyPr>
          <a:lstStyle>
            <a:lvl1pPr marL="0" indent="0">
              <a:buNone/>
              <a:defRPr sz="15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 Master text styles</a:t>
            </a:r>
          </a:p>
        </p:txBody>
      </p:sp>
      <p:sp>
        <p:nvSpPr>
          <p:cNvPr id="36" name="Title 1">
            <a:extLst>
              <a:ext uri="{FF2B5EF4-FFF2-40B4-BE49-F238E27FC236}">
                <a16:creationId xmlns:a16="http://schemas.microsoft.com/office/drawing/2014/main" id="{E6971742-A7E0-0D4A-AE6E-496FB9EC1BF1}"/>
              </a:ext>
            </a:extLst>
          </p:cNvPr>
          <p:cNvSpPr>
            <a:spLocks noGrp="1"/>
          </p:cNvSpPr>
          <p:nvPr>
            <p:ph type="ctrTitle"/>
          </p:nvPr>
        </p:nvSpPr>
        <p:spPr>
          <a:xfrm>
            <a:off x="916017" y="978408"/>
            <a:ext cx="8357616" cy="1088136"/>
          </a:xfrm>
        </p:spPr>
        <p:txBody>
          <a:bodyPr anchor="ctr">
            <a:normAutofit/>
          </a:bodyPr>
          <a:lstStyle>
            <a:lvl1pPr algn="l">
              <a:defRPr sz="4000" cap="all" spc="300" baseline="0">
                <a:solidFill>
                  <a:schemeClr val="bg1"/>
                </a:solidFill>
                <a:latin typeface="Bahnschrift"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171849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et the Team 8">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01F428E6-A8A2-E844-9C02-078ED4D9934D}"/>
              </a:ext>
            </a:extLst>
          </p:cNvPr>
          <p:cNvSpPr>
            <a:spLocks noGrp="1"/>
          </p:cNvSpPr>
          <p:nvPr>
            <p:ph type="pic" sz="quarter" idx="13"/>
          </p:nvPr>
        </p:nvSpPr>
        <p:spPr>
          <a:xfrm>
            <a:off x="0" y="0"/>
            <a:ext cx="12192000" cy="6858000"/>
          </a:xfrm>
          <a:solidFill>
            <a:schemeClr val="bg2">
              <a:lumMod val="60000"/>
              <a:lumOff val="40000"/>
            </a:schemeClr>
          </a:solidFill>
        </p:spPr>
        <p:txBody>
          <a:bodyPr/>
          <a:lstStyle/>
          <a:p>
            <a:r>
              <a:rPr lang="en-US"/>
              <a:t>Click icon to add picture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lvl1pPr>
              <a:defRPr sz="1800">
                <a:solidFill>
                  <a:schemeClr val="tx2"/>
                </a:solidFill>
              </a:defRPr>
            </a:lvl1pPr>
          </a:lstStyle>
          <a:p>
            <a:fld id="{294A09A9-5501-47C1-A89A-A340965A2BE2}" type="slidenum">
              <a:rPr lang="en-US" smtClean="0"/>
              <a:pPr/>
              <a:t>‹#›</a:t>
            </a:fld>
            <a:endParaRPr lang="en-US" dirty="0"/>
          </a:p>
        </p:txBody>
      </p:sp>
      <p:sp>
        <p:nvSpPr>
          <p:cNvPr id="17" name="Picture Placeholder 16">
            <a:extLst>
              <a:ext uri="{FF2B5EF4-FFF2-40B4-BE49-F238E27FC236}">
                <a16:creationId xmlns:a16="http://schemas.microsoft.com/office/drawing/2014/main" id="{27B76286-63A1-AF4F-B23C-363AA8A8471F}"/>
              </a:ext>
            </a:extLst>
          </p:cNvPr>
          <p:cNvSpPr>
            <a:spLocks noGrp="1"/>
          </p:cNvSpPr>
          <p:nvPr>
            <p:ph type="pic" sz="quarter" idx="14"/>
          </p:nvPr>
        </p:nvSpPr>
        <p:spPr>
          <a:xfrm>
            <a:off x="1038044" y="2159159"/>
            <a:ext cx="923886" cy="922335"/>
          </a:xfrm>
        </p:spPr>
        <p:txBody>
          <a:bodyPr>
            <a:noAutofit/>
          </a:bodyPr>
          <a:lstStyle/>
          <a:p>
            <a:r>
              <a:rPr lang="en-US"/>
              <a:t>Click icon to add picture</a:t>
            </a:r>
            <a:endParaRPr lang="en-US" dirty="0"/>
          </a:p>
        </p:txBody>
      </p:sp>
      <p:sp>
        <p:nvSpPr>
          <p:cNvPr id="19" name="Text Placeholder 18">
            <a:extLst>
              <a:ext uri="{FF2B5EF4-FFF2-40B4-BE49-F238E27FC236}">
                <a16:creationId xmlns:a16="http://schemas.microsoft.com/office/drawing/2014/main" id="{64F5D22F-DDAB-8A40-B9D8-54ACF9C0E0E2}"/>
              </a:ext>
            </a:extLst>
          </p:cNvPr>
          <p:cNvSpPr>
            <a:spLocks noGrp="1"/>
          </p:cNvSpPr>
          <p:nvPr>
            <p:ph type="body" sz="quarter" idx="15" hasCustomPrompt="1"/>
          </p:nvPr>
        </p:nvSpPr>
        <p:spPr>
          <a:xfrm>
            <a:off x="1038044" y="3105654"/>
            <a:ext cx="2526566" cy="402336"/>
          </a:xfrm>
        </p:spPr>
        <p:txBody>
          <a:bodyPr lIns="0" anchor="b">
            <a:noAutofit/>
          </a:bodyPr>
          <a:lstStyle>
            <a:lvl1pPr marL="0" indent="0">
              <a:buNone/>
              <a:defRPr sz="16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dirty="0"/>
              <a:t>CLICK TO EDIT</a:t>
            </a:r>
          </a:p>
        </p:txBody>
      </p:sp>
      <p:sp>
        <p:nvSpPr>
          <p:cNvPr id="20" name="Text Placeholder 18">
            <a:extLst>
              <a:ext uri="{FF2B5EF4-FFF2-40B4-BE49-F238E27FC236}">
                <a16:creationId xmlns:a16="http://schemas.microsoft.com/office/drawing/2014/main" id="{3970178A-7D91-5F40-B3BD-58988D1D235B}"/>
              </a:ext>
            </a:extLst>
          </p:cNvPr>
          <p:cNvSpPr>
            <a:spLocks noGrp="1"/>
          </p:cNvSpPr>
          <p:nvPr>
            <p:ph type="body" sz="quarter" idx="16"/>
          </p:nvPr>
        </p:nvSpPr>
        <p:spPr>
          <a:xfrm>
            <a:off x="1038044" y="3483864"/>
            <a:ext cx="2526566" cy="404812"/>
          </a:xfrm>
        </p:spPr>
        <p:txBody>
          <a:bodyPr lIns="0" anchor="t">
            <a:noAutofit/>
          </a:bodyPr>
          <a:lstStyle>
            <a:lvl1pPr marL="0" indent="0">
              <a:buNone/>
              <a:defRPr sz="12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 Master text styles</a:t>
            </a:r>
          </a:p>
        </p:txBody>
      </p:sp>
      <p:sp>
        <p:nvSpPr>
          <p:cNvPr id="24" name="Picture Placeholder 16">
            <a:extLst>
              <a:ext uri="{FF2B5EF4-FFF2-40B4-BE49-F238E27FC236}">
                <a16:creationId xmlns:a16="http://schemas.microsoft.com/office/drawing/2014/main" id="{6A88DE59-CC76-784E-91CC-86A873E12BB0}"/>
              </a:ext>
            </a:extLst>
          </p:cNvPr>
          <p:cNvSpPr>
            <a:spLocks noGrp="1"/>
          </p:cNvSpPr>
          <p:nvPr>
            <p:ph type="pic" sz="quarter" idx="17"/>
          </p:nvPr>
        </p:nvSpPr>
        <p:spPr>
          <a:xfrm>
            <a:off x="3719251" y="2159159"/>
            <a:ext cx="923886" cy="922335"/>
          </a:xfrm>
        </p:spPr>
        <p:txBody>
          <a:bodyPr>
            <a:noAutofit/>
          </a:bodyPr>
          <a:lstStyle/>
          <a:p>
            <a:r>
              <a:rPr lang="en-US"/>
              <a:t>Click icon to add picture</a:t>
            </a:r>
            <a:endParaRPr lang="en-US" dirty="0"/>
          </a:p>
        </p:txBody>
      </p:sp>
      <p:sp>
        <p:nvSpPr>
          <p:cNvPr id="25" name="Text Placeholder 18">
            <a:extLst>
              <a:ext uri="{FF2B5EF4-FFF2-40B4-BE49-F238E27FC236}">
                <a16:creationId xmlns:a16="http://schemas.microsoft.com/office/drawing/2014/main" id="{EC7436AA-C631-914A-893C-01BFCB514469}"/>
              </a:ext>
            </a:extLst>
          </p:cNvPr>
          <p:cNvSpPr>
            <a:spLocks noGrp="1"/>
          </p:cNvSpPr>
          <p:nvPr>
            <p:ph type="body" sz="quarter" idx="18" hasCustomPrompt="1"/>
          </p:nvPr>
        </p:nvSpPr>
        <p:spPr>
          <a:xfrm>
            <a:off x="3719251" y="3105654"/>
            <a:ext cx="2526566" cy="402336"/>
          </a:xfrm>
        </p:spPr>
        <p:txBody>
          <a:bodyPr lIns="0" anchor="b">
            <a:noAutofit/>
          </a:bodyPr>
          <a:lstStyle>
            <a:lvl1pPr marL="0" indent="0">
              <a:buNone/>
              <a:defRPr sz="16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dirty="0"/>
              <a:t>CLICK TO EDIT</a:t>
            </a:r>
          </a:p>
        </p:txBody>
      </p:sp>
      <p:sp>
        <p:nvSpPr>
          <p:cNvPr id="26" name="Text Placeholder 18">
            <a:extLst>
              <a:ext uri="{FF2B5EF4-FFF2-40B4-BE49-F238E27FC236}">
                <a16:creationId xmlns:a16="http://schemas.microsoft.com/office/drawing/2014/main" id="{7D3267A9-41C6-6D41-B94A-AF3A0B8D3CC2}"/>
              </a:ext>
            </a:extLst>
          </p:cNvPr>
          <p:cNvSpPr>
            <a:spLocks noGrp="1"/>
          </p:cNvSpPr>
          <p:nvPr>
            <p:ph type="body" sz="quarter" idx="19"/>
          </p:nvPr>
        </p:nvSpPr>
        <p:spPr>
          <a:xfrm>
            <a:off x="3719251" y="3483864"/>
            <a:ext cx="2526566" cy="404812"/>
          </a:xfrm>
        </p:spPr>
        <p:txBody>
          <a:bodyPr lIns="0" anchor="t">
            <a:noAutofit/>
          </a:bodyPr>
          <a:lstStyle>
            <a:lvl1pPr marL="0" indent="0">
              <a:buNone/>
              <a:defRPr sz="12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 Master text styles</a:t>
            </a:r>
          </a:p>
        </p:txBody>
      </p:sp>
      <p:sp>
        <p:nvSpPr>
          <p:cNvPr id="27" name="Picture Placeholder 16">
            <a:extLst>
              <a:ext uri="{FF2B5EF4-FFF2-40B4-BE49-F238E27FC236}">
                <a16:creationId xmlns:a16="http://schemas.microsoft.com/office/drawing/2014/main" id="{0CA14719-28D1-1245-82ED-C30AEA3FF510}"/>
              </a:ext>
            </a:extLst>
          </p:cNvPr>
          <p:cNvSpPr>
            <a:spLocks noGrp="1"/>
          </p:cNvSpPr>
          <p:nvPr>
            <p:ph type="pic" sz="quarter" idx="20"/>
          </p:nvPr>
        </p:nvSpPr>
        <p:spPr>
          <a:xfrm>
            <a:off x="6415955" y="2159159"/>
            <a:ext cx="923886" cy="922335"/>
          </a:xfrm>
        </p:spPr>
        <p:txBody>
          <a:bodyPr>
            <a:noAutofit/>
          </a:bodyPr>
          <a:lstStyle/>
          <a:p>
            <a:r>
              <a:rPr lang="en-US"/>
              <a:t>Click icon to add picture</a:t>
            </a:r>
            <a:endParaRPr lang="en-US" dirty="0"/>
          </a:p>
        </p:txBody>
      </p:sp>
      <p:sp>
        <p:nvSpPr>
          <p:cNvPr id="28" name="Text Placeholder 18">
            <a:extLst>
              <a:ext uri="{FF2B5EF4-FFF2-40B4-BE49-F238E27FC236}">
                <a16:creationId xmlns:a16="http://schemas.microsoft.com/office/drawing/2014/main" id="{A0F20BEC-0D1F-424C-A708-3CD1B159CB9D}"/>
              </a:ext>
            </a:extLst>
          </p:cNvPr>
          <p:cNvSpPr>
            <a:spLocks noGrp="1"/>
          </p:cNvSpPr>
          <p:nvPr>
            <p:ph type="body" sz="quarter" idx="21" hasCustomPrompt="1"/>
          </p:nvPr>
        </p:nvSpPr>
        <p:spPr>
          <a:xfrm>
            <a:off x="6415955" y="3105654"/>
            <a:ext cx="2526566" cy="402336"/>
          </a:xfrm>
        </p:spPr>
        <p:txBody>
          <a:bodyPr lIns="0" anchor="b">
            <a:noAutofit/>
          </a:bodyPr>
          <a:lstStyle>
            <a:lvl1pPr marL="0" indent="0">
              <a:buNone/>
              <a:defRPr sz="16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dirty="0"/>
              <a:t>CLICK TO EDIT</a:t>
            </a:r>
          </a:p>
        </p:txBody>
      </p:sp>
      <p:sp>
        <p:nvSpPr>
          <p:cNvPr id="29" name="Text Placeholder 18">
            <a:extLst>
              <a:ext uri="{FF2B5EF4-FFF2-40B4-BE49-F238E27FC236}">
                <a16:creationId xmlns:a16="http://schemas.microsoft.com/office/drawing/2014/main" id="{1AF30013-E0ED-7F43-83DA-D58BF2C564E5}"/>
              </a:ext>
            </a:extLst>
          </p:cNvPr>
          <p:cNvSpPr>
            <a:spLocks noGrp="1"/>
          </p:cNvSpPr>
          <p:nvPr>
            <p:ph type="body" sz="quarter" idx="22"/>
          </p:nvPr>
        </p:nvSpPr>
        <p:spPr>
          <a:xfrm>
            <a:off x="6415955" y="3483864"/>
            <a:ext cx="2526566" cy="404812"/>
          </a:xfrm>
        </p:spPr>
        <p:txBody>
          <a:bodyPr lIns="0" anchor="t">
            <a:noAutofit/>
          </a:bodyPr>
          <a:lstStyle>
            <a:lvl1pPr marL="0" indent="0">
              <a:buNone/>
              <a:defRPr sz="12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 Master text styles</a:t>
            </a:r>
          </a:p>
        </p:txBody>
      </p:sp>
      <p:sp>
        <p:nvSpPr>
          <p:cNvPr id="36" name="Picture Placeholder 16">
            <a:extLst>
              <a:ext uri="{FF2B5EF4-FFF2-40B4-BE49-F238E27FC236}">
                <a16:creationId xmlns:a16="http://schemas.microsoft.com/office/drawing/2014/main" id="{6F279F35-215F-8247-9F1E-B98FCFCBDCD3}"/>
              </a:ext>
            </a:extLst>
          </p:cNvPr>
          <p:cNvSpPr>
            <a:spLocks noGrp="1"/>
          </p:cNvSpPr>
          <p:nvPr>
            <p:ph type="pic" sz="quarter" idx="23"/>
          </p:nvPr>
        </p:nvSpPr>
        <p:spPr>
          <a:xfrm>
            <a:off x="9097162" y="2159159"/>
            <a:ext cx="923886" cy="922335"/>
          </a:xfrm>
        </p:spPr>
        <p:txBody>
          <a:bodyPr>
            <a:noAutofit/>
          </a:bodyPr>
          <a:lstStyle/>
          <a:p>
            <a:r>
              <a:rPr lang="en-US"/>
              <a:t>Click icon to add picture</a:t>
            </a:r>
            <a:endParaRPr lang="en-US" dirty="0"/>
          </a:p>
        </p:txBody>
      </p:sp>
      <p:sp>
        <p:nvSpPr>
          <p:cNvPr id="37" name="Text Placeholder 18">
            <a:extLst>
              <a:ext uri="{FF2B5EF4-FFF2-40B4-BE49-F238E27FC236}">
                <a16:creationId xmlns:a16="http://schemas.microsoft.com/office/drawing/2014/main" id="{A61B963F-0880-1E47-A659-7FC76D4D9D59}"/>
              </a:ext>
            </a:extLst>
          </p:cNvPr>
          <p:cNvSpPr>
            <a:spLocks noGrp="1"/>
          </p:cNvSpPr>
          <p:nvPr>
            <p:ph type="body" sz="quarter" idx="24" hasCustomPrompt="1"/>
          </p:nvPr>
        </p:nvSpPr>
        <p:spPr>
          <a:xfrm>
            <a:off x="9097162" y="3105654"/>
            <a:ext cx="2526566" cy="402336"/>
          </a:xfrm>
        </p:spPr>
        <p:txBody>
          <a:bodyPr lIns="0" anchor="b">
            <a:noAutofit/>
          </a:bodyPr>
          <a:lstStyle>
            <a:lvl1pPr marL="0" indent="0">
              <a:buNone/>
              <a:defRPr sz="16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dirty="0"/>
              <a:t>CLICK TO EDIT</a:t>
            </a:r>
          </a:p>
        </p:txBody>
      </p:sp>
      <p:sp>
        <p:nvSpPr>
          <p:cNvPr id="38" name="Text Placeholder 18">
            <a:extLst>
              <a:ext uri="{FF2B5EF4-FFF2-40B4-BE49-F238E27FC236}">
                <a16:creationId xmlns:a16="http://schemas.microsoft.com/office/drawing/2014/main" id="{50E852F6-B5E8-8B43-801C-1C4F7B19A5CC}"/>
              </a:ext>
            </a:extLst>
          </p:cNvPr>
          <p:cNvSpPr>
            <a:spLocks noGrp="1"/>
          </p:cNvSpPr>
          <p:nvPr>
            <p:ph type="body" sz="quarter" idx="25"/>
          </p:nvPr>
        </p:nvSpPr>
        <p:spPr>
          <a:xfrm>
            <a:off x="9097162" y="3483864"/>
            <a:ext cx="2526566" cy="404812"/>
          </a:xfrm>
        </p:spPr>
        <p:txBody>
          <a:bodyPr lIns="0" anchor="t">
            <a:noAutofit/>
          </a:bodyPr>
          <a:lstStyle>
            <a:lvl1pPr marL="0" indent="0">
              <a:buNone/>
              <a:defRPr sz="12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 Master text styles</a:t>
            </a:r>
          </a:p>
        </p:txBody>
      </p:sp>
      <p:sp>
        <p:nvSpPr>
          <p:cNvPr id="39" name="Picture Placeholder 16">
            <a:extLst>
              <a:ext uri="{FF2B5EF4-FFF2-40B4-BE49-F238E27FC236}">
                <a16:creationId xmlns:a16="http://schemas.microsoft.com/office/drawing/2014/main" id="{4FA256BD-105F-BE40-B47B-B9E1894250BC}"/>
              </a:ext>
            </a:extLst>
          </p:cNvPr>
          <p:cNvSpPr>
            <a:spLocks noGrp="1"/>
          </p:cNvSpPr>
          <p:nvPr>
            <p:ph type="pic" sz="quarter" idx="26"/>
          </p:nvPr>
        </p:nvSpPr>
        <p:spPr>
          <a:xfrm>
            <a:off x="1038044" y="4198047"/>
            <a:ext cx="923886" cy="922335"/>
          </a:xfrm>
        </p:spPr>
        <p:txBody>
          <a:bodyPr>
            <a:noAutofit/>
          </a:bodyPr>
          <a:lstStyle/>
          <a:p>
            <a:r>
              <a:rPr lang="en-US"/>
              <a:t>Click icon to add picture</a:t>
            </a:r>
            <a:endParaRPr lang="en-US" dirty="0"/>
          </a:p>
        </p:txBody>
      </p:sp>
      <p:sp>
        <p:nvSpPr>
          <p:cNvPr id="40" name="Text Placeholder 18">
            <a:extLst>
              <a:ext uri="{FF2B5EF4-FFF2-40B4-BE49-F238E27FC236}">
                <a16:creationId xmlns:a16="http://schemas.microsoft.com/office/drawing/2014/main" id="{6A4AC0F6-874C-7C4C-9547-94508CE42D0C}"/>
              </a:ext>
            </a:extLst>
          </p:cNvPr>
          <p:cNvSpPr>
            <a:spLocks noGrp="1"/>
          </p:cNvSpPr>
          <p:nvPr>
            <p:ph type="body" sz="quarter" idx="27" hasCustomPrompt="1"/>
          </p:nvPr>
        </p:nvSpPr>
        <p:spPr>
          <a:xfrm>
            <a:off x="1038044" y="5144542"/>
            <a:ext cx="2526566" cy="402336"/>
          </a:xfrm>
        </p:spPr>
        <p:txBody>
          <a:bodyPr lIns="0" anchor="b">
            <a:noAutofit/>
          </a:bodyPr>
          <a:lstStyle>
            <a:lvl1pPr marL="0" indent="0">
              <a:buNone/>
              <a:defRPr sz="16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dirty="0"/>
              <a:t>CLICK TO EDIT</a:t>
            </a:r>
          </a:p>
        </p:txBody>
      </p:sp>
      <p:sp>
        <p:nvSpPr>
          <p:cNvPr id="41" name="Text Placeholder 18">
            <a:extLst>
              <a:ext uri="{FF2B5EF4-FFF2-40B4-BE49-F238E27FC236}">
                <a16:creationId xmlns:a16="http://schemas.microsoft.com/office/drawing/2014/main" id="{EA3CCA23-6E76-8F41-9FED-4DB323AEC855}"/>
              </a:ext>
            </a:extLst>
          </p:cNvPr>
          <p:cNvSpPr>
            <a:spLocks noGrp="1"/>
          </p:cNvSpPr>
          <p:nvPr>
            <p:ph type="body" sz="quarter" idx="28"/>
          </p:nvPr>
        </p:nvSpPr>
        <p:spPr>
          <a:xfrm>
            <a:off x="1038044" y="5522976"/>
            <a:ext cx="2526566" cy="404812"/>
          </a:xfrm>
        </p:spPr>
        <p:txBody>
          <a:bodyPr lIns="0" anchor="t">
            <a:noAutofit/>
          </a:bodyPr>
          <a:lstStyle>
            <a:lvl1pPr marL="0" indent="0">
              <a:buNone/>
              <a:defRPr sz="12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 Master text styles</a:t>
            </a:r>
          </a:p>
        </p:txBody>
      </p:sp>
      <p:sp>
        <p:nvSpPr>
          <p:cNvPr id="42" name="Picture Placeholder 16">
            <a:extLst>
              <a:ext uri="{FF2B5EF4-FFF2-40B4-BE49-F238E27FC236}">
                <a16:creationId xmlns:a16="http://schemas.microsoft.com/office/drawing/2014/main" id="{C2654D0F-1EF0-C945-B023-1561C866903C}"/>
              </a:ext>
            </a:extLst>
          </p:cNvPr>
          <p:cNvSpPr>
            <a:spLocks noGrp="1"/>
          </p:cNvSpPr>
          <p:nvPr>
            <p:ph type="pic" sz="quarter" idx="29"/>
          </p:nvPr>
        </p:nvSpPr>
        <p:spPr>
          <a:xfrm>
            <a:off x="3719251" y="4198047"/>
            <a:ext cx="923886" cy="922335"/>
          </a:xfrm>
        </p:spPr>
        <p:txBody>
          <a:bodyPr>
            <a:noAutofit/>
          </a:bodyPr>
          <a:lstStyle/>
          <a:p>
            <a:r>
              <a:rPr lang="en-US"/>
              <a:t>Click icon to add picture</a:t>
            </a:r>
            <a:endParaRPr lang="en-US" dirty="0"/>
          </a:p>
        </p:txBody>
      </p:sp>
      <p:sp>
        <p:nvSpPr>
          <p:cNvPr id="43" name="Text Placeholder 18">
            <a:extLst>
              <a:ext uri="{FF2B5EF4-FFF2-40B4-BE49-F238E27FC236}">
                <a16:creationId xmlns:a16="http://schemas.microsoft.com/office/drawing/2014/main" id="{117D52FF-094D-6749-8A26-B894CEF6ACBA}"/>
              </a:ext>
            </a:extLst>
          </p:cNvPr>
          <p:cNvSpPr>
            <a:spLocks noGrp="1"/>
          </p:cNvSpPr>
          <p:nvPr>
            <p:ph type="body" sz="quarter" idx="30" hasCustomPrompt="1"/>
          </p:nvPr>
        </p:nvSpPr>
        <p:spPr>
          <a:xfrm>
            <a:off x="3719251" y="5144542"/>
            <a:ext cx="2526566" cy="402336"/>
          </a:xfrm>
        </p:spPr>
        <p:txBody>
          <a:bodyPr lIns="0" anchor="b">
            <a:noAutofit/>
          </a:bodyPr>
          <a:lstStyle>
            <a:lvl1pPr marL="0" indent="0">
              <a:buNone/>
              <a:defRPr sz="16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a:t>
            </a:r>
          </a:p>
        </p:txBody>
      </p:sp>
      <p:sp>
        <p:nvSpPr>
          <p:cNvPr id="44" name="Text Placeholder 18">
            <a:extLst>
              <a:ext uri="{FF2B5EF4-FFF2-40B4-BE49-F238E27FC236}">
                <a16:creationId xmlns:a16="http://schemas.microsoft.com/office/drawing/2014/main" id="{0052C3E7-B5A5-E44C-91BD-16DB655583BE}"/>
              </a:ext>
            </a:extLst>
          </p:cNvPr>
          <p:cNvSpPr>
            <a:spLocks noGrp="1"/>
          </p:cNvSpPr>
          <p:nvPr>
            <p:ph type="body" sz="quarter" idx="31"/>
          </p:nvPr>
        </p:nvSpPr>
        <p:spPr>
          <a:xfrm>
            <a:off x="3719251" y="5522976"/>
            <a:ext cx="2526566" cy="404812"/>
          </a:xfrm>
        </p:spPr>
        <p:txBody>
          <a:bodyPr lIns="0" anchor="t">
            <a:noAutofit/>
          </a:bodyPr>
          <a:lstStyle>
            <a:lvl1pPr marL="0" indent="0">
              <a:buNone/>
              <a:defRPr sz="12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 Master text styles</a:t>
            </a:r>
          </a:p>
        </p:txBody>
      </p:sp>
      <p:sp>
        <p:nvSpPr>
          <p:cNvPr id="45" name="Picture Placeholder 16">
            <a:extLst>
              <a:ext uri="{FF2B5EF4-FFF2-40B4-BE49-F238E27FC236}">
                <a16:creationId xmlns:a16="http://schemas.microsoft.com/office/drawing/2014/main" id="{D4C618F6-4987-274F-8D08-0934922ACA5A}"/>
              </a:ext>
            </a:extLst>
          </p:cNvPr>
          <p:cNvSpPr>
            <a:spLocks noGrp="1"/>
          </p:cNvSpPr>
          <p:nvPr>
            <p:ph type="pic" sz="quarter" idx="32"/>
          </p:nvPr>
        </p:nvSpPr>
        <p:spPr>
          <a:xfrm>
            <a:off x="6415955" y="4198047"/>
            <a:ext cx="923886" cy="922335"/>
          </a:xfrm>
        </p:spPr>
        <p:txBody>
          <a:bodyPr>
            <a:noAutofit/>
          </a:bodyPr>
          <a:lstStyle/>
          <a:p>
            <a:r>
              <a:rPr lang="en-US"/>
              <a:t>Click icon to add picture</a:t>
            </a:r>
            <a:endParaRPr lang="en-US" dirty="0"/>
          </a:p>
        </p:txBody>
      </p:sp>
      <p:sp>
        <p:nvSpPr>
          <p:cNvPr id="46" name="Text Placeholder 18">
            <a:extLst>
              <a:ext uri="{FF2B5EF4-FFF2-40B4-BE49-F238E27FC236}">
                <a16:creationId xmlns:a16="http://schemas.microsoft.com/office/drawing/2014/main" id="{04553546-0C16-4843-8655-70FFDC038AC2}"/>
              </a:ext>
            </a:extLst>
          </p:cNvPr>
          <p:cNvSpPr>
            <a:spLocks noGrp="1"/>
          </p:cNvSpPr>
          <p:nvPr>
            <p:ph type="body" sz="quarter" idx="33" hasCustomPrompt="1"/>
          </p:nvPr>
        </p:nvSpPr>
        <p:spPr>
          <a:xfrm>
            <a:off x="6415955" y="5144542"/>
            <a:ext cx="2526566" cy="402336"/>
          </a:xfrm>
        </p:spPr>
        <p:txBody>
          <a:bodyPr lIns="0" anchor="b">
            <a:noAutofit/>
          </a:bodyPr>
          <a:lstStyle>
            <a:lvl1pPr marL="0" indent="0">
              <a:buNone/>
              <a:defRPr sz="16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a:t>
            </a:r>
          </a:p>
        </p:txBody>
      </p:sp>
      <p:sp>
        <p:nvSpPr>
          <p:cNvPr id="47" name="Text Placeholder 18">
            <a:extLst>
              <a:ext uri="{FF2B5EF4-FFF2-40B4-BE49-F238E27FC236}">
                <a16:creationId xmlns:a16="http://schemas.microsoft.com/office/drawing/2014/main" id="{0F174D17-C816-804A-BED4-E43623C46686}"/>
              </a:ext>
            </a:extLst>
          </p:cNvPr>
          <p:cNvSpPr>
            <a:spLocks noGrp="1"/>
          </p:cNvSpPr>
          <p:nvPr>
            <p:ph type="body" sz="quarter" idx="34"/>
          </p:nvPr>
        </p:nvSpPr>
        <p:spPr>
          <a:xfrm>
            <a:off x="6415955" y="5522976"/>
            <a:ext cx="2526566" cy="404812"/>
          </a:xfrm>
        </p:spPr>
        <p:txBody>
          <a:bodyPr lIns="0" anchor="t">
            <a:noAutofit/>
          </a:bodyPr>
          <a:lstStyle>
            <a:lvl1pPr marL="0" indent="0">
              <a:buNone/>
              <a:defRPr sz="12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 Master text styles</a:t>
            </a:r>
          </a:p>
        </p:txBody>
      </p:sp>
      <p:sp>
        <p:nvSpPr>
          <p:cNvPr id="48" name="Picture Placeholder 16">
            <a:extLst>
              <a:ext uri="{FF2B5EF4-FFF2-40B4-BE49-F238E27FC236}">
                <a16:creationId xmlns:a16="http://schemas.microsoft.com/office/drawing/2014/main" id="{3A5BCDFF-966C-EE4B-B676-0DC4FE521CDB}"/>
              </a:ext>
            </a:extLst>
          </p:cNvPr>
          <p:cNvSpPr>
            <a:spLocks noGrp="1"/>
          </p:cNvSpPr>
          <p:nvPr>
            <p:ph type="pic" sz="quarter" idx="35"/>
          </p:nvPr>
        </p:nvSpPr>
        <p:spPr>
          <a:xfrm>
            <a:off x="9097162" y="4198047"/>
            <a:ext cx="923886" cy="922335"/>
          </a:xfrm>
        </p:spPr>
        <p:txBody>
          <a:bodyPr>
            <a:noAutofit/>
          </a:bodyPr>
          <a:lstStyle/>
          <a:p>
            <a:r>
              <a:rPr lang="en-US"/>
              <a:t>Click icon to add picture</a:t>
            </a:r>
            <a:endParaRPr lang="en-US" dirty="0"/>
          </a:p>
        </p:txBody>
      </p:sp>
      <p:sp>
        <p:nvSpPr>
          <p:cNvPr id="49" name="Text Placeholder 18">
            <a:extLst>
              <a:ext uri="{FF2B5EF4-FFF2-40B4-BE49-F238E27FC236}">
                <a16:creationId xmlns:a16="http://schemas.microsoft.com/office/drawing/2014/main" id="{3E877DB1-D772-1B4C-8F31-F2C6ACE01CFC}"/>
              </a:ext>
            </a:extLst>
          </p:cNvPr>
          <p:cNvSpPr>
            <a:spLocks noGrp="1"/>
          </p:cNvSpPr>
          <p:nvPr>
            <p:ph type="body" sz="quarter" idx="36" hasCustomPrompt="1"/>
          </p:nvPr>
        </p:nvSpPr>
        <p:spPr>
          <a:xfrm>
            <a:off x="9097162" y="5144542"/>
            <a:ext cx="2526566" cy="402336"/>
          </a:xfrm>
        </p:spPr>
        <p:txBody>
          <a:bodyPr lIns="0" anchor="b">
            <a:noAutofit/>
          </a:bodyPr>
          <a:lstStyle>
            <a:lvl1pPr marL="0" indent="0">
              <a:buNone/>
              <a:defRPr sz="16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a:t>
            </a:r>
          </a:p>
        </p:txBody>
      </p:sp>
      <p:sp>
        <p:nvSpPr>
          <p:cNvPr id="50" name="Text Placeholder 18">
            <a:extLst>
              <a:ext uri="{FF2B5EF4-FFF2-40B4-BE49-F238E27FC236}">
                <a16:creationId xmlns:a16="http://schemas.microsoft.com/office/drawing/2014/main" id="{BE7B6561-93FC-9B47-B1F2-95F66BC3A859}"/>
              </a:ext>
            </a:extLst>
          </p:cNvPr>
          <p:cNvSpPr>
            <a:spLocks noGrp="1"/>
          </p:cNvSpPr>
          <p:nvPr>
            <p:ph type="body" sz="quarter" idx="37"/>
          </p:nvPr>
        </p:nvSpPr>
        <p:spPr>
          <a:xfrm>
            <a:off x="9097162" y="5522976"/>
            <a:ext cx="2526566" cy="404812"/>
          </a:xfrm>
        </p:spPr>
        <p:txBody>
          <a:bodyPr lIns="0" anchor="t">
            <a:noAutofit/>
          </a:bodyPr>
          <a:lstStyle>
            <a:lvl1pPr marL="0" indent="0">
              <a:buNone/>
              <a:defRPr sz="1200" spc="200" baseline="0">
                <a:solidFill>
                  <a:schemeClr val="bg1"/>
                </a:solidFill>
                <a:latin typeface="Tw Cen MT" panose="020B0602020104020603" pitchFamily="34" charset="77"/>
              </a:defRPr>
            </a:lvl1pPr>
            <a:lvl2pPr marL="457200" indent="0">
              <a:buNone/>
              <a:defRPr>
                <a:latin typeface="Tw Cen MT" panose="020B0602020104020603" pitchFamily="34" charset="77"/>
              </a:defRPr>
            </a:lvl2pPr>
            <a:lvl3pPr marL="914400" indent="0">
              <a:buNone/>
              <a:defRPr>
                <a:latin typeface="Tw Cen MT" panose="020B0602020104020603" pitchFamily="34" charset="77"/>
              </a:defRPr>
            </a:lvl3pPr>
            <a:lvl4pPr marL="1371600" indent="0">
              <a:buNone/>
              <a:defRPr>
                <a:latin typeface="Tw Cen MT" panose="020B0602020104020603" pitchFamily="34" charset="77"/>
              </a:defRPr>
            </a:lvl4pPr>
            <a:lvl5pPr marL="1828800" indent="0">
              <a:buNone/>
              <a:defRPr>
                <a:latin typeface="Tw Cen MT" panose="020B0602020104020603" pitchFamily="34" charset="77"/>
              </a:defRPr>
            </a:lvl5pPr>
          </a:lstStyle>
          <a:p>
            <a:pPr lvl="0"/>
            <a:r>
              <a:rPr lang="en-US"/>
              <a:t>Click to edit Master text styles</a:t>
            </a:r>
          </a:p>
        </p:txBody>
      </p:sp>
      <p:sp>
        <p:nvSpPr>
          <p:cNvPr id="51" name="Title 1">
            <a:extLst>
              <a:ext uri="{FF2B5EF4-FFF2-40B4-BE49-F238E27FC236}">
                <a16:creationId xmlns:a16="http://schemas.microsoft.com/office/drawing/2014/main" id="{373FEBAB-37BE-6B43-AFCA-653DB9B95900}"/>
              </a:ext>
            </a:extLst>
          </p:cNvPr>
          <p:cNvSpPr>
            <a:spLocks noGrp="1"/>
          </p:cNvSpPr>
          <p:nvPr>
            <p:ph type="ctrTitle"/>
          </p:nvPr>
        </p:nvSpPr>
        <p:spPr>
          <a:xfrm>
            <a:off x="916017" y="1033272"/>
            <a:ext cx="8357616" cy="969264"/>
          </a:xfrm>
        </p:spPr>
        <p:txBody>
          <a:bodyPr anchor="ctr">
            <a:noAutofit/>
          </a:bodyPr>
          <a:lstStyle>
            <a:lvl1pPr algn="l">
              <a:defRPr sz="4000" cap="all" spc="300" baseline="0">
                <a:solidFill>
                  <a:schemeClr val="bg1"/>
                </a:solidFill>
                <a:latin typeface="Bahnschrift"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24061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lvl1pPr>
              <a:defRPr sz="1800">
                <a:solidFill>
                  <a:srgbClr val="12022C"/>
                </a:solidFill>
              </a:defRPr>
            </a:lvl1pPr>
          </a:lstStyle>
          <a:p>
            <a:fld id="{294A09A9-5501-47C1-A89A-A340965A2BE2}" type="slidenum">
              <a:rPr lang="en-US" smtClean="0"/>
              <a:pPr/>
              <a:t>‹#›</a:t>
            </a:fld>
            <a:endParaRPr lang="en-US" dirty="0"/>
          </a:p>
        </p:txBody>
      </p:sp>
      <p:sp>
        <p:nvSpPr>
          <p:cNvPr id="12" name="Title 1">
            <a:extLst>
              <a:ext uri="{FF2B5EF4-FFF2-40B4-BE49-F238E27FC236}">
                <a16:creationId xmlns:a16="http://schemas.microsoft.com/office/drawing/2014/main" id="{6B46AC40-4848-C146-B8DE-C805F662DCA5}"/>
              </a:ext>
            </a:extLst>
          </p:cNvPr>
          <p:cNvSpPr>
            <a:spLocks noGrp="1"/>
          </p:cNvSpPr>
          <p:nvPr>
            <p:ph type="title" hasCustomPrompt="1"/>
          </p:nvPr>
        </p:nvSpPr>
        <p:spPr>
          <a:xfrm>
            <a:off x="916016" y="983785"/>
            <a:ext cx="8447439" cy="1074828"/>
          </a:xfrm>
        </p:spPr>
        <p:txBody>
          <a:bodyPr>
            <a:normAutofit/>
          </a:bodyPr>
          <a:lstStyle>
            <a:lvl1pPr>
              <a:defRPr sz="4000" spc="300">
                <a:solidFill>
                  <a:schemeClr val="tx2"/>
                </a:solidFill>
                <a:latin typeface="Bahnschrift"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909666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a:lstStyle>
            <a:lvl1pPr>
              <a:defRPr sz="1800">
                <a:solidFill>
                  <a:srgbClr val="12022C"/>
                </a:solidFill>
              </a:defRPr>
            </a:lvl1pPr>
          </a:lstStyle>
          <a:p>
            <a:fld id="{294A09A9-5501-47C1-A89A-A340965A2BE2}" type="slidenum">
              <a:rPr lang="en-US" smtClean="0"/>
              <a:pPr/>
              <a:t>‹#›</a:t>
            </a:fld>
            <a:endParaRPr lang="en-US" dirty="0"/>
          </a:p>
        </p:txBody>
      </p:sp>
      <p:cxnSp>
        <p:nvCxnSpPr>
          <p:cNvPr id="8" name="Straight Connector 7">
            <a:extLst>
              <a:ext uri="{FF2B5EF4-FFF2-40B4-BE49-F238E27FC236}">
                <a16:creationId xmlns:a16="http://schemas.microsoft.com/office/drawing/2014/main" id="{59FE6242-19BA-2847-9959-30D6F0E27035}"/>
              </a:ext>
            </a:extLst>
          </p:cNvPr>
          <p:cNvCxnSpPr/>
          <p:nvPr userDrawn="1"/>
        </p:nvCxnSpPr>
        <p:spPr>
          <a:xfrm flipH="1">
            <a:off x="6333066" y="0"/>
            <a:ext cx="1533832" cy="6091084"/>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715A3155-E4BF-478C-8D90-C66F5EB27439}"/>
              </a:ext>
            </a:extLst>
          </p:cNvPr>
          <p:cNvSpPr>
            <a:spLocks noGrp="1"/>
          </p:cNvSpPr>
          <p:nvPr>
            <p:ph type="ctrTitle"/>
          </p:nvPr>
        </p:nvSpPr>
        <p:spPr>
          <a:xfrm>
            <a:off x="693683" y="879636"/>
            <a:ext cx="6192892" cy="1198179"/>
          </a:xfrm>
          <a:custGeom>
            <a:avLst/>
            <a:gdLst>
              <a:gd name="connsiteX0" fmla="*/ 0 w 6192892"/>
              <a:gd name="connsiteY0" fmla="*/ 0 h 1198179"/>
              <a:gd name="connsiteX1" fmla="*/ 6192892 w 6192892"/>
              <a:gd name="connsiteY1" fmla="*/ 0 h 1198179"/>
              <a:gd name="connsiteX2" fmla="*/ 5947075 w 6192892"/>
              <a:gd name="connsiteY2" fmla="*/ 1198179 h 1198179"/>
              <a:gd name="connsiteX3" fmla="*/ 0 w 6192892"/>
              <a:gd name="connsiteY3" fmla="*/ 1198179 h 1198179"/>
            </a:gdLst>
            <a:ahLst/>
            <a:cxnLst>
              <a:cxn ang="0">
                <a:pos x="connsiteX0" y="connsiteY0"/>
              </a:cxn>
              <a:cxn ang="0">
                <a:pos x="connsiteX1" y="connsiteY1"/>
              </a:cxn>
              <a:cxn ang="0">
                <a:pos x="connsiteX2" y="connsiteY2"/>
              </a:cxn>
              <a:cxn ang="0">
                <a:pos x="connsiteX3" y="connsiteY3"/>
              </a:cxn>
            </a:cxnLst>
            <a:rect l="l" t="t" r="r" b="b"/>
            <a:pathLst>
              <a:path w="6192892" h="1198179">
                <a:moveTo>
                  <a:pt x="0" y="0"/>
                </a:moveTo>
                <a:lnTo>
                  <a:pt x="6192892" y="0"/>
                </a:lnTo>
                <a:lnTo>
                  <a:pt x="5947075" y="1198179"/>
                </a:lnTo>
                <a:lnTo>
                  <a:pt x="0" y="1198179"/>
                </a:lnTo>
                <a:close/>
              </a:path>
            </a:pathLst>
          </a:custGeom>
          <a:solidFill>
            <a:schemeClr val="accent4"/>
          </a:solidFill>
        </p:spPr>
        <p:txBody>
          <a:bodyPr wrap="square" lIns="228600" anchor="ctr">
            <a:noAutofit/>
          </a:bodyPr>
          <a:lstStyle>
            <a:lvl1pPr algn="l">
              <a:lnSpc>
                <a:spcPct val="100000"/>
              </a:lnSpc>
              <a:defRPr sz="4000" cap="all" spc="300" baseline="0">
                <a:solidFill>
                  <a:schemeClr val="bg1"/>
                </a:solidFill>
                <a:latin typeface="Bahnschrift" panose="020B0502040204020203" pitchFamily="34" charset="0"/>
              </a:defRPr>
            </a:lvl1pPr>
          </a:lstStyle>
          <a:p>
            <a:r>
              <a:rPr lang="en-US" dirty="0"/>
              <a:t>Click to edit Master title style</a:t>
            </a:r>
          </a:p>
        </p:txBody>
      </p:sp>
      <p:sp>
        <p:nvSpPr>
          <p:cNvPr id="10" name="Subtitle 2">
            <a:extLst>
              <a:ext uri="{FF2B5EF4-FFF2-40B4-BE49-F238E27FC236}">
                <a16:creationId xmlns:a16="http://schemas.microsoft.com/office/drawing/2014/main" id="{EDF23CDC-9A9D-5247-AD71-0A10D94BDCBE}"/>
              </a:ext>
            </a:extLst>
          </p:cNvPr>
          <p:cNvSpPr>
            <a:spLocks noGrp="1"/>
          </p:cNvSpPr>
          <p:nvPr>
            <p:ph type="subTitle" idx="1"/>
          </p:nvPr>
        </p:nvSpPr>
        <p:spPr>
          <a:xfrm>
            <a:off x="916016" y="2551819"/>
            <a:ext cx="4413068" cy="3539265"/>
          </a:xfrm>
        </p:spPr>
        <p:txBody>
          <a:bodyPr>
            <a:normAutofit/>
          </a:bodyPr>
          <a:lstStyle>
            <a:lvl1pPr marL="342900" indent="-342900" algn="l">
              <a:lnSpc>
                <a:spcPct val="100000"/>
              </a:lnSpc>
              <a:buFont typeface="Arial" panose="020B0604020202020204" pitchFamily="34" charset="0"/>
              <a:buChar char="•"/>
              <a:defRPr sz="2000" spc="140" baseline="0">
                <a:solidFill>
                  <a:schemeClr val="tx2"/>
                </a:solidFill>
                <a:latin typeface="Tw Cen MT" panose="020B06020201040206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7" name="Picture Placeholder 26">
            <a:extLst>
              <a:ext uri="{FF2B5EF4-FFF2-40B4-BE49-F238E27FC236}">
                <a16:creationId xmlns:a16="http://schemas.microsoft.com/office/drawing/2014/main" id="{0DA38E85-9448-450D-A4ED-FFA79C7100D6}"/>
              </a:ext>
            </a:extLst>
          </p:cNvPr>
          <p:cNvSpPr>
            <a:spLocks noGrp="1"/>
          </p:cNvSpPr>
          <p:nvPr>
            <p:ph type="pic" sz="quarter" idx="14"/>
          </p:nvPr>
        </p:nvSpPr>
        <p:spPr>
          <a:xfrm>
            <a:off x="6461342" y="0"/>
            <a:ext cx="5730658" cy="6858000"/>
          </a:xfrm>
          <a:custGeom>
            <a:avLst/>
            <a:gdLst>
              <a:gd name="connsiteX0" fmla="*/ 1688746 w 5730658"/>
              <a:gd name="connsiteY0" fmla="*/ 0 h 6858000"/>
              <a:gd name="connsiteX1" fmla="*/ 5730658 w 5730658"/>
              <a:gd name="connsiteY1" fmla="*/ 0 h 6858000"/>
              <a:gd name="connsiteX2" fmla="*/ 5730658 w 5730658"/>
              <a:gd name="connsiteY2" fmla="*/ 6858000 h 6858000"/>
              <a:gd name="connsiteX3" fmla="*/ 31751 w 5730658"/>
              <a:gd name="connsiteY3" fmla="*/ 6858000 h 6858000"/>
              <a:gd name="connsiteX4" fmla="*/ 31751 w 5730658"/>
              <a:gd name="connsiteY4" fmla="*/ 6857688 h 6858000"/>
              <a:gd name="connsiteX5" fmla="*/ 0 w 5730658"/>
              <a:gd name="connsiteY5" fmla="*/ 6857932 h 6858000"/>
              <a:gd name="connsiteX6" fmla="*/ 31751 w 5730658"/>
              <a:gd name="connsiteY6" fmla="*/ 6729501 h 6858000"/>
              <a:gd name="connsiteX7" fmla="*/ 31751 w 5730658"/>
              <a:gd name="connsiteY7" fmla="*/ 6681788 h 6858000"/>
              <a:gd name="connsiteX8" fmla="*/ 43547 w 5730658"/>
              <a:gd name="connsiteY8" fmla="*/ 6681788 h 6858000"/>
              <a:gd name="connsiteX9" fmla="*/ 1688746 w 5730658"/>
              <a:gd name="connsiteY9" fmla="*/ 270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658" h="6858000">
                <a:moveTo>
                  <a:pt x="1688746" y="0"/>
                </a:moveTo>
                <a:lnTo>
                  <a:pt x="5730658" y="0"/>
                </a:lnTo>
                <a:lnTo>
                  <a:pt x="5730658" y="6858000"/>
                </a:lnTo>
                <a:lnTo>
                  <a:pt x="31751" y="6858000"/>
                </a:lnTo>
                <a:lnTo>
                  <a:pt x="31751" y="6857688"/>
                </a:lnTo>
                <a:lnTo>
                  <a:pt x="0" y="6857932"/>
                </a:lnTo>
                <a:lnTo>
                  <a:pt x="31751" y="6729501"/>
                </a:lnTo>
                <a:lnTo>
                  <a:pt x="31751" y="6681788"/>
                </a:lnTo>
                <a:lnTo>
                  <a:pt x="43547" y="6681788"/>
                </a:lnTo>
                <a:lnTo>
                  <a:pt x="1688746" y="27053"/>
                </a:lnTo>
                <a:close/>
              </a:path>
            </a:pathLst>
          </a:custGeom>
        </p:spPr>
        <p:txBody>
          <a:bodyPr wrap="square" anchor="ctr">
            <a:noAutofit/>
          </a:bodyPr>
          <a:lstStyle>
            <a:lvl1pPr marL="0" indent="0" algn="ctr">
              <a:buNone/>
              <a:defRPr>
                <a:solidFill>
                  <a:srgbClr val="12022C"/>
                </a:solidFill>
              </a:defRPr>
            </a:lvl1pPr>
          </a:lstStyle>
          <a:p>
            <a:r>
              <a:rPr lang="en-US"/>
              <a:t>Click icon to add picture</a:t>
            </a:r>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F72571D-58D5-4367-9E7E-94A5A5D795B8}"/>
              </a:ext>
            </a:extLst>
          </p:cNvPr>
          <p:cNvSpPr/>
          <p:nvPr userDrawn="1"/>
        </p:nvSpPr>
        <p:spPr>
          <a:xfrm>
            <a:off x="693682" y="2286000"/>
            <a:ext cx="11498318" cy="3416300"/>
          </a:xfrm>
          <a:prstGeom prst="rect">
            <a:avLst/>
          </a:prstGeom>
          <a:gradFill flip="none" rotWithShape="1">
            <a:gsLst>
              <a:gs pos="0">
                <a:schemeClr val="accent2"/>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Picture Placeholder 20">
            <a:extLst>
              <a:ext uri="{FF2B5EF4-FFF2-40B4-BE49-F238E27FC236}">
                <a16:creationId xmlns:a16="http://schemas.microsoft.com/office/drawing/2014/main" id="{ACD184E7-842E-4CDA-8022-CFE5CEA0DBE9}"/>
              </a:ext>
            </a:extLst>
          </p:cNvPr>
          <p:cNvSpPr>
            <a:spLocks noGrp="1"/>
          </p:cNvSpPr>
          <p:nvPr>
            <p:ph type="pic" sz="quarter" idx="16"/>
          </p:nvPr>
        </p:nvSpPr>
        <p:spPr>
          <a:xfrm>
            <a:off x="0" y="0"/>
            <a:ext cx="8534400" cy="6858000"/>
          </a:xfrm>
          <a:custGeom>
            <a:avLst/>
            <a:gdLst>
              <a:gd name="connsiteX0" fmla="*/ 0 w 8534400"/>
              <a:gd name="connsiteY0" fmla="*/ 0 h 6858000"/>
              <a:gd name="connsiteX1" fmla="*/ 6827520 w 8534400"/>
              <a:gd name="connsiteY1" fmla="*/ 0 h 6858000"/>
              <a:gd name="connsiteX2" fmla="*/ 7396480 w 8534400"/>
              <a:gd name="connsiteY2" fmla="*/ 2286000 h 6858000"/>
              <a:gd name="connsiteX3" fmla="*/ 693682 w 8534400"/>
              <a:gd name="connsiteY3" fmla="*/ 2286000 h 6858000"/>
              <a:gd name="connsiteX4" fmla="*/ 693682 w 8534400"/>
              <a:gd name="connsiteY4" fmla="*/ 5702300 h 6858000"/>
              <a:gd name="connsiteX5" fmla="*/ 8246759 w 8534400"/>
              <a:gd name="connsiteY5" fmla="*/ 5702300 h 6858000"/>
              <a:gd name="connsiteX6" fmla="*/ 8534400 w 8534400"/>
              <a:gd name="connsiteY6" fmla="*/ 6858000 h 6858000"/>
              <a:gd name="connsiteX7" fmla="*/ 0 w 85344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4400" h="6858000">
                <a:moveTo>
                  <a:pt x="0" y="0"/>
                </a:moveTo>
                <a:lnTo>
                  <a:pt x="6827520" y="0"/>
                </a:lnTo>
                <a:lnTo>
                  <a:pt x="7396480" y="2286000"/>
                </a:lnTo>
                <a:lnTo>
                  <a:pt x="693682" y="2286000"/>
                </a:lnTo>
                <a:lnTo>
                  <a:pt x="693682" y="5702300"/>
                </a:lnTo>
                <a:lnTo>
                  <a:pt x="8246759" y="5702300"/>
                </a:lnTo>
                <a:lnTo>
                  <a:pt x="8534400" y="6858000"/>
                </a:lnTo>
                <a:lnTo>
                  <a:pt x="0" y="6858000"/>
                </a:lnTo>
                <a:close/>
              </a:path>
            </a:pathLst>
          </a:custGeom>
        </p:spPr>
        <p:txBody>
          <a:bodyPr wrap="square">
            <a:noAutofit/>
          </a:bodyPr>
          <a:lstStyle/>
          <a:p>
            <a:r>
              <a:rPr lang="en-US"/>
              <a:t>Click icon to add picture</a:t>
            </a:r>
            <a:endParaRPr lang="en-US" dirty="0"/>
          </a:p>
        </p:txBody>
      </p:sp>
      <p:sp>
        <p:nvSpPr>
          <p:cNvPr id="7" name="Slide Number Placeholder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a:lstStyle>
            <a:lvl1pPr>
              <a:defRPr sz="1800">
                <a:solidFill>
                  <a:srgbClr val="12022C"/>
                </a:solidFill>
              </a:defRPr>
            </a:lvl1pPr>
          </a:lstStyle>
          <a:p>
            <a:fld id="{294A09A9-5501-47C1-A89A-A340965A2BE2}" type="slidenum">
              <a:rPr lang="en-US" smtClean="0"/>
              <a:pPr/>
              <a:t>‹#›</a:t>
            </a:fld>
            <a:endParaRPr lang="en-US" dirty="0"/>
          </a:p>
        </p:txBody>
      </p:sp>
      <p:sp>
        <p:nvSpPr>
          <p:cNvPr id="3" name="Text Placeholder 2">
            <a:extLst>
              <a:ext uri="{FF2B5EF4-FFF2-40B4-BE49-F238E27FC236}">
                <a16:creationId xmlns:a16="http://schemas.microsoft.com/office/drawing/2014/main" id="{6CC650A3-C37B-8949-AAFB-1CA610A432AE}"/>
              </a:ext>
            </a:extLst>
          </p:cNvPr>
          <p:cNvSpPr>
            <a:spLocks noGrp="1"/>
          </p:cNvSpPr>
          <p:nvPr>
            <p:ph type="body" sz="quarter" idx="13"/>
          </p:nvPr>
        </p:nvSpPr>
        <p:spPr>
          <a:xfrm>
            <a:off x="4661069" y="2654299"/>
            <a:ext cx="3165475" cy="2705101"/>
          </a:xfrm>
        </p:spPr>
        <p:txBody>
          <a:bodyPr>
            <a:normAutofit/>
          </a:bodyPr>
          <a:lstStyle>
            <a:lvl1pPr marL="0" indent="0">
              <a:lnSpc>
                <a:spcPct val="100000"/>
              </a:lnSpc>
              <a:spcBef>
                <a:spcPts val="1000"/>
              </a:spcBef>
              <a:buNone/>
              <a:defRPr sz="2000" cap="all" spc="140" baseline="0">
                <a:solidFill>
                  <a:schemeClr val="bg1"/>
                </a:solidFill>
                <a:latin typeface="Tw Cen MT" panose="020B0602020104020603" pitchFamily="34" charset="77"/>
              </a:defRPr>
            </a:lvl1pPr>
            <a:lvl2pPr marL="0" indent="0">
              <a:lnSpc>
                <a:spcPct val="90000"/>
              </a:lnSpc>
              <a:spcBef>
                <a:spcPts val="1000"/>
              </a:spcBef>
              <a:buNone/>
              <a:defRPr sz="1800" spc="140" baseline="0">
                <a:solidFill>
                  <a:schemeClr val="bg1"/>
                </a:solidFill>
                <a:latin typeface="Tw Cen MT" panose="020B0602020104020603" pitchFamily="34" charset="77"/>
              </a:defRPr>
            </a:lvl2pPr>
            <a:lvl3pPr marL="914400" indent="0">
              <a:lnSpc>
                <a:spcPct val="100000"/>
              </a:lnSpc>
              <a:spcBef>
                <a:spcPts val="1000"/>
              </a:spcBef>
              <a:buNone/>
              <a:defRPr sz="1800" spc="140" baseline="0">
                <a:solidFill>
                  <a:schemeClr val="bg1"/>
                </a:solidFill>
                <a:latin typeface="Tw Cen MT" panose="020B0602020104020603" pitchFamily="34" charset="77"/>
              </a:defRPr>
            </a:lvl3pPr>
            <a:lvl4pPr marL="1371600" indent="0">
              <a:lnSpc>
                <a:spcPct val="100000"/>
              </a:lnSpc>
              <a:spcBef>
                <a:spcPts val="1000"/>
              </a:spcBef>
              <a:buNone/>
              <a:defRPr sz="1800" spc="140" baseline="0">
                <a:solidFill>
                  <a:schemeClr val="bg1"/>
                </a:solidFill>
                <a:latin typeface="Tw Cen MT" panose="020B0602020104020603" pitchFamily="34" charset="77"/>
              </a:defRPr>
            </a:lvl4pPr>
            <a:lvl5pPr marL="1828800" indent="0">
              <a:lnSpc>
                <a:spcPct val="100000"/>
              </a:lnSpc>
              <a:spcBef>
                <a:spcPts val="1000"/>
              </a:spcBef>
              <a:buNone/>
              <a:defRPr sz="1800" spc="140" baseline="0">
                <a:solidFill>
                  <a:schemeClr val="bg1"/>
                </a:solidFill>
                <a:latin typeface="Tw Cen MT" panose="020B0602020104020603" pitchFamily="34" charset="77"/>
              </a:defRPr>
            </a:lvl5p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6823CE96-7B45-0E4E-8DD2-AAE6F7DB97C9}"/>
              </a:ext>
            </a:extLst>
          </p:cNvPr>
          <p:cNvSpPr>
            <a:spLocks noGrp="1"/>
          </p:cNvSpPr>
          <p:nvPr>
            <p:ph type="body" sz="quarter" idx="14"/>
          </p:nvPr>
        </p:nvSpPr>
        <p:spPr>
          <a:xfrm>
            <a:off x="8115132" y="2654299"/>
            <a:ext cx="3165475" cy="2705101"/>
          </a:xfrm>
        </p:spPr>
        <p:txBody>
          <a:bodyPr>
            <a:normAutofit/>
          </a:bodyPr>
          <a:lstStyle>
            <a:lvl1pPr marL="0" indent="0">
              <a:lnSpc>
                <a:spcPct val="100000"/>
              </a:lnSpc>
              <a:spcBef>
                <a:spcPts val="1000"/>
              </a:spcBef>
              <a:buNone/>
              <a:defRPr sz="2000" cap="all" spc="140" baseline="0">
                <a:solidFill>
                  <a:schemeClr val="bg1"/>
                </a:solidFill>
                <a:latin typeface="Tw Cen MT" panose="020B0602020104020603" pitchFamily="34" charset="77"/>
              </a:defRPr>
            </a:lvl1pPr>
            <a:lvl2pPr marL="0" indent="0">
              <a:lnSpc>
                <a:spcPct val="90000"/>
              </a:lnSpc>
              <a:spcBef>
                <a:spcPts val="1000"/>
              </a:spcBef>
              <a:buNone/>
              <a:defRPr sz="1800" spc="140" baseline="0">
                <a:solidFill>
                  <a:schemeClr val="bg1"/>
                </a:solidFill>
                <a:latin typeface="Tw Cen MT" panose="020B0602020104020603" pitchFamily="34" charset="77"/>
              </a:defRPr>
            </a:lvl2pPr>
            <a:lvl3pPr marL="914400" indent="0">
              <a:lnSpc>
                <a:spcPct val="100000"/>
              </a:lnSpc>
              <a:spcBef>
                <a:spcPts val="1000"/>
              </a:spcBef>
              <a:buNone/>
              <a:defRPr sz="1800" spc="140" baseline="0">
                <a:solidFill>
                  <a:schemeClr val="bg1"/>
                </a:solidFill>
                <a:latin typeface="Tw Cen MT" panose="020B0602020104020603" pitchFamily="34" charset="77"/>
              </a:defRPr>
            </a:lvl3pPr>
            <a:lvl4pPr marL="1371600" indent="0">
              <a:lnSpc>
                <a:spcPct val="100000"/>
              </a:lnSpc>
              <a:spcBef>
                <a:spcPts val="1000"/>
              </a:spcBef>
              <a:buNone/>
              <a:defRPr sz="1800" spc="140" baseline="0">
                <a:solidFill>
                  <a:schemeClr val="bg1"/>
                </a:solidFill>
                <a:latin typeface="Tw Cen MT" panose="020B0602020104020603" pitchFamily="34" charset="77"/>
              </a:defRPr>
            </a:lvl4pPr>
            <a:lvl5pPr marL="1828800" indent="0">
              <a:lnSpc>
                <a:spcPct val="100000"/>
              </a:lnSpc>
              <a:spcBef>
                <a:spcPts val="1000"/>
              </a:spcBef>
              <a:buNone/>
              <a:defRPr sz="1800" spc="140" baseline="0">
                <a:solidFill>
                  <a:schemeClr val="bg1"/>
                </a:solidFill>
                <a:latin typeface="Tw Cen MT" panose="020B0602020104020603" pitchFamily="34" charset="77"/>
              </a:defRPr>
            </a:lvl5p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7F451F20-9248-594B-8CD5-3442A64513D8}"/>
              </a:ext>
            </a:extLst>
          </p:cNvPr>
          <p:cNvSpPr>
            <a:spLocks noGrp="1"/>
          </p:cNvSpPr>
          <p:nvPr>
            <p:ph type="body" sz="quarter" idx="15"/>
          </p:nvPr>
        </p:nvSpPr>
        <p:spPr>
          <a:xfrm>
            <a:off x="1219032" y="2654299"/>
            <a:ext cx="3165475" cy="2705101"/>
          </a:xfrm>
        </p:spPr>
        <p:txBody>
          <a:bodyPr>
            <a:normAutofit/>
          </a:bodyPr>
          <a:lstStyle>
            <a:lvl1pPr marL="0" indent="0">
              <a:lnSpc>
                <a:spcPct val="100000"/>
              </a:lnSpc>
              <a:spcBef>
                <a:spcPts val="1000"/>
              </a:spcBef>
              <a:buNone/>
              <a:defRPr sz="2000" cap="all" spc="140" baseline="0">
                <a:solidFill>
                  <a:schemeClr val="bg1"/>
                </a:solidFill>
                <a:latin typeface="Tw Cen MT" panose="020B0602020104020603" pitchFamily="34" charset="77"/>
              </a:defRPr>
            </a:lvl1pPr>
            <a:lvl2pPr marL="0" indent="0">
              <a:lnSpc>
                <a:spcPct val="90000"/>
              </a:lnSpc>
              <a:spcBef>
                <a:spcPts val="1000"/>
              </a:spcBef>
              <a:buNone/>
              <a:defRPr sz="1800" spc="140" baseline="0">
                <a:solidFill>
                  <a:schemeClr val="bg1"/>
                </a:solidFill>
                <a:latin typeface="Tw Cen MT" panose="020B0602020104020603" pitchFamily="34" charset="77"/>
              </a:defRPr>
            </a:lvl2pPr>
            <a:lvl3pPr marL="914400" indent="0">
              <a:lnSpc>
                <a:spcPct val="100000"/>
              </a:lnSpc>
              <a:spcBef>
                <a:spcPts val="1000"/>
              </a:spcBef>
              <a:buNone/>
              <a:defRPr sz="1800" spc="140" baseline="0">
                <a:solidFill>
                  <a:schemeClr val="bg1"/>
                </a:solidFill>
                <a:latin typeface="Tw Cen MT" panose="020B0602020104020603" pitchFamily="34" charset="77"/>
              </a:defRPr>
            </a:lvl3pPr>
            <a:lvl4pPr marL="1371600" indent="0">
              <a:lnSpc>
                <a:spcPct val="100000"/>
              </a:lnSpc>
              <a:spcBef>
                <a:spcPts val="1000"/>
              </a:spcBef>
              <a:buNone/>
              <a:defRPr sz="1800" spc="140" baseline="0">
                <a:solidFill>
                  <a:schemeClr val="bg1"/>
                </a:solidFill>
                <a:latin typeface="Tw Cen MT" panose="020B0602020104020603" pitchFamily="34" charset="77"/>
              </a:defRPr>
            </a:lvl4pPr>
            <a:lvl5pPr marL="1828800" indent="0">
              <a:lnSpc>
                <a:spcPct val="100000"/>
              </a:lnSpc>
              <a:spcBef>
                <a:spcPts val="1000"/>
              </a:spcBef>
              <a:buNone/>
              <a:defRPr sz="1800" spc="140" baseline="0">
                <a:solidFill>
                  <a:schemeClr val="bg1"/>
                </a:solidFill>
                <a:latin typeface="Tw Cen MT" panose="020B0602020104020603" pitchFamily="34" charset="77"/>
              </a:defRPr>
            </a:lvl5pPr>
          </a:lstStyle>
          <a:p>
            <a:pPr lvl="0"/>
            <a:r>
              <a:rPr lang="en-US"/>
              <a:t>Click to edit Master text styles</a:t>
            </a:r>
          </a:p>
          <a:p>
            <a:pPr lvl="1"/>
            <a:r>
              <a:rPr lang="en-US"/>
              <a:t>Second level</a:t>
            </a:r>
          </a:p>
        </p:txBody>
      </p:sp>
      <p:cxnSp>
        <p:nvCxnSpPr>
          <p:cNvPr id="18" name="Straight Connector 17">
            <a:extLst>
              <a:ext uri="{FF2B5EF4-FFF2-40B4-BE49-F238E27FC236}">
                <a16:creationId xmlns:a16="http://schemas.microsoft.com/office/drawing/2014/main" id="{92008AA3-BEDF-CE40-9D94-F5875454E799}"/>
              </a:ext>
            </a:extLst>
          </p:cNvPr>
          <p:cNvCxnSpPr>
            <a:cxnSpLocks/>
          </p:cNvCxnSpPr>
          <p:nvPr userDrawn="1"/>
        </p:nvCxnSpPr>
        <p:spPr>
          <a:xfrm>
            <a:off x="7108236" y="0"/>
            <a:ext cx="1533832" cy="6091084"/>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Title 19">
            <a:extLst>
              <a:ext uri="{FF2B5EF4-FFF2-40B4-BE49-F238E27FC236}">
                <a16:creationId xmlns:a16="http://schemas.microsoft.com/office/drawing/2014/main" id="{028065BE-52F2-4F89-82A3-E5DA80527B9C}"/>
              </a:ext>
            </a:extLst>
          </p:cNvPr>
          <p:cNvSpPr>
            <a:spLocks noGrp="1"/>
          </p:cNvSpPr>
          <p:nvPr>
            <p:ph type="ctrTitle"/>
          </p:nvPr>
        </p:nvSpPr>
        <p:spPr>
          <a:xfrm>
            <a:off x="693684" y="879636"/>
            <a:ext cx="6294727" cy="1206888"/>
          </a:xfrm>
          <a:custGeom>
            <a:avLst/>
            <a:gdLst>
              <a:gd name="connsiteX0" fmla="*/ 5986630 w 6294727"/>
              <a:gd name="connsiteY0" fmla="*/ 0 h 1206888"/>
              <a:gd name="connsiteX1" fmla="*/ 6294727 w 6294727"/>
              <a:gd name="connsiteY1" fmla="*/ 1206888 h 1206888"/>
              <a:gd name="connsiteX2" fmla="*/ 0 w 6294727"/>
              <a:gd name="connsiteY2" fmla="*/ 1206888 h 1206888"/>
              <a:gd name="connsiteX3" fmla="*/ 0 w 6294727"/>
              <a:gd name="connsiteY3" fmla="*/ 8709 h 1206888"/>
            </a:gdLst>
            <a:ahLst/>
            <a:cxnLst>
              <a:cxn ang="0">
                <a:pos x="connsiteX0" y="connsiteY0"/>
              </a:cxn>
              <a:cxn ang="0">
                <a:pos x="connsiteX1" y="connsiteY1"/>
              </a:cxn>
              <a:cxn ang="0">
                <a:pos x="connsiteX2" y="connsiteY2"/>
              </a:cxn>
              <a:cxn ang="0">
                <a:pos x="connsiteX3" y="connsiteY3"/>
              </a:cxn>
            </a:cxnLst>
            <a:rect l="l" t="t" r="r" b="b"/>
            <a:pathLst>
              <a:path w="6294727" h="1206888">
                <a:moveTo>
                  <a:pt x="5986630" y="0"/>
                </a:moveTo>
                <a:lnTo>
                  <a:pt x="6294727" y="1206888"/>
                </a:lnTo>
                <a:lnTo>
                  <a:pt x="0" y="1206888"/>
                </a:lnTo>
                <a:lnTo>
                  <a:pt x="0" y="8709"/>
                </a:lnTo>
                <a:close/>
              </a:path>
            </a:pathLst>
          </a:custGeom>
          <a:solidFill>
            <a:schemeClr val="accent2"/>
          </a:solidFill>
        </p:spPr>
        <p:txBody>
          <a:bodyPr wrap="square" anchor="ctr">
            <a:noAutofit/>
          </a:bodyPr>
          <a:lstStyle>
            <a:lvl1pPr algn="l">
              <a:defRPr sz="4000" cap="all" spc="300" baseline="0">
                <a:solidFill>
                  <a:schemeClr val="bg1"/>
                </a:solidFill>
                <a:latin typeface="Bahnschrift"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1831027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10271342" y="6356350"/>
            <a:ext cx="1539658" cy="365125"/>
          </a:xfrm>
          <a:prstGeom prst="rect">
            <a:avLst/>
          </a:prstGeom>
        </p:spPr>
        <p:txBody>
          <a:bodyPr vert="horz" lIns="91440" tIns="45720" rIns="91440" bIns="45720" rtlCol="0" anchor="ctr"/>
          <a:lstStyle>
            <a:lvl1pPr algn="r">
              <a:defRPr sz="1800">
                <a:solidFill>
                  <a:srgbClr val="12022C"/>
                </a:solidFill>
                <a:latin typeface="Tw Cen MT" panose="020B0602020104020603" pitchFamily="34" charset="77"/>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1" r:id="rId4"/>
    <p:sldLayoutId id="2147483654" r:id="rId5"/>
    <p:sldLayoutId id="2147483660" r:id="rId6"/>
    <p:sldLayoutId id="2147483661" r:id="rId7"/>
    <p:sldLayoutId id="2147483662" r:id="rId8"/>
    <p:sldLayoutId id="2147483663" r:id="rId9"/>
    <p:sldLayoutId id="2147483664" r:id="rId10"/>
    <p:sldLayoutId id="2147483652" r:id="rId11"/>
    <p:sldLayoutId id="2147483665"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AEC58393-FADE-4230-9BF7-311D876214B4}"/>
              </a:ext>
            </a:extLst>
          </p:cNvPr>
          <p:cNvPicPr>
            <a:picLocks noGrp="1" noChangeAspect="1"/>
          </p:cNvPicPr>
          <p:nvPr>
            <p:ph type="pic" sz="quarter" idx="10"/>
          </p:nvPr>
        </p:nvPicPr>
        <p:blipFill rotWithShape="1">
          <a:blip r:embed="rId3"/>
          <a:srcRect l="23727" t="8759" r="10209" b="-3453"/>
          <a:stretch/>
        </p:blipFill>
        <p:spPr>
          <a:xfrm>
            <a:off x="3564415" y="-449702"/>
            <a:ext cx="9574859" cy="7719932"/>
          </a:xfrm>
        </p:spPr>
      </p:pic>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a:xfrm>
            <a:off x="693682" y="879635"/>
            <a:ext cx="9389769" cy="1781642"/>
          </a:xfrm>
        </p:spPr>
        <p:txBody>
          <a:bodyPr/>
          <a:lstStyle/>
          <a:p>
            <a:r>
              <a:rPr lang="en-US" dirty="0"/>
              <a:t>CERES Data Management Team Working group report </a:t>
            </a: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916016" y="2977996"/>
            <a:ext cx="2952599" cy="1781642"/>
          </a:xfrm>
        </p:spPr>
        <p:txBody>
          <a:bodyPr>
            <a:normAutofit/>
          </a:bodyPr>
          <a:lstStyle/>
          <a:p>
            <a:r>
              <a:rPr lang="en-US" dirty="0"/>
              <a:t>Kathleen Dejwakh</a:t>
            </a:r>
            <a:br>
              <a:rPr lang="en-US" dirty="0"/>
            </a:br>
            <a:r>
              <a:rPr lang="en-US" dirty="0"/>
              <a:t>October 12, 2022</a:t>
            </a:r>
          </a:p>
        </p:txBody>
      </p:sp>
      <p:sp>
        <p:nvSpPr>
          <p:cNvPr id="7" name="Title 46">
            <a:extLst>
              <a:ext uri="{FF2B5EF4-FFF2-40B4-BE49-F238E27FC236}">
                <a16:creationId xmlns:a16="http://schemas.microsoft.com/office/drawing/2014/main" id="{E04A616A-63BD-4140-849F-9BC386DEC865}"/>
              </a:ext>
            </a:extLst>
          </p:cNvPr>
          <p:cNvSpPr txBox="1">
            <a:spLocks/>
          </p:cNvSpPr>
          <p:nvPr/>
        </p:nvSpPr>
        <p:spPr>
          <a:xfrm flipH="1">
            <a:off x="4763870" y="2412530"/>
            <a:ext cx="7480149" cy="1198179"/>
          </a:xfrm>
          <a:custGeom>
            <a:avLst/>
            <a:gdLst>
              <a:gd name="connsiteX0" fmla="*/ 0 w 7659486"/>
              <a:gd name="connsiteY0" fmla="*/ 0 h 1198178"/>
              <a:gd name="connsiteX1" fmla="*/ 7659486 w 7659486"/>
              <a:gd name="connsiteY1" fmla="*/ 0 h 1198178"/>
              <a:gd name="connsiteX2" fmla="*/ 7355455 w 7659486"/>
              <a:gd name="connsiteY2" fmla="*/ 1198178 h 1198178"/>
              <a:gd name="connsiteX3" fmla="*/ 0 w 7659486"/>
              <a:gd name="connsiteY3" fmla="*/ 1198178 h 1198178"/>
            </a:gdLst>
            <a:ahLst/>
            <a:cxnLst>
              <a:cxn ang="0">
                <a:pos x="connsiteX0" y="connsiteY0"/>
              </a:cxn>
              <a:cxn ang="0">
                <a:pos x="connsiteX1" y="connsiteY1"/>
              </a:cxn>
              <a:cxn ang="0">
                <a:pos x="connsiteX2" y="connsiteY2"/>
              </a:cxn>
              <a:cxn ang="0">
                <a:pos x="connsiteX3" y="connsiteY3"/>
              </a:cxn>
            </a:cxnLst>
            <a:rect l="l" t="t" r="r" b="b"/>
            <a:pathLst>
              <a:path w="7659486" h="1198178">
                <a:moveTo>
                  <a:pt x="0" y="0"/>
                </a:moveTo>
                <a:lnTo>
                  <a:pt x="7659486" y="0"/>
                </a:lnTo>
                <a:lnTo>
                  <a:pt x="7355455" y="1198178"/>
                </a:lnTo>
                <a:lnTo>
                  <a:pt x="0" y="1198178"/>
                </a:lnTo>
                <a:close/>
              </a:path>
            </a:pathLst>
          </a:custGeom>
          <a:solidFill>
            <a:schemeClr val="bg1">
              <a:lumMod val="65000"/>
            </a:schemeClr>
          </a:solidFill>
          <a:effectLst/>
        </p:spPr>
        <p:txBody>
          <a:bodyPr vert="horz" wrap="square" lIns="320040" tIns="45720" rIns="91440" bIns="45720" rtlCol="0" anchor="ctr">
            <a:noAutofit/>
          </a:bodyPr>
          <a:lstStyle>
            <a:lvl1pPr algn="l" defTabSz="914400" rtl="0" eaLnBrk="1" latinLnBrk="0" hangingPunct="1">
              <a:lnSpc>
                <a:spcPct val="90000"/>
              </a:lnSpc>
              <a:spcBef>
                <a:spcPct val="0"/>
              </a:spcBef>
              <a:buNone/>
              <a:defRPr sz="4000" kern="1200" cap="all" spc="300" baseline="0">
                <a:solidFill>
                  <a:schemeClr val="bg1"/>
                </a:solidFill>
                <a:latin typeface="+mj-lt"/>
                <a:ea typeface="+mj-ea"/>
                <a:cs typeface="+mj-cs"/>
              </a:defRPr>
            </a:lvl1pPr>
          </a:lstStyle>
          <a:p>
            <a:r>
              <a:rPr lang="en-US" sz="2800" dirty="0"/>
              <a:t>Earth radiation budget workshop</a:t>
            </a:r>
            <a:br>
              <a:rPr lang="en-US" sz="2800" dirty="0"/>
            </a:br>
            <a:r>
              <a:rPr lang="en-US" sz="2800" dirty="0"/>
              <a:t>Hamburg</a:t>
            </a:r>
            <a:r>
              <a:rPr lang="en-US" sz="2800"/>
              <a:t>, Germany - Fall </a:t>
            </a:r>
            <a:r>
              <a:rPr lang="en-US" sz="2800" dirty="0"/>
              <a:t>2022</a:t>
            </a:r>
          </a:p>
        </p:txBody>
      </p:sp>
    </p:spTree>
    <p:extLst>
      <p:ext uri="{BB962C8B-B14F-4D97-AF65-F5344CB8AC3E}">
        <p14:creationId xmlns:p14="http://schemas.microsoft.com/office/powerpoint/2010/main" val="225594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Placeholder 30">
            <a:extLst>
              <a:ext uri="{FF2B5EF4-FFF2-40B4-BE49-F238E27FC236}">
                <a16:creationId xmlns:a16="http://schemas.microsoft.com/office/drawing/2014/main" id="{159EB775-0BAB-413A-A0AB-B56D3C0446D9}"/>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harpenSoften amount="-22000"/>
                    </a14:imgEffect>
                  </a14:imgLayer>
                </a14:imgProps>
              </a:ext>
            </a:extLst>
          </a:blip>
          <a:srcRect l="18321" r="18321"/>
          <a:stretch/>
        </p:blipFill>
        <p:spPr>
          <a:xfrm>
            <a:off x="3681047" y="0"/>
            <a:ext cx="8510952" cy="6858000"/>
          </a:xfrm>
        </p:spPr>
      </p:pic>
      <p:sp>
        <p:nvSpPr>
          <p:cNvPr id="51" name="Title 50">
            <a:extLst>
              <a:ext uri="{FF2B5EF4-FFF2-40B4-BE49-F238E27FC236}">
                <a16:creationId xmlns:a16="http://schemas.microsoft.com/office/drawing/2014/main" id="{92016388-C216-491D-B032-A86FF344C82A}"/>
              </a:ext>
            </a:extLst>
          </p:cNvPr>
          <p:cNvSpPr>
            <a:spLocks noGrp="1"/>
          </p:cNvSpPr>
          <p:nvPr>
            <p:ph type="ctrTitle"/>
          </p:nvPr>
        </p:nvSpPr>
        <p:spPr>
          <a:xfrm>
            <a:off x="693683" y="879635"/>
            <a:ext cx="6192892" cy="1198179"/>
          </a:xfrm>
        </p:spPr>
        <p:txBody>
          <a:bodyPr/>
          <a:lstStyle/>
          <a:p>
            <a:r>
              <a:rPr lang="en-US" dirty="0"/>
              <a:t>Outline</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type="subTitle" idx="1"/>
          </p:nvPr>
        </p:nvSpPr>
        <p:spPr>
          <a:xfrm>
            <a:off x="916016" y="2551819"/>
            <a:ext cx="2952599" cy="1803011"/>
          </a:xfrm>
        </p:spPr>
        <p:txBody>
          <a:bodyPr vert="horz" lIns="91440" tIns="45720" rIns="91440" bIns="45720" rtlCol="0" anchor="t">
            <a:normAutofit/>
          </a:bodyPr>
          <a:lstStyle/>
          <a:p>
            <a:r>
              <a:rPr lang="en-US" dirty="0"/>
              <a:t>Team</a:t>
            </a:r>
          </a:p>
          <a:p>
            <a:r>
              <a:rPr lang="en-US" dirty="0"/>
              <a:t>Highlights</a:t>
            </a:r>
          </a:p>
          <a:p>
            <a:r>
              <a:rPr lang="en-US" dirty="0"/>
              <a:t>Code Re-architecture</a:t>
            </a:r>
          </a:p>
          <a:p>
            <a:r>
              <a:rPr lang="en-US" dirty="0"/>
              <a:t>Systems</a:t>
            </a:r>
          </a:p>
        </p:txBody>
      </p:sp>
      <p:sp>
        <p:nvSpPr>
          <p:cNvPr id="11" name="Slide Number Placeholder 10">
            <a:extLst>
              <a:ext uri="{FF2B5EF4-FFF2-40B4-BE49-F238E27FC236}">
                <a16:creationId xmlns:a16="http://schemas.microsoft.com/office/drawing/2014/main" id="{9451CBB1-D6CD-A445-96C5-A99E48240E48}"/>
              </a:ext>
            </a:extLst>
          </p:cNvPr>
          <p:cNvSpPr>
            <a:spLocks noGrp="1"/>
          </p:cNvSpPr>
          <p:nvPr>
            <p:ph type="sldNum" sz="quarter" idx="16"/>
          </p:nvPr>
        </p:nvSpPr>
        <p:spPr>
          <a:xfrm>
            <a:off x="10271342" y="6356350"/>
            <a:ext cx="1539658" cy="365125"/>
          </a:xfrm>
        </p:spPr>
        <p:txBody>
          <a:bodyPr/>
          <a:lstStyle/>
          <a:p>
            <a:fld id="{294A09A9-5501-47C1-A89A-A340965A2BE2}" type="slidenum">
              <a:rPr lang="en-US" sz="1800" smtClean="0">
                <a:solidFill>
                  <a:srgbClr val="12022C"/>
                </a:solidFill>
              </a:rPr>
              <a:pPr/>
              <a:t>2</a:t>
            </a:fld>
            <a:endParaRPr lang="en-US" sz="1800" dirty="0">
              <a:solidFill>
                <a:srgbClr val="12022C"/>
              </a:solidFill>
            </a:endParaRPr>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4B299"/>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rgbClr val="12022C"/>
                </a:solidFill>
                <a:effectLst/>
                <a:uLnTx/>
                <a:uFillTx/>
                <a:latin typeface="Bahnschrift" panose="020B0502040204020203" pitchFamily="34" charset="0"/>
                <a:ea typeface="+mj-ea"/>
                <a:cs typeface="+mj-cs"/>
              </a:rPr>
              <a:t>Data Management Team</a:t>
            </a:r>
          </a:p>
        </p:txBody>
      </p:sp>
      <p:sp>
        <p:nvSpPr>
          <p:cNvPr id="8" name="Oval 7">
            <a:extLst>
              <a:ext uri="{FF2B5EF4-FFF2-40B4-BE49-F238E27FC236}">
                <a16:creationId xmlns:a16="http://schemas.microsoft.com/office/drawing/2014/main" id="{9A971D66-DAAE-3D4C-B417-A07C407372D2}"/>
              </a:ext>
            </a:extLst>
          </p:cNvPr>
          <p:cNvSpPr/>
          <p:nvPr/>
        </p:nvSpPr>
        <p:spPr>
          <a:xfrm>
            <a:off x="401905" y="2842212"/>
            <a:ext cx="2123661" cy="2123661"/>
          </a:xfrm>
          <a:prstGeom prst="ellipse">
            <a:avLst/>
          </a:prstGeom>
          <a:solidFill>
            <a:schemeClr val="accent5">
              <a:lumMod val="25000"/>
              <a:lumOff val="75000"/>
            </a:schemeClr>
          </a:solidFill>
          <a:ln>
            <a:solidFill>
              <a:srgbClr val="000C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C4F"/>
                </a:solidFill>
                <a:effectLst/>
                <a:uLnTx/>
                <a:uFillTx/>
                <a:latin typeface="Tw Cen MT" panose="020B0602020104020603"/>
                <a:ea typeface="+mn-ea"/>
                <a:cs typeface="+mn-cs"/>
              </a:rPr>
              <a:t>Science Algorithms</a:t>
            </a:r>
          </a:p>
        </p:txBody>
      </p:sp>
      <p:cxnSp>
        <p:nvCxnSpPr>
          <p:cNvPr id="5" name="Straight Arrow Connector 4">
            <a:extLst>
              <a:ext uri="{FF2B5EF4-FFF2-40B4-BE49-F238E27FC236}">
                <a16:creationId xmlns:a16="http://schemas.microsoft.com/office/drawing/2014/main" id="{3D3D2429-441C-D144-AD0F-B7D30B95420F}"/>
              </a:ext>
            </a:extLst>
          </p:cNvPr>
          <p:cNvCxnSpPr>
            <a:cxnSpLocks/>
            <a:stCxn id="8" idx="6"/>
          </p:cNvCxnSpPr>
          <p:nvPr/>
        </p:nvCxnSpPr>
        <p:spPr>
          <a:xfrm>
            <a:off x="2525566" y="3904043"/>
            <a:ext cx="942970"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EDF781BA-15D1-C144-A4B7-0E85E12D7A3C}"/>
              </a:ext>
            </a:extLst>
          </p:cNvPr>
          <p:cNvSpPr/>
          <p:nvPr/>
        </p:nvSpPr>
        <p:spPr>
          <a:xfrm>
            <a:off x="3468536" y="2842211"/>
            <a:ext cx="2123661" cy="2123661"/>
          </a:xfrm>
          <a:prstGeom prst="ellipse">
            <a:avLst/>
          </a:prstGeom>
          <a:solidFill>
            <a:schemeClr val="accent5">
              <a:lumMod val="25000"/>
              <a:lumOff val="75000"/>
            </a:schemeClr>
          </a:solidFill>
          <a:ln>
            <a:solidFill>
              <a:srgbClr val="000C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C4F"/>
                </a:solidFill>
                <a:effectLst/>
                <a:uLnTx/>
                <a:uFillTx/>
                <a:latin typeface="Tw Cen MT" panose="020B0602020104020603"/>
                <a:ea typeface="+mn-ea"/>
                <a:cs typeface="+mn-cs"/>
              </a:rPr>
              <a:t>Production Code</a:t>
            </a:r>
          </a:p>
        </p:txBody>
      </p:sp>
      <p:cxnSp>
        <p:nvCxnSpPr>
          <p:cNvPr id="18" name="Straight Arrow Connector 17">
            <a:extLst>
              <a:ext uri="{FF2B5EF4-FFF2-40B4-BE49-F238E27FC236}">
                <a16:creationId xmlns:a16="http://schemas.microsoft.com/office/drawing/2014/main" id="{45FD9E97-7165-AA48-A9E5-DF56A1366534}"/>
              </a:ext>
            </a:extLst>
          </p:cNvPr>
          <p:cNvCxnSpPr>
            <a:cxnSpLocks/>
          </p:cNvCxnSpPr>
          <p:nvPr/>
        </p:nvCxnSpPr>
        <p:spPr>
          <a:xfrm>
            <a:off x="5592197" y="3904041"/>
            <a:ext cx="942970"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6D04EE3-04B2-4B45-A43C-E993C2741FC4}"/>
              </a:ext>
            </a:extLst>
          </p:cNvPr>
          <p:cNvSpPr/>
          <p:nvPr/>
        </p:nvSpPr>
        <p:spPr>
          <a:xfrm>
            <a:off x="6535167" y="2842210"/>
            <a:ext cx="2123661" cy="2123661"/>
          </a:xfrm>
          <a:prstGeom prst="ellipse">
            <a:avLst/>
          </a:prstGeom>
          <a:solidFill>
            <a:schemeClr val="accent5">
              <a:lumMod val="25000"/>
              <a:lumOff val="75000"/>
            </a:schemeClr>
          </a:solidFill>
          <a:ln>
            <a:solidFill>
              <a:srgbClr val="000C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C4F"/>
                </a:solidFill>
                <a:effectLst/>
                <a:uLnTx/>
                <a:uFillTx/>
                <a:latin typeface="Tw Cen MT" panose="020B0602020104020603"/>
                <a:ea typeface="+mn-ea"/>
                <a:cs typeface="+mn-cs"/>
              </a:rPr>
              <a:t>Testing &amp; Config.</a:t>
            </a:r>
            <a:r>
              <a:rPr kumimoji="0" lang="en-US" sz="2400" b="0" i="0" u="none" strike="noStrike" kern="1200" cap="none" spc="0" normalizeH="0" noProof="0" dirty="0">
                <a:ln>
                  <a:noFill/>
                </a:ln>
                <a:solidFill>
                  <a:srgbClr val="000C4F"/>
                </a:solidFill>
                <a:effectLst/>
                <a:uLnTx/>
                <a:uFillTx/>
                <a:latin typeface="Tw Cen MT" panose="020B0602020104020603"/>
                <a:ea typeface="+mn-ea"/>
                <a:cs typeface="+mn-cs"/>
              </a:rPr>
              <a:t> Mgmt.</a:t>
            </a:r>
            <a:endParaRPr kumimoji="0" lang="en-US" sz="2400" b="0" i="0" u="none" strike="noStrike" kern="1200" cap="none" spc="0" normalizeH="0" baseline="0" noProof="0" dirty="0">
              <a:ln>
                <a:noFill/>
              </a:ln>
              <a:solidFill>
                <a:srgbClr val="000C4F"/>
              </a:solidFill>
              <a:effectLst/>
              <a:uLnTx/>
              <a:uFillTx/>
              <a:latin typeface="Tw Cen MT" panose="020B0602020104020603"/>
              <a:ea typeface="+mn-ea"/>
              <a:cs typeface="+mn-cs"/>
            </a:endParaRPr>
          </a:p>
        </p:txBody>
      </p:sp>
      <p:cxnSp>
        <p:nvCxnSpPr>
          <p:cNvPr id="20" name="Straight Arrow Connector 19">
            <a:extLst>
              <a:ext uri="{FF2B5EF4-FFF2-40B4-BE49-F238E27FC236}">
                <a16:creationId xmlns:a16="http://schemas.microsoft.com/office/drawing/2014/main" id="{32CA1180-B127-1240-9E93-846420519EBD}"/>
              </a:ext>
            </a:extLst>
          </p:cNvPr>
          <p:cNvCxnSpPr>
            <a:cxnSpLocks/>
          </p:cNvCxnSpPr>
          <p:nvPr/>
        </p:nvCxnSpPr>
        <p:spPr>
          <a:xfrm>
            <a:off x="8658828" y="3921967"/>
            <a:ext cx="942970" cy="0"/>
          </a:xfrm>
          <a:prstGeom prst="straightConnector1">
            <a:avLst/>
          </a:prstGeom>
          <a:ln w="63500">
            <a:prstDash val="sysDash"/>
            <a:tailEnd type="triangle"/>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C0E07108-C74C-EA44-A769-9D01DF743D50}"/>
              </a:ext>
            </a:extLst>
          </p:cNvPr>
          <p:cNvSpPr/>
          <p:nvPr/>
        </p:nvSpPr>
        <p:spPr>
          <a:xfrm>
            <a:off x="9601798" y="2842210"/>
            <a:ext cx="2123661" cy="2123661"/>
          </a:xfrm>
          <a:prstGeom prst="ellipse">
            <a:avLst/>
          </a:prstGeom>
          <a:solidFill>
            <a:schemeClr val="accent1">
              <a:lumMod val="25000"/>
              <a:lumOff val="75000"/>
            </a:schemeClr>
          </a:solidFill>
          <a:ln>
            <a:solidFill>
              <a:srgbClr val="000C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C4F"/>
                </a:solidFill>
                <a:effectLst/>
                <a:uLnTx/>
                <a:uFillTx/>
                <a:latin typeface="Tw Cen MT" panose="020B0602020104020603"/>
                <a:ea typeface="+mn-ea"/>
                <a:cs typeface="+mn-cs"/>
              </a:rPr>
              <a:t>Data Products</a:t>
            </a:r>
          </a:p>
        </p:txBody>
      </p:sp>
    </p:spTree>
    <p:extLst>
      <p:ext uri="{BB962C8B-B14F-4D97-AF65-F5344CB8AC3E}">
        <p14:creationId xmlns:p14="http://schemas.microsoft.com/office/powerpoint/2010/main" val="67308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9"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4B299"/>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rgbClr val="12022C"/>
                </a:solidFill>
                <a:effectLst/>
                <a:uLnTx/>
                <a:uFillTx/>
                <a:latin typeface="Bahnschrift" panose="020B0502040204020203" pitchFamily="34" charset="0"/>
                <a:ea typeface="+mj-ea"/>
                <a:cs typeface="+mj-cs"/>
              </a:rPr>
              <a:t>Data Management Team</a:t>
            </a:r>
          </a:p>
        </p:txBody>
      </p:sp>
      <p:sp>
        <p:nvSpPr>
          <p:cNvPr id="2" name="Oval 1">
            <a:extLst>
              <a:ext uri="{FF2B5EF4-FFF2-40B4-BE49-F238E27FC236}">
                <a16:creationId xmlns:a16="http://schemas.microsoft.com/office/drawing/2014/main" id="{37D939BE-8B10-8D46-99C2-1FBD31D19A50}"/>
              </a:ext>
            </a:extLst>
          </p:cNvPr>
          <p:cNvSpPr/>
          <p:nvPr/>
        </p:nvSpPr>
        <p:spPr>
          <a:xfrm>
            <a:off x="1421823" y="3680516"/>
            <a:ext cx="2510667" cy="2510667"/>
          </a:xfrm>
          <a:prstGeom prst="ellipse">
            <a:avLst/>
          </a:prstGeom>
          <a:solidFill>
            <a:srgbClr val="180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Denise Cooper</a:t>
            </a:r>
          </a:p>
          <a:p>
            <a:pPr algn="ctr"/>
            <a:r>
              <a:rPr lang="en-US" dirty="0">
                <a:solidFill>
                  <a:schemeClr val="bg1"/>
                </a:solidFill>
              </a:rPr>
              <a:t>Thomas </a:t>
            </a:r>
            <a:r>
              <a:rPr lang="en-US" dirty="0" err="1">
                <a:solidFill>
                  <a:schemeClr val="bg1"/>
                </a:solidFill>
              </a:rPr>
              <a:t>Grepiotis</a:t>
            </a:r>
            <a:endParaRPr lang="en-US" dirty="0">
              <a:solidFill>
                <a:schemeClr val="bg1"/>
              </a:solidFill>
            </a:endParaRPr>
          </a:p>
          <a:p>
            <a:pPr algn="ctr"/>
            <a:r>
              <a:rPr lang="en-US" dirty="0">
                <a:solidFill>
                  <a:schemeClr val="bg1"/>
                </a:solidFill>
              </a:rPr>
              <a:t>Hunter </a:t>
            </a:r>
            <a:r>
              <a:rPr lang="en-US" dirty="0" err="1">
                <a:solidFill>
                  <a:schemeClr val="bg1"/>
                </a:solidFill>
              </a:rPr>
              <a:t>Winecoff</a:t>
            </a:r>
            <a:endParaRPr lang="en-US" dirty="0">
              <a:solidFill>
                <a:schemeClr val="bg1"/>
              </a:solidFill>
            </a:endParaRPr>
          </a:p>
          <a:p>
            <a:pPr algn="ctr"/>
            <a:r>
              <a:rPr lang="en-US" dirty="0">
                <a:solidFill>
                  <a:schemeClr val="bg1"/>
                </a:solidFill>
              </a:rPr>
              <a:t>Dianne Snyder</a:t>
            </a:r>
          </a:p>
          <a:p>
            <a:pPr algn="ctr"/>
            <a:r>
              <a:rPr lang="en-US" dirty="0">
                <a:solidFill>
                  <a:schemeClr val="bg1"/>
                </a:solidFill>
              </a:rPr>
              <a:t>Dale </a:t>
            </a:r>
            <a:r>
              <a:rPr lang="en-US" dirty="0" err="1">
                <a:solidFill>
                  <a:schemeClr val="bg1"/>
                </a:solidFill>
              </a:rPr>
              <a:t>Walikainen</a:t>
            </a:r>
            <a:endParaRPr lang="en-US" dirty="0">
              <a:solidFill>
                <a:schemeClr val="bg1"/>
              </a:solidFill>
            </a:endParaRPr>
          </a:p>
        </p:txBody>
      </p:sp>
      <p:sp>
        <p:nvSpPr>
          <p:cNvPr id="6" name="Oval 5">
            <a:extLst>
              <a:ext uri="{FF2B5EF4-FFF2-40B4-BE49-F238E27FC236}">
                <a16:creationId xmlns:a16="http://schemas.microsoft.com/office/drawing/2014/main" id="{BC3BE692-7689-844A-8CCE-4A42262A7399}"/>
              </a:ext>
            </a:extLst>
          </p:cNvPr>
          <p:cNvSpPr/>
          <p:nvPr/>
        </p:nvSpPr>
        <p:spPr>
          <a:xfrm>
            <a:off x="8392987" y="782564"/>
            <a:ext cx="2510667" cy="2510667"/>
          </a:xfrm>
          <a:prstGeom prst="ellipse">
            <a:avLst/>
          </a:prstGeom>
          <a:solidFill>
            <a:srgbClr val="180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Dale </a:t>
            </a:r>
            <a:r>
              <a:rPr lang="en-US" dirty="0" err="1">
                <a:solidFill>
                  <a:schemeClr val="bg1"/>
                </a:solidFill>
              </a:rPr>
              <a:t>Walikainen</a:t>
            </a:r>
            <a:endParaRPr lang="en-US" dirty="0">
              <a:solidFill>
                <a:schemeClr val="bg1"/>
              </a:solidFill>
            </a:endParaRPr>
          </a:p>
          <a:p>
            <a:pPr algn="ctr"/>
            <a:r>
              <a:rPr lang="en-US" dirty="0" err="1">
                <a:solidFill>
                  <a:schemeClr val="bg1"/>
                </a:solidFill>
              </a:rPr>
              <a:t>Jeremie</a:t>
            </a:r>
            <a:r>
              <a:rPr lang="en-US" dirty="0">
                <a:solidFill>
                  <a:schemeClr val="bg1"/>
                </a:solidFill>
              </a:rPr>
              <a:t> </a:t>
            </a:r>
            <a:r>
              <a:rPr lang="en-US" dirty="0" err="1">
                <a:solidFill>
                  <a:schemeClr val="bg1"/>
                </a:solidFill>
              </a:rPr>
              <a:t>Lande</a:t>
            </a:r>
            <a:endParaRPr lang="en-US" dirty="0">
              <a:solidFill>
                <a:schemeClr val="bg1"/>
              </a:solidFill>
            </a:endParaRPr>
          </a:p>
        </p:txBody>
      </p:sp>
      <p:sp>
        <p:nvSpPr>
          <p:cNvPr id="7" name="Oval 6">
            <a:extLst>
              <a:ext uri="{FF2B5EF4-FFF2-40B4-BE49-F238E27FC236}">
                <a16:creationId xmlns:a16="http://schemas.microsoft.com/office/drawing/2014/main" id="{5CF26B20-3775-DC46-80B8-A42A1F077B96}"/>
              </a:ext>
            </a:extLst>
          </p:cNvPr>
          <p:cNvSpPr/>
          <p:nvPr/>
        </p:nvSpPr>
        <p:spPr>
          <a:xfrm>
            <a:off x="6399242" y="1362764"/>
            <a:ext cx="2510667" cy="2510667"/>
          </a:xfrm>
          <a:prstGeom prst="ellipse">
            <a:avLst/>
          </a:prstGeom>
          <a:solidFill>
            <a:srgbClr val="0B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Sunny Sun-Mack</a:t>
            </a:r>
          </a:p>
          <a:p>
            <a:pPr algn="ctr"/>
            <a:r>
              <a:rPr lang="en-US" dirty="0">
                <a:solidFill>
                  <a:schemeClr val="bg1"/>
                </a:solidFill>
              </a:rPr>
              <a:t>Ricky Brown</a:t>
            </a:r>
          </a:p>
          <a:p>
            <a:pPr algn="ctr"/>
            <a:r>
              <a:rPr lang="en-US" dirty="0">
                <a:solidFill>
                  <a:schemeClr val="bg1"/>
                </a:solidFill>
              </a:rPr>
              <a:t>Steve Kohler</a:t>
            </a:r>
          </a:p>
          <a:p>
            <a:pPr algn="ctr"/>
            <a:r>
              <a:rPr lang="en-US" dirty="0">
                <a:solidFill>
                  <a:schemeClr val="bg1"/>
                </a:solidFill>
              </a:rPr>
              <a:t>Yan Chen</a:t>
            </a:r>
          </a:p>
          <a:p>
            <a:pPr algn="ctr"/>
            <a:r>
              <a:rPr lang="en-US" dirty="0">
                <a:solidFill>
                  <a:schemeClr val="bg1"/>
                </a:solidFill>
              </a:rPr>
              <a:t>Elizabeth Heckert</a:t>
            </a:r>
          </a:p>
          <a:p>
            <a:pPr algn="ctr"/>
            <a:r>
              <a:rPr lang="en-US" dirty="0">
                <a:solidFill>
                  <a:schemeClr val="bg1"/>
                </a:solidFill>
              </a:rPr>
              <a:t>Rita Smith</a:t>
            </a:r>
          </a:p>
          <a:p>
            <a:pPr algn="ctr"/>
            <a:r>
              <a:rPr lang="en-US" dirty="0">
                <a:solidFill>
                  <a:schemeClr val="bg1"/>
                </a:solidFill>
              </a:rPr>
              <a:t>Walt Miller</a:t>
            </a:r>
          </a:p>
        </p:txBody>
      </p:sp>
      <p:sp>
        <p:nvSpPr>
          <p:cNvPr id="8" name="Oval 7">
            <a:extLst>
              <a:ext uri="{FF2B5EF4-FFF2-40B4-BE49-F238E27FC236}">
                <a16:creationId xmlns:a16="http://schemas.microsoft.com/office/drawing/2014/main" id="{9A971D66-DAAE-3D4C-B417-A07C407372D2}"/>
              </a:ext>
            </a:extLst>
          </p:cNvPr>
          <p:cNvSpPr/>
          <p:nvPr/>
        </p:nvSpPr>
        <p:spPr>
          <a:xfrm>
            <a:off x="3491443" y="2812189"/>
            <a:ext cx="2123661" cy="212366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Victor Sothcott</a:t>
            </a:r>
          </a:p>
          <a:p>
            <a:pPr algn="ctr"/>
            <a:r>
              <a:rPr lang="en-US" dirty="0">
                <a:solidFill>
                  <a:schemeClr val="bg1"/>
                </a:solidFill>
              </a:rPr>
              <a:t>Igor </a:t>
            </a:r>
            <a:r>
              <a:rPr lang="en-US" dirty="0" err="1">
                <a:solidFill>
                  <a:schemeClr val="bg1"/>
                </a:solidFill>
              </a:rPr>
              <a:t>Antropov</a:t>
            </a:r>
            <a:endParaRPr lang="en-US" dirty="0">
              <a:solidFill>
                <a:schemeClr val="bg1"/>
              </a:solidFill>
            </a:endParaRPr>
          </a:p>
        </p:txBody>
      </p:sp>
      <p:sp>
        <p:nvSpPr>
          <p:cNvPr id="9" name="Oval 8">
            <a:extLst>
              <a:ext uri="{FF2B5EF4-FFF2-40B4-BE49-F238E27FC236}">
                <a16:creationId xmlns:a16="http://schemas.microsoft.com/office/drawing/2014/main" id="{AD8D9262-198B-8344-9763-93C75610FCC1}"/>
              </a:ext>
            </a:extLst>
          </p:cNvPr>
          <p:cNvSpPr/>
          <p:nvPr/>
        </p:nvSpPr>
        <p:spPr>
          <a:xfrm>
            <a:off x="4532265" y="1425866"/>
            <a:ext cx="2074061" cy="207406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Tom Caldwell</a:t>
            </a:r>
          </a:p>
        </p:txBody>
      </p:sp>
      <p:sp>
        <p:nvSpPr>
          <p:cNvPr id="10" name="Oval 9">
            <a:extLst>
              <a:ext uri="{FF2B5EF4-FFF2-40B4-BE49-F238E27FC236}">
                <a16:creationId xmlns:a16="http://schemas.microsoft.com/office/drawing/2014/main" id="{BBE5D6E2-8A84-3D4B-B924-CC6673F8BD55}"/>
              </a:ext>
            </a:extLst>
          </p:cNvPr>
          <p:cNvSpPr/>
          <p:nvPr/>
        </p:nvSpPr>
        <p:spPr>
          <a:xfrm>
            <a:off x="8469187" y="3210869"/>
            <a:ext cx="2123661" cy="212366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Josh Wilkins</a:t>
            </a:r>
          </a:p>
          <a:p>
            <a:pPr algn="ctr"/>
            <a:r>
              <a:rPr lang="en-US" dirty="0">
                <a:solidFill>
                  <a:schemeClr val="bg1"/>
                </a:solidFill>
              </a:rPr>
              <a:t>Cathy Nguyen</a:t>
            </a:r>
          </a:p>
          <a:p>
            <a:pPr algn="ctr"/>
            <a:r>
              <a:rPr lang="en-US" dirty="0">
                <a:solidFill>
                  <a:schemeClr val="bg1"/>
                </a:solidFill>
              </a:rPr>
              <a:t>Ed </a:t>
            </a:r>
            <a:r>
              <a:rPr lang="en-US" dirty="0" err="1">
                <a:solidFill>
                  <a:schemeClr val="bg1"/>
                </a:solidFill>
              </a:rPr>
              <a:t>Kizer</a:t>
            </a:r>
            <a:endParaRPr lang="en-US" dirty="0">
              <a:solidFill>
                <a:schemeClr val="bg1"/>
              </a:solidFill>
            </a:endParaRPr>
          </a:p>
          <a:p>
            <a:pPr algn="ctr"/>
            <a:r>
              <a:rPr lang="en-US" dirty="0">
                <a:solidFill>
                  <a:schemeClr val="bg1"/>
                </a:solidFill>
              </a:rPr>
              <a:t>Beau Branch</a:t>
            </a:r>
          </a:p>
        </p:txBody>
      </p:sp>
      <p:sp>
        <p:nvSpPr>
          <p:cNvPr id="12" name="Oval 11">
            <a:extLst>
              <a:ext uri="{FF2B5EF4-FFF2-40B4-BE49-F238E27FC236}">
                <a16:creationId xmlns:a16="http://schemas.microsoft.com/office/drawing/2014/main" id="{EB25BC16-117A-7040-857B-D0BD11B44365}"/>
              </a:ext>
            </a:extLst>
          </p:cNvPr>
          <p:cNvSpPr/>
          <p:nvPr/>
        </p:nvSpPr>
        <p:spPr>
          <a:xfrm>
            <a:off x="5496346" y="3623402"/>
            <a:ext cx="2925611" cy="2925611"/>
          </a:xfrm>
          <a:prstGeom prst="ellipse">
            <a:avLst/>
          </a:prstGeom>
          <a:solidFill>
            <a:srgbClr val="180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PC </a:t>
            </a:r>
            <a:r>
              <a:rPr lang="en-US" dirty="0" err="1">
                <a:solidFill>
                  <a:schemeClr val="bg1"/>
                </a:solidFill>
              </a:rPr>
              <a:t>Sawaengphokhai</a:t>
            </a:r>
            <a:endParaRPr lang="en-US" dirty="0">
              <a:solidFill>
                <a:schemeClr val="bg1"/>
              </a:solidFill>
            </a:endParaRPr>
          </a:p>
          <a:p>
            <a:pPr algn="ctr"/>
            <a:r>
              <a:rPr lang="en-US" dirty="0">
                <a:solidFill>
                  <a:schemeClr val="bg1"/>
                </a:solidFill>
              </a:rPr>
              <a:t>Jay Garg</a:t>
            </a:r>
          </a:p>
          <a:p>
            <a:pPr algn="ctr"/>
            <a:r>
              <a:rPr lang="en-US" dirty="0">
                <a:solidFill>
                  <a:schemeClr val="bg1"/>
                </a:solidFill>
              </a:rPr>
              <a:t>Hunter </a:t>
            </a:r>
            <a:r>
              <a:rPr lang="en-US" dirty="0" err="1">
                <a:solidFill>
                  <a:schemeClr val="bg1"/>
                </a:solidFill>
              </a:rPr>
              <a:t>Winecoff</a:t>
            </a:r>
            <a:endParaRPr lang="en-US" dirty="0">
              <a:solidFill>
                <a:schemeClr val="bg1"/>
              </a:solidFill>
            </a:endParaRPr>
          </a:p>
        </p:txBody>
      </p:sp>
      <p:sp>
        <p:nvSpPr>
          <p:cNvPr id="13" name="Oval 12">
            <a:extLst>
              <a:ext uri="{FF2B5EF4-FFF2-40B4-BE49-F238E27FC236}">
                <a16:creationId xmlns:a16="http://schemas.microsoft.com/office/drawing/2014/main" id="{1706B6BC-9645-3A48-8270-A2883D269709}"/>
              </a:ext>
            </a:extLst>
          </p:cNvPr>
          <p:cNvSpPr/>
          <p:nvPr/>
        </p:nvSpPr>
        <p:spPr>
          <a:xfrm>
            <a:off x="3807266" y="4652054"/>
            <a:ext cx="2183550" cy="2123661"/>
          </a:xfrm>
          <a:prstGeom prst="ellipse">
            <a:avLst/>
          </a:prstGeom>
          <a:solidFill>
            <a:srgbClr val="0B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Nelson Hillyer</a:t>
            </a:r>
          </a:p>
          <a:p>
            <a:pPr algn="ctr"/>
            <a:r>
              <a:rPr lang="en-US" dirty="0">
                <a:solidFill>
                  <a:schemeClr val="bg1"/>
                </a:solidFill>
              </a:rPr>
              <a:t>Tammy Ayers</a:t>
            </a:r>
          </a:p>
          <a:p>
            <a:pPr algn="ctr"/>
            <a:r>
              <a:rPr lang="en-US" dirty="0">
                <a:solidFill>
                  <a:schemeClr val="bg1"/>
                </a:solidFill>
              </a:rPr>
              <a:t>Dennis Keyes</a:t>
            </a:r>
          </a:p>
          <a:p>
            <a:pPr algn="ctr"/>
            <a:r>
              <a:rPr lang="en-US" dirty="0" err="1">
                <a:solidFill>
                  <a:schemeClr val="bg1"/>
                </a:solidFill>
              </a:rPr>
              <a:t>Willinda</a:t>
            </a:r>
            <a:r>
              <a:rPr lang="en-US" dirty="0">
                <a:solidFill>
                  <a:schemeClr val="bg1"/>
                </a:solidFill>
              </a:rPr>
              <a:t> Evans</a:t>
            </a:r>
          </a:p>
        </p:txBody>
      </p:sp>
      <p:sp>
        <p:nvSpPr>
          <p:cNvPr id="14" name="Oval 13">
            <a:extLst>
              <a:ext uri="{FF2B5EF4-FFF2-40B4-BE49-F238E27FC236}">
                <a16:creationId xmlns:a16="http://schemas.microsoft.com/office/drawing/2014/main" id="{4FEFC115-E234-FF46-8272-D291D1B1F0BB}"/>
              </a:ext>
            </a:extLst>
          </p:cNvPr>
          <p:cNvSpPr/>
          <p:nvPr/>
        </p:nvSpPr>
        <p:spPr>
          <a:xfrm>
            <a:off x="7924188" y="4825887"/>
            <a:ext cx="1971442" cy="19714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Carla </a:t>
            </a:r>
            <a:r>
              <a:rPr lang="en-US" dirty="0" err="1">
                <a:solidFill>
                  <a:schemeClr val="bg1"/>
                </a:solidFill>
              </a:rPr>
              <a:t>Grune</a:t>
            </a:r>
            <a:endParaRPr lang="en-US" dirty="0">
              <a:solidFill>
                <a:schemeClr val="bg1"/>
              </a:solidFill>
            </a:endParaRPr>
          </a:p>
          <a:p>
            <a:pPr algn="ctr"/>
            <a:r>
              <a:rPr lang="en-US" dirty="0">
                <a:solidFill>
                  <a:schemeClr val="bg1"/>
                </a:solidFill>
              </a:rPr>
              <a:t>Liz Heckert</a:t>
            </a:r>
          </a:p>
        </p:txBody>
      </p:sp>
      <p:sp>
        <p:nvSpPr>
          <p:cNvPr id="15" name="Content Placeholder 2">
            <a:extLst>
              <a:ext uri="{FF2B5EF4-FFF2-40B4-BE49-F238E27FC236}">
                <a16:creationId xmlns:a16="http://schemas.microsoft.com/office/drawing/2014/main" id="{83A6AE76-713B-7540-9D02-A2DAF2FF3389}"/>
              </a:ext>
            </a:extLst>
          </p:cNvPr>
          <p:cNvSpPr txBox="1">
            <a:spLocks/>
          </p:cNvSpPr>
          <p:nvPr/>
        </p:nvSpPr>
        <p:spPr>
          <a:xfrm>
            <a:off x="1321373" y="1914020"/>
            <a:ext cx="2895069" cy="118196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12012C"/>
                </a:solidFill>
              </a:rPr>
              <a:t>SSAI Management</a:t>
            </a:r>
            <a:r>
              <a:rPr lang="en-US" sz="2400" dirty="0">
                <a:solidFill>
                  <a:srgbClr val="12012C"/>
                </a:solidFill>
              </a:rPr>
              <a:t>: </a:t>
            </a:r>
          </a:p>
          <a:p>
            <a:pPr marL="0" indent="0">
              <a:buNone/>
            </a:pPr>
            <a:r>
              <a:rPr lang="en-US" sz="2400" dirty="0">
                <a:solidFill>
                  <a:srgbClr val="12012C"/>
                </a:solidFill>
              </a:rPr>
              <a:t>Walter Miller</a:t>
            </a:r>
            <a:br>
              <a:rPr lang="en-US" sz="2400" dirty="0">
                <a:solidFill>
                  <a:srgbClr val="12012C"/>
                </a:solidFill>
              </a:rPr>
            </a:br>
            <a:r>
              <a:rPr lang="en-US" sz="2400" dirty="0">
                <a:solidFill>
                  <a:srgbClr val="12012C"/>
                </a:solidFill>
              </a:rPr>
              <a:t>Susan Thomas</a:t>
            </a:r>
          </a:p>
          <a:p>
            <a:pPr marL="0" indent="0">
              <a:buNone/>
            </a:pPr>
            <a:endParaRPr lang="en-US" sz="2400" dirty="0">
              <a:solidFill>
                <a:srgbClr val="12012C"/>
              </a:solidFill>
            </a:endParaRPr>
          </a:p>
        </p:txBody>
      </p:sp>
    </p:spTree>
    <p:extLst>
      <p:ext uri="{BB962C8B-B14F-4D97-AF65-F5344CB8AC3E}">
        <p14:creationId xmlns:p14="http://schemas.microsoft.com/office/powerpoint/2010/main" val="1186804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title"/>
          </p:nvPr>
        </p:nvSpPr>
        <p:spPr>
          <a:xfrm>
            <a:off x="2432050" y="2665037"/>
            <a:ext cx="7327900" cy="902916"/>
          </a:xfrm>
        </p:spPr>
        <p:txBody>
          <a:bodyPr anchor="ctr">
            <a:normAutofit/>
          </a:bodyPr>
          <a:lstStyle/>
          <a:p>
            <a:r>
              <a:rPr lang="en-US" dirty="0"/>
              <a:t>HIGHLIGHTS</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body" idx="1"/>
          </p:nvPr>
        </p:nvSpPr>
        <p:spPr>
          <a:xfrm>
            <a:off x="3597462" y="3567953"/>
            <a:ext cx="4997076" cy="610066"/>
          </a:xfrm>
        </p:spPr>
        <p:txBody>
          <a:bodyPr vert="horz" lIns="91440" tIns="45720" rIns="91440" bIns="45720" rtlCol="0" anchor="t">
            <a:normAutofit/>
          </a:bodyPr>
          <a:lstStyle/>
          <a:p>
            <a:r>
              <a:rPr lang="en-US" dirty="0"/>
              <a:t>Team Activities &amp; Code Deliveries</a:t>
            </a:r>
          </a:p>
        </p:txBody>
      </p:sp>
    </p:spTree>
    <p:extLst>
      <p:ext uri="{BB962C8B-B14F-4D97-AF65-F5344CB8AC3E}">
        <p14:creationId xmlns:p14="http://schemas.microsoft.com/office/powerpoint/2010/main" val="1268332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82A744-6E1F-C942-9B8A-AA89684C2693}"/>
              </a:ext>
            </a:extLst>
          </p:cNvPr>
          <p:cNvSpPr>
            <a:spLocks noGrp="1"/>
          </p:cNvSpPr>
          <p:nvPr>
            <p:ph type="sldNum" sz="quarter" idx="12"/>
          </p:nvPr>
        </p:nvSpPr>
        <p:spPr/>
        <p:txBody>
          <a:bodyPr/>
          <a:lstStyle/>
          <a:p>
            <a:fld id="{294A09A9-5501-47C1-A89A-A340965A2BE2}" type="slidenum">
              <a:rPr lang="en-US" smtClean="0"/>
              <a:pPr/>
              <a:t>6</a:t>
            </a:fld>
            <a:endParaRPr lang="en-US" dirty="0"/>
          </a:p>
        </p:txBody>
      </p:sp>
      <p:sp>
        <p:nvSpPr>
          <p:cNvPr id="4" name="Rectangle 3">
            <a:extLst>
              <a:ext uri="{FF2B5EF4-FFF2-40B4-BE49-F238E27FC236}">
                <a16:creationId xmlns:a16="http://schemas.microsoft.com/office/drawing/2014/main" id="{4162F2AC-8E0D-DD46-AA7D-426257B74D33}"/>
              </a:ext>
            </a:extLst>
          </p:cNvPr>
          <p:cNvSpPr/>
          <p:nvPr/>
        </p:nvSpPr>
        <p:spPr>
          <a:xfrm>
            <a:off x="1712889" y="1360170"/>
            <a:ext cx="8783393" cy="4149090"/>
          </a:xfrm>
          <a:prstGeom prst="rect">
            <a:avLst/>
          </a:prstGeom>
          <a:solidFill>
            <a:srgbClr val="000C4F"/>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2012C"/>
              </a:solidFill>
            </a:endParaRPr>
          </a:p>
        </p:txBody>
      </p:sp>
      <p:sp>
        <p:nvSpPr>
          <p:cNvPr id="5" name="Rectangle 4">
            <a:extLst>
              <a:ext uri="{FF2B5EF4-FFF2-40B4-BE49-F238E27FC236}">
                <a16:creationId xmlns:a16="http://schemas.microsoft.com/office/drawing/2014/main" id="{94324308-0600-BF47-9B7E-5C3BB327AEF0}"/>
              </a:ext>
            </a:extLst>
          </p:cNvPr>
          <p:cNvSpPr/>
          <p:nvPr/>
        </p:nvSpPr>
        <p:spPr>
          <a:xfrm>
            <a:off x="2368825" y="2012632"/>
            <a:ext cx="7454350" cy="2832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Ed1B NOAA-20</a:t>
            </a:r>
          </a:p>
          <a:p>
            <a:pPr algn="ctr"/>
            <a:r>
              <a:rPr lang="en-US" sz="3200" dirty="0">
                <a:solidFill>
                  <a:schemeClr val="tx1"/>
                </a:solidFill>
              </a:rPr>
              <a:t>&amp;</a:t>
            </a:r>
          </a:p>
          <a:p>
            <a:pPr algn="ctr"/>
            <a:r>
              <a:rPr lang="en-US" sz="3200" dirty="0">
                <a:solidFill>
                  <a:schemeClr val="tx1"/>
                </a:solidFill>
              </a:rPr>
              <a:t>Ed2A S-NPP </a:t>
            </a:r>
            <a:br>
              <a:rPr lang="en-US" sz="3200" dirty="0">
                <a:solidFill>
                  <a:schemeClr val="tx1"/>
                </a:solidFill>
              </a:rPr>
            </a:br>
            <a:endParaRPr lang="en-US" sz="3200" dirty="0">
              <a:solidFill>
                <a:schemeClr val="tx1"/>
              </a:solidFill>
            </a:endParaRPr>
          </a:p>
          <a:p>
            <a:pPr algn="ctr"/>
            <a:r>
              <a:rPr lang="en-US" sz="3200" dirty="0">
                <a:solidFill>
                  <a:schemeClr val="tx1"/>
                </a:solidFill>
              </a:rPr>
              <a:t>Data products released April 1, 2022</a:t>
            </a:r>
          </a:p>
        </p:txBody>
      </p:sp>
    </p:spTree>
    <p:extLst>
      <p:ext uri="{BB962C8B-B14F-4D97-AF65-F5344CB8AC3E}">
        <p14:creationId xmlns:p14="http://schemas.microsoft.com/office/powerpoint/2010/main" val="1185776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29FBB0-8F47-474F-917B-BA34C7A98B75}"/>
              </a:ext>
            </a:extLst>
          </p:cNvPr>
          <p:cNvSpPr>
            <a:spLocks noGrp="1"/>
          </p:cNvSpPr>
          <p:nvPr>
            <p:ph type="ctrTitle"/>
          </p:nvPr>
        </p:nvSpPr>
        <p:spPr/>
        <p:txBody>
          <a:bodyPr/>
          <a:lstStyle/>
          <a:p>
            <a:r>
              <a:rPr lang="en-US" dirty="0"/>
              <a:t>Deliveries</a:t>
            </a:r>
          </a:p>
        </p:txBody>
      </p:sp>
      <p:sp>
        <p:nvSpPr>
          <p:cNvPr id="5" name="Slide Number Placeholder 4">
            <a:extLst>
              <a:ext uri="{FF2B5EF4-FFF2-40B4-BE49-F238E27FC236}">
                <a16:creationId xmlns:a16="http://schemas.microsoft.com/office/drawing/2014/main" id="{CE4565D7-8C60-DE49-A957-601D184E732D}"/>
              </a:ext>
            </a:extLst>
          </p:cNvPr>
          <p:cNvSpPr>
            <a:spLocks noGrp="1"/>
          </p:cNvSpPr>
          <p:nvPr>
            <p:ph type="sldNum" sz="quarter" idx="16"/>
          </p:nvPr>
        </p:nvSpPr>
        <p:spPr/>
        <p:txBody>
          <a:bodyPr/>
          <a:lstStyle/>
          <a:p>
            <a:fld id="{294A09A9-5501-47C1-A89A-A340965A2BE2}" type="slidenum">
              <a:rPr lang="en-US" smtClean="0"/>
              <a:pPr/>
              <a:t>7</a:t>
            </a:fld>
            <a:endParaRPr lang="en-US" dirty="0"/>
          </a:p>
        </p:txBody>
      </p:sp>
      <p:sp>
        <p:nvSpPr>
          <p:cNvPr id="6" name="TextBox 5">
            <a:extLst>
              <a:ext uri="{FF2B5EF4-FFF2-40B4-BE49-F238E27FC236}">
                <a16:creationId xmlns:a16="http://schemas.microsoft.com/office/drawing/2014/main" id="{CF767F5E-6E85-154D-94CA-F459150392FB}"/>
              </a:ext>
            </a:extLst>
          </p:cNvPr>
          <p:cNvSpPr txBox="1"/>
          <p:nvPr/>
        </p:nvSpPr>
        <p:spPr>
          <a:xfrm>
            <a:off x="4572000" y="2197160"/>
            <a:ext cx="7457209"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12022C"/>
                </a:solidFill>
              </a:rPr>
              <a:t>Code supporting finalization of new editions:</a:t>
            </a:r>
          </a:p>
          <a:p>
            <a:pPr marL="800100" lvl="1" indent="-342900">
              <a:buFont typeface="Arial" panose="020B0604020202020204" pitchFamily="34" charset="0"/>
              <a:buChar char="•"/>
            </a:pPr>
            <a:r>
              <a:rPr lang="en-US" sz="2400" dirty="0">
                <a:solidFill>
                  <a:srgbClr val="12022C"/>
                </a:solidFill>
              </a:rPr>
              <a:t>Ed2A S-NPP</a:t>
            </a:r>
          </a:p>
          <a:p>
            <a:pPr marL="800100" lvl="1" indent="-342900">
              <a:buFont typeface="Arial" panose="020B0604020202020204" pitchFamily="34" charset="0"/>
              <a:buChar char="•"/>
            </a:pPr>
            <a:r>
              <a:rPr lang="en-US" sz="2400" dirty="0">
                <a:solidFill>
                  <a:srgbClr val="12022C"/>
                </a:solidFill>
              </a:rPr>
              <a:t>Ed1B NOAA-20</a:t>
            </a:r>
          </a:p>
          <a:p>
            <a:endParaRPr lang="en-US" sz="2400" dirty="0">
              <a:solidFill>
                <a:srgbClr val="12022C"/>
              </a:solidFill>
            </a:endParaRPr>
          </a:p>
          <a:p>
            <a:pPr marL="342900" indent="-342900">
              <a:buFont typeface="Arial" panose="020B0604020202020204" pitchFamily="34" charset="0"/>
              <a:buChar char="•"/>
            </a:pPr>
            <a:r>
              <a:rPr lang="en-US" sz="2400" dirty="0">
                <a:solidFill>
                  <a:srgbClr val="12022C"/>
                </a:solidFill>
              </a:rPr>
              <a:t>CATALYST server automatic restart</a:t>
            </a:r>
            <a:br>
              <a:rPr lang="en-US" sz="2400" dirty="0">
                <a:solidFill>
                  <a:srgbClr val="12022C"/>
                </a:solidFill>
              </a:rPr>
            </a:br>
            <a:endParaRPr lang="en-US" sz="2400" dirty="0">
              <a:solidFill>
                <a:srgbClr val="12022C"/>
              </a:solidFill>
            </a:endParaRPr>
          </a:p>
          <a:p>
            <a:pPr marL="342900" indent="-342900">
              <a:buFont typeface="Arial" panose="020B0604020202020204" pitchFamily="34" charset="0"/>
              <a:buChar char="•"/>
            </a:pPr>
            <a:r>
              <a:rPr lang="en-US" sz="2400" dirty="0">
                <a:solidFill>
                  <a:srgbClr val="12022C"/>
                </a:solidFill>
              </a:rPr>
              <a:t>Prompt PHP security upgrades</a:t>
            </a:r>
          </a:p>
          <a:p>
            <a:pPr marL="800100" lvl="1" indent="-342900">
              <a:buFont typeface="Arial" panose="020B0604020202020204" pitchFamily="34" charset="0"/>
              <a:buChar char="•"/>
            </a:pPr>
            <a:r>
              <a:rPr lang="en-US" sz="2400" dirty="0">
                <a:solidFill>
                  <a:srgbClr val="12022C"/>
                </a:solidFill>
              </a:rPr>
              <a:t>CERES PR Tool</a:t>
            </a:r>
          </a:p>
          <a:p>
            <a:pPr marL="800100" lvl="1" indent="-342900">
              <a:buFont typeface="Arial" panose="020B0604020202020204" pitchFamily="34" charset="0"/>
              <a:buChar char="•"/>
            </a:pPr>
            <a:r>
              <a:rPr lang="en-US" sz="2400" dirty="0">
                <a:solidFill>
                  <a:srgbClr val="12022C"/>
                </a:solidFill>
              </a:rPr>
              <a:t>CERES Website</a:t>
            </a:r>
            <a:br>
              <a:rPr lang="en-US" sz="2400" dirty="0">
                <a:solidFill>
                  <a:srgbClr val="12022C"/>
                </a:solidFill>
              </a:rPr>
            </a:br>
            <a:endParaRPr lang="en-US" sz="2400" dirty="0">
              <a:solidFill>
                <a:srgbClr val="12022C"/>
              </a:solidFill>
            </a:endParaRPr>
          </a:p>
          <a:p>
            <a:pPr marL="342900" indent="-342900">
              <a:buFont typeface="Arial" panose="020B0604020202020204" pitchFamily="34" charset="0"/>
              <a:buChar char="•"/>
            </a:pPr>
            <a:r>
              <a:rPr lang="en-US" sz="2400" dirty="0">
                <a:solidFill>
                  <a:srgbClr val="12022C"/>
                </a:solidFill>
              </a:rPr>
              <a:t>Applying Deep Blue aerosols over land to S-NPP SSFs</a:t>
            </a:r>
          </a:p>
        </p:txBody>
      </p:sp>
    </p:spTree>
    <p:extLst>
      <p:ext uri="{BB962C8B-B14F-4D97-AF65-F5344CB8AC3E}">
        <p14:creationId xmlns:p14="http://schemas.microsoft.com/office/powerpoint/2010/main" val="118859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Placeholder 40">
            <a:extLst>
              <a:ext uri="{FF2B5EF4-FFF2-40B4-BE49-F238E27FC236}">
                <a16:creationId xmlns:a16="http://schemas.microsoft.com/office/drawing/2014/main" id="{CA7AA561-D43A-44FB-9797-ADF1120FE134}"/>
              </a:ext>
            </a:extLst>
          </p:cNvPr>
          <p:cNvPicPr>
            <a:picLocks noGrp="1" noChangeAspect="1"/>
          </p:cNvPicPr>
          <p:nvPr>
            <p:ph type="pic" sz="quarter" idx="14"/>
          </p:nvPr>
        </p:nvPicPr>
        <p:blipFill>
          <a:blip r:embed="rId3"/>
          <a:srcRect l="16348" r="16348"/>
          <a:stretch/>
        </p:blipFill>
        <p:spPr>
          <a:xfrm>
            <a:off x="6461342" y="0"/>
            <a:ext cx="5730658" cy="6858000"/>
          </a:xfrm>
        </p:spPr>
      </p:pic>
      <p:sp>
        <p:nvSpPr>
          <p:cNvPr id="9" name="Slide Number Placeholder 8">
            <a:extLst>
              <a:ext uri="{FF2B5EF4-FFF2-40B4-BE49-F238E27FC236}">
                <a16:creationId xmlns:a16="http://schemas.microsoft.com/office/drawing/2014/main" id="{C00386A5-8AD2-1C49-821C-F0DB60EA6477}"/>
              </a:ext>
            </a:extLst>
          </p:cNvPr>
          <p:cNvSpPr>
            <a:spLocks noGrp="1"/>
          </p:cNvSpPr>
          <p:nvPr>
            <p:ph type="sldNum" sz="quarter" idx="12"/>
          </p:nvPr>
        </p:nvSpPr>
        <p:spPr>
          <a:xfrm>
            <a:off x="10271342" y="6356350"/>
            <a:ext cx="1539658" cy="365125"/>
          </a:xfrm>
        </p:spPr>
        <p:txBody>
          <a:bodyPr/>
          <a:lstStyle/>
          <a:p>
            <a:fld id="{294A09A9-5501-47C1-A89A-A340965A2BE2}" type="slidenum">
              <a:rPr lang="en-US" smtClean="0"/>
              <a:pPr/>
              <a:t>8</a:t>
            </a:fld>
            <a:endParaRPr lang="en-US" dirty="0"/>
          </a:p>
        </p:txBody>
      </p:sp>
      <p:sp>
        <p:nvSpPr>
          <p:cNvPr id="14" name="TextBox 13">
            <a:extLst>
              <a:ext uri="{FF2B5EF4-FFF2-40B4-BE49-F238E27FC236}">
                <a16:creationId xmlns:a16="http://schemas.microsoft.com/office/drawing/2014/main" id="{DAA3A8F8-F1D6-4046-8410-CE622A79038F}"/>
              </a:ext>
            </a:extLst>
          </p:cNvPr>
          <p:cNvSpPr txBox="1"/>
          <p:nvPr/>
        </p:nvSpPr>
        <p:spPr>
          <a:xfrm>
            <a:off x="680605" y="2201034"/>
            <a:ext cx="7457209" cy="3785652"/>
          </a:xfrm>
          <a:prstGeom prst="rect">
            <a:avLst/>
          </a:prstGeom>
          <a:noFill/>
        </p:spPr>
        <p:txBody>
          <a:bodyPr wrap="square" rtlCol="0">
            <a:spAutoFit/>
          </a:bodyPr>
          <a:lstStyle/>
          <a:p>
            <a:pPr marL="800100" lvl="1" indent="-342900">
              <a:buFont typeface="Arial" panose="020B0604020202020204" pitchFamily="34" charset="0"/>
              <a:buChar char="•"/>
            </a:pPr>
            <a:endParaRPr lang="en-US" sz="2400" dirty="0">
              <a:solidFill>
                <a:srgbClr val="12022C"/>
              </a:solidFill>
            </a:endParaRPr>
          </a:p>
          <a:p>
            <a:pPr marL="342900" indent="-342900">
              <a:buFont typeface="Arial" panose="020B0604020202020204" pitchFamily="34" charset="0"/>
              <a:buChar char="•"/>
            </a:pPr>
            <a:r>
              <a:rPr lang="en-US" sz="2400" dirty="0">
                <a:solidFill>
                  <a:srgbClr val="12022C"/>
                </a:solidFill>
              </a:rPr>
              <a:t>Snow &amp; ice data loss mitigation:</a:t>
            </a:r>
          </a:p>
          <a:p>
            <a:pPr marL="800100" lvl="1" indent="-342900">
              <a:buFont typeface="Arial" panose="020B0604020202020204" pitchFamily="34" charset="0"/>
              <a:buChar char="•"/>
            </a:pPr>
            <a:r>
              <a:rPr lang="en-US" sz="2400" dirty="0">
                <a:solidFill>
                  <a:srgbClr val="12022C"/>
                </a:solidFill>
              </a:rPr>
              <a:t>557th Weather Wing – supplementary data</a:t>
            </a:r>
          </a:p>
          <a:p>
            <a:pPr marL="800100" lvl="1" indent="-342900">
              <a:buFont typeface="Arial" panose="020B0604020202020204" pitchFamily="34" charset="0"/>
              <a:buChar char="•"/>
            </a:pPr>
            <a:r>
              <a:rPr lang="en-US" sz="2400" dirty="0">
                <a:solidFill>
                  <a:srgbClr val="12022C"/>
                </a:solidFill>
              </a:rPr>
              <a:t>snow &amp; ice map, “ice age” value</a:t>
            </a:r>
          </a:p>
          <a:p>
            <a:pPr marL="800100" lvl="1" indent="-342900">
              <a:buFont typeface="Arial" panose="020B0604020202020204" pitchFamily="34" charset="0"/>
              <a:buChar char="•"/>
            </a:pPr>
            <a:endParaRPr lang="en-US" sz="2400" dirty="0">
              <a:solidFill>
                <a:srgbClr val="12022C"/>
              </a:solidFill>
            </a:endParaRPr>
          </a:p>
          <a:p>
            <a:pPr marL="342900" indent="-342900">
              <a:buFont typeface="Arial" panose="020B0604020202020204" pitchFamily="34" charset="0"/>
              <a:buChar char="•"/>
            </a:pPr>
            <a:r>
              <a:rPr lang="en-US" sz="2400" dirty="0">
                <a:solidFill>
                  <a:srgbClr val="12022C"/>
                </a:solidFill>
              </a:rPr>
              <a:t>Production support for upcoming </a:t>
            </a:r>
            <a:br>
              <a:rPr lang="en-US" sz="2400" dirty="0">
                <a:solidFill>
                  <a:srgbClr val="12022C"/>
                </a:solidFill>
              </a:rPr>
            </a:br>
            <a:r>
              <a:rPr lang="en-US" sz="2400" dirty="0">
                <a:solidFill>
                  <a:srgbClr val="12022C"/>
                </a:solidFill>
              </a:rPr>
              <a:t>EBAF 4.2 Surface</a:t>
            </a:r>
          </a:p>
          <a:p>
            <a:endParaRPr lang="en-US" sz="2400" dirty="0">
              <a:solidFill>
                <a:srgbClr val="12022C"/>
              </a:solidFill>
            </a:endParaRPr>
          </a:p>
          <a:p>
            <a:pPr marL="342900" indent="-342900">
              <a:buFont typeface="Arial" panose="020B0604020202020204" pitchFamily="34" charset="0"/>
              <a:buChar char="•"/>
            </a:pPr>
            <a:r>
              <a:rPr lang="en-US" sz="2400" dirty="0">
                <a:solidFill>
                  <a:srgbClr val="12022C"/>
                </a:solidFill>
              </a:rPr>
              <a:t>Daily albedo coverage fix for </a:t>
            </a:r>
            <a:r>
              <a:rPr lang="en-US" sz="2400" dirty="0" err="1">
                <a:solidFill>
                  <a:srgbClr val="12022C"/>
                </a:solidFill>
              </a:rPr>
              <a:t>FluxByCldTyp</a:t>
            </a:r>
            <a:br>
              <a:rPr lang="en-US" sz="2400" dirty="0">
                <a:solidFill>
                  <a:srgbClr val="12022C"/>
                </a:solidFill>
              </a:rPr>
            </a:br>
            <a:endParaRPr lang="en-US" sz="2400" dirty="0">
              <a:solidFill>
                <a:srgbClr val="12022C"/>
              </a:solidFill>
            </a:endParaRPr>
          </a:p>
        </p:txBody>
      </p:sp>
      <p:pic>
        <p:nvPicPr>
          <p:cNvPr id="15" name="Picture 14">
            <a:extLst>
              <a:ext uri="{FF2B5EF4-FFF2-40B4-BE49-F238E27FC236}">
                <a16:creationId xmlns:a16="http://schemas.microsoft.com/office/drawing/2014/main" id="{A592E5D5-3636-C241-82D0-40736063A52B}"/>
              </a:ext>
            </a:extLst>
          </p:cNvPr>
          <p:cNvPicPr>
            <a:picLocks noChangeAspect="1"/>
          </p:cNvPicPr>
          <p:nvPr/>
        </p:nvPicPr>
        <p:blipFill>
          <a:blip r:embed="rId4"/>
          <a:stretch>
            <a:fillRect/>
          </a:stretch>
        </p:blipFill>
        <p:spPr>
          <a:xfrm>
            <a:off x="693857" y="871314"/>
            <a:ext cx="6184900" cy="1206500"/>
          </a:xfrm>
          <a:prstGeom prst="rect">
            <a:avLst/>
          </a:prstGeom>
        </p:spPr>
      </p:pic>
    </p:spTree>
    <p:extLst>
      <p:ext uri="{BB962C8B-B14F-4D97-AF65-F5344CB8AC3E}">
        <p14:creationId xmlns:p14="http://schemas.microsoft.com/office/powerpoint/2010/main" val="2238993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E4565D7-8C60-DE49-A957-601D184E732D}"/>
              </a:ext>
            </a:extLst>
          </p:cNvPr>
          <p:cNvSpPr>
            <a:spLocks noGrp="1"/>
          </p:cNvSpPr>
          <p:nvPr>
            <p:ph type="sldNum" sz="quarter" idx="16"/>
          </p:nvPr>
        </p:nvSpPr>
        <p:spPr/>
        <p:txBody>
          <a:bodyPr/>
          <a:lstStyle/>
          <a:p>
            <a:fld id="{294A09A9-5501-47C1-A89A-A340965A2BE2}" type="slidenum">
              <a:rPr lang="en-US" smtClean="0"/>
              <a:pPr/>
              <a:t>9</a:t>
            </a:fld>
            <a:endParaRPr lang="en-US" dirty="0"/>
          </a:p>
        </p:txBody>
      </p:sp>
      <p:sp>
        <p:nvSpPr>
          <p:cNvPr id="6" name="TextBox 5">
            <a:extLst>
              <a:ext uri="{FF2B5EF4-FFF2-40B4-BE49-F238E27FC236}">
                <a16:creationId xmlns:a16="http://schemas.microsoft.com/office/drawing/2014/main" id="{CF767F5E-6E85-154D-94CA-F459150392FB}"/>
              </a:ext>
            </a:extLst>
          </p:cNvPr>
          <p:cNvSpPr txBox="1"/>
          <p:nvPr/>
        </p:nvSpPr>
        <p:spPr>
          <a:xfrm>
            <a:off x="4572000" y="2201366"/>
            <a:ext cx="7457209"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12022C"/>
                </a:solidFill>
              </a:rPr>
              <a:t>MOA: MERRA2 and GEOS-IT accommodation</a:t>
            </a:r>
            <a:br>
              <a:rPr lang="en-US" sz="2400" dirty="0">
                <a:solidFill>
                  <a:srgbClr val="12022C"/>
                </a:solidFill>
              </a:rPr>
            </a:br>
            <a:endParaRPr lang="en-US" sz="2400" dirty="0">
              <a:solidFill>
                <a:srgbClr val="12022C"/>
              </a:solidFill>
            </a:endParaRPr>
          </a:p>
          <a:p>
            <a:pPr marL="342900" indent="-342900">
              <a:buFont typeface="Arial" panose="020B0604020202020204" pitchFamily="34" charset="0"/>
              <a:buChar char="•"/>
            </a:pPr>
            <a:r>
              <a:rPr lang="en-US" sz="2400" dirty="0">
                <a:solidFill>
                  <a:srgbClr val="12022C"/>
                </a:solidFill>
              </a:rPr>
              <a:t>New ASDC ingest system, Dark Horse:</a:t>
            </a:r>
            <a:br>
              <a:rPr lang="en-US" sz="2400" dirty="0">
                <a:solidFill>
                  <a:srgbClr val="12022C"/>
                </a:solidFill>
              </a:rPr>
            </a:br>
            <a:r>
              <a:rPr lang="en-US" sz="2400" dirty="0">
                <a:solidFill>
                  <a:srgbClr val="12022C"/>
                </a:solidFill>
              </a:rPr>
              <a:t>Forward and backwards compatibility</a:t>
            </a:r>
            <a:br>
              <a:rPr lang="en-US" sz="2400" dirty="0">
                <a:solidFill>
                  <a:srgbClr val="12022C"/>
                </a:solidFill>
              </a:rPr>
            </a:br>
            <a:endParaRPr lang="en-US" sz="2400" dirty="0">
              <a:solidFill>
                <a:srgbClr val="12022C"/>
              </a:solidFill>
            </a:endParaRPr>
          </a:p>
          <a:p>
            <a:pPr marL="342900" indent="-342900">
              <a:buFont typeface="Arial" panose="020B0604020202020204" pitchFamily="34" charset="0"/>
              <a:buChar char="•"/>
            </a:pPr>
            <a:r>
              <a:rPr lang="en-US" sz="2400" dirty="0">
                <a:solidFill>
                  <a:srgbClr val="12022C"/>
                </a:solidFill>
              </a:rPr>
              <a:t>PIV-M compatibility</a:t>
            </a:r>
          </a:p>
          <a:p>
            <a:pPr marL="342900" indent="-342900">
              <a:buFont typeface="Arial" panose="020B0604020202020204" pitchFamily="34" charset="0"/>
              <a:buChar char="•"/>
            </a:pPr>
            <a:endParaRPr lang="en-US" sz="2400" dirty="0">
              <a:solidFill>
                <a:srgbClr val="12022C"/>
              </a:solidFill>
            </a:endParaRPr>
          </a:p>
          <a:p>
            <a:pPr marL="342900" indent="-342900">
              <a:buFont typeface="Arial" panose="020B0604020202020204" pitchFamily="34" charset="0"/>
              <a:buChar char="•"/>
            </a:pPr>
            <a:r>
              <a:rPr lang="en-US" sz="2400" dirty="0" err="1">
                <a:solidFill>
                  <a:srgbClr val="12022C"/>
                </a:solidFill>
              </a:rPr>
              <a:t>FLASHFlux</a:t>
            </a:r>
            <a:r>
              <a:rPr lang="en-US" sz="2400" dirty="0">
                <a:solidFill>
                  <a:srgbClr val="12022C"/>
                </a:solidFill>
              </a:rPr>
              <a:t>:</a:t>
            </a:r>
          </a:p>
          <a:p>
            <a:pPr marL="800100" lvl="1" indent="-342900">
              <a:buFont typeface="Arial" panose="020B0604020202020204" pitchFamily="34" charset="0"/>
              <a:buChar char="•"/>
            </a:pPr>
            <a:r>
              <a:rPr lang="en-US" sz="2400" dirty="0">
                <a:solidFill>
                  <a:srgbClr val="001809"/>
                </a:solidFill>
              </a:rPr>
              <a:t>3 out of 7 PGEs running in CATALYST</a:t>
            </a:r>
          </a:p>
          <a:p>
            <a:pPr marL="800100" lvl="1" indent="-342900">
              <a:buFont typeface="Arial" panose="020B0604020202020204" pitchFamily="34" charset="0"/>
              <a:buChar char="•"/>
            </a:pPr>
            <a:r>
              <a:rPr lang="en-US" sz="2400" dirty="0">
                <a:solidFill>
                  <a:srgbClr val="12022C"/>
                </a:solidFill>
              </a:rPr>
              <a:t>MOA, Clouds in production; Inversion delivered</a:t>
            </a:r>
          </a:p>
        </p:txBody>
      </p:sp>
      <p:sp>
        <p:nvSpPr>
          <p:cNvPr id="7" name="Title 2">
            <a:extLst>
              <a:ext uri="{FF2B5EF4-FFF2-40B4-BE49-F238E27FC236}">
                <a16:creationId xmlns:a16="http://schemas.microsoft.com/office/drawing/2014/main" id="{5957AF01-A90E-EF4C-8441-AD8C6B11356D}"/>
              </a:ext>
            </a:extLst>
          </p:cNvPr>
          <p:cNvSpPr>
            <a:spLocks noGrp="1"/>
          </p:cNvSpPr>
          <p:nvPr>
            <p:ph type="ctrTitle"/>
          </p:nvPr>
        </p:nvSpPr>
        <p:spPr>
          <a:xfrm>
            <a:off x="693683" y="879635"/>
            <a:ext cx="6192892" cy="1198179"/>
          </a:xfrm>
          <a:solidFill>
            <a:srgbClr val="12012C"/>
          </a:solidFill>
        </p:spPr>
        <p:txBody>
          <a:bodyPr/>
          <a:lstStyle/>
          <a:p>
            <a:r>
              <a:rPr lang="en-US" dirty="0"/>
              <a:t>Deliveries</a:t>
            </a:r>
          </a:p>
        </p:txBody>
      </p:sp>
    </p:spTree>
    <p:extLst>
      <p:ext uri="{BB962C8B-B14F-4D97-AF65-F5344CB8AC3E}">
        <p14:creationId xmlns:p14="http://schemas.microsoft.com/office/powerpoint/2010/main" val="1705714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rgbClr val="12012C"/>
                </a:solidFill>
                <a:effectLst/>
                <a:uLnTx/>
                <a:uFillTx/>
                <a:latin typeface="Bahnschrift" panose="020B0502040204020203" pitchFamily="34" charset="0"/>
                <a:ea typeface="+mj-ea"/>
                <a:cs typeface="+mj-cs"/>
              </a:rPr>
              <a:t>Ed 4 Product Availability</a:t>
            </a:r>
          </a:p>
        </p:txBody>
      </p:sp>
      <p:graphicFrame>
        <p:nvGraphicFramePr>
          <p:cNvPr id="7" name="Table 6">
            <a:extLst>
              <a:ext uri="{FF2B5EF4-FFF2-40B4-BE49-F238E27FC236}">
                <a16:creationId xmlns:a16="http://schemas.microsoft.com/office/drawing/2014/main" id="{4F59FDC3-2F48-0F45-8242-99E1645FF888}"/>
              </a:ext>
            </a:extLst>
          </p:cNvPr>
          <p:cNvGraphicFramePr>
            <a:graphicFrameLocks noGrp="1"/>
          </p:cNvGraphicFramePr>
          <p:nvPr>
            <p:extLst>
              <p:ext uri="{D42A27DB-BD31-4B8C-83A1-F6EECF244321}">
                <p14:modId xmlns:p14="http://schemas.microsoft.com/office/powerpoint/2010/main" val="2426719690"/>
              </p:ext>
            </p:extLst>
          </p:nvPr>
        </p:nvGraphicFramePr>
        <p:xfrm>
          <a:off x="1537728" y="1971459"/>
          <a:ext cx="9116544" cy="3625020"/>
        </p:xfrm>
        <a:graphic>
          <a:graphicData uri="http://schemas.openxmlformats.org/drawingml/2006/table">
            <a:tbl>
              <a:tblPr/>
              <a:tblGrid>
                <a:gridCol w="3387076">
                  <a:extLst>
                    <a:ext uri="{9D8B030D-6E8A-4147-A177-3AD203B41FA5}">
                      <a16:colId xmlns:a16="http://schemas.microsoft.com/office/drawing/2014/main" val="20000"/>
                    </a:ext>
                  </a:extLst>
                </a:gridCol>
                <a:gridCol w="1898248">
                  <a:extLst>
                    <a:ext uri="{9D8B030D-6E8A-4147-A177-3AD203B41FA5}">
                      <a16:colId xmlns:a16="http://schemas.microsoft.com/office/drawing/2014/main" val="20001"/>
                    </a:ext>
                  </a:extLst>
                </a:gridCol>
                <a:gridCol w="2118167">
                  <a:extLst>
                    <a:ext uri="{9D8B030D-6E8A-4147-A177-3AD203B41FA5}">
                      <a16:colId xmlns:a16="http://schemas.microsoft.com/office/drawing/2014/main" val="1379458235"/>
                    </a:ext>
                  </a:extLst>
                </a:gridCol>
                <a:gridCol w="1713053">
                  <a:extLst>
                    <a:ext uri="{9D8B030D-6E8A-4147-A177-3AD203B41FA5}">
                      <a16:colId xmlns:a16="http://schemas.microsoft.com/office/drawing/2014/main" val="20003"/>
                    </a:ext>
                  </a:extLst>
                </a:gridCol>
              </a:tblGrid>
              <a:tr h="79382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2400" b="0" i="0" u="sng" dirty="0">
                          <a:solidFill>
                            <a:schemeClr val="bg1"/>
                          </a:solidFill>
                          <a:latin typeface="Tw Cen MT" panose="020B0602020104020603" pitchFamily="34" charset="77"/>
                        </a:rPr>
                        <a:t>Product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50000"/>
                        <a:lumOff val="5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b="0" i="0" u="sng" dirty="0">
                          <a:solidFill>
                            <a:schemeClr val="bg1"/>
                          </a:solidFill>
                          <a:latin typeface="Tw Cen MT" panose="020B0602020104020603" pitchFamily="34" charset="77"/>
                        </a:rPr>
                        <a:t>Platform</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50000"/>
                        <a:lumOff val="5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b="0" i="0" u="sng" dirty="0">
                          <a:solidFill>
                            <a:schemeClr val="bg1"/>
                          </a:solidFill>
                          <a:latin typeface="Tw Cen MT" panose="020B0602020104020603" pitchFamily="34" charset="77"/>
                        </a:rPr>
                        <a:t>Processed Thru</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50000"/>
                        <a:lumOff val="5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b="0" i="0" u="sng" dirty="0">
                          <a:solidFill>
                            <a:schemeClr val="bg1"/>
                          </a:solidFill>
                          <a:latin typeface="Tw Cen MT" panose="020B0602020104020603" pitchFamily="34" charset="77"/>
                        </a:rPr>
                        <a:t>Publicly</a:t>
                      </a:r>
                    </a:p>
                    <a:p>
                      <a:pPr algn="ctr"/>
                      <a:r>
                        <a:rPr lang="en-US" sz="2400" b="0" i="0" u="sng" dirty="0">
                          <a:solidFill>
                            <a:schemeClr val="bg1"/>
                          </a:solidFill>
                          <a:latin typeface="Tw Cen MT" panose="020B0602020104020603" pitchFamily="34" charset="77"/>
                        </a:rPr>
                        <a:t>Available?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50000"/>
                        <a:lumOff val="50000"/>
                      </a:schemeClr>
                    </a:solidFill>
                  </a:tcPr>
                </a:tc>
                <a:extLst>
                  <a:ext uri="{0D108BD9-81ED-4DB2-BD59-A6C34878D82A}">
                    <a16:rowId xmlns:a16="http://schemas.microsoft.com/office/drawing/2014/main" val="10000"/>
                  </a:ext>
                </a:extLst>
              </a:tr>
              <a:tr h="46701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2400" b="0" i="0" dirty="0">
                          <a:solidFill>
                            <a:schemeClr val="accent5">
                              <a:lumMod val="75000"/>
                              <a:lumOff val="25000"/>
                            </a:schemeClr>
                          </a:solidFill>
                          <a:latin typeface="Tw Cen MT" panose="020B0602020104020603" pitchFamily="34" charset="77"/>
                        </a:rPr>
                        <a:t>BDS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10000"/>
                        <a:lumOff val="90000"/>
                      </a:schemeClr>
                    </a:solidFill>
                  </a:tcPr>
                </a:tc>
                <a:tc rowSpan="4">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b="0" i="0" dirty="0">
                          <a:solidFill>
                            <a:srgbClr val="12012C"/>
                          </a:solidFill>
                          <a:latin typeface="Tw Cen MT" panose="020B0602020104020603" pitchFamily="34" charset="77"/>
                        </a:rPr>
                        <a:t>Terra, Aqua</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10000"/>
                        <a:lumOff val="90000"/>
                      </a:schemeClr>
                    </a:solidFill>
                  </a:tcPr>
                </a:tc>
                <a:tc rowSpan="6">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b="0" i="0" dirty="0">
                          <a:solidFill>
                            <a:srgbClr val="12012C"/>
                          </a:solidFill>
                          <a:latin typeface="Tw Cen MT" panose="020B0602020104020603" pitchFamily="34" charset="77"/>
                        </a:rPr>
                        <a:t>May ‘22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10000"/>
                        <a:lumOff val="90000"/>
                      </a:schemeClr>
                    </a:solidFill>
                  </a:tcPr>
                </a:tc>
                <a:tc rowSpan="6">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b="0" i="0" dirty="0">
                          <a:solidFill>
                            <a:srgbClr val="12012C"/>
                          </a:solidFill>
                          <a:latin typeface="Tw Cen MT" panose="020B0602020104020603" pitchFamily="34" charset="77"/>
                        </a:rPr>
                        <a:t>Yes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10000"/>
                        <a:lumOff val="90000"/>
                      </a:schemeClr>
                    </a:solidFill>
                  </a:tcPr>
                </a:tc>
                <a:extLst>
                  <a:ext uri="{0D108BD9-81ED-4DB2-BD59-A6C34878D82A}">
                    <a16:rowId xmlns:a16="http://schemas.microsoft.com/office/drawing/2014/main" val="10001"/>
                  </a:ext>
                </a:extLst>
              </a:tr>
              <a:tr h="46701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2400" b="0" i="0" dirty="0">
                          <a:solidFill>
                            <a:schemeClr val="accent1">
                              <a:lumMod val="50000"/>
                              <a:lumOff val="50000"/>
                            </a:schemeClr>
                          </a:solidFill>
                          <a:latin typeface="Tw Cen MT" panose="020B0602020104020603" pitchFamily="34" charset="77"/>
                        </a:rPr>
                        <a:t>SSF</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10000"/>
                        <a:lumOff val="90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2"/>
                  </a:ext>
                </a:extLst>
              </a:tr>
              <a:tr h="46701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2400" b="0" i="0" dirty="0">
                          <a:solidFill>
                            <a:schemeClr val="accent3">
                              <a:lumMod val="75000"/>
                              <a:lumOff val="25000"/>
                            </a:schemeClr>
                          </a:solidFill>
                          <a:latin typeface="Tw Cen MT" panose="020B0602020104020603" pitchFamily="34" charset="77"/>
                        </a:rPr>
                        <a:t>SSF1deg-Hour</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10000"/>
                        <a:lumOff val="90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3"/>
                  </a:ext>
                </a:extLst>
              </a:tr>
              <a:tr h="46701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2400" b="0" i="0" dirty="0">
                          <a:solidFill>
                            <a:schemeClr val="accent3">
                              <a:lumMod val="75000"/>
                              <a:lumOff val="25000"/>
                            </a:schemeClr>
                          </a:solidFill>
                          <a:latin typeface="Tw Cen MT" panose="020B0602020104020603" pitchFamily="34" charset="77"/>
                        </a:rPr>
                        <a:t>SSF1deg-Day/-Month</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10000"/>
                        <a:lumOff val="90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pPr algn="ctr"/>
                      <a:endParaRPr lang="en-US" sz="2800" dirty="0">
                        <a:solidFill>
                          <a:schemeClr val="bg1"/>
                        </a:solidFill>
                        <a:latin typeface="Avenir Next" panose="020B05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4"/>
                  </a:ext>
                </a:extLst>
              </a:tr>
              <a:tr h="46701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2400" b="0" i="0" dirty="0">
                          <a:solidFill>
                            <a:schemeClr val="accent5">
                              <a:lumMod val="75000"/>
                              <a:lumOff val="25000"/>
                            </a:schemeClr>
                          </a:solidFill>
                          <a:latin typeface="Tw Cen MT" panose="020B0602020104020603" pitchFamily="34" charset="77"/>
                        </a:rPr>
                        <a:t>SYN1deg-1Hour/</a:t>
                      </a:r>
                      <a:r>
                        <a:rPr lang="en-US" sz="2400" b="0" i="0" dirty="0" err="1">
                          <a:solidFill>
                            <a:schemeClr val="accent5">
                              <a:lumMod val="75000"/>
                              <a:lumOff val="25000"/>
                            </a:schemeClr>
                          </a:solidFill>
                          <a:latin typeface="Tw Cen MT" panose="020B0602020104020603" pitchFamily="34" charset="77"/>
                        </a:rPr>
                        <a:t>MHour</a:t>
                      </a:r>
                      <a:endParaRPr lang="en-US" sz="2400" b="0" i="0" dirty="0">
                        <a:solidFill>
                          <a:schemeClr val="accent5">
                            <a:lumMod val="75000"/>
                            <a:lumOff val="25000"/>
                          </a:schemeClr>
                        </a:solidFill>
                        <a:latin typeface="Tw Cen MT" panose="020B0602020104020603" pitchFamily="34" charset="77"/>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10000"/>
                        <a:lumOff val="90000"/>
                      </a:schemeClr>
                    </a:solidFill>
                  </a:tcPr>
                </a:tc>
                <a:tc row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b="0" i="0" dirty="0" err="1">
                          <a:solidFill>
                            <a:srgbClr val="12012C"/>
                          </a:solidFill>
                          <a:latin typeface="Tw Cen MT" panose="020B0602020104020603" pitchFamily="34" charset="77"/>
                        </a:rPr>
                        <a:t>Terra+Aqua</a:t>
                      </a:r>
                      <a:endParaRPr lang="en-US" sz="2400" b="0" i="0" dirty="0">
                        <a:solidFill>
                          <a:srgbClr val="12012C"/>
                        </a:solidFill>
                        <a:latin typeface="Tw Cen MT" panose="020B0602020104020603" pitchFamily="34" charset="77"/>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10000"/>
                        <a:lumOff val="90000"/>
                      </a:schemeClr>
                    </a:solidFill>
                  </a:tcPr>
                </a:tc>
                <a:tc vMerge="1">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i="0" dirty="0">
                          <a:solidFill>
                            <a:srgbClr val="12012C"/>
                          </a:solidFill>
                          <a:latin typeface="Tw Cen MT" panose="020B0602020104020603" pitchFamily="34" charset="77"/>
                        </a:rPr>
                        <a:t>Jan. ‘22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10000"/>
                        <a:lumOff val="90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5"/>
                  </a:ext>
                </a:extLst>
              </a:tr>
              <a:tr h="46701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2400" b="0" i="0" dirty="0">
                          <a:solidFill>
                            <a:schemeClr val="accent5">
                              <a:lumMod val="75000"/>
                              <a:lumOff val="25000"/>
                            </a:schemeClr>
                          </a:solidFill>
                          <a:latin typeface="Tw Cen MT" panose="020B0602020104020603" pitchFamily="34" charset="77"/>
                        </a:rPr>
                        <a:t>SYN1deg-Day/-Month</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10000"/>
                        <a:lumOff val="90000"/>
                      </a:schemeClr>
                    </a:solidFill>
                  </a:tcPr>
                </a:tc>
                <a:tc vMerge="1">
                  <a:txBody>
                    <a:bodyPr/>
                    <a:lstStyle/>
                    <a:p>
                      <a:endParaRPr lang="en-US"/>
                    </a:p>
                  </a:txBody>
                  <a:tcPr/>
                </a:tc>
                <a:tc v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endParaRPr lang="en-US"/>
                    </a:p>
                  </a:txBody>
                  <a:tcPr/>
                </a:tc>
                <a:extLst>
                  <a:ext uri="{0D108BD9-81ED-4DB2-BD59-A6C34878D82A}">
                    <a16:rowId xmlns:a16="http://schemas.microsoft.com/office/drawing/2014/main" val="1248265175"/>
                  </a:ext>
                </a:extLst>
              </a:tr>
            </a:tbl>
          </a:graphicData>
        </a:graphic>
      </p:graphicFrame>
    </p:spTree>
    <p:extLst>
      <p:ext uri="{BB962C8B-B14F-4D97-AF65-F5344CB8AC3E}">
        <p14:creationId xmlns:p14="http://schemas.microsoft.com/office/powerpoint/2010/main" val="3452325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rgbClr val="12012C"/>
                </a:solidFill>
                <a:effectLst/>
                <a:uLnTx/>
                <a:uFillTx/>
                <a:latin typeface="Bahnschrift" panose="020B0502040204020203" pitchFamily="34" charset="0"/>
                <a:ea typeface="+mj-ea"/>
                <a:cs typeface="+mj-cs"/>
              </a:rPr>
              <a:t>Ed 4 Product Availability</a:t>
            </a:r>
          </a:p>
        </p:txBody>
      </p:sp>
      <p:graphicFrame>
        <p:nvGraphicFramePr>
          <p:cNvPr id="8" name="Table 7">
            <a:extLst>
              <a:ext uri="{FF2B5EF4-FFF2-40B4-BE49-F238E27FC236}">
                <a16:creationId xmlns:a16="http://schemas.microsoft.com/office/drawing/2014/main" id="{731C8FB7-1936-9344-ACF7-1FC5F9104EFA}"/>
              </a:ext>
            </a:extLst>
          </p:cNvPr>
          <p:cNvGraphicFramePr>
            <a:graphicFrameLocks noGrp="1"/>
          </p:cNvGraphicFramePr>
          <p:nvPr>
            <p:extLst>
              <p:ext uri="{D42A27DB-BD31-4B8C-83A1-F6EECF244321}">
                <p14:modId xmlns:p14="http://schemas.microsoft.com/office/powerpoint/2010/main" val="1536190780"/>
              </p:ext>
            </p:extLst>
          </p:nvPr>
        </p:nvGraphicFramePr>
        <p:xfrm>
          <a:off x="1600516" y="2103120"/>
          <a:ext cx="8990967" cy="2651760"/>
        </p:xfrm>
        <a:graphic>
          <a:graphicData uri="http://schemas.openxmlformats.org/drawingml/2006/table">
            <a:tbl>
              <a:tblPr>
                <a:tableStyleId>{5C22544A-7EE6-4342-B048-85BDC9FD1C3A}</a:tableStyleId>
              </a:tblPr>
              <a:tblGrid>
                <a:gridCol w="2231352">
                  <a:extLst>
                    <a:ext uri="{9D8B030D-6E8A-4147-A177-3AD203B41FA5}">
                      <a16:colId xmlns:a16="http://schemas.microsoft.com/office/drawing/2014/main" val="20000"/>
                    </a:ext>
                  </a:extLst>
                </a:gridCol>
                <a:gridCol w="2095017">
                  <a:extLst>
                    <a:ext uri="{9D8B030D-6E8A-4147-A177-3AD203B41FA5}">
                      <a16:colId xmlns:a16="http://schemas.microsoft.com/office/drawing/2014/main" val="20001"/>
                    </a:ext>
                  </a:extLst>
                </a:gridCol>
                <a:gridCol w="2430684">
                  <a:extLst>
                    <a:ext uri="{9D8B030D-6E8A-4147-A177-3AD203B41FA5}">
                      <a16:colId xmlns:a16="http://schemas.microsoft.com/office/drawing/2014/main" val="20002"/>
                    </a:ext>
                  </a:extLst>
                </a:gridCol>
                <a:gridCol w="2233914">
                  <a:extLst>
                    <a:ext uri="{9D8B030D-6E8A-4147-A177-3AD203B41FA5}">
                      <a16:colId xmlns:a16="http://schemas.microsoft.com/office/drawing/2014/main" val="20003"/>
                    </a:ext>
                  </a:extLst>
                </a:gridCol>
              </a:tblGrid>
              <a:tr h="370840">
                <a:tc>
                  <a:txBody>
                    <a:bodyPr/>
                    <a:lstStyle/>
                    <a:p>
                      <a:pPr algn="l"/>
                      <a:r>
                        <a:rPr lang="en-US" sz="2400" b="0" i="0" u="sng" dirty="0">
                          <a:solidFill>
                            <a:schemeClr val="bg1"/>
                          </a:solidFill>
                          <a:latin typeface="Tw Cen MT" panose="020B0602020104020603" pitchFamily="34" charset="77"/>
                        </a:rPr>
                        <a:t>Product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64BFF"/>
                    </a:solidFill>
                  </a:tcPr>
                </a:tc>
                <a:tc>
                  <a:txBody>
                    <a:bodyPr/>
                    <a:lstStyle/>
                    <a:p>
                      <a:pPr algn="ctr"/>
                      <a:r>
                        <a:rPr lang="en-US" sz="2400" b="0" i="0" u="sng" dirty="0">
                          <a:solidFill>
                            <a:schemeClr val="bg1"/>
                          </a:solidFill>
                          <a:latin typeface="Tw Cen MT" panose="020B0602020104020603" pitchFamily="34" charset="77"/>
                        </a:rPr>
                        <a:t>Platform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64BFF"/>
                    </a:solidFill>
                  </a:tcPr>
                </a:tc>
                <a:tc>
                  <a:txBody>
                    <a:bodyPr/>
                    <a:lstStyle/>
                    <a:p>
                      <a:pPr algn="ctr"/>
                      <a:r>
                        <a:rPr lang="en-US" sz="2400" b="0" i="0" u="sng" dirty="0">
                          <a:solidFill>
                            <a:schemeClr val="bg1"/>
                          </a:solidFill>
                          <a:latin typeface="Tw Cen MT" panose="020B0602020104020603" pitchFamily="34" charset="77"/>
                        </a:rPr>
                        <a:t>Processed Thru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64BFF"/>
                    </a:solidFill>
                  </a:tcPr>
                </a:tc>
                <a:tc>
                  <a:txBody>
                    <a:bodyPr/>
                    <a:lstStyle/>
                    <a:p>
                      <a:pPr algn="ctr"/>
                      <a:r>
                        <a:rPr lang="en-US" sz="2400" b="0" i="0" u="sng" dirty="0">
                          <a:solidFill>
                            <a:schemeClr val="bg1"/>
                          </a:solidFill>
                          <a:latin typeface="Tw Cen MT" panose="020B0602020104020603" pitchFamily="34" charset="77"/>
                        </a:rPr>
                        <a:t>Publicly</a:t>
                      </a:r>
                    </a:p>
                    <a:p>
                      <a:pPr algn="ctr"/>
                      <a:r>
                        <a:rPr lang="en-US" sz="2400" b="0" i="0" u="sng" dirty="0">
                          <a:solidFill>
                            <a:schemeClr val="bg1"/>
                          </a:solidFill>
                          <a:latin typeface="Tw Cen MT" panose="020B0602020104020603" pitchFamily="34" charset="77"/>
                        </a:rPr>
                        <a:t>Available?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64BFF"/>
                    </a:solidFill>
                  </a:tcPr>
                </a:tc>
                <a:extLst>
                  <a:ext uri="{0D108BD9-81ED-4DB2-BD59-A6C34878D82A}">
                    <a16:rowId xmlns:a16="http://schemas.microsoft.com/office/drawing/2014/main" val="10000"/>
                  </a:ext>
                </a:extLst>
              </a:tr>
              <a:tr h="370840">
                <a:tc>
                  <a:txBody>
                    <a:bodyPr/>
                    <a:lstStyle/>
                    <a:p>
                      <a:pPr algn="l"/>
                      <a:r>
                        <a:rPr lang="en-US" sz="2400" b="0" i="0" dirty="0" err="1">
                          <a:solidFill>
                            <a:schemeClr val="tx2">
                              <a:lumMod val="75000"/>
                            </a:schemeClr>
                          </a:solidFill>
                          <a:latin typeface="Tw Cen MT" panose="020B0602020104020603" pitchFamily="34" charset="77"/>
                        </a:rPr>
                        <a:t>CldTypHist</a:t>
                      </a:r>
                      <a:endParaRPr lang="en-US" sz="2400" b="0" i="0" dirty="0">
                        <a:solidFill>
                          <a:schemeClr val="tx2">
                            <a:lumMod val="75000"/>
                          </a:schemeClr>
                        </a:solidFill>
                        <a:latin typeface="Tw Cen MT" panose="020B0602020104020603"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rowSpan="4">
                  <a:txBody>
                    <a:bodyPr/>
                    <a:lstStyle/>
                    <a:p>
                      <a:pPr algn="ctr"/>
                      <a:r>
                        <a:rPr lang="en-US" sz="2400" b="0" i="0" dirty="0" err="1">
                          <a:solidFill>
                            <a:schemeClr val="tx1"/>
                          </a:solidFill>
                          <a:latin typeface="Tw Cen MT" panose="020B0602020104020603" pitchFamily="34" charset="77"/>
                        </a:rPr>
                        <a:t>Terra+Aqua</a:t>
                      </a:r>
                      <a:endParaRPr lang="en-US" sz="2400" b="0" i="0" dirty="0">
                        <a:solidFill>
                          <a:schemeClr val="tx1"/>
                        </a:solidFill>
                        <a:latin typeface="Tw Cen MT" panose="020B0602020104020603" pitchFamily="34" charset="7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rowSpan="2">
                  <a:txBody>
                    <a:bodyPr/>
                    <a:lstStyle/>
                    <a:p>
                      <a:pPr algn="ctr"/>
                      <a:r>
                        <a:rPr lang="en-US" sz="2400" b="0" i="0" dirty="0">
                          <a:solidFill>
                            <a:schemeClr val="tx1"/>
                          </a:solidFill>
                          <a:latin typeface="Tw Cen MT" panose="020B0602020104020603" pitchFamily="34" charset="77"/>
                        </a:rPr>
                        <a:t>June ‘22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rowSpan="4">
                  <a:txBody>
                    <a:bodyPr/>
                    <a:lstStyle/>
                    <a:p>
                      <a:pPr algn="ctr"/>
                      <a:r>
                        <a:rPr lang="en-US" sz="2400" b="0" i="0" dirty="0">
                          <a:solidFill>
                            <a:schemeClr val="tx1"/>
                          </a:solidFill>
                          <a:latin typeface="Tw Cen MT" panose="020B0602020104020603" pitchFamily="34" charset="77"/>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extLst>
                  <a:ext uri="{0D108BD9-81ED-4DB2-BD59-A6C34878D82A}">
                    <a16:rowId xmlns:a16="http://schemas.microsoft.com/office/drawing/2014/main" val="10001"/>
                  </a:ext>
                </a:extLst>
              </a:tr>
              <a:tr h="370840">
                <a:tc>
                  <a:txBody>
                    <a:bodyPr/>
                    <a:lstStyle/>
                    <a:p>
                      <a:pPr algn="l"/>
                      <a:r>
                        <a:rPr lang="en-US" sz="2400" b="0" i="0" dirty="0" err="1">
                          <a:solidFill>
                            <a:schemeClr val="accent3">
                              <a:lumMod val="75000"/>
                              <a:lumOff val="25000"/>
                            </a:schemeClr>
                          </a:solidFill>
                          <a:latin typeface="Tw Cen MT" panose="020B0602020104020603" pitchFamily="34" charset="77"/>
                        </a:rPr>
                        <a:t>FluxByCldTyp</a:t>
                      </a:r>
                      <a:endParaRPr lang="en-US" sz="2400" b="0" i="0" dirty="0">
                        <a:solidFill>
                          <a:schemeClr val="accent3">
                            <a:lumMod val="75000"/>
                            <a:lumOff val="25000"/>
                          </a:schemeClr>
                        </a:solidFill>
                        <a:latin typeface="Tw Cen MT" panose="020B0602020104020603" pitchFamily="34" charset="7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chemeClr val="bg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i="0" dirty="0">
                          <a:solidFill>
                            <a:schemeClr val="tx1"/>
                          </a:solidFill>
                          <a:latin typeface="Tw Cen MT" panose="020B0602020104020603" pitchFamily="34" charset="77"/>
                        </a:rPr>
                        <a:t>July ‘21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chemeClr val="bg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0002"/>
                  </a:ext>
                </a:extLst>
              </a:tr>
              <a:tr h="370840">
                <a:tc>
                  <a:txBody>
                    <a:bodyPr/>
                    <a:lstStyle/>
                    <a:p>
                      <a:pPr algn="l"/>
                      <a:r>
                        <a:rPr lang="en-US" sz="2400" b="0" i="0" dirty="0">
                          <a:solidFill>
                            <a:schemeClr val="accent1">
                              <a:lumMod val="50000"/>
                              <a:lumOff val="50000"/>
                            </a:schemeClr>
                          </a:solidFill>
                          <a:latin typeface="Tw Cen MT" panose="020B0602020104020603" pitchFamily="34" charset="77"/>
                        </a:rPr>
                        <a:t>EBAF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chemeClr val="bg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lgn="ctr"/>
                      <a:r>
                        <a:rPr lang="en-US" sz="2400" b="0" i="0" dirty="0">
                          <a:solidFill>
                            <a:schemeClr val="tx1"/>
                          </a:solidFill>
                          <a:latin typeface="Tw Cen MT" panose="020B0602020104020603" pitchFamily="34" charset="77"/>
                        </a:rPr>
                        <a:t>Feb. ‘22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chemeClr val="bg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0003"/>
                  </a:ext>
                </a:extLst>
              </a:tr>
              <a:tr h="370840">
                <a:tc>
                  <a:txBody>
                    <a:bodyPr/>
                    <a:lstStyle/>
                    <a:p>
                      <a:pPr algn="l"/>
                      <a:r>
                        <a:rPr lang="en-US" sz="2400" b="0" i="0" dirty="0">
                          <a:solidFill>
                            <a:schemeClr val="accent1">
                              <a:lumMod val="50000"/>
                              <a:lumOff val="50000"/>
                            </a:schemeClr>
                          </a:solidFill>
                          <a:latin typeface="Tw Cen MT" panose="020B0602020104020603" pitchFamily="34" charset="77"/>
                        </a:rPr>
                        <a:t>EBAF </a:t>
                      </a:r>
                      <a:r>
                        <a:rPr lang="en-US" sz="2400" b="0" i="0" dirty="0" err="1">
                          <a:solidFill>
                            <a:schemeClr val="accent1">
                              <a:lumMod val="50000"/>
                              <a:lumOff val="50000"/>
                            </a:schemeClr>
                          </a:solidFill>
                          <a:latin typeface="Tw Cen MT" panose="020B0602020104020603" pitchFamily="34" charset="77"/>
                        </a:rPr>
                        <a:t>ToA</a:t>
                      </a:r>
                      <a:endParaRPr lang="en-US" sz="2400" b="0" i="0" dirty="0">
                        <a:solidFill>
                          <a:schemeClr val="accent1">
                            <a:lumMod val="50000"/>
                            <a:lumOff val="50000"/>
                          </a:schemeClr>
                        </a:solidFill>
                        <a:latin typeface="Tw Cen MT" panose="020B0602020104020603" pitchFamily="34" charset="7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chemeClr val="bg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lgn="ctr"/>
                      <a:r>
                        <a:rPr lang="en-US" sz="2400" b="0" i="0" dirty="0">
                          <a:solidFill>
                            <a:schemeClr val="tx1"/>
                          </a:solidFill>
                          <a:latin typeface="Tw Cen MT" panose="020B0602020104020603" pitchFamily="34" charset="77"/>
                        </a:rPr>
                        <a:t>Mar. ‘22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chemeClr val="bg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51061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rgbClr val="12012C"/>
                </a:solidFill>
                <a:effectLst/>
                <a:uLnTx/>
                <a:uFillTx/>
                <a:latin typeface="Bahnschrift" panose="020B0502040204020203" pitchFamily="34" charset="0"/>
                <a:ea typeface="+mj-ea"/>
                <a:cs typeface="+mj-cs"/>
              </a:rPr>
              <a:t>S-NPP Product Availability</a:t>
            </a:r>
          </a:p>
        </p:txBody>
      </p:sp>
      <p:graphicFrame>
        <p:nvGraphicFramePr>
          <p:cNvPr id="5" name="Table 4">
            <a:extLst>
              <a:ext uri="{FF2B5EF4-FFF2-40B4-BE49-F238E27FC236}">
                <a16:creationId xmlns:a16="http://schemas.microsoft.com/office/drawing/2014/main" id="{B1D919BE-4DAE-E942-8025-14C11E7F7923}"/>
              </a:ext>
            </a:extLst>
          </p:cNvPr>
          <p:cNvGraphicFramePr>
            <a:graphicFrameLocks noGrp="1"/>
          </p:cNvGraphicFramePr>
          <p:nvPr>
            <p:extLst>
              <p:ext uri="{D42A27DB-BD31-4B8C-83A1-F6EECF244321}">
                <p14:modId xmlns:p14="http://schemas.microsoft.com/office/powerpoint/2010/main" val="713856337"/>
              </p:ext>
            </p:extLst>
          </p:nvPr>
        </p:nvGraphicFramePr>
        <p:xfrm>
          <a:off x="1240134" y="1818377"/>
          <a:ext cx="9666515" cy="3715452"/>
        </p:xfrm>
        <a:graphic>
          <a:graphicData uri="http://schemas.openxmlformats.org/drawingml/2006/table">
            <a:tbl>
              <a:tblPr>
                <a:tableStyleId>{5C22544A-7EE6-4342-B048-85BDC9FD1C3A}</a:tableStyleId>
              </a:tblPr>
              <a:tblGrid>
                <a:gridCol w="1186251">
                  <a:extLst>
                    <a:ext uri="{9D8B030D-6E8A-4147-A177-3AD203B41FA5}">
                      <a16:colId xmlns:a16="http://schemas.microsoft.com/office/drawing/2014/main" val="1248330063"/>
                    </a:ext>
                  </a:extLst>
                </a:gridCol>
                <a:gridCol w="3226685">
                  <a:extLst>
                    <a:ext uri="{9D8B030D-6E8A-4147-A177-3AD203B41FA5}">
                      <a16:colId xmlns:a16="http://schemas.microsoft.com/office/drawing/2014/main" val="20000"/>
                    </a:ext>
                  </a:extLst>
                </a:gridCol>
                <a:gridCol w="1984760">
                  <a:extLst>
                    <a:ext uri="{9D8B030D-6E8A-4147-A177-3AD203B41FA5}">
                      <a16:colId xmlns:a16="http://schemas.microsoft.com/office/drawing/2014/main" val="20001"/>
                    </a:ext>
                  </a:extLst>
                </a:gridCol>
                <a:gridCol w="1671376">
                  <a:extLst>
                    <a:ext uri="{9D8B030D-6E8A-4147-A177-3AD203B41FA5}">
                      <a16:colId xmlns:a16="http://schemas.microsoft.com/office/drawing/2014/main" val="20002"/>
                    </a:ext>
                  </a:extLst>
                </a:gridCol>
                <a:gridCol w="1597443">
                  <a:extLst>
                    <a:ext uri="{9D8B030D-6E8A-4147-A177-3AD203B41FA5}">
                      <a16:colId xmlns:a16="http://schemas.microsoft.com/office/drawing/2014/main" val="20003"/>
                    </a:ext>
                  </a:extLst>
                </a:gridCol>
              </a:tblGrid>
              <a:tr h="812386">
                <a:tc>
                  <a:txBody>
                    <a:bodyPr/>
                    <a:lstStyle/>
                    <a:p>
                      <a:pPr algn="l"/>
                      <a:r>
                        <a:rPr lang="en-US" sz="2400" b="0" i="0" u="sng" dirty="0">
                          <a:solidFill>
                            <a:schemeClr val="bg1"/>
                          </a:solidFill>
                          <a:latin typeface="Tw Cen MT" panose="020B0602020104020603" pitchFamily="34" charset="77"/>
                        </a:rPr>
                        <a:t>Edition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54BFF"/>
                    </a:solidFill>
                  </a:tcPr>
                </a:tc>
                <a:tc>
                  <a:txBody>
                    <a:bodyPr/>
                    <a:lstStyle/>
                    <a:p>
                      <a:pPr algn="l"/>
                      <a:r>
                        <a:rPr lang="en-US" sz="2400" b="0" i="0" u="sng" dirty="0">
                          <a:solidFill>
                            <a:schemeClr val="bg1"/>
                          </a:solidFill>
                          <a:latin typeface="Tw Cen MT" panose="020B0602020104020603" pitchFamily="34" charset="77"/>
                        </a:rPr>
                        <a:t>Product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54BFF"/>
                    </a:solidFill>
                  </a:tcPr>
                </a:tc>
                <a:tc>
                  <a:txBody>
                    <a:bodyPr/>
                    <a:lstStyle/>
                    <a:p>
                      <a:pPr algn="ctr"/>
                      <a:r>
                        <a:rPr lang="en-US" sz="2400" b="0" i="0" u="sng" dirty="0">
                          <a:solidFill>
                            <a:schemeClr val="bg1"/>
                          </a:solidFill>
                          <a:latin typeface="Tw Cen MT" panose="020B0602020104020603" pitchFamily="34" charset="77"/>
                        </a:rPr>
                        <a:t>Platform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54BFF"/>
                    </a:solidFill>
                  </a:tcPr>
                </a:tc>
                <a:tc>
                  <a:txBody>
                    <a:bodyPr/>
                    <a:lstStyle/>
                    <a:p>
                      <a:pPr algn="ctr"/>
                      <a:r>
                        <a:rPr lang="en-US" sz="2400" b="0" i="0" u="sng" dirty="0">
                          <a:solidFill>
                            <a:schemeClr val="bg1"/>
                          </a:solidFill>
                          <a:latin typeface="Tw Cen MT" panose="020B0602020104020603" pitchFamily="34" charset="77"/>
                        </a:rPr>
                        <a:t>Processed Thru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54BFF"/>
                    </a:solidFill>
                  </a:tcPr>
                </a:tc>
                <a:tc>
                  <a:txBody>
                    <a:bodyPr/>
                    <a:lstStyle/>
                    <a:p>
                      <a:pPr algn="ctr"/>
                      <a:r>
                        <a:rPr lang="en-US" sz="2400" b="0" i="0" u="sng" dirty="0">
                          <a:solidFill>
                            <a:schemeClr val="bg1"/>
                          </a:solidFill>
                          <a:latin typeface="Tw Cen MT" panose="020B0602020104020603" pitchFamily="34" charset="77"/>
                        </a:rPr>
                        <a:t>Publicly</a:t>
                      </a:r>
                    </a:p>
                    <a:p>
                      <a:pPr algn="ctr"/>
                      <a:r>
                        <a:rPr lang="en-US" sz="2400" b="0" i="0" u="sng" dirty="0">
                          <a:solidFill>
                            <a:schemeClr val="bg1"/>
                          </a:solidFill>
                          <a:latin typeface="Tw Cen MT" panose="020B0602020104020603" pitchFamily="34" charset="77"/>
                        </a:rPr>
                        <a:t>Available?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54BFF"/>
                    </a:solidFill>
                  </a:tcPr>
                </a:tc>
                <a:extLst>
                  <a:ext uri="{0D108BD9-81ED-4DB2-BD59-A6C34878D82A}">
                    <a16:rowId xmlns:a16="http://schemas.microsoft.com/office/drawing/2014/main" val="10000"/>
                  </a:ext>
                </a:extLst>
              </a:tr>
              <a:tr h="482082">
                <a:tc rowSpan="4">
                  <a:txBody>
                    <a:bodyPr/>
                    <a:lstStyle/>
                    <a:p>
                      <a:pPr algn="l"/>
                      <a:r>
                        <a:rPr lang="en-US" sz="2400" b="0" i="0" dirty="0">
                          <a:solidFill>
                            <a:schemeClr val="tx1">
                              <a:lumMod val="95000"/>
                              <a:lumOff val="5000"/>
                            </a:schemeClr>
                          </a:solidFill>
                          <a:latin typeface="Tw Cen MT" panose="020B0602020104020603" pitchFamily="34" charset="77"/>
                        </a:rPr>
                        <a:t>Ed2A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a:txBody>
                    <a:bodyPr/>
                    <a:lstStyle/>
                    <a:p>
                      <a:pPr algn="l"/>
                      <a:r>
                        <a:rPr lang="en-US" sz="2400" b="0" i="0" dirty="0">
                          <a:solidFill>
                            <a:schemeClr val="accent1">
                              <a:lumMod val="75000"/>
                              <a:lumOff val="25000"/>
                            </a:schemeClr>
                          </a:solidFill>
                          <a:latin typeface="Tw Cen MT" panose="020B0602020104020603" pitchFamily="34" charset="77"/>
                        </a:rPr>
                        <a:t>BDS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rowSpan="4">
                  <a:txBody>
                    <a:bodyPr/>
                    <a:lstStyle/>
                    <a:p>
                      <a:pPr algn="ctr"/>
                      <a:r>
                        <a:rPr lang="en-US" sz="2400" b="0" i="0" dirty="0">
                          <a:solidFill>
                            <a:schemeClr val="tx1"/>
                          </a:solidFill>
                          <a:latin typeface="Tw Cen MT" panose="020B0602020104020603" pitchFamily="34" charset="77"/>
                        </a:rPr>
                        <a:t>S-NPP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rowSpan="2">
                  <a:txBody>
                    <a:bodyPr/>
                    <a:lstStyle/>
                    <a:p>
                      <a:pPr algn="ctr"/>
                      <a:r>
                        <a:rPr lang="en-US" sz="2400" b="0" i="0" dirty="0">
                          <a:solidFill>
                            <a:schemeClr val="tx1"/>
                          </a:solidFill>
                          <a:latin typeface="Tw Cen MT" panose="020B0602020104020603" pitchFamily="34" charset="77"/>
                        </a:rPr>
                        <a:t>May ‘22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rowSpan="6">
                  <a:txBody>
                    <a:bodyPr/>
                    <a:lstStyle/>
                    <a:p>
                      <a:pPr algn="ctr"/>
                      <a:r>
                        <a:rPr lang="en-US" sz="2400" b="0" i="0" dirty="0">
                          <a:solidFill>
                            <a:schemeClr val="tx1"/>
                          </a:solidFill>
                          <a:latin typeface="Tw Cen MT" panose="020B0602020104020603" pitchFamily="34" charset="77"/>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extLst>
                  <a:ext uri="{0D108BD9-81ED-4DB2-BD59-A6C34878D82A}">
                    <a16:rowId xmlns:a16="http://schemas.microsoft.com/office/drawing/2014/main" val="10001"/>
                  </a:ext>
                </a:extLst>
              </a:tr>
              <a:tr h="482082">
                <a:tc vMerge="1">
                  <a:txBody>
                    <a:bodyPr/>
                    <a:lstStyle/>
                    <a:p>
                      <a:endParaRPr lang="en-US"/>
                    </a:p>
                  </a:txBody>
                  <a:tcPr/>
                </a:tc>
                <a:tc>
                  <a:txBody>
                    <a:bodyPr/>
                    <a:lstStyle/>
                    <a:p>
                      <a:pPr algn="l"/>
                      <a:r>
                        <a:rPr lang="en-US" sz="2400" b="0" i="0" dirty="0">
                          <a:solidFill>
                            <a:schemeClr val="accent3">
                              <a:lumMod val="75000"/>
                              <a:lumOff val="25000"/>
                            </a:schemeClr>
                          </a:solidFill>
                          <a:latin typeface="Tw Cen MT" panose="020B0602020104020603" pitchFamily="34" charset="77"/>
                        </a:rPr>
                        <a:t>SSF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800" dirty="0">
                        <a:solidFill>
                          <a:schemeClr val="tx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2"/>
                  </a:ext>
                </a:extLst>
              </a:tr>
              <a:tr h="482082">
                <a:tc vMerge="1">
                  <a:txBody>
                    <a:bodyPr/>
                    <a:lstStyle/>
                    <a:p>
                      <a:pPr algn="l"/>
                      <a:endParaRPr lang="en-US" sz="2400" b="0" i="0" dirty="0">
                        <a:solidFill>
                          <a:schemeClr val="tx1">
                            <a:lumMod val="95000"/>
                            <a:lumOff val="5000"/>
                          </a:schemeClr>
                        </a:solidFill>
                        <a:latin typeface="Tw Cen MT" panose="020B0602020104020603" pitchFamily="34" charset="7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a:txBody>
                    <a:bodyPr/>
                    <a:lstStyle/>
                    <a:p>
                      <a:pPr algn="l"/>
                      <a:r>
                        <a:rPr lang="en-US" sz="2400" b="0" i="0" dirty="0">
                          <a:solidFill>
                            <a:schemeClr val="accent5">
                              <a:lumMod val="75000"/>
                              <a:lumOff val="25000"/>
                            </a:schemeClr>
                          </a:solidFill>
                          <a:latin typeface="Tw Cen MT" panose="020B0602020104020603" pitchFamily="34" charset="77"/>
                        </a:rPr>
                        <a:t>SSF1deg-Hour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i="0" dirty="0">
                          <a:solidFill>
                            <a:schemeClr val="tx1"/>
                          </a:solidFill>
                          <a:latin typeface="Tw Cen MT" panose="020B0602020104020603" pitchFamily="34" charset="77"/>
                        </a:rPr>
                        <a:t>Sept. </a:t>
                      </a:r>
                      <a:r>
                        <a:rPr lang="en-US" sz="2400" b="0" i="0">
                          <a:solidFill>
                            <a:schemeClr val="tx1"/>
                          </a:solidFill>
                          <a:latin typeface="Tw Cen MT" panose="020B0602020104020603" pitchFamily="34" charset="77"/>
                        </a:rPr>
                        <a:t>’19*</a:t>
                      </a:r>
                      <a:endParaRPr lang="en-US" sz="2400" b="0" i="0" dirty="0">
                        <a:solidFill>
                          <a:schemeClr val="tx1"/>
                        </a:solidFill>
                        <a:latin typeface="Tw Cen MT" panose="020B0602020104020603" pitchFamily="34" charset="7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3"/>
                  </a:ext>
                </a:extLst>
              </a:tr>
              <a:tr h="482082">
                <a:tc vMerge="1">
                  <a:txBody>
                    <a:bodyPr/>
                    <a:lstStyle/>
                    <a:p>
                      <a:endParaRPr lang="en-US"/>
                    </a:p>
                  </a:txBody>
                  <a:tcPr/>
                </a:tc>
                <a:tc>
                  <a:txBody>
                    <a:bodyPr/>
                    <a:lstStyle/>
                    <a:p>
                      <a:pPr algn="l"/>
                      <a:r>
                        <a:rPr lang="en-US" sz="2400" b="0" i="0" dirty="0">
                          <a:solidFill>
                            <a:schemeClr val="accent5">
                              <a:lumMod val="75000"/>
                              <a:lumOff val="25000"/>
                            </a:schemeClr>
                          </a:solidFill>
                          <a:latin typeface="Tw Cen MT" panose="020B0602020104020603" pitchFamily="34" charset="77"/>
                        </a:rPr>
                        <a:t>SSF1deg-Day/-Month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dirty="0">
                        <a:solidFill>
                          <a:schemeClr val="tx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4"/>
                  </a:ext>
                </a:extLst>
              </a:tr>
              <a:tr h="482082">
                <a:tc rowSpan="2">
                  <a:txBody>
                    <a:bodyPr/>
                    <a:lstStyle/>
                    <a:p>
                      <a:r>
                        <a:rPr lang="en-US" sz="2400" b="0" i="0" dirty="0">
                          <a:solidFill>
                            <a:schemeClr val="tx1">
                              <a:lumMod val="95000"/>
                              <a:lumOff val="5000"/>
                            </a:schemeClr>
                          </a:solidFill>
                          <a:latin typeface="Tw Cen MT" panose="020B0602020104020603" pitchFamily="34" charset="77"/>
                        </a:rPr>
                        <a:t>Ed1A</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a:txBody>
                    <a:bodyPr/>
                    <a:lstStyle/>
                    <a:p>
                      <a:pPr algn="l"/>
                      <a:r>
                        <a:rPr lang="en-US" sz="2400" b="0" i="0" dirty="0">
                          <a:solidFill>
                            <a:schemeClr val="accent6">
                              <a:lumMod val="50000"/>
                            </a:schemeClr>
                          </a:solidFill>
                          <a:latin typeface="Tw Cen MT" panose="020B0602020104020603" pitchFamily="34" charset="77"/>
                        </a:rPr>
                        <a:t>SYN1deg-Hour/</a:t>
                      </a:r>
                      <a:r>
                        <a:rPr lang="en-US" sz="2400" b="0" i="0" dirty="0" err="1">
                          <a:solidFill>
                            <a:schemeClr val="accent6">
                              <a:lumMod val="50000"/>
                            </a:schemeClr>
                          </a:solidFill>
                          <a:latin typeface="Tw Cen MT" panose="020B0602020104020603" pitchFamily="34" charset="77"/>
                        </a:rPr>
                        <a:t>MHour</a:t>
                      </a:r>
                      <a:endParaRPr lang="en-US" sz="2400" b="0" i="0" dirty="0">
                        <a:solidFill>
                          <a:schemeClr val="accent6">
                            <a:lumMod val="50000"/>
                          </a:schemeClr>
                        </a:solidFill>
                        <a:latin typeface="Tw Cen MT" panose="020B0602020104020603"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rowSpan="2">
                  <a:txBody>
                    <a:bodyPr/>
                    <a:lstStyle/>
                    <a:p>
                      <a:pPr algn="ctr"/>
                      <a:r>
                        <a:rPr lang="en-US" sz="2400" b="0" i="0" dirty="0" err="1">
                          <a:solidFill>
                            <a:schemeClr val="tx1"/>
                          </a:solidFill>
                          <a:latin typeface="Tw Cen MT" panose="020B0602020104020603" pitchFamily="34" charset="77"/>
                        </a:rPr>
                        <a:t>Terra+S-NPP</a:t>
                      </a:r>
                      <a:endParaRPr lang="en-US" sz="2400" b="0" i="0" dirty="0">
                        <a:solidFill>
                          <a:schemeClr val="tx1"/>
                        </a:solidFill>
                        <a:latin typeface="Tw Cen MT" panose="020B0602020104020603" pitchFamily="34" charset="77"/>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rowSpan="2">
                  <a:txBody>
                    <a:bodyPr/>
                    <a:lstStyle/>
                    <a:p>
                      <a:pPr algn="ctr"/>
                      <a:r>
                        <a:rPr lang="en-US" sz="2400" b="0" i="0" dirty="0">
                          <a:solidFill>
                            <a:schemeClr val="tx1"/>
                          </a:solidFill>
                          <a:latin typeface="Tw Cen MT" panose="020B0602020104020603" pitchFamily="34" charset="77"/>
                        </a:rPr>
                        <a:t>Nov. ’17*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5"/>
                  </a:ext>
                </a:extLst>
              </a:tr>
              <a:tr h="482082">
                <a:tc vMerge="1">
                  <a:txBody>
                    <a:bodyPr/>
                    <a:lstStyle/>
                    <a:p>
                      <a:endParaRPr lang="en-US"/>
                    </a:p>
                  </a:txBody>
                  <a:tcP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chemeClr val="accent6">
                              <a:lumMod val="50000"/>
                            </a:schemeClr>
                          </a:solidFill>
                          <a:latin typeface="Tw Cen MT" panose="020B0602020104020603" pitchFamily="34" charset="77"/>
                        </a:rPr>
                        <a:t>SYN1deg-Day/-Month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800" dirty="0">
                        <a:solidFill>
                          <a:schemeClr val="tx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6"/>
                  </a:ext>
                </a:extLst>
              </a:tr>
            </a:tbl>
          </a:graphicData>
        </a:graphic>
      </p:graphicFrame>
      <p:sp>
        <p:nvSpPr>
          <p:cNvPr id="6" name="TextBox 5">
            <a:extLst>
              <a:ext uri="{FF2B5EF4-FFF2-40B4-BE49-F238E27FC236}">
                <a16:creationId xmlns:a16="http://schemas.microsoft.com/office/drawing/2014/main" id="{58765C66-C141-A348-95B0-4F3ADE01C12A}"/>
              </a:ext>
            </a:extLst>
          </p:cNvPr>
          <p:cNvSpPr txBox="1"/>
          <p:nvPr/>
        </p:nvSpPr>
        <p:spPr>
          <a:xfrm>
            <a:off x="1240134" y="5620374"/>
            <a:ext cx="888176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lumMod val="95000"/>
                    <a:lumOff val="5000"/>
                  </a:schemeClr>
                </a:solidFill>
                <a:effectLst/>
                <a:uLnTx/>
                <a:uFillTx/>
                <a:latin typeface="Avenir Next" panose="020B0503020202020204" pitchFamily="34" charset="0"/>
                <a:ea typeface="+mn-ea"/>
                <a:cs typeface="+mn-cs"/>
              </a:rPr>
              <a:t>* L3 processing stopped. Instrument in RAPS mode.</a:t>
            </a:r>
          </a:p>
        </p:txBody>
      </p:sp>
    </p:spTree>
    <p:extLst>
      <p:ext uri="{BB962C8B-B14F-4D97-AF65-F5344CB8AC3E}">
        <p14:creationId xmlns:p14="http://schemas.microsoft.com/office/powerpoint/2010/main" val="431534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4" y="376905"/>
            <a:ext cx="10616615"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rgbClr val="12012C"/>
                </a:solidFill>
                <a:effectLst/>
                <a:uLnTx/>
                <a:uFillTx/>
                <a:latin typeface="Bahnschrift" panose="020B0502040204020203" pitchFamily="34" charset="0"/>
                <a:ea typeface="+mj-ea"/>
                <a:cs typeface="+mj-cs"/>
              </a:rPr>
              <a:t>Ed 1B NOAA-20 Product Availability</a:t>
            </a:r>
          </a:p>
        </p:txBody>
      </p:sp>
      <p:graphicFrame>
        <p:nvGraphicFramePr>
          <p:cNvPr id="6" name="Table 5">
            <a:extLst>
              <a:ext uri="{FF2B5EF4-FFF2-40B4-BE49-F238E27FC236}">
                <a16:creationId xmlns:a16="http://schemas.microsoft.com/office/drawing/2014/main" id="{2FA17E40-88B9-7B46-8F81-7BEA9359295A}"/>
              </a:ext>
            </a:extLst>
          </p:cNvPr>
          <p:cNvGraphicFramePr>
            <a:graphicFrameLocks noGrp="1"/>
          </p:cNvGraphicFramePr>
          <p:nvPr>
            <p:extLst>
              <p:ext uri="{D42A27DB-BD31-4B8C-83A1-F6EECF244321}">
                <p14:modId xmlns:p14="http://schemas.microsoft.com/office/powerpoint/2010/main" val="55516597"/>
              </p:ext>
            </p:extLst>
          </p:nvPr>
        </p:nvGraphicFramePr>
        <p:xfrm>
          <a:off x="1692110" y="2103120"/>
          <a:ext cx="8807780" cy="2651760"/>
        </p:xfrm>
        <a:graphic>
          <a:graphicData uri="http://schemas.openxmlformats.org/drawingml/2006/table">
            <a:tbl>
              <a:tblPr>
                <a:tableStyleId>{5C22544A-7EE6-4342-B048-85BDC9FD1C3A}</a:tableStyleId>
              </a:tblPr>
              <a:tblGrid>
                <a:gridCol w="3159045">
                  <a:extLst>
                    <a:ext uri="{9D8B030D-6E8A-4147-A177-3AD203B41FA5}">
                      <a16:colId xmlns:a16="http://schemas.microsoft.com/office/drawing/2014/main" val="20000"/>
                    </a:ext>
                  </a:extLst>
                </a:gridCol>
                <a:gridCol w="1770926">
                  <a:extLst>
                    <a:ext uri="{9D8B030D-6E8A-4147-A177-3AD203B41FA5}">
                      <a16:colId xmlns:a16="http://schemas.microsoft.com/office/drawing/2014/main" val="20001"/>
                    </a:ext>
                  </a:extLst>
                </a:gridCol>
                <a:gridCol w="2002420">
                  <a:extLst>
                    <a:ext uri="{9D8B030D-6E8A-4147-A177-3AD203B41FA5}">
                      <a16:colId xmlns:a16="http://schemas.microsoft.com/office/drawing/2014/main" val="20002"/>
                    </a:ext>
                  </a:extLst>
                </a:gridCol>
                <a:gridCol w="1875389">
                  <a:extLst>
                    <a:ext uri="{9D8B030D-6E8A-4147-A177-3AD203B41FA5}">
                      <a16:colId xmlns:a16="http://schemas.microsoft.com/office/drawing/2014/main" val="20003"/>
                    </a:ext>
                  </a:extLst>
                </a:gridCol>
              </a:tblGrid>
              <a:tr h="370840">
                <a:tc>
                  <a:txBody>
                    <a:bodyPr/>
                    <a:lstStyle/>
                    <a:p>
                      <a:pPr algn="l"/>
                      <a:r>
                        <a:rPr lang="en-US" sz="2400" b="0" i="0" u="sng" dirty="0">
                          <a:solidFill>
                            <a:schemeClr val="bg1"/>
                          </a:solidFill>
                          <a:latin typeface="Tw Cen MT" panose="020B0602020104020603" pitchFamily="34" charset="77"/>
                        </a:rPr>
                        <a:t>Product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54BFF"/>
                    </a:solidFill>
                  </a:tcPr>
                </a:tc>
                <a:tc>
                  <a:txBody>
                    <a:bodyPr/>
                    <a:lstStyle/>
                    <a:p>
                      <a:pPr algn="ctr"/>
                      <a:r>
                        <a:rPr lang="en-US" sz="2400" b="0" i="0" u="sng" dirty="0">
                          <a:solidFill>
                            <a:schemeClr val="bg1"/>
                          </a:solidFill>
                          <a:latin typeface="Tw Cen MT" panose="020B0602020104020603" pitchFamily="34" charset="77"/>
                        </a:rPr>
                        <a:t>Platform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54BFF"/>
                    </a:solidFill>
                  </a:tcPr>
                </a:tc>
                <a:tc>
                  <a:txBody>
                    <a:bodyPr/>
                    <a:lstStyle/>
                    <a:p>
                      <a:pPr algn="ctr"/>
                      <a:r>
                        <a:rPr lang="en-US" sz="2400" b="0" i="0" u="sng" dirty="0">
                          <a:solidFill>
                            <a:schemeClr val="bg1"/>
                          </a:solidFill>
                          <a:latin typeface="Tw Cen MT" panose="020B0602020104020603" pitchFamily="34" charset="77"/>
                        </a:rPr>
                        <a:t>Processed Thru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54BFF"/>
                    </a:solidFill>
                  </a:tcPr>
                </a:tc>
                <a:tc>
                  <a:txBody>
                    <a:bodyPr/>
                    <a:lstStyle/>
                    <a:p>
                      <a:pPr algn="ctr"/>
                      <a:r>
                        <a:rPr lang="en-US" sz="2400" b="0" i="0" u="sng" dirty="0">
                          <a:solidFill>
                            <a:schemeClr val="bg1"/>
                          </a:solidFill>
                          <a:latin typeface="Tw Cen MT" panose="020B0602020104020603" pitchFamily="34" charset="77"/>
                        </a:rPr>
                        <a:t>Publicly</a:t>
                      </a:r>
                    </a:p>
                    <a:p>
                      <a:pPr algn="ctr"/>
                      <a:r>
                        <a:rPr lang="en-US" sz="2400" b="0" i="0" u="sng" dirty="0">
                          <a:solidFill>
                            <a:schemeClr val="bg1"/>
                          </a:solidFill>
                          <a:latin typeface="Tw Cen MT" panose="020B0602020104020603" pitchFamily="34" charset="77"/>
                        </a:rPr>
                        <a:t>Available?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54BFF"/>
                    </a:solidFill>
                  </a:tcPr>
                </a:tc>
                <a:extLst>
                  <a:ext uri="{0D108BD9-81ED-4DB2-BD59-A6C34878D82A}">
                    <a16:rowId xmlns:a16="http://schemas.microsoft.com/office/drawing/2014/main" val="10000"/>
                  </a:ext>
                </a:extLst>
              </a:tr>
              <a:tr h="370840">
                <a:tc>
                  <a:txBody>
                    <a:bodyPr/>
                    <a:lstStyle/>
                    <a:p>
                      <a:pPr algn="l"/>
                      <a:r>
                        <a:rPr lang="en-US" sz="2400" b="0" i="0" dirty="0">
                          <a:solidFill>
                            <a:schemeClr val="accent5">
                              <a:lumMod val="75000"/>
                              <a:lumOff val="25000"/>
                            </a:schemeClr>
                          </a:solidFill>
                          <a:latin typeface="Tw Cen MT" panose="020B0602020104020603" pitchFamily="34" charset="77"/>
                        </a:rPr>
                        <a:t>BDS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rowSpan="4">
                  <a:txBody>
                    <a:bodyPr/>
                    <a:lstStyle/>
                    <a:p>
                      <a:pPr algn="ctr"/>
                      <a:r>
                        <a:rPr lang="en-US" sz="2400" b="0" i="0" dirty="0">
                          <a:solidFill>
                            <a:schemeClr val="tx1"/>
                          </a:solidFill>
                          <a:latin typeface="Tw Cen MT" panose="020B0602020104020603" pitchFamily="34" charset="77"/>
                        </a:rPr>
                        <a:t>NOAA-20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rowSpan="4">
                  <a:txBody>
                    <a:bodyPr/>
                    <a:lstStyle/>
                    <a:p>
                      <a:pPr algn="ctr"/>
                      <a:r>
                        <a:rPr lang="en-US" sz="2400" b="0" i="0" dirty="0">
                          <a:solidFill>
                            <a:schemeClr val="tx1"/>
                          </a:solidFill>
                          <a:latin typeface="Tw Cen MT" panose="020B0602020104020603" pitchFamily="34" charset="77"/>
                        </a:rPr>
                        <a:t>June ‘22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rowSpan="4">
                  <a:txBody>
                    <a:bodyPr/>
                    <a:lstStyle/>
                    <a:p>
                      <a:pPr algn="ctr"/>
                      <a:r>
                        <a:rPr lang="en-US" sz="2400" b="0" i="0" dirty="0">
                          <a:solidFill>
                            <a:schemeClr val="tx1"/>
                          </a:solidFill>
                          <a:latin typeface="Tw Cen MT" panose="020B0602020104020603" pitchFamily="34" charset="77"/>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extLst>
                  <a:ext uri="{0D108BD9-81ED-4DB2-BD59-A6C34878D82A}">
                    <a16:rowId xmlns:a16="http://schemas.microsoft.com/office/drawing/2014/main" val="10001"/>
                  </a:ext>
                </a:extLst>
              </a:tr>
              <a:tr h="370840">
                <a:tc>
                  <a:txBody>
                    <a:bodyPr/>
                    <a:lstStyle/>
                    <a:p>
                      <a:pPr algn="l"/>
                      <a:r>
                        <a:rPr lang="en-US" sz="2400" b="0" i="0" dirty="0">
                          <a:solidFill>
                            <a:schemeClr val="accent1">
                              <a:lumMod val="75000"/>
                              <a:lumOff val="25000"/>
                            </a:schemeClr>
                          </a:solidFill>
                          <a:latin typeface="Tw Cen MT" panose="020B0602020104020603" pitchFamily="34" charset="77"/>
                        </a:rPr>
                        <a:t>SSF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400" b="0" i="0" dirty="0">
                        <a:solidFill>
                          <a:schemeClr val="tx1"/>
                        </a:solidFill>
                        <a:latin typeface="Tw Cen MT" panose="020B0602020104020603"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2"/>
                  </a:ext>
                </a:extLst>
              </a:tr>
              <a:tr h="370840">
                <a:tc>
                  <a:txBody>
                    <a:bodyPr/>
                    <a:lstStyle/>
                    <a:p>
                      <a:pPr algn="l"/>
                      <a:r>
                        <a:rPr lang="en-US" sz="2400" b="0" i="0" dirty="0">
                          <a:solidFill>
                            <a:schemeClr val="accent6">
                              <a:lumMod val="50000"/>
                            </a:schemeClr>
                          </a:solidFill>
                          <a:latin typeface="Tw Cen MT" panose="020B0602020104020603" pitchFamily="34" charset="77"/>
                        </a:rPr>
                        <a:t>SSF1deg-Hour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i="0" dirty="0">
                        <a:solidFill>
                          <a:schemeClr val="tx1"/>
                        </a:solidFill>
                        <a:latin typeface="Tw Cen MT" panose="020B0602020104020603"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3"/>
                  </a:ext>
                </a:extLst>
              </a:tr>
              <a:tr h="370840">
                <a:tc>
                  <a:txBody>
                    <a:bodyPr/>
                    <a:lstStyle/>
                    <a:p>
                      <a:pPr algn="l"/>
                      <a:r>
                        <a:rPr lang="en-US" sz="2400" b="0" i="0" dirty="0">
                          <a:solidFill>
                            <a:schemeClr val="accent6">
                              <a:lumMod val="50000"/>
                            </a:schemeClr>
                          </a:solidFill>
                          <a:latin typeface="Tw Cen MT" panose="020B0602020104020603" pitchFamily="34" charset="77"/>
                        </a:rPr>
                        <a:t>SSF1deg-Day/-Month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i="0" dirty="0">
                        <a:solidFill>
                          <a:schemeClr val="tx1"/>
                        </a:solidFill>
                        <a:latin typeface="Tw Cen MT" panose="020B0602020104020603" pitchFamily="34" charset="77"/>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4DBFF"/>
                    </a:solidFill>
                  </a:tcPr>
                </a:tc>
                <a:tc vMerge="1">
                  <a:txBody>
                    <a:bodyPr/>
                    <a:lstStyle/>
                    <a:p>
                      <a:pPr algn="ctr"/>
                      <a:endParaRPr lang="en-US" sz="2800" dirty="0">
                        <a:solidFill>
                          <a:schemeClr val="bg1">
                            <a:lumMod val="50000"/>
                          </a:schemeClr>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10406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rgbClr val="003C17">
                    <a:lumMod val="10000"/>
                    <a:lumOff val="90000"/>
                  </a:srgbClr>
                </a:solidFill>
                <a:effectLst/>
                <a:uLnTx/>
                <a:uFillTx/>
                <a:latin typeface="Bahnschrift" panose="020B0502040204020203" pitchFamily="34" charset="0"/>
                <a:ea typeface="+mj-ea"/>
                <a:cs typeface="+mj-cs"/>
              </a:rPr>
              <a:t>Libera Data </a:t>
            </a:r>
            <a:r>
              <a:rPr kumimoji="0" lang="en-US" sz="4000" b="0" i="0" u="none" strike="noStrike" kern="1200" cap="all" spc="300" normalizeH="0" baseline="0" noProof="0" dirty="0" err="1">
                <a:ln>
                  <a:noFill/>
                </a:ln>
                <a:solidFill>
                  <a:srgbClr val="003C17">
                    <a:lumMod val="10000"/>
                    <a:lumOff val="90000"/>
                  </a:srgbClr>
                </a:solidFill>
                <a:effectLst/>
                <a:uLnTx/>
                <a:uFillTx/>
                <a:latin typeface="Bahnschrift" panose="020B0502040204020203" pitchFamily="34" charset="0"/>
                <a:ea typeface="+mj-ea"/>
                <a:cs typeface="+mj-cs"/>
              </a:rPr>
              <a:t>Mgmt</a:t>
            </a:r>
            <a:r>
              <a:rPr kumimoji="0" lang="en-US" sz="4000" b="0" i="0" u="none" strike="noStrike" kern="1200" cap="all" spc="300" normalizeH="0" baseline="0" noProof="0" dirty="0">
                <a:ln>
                  <a:noFill/>
                </a:ln>
                <a:solidFill>
                  <a:srgbClr val="003C17">
                    <a:lumMod val="10000"/>
                    <a:lumOff val="90000"/>
                  </a:srgbClr>
                </a:solidFill>
                <a:effectLst/>
                <a:uLnTx/>
                <a:uFillTx/>
                <a:latin typeface="Bahnschrift" panose="020B0502040204020203" pitchFamily="34" charset="0"/>
                <a:ea typeface="+mj-ea"/>
                <a:cs typeface="+mj-cs"/>
              </a:rPr>
              <a:t> Working Group</a:t>
            </a:r>
          </a:p>
        </p:txBody>
      </p:sp>
      <p:sp>
        <p:nvSpPr>
          <p:cNvPr id="2" name="TextBox 1">
            <a:extLst>
              <a:ext uri="{FF2B5EF4-FFF2-40B4-BE49-F238E27FC236}">
                <a16:creationId xmlns:a16="http://schemas.microsoft.com/office/drawing/2014/main" id="{CB2F8991-39CC-6043-821B-DD131A7B18C8}"/>
              </a:ext>
            </a:extLst>
          </p:cNvPr>
          <p:cNvSpPr txBox="1"/>
          <p:nvPr/>
        </p:nvSpPr>
        <p:spPr>
          <a:xfrm>
            <a:off x="787078" y="1666754"/>
            <a:ext cx="10382492" cy="415498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Ad hoc meetings: Libera and Radiation </a:t>
            </a:r>
            <a:r>
              <a:rPr lang="en-US" sz="2400" dirty="0">
                <a:solidFill>
                  <a:srgbClr val="000000"/>
                </a:solidFill>
                <a:latin typeface="Tw Cen MT" panose="020B0602020104020603"/>
              </a:rPr>
              <a:t>Budget Science Project (R</a:t>
            </a: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BSP)</a:t>
            </a:r>
            <a:b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br>
            <a:endPar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000000"/>
                </a:solidFill>
                <a:latin typeface="Tw Cen MT" panose="020B0602020104020603"/>
              </a:rPr>
              <a:t>Libera team discussed high-level plan:</a:t>
            </a:r>
          </a:p>
          <a:p>
            <a:pPr marL="742950" lvl="1" indent="-285750">
              <a:buFont typeface="Arial" panose="020B0604020202020204" pitchFamily="34" charset="0"/>
              <a:buChar char="•"/>
              <a:defRPr/>
            </a:pP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Science Data Center design</a:t>
            </a:r>
          </a:p>
          <a:p>
            <a:pPr marL="742950" lvl="1" indent="-285750">
              <a:buFont typeface="Arial" panose="020B0604020202020204" pitchFamily="34" charset="0"/>
              <a:buChar char="•"/>
              <a:defRPr/>
            </a:pPr>
            <a:r>
              <a:rPr lang="en-US" sz="2400" dirty="0">
                <a:solidFill>
                  <a:srgbClr val="000000"/>
                </a:solidFill>
                <a:latin typeface="Tw Cen MT" panose="020B0602020104020603"/>
              </a:rPr>
              <a:t>Science Processing plan</a:t>
            </a:r>
          </a:p>
          <a:p>
            <a:pPr marL="742950" lvl="1" indent="-285750">
              <a:buFont typeface="Arial" panose="020B0604020202020204" pitchFamily="34" charset="0"/>
              <a:buChar char="•"/>
              <a:defRPr/>
            </a:pPr>
            <a:endPar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endParaRPr>
          </a:p>
          <a:p>
            <a:pPr marL="285750" indent="-285750">
              <a:buFont typeface="Arial" panose="020B0604020202020204" pitchFamily="34" charset="0"/>
              <a:buChar char="•"/>
              <a:defRPr/>
            </a:pPr>
            <a:r>
              <a:rPr lang="en-US" sz="2400" dirty="0">
                <a:solidFill>
                  <a:srgbClr val="000000"/>
                </a:solidFill>
                <a:latin typeface="Tw Cen MT" panose="020B0602020104020603"/>
              </a:rPr>
              <a:t>Working Libera-RBSP Interface Control Documents (ICD):</a:t>
            </a:r>
          </a:p>
          <a:p>
            <a:pPr marL="742950" lvl="1" indent="-285750">
              <a:buFont typeface="Arial" panose="020B0604020202020204" pitchFamily="34" charset="0"/>
              <a:buChar char="•"/>
              <a:defRPr/>
            </a:pPr>
            <a:r>
              <a:rPr lang="en-US" sz="2400" dirty="0">
                <a:solidFill>
                  <a:srgbClr val="000000"/>
                </a:solidFill>
                <a:latin typeface="Tw Cen MT" panose="020B0602020104020603"/>
              </a:rPr>
              <a:t>LASP-ASDC</a:t>
            </a:r>
          </a:p>
          <a:p>
            <a:pPr marL="742950" lvl="1" indent="-285750">
              <a:buFont typeface="Arial" panose="020B0604020202020204" pitchFamily="34" charset="0"/>
              <a:buChar char="•"/>
              <a:defRPr/>
            </a:pPr>
            <a:r>
              <a:rPr lang="en-US" sz="2400" dirty="0">
                <a:solidFill>
                  <a:srgbClr val="000000"/>
                </a:solidFill>
                <a:latin typeface="Tw Cen MT" panose="020B0602020104020603"/>
              </a:rPr>
              <a:t>RBSP-ASDC</a:t>
            </a:r>
          </a:p>
          <a:p>
            <a:pPr marL="742950" lvl="1" indent="-285750">
              <a:buFont typeface="Arial" panose="020B0604020202020204" pitchFamily="34" charset="0"/>
              <a:buChar char="•"/>
              <a:defRPr/>
            </a:pPr>
            <a:endParaRPr lang="en-US" sz="2400" dirty="0">
              <a:solidFill>
                <a:srgbClr val="000000"/>
              </a:solidFill>
              <a:latin typeface="Tw Cen MT" panose="020B0602020104020603"/>
            </a:endParaRPr>
          </a:p>
          <a:p>
            <a:pPr marL="285750" indent="-285750">
              <a:buFont typeface="Arial" panose="020B0604020202020204" pitchFamily="34" charset="0"/>
              <a:buChar char="•"/>
              <a:defRPr/>
            </a:pPr>
            <a:r>
              <a:rPr lang="en-US" sz="2400" dirty="0">
                <a:solidFill>
                  <a:srgbClr val="000000"/>
                </a:solidFill>
                <a:latin typeface="Tw Cen MT" panose="020B0602020104020603"/>
              </a:rPr>
              <a:t>First in-person meeting occurred September 8-9, 2022 at NASA </a:t>
            </a:r>
            <a:r>
              <a:rPr lang="en-US" sz="2400" dirty="0" err="1">
                <a:solidFill>
                  <a:srgbClr val="000000"/>
                </a:solidFill>
                <a:latin typeface="Tw Cen MT" panose="020B0602020104020603"/>
              </a:rPr>
              <a:t>LaRC</a:t>
            </a:r>
            <a:endParaRPr lang="en-US" sz="2400" dirty="0">
              <a:solidFill>
                <a:srgbClr val="000000"/>
              </a:solidFill>
              <a:latin typeface="Tw Cen MT" panose="020B0602020104020603"/>
            </a:endParaRPr>
          </a:p>
        </p:txBody>
      </p:sp>
    </p:spTree>
    <p:extLst>
      <p:ext uri="{BB962C8B-B14F-4D97-AF65-F5344CB8AC3E}">
        <p14:creationId xmlns:p14="http://schemas.microsoft.com/office/powerpoint/2010/main" val="1295452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title"/>
          </p:nvPr>
        </p:nvSpPr>
        <p:spPr>
          <a:xfrm>
            <a:off x="2432050" y="2665037"/>
            <a:ext cx="7327900" cy="902916"/>
          </a:xfrm>
        </p:spPr>
        <p:txBody>
          <a:bodyPr anchor="ctr">
            <a:normAutofit/>
          </a:bodyPr>
          <a:lstStyle/>
          <a:p>
            <a:r>
              <a:rPr lang="en-US" dirty="0"/>
              <a:t>CODE RE-ARCHITECTURE</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body" idx="1"/>
          </p:nvPr>
        </p:nvSpPr>
        <p:spPr>
          <a:xfrm>
            <a:off x="3597462" y="3567953"/>
            <a:ext cx="4997076" cy="610066"/>
          </a:xfrm>
        </p:spPr>
        <p:txBody>
          <a:bodyPr vert="horz" lIns="91440" tIns="45720" rIns="91440" bIns="45720" rtlCol="0" anchor="t">
            <a:normAutofit/>
          </a:bodyPr>
          <a:lstStyle/>
          <a:p>
            <a:r>
              <a:rPr lang="en-US" dirty="0"/>
              <a:t>TISA &amp; Clouds</a:t>
            </a:r>
          </a:p>
        </p:txBody>
      </p:sp>
    </p:spTree>
    <p:extLst>
      <p:ext uri="{BB962C8B-B14F-4D97-AF65-F5344CB8AC3E}">
        <p14:creationId xmlns:p14="http://schemas.microsoft.com/office/powerpoint/2010/main" val="381718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4B299"/>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rgbClr val="12022C"/>
                </a:solidFill>
                <a:effectLst/>
                <a:uLnTx/>
                <a:uFillTx/>
                <a:latin typeface="Bahnschrift" panose="020B0502040204020203" pitchFamily="34" charset="0"/>
                <a:ea typeface="+mj-ea"/>
                <a:cs typeface="+mj-cs"/>
              </a:rPr>
              <a:t>TISA Code re-architecture</a:t>
            </a:r>
          </a:p>
        </p:txBody>
      </p:sp>
      <p:graphicFrame>
        <p:nvGraphicFramePr>
          <p:cNvPr id="4" name="Table 4">
            <a:extLst>
              <a:ext uri="{FF2B5EF4-FFF2-40B4-BE49-F238E27FC236}">
                <a16:creationId xmlns:a16="http://schemas.microsoft.com/office/drawing/2014/main" id="{D3D84E20-F636-994F-9645-E3CEC4A677E2}"/>
              </a:ext>
            </a:extLst>
          </p:cNvPr>
          <p:cNvGraphicFramePr>
            <a:graphicFrameLocks noGrp="1"/>
          </p:cNvGraphicFramePr>
          <p:nvPr>
            <p:extLst>
              <p:ext uri="{D42A27DB-BD31-4B8C-83A1-F6EECF244321}">
                <p14:modId xmlns:p14="http://schemas.microsoft.com/office/powerpoint/2010/main" val="882541641"/>
              </p:ext>
            </p:extLst>
          </p:nvPr>
        </p:nvGraphicFramePr>
        <p:xfrm>
          <a:off x="1428595" y="1892361"/>
          <a:ext cx="4667405" cy="3474720"/>
        </p:xfrm>
        <a:graphic>
          <a:graphicData uri="http://schemas.openxmlformats.org/drawingml/2006/table">
            <a:tbl>
              <a:tblPr firstRow="1" bandRow="1">
                <a:tableStyleId>{5C22544A-7EE6-4342-B048-85BDC9FD1C3A}</a:tableStyleId>
              </a:tblPr>
              <a:tblGrid>
                <a:gridCol w="4667405">
                  <a:extLst>
                    <a:ext uri="{9D8B030D-6E8A-4147-A177-3AD203B41FA5}">
                      <a16:colId xmlns:a16="http://schemas.microsoft.com/office/drawing/2014/main" val="3157263038"/>
                    </a:ext>
                  </a:extLst>
                </a:gridCol>
              </a:tblGrid>
              <a:tr h="370840">
                <a:tc>
                  <a:txBody>
                    <a:bodyPr/>
                    <a:lstStyle/>
                    <a:p>
                      <a:r>
                        <a:rPr lang="en-US" sz="2400" dirty="0"/>
                        <a:t>Current Codebase</a:t>
                      </a:r>
                    </a:p>
                  </a:txBody>
                  <a:tcPr/>
                </a:tc>
                <a:extLst>
                  <a:ext uri="{0D108BD9-81ED-4DB2-BD59-A6C34878D82A}">
                    <a16:rowId xmlns:a16="http://schemas.microsoft.com/office/drawing/2014/main" val="3957969664"/>
                  </a:ext>
                </a:extLst>
              </a:tr>
              <a:tr h="370840">
                <a:tc>
                  <a:txBody>
                    <a:bodyPr/>
                    <a:lstStyle/>
                    <a:p>
                      <a:pPr marL="285750" indent="-285750">
                        <a:buFont typeface="Arial" panose="020B0604020202020204" pitchFamily="34" charset="0"/>
                        <a:buChar char="•"/>
                      </a:pPr>
                      <a:r>
                        <a:rPr lang="en-US" sz="2400" dirty="0"/>
                        <a:t>Bloated</a:t>
                      </a:r>
                    </a:p>
                    <a:p>
                      <a:pPr marL="285750" indent="-285750">
                        <a:buFont typeface="Arial" panose="020B0604020202020204" pitchFamily="34" charset="0"/>
                        <a:buChar char="•"/>
                      </a:pPr>
                      <a:r>
                        <a:rPr lang="en-US" sz="2400" dirty="0"/>
                        <a:t>Redundancies</a:t>
                      </a:r>
                    </a:p>
                    <a:p>
                      <a:pPr marL="285750" indent="-285750">
                        <a:buFont typeface="Arial" panose="020B0604020202020204" pitchFamily="34" charset="0"/>
                        <a:buChar char="•"/>
                      </a:pPr>
                      <a:r>
                        <a:rPr lang="en-US" sz="2400" dirty="0"/>
                        <a:t>Disjointed</a:t>
                      </a:r>
                    </a:p>
                    <a:p>
                      <a:pPr marL="742950" lvl="1" indent="-285750">
                        <a:buFont typeface="Arial" panose="020B0604020202020204" pitchFamily="34" charset="0"/>
                        <a:buChar char="•"/>
                      </a:pPr>
                      <a:r>
                        <a:rPr lang="en-US" sz="2400" dirty="0"/>
                        <a:t>Scattered input data sources</a:t>
                      </a:r>
                    </a:p>
                    <a:p>
                      <a:pPr marL="742950" lvl="1" indent="-285750">
                        <a:buFont typeface="Arial" panose="020B0604020202020204" pitchFamily="34" charset="0"/>
                        <a:buChar char="•"/>
                      </a:pPr>
                      <a:r>
                        <a:rPr lang="en-US" sz="2400" dirty="0"/>
                        <a:t>Tailored routines per source</a:t>
                      </a:r>
                    </a:p>
                    <a:p>
                      <a:pPr marL="457200" lvl="1" indent="0">
                        <a:buFont typeface="Arial" panose="020B0604020202020204" pitchFamily="34" charset="0"/>
                        <a:buNone/>
                      </a:pPr>
                      <a:endParaRPr lang="en-US" sz="2400" dirty="0"/>
                    </a:p>
                    <a:p>
                      <a:pPr marL="457200" lvl="1" indent="0">
                        <a:buFont typeface="Arial" panose="020B0604020202020204" pitchFamily="34" charset="0"/>
                        <a:buNone/>
                      </a:pPr>
                      <a:endParaRPr lang="en-US" sz="2400" dirty="0"/>
                    </a:p>
                    <a:p>
                      <a:pPr marL="457200" lvl="1" indent="0">
                        <a:buFont typeface="Arial" panose="020B0604020202020204" pitchFamily="34" charset="0"/>
                        <a:buNone/>
                      </a:pPr>
                      <a:endParaRPr lang="en-US" sz="2400" dirty="0"/>
                    </a:p>
                  </a:txBody>
                  <a:tcPr/>
                </a:tc>
                <a:extLst>
                  <a:ext uri="{0D108BD9-81ED-4DB2-BD59-A6C34878D82A}">
                    <a16:rowId xmlns:a16="http://schemas.microsoft.com/office/drawing/2014/main" val="3991719352"/>
                  </a:ext>
                </a:extLst>
              </a:tr>
            </a:tbl>
          </a:graphicData>
        </a:graphic>
      </p:graphicFrame>
    </p:spTree>
    <p:extLst>
      <p:ext uri="{BB962C8B-B14F-4D97-AF65-F5344CB8AC3E}">
        <p14:creationId xmlns:p14="http://schemas.microsoft.com/office/powerpoint/2010/main" val="303779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4B299"/>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rgbClr val="12022C"/>
                </a:solidFill>
                <a:effectLst/>
                <a:uLnTx/>
                <a:uFillTx/>
                <a:latin typeface="Bahnschrift" panose="020B0502040204020203" pitchFamily="34" charset="0"/>
                <a:ea typeface="+mj-ea"/>
                <a:cs typeface="+mj-cs"/>
              </a:rPr>
              <a:t>TISA Code re-architecture</a:t>
            </a:r>
          </a:p>
        </p:txBody>
      </p:sp>
      <p:graphicFrame>
        <p:nvGraphicFramePr>
          <p:cNvPr id="4" name="Table 4">
            <a:extLst>
              <a:ext uri="{FF2B5EF4-FFF2-40B4-BE49-F238E27FC236}">
                <a16:creationId xmlns:a16="http://schemas.microsoft.com/office/drawing/2014/main" id="{D3D84E20-F636-994F-9645-E3CEC4A677E2}"/>
              </a:ext>
            </a:extLst>
          </p:cNvPr>
          <p:cNvGraphicFramePr>
            <a:graphicFrameLocks noGrp="1"/>
          </p:cNvGraphicFramePr>
          <p:nvPr>
            <p:extLst>
              <p:ext uri="{D42A27DB-BD31-4B8C-83A1-F6EECF244321}">
                <p14:modId xmlns:p14="http://schemas.microsoft.com/office/powerpoint/2010/main" val="2814176619"/>
              </p:ext>
            </p:extLst>
          </p:nvPr>
        </p:nvGraphicFramePr>
        <p:xfrm>
          <a:off x="1428595" y="1892361"/>
          <a:ext cx="9334810" cy="3474720"/>
        </p:xfrm>
        <a:graphic>
          <a:graphicData uri="http://schemas.openxmlformats.org/drawingml/2006/table">
            <a:tbl>
              <a:tblPr firstRow="1" bandRow="1">
                <a:tableStyleId>{5C22544A-7EE6-4342-B048-85BDC9FD1C3A}</a:tableStyleId>
              </a:tblPr>
              <a:tblGrid>
                <a:gridCol w="4667405">
                  <a:extLst>
                    <a:ext uri="{9D8B030D-6E8A-4147-A177-3AD203B41FA5}">
                      <a16:colId xmlns:a16="http://schemas.microsoft.com/office/drawing/2014/main" val="3157263038"/>
                    </a:ext>
                  </a:extLst>
                </a:gridCol>
                <a:gridCol w="4667405">
                  <a:extLst>
                    <a:ext uri="{9D8B030D-6E8A-4147-A177-3AD203B41FA5}">
                      <a16:colId xmlns:a16="http://schemas.microsoft.com/office/drawing/2014/main" val="2896535662"/>
                    </a:ext>
                  </a:extLst>
                </a:gridCol>
              </a:tblGrid>
              <a:tr h="370840">
                <a:tc>
                  <a:txBody>
                    <a:bodyPr/>
                    <a:lstStyle/>
                    <a:p>
                      <a:r>
                        <a:rPr lang="en-US" sz="2400" dirty="0"/>
                        <a:t>Current Codebase</a:t>
                      </a:r>
                    </a:p>
                  </a:txBody>
                  <a:tcPr/>
                </a:tc>
                <a:tc>
                  <a:txBody>
                    <a:bodyPr/>
                    <a:lstStyle/>
                    <a:p>
                      <a:r>
                        <a:rPr lang="en-US" sz="2400" dirty="0"/>
                        <a:t>New Codebase</a:t>
                      </a:r>
                    </a:p>
                  </a:txBody>
                  <a:tcPr/>
                </a:tc>
                <a:extLst>
                  <a:ext uri="{0D108BD9-81ED-4DB2-BD59-A6C34878D82A}">
                    <a16:rowId xmlns:a16="http://schemas.microsoft.com/office/drawing/2014/main" val="3957969664"/>
                  </a:ext>
                </a:extLst>
              </a:tr>
              <a:tr h="370840">
                <a:tc>
                  <a:txBody>
                    <a:bodyPr/>
                    <a:lstStyle/>
                    <a:p>
                      <a:pPr marL="285750" indent="-285750">
                        <a:buFont typeface="Arial" panose="020B0604020202020204" pitchFamily="34" charset="0"/>
                        <a:buChar char="•"/>
                      </a:pPr>
                      <a:r>
                        <a:rPr lang="en-US" sz="2400" dirty="0"/>
                        <a:t>Bloated</a:t>
                      </a:r>
                    </a:p>
                    <a:p>
                      <a:pPr marL="285750" indent="-285750">
                        <a:buFont typeface="Arial" panose="020B0604020202020204" pitchFamily="34" charset="0"/>
                        <a:buChar char="•"/>
                      </a:pPr>
                      <a:r>
                        <a:rPr lang="en-US" sz="2400" dirty="0"/>
                        <a:t>Redundancies</a:t>
                      </a:r>
                    </a:p>
                    <a:p>
                      <a:pPr marL="285750" indent="-285750">
                        <a:buFont typeface="Arial" panose="020B0604020202020204" pitchFamily="34" charset="0"/>
                        <a:buChar char="•"/>
                      </a:pPr>
                      <a:r>
                        <a:rPr lang="en-US" sz="2400" dirty="0"/>
                        <a:t>Disjointed</a:t>
                      </a:r>
                    </a:p>
                    <a:p>
                      <a:pPr marL="742950" lvl="1" indent="-285750">
                        <a:buFont typeface="Arial" panose="020B0604020202020204" pitchFamily="34" charset="0"/>
                        <a:buChar char="•"/>
                      </a:pPr>
                      <a:r>
                        <a:rPr lang="en-US" sz="2400" dirty="0"/>
                        <a:t>Scattered input data sources</a:t>
                      </a:r>
                    </a:p>
                    <a:p>
                      <a:pPr marL="742950" lvl="1" indent="-285750">
                        <a:buFont typeface="Arial" panose="020B0604020202020204" pitchFamily="34" charset="0"/>
                        <a:buChar char="•"/>
                      </a:pPr>
                      <a:r>
                        <a:rPr lang="en-US" sz="2400" dirty="0"/>
                        <a:t>Tailored routines per source</a:t>
                      </a:r>
                    </a:p>
                  </a:txBody>
                  <a:tcPr/>
                </a:tc>
                <a:tc>
                  <a:txBody>
                    <a:bodyPr/>
                    <a:lstStyle/>
                    <a:p>
                      <a:pPr marL="285750" indent="-285750">
                        <a:buFont typeface="Arial" panose="020B0604020202020204" pitchFamily="34" charset="0"/>
                        <a:buChar char="•"/>
                      </a:pPr>
                      <a:r>
                        <a:rPr lang="en-US" sz="2400" dirty="0"/>
                        <a:t>Conducive to scientists’ needs</a:t>
                      </a:r>
                    </a:p>
                    <a:p>
                      <a:pPr marL="742950" lvl="1" indent="-285750">
                        <a:buFont typeface="Arial" panose="020B0604020202020204" pitchFamily="34" charset="0"/>
                        <a:buChar char="•"/>
                      </a:pPr>
                      <a:r>
                        <a:rPr lang="en-US" sz="2400" dirty="0"/>
                        <a:t>Experimentation</a:t>
                      </a:r>
                    </a:p>
                    <a:p>
                      <a:pPr marL="742950" lvl="1" indent="-285750">
                        <a:buFont typeface="Arial" panose="020B0604020202020204" pitchFamily="34" charset="0"/>
                        <a:buChar char="•"/>
                      </a:pPr>
                      <a:r>
                        <a:rPr lang="en-US" sz="2400" dirty="0"/>
                        <a:t>Extension</a:t>
                      </a:r>
                    </a:p>
                    <a:p>
                      <a:pPr marL="285750" lvl="0" indent="-285750">
                        <a:buFont typeface="Arial" panose="020B0604020202020204" pitchFamily="34" charset="0"/>
                        <a:buChar char="•"/>
                      </a:pPr>
                      <a:r>
                        <a:rPr lang="en-US" sz="2400" dirty="0"/>
                        <a:t>Similar data stored together</a:t>
                      </a:r>
                    </a:p>
                    <a:p>
                      <a:pPr marL="285750" lvl="0" indent="-285750">
                        <a:buFont typeface="Arial" panose="020B0604020202020204" pitchFamily="34" charset="0"/>
                        <a:buChar char="•"/>
                      </a:pPr>
                      <a:r>
                        <a:rPr lang="en-US" sz="2400" dirty="0"/>
                        <a:t>Standardized </a:t>
                      </a:r>
                      <a:r>
                        <a:rPr lang="en-US" sz="2400" dirty="0" err="1"/>
                        <a:t>netCDF</a:t>
                      </a:r>
                      <a:r>
                        <a:rPr lang="en-US" sz="2400" dirty="0"/>
                        <a:t> API</a:t>
                      </a:r>
                    </a:p>
                    <a:p>
                      <a:pPr marL="285750" lvl="0" indent="-285750">
                        <a:buFont typeface="Arial" panose="020B0604020202020204" pitchFamily="34" charset="0"/>
                        <a:buChar char="•"/>
                      </a:pPr>
                      <a:r>
                        <a:rPr lang="en-US" sz="2400" dirty="0"/>
                        <a:t>Common library functions to reuse</a:t>
                      </a:r>
                    </a:p>
                    <a:p>
                      <a:pPr marL="285750" lvl="0" indent="-285750">
                        <a:buFont typeface="Arial" panose="020B0604020202020204" pitchFamily="34" charset="0"/>
                        <a:buChar char="•"/>
                      </a:pPr>
                      <a:r>
                        <a:rPr lang="en-US" sz="2400" dirty="0"/>
                        <a:t>Driven out cyclomatic complexity (nested statements)</a:t>
                      </a:r>
                    </a:p>
                  </a:txBody>
                  <a:tcPr/>
                </a:tc>
                <a:extLst>
                  <a:ext uri="{0D108BD9-81ED-4DB2-BD59-A6C34878D82A}">
                    <a16:rowId xmlns:a16="http://schemas.microsoft.com/office/drawing/2014/main" val="3991719352"/>
                  </a:ext>
                </a:extLst>
              </a:tr>
            </a:tbl>
          </a:graphicData>
        </a:graphic>
      </p:graphicFrame>
    </p:spTree>
    <p:extLst>
      <p:ext uri="{BB962C8B-B14F-4D97-AF65-F5344CB8AC3E}">
        <p14:creationId xmlns:p14="http://schemas.microsoft.com/office/powerpoint/2010/main" val="2261705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4B299"/>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rgbClr val="12022C"/>
                </a:solidFill>
                <a:effectLst/>
                <a:uLnTx/>
                <a:uFillTx/>
                <a:latin typeface="Bahnschrift" panose="020B0502040204020203" pitchFamily="34" charset="0"/>
                <a:ea typeface="+mj-ea"/>
                <a:cs typeface="+mj-cs"/>
              </a:rPr>
              <a:t>TISA Code re-architecture</a:t>
            </a:r>
          </a:p>
        </p:txBody>
      </p:sp>
      <p:graphicFrame>
        <p:nvGraphicFramePr>
          <p:cNvPr id="22" name="Diagram 21">
            <a:extLst>
              <a:ext uri="{FF2B5EF4-FFF2-40B4-BE49-F238E27FC236}">
                <a16:creationId xmlns:a16="http://schemas.microsoft.com/office/drawing/2014/main" id="{BFED9AF6-6652-D744-9838-D73329660DAD}"/>
              </a:ext>
            </a:extLst>
          </p:cNvPr>
          <p:cNvGraphicFramePr/>
          <p:nvPr>
            <p:extLst>
              <p:ext uri="{D42A27DB-BD31-4B8C-83A1-F6EECF244321}">
                <p14:modId xmlns:p14="http://schemas.microsoft.com/office/powerpoint/2010/main" val="3722687390"/>
              </p:ext>
            </p:extLst>
          </p:nvPr>
        </p:nvGraphicFramePr>
        <p:xfrm>
          <a:off x="1111250" y="539311"/>
          <a:ext cx="9969500" cy="6646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 name="Rectangle 22">
            <a:extLst>
              <a:ext uri="{FF2B5EF4-FFF2-40B4-BE49-F238E27FC236}">
                <a16:creationId xmlns:a16="http://schemas.microsoft.com/office/drawing/2014/main" id="{FCEED042-4429-D64E-91DF-ADE0150802BD}"/>
              </a:ext>
            </a:extLst>
          </p:cNvPr>
          <p:cNvSpPr/>
          <p:nvPr/>
        </p:nvSpPr>
        <p:spPr>
          <a:xfrm>
            <a:off x="3818966" y="4827494"/>
            <a:ext cx="4545106" cy="1331259"/>
          </a:xfrm>
          <a:prstGeom prst="rect">
            <a:avLst/>
          </a:prstGeom>
          <a:solidFill>
            <a:schemeClr val="accent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lumMod val="50000"/>
                  </a:schemeClr>
                </a:solidFill>
                <a:latin typeface="Avenir Next" panose="020B0503020202020204" pitchFamily="34" charset="0"/>
              </a:rPr>
              <a:t>JSON property configuration files</a:t>
            </a:r>
          </a:p>
        </p:txBody>
      </p:sp>
    </p:spTree>
    <p:extLst>
      <p:ext uri="{BB962C8B-B14F-4D97-AF65-F5344CB8AC3E}">
        <p14:creationId xmlns:p14="http://schemas.microsoft.com/office/powerpoint/2010/main" val="1235673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4B299"/>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a:ln>
                  <a:noFill/>
                </a:ln>
                <a:solidFill>
                  <a:srgbClr val="12022C"/>
                </a:solidFill>
                <a:effectLst/>
                <a:uLnTx/>
                <a:uFillTx/>
                <a:latin typeface="Bahnschrift" panose="020B0502040204020203" pitchFamily="34" charset="0"/>
                <a:ea typeface="+mj-ea"/>
                <a:cs typeface="+mj-cs"/>
              </a:rPr>
              <a:t>TISA Code re-architecture</a:t>
            </a:r>
            <a:endParaRPr kumimoji="0" lang="en-US" sz="4000" b="0" i="0" u="none" strike="noStrike" kern="1200" cap="all" spc="300" normalizeH="0" baseline="0" noProof="0" dirty="0">
              <a:ln>
                <a:noFill/>
              </a:ln>
              <a:solidFill>
                <a:srgbClr val="12022C"/>
              </a:solidFill>
              <a:effectLst/>
              <a:uLnTx/>
              <a:uFillTx/>
              <a:latin typeface="Bahnschrift" panose="020B0502040204020203" pitchFamily="34" charset="0"/>
              <a:ea typeface="+mj-ea"/>
              <a:cs typeface="+mj-cs"/>
            </a:endParaRPr>
          </a:p>
        </p:txBody>
      </p:sp>
      <p:pic>
        <p:nvPicPr>
          <p:cNvPr id="15" name="Picture 14">
            <a:extLst>
              <a:ext uri="{FF2B5EF4-FFF2-40B4-BE49-F238E27FC236}">
                <a16:creationId xmlns:a16="http://schemas.microsoft.com/office/drawing/2014/main" id="{EF814EE4-0EA8-5749-8CDA-8C6EE9DA0AE5}"/>
              </a:ext>
            </a:extLst>
          </p:cNvPr>
          <p:cNvPicPr>
            <a:picLocks noChangeAspect="1"/>
          </p:cNvPicPr>
          <p:nvPr/>
        </p:nvPicPr>
        <p:blipFill rotWithShape="1">
          <a:blip r:embed="rId2"/>
          <a:srcRect l="31799" t="61700" r="32070" b="2994"/>
          <a:stretch/>
        </p:blipFill>
        <p:spPr>
          <a:xfrm>
            <a:off x="8237671" y="2912668"/>
            <a:ext cx="2627454" cy="1904165"/>
          </a:xfrm>
          <a:prstGeom prst="rect">
            <a:avLst/>
          </a:prstGeom>
        </p:spPr>
      </p:pic>
      <p:pic>
        <p:nvPicPr>
          <p:cNvPr id="13" name="Picture 12">
            <a:extLst>
              <a:ext uri="{FF2B5EF4-FFF2-40B4-BE49-F238E27FC236}">
                <a16:creationId xmlns:a16="http://schemas.microsoft.com/office/drawing/2014/main" id="{0F826137-5453-004A-953E-AB7BB9F385FD}"/>
              </a:ext>
            </a:extLst>
          </p:cNvPr>
          <p:cNvPicPr>
            <a:picLocks noChangeAspect="1"/>
          </p:cNvPicPr>
          <p:nvPr/>
        </p:nvPicPr>
        <p:blipFill rotWithShape="1">
          <a:blip r:embed="rId2"/>
          <a:srcRect l="1960" t="3246" r="1826" b="38026"/>
          <a:stretch/>
        </p:blipFill>
        <p:spPr>
          <a:xfrm>
            <a:off x="954579" y="2281070"/>
            <a:ext cx="6996699" cy="3167362"/>
          </a:xfrm>
          <a:prstGeom prst="rect">
            <a:avLst/>
          </a:prstGeom>
        </p:spPr>
      </p:pic>
      <p:grpSp>
        <p:nvGrpSpPr>
          <p:cNvPr id="4" name="Group 3">
            <a:extLst>
              <a:ext uri="{FF2B5EF4-FFF2-40B4-BE49-F238E27FC236}">
                <a16:creationId xmlns:a16="http://schemas.microsoft.com/office/drawing/2014/main" id="{98E0DCE4-E6A6-7D4E-A3AA-F896E8C94BB3}"/>
              </a:ext>
            </a:extLst>
          </p:cNvPr>
          <p:cNvGrpSpPr/>
          <p:nvPr/>
        </p:nvGrpSpPr>
        <p:grpSpPr>
          <a:xfrm>
            <a:off x="1240972" y="1757370"/>
            <a:ext cx="6423421" cy="4031875"/>
            <a:chOff x="888275" y="1757370"/>
            <a:chExt cx="6423421" cy="4031875"/>
          </a:xfrm>
        </p:grpSpPr>
        <p:sp>
          <p:nvSpPr>
            <p:cNvPr id="2" name="TextBox 1">
              <a:extLst>
                <a:ext uri="{FF2B5EF4-FFF2-40B4-BE49-F238E27FC236}">
                  <a16:creationId xmlns:a16="http://schemas.microsoft.com/office/drawing/2014/main" id="{0CFBB542-E3F1-A341-BC4F-62B969D9DDB2}"/>
                </a:ext>
              </a:extLst>
            </p:cNvPr>
            <p:cNvSpPr txBox="1"/>
            <p:nvPr/>
          </p:nvSpPr>
          <p:spPr>
            <a:xfrm>
              <a:off x="888275" y="1757372"/>
              <a:ext cx="2103120" cy="4031873"/>
            </a:xfrm>
            <a:prstGeom prst="rect">
              <a:avLst/>
            </a:prstGeom>
            <a:noFill/>
          </p:spPr>
          <p:txBody>
            <a:bodyPr wrap="square" rtlCol="0">
              <a:spAutoFit/>
            </a:bodyPr>
            <a:lstStyle/>
            <a:p>
              <a:pPr algn="ctr"/>
              <a:r>
                <a:rPr lang="en-US" sz="25600" dirty="0">
                  <a:solidFill>
                    <a:srgbClr val="C00000"/>
                  </a:solidFill>
                </a:rPr>
                <a:t>X</a:t>
              </a:r>
            </a:p>
          </p:txBody>
        </p:sp>
        <p:sp>
          <p:nvSpPr>
            <p:cNvPr id="7" name="TextBox 6">
              <a:extLst>
                <a:ext uri="{FF2B5EF4-FFF2-40B4-BE49-F238E27FC236}">
                  <a16:creationId xmlns:a16="http://schemas.microsoft.com/office/drawing/2014/main" id="{52B93F1D-539C-7148-A6D3-44595F066D4C}"/>
                </a:ext>
              </a:extLst>
            </p:cNvPr>
            <p:cNvSpPr txBox="1"/>
            <p:nvPr/>
          </p:nvSpPr>
          <p:spPr>
            <a:xfrm>
              <a:off x="3048671" y="1757371"/>
              <a:ext cx="2103120" cy="4031873"/>
            </a:xfrm>
            <a:prstGeom prst="rect">
              <a:avLst/>
            </a:prstGeom>
            <a:noFill/>
          </p:spPr>
          <p:txBody>
            <a:bodyPr wrap="square" rtlCol="0">
              <a:spAutoFit/>
            </a:bodyPr>
            <a:lstStyle/>
            <a:p>
              <a:pPr algn="ctr"/>
              <a:r>
                <a:rPr lang="en-US" sz="25600" dirty="0">
                  <a:solidFill>
                    <a:srgbClr val="C00000"/>
                  </a:solidFill>
                </a:rPr>
                <a:t>X</a:t>
              </a:r>
            </a:p>
          </p:txBody>
        </p:sp>
        <p:sp>
          <p:nvSpPr>
            <p:cNvPr id="8" name="TextBox 7">
              <a:extLst>
                <a:ext uri="{FF2B5EF4-FFF2-40B4-BE49-F238E27FC236}">
                  <a16:creationId xmlns:a16="http://schemas.microsoft.com/office/drawing/2014/main" id="{E738FF20-28EC-4E40-92AC-AF3968941AA0}"/>
                </a:ext>
              </a:extLst>
            </p:cNvPr>
            <p:cNvSpPr txBox="1"/>
            <p:nvPr/>
          </p:nvSpPr>
          <p:spPr>
            <a:xfrm>
              <a:off x="5208576" y="1757370"/>
              <a:ext cx="2103120" cy="4031873"/>
            </a:xfrm>
            <a:prstGeom prst="rect">
              <a:avLst/>
            </a:prstGeom>
            <a:noFill/>
          </p:spPr>
          <p:txBody>
            <a:bodyPr wrap="square" rtlCol="0">
              <a:spAutoFit/>
            </a:bodyPr>
            <a:lstStyle/>
            <a:p>
              <a:pPr algn="ctr"/>
              <a:r>
                <a:rPr lang="en-US" sz="25600" dirty="0">
                  <a:solidFill>
                    <a:srgbClr val="C00000"/>
                  </a:solidFill>
                </a:rPr>
                <a:t>X</a:t>
              </a:r>
            </a:p>
          </p:txBody>
        </p:sp>
      </p:grpSp>
    </p:spTree>
    <p:extLst>
      <p:ext uri="{BB962C8B-B14F-4D97-AF65-F5344CB8AC3E}">
        <p14:creationId xmlns:p14="http://schemas.microsoft.com/office/powerpoint/2010/main" val="3564244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4B299"/>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a:ln>
                  <a:noFill/>
                </a:ln>
                <a:solidFill>
                  <a:srgbClr val="12022C"/>
                </a:solidFill>
                <a:effectLst/>
                <a:uLnTx/>
                <a:uFillTx/>
                <a:latin typeface="Bahnschrift" panose="020B0502040204020203" pitchFamily="34" charset="0"/>
                <a:ea typeface="+mj-ea"/>
                <a:cs typeface="+mj-cs"/>
              </a:rPr>
              <a:t>TISA Code re-architecture</a:t>
            </a:r>
            <a:endParaRPr kumimoji="0" lang="en-US" sz="4000" b="0" i="0" u="none" strike="noStrike" kern="1200" cap="all" spc="300" normalizeH="0" baseline="0" noProof="0" dirty="0">
              <a:ln>
                <a:noFill/>
              </a:ln>
              <a:solidFill>
                <a:srgbClr val="12022C"/>
              </a:solidFill>
              <a:effectLst/>
              <a:uLnTx/>
              <a:uFillTx/>
              <a:latin typeface="Bahnschrift" panose="020B0502040204020203" pitchFamily="34" charset="0"/>
              <a:ea typeface="+mj-ea"/>
              <a:cs typeface="+mj-cs"/>
            </a:endParaRPr>
          </a:p>
        </p:txBody>
      </p:sp>
      <p:graphicFrame>
        <p:nvGraphicFramePr>
          <p:cNvPr id="2" name="Table 3">
            <a:extLst>
              <a:ext uri="{FF2B5EF4-FFF2-40B4-BE49-F238E27FC236}">
                <a16:creationId xmlns:a16="http://schemas.microsoft.com/office/drawing/2014/main" id="{8A6BC6CE-A452-6C42-9C99-95DE808ACB10}"/>
              </a:ext>
            </a:extLst>
          </p:cNvPr>
          <p:cNvGraphicFramePr>
            <a:graphicFrameLocks noGrp="1"/>
          </p:cNvGraphicFramePr>
          <p:nvPr>
            <p:extLst>
              <p:ext uri="{D42A27DB-BD31-4B8C-83A1-F6EECF244321}">
                <p14:modId xmlns:p14="http://schemas.microsoft.com/office/powerpoint/2010/main" val="2507839045"/>
              </p:ext>
            </p:extLst>
          </p:nvPr>
        </p:nvGraphicFramePr>
        <p:xfrm>
          <a:off x="2032000" y="1727584"/>
          <a:ext cx="8128000" cy="3708400"/>
        </p:xfrm>
        <a:graphic>
          <a:graphicData uri="http://schemas.openxmlformats.org/drawingml/2006/table">
            <a:tbl>
              <a:tblPr firstRow="1" bandRow="1">
                <a:tableStyleId>{5C22544A-7EE6-4342-B048-85BDC9FD1C3A}</a:tableStyleId>
              </a:tblPr>
              <a:tblGrid>
                <a:gridCol w="2789382">
                  <a:extLst>
                    <a:ext uri="{9D8B030D-6E8A-4147-A177-3AD203B41FA5}">
                      <a16:colId xmlns:a16="http://schemas.microsoft.com/office/drawing/2014/main" val="4121319313"/>
                    </a:ext>
                  </a:extLst>
                </a:gridCol>
                <a:gridCol w="1274618">
                  <a:extLst>
                    <a:ext uri="{9D8B030D-6E8A-4147-A177-3AD203B41FA5}">
                      <a16:colId xmlns:a16="http://schemas.microsoft.com/office/drawing/2014/main" val="260162104"/>
                    </a:ext>
                  </a:extLst>
                </a:gridCol>
                <a:gridCol w="2860964">
                  <a:extLst>
                    <a:ext uri="{9D8B030D-6E8A-4147-A177-3AD203B41FA5}">
                      <a16:colId xmlns:a16="http://schemas.microsoft.com/office/drawing/2014/main" val="4292341628"/>
                    </a:ext>
                  </a:extLst>
                </a:gridCol>
                <a:gridCol w="1203036">
                  <a:extLst>
                    <a:ext uri="{9D8B030D-6E8A-4147-A177-3AD203B41FA5}">
                      <a16:colId xmlns:a16="http://schemas.microsoft.com/office/drawing/2014/main" val="1288438269"/>
                    </a:ext>
                  </a:extLst>
                </a:gridCol>
              </a:tblGrid>
              <a:tr h="370840">
                <a:tc gridSpan="4">
                  <a:txBody>
                    <a:bodyPr/>
                    <a:lstStyle/>
                    <a:p>
                      <a:pPr algn="ctr"/>
                      <a:r>
                        <a:rPr lang="en-US" b="0" dirty="0"/>
                        <a:t>Software Lines of Code</a:t>
                      </a:r>
                    </a:p>
                  </a:txBody>
                  <a:tcPr/>
                </a:tc>
                <a:tc hMerge="1">
                  <a:txBody>
                    <a:bodyPr/>
                    <a:lstStyle/>
                    <a:p>
                      <a:endParaRPr lang="en-US"/>
                    </a:p>
                  </a:txBody>
                  <a:tcPr/>
                </a:tc>
                <a:tc hMerge="1">
                  <a:txBody>
                    <a:bodyPr/>
                    <a:lstStyle/>
                    <a:p>
                      <a:pPr algn="ctr"/>
                      <a:endParaRPr lang="en-US" b="0" dirty="0"/>
                    </a:p>
                  </a:txBody>
                  <a:tcPr/>
                </a:tc>
                <a:tc hMerge="1">
                  <a:txBody>
                    <a:bodyPr/>
                    <a:lstStyle/>
                    <a:p>
                      <a:endParaRPr lang="en-US"/>
                    </a:p>
                  </a:txBody>
                  <a:tcPr/>
                </a:tc>
                <a:extLst>
                  <a:ext uri="{0D108BD9-81ED-4DB2-BD59-A6C34878D82A}">
                    <a16:rowId xmlns:a16="http://schemas.microsoft.com/office/drawing/2014/main" val="1584468489"/>
                  </a:ext>
                </a:extLst>
              </a:tr>
              <a:tr h="370840">
                <a:tc gridSpan="2">
                  <a:txBody>
                    <a:bodyPr/>
                    <a:lstStyle/>
                    <a:p>
                      <a:pPr algn="ctr"/>
                      <a:r>
                        <a:rPr lang="en-US" b="0" dirty="0"/>
                        <a:t>Original Code</a:t>
                      </a:r>
                    </a:p>
                  </a:txBody>
                  <a:tcPr/>
                </a:tc>
                <a:tc hMerge="1">
                  <a:txBody>
                    <a:bodyPr/>
                    <a:lstStyle/>
                    <a:p>
                      <a:endParaRPr lang="en-US" dirty="0"/>
                    </a:p>
                  </a:txBody>
                  <a:tcPr/>
                </a:tc>
                <a:tc gridSpan="2">
                  <a:txBody>
                    <a:bodyPr/>
                    <a:lstStyle/>
                    <a:p>
                      <a:pPr algn="ctr"/>
                      <a:r>
                        <a:rPr lang="en-US" b="0" dirty="0"/>
                        <a:t>Refactored Code</a:t>
                      </a:r>
                    </a:p>
                  </a:txBody>
                  <a:tcPr/>
                </a:tc>
                <a:tc hMerge="1">
                  <a:txBody>
                    <a:bodyPr/>
                    <a:lstStyle/>
                    <a:p>
                      <a:endParaRPr lang="en-US" dirty="0"/>
                    </a:p>
                  </a:txBody>
                  <a:tcPr/>
                </a:tc>
                <a:extLst>
                  <a:ext uri="{0D108BD9-81ED-4DB2-BD59-A6C34878D82A}">
                    <a16:rowId xmlns:a16="http://schemas.microsoft.com/office/drawing/2014/main" val="4172994962"/>
                  </a:ext>
                </a:extLst>
              </a:tr>
              <a:tr h="370840">
                <a:tc>
                  <a:txBody>
                    <a:bodyPr/>
                    <a:lstStyle/>
                    <a:p>
                      <a:r>
                        <a:rPr lang="en-US" dirty="0"/>
                        <a:t>nb2bb_lwwn_lnd_day</a:t>
                      </a:r>
                    </a:p>
                  </a:txBody>
                  <a:tcPr/>
                </a:tc>
                <a:tc>
                  <a:txBody>
                    <a:bodyPr/>
                    <a:lstStyle/>
                    <a:p>
                      <a:r>
                        <a:rPr lang="en-US" dirty="0"/>
                        <a:t>255</a:t>
                      </a:r>
                    </a:p>
                  </a:txBody>
                  <a:tcPr/>
                </a:tc>
                <a:tc>
                  <a:txBody>
                    <a:bodyPr/>
                    <a:lstStyle/>
                    <a:p>
                      <a:r>
                        <a:rPr lang="en-US" dirty="0"/>
                        <a:t>nb2bb_lwwn_general</a:t>
                      </a:r>
                    </a:p>
                  </a:txBody>
                  <a:tcPr/>
                </a:tc>
                <a:tc>
                  <a:txBody>
                    <a:bodyPr/>
                    <a:lstStyle/>
                    <a:p>
                      <a:r>
                        <a:rPr lang="en-US" dirty="0"/>
                        <a:t>156</a:t>
                      </a:r>
                    </a:p>
                  </a:txBody>
                  <a:tcPr/>
                </a:tc>
                <a:extLst>
                  <a:ext uri="{0D108BD9-81ED-4DB2-BD59-A6C34878D82A}">
                    <a16:rowId xmlns:a16="http://schemas.microsoft.com/office/drawing/2014/main" val="316982097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nb2bb_lwwn_lnd_nit</a:t>
                      </a:r>
                    </a:p>
                  </a:txBody>
                  <a:tcPr/>
                </a:tc>
                <a:tc>
                  <a:txBody>
                    <a:bodyPr/>
                    <a:lstStyle/>
                    <a:p>
                      <a:r>
                        <a:rPr lang="en-US" dirty="0"/>
                        <a:t>253</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30082845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nb2bb_lwwn_ocn_day</a:t>
                      </a:r>
                    </a:p>
                  </a:txBody>
                  <a:tcPr/>
                </a:tc>
                <a:tc>
                  <a:txBody>
                    <a:bodyPr/>
                    <a:lstStyle/>
                    <a:p>
                      <a:r>
                        <a:rPr lang="en-US" dirty="0"/>
                        <a:t>258</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4024125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nb2bb_lwwn_ocn_nit</a:t>
                      </a:r>
                    </a:p>
                  </a:txBody>
                  <a:tcPr/>
                </a:tc>
                <a:tc>
                  <a:txBody>
                    <a:bodyPr/>
                    <a:lstStyle/>
                    <a:p>
                      <a:r>
                        <a:rPr lang="en-US" dirty="0"/>
                        <a:t>255</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3399577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nb2bb_lwwn_sno_day</a:t>
                      </a:r>
                    </a:p>
                  </a:txBody>
                  <a:tcPr/>
                </a:tc>
                <a:tc>
                  <a:txBody>
                    <a:bodyPr/>
                    <a:lstStyle/>
                    <a:p>
                      <a:r>
                        <a:rPr lang="en-US" dirty="0"/>
                        <a:t>256</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384051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nb2bb_lwwn_sno_nit</a:t>
                      </a:r>
                    </a:p>
                  </a:txBody>
                  <a:tcPr/>
                </a:tc>
                <a:tc>
                  <a:txBody>
                    <a:bodyPr/>
                    <a:lstStyle/>
                    <a:p>
                      <a:r>
                        <a:rPr lang="en-US" dirty="0"/>
                        <a:t>245</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27905704"/>
                  </a:ext>
                </a:extLst>
              </a:tr>
              <a:tr h="370840">
                <a:tc>
                  <a:txBody>
                    <a:bodyPr/>
                    <a:lstStyle/>
                    <a:p>
                      <a:r>
                        <a:rPr lang="en-US" dirty="0"/>
                        <a:t>Total</a:t>
                      </a:r>
                    </a:p>
                  </a:txBody>
                  <a:tcPr/>
                </a:tc>
                <a:tc>
                  <a:txBody>
                    <a:bodyPr/>
                    <a:lstStyle/>
                    <a:p>
                      <a:r>
                        <a:rPr lang="en-US" dirty="0"/>
                        <a:t>1522</a:t>
                      </a:r>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2440417984"/>
                  </a:ext>
                </a:extLst>
              </a:tr>
              <a:tr h="370840">
                <a:tc>
                  <a:txBody>
                    <a:bodyPr/>
                    <a:lstStyle/>
                    <a:p>
                      <a:endParaRPr lang="en-US"/>
                    </a:p>
                  </a:txBody>
                  <a:tcPr/>
                </a:tc>
                <a:tc gridSpan="2">
                  <a:txBody>
                    <a:bodyPr/>
                    <a:lstStyle/>
                    <a:p>
                      <a:pPr algn="l"/>
                      <a:r>
                        <a:rPr lang="en-US" dirty="0"/>
                        <a:t>     </a:t>
                      </a:r>
                      <a:r>
                        <a:rPr lang="en-US" dirty="0">
                          <a:solidFill>
                            <a:schemeClr val="accent3">
                              <a:lumMod val="90000"/>
                              <a:lumOff val="10000"/>
                            </a:schemeClr>
                          </a:solidFill>
                        </a:rPr>
                        <a:t>Difference: 1366 lines</a:t>
                      </a:r>
                    </a:p>
                  </a:txBody>
                  <a:tcPr/>
                </a:tc>
                <a:tc hMerge="1">
                  <a:txBody>
                    <a:bodyPr/>
                    <a:lstStyle/>
                    <a:p>
                      <a:r>
                        <a:rPr lang="en-US" dirty="0"/>
                        <a:t>Difference</a:t>
                      </a:r>
                    </a:p>
                  </a:txBody>
                  <a:tcPr/>
                </a:tc>
                <a:tc>
                  <a:txBody>
                    <a:bodyPr/>
                    <a:lstStyle/>
                    <a:p>
                      <a:endParaRPr lang="en-US" dirty="0"/>
                    </a:p>
                  </a:txBody>
                  <a:tcPr/>
                </a:tc>
                <a:extLst>
                  <a:ext uri="{0D108BD9-81ED-4DB2-BD59-A6C34878D82A}">
                    <a16:rowId xmlns:a16="http://schemas.microsoft.com/office/drawing/2014/main" val="4159219002"/>
                  </a:ext>
                </a:extLst>
              </a:tr>
            </a:tbl>
          </a:graphicData>
        </a:graphic>
      </p:graphicFrame>
      <p:sp>
        <p:nvSpPr>
          <p:cNvPr id="6" name="Content Placeholder 2">
            <a:extLst>
              <a:ext uri="{FF2B5EF4-FFF2-40B4-BE49-F238E27FC236}">
                <a16:creationId xmlns:a16="http://schemas.microsoft.com/office/drawing/2014/main" id="{94033304-2F48-7F42-988F-C9CB613725E4}"/>
              </a:ext>
            </a:extLst>
          </p:cNvPr>
          <p:cNvSpPr txBox="1">
            <a:spLocks/>
          </p:cNvSpPr>
          <p:nvPr/>
        </p:nvSpPr>
        <p:spPr>
          <a:xfrm>
            <a:off x="4414157" y="5587003"/>
            <a:ext cx="3363686" cy="499654"/>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12022C"/>
                </a:solidFill>
              </a:rPr>
              <a:t>90% code reduction!</a:t>
            </a:r>
          </a:p>
        </p:txBody>
      </p:sp>
    </p:spTree>
    <p:extLst>
      <p:ext uri="{BB962C8B-B14F-4D97-AF65-F5344CB8AC3E}">
        <p14:creationId xmlns:p14="http://schemas.microsoft.com/office/powerpoint/2010/main" val="187320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27D7A02-907B-496F-BA7E-AA3780733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FBA5268-0AE7-4CAD-9537-D0EB09E76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88D065B-39DA-4077-B9CF-E489CE4C01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F2BA5E7-435E-0E4F-A352-20C5B1B3978C}"/>
              </a:ext>
            </a:extLst>
          </p:cNvPr>
          <p:cNvSpPr>
            <a:spLocks noGrp="1"/>
          </p:cNvSpPr>
          <p:nvPr>
            <p:ph type="ctrTitle"/>
          </p:nvPr>
        </p:nvSpPr>
        <p:spPr>
          <a:xfrm>
            <a:off x="2659529" y="2085788"/>
            <a:ext cx="6884895" cy="1496649"/>
          </a:xfrm>
        </p:spPr>
        <p:txBody>
          <a:bodyPr vert="horz" lIns="91440" tIns="45720" rIns="91440" bIns="45720" rtlCol="0" anchor="b">
            <a:normAutofit/>
          </a:bodyPr>
          <a:lstStyle/>
          <a:p>
            <a:pPr algn="ctr"/>
            <a:r>
              <a:rPr lang="en-US" sz="3200" kern="1200" dirty="0">
                <a:solidFill>
                  <a:schemeClr val="tx1">
                    <a:lumMod val="65000"/>
                    <a:lumOff val="35000"/>
                  </a:schemeClr>
                </a:solidFill>
                <a:latin typeface="+mj-lt"/>
                <a:ea typeface="+mj-ea"/>
                <a:cs typeface="+mj-cs"/>
              </a:rPr>
              <a:t>Clouds code re-architecture</a:t>
            </a:r>
          </a:p>
        </p:txBody>
      </p:sp>
      <p:sp>
        <p:nvSpPr>
          <p:cNvPr id="6" name="Text Placeholder 5">
            <a:extLst>
              <a:ext uri="{FF2B5EF4-FFF2-40B4-BE49-F238E27FC236}">
                <a16:creationId xmlns:a16="http://schemas.microsoft.com/office/drawing/2014/main" id="{36FD50F1-9592-8247-A0D1-6296BFD54B40}"/>
              </a:ext>
            </a:extLst>
          </p:cNvPr>
          <p:cNvSpPr>
            <a:spLocks noGrp="1"/>
          </p:cNvSpPr>
          <p:nvPr>
            <p:ph type="body" sz="quarter" idx="15"/>
          </p:nvPr>
        </p:nvSpPr>
        <p:spPr>
          <a:xfrm>
            <a:off x="3048000" y="3948056"/>
            <a:ext cx="6096000" cy="830134"/>
          </a:xfrm>
        </p:spPr>
        <p:txBody>
          <a:bodyPr vert="horz" lIns="91440" tIns="45720" rIns="91440" bIns="45720" rtlCol="0" anchor="t">
            <a:normAutofit/>
          </a:bodyPr>
          <a:lstStyle/>
          <a:p>
            <a:pPr algn="ctr">
              <a:lnSpc>
                <a:spcPct val="90000"/>
              </a:lnSpc>
            </a:pPr>
            <a:r>
              <a:rPr lang="en-US" sz="1800" kern="1200" dirty="0">
                <a:solidFill>
                  <a:schemeClr val="tx1">
                    <a:lumMod val="65000"/>
                    <a:lumOff val="35000"/>
                  </a:schemeClr>
                </a:solidFill>
                <a:latin typeface="+mn-lt"/>
                <a:ea typeface="+mn-ea"/>
                <a:cs typeface="+mn-cs"/>
              </a:rPr>
              <a:t>cloud mask code refactoring</a:t>
            </a:r>
          </a:p>
        </p:txBody>
      </p:sp>
    </p:spTree>
    <p:extLst>
      <p:ext uri="{BB962C8B-B14F-4D97-AF65-F5344CB8AC3E}">
        <p14:creationId xmlns:p14="http://schemas.microsoft.com/office/powerpoint/2010/main" val="4142081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EBD13AB-3DC3-B646-8E8A-D14BBE4BDDCD}"/>
              </a:ext>
            </a:extLst>
          </p:cNvPr>
          <p:cNvPicPr>
            <a:picLocks noChangeAspect="1"/>
          </p:cNvPicPr>
          <p:nvPr/>
        </p:nvPicPr>
        <p:blipFill rotWithShape="1">
          <a:blip r:embed="rId2"/>
          <a:srcRect t="27252" b="44840"/>
          <a:stretch/>
        </p:blipFill>
        <p:spPr>
          <a:xfrm>
            <a:off x="0" y="4027385"/>
            <a:ext cx="12192000" cy="2830616"/>
          </a:xfrm>
          <a:prstGeom prst="rect">
            <a:avLst/>
          </a:prstGeom>
        </p:spPr>
      </p:pic>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rgbClr val="C5F0CE"/>
                </a:solidFill>
                <a:effectLst/>
                <a:uLnTx/>
                <a:uFillTx/>
                <a:latin typeface="Bahnschrift" panose="020B0502040204020203" pitchFamily="34" charset="0"/>
                <a:ea typeface="+mj-ea"/>
                <a:cs typeface="+mj-cs"/>
              </a:rPr>
              <a:t>Clouds Code re-architecture</a:t>
            </a:r>
          </a:p>
        </p:txBody>
      </p:sp>
      <p:sp>
        <p:nvSpPr>
          <p:cNvPr id="2" name="TextBox 1">
            <a:extLst>
              <a:ext uri="{FF2B5EF4-FFF2-40B4-BE49-F238E27FC236}">
                <a16:creationId xmlns:a16="http://schemas.microsoft.com/office/drawing/2014/main" id="{CB2F8991-39CC-6043-821B-DD131A7B18C8}"/>
              </a:ext>
            </a:extLst>
          </p:cNvPr>
          <p:cNvSpPr txBox="1"/>
          <p:nvPr/>
        </p:nvSpPr>
        <p:spPr>
          <a:xfrm>
            <a:off x="787078" y="1666754"/>
            <a:ext cx="10382492"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a:t>Focus on </a:t>
            </a:r>
            <a:r>
              <a:rPr lang="en-US" sz="2400" dirty="0" err="1"/>
              <a:t>CERESmask</a:t>
            </a:r>
            <a:r>
              <a:rPr lang="en-US" sz="2400" dirty="0"/>
              <a:t> – cloud mask</a:t>
            </a:r>
            <a:br>
              <a:rPr lang="en-US" sz="2400" dirty="0"/>
            </a:br>
            <a:endParaRPr lang="en-US" sz="2400" dirty="0"/>
          </a:p>
          <a:p>
            <a:pPr marL="285750" indent="-285750">
              <a:buFont typeface="Arial" panose="020B0604020202020204" pitchFamily="34" charset="0"/>
              <a:buChar char="•"/>
            </a:pPr>
            <a:r>
              <a:rPr lang="en-US" sz="2400" dirty="0"/>
              <a:t>Powerful code, decision tree</a:t>
            </a:r>
          </a:p>
          <a:p>
            <a:pPr marL="742950" lvl="1" indent="-285750">
              <a:buFont typeface="Arial" panose="020B0604020202020204" pitchFamily="34" charset="0"/>
              <a:buChar char="•"/>
            </a:pPr>
            <a:r>
              <a:rPr lang="en-US" sz="2400" dirty="0">
                <a:sym typeface="Wingdings" pitchFamily="2" charset="2"/>
              </a:rPr>
              <a:t>cloud, no cloud</a:t>
            </a:r>
          </a:p>
          <a:p>
            <a:pPr marL="742950" lvl="1" indent="-285750">
              <a:buFont typeface="Arial" panose="020B0604020202020204" pitchFamily="34" charset="0"/>
              <a:buChar char="•"/>
            </a:pPr>
            <a:r>
              <a:rPr lang="en-US" sz="2400" dirty="0">
                <a:sym typeface="Wingdings" pitchFamily="2" charset="2"/>
              </a:rPr>
              <a:t>other classification types</a:t>
            </a:r>
            <a:endParaRPr lang="en-US" sz="2400" dirty="0"/>
          </a:p>
          <a:p>
            <a:pPr marL="285750" indent="-285750">
              <a:buFont typeface="Arial" panose="020B0604020202020204" pitchFamily="34" charset="0"/>
              <a:buChar char="•"/>
            </a:pPr>
            <a:endParaRPr lang="en-US" sz="2400" dirty="0">
              <a:solidFill>
                <a:schemeClr val="bg1">
                  <a:lumMod val="85000"/>
                </a:schemeClr>
              </a:solidFill>
            </a:endParaRPr>
          </a:p>
        </p:txBody>
      </p:sp>
    </p:spTree>
    <p:extLst>
      <p:ext uri="{BB962C8B-B14F-4D97-AF65-F5344CB8AC3E}">
        <p14:creationId xmlns:p14="http://schemas.microsoft.com/office/powerpoint/2010/main" val="506028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chemeClr val="accent3">
                    <a:lumMod val="10000"/>
                    <a:lumOff val="90000"/>
                  </a:schemeClr>
                </a:solidFill>
                <a:effectLst/>
                <a:uLnTx/>
                <a:uFillTx/>
                <a:latin typeface="Bahnschrift" panose="020B0502040204020203" pitchFamily="34" charset="0"/>
                <a:ea typeface="+mj-ea"/>
                <a:cs typeface="+mj-cs"/>
              </a:rPr>
              <a:t>Clouds Code re-architecture</a:t>
            </a:r>
          </a:p>
        </p:txBody>
      </p:sp>
      <p:sp>
        <p:nvSpPr>
          <p:cNvPr id="2" name="TextBox 1">
            <a:extLst>
              <a:ext uri="{FF2B5EF4-FFF2-40B4-BE49-F238E27FC236}">
                <a16:creationId xmlns:a16="http://schemas.microsoft.com/office/drawing/2014/main" id="{CB2F8991-39CC-6043-821B-DD131A7B18C8}"/>
              </a:ext>
            </a:extLst>
          </p:cNvPr>
          <p:cNvSpPr txBox="1"/>
          <p:nvPr/>
        </p:nvSpPr>
        <p:spPr>
          <a:xfrm>
            <a:off x="787078" y="1666754"/>
            <a:ext cx="10382492" cy="489364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Maintainability challenges:</a:t>
            </a:r>
          </a:p>
          <a:p>
            <a:pPr marL="742950" lvl="1" indent="-285750">
              <a:buFont typeface="Arial" panose="020B0604020202020204" pitchFamily="34" charset="0"/>
              <a:buChar char="•"/>
            </a:pPr>
            <a:r>
              <a:rPr lang="en-US" sz="2400" dirty="0">
                <a:solidFill>
                  <a:srgbClr val="000000"/>
                </a:solidFill>
                <a:latin typeface="Tw Cen MT" panose="020B0602020104020603"/>
              </a:rPr>
              <a:t>7,121 lines of code</a:t>
            </a:r>
          </a:p>
          <a:p>
            <a:pPr marL="742950" lvl="1" indent="-285750">
              <a:buFont typeface="Arial" panose="020B0604020202020204" pitchFamily="34" charset="0"/>
              <a:buChar char="•"/>
            </a:pPr>
            <a:r>
              <a:rPr lang="en-US" sz="2400" dirty="0">
                <a:solidFill>
                  <a:srgbClr val="000000"/>
                </a:solidFill>
                <a:latin typeface="Tw Cen MT" panose="020B0602020104020603"/>
              </a:rPr>
              <a:t>Direct memory access</a:t>
            </a:r>
          </a:p>
          <a:p>
            <a:pPr marL="742950" lvl="1" indent="-285750">
              <a:buFont typeface="Arial" panose="020B0604020202020204" pitchFamily="34" charset="0"/>
              <a:buChar char="•"/>
            </a:pPr>
            <a:r>
              <a:rPr lang="en-US" sz="2400" dirty="0">
                <a:solidFill>
                  <a:srgbClr val="000000"/>
                </a:solidFill>
                <a:latin typeface="Tw Cen MT" panose="020B0602020104020603"/>
              </a:rPr>
              <a:t>Inputs generated within codebase</a:t>
            </a:r>
          </a:p>
          <a:p>
            <a:pPr marL="742950" lvl="1" indent="-285750">
              <a:buFont typeface="Arial" panose="020B0604020202020204" pitchFamily="34" charset="0"/>
              <a:buChar char="•"/>
            </a:pPr>
            <a:endParaRPr lang="en-US" sz="2400" dirty="0">
              <a:solidFill>
                <a:srgbClr val="000000"/>
              </a:solidFill>
              <a:latin typeface="Tw Cen MT" panose="020B0602020104020603"/>
            </a:endParaRPr>
          </a:p>
          <a:p>
            <a:pPr marL="285750" indent="-285750">
              <a:buFont typeface="Arial" panose="020B0604020202020204" pitchFamily="34" charset="0"/>
              <a:buChar char="•"/>
            </a:pPr>
            <a:r>
              <a:rPr lang="en-US" sz="2400" dirty="0">
                <a:solidFill>
                  <a:srgbClr val="000000"/>
                </a:solidFill>
                <a:latin typeface="Tw Cen MT" panose="020B0602020104020603"/>
              </a:rPr>
              <a:t>New features with refactoring:</a:t>
            </a:r>
          </a:p>
          <a:p>
            <a:pPr marL="742950" lvl="1" indent="-285750">
              <a:buFont typeface="Arial" panose="020B0604020202020204" pitchFamily="34" charset="0"/>
              <a:buChar char="•"/>
            </a:pPr>
            <a:r>
              <a:rPr lang="en-US" sz="2400" dirty="0">
                <a:solidFill>
                  <a:srgbClr val="000000"/>
                </a:solidFill>
                <a:latin typeface="Tw Cen MT" panose="020B0602020104020603"/>
              </a:rPr>
              <a:t>Object-oriented programming</a:t>
            </a:r>
          </a:p>
          <a:p>
            <a:pPr marL="1200150" lvl="2" indent="-285750">
              <a:buFont typeface="Arial" panose="020B0604020202020204" pitchFamily="34" charset="0"/>
              <a:buChar char="•"/>
            </a:pPr>
            <a:r>
              <a:rPr lang="en-US" sz="2400" dirty="0">
                <a:solidFill>
                  <a:srgbClr val="000000"/>
                </a:solidFill>
                <a:latin typeface="Tw Cen MT" panose="020B0602020104020603"/>
              </a:rPr>
              <a:t>Parent/child inheritance of methods</a:t>
            </a:r>
          </a:p>
          <a:p>
            <a:pPr marL="1200150" lvl="2" indent="-285750">
              <a:buFont typeface="Arial" panose="020B0604020202020204" pitchFamily="34" charset="0"/>
              <a:buChar char="•"/>
            </a:pPr>
            <a:r>
              <a:rPr lang="en-US" sz="2400" dirty="0">
                <a:solidFill>
                  <a:srgbClr val="000000"/>
                </a:solidFill>
                <a:latin typeface="Tw Cen MT" panose="020B0602020104020603"/>
              </a:rPr>
              <a:t>Less code duplication</a:t>
            </a:r>
          </a:p>
          <a:p>
            <a:pPr marL="1200150" lvl="2" indent="-285750">
              <a:buFont typeface="Arial" panose="020B0604020202020204" pitchFamily="34" charset="0"/>
              <a:buChar char="•"/>
            </a:pPr>
            <a:r>
              <a:rPr lang="en-US" sz="2400" dirty="0">
                <a:solidFill>
                  <a:srgbClr val="000000"/>
                </a:solidFill>
                <a:latin typeface="Tw Cen MT" panose="020B0602020104020603"/>
              </a:rPr>
              <a:t>Enables unit testing</a:t>
            </a:r>
          </a:p>
          <a:p>
            <a:pPr marL="1200150" lvl="2" indent="-285750">
              <a:buFont typeface="Arial" panose="020B0604020202020204" pitchFamily="34" charset="0"/>
              <a:buChar char="•"/>
            </a:pPr>
            <a:r>
              <a:rPr lang="en-US" sz="2400" dirty="0">
                <a:solidFill>
                  <a:srgbClr val="000000"/>
                </a:solidFill>
                <a:latin typeface="Tw Cen MT" panose="020B0602020104020603"/>
              </a:rPr>
              <a:t>Polymorphism: one interface used on multiple data types</a:t>
            </a:r>
          </a:p>
          <a:p>
            <a:pPr marL="1200150" lvl="2" indent="-285750">
              <a:buFont typeface="Arial" panose="020B0604020202020204" pitchFamily="34" charset="0"/>
              <a:buChar char="•"/>
            </a:pPr>
            <a:endParaRPr lang="en-US" sz="2400" dirty="0">
              <a:solidFill>
                <a:srgbClr val="000000"/>
              </a:solidFill>
              <a:latin typeface="Tw Cen MT" panose="020B0602020104020603"/>
            </a:endParaRPr>
          </a:p>
          <a:p>
            <a:pPr marL="742950" lvl="1" indent="-285750">
              <a:buFont typeface="Arial" panose="020B0604020202020204" pitchFamily="34" charset="0"/>
              <a:buChar char="•"/>
            </a:pPr>
            <a:r>
              <a:rPr lang="en-US" sz="2400" dirty="0">
                <a:solidFill>
                  <a:srgbClr val="000000"/>
                </a:solidFill>
                <a:latin typeface="Tw Cen MT" panose="020B0602020104020603"/>
              </a:rPr>
              <a:t>Configuration files – easier to tune repeated values, don’t touch source code</a:t>
            </a:r>
            <a:endPar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9741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chemeClr val="accent3">
                    <a:lumMod val="10000"/>
                    <a:lumOff val="90000"/>
                  </a:schemeClr>
                </a:solidFill>
                <a:effectLst/>
                <a:uLnTx/>
                <a:uFillTx/>
                <a:latin typeface="Bahnschrift" panose="020B0502040204020203" pitchFamily="34" charset="0"/>
                <a:ea typeface="+mj-ea"/>
                <a:cs typeface="+mj-cs"/>
              </a:rPr>
              <a:t>Clouds Code re-architecture</a:t>
            </a:r>
          </a:p>
        </p:txBody>
      </p:sp>
      <p:pic>
        <p:nvPicPr>
          <p:cNvPr id="5" name="Content Placeholder 5">
            <a:extLst>
              <a:ext uri="{FF2B5EF4-FFF2-40B4-BE49-F238E27FC236}">
                <a16:creationId xmlns:a16="http://schemas.microsoft.com/office/drawing/2014/main" id="{D1553E88-0350-F340-ADD2-D07026CDA220}"/>
              </a:ext>
            </a:extLst>
          </p:cNvPr>
          <p:cNvPicPr>
            <a:picLocks noChangeAspect="1"/>
          </p:cNvPicPr>
          <p:nvPr/>
        </p:nvPicPr>
        <p:blipFill>
          <a:blip r:embed="rId3"/>
          <a:stretch>
            <a:fillRect/>
          </a:stretch>
        </p:blipFill>
        <p:spPr>
          <a:xfrm>
            <a:off x="0" y="2346512"/>
            <a:ext cx="13399096" cy="6832212"/>
          </a:xfrm>
          <a:prstGeom prst="rect">
            <a:avLst/>
          </a:prstGeom>
        </p:spPr>
      </p:pic>
      <p:sp>
        <p:nvSpPr>
          <p:cNvPr id="7" name="TextBox 6">
            <a:extLst>
              <a:ext uri="{FF2B5EF4-FFF2-40B4-BE49-F238E27FC236}">
                <a16:creationId xmlns:a16="http://schemas.microsoft.com/office/drawing/2014/main" id="{3571E254-FDC3-CE44-9686-7B73D1428F2B}"/>
              </a:ext>
            </a:extLst>
          </p:cNvPr>
          <p:cNvSpPr txBox="1"/>
          <p:nvPr/>
        </p:nvSpPr>
        <p:spPr>
          <a:xfrm>
            <a:off x="0" y="1714456"/>
            <a:ext cx="6701742" cy="461665"/>
          </a:xfrm>
          <a:prstGeom prst="rect">
            <a:avLst/>
          </a:prstGeom>
          <a:noFill/>
        </p:spPr>
        <p:txBody>
          <a:bodyPr wrap="square">
            <a:spAutoFit/>
          </a:bodyPr>
          <a:lstStyle/>
          <a:p>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Current listing of variables and functions</a:t>
            </a:r>
            <a:endParaRPr lang="en-US" sz="2400" dirty="0"/>
          </a:p>
        </p:txBody>
      </p:sp>
    </p:spTree>
    <p:extLst>
      <p:ext uri="{BB962C8B-B14F-4D97-AF65-F5344CB8AC3E}">
        <p14:creationId xmlns:p14="http://schemas.microsoft.com/office/powerpoint/2010/main" val="222664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pic>
        <p:nvPicPr>
          <p:cNvPr id="6" name="Content Placeholder 18">
            <a:extLst>
              <a:ext uri="{FF2B5EF4-FFF2-40B4-BE49-F238E27FC236}">
                <a16:creationId xmlns:a16="http://schemas.microsoft.com/office/drawing/2014/main" id="{8DDBF6B3-1F05-7144-B8C1-E4DF5F8514EB}"/>
              </a:ext>
            </a:extLst>
          </p:cNvPr>
          <p:cNvPicPr>
            <a:picLocks noChangeAspect="1"/>
          </p:cNvPicPr>
          <p:nvPr/>
        </p:nvPicPr>
        <p:blipFill>
          <a:blip r:embed="rId3"/>
          <a:stretch>
            <a:fillRect/>
          </a:stretch>
        </p:blipFill>
        <p:spPr>
          <a:xfrm>
            <a:off x="0" y="-46281"/>
            <a:ext cx="12192000" cy="6904281"/>
          </a:xfrm>
          <a:prstGeom prst="rect">
            <a:avLst/>
          </a:prstGeom>
        </p:spPr>
      </p:pic>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8" name="TextBox 7">
            <a:extLst>
              <a:ext uri="{FF2B5EF4-FFF2-40B4-BE49-F238E27FC236}">
                <a16:creationId xmlns:a16="http://schemas.microsoft.com/office/drawing/2014/main" id="{F87C3FB1-EC26-834B-91FE-E940FBB0DBD4}"/>
              </a:ext>
            </a:extLst>
          </p:cNvPr>
          <p:cNvSpPr txBox="1"/>
          <p:nvPr/>
        </p:nvSpPr>
        <p:spPr>
          <a:xfrm>
            <a:off x="5282651" y="-46281"/>
            <a:ext cx="498869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Class structure – refactored mask code</a:t>
            </a:r>
          </a:p>
        </p:txBody>
      </p:sp>
    </p:spTree>
    <p:extLst>
      <p:ext uri="{BB962C8B-B14F-4D97-AF65-F5344CB8AC3E}">
        <p14:creationId xmlns:p14="http://schemas.microsoft.com/office/powerpoint/2010/main" val="4114362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27D7A02-907B-496F-BA7E-AA3780733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14" name="Rectangle 13">
            <a:extLst>
              <a:ext uri="{FF2B5EF4-FFF2-40B4-BE49-F238E27FC236}">
                <a16:creationId xmlns:a16="http://schemas.microsoft.com/office/drawing/2014/main" id="{0FBA5268-0AE7-4CAD-9537-D0EB09E76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16" name="Rectangle 15">
            <a:extLst>
              <a:ext uri="{FF2B5EF4-FFF2-40B4-BE49-F238E27FC236}">
                <a16:creationId xmlns:a16="http://schemas.microsoft.com/office/drawing/2014/main" id="{088D065B-39DA-4077-B9CF-E489CE4C01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7" name="Title 6">
            <a:extLst>
              <a:ext uri="{FF2B5EF4-FFF2-40B4-BE49-F238E27FC236}">
                <a16:creationId xmlns:a16="http://schemas.microsoft.com/office/drawing/2014/main" id="{0F2BA5E7-435E-0E4F-A352-20C5B1B3978C}"/>
              </a:ext>
            </a:extLst>
          </p:cNvPr>
          <p:cNvSpPr>
            <a:spLocks noGrp="1"/>
          </p:cNvSpPr>
          <p:nvPr>
            <p:ph type="ctrTitle"/>
          </p:nvPr>
        </p:nvSpPr>
        <p:spPr>
          <a:xfrm>
            <a:off x="2659529" y="2085788"/>
            <a:ext cx="6884895" cy="1496649"/>
          </a:xfrm>
        </p:spPr>
        <p:txBody>
          <a:bodyPr vert="horz" lIns="91440" tIns="45720" rIns="91440" bIns="45720" rtlCol="0" anchor="b">
            <a:normAutofit/>
          </a:bodyPr>
          <a:lstStyle/>
          <a:p>
            <a:pPr algn="ctr"/>
            <a:r>
              <a:rPr lang="en-US" sz="3200" kern="1200" dirty="0">
                <a:solidFill>
                  <a:schemeClr val="tx1">
                    <a:lumMod val="65000"/>
                    <a:lumOff val="35000"/>
                  </a:schemeClr>
                </a:solidFill>
                <a:latin typeface="+mj-lt"/>
                <a:ea typeface="+mj-ea"/>
                <a:cs typeface="+mj-cs"/>
              </a:rPr>
              <a:t>Clouds code re-architecture</a:t>
            </a:r>
          </a:p>
        </p:txBody>
      </p:sp>
      <p:sp>
        <p:nvSpPr>
          <p:cNvPr id="6" name="Text Placeholder 5">
            <a:extLst>
              <a:ext uri="{FF2B5EF4-FFF2-40B4-BE49-F238E27FC236}">
                <a16:creationId xmlns:a16="http://schemas.microsoft.com/office/drawing/2014/main" id="{36FD50F1-9592-8247-A0D1-6296BFD54B40}"/>
              </a:ext>
            </a:extLst>
          </p:cNvPr>
          <p:cNvSpPr>
            <a:spLocks noGrp="1"/>
          </p:cNvSpPr>
          <p:nvPr>
            <p:ph type="body" sz="quarter" idx="15"/>
          </p:nvPr>
        </p:nvSpPr>
        <p:spPr>
          <a:xfrm>
            <a:off x="3048000" y="3948056"/>
            <a:ext cx="6096000" cy="830134"/>
          </a:xfrm>
        </p:spPr>
        <p:txBody>
          <a:bodyPr vert="horz" lIns="91440" tIns="45720" rIns="91440" bIns="45720" rtlCol="0" anchor="t">
            <a:normAutofit/>
          </a:bodyPr>
          <a:lstStyle/>
          <a:p>
            <a:pPr algn="ctr">
              <a:lnSpc>
                <a:spcPct val="90000"/>
              </a:lnSpc>
            </a:pPr>
            <a:r>
              <a:rPr lang="en-US" sz="1800" kern="1200" dirty="0">
                <a:solidFill>
                  <a:schemeClr val="tx1">
                    <a:lumMod val="65000"/>
                    <a:lumOff val="35000"/>
                  </a:schemeClr>
                </a:solidFill>
                <a:latin typeface="+mn-lt"/>
                <a:ea typeface="+mn-ea"/>
                <a:cs typeface="+mn-cs"/>
              </a:rPr>
              <a:t>Serverless architecture experiment</a:t>
            </a:r>
          </a:p>
        </p:txBody>
      </p:sp>
    </p:spTree>
    <p:extLst>
      <p:ext uri="{BB962C8B-B14F-4D97-AF65-F5344CB8AC3E}">
        <p14:creationId xmlns:p14="http://schemas.microsoft.com/office/powerpoint/2010/main" val="3019849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chemeClr val="accent3">
                    <a:lumMod val="10000"/>
                    <a:lumOff val="90000"/>
                  </a:schemeClr>
                </a:solidFill>
                <a:effectLst/>
                <a:uLnTx/>
                <a:uFillTx/>
                <a:latin typeface="Bahnschrift" panose="020B0502040204020203" pitchFamily="34" charset="0"/>
                <a:ea typeface="+mj-ea"/>
                <a:cs typeface="+mj-cs"/>
              </a:rPr>
              <a:t>Clouds Code re-architecture</a:t>
            </a:r>
          </a:p>
        </p:txBody>
      </p:sp>
      <p:sp>
        <p:nvSpPr>
          <p:cNvPr id="2" name="TextBox 1">
            <a:extLst>
              <a:ext uri="{FF2B5EF4-FFF2-40B4-BE49-F238E27FC236}">
                <a16:creationId xmlns:a16="http://schemas.microsoft.com/office/drawing/2014/main" id="{CB2F8991-39CC-6043-821B-DD131A7B18C8}"/>
              </a:ext>
            </a:extLst>
          </p:cNvPr>
          <p:cNvSpPr txBox="1"/>
          <p:nvPr/>
        </p:nvSpPr>
        <p:spPr>
          <a:xfrm>
            <a:off x="787078" y="1666754"/>
            <a:ext cx="10382492" cy="415498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chemeClr val="accent3">
                    <a:lumMod val="50000"/>
                    <a:lumOff val="50000"/>
                  </a:schemeClr>
                </a:solidFill>
                <a:latin typeface="Tw Cen MT" panose="020B0602020104020603"/>
              </a:rPr>
              <a:t>Goal</a:t>
            </a:r>
            <a:r>
              <a:rPr lang="en-US" sz="2400" dirty="0">
                <a:solidFill>
                  <a:srgbClr val="000000"/>
                </a:solidFill>
                <a:latin typeface="Tw Cen MT" panose="020B0602020104020603"/>
              </a:rPr>
              <a:t>: Run CURRENT CERES Clouds code in AWS</a:t>
            </a:r>
            <a:br>
              <a:rPr lang="en-US" sz="2400" dirty="0">
                <a:solidFill>
                  <a:srgbClr val="000000"/>
                </a:solidFill>
                <a:latin typeface="Tw Cen MT" panose="020B0602020104020603"/>
              </a:rPr>
            </a:br>
            <a:endParaRPr lang="en-US" sz="2400" dirty="0">
              <a:solidFill>
                <a:srgbClr val="000000"/>
              </a:solidFill>
              <a:latin typeface="Tw Cen MT" panose="020B0602020104020603"/>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chemeClr val="accent3">
                    <a:lumMod val="50000"/>
                    <a:lumOff val="50000"/>
                  </a:schemeClr>
                </a:solidFill>
                <a:latin typeface="Tw Cen MT" panose="020B0602020104020603"/>
              </a:rPr>
              <a:t>Motivations</a:t>
            </a:r>
            <a:r>
              <a:rPr lang="en-US" sz="2400" dirty="0">
                <a:solidFill>
                  <a:srgbClr val="000000"/>
                </a:solidFill>
                <a:latin typeface="Tw Cen MT" panose="020B0602020104020603"/>
              </a:rPr>
              <a:t>:</a:t>
            </a:r>
          </a:p>
          <a:p>
            <a:pPr marL="742950" lvl="1" indent="-285750">
              <a:buFont typeface="Arial" panose="020B0604020202020204" pitchFamily="34" charset="0"/>
              <a:buChar char="•"/>
            </a:pP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Refactoring (new code) – long timeline</a:t>
            </a:r>
          </a:p>
          <a:p>
            <a:pPr marL="742950" lvl="1" indent="-285750">
              <a:buFont typeface="Arial" panose="020B0604020202020204" pitchFamily="34" charset="0"/>
              <a:buChar char="•"/>
            </a:pPr>
            <a:r>
              <a:rPr lang="en-US" sz="2400" dirty="0">
                <a:solidFill>
                  <a:srgbClr val="000000"/>
                </a:solidFill>
                <a:latin typeface="Tw Cen MT" panose="020B0602020104020603"/>
              </a:rPr>
              <a:t>1 week of processing / 1 year of data</a:t>
            </a:r>
          </a:p>
          <a:p>
            <a:pPr marL="742950" lvl="1" indent="-285750">
              <a:buFont typeface="Arial" panose="020B0604020202020204" pitchFamily="34" charset="0"/>
              <a:buChar char="•"/>
            </a:pP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Currently working CERES Edition 5 development – iterate</a:t>
            </a:r>
          </a:p>
          <a:p>
            <a:pPr marL="742950" lvl="1" indent="-285750">
              <a:buFont typeface="Arial" panose="020B0604020202020204" pitchFamily="34" charset="0"/>
              <a:buChar char="•"/>
            </a:pPr>
            <a:endParaRPr lang="en-US" sz="2400" dirty="0">
              <a:solidFill>
                <a:srgbClr val="000000"/>
              </a:solidFill>
              <a:latin typeface="Tw Cen MT" panose="020B0602020104020603"/>
            </a:endParaRPr>
          </a:p>
          <a:p>
            <a:pPr marL="285750" indent="-285750">
              <a:buFont typeface="Arial" panose="020B0604020202020204" pitchFamily="34" charset="0"/>
              <a:buChar char="•"/>
            </a:pPr>
            <a:r>
              <a:rPr kumimoji="0" lang="en-US" sz="2400" b="0" i="0" u="none" strike="noStrike" kern="1200" cap="none" spc="0" normalizeH="0" baseline="0" noProof="0" dirty="0">
                <a:ln>
                  <a:noFill/>
                </a:ln>
                <a:solidFill>
                  <a:schemeClr val="accent3">
                    <a:lumMod val="50000"/>
                    <a:lumOff val="50000"/>
                  </a:schemeClr>
                </a:solidFill>
                <a:effectLst/>
                <a:uLnTx/>
                <a:uFillTx/>
                <a:latin typeface="Tw Cen MT" panose="020B0602020104020603"/>
                <a:ea typeface="+mn-ea"/>
                <a:cs typeface="+mn-cs"/>
              </a:rPr>
              <a:t>Build capacity</a:t>
            </a: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 on CERES for running</a:t>
            </a:r>
          </a:p>
          <a:p>
            <a:pPr marL="742950" lvl="1" indent="-285750">
              <a:buFont typeface="Arial" panose="020B0604020202020204" pitchFamily="34" charset="0"/>
              <a:buChar char="•"/>
            </a:pPr>
            <a:r>
              <a:rPr lang="en-US" sz="2400" dirty="0">
                <a:solidFill>
                  <a:srgbClr val="000000"/>
                </a:solidFill>
                <a:latin typeface="Tw Cen MT" panose="020B0602020104020603"/>
              </a:rPr>
              <a:t>In Docker</a:t>
            </a:r>
          </a:p>
          <a:p>
            <a:pPr marL="742950" lvl="1" indent="-285750">
              <a:buFont typeface="Arial" panose="020B0604020202020204" pitchFamily="34" charset="0"/>
              <a:buChar char="•"/>
            </a:pPr>
            <a:r>
              <a:rPr lang="en-US" sz="2400" dirty="0">
                <a:solidFill>
                  <a:srgbClr val="000000"/>
                </a:solidFill>
                <a:latin typeface="Tw Cen MT" panose="020B0602020104020603"/>
              </a:rPr>
              <a:t>On AWS</a:t>
            </a:r>
          </a:p>
          <a:p>
            <a:pPr marL="742950" lvl="1" indent="-285750">
              <a:buFont typeface="Arial" panose="020B0604020202020204" pitchFamily="34" charset="0"/>
              <a:buChar char="•"/>
            </a:pP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With “serverless” architecture – lambdas</a:t>
            </a:r>
          </a:p>
        </p:txBody>
      </p:sp>
    </p:spTree>
    <p:extLst>
      <p:ext uri="{BB962C8B-B14F-4D97-AF65-F5344CB8AC3E}">
        <p14:creationId xmlns:p14="http://schemas.microsoft.com/office/powerpoint/2010/main" val="2503145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7F7F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70E1B-81E9-5842-BE84-4DB6F7C3FE1E}"/>
              </a:ext>
            </a:extLst>
          </p:cNvPr>
          <p:cNvSpPr>
            <a:spLocks noGrp="1"/>
          </p:cNvSpPr>
          <p:nvPr>
            <p:ph type="title"/>
          </p:nvPr>
        </p:nvSpPr>
        <p:spPr/>
        <p:txBody>
          <a:bodyPr/>
          <a:lstStyle/>
          <a:p>
            <a:r>
              <a:rPr lang="en-US" dirty="0"/>
              <a:t>AWS lambda: compute service to run code WITHOUT provisioning or managing servers</a:t>
            </a:r>
          </a:p>
        </p:txBody>
      </p:sp>
      <p:sp>
        <p:nvSpPr>
          <p:cNvPr id="3" name="Slide Number Placeholder 2">
            <a:extLst>
              <a:ext uri="{FF2B5EF4-FFF2-40B4-BE49-F238E27FC236}">
                <a16:creationId xmlns:a16="http://schemas.microsoft.com/office/drawing/2014/main" id="{23D0FEC9-A4A3-C945-AC02-FA8613A95C9C}"/>
              </a:ext>
            </a:extLst>
          </p:cNvPr>
          <p:cNvSpPr>
            <a:spLocks noGrp="1"/>
          </p:cNvSpPr>
          <p:nvPr>
            <p:ph type="sldNum" sz="quarter" idx="12"/>
          </p:nvPr>
        </p:nvSpPr>
        <p:spPr/>
        <p:txBody>
          <a:bodyPr/>
          <a:lstStyle/>
          <a:p>
            <a:fld id="{294A09A9-5501-47C1-A89A-A340965A2BE2}" type="slidenum">
              <a:rPr lang="en-US" smtClean="0"/>
              <a:pPr/>
              <a:t>28</a:t>
            </a:fld>
            <a:endParaRPr lang="en-US" dirty="0"/>
          </a:p>
        </p:txBody>
      </p:sp>
      <p:sp>
        <p:nvSpPr>
          <p:cNvPr id="4" name="Text Placeholder 3">
            <a:extLst>
              <a:ext uri="{FF2B5EF4-FFF2-40B4-BE49-F238E27FC236}">
                <a16:creationId xmlns:a16="http://schemas.microsoft.com/office/drawing/2014/main" id="{2CEC4609-7119-A44C-BCA2-A595CD72435B}"/>
              </a:ext>
            </a:extLst>
          </p:cNvPr>
          <p:cNvSpPr>
            <a:spLocks noGrp="1"/>
          </p:cNvSpPr>
          <p:nvPr>
            <p:ph type="body" sz="quarter" idx="13"/>
          </p:nvPr>
        </p:nvSpPr>
        <p:spPr/>
        <p:txBody>
          <a:bodyPr/>
          <a:lstStyle/>
          <a:p>
            <a:r>
              <a:rPr lang="en-US" dirty="0" err="1"/>
              <a:t>docs.aws.amazon.com</a:t>
            </a:r>
            <a:endParaRPr lang="en-US" dirty="0"/>
          </a:p>
        </p:txBody>
      </p:sp>
      <p:sp>
        <p:nvSpPr>
          <p:cNvPr id="5" name="TextBox 4">
            <a:extLst>
              <a:ext uri="{FF2B5EF4-FFF2-40B4-BE49-F238E27FC236}">
                <a16:creationId xmlns:a16="http://schemas.microsoft.com/office/drawing/2014/main" id="{CC3194BD-BC21-4A44-8DC6-44420F86AC35}"/>
              </a:ext>
            </a:extLst>
          </p:cNvPr>
          <p:cNvSpPr txBox="1"/>
          <p:nvPr/>
        </p:nvSpPr>
        <p:spPr>
          <a:xfrm>
            <a:off x="937551" y="3924058"/>
            <a:ext cx="2176040" cy="584775"/>
          </a:xfrm>
          <a:prstGeom prst="rect">
            <a:avLst/>
          </a:prstGeom>
          <a:noFill/>
        </p:spPr>
        <p:txBody>
          <a:bodyPr wrap="square" rtlCol="0">
            <a:spAutoFit/>
          </a:bodyPr>
          <a:lstStyle/>
          <a:p>
            <a:pPr algn="ctr"/>
            <a:r>
              <a:rPr lang="en-US" sz="3200" dirty="0">
                <a:solidFill>
                  <a:schemeClr val="accent6">
                    <a:lumMod val="20000"/>
                    <a:lumOff val="80000"/>
                  </a:schemeClr>
                </a:solidFill>
              </a:rPr>
              <a:t>ephemeral</a:t>
            </a:r>
          </a:p>
        </p:txBody>
      </p:sp>
      <p:sp>
        <p:nvSpPr>
          <p:cNvPr id="6" name="TextBox 5">
            <a:extLst>
              <a:ext uri="{FF2B5EF4-FFF2-40B4-BE49-F238E27FC236}">
                <a16:creationId xmlns:a16="http://schemas.microsoft.com/office/drawing/2014/main" id="{556FF37F-76E9-7248-A4A5-D30A136F0E06}"/>
              </a:ext>
            </a:extLst>
          </p:cNvPr>
          <p:cNvSpPr txBox="1"/>
          <p:nvPr/>
        </p:nvSpPr>
        <p:spPr>
          <a:xfrm>
            <a:off x="9066470" y="903310"/>
            <a:ext cx="2176040" cy="584775"/>
          </a:xfrm>
          <a:prstGeom prst="rect">
            <a:avLst/>
          </a:prstGeom>
          <a:noFill/>
        </p:spPr>
        <p:txBody>
          <a:bodyPr wrap="square" rtlCol="0">
            <a:spAutoFit/>
          </a:bodyPr>
          <a:lstStyle/>
          <a:p>
            <a:pPr algn="ctr"/>
            <a:r>
              <a:rPr lang="en-US" sz="3200" dirty="0">
                <a:solidFill>
                  <a:schemeClr val="accent6">
                    <a:lumMod val="20000"/>
                    <a:lumOff val="80000"/>
                  </a:schemeClr>
                </a:solidFill>
              </a:rPr>
              <a:t>lean</a:t>
            </a:r>
          </a:p>
        </p:txBody>
      </p:sp>
      <p:sp>
        <p:nvSpPr>
          <p:cNvPr id="7" name="TextBox 6">
            <a:extLst>
              <a:ext uri="{FF2B5EF4-FFF2-40B4-BE49-F238E27FC236}">
                <a16:creationId xmlns:a16="http://schemas.microsoft.com/office/drawing/2014/main" id="{2DCF887B-CE6E-0742-807A-13CFD872656F}"/>
              </a:ext>
            </a:extLst>
          </p:cNvPr>
          <p:cNvSpPr txBox="1"/>
          <p:nvPr/>
        </p:nvSpPr>
        <p:spPr>
          <a:xfrm>
            <a:off x="7139431" y="5771575"/>
            <a:ext cx="2176040" cy="584775"/>
          </a:xfrm>
          <a:prstGeom prst="rect">
            <a:avLst/>
          </a:prstGeom>
          <a:noFill/>
        </p:spPr>
        <p:txBody>
          <a:bodyPr wrap="square" rtlCol="0">
            <a:spAutoFit/>
          </a:bodyPr>
          <a:lstStyle/>
          <a:p>
            <a:pPr algn="ctr"/>
            <a:r>
              <a:rPr lang="en-US" sz="3200" dirty="0">
                <a:solidFill>
                  <a:schemeClr val="accent6">
                    <a:lumMod val="20000"/>
                    <a:lumOff val="80000"/>
                  </a:schemeClr>
                </a:solidFill>
              </a:rPr>
              <a:t>scalable</a:t>
            </a:r>
          </a:p>
        </p:txBody>
      </p:sp>
    </p:spTree>
    <p:extLst>
      <p:ext uri="{BB962C8B-B14F-4D97-AF65-F5344CB8AC3E}">
        <p14:creationId xmlns:p14="http://schemas.microsoft.com/office/powerpoint/2010/main" val="149603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7"/>
                                        </p:tgtEl>
                                      </p:cBhvr>
                                    </p:animEffect>
                                    <p:set>
                                      <p:cBhvr>
                                        <p:cTn id="27" dur="1" fill="hold">
                                          <p:stCondLst>
                                            <p:cond delay="499"/>
                                          </p:stCondLst>
                                        </p:cTn>
                                        <p:tgtEl>
                                          <p:spTgt spid="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1"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6"/>
                                        </p:tgtEl>
                                      </p:cBhvr>
                                    </p:animEffect>
                                    <p:set>
                                      <p:cBhvr>
                                        <p:cTn id="3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p:bldP spid="5" grpId="1"/>
      <p:bldP spid="6" grpId="0"/>
      <p:bldP spid="6" grpId="1"/>
      <p:bldP spid="7" grpId="0"/>
      <p:bldP spid="7" grpId="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chemeClr val="accent3">
                    <a:lumMod val="10000"/>
                    <a:lumOff val="90000"/>
                  </a:schemeClr>
                </a:solidFill>
                <a:effectLst/>
                <a:uLnTx/>
                <a:uFillTx/>
                <a:latin typeface="Bahnschrift" panose="020B0502040204020203" pitchFamily="34" charset="0"/>
                <a:ea typeface="+mj-ea"/>
                <a:cs typeface="+mj-cs"/>
              </a:rPr>
              <a:t>Clouds Code re-architecture</a:t>
            </a:r>
          </a:p>
        </p:txBody>
      </p:sp>
      <p:sp>
        <p:nvSpPr>
          <p:cNvPr id="2" name="TextBox 1">
            <a:extLst>
              <a:ext uri="{FF2B5EF4-FFF2-40B4-BE49-F238E27FC236}">
                <a16:creationId xmlns:a16="http://schemas.microsoft.com/office/drawing/2014/main" id="{CB2F8991-39CC-6043-821B-DD131A7B18C8}"/>
              </a:ext>
            </a:extLst>
          </p:cNvPr>
          <p:cNvSpPr txBox="1"/>
          <p:nvPr/>
        </p:nvSpPr>
        <p:spPr>
          <a:xfrm>
            <a:off x="696607" y="1975847"/>
            <a:ext cx="10382492" cy="34163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chemeClr val="accent3">
                    <a:lumMod val="50000"/>
                    <a:lumOff val="50000"/>
                  </a:schemeClr>
                </a:solidFill>
                <a:latin typeface="Tw Cen MT" panose="020B0602020104020603"/>
              </a:rPr>
              <a:t>Previous work</a:t>
            </a:r>
            <a:r>
              <a:rPr lang="en-US" sz="2400" dirty="0">
                <a:solidFill>
                  <a:srgbClr val="000000"/>
                </a:solidFill>
                <a:latin typeface="Tw Cen MT" panose="020B0602020104020603"/>
              </a:rPr>
              <a:t>: “containerizing” Clouds PGEs</a:t>
            </a:r>
          </a:p>
          <a:p>
            <a:pPr marL="742950" lvl="1" indent="-285750">
              <a:buFont typeface="Arial" panose="020B0604020202020204" pitchFamily="34" charset="0"/>
              <a:buChar char="•"/>
              <a:defRPr/>
            </a:pPr>
            <a:r>
              <a:rPr lang="en-US" sz="2400" dirty="0">
                <a:solidFill>
                  <a:srgbClr val="000000"/>
                </a:solidFill>
                <a:latin typeface="Tw Cen MT" panose="020B0602020104020603"/>
              </a:rPr>
              <a:t>Docker images for 2 </a:t>
            </a: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product generation executives (PGEs):</a:t>
            </a:r>
          </a:p>
          <a:p>
            <a:pPr marL="1200150" lvl="2" indent="-285750">
              <a:buFont typeface="Arial" panose="020B0604020202020204" pitchFamily="34" charset="0"/>
              <a:buChar char="•"/>
            </a:pPr>
            <a:r>
              <a:rPr lang="en-US" sz="2400" dirty="0">
                <a:solidFill>
                  <a:srgbClr val="000000"/>
                </a:solidFill>
                <a:latin typeface="Tw Cen MT" panose="020B0602020104020603"/>
              </a:rPr>
              <a:t>Clouds main – “1P6”</a:t>
            </a:r>
          </a:p>
          <a:p>
            <a:pPr marL="1200150" lvl="2" indent="-285750">
              <a:buFont typeface="Arial" panose="020B0604020202020204" pitchFamily="34" charset="0"/>
              <a:buChar char="•"/>
            </a:pP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Clouds clear radiance history (CRH) – “2P5”</a:t>
            </a:r>
            <a:endParaRPr lang="en-US" sz="2400" dirty="0">
              <a:solidFill>
                <a:srgbClr val="000000"/>
              </a:solidFill>
              <a:latin typeface="Tw Cen MT" panose="020B0602020104020603"/>
            </a:endParaRPr>
          </a:p>
          <a:p>
            <a:pPr marL="742950" lvl="1" indent="-285750">
              <a:buFont typeface="Arial" panose="020B0604020202020204" pitchFamily="34" charset="0"/>
              <a:buChar char="•"/>
            </a:pP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Enabled:</a:t>
            </a:r>
          </a:p>
          <a:p>
            <a:pPr marL="1200150" lvl="2" indent="-285750">
              <a:buFont typeface="Arial" panose="020B0604020202020204" pitchFamily="34" charset="0"/>
              <a:buChar char="•"/>
            </a:pPr>
            <a:r>
              <a:rPr lang="en-US" sz="2400" dirty="0">
                <a:solidFill>
                  <a:srgbClr val="000000"/>
                </a:solidFill>
                <a:latin typeface="Tw Cen MT" panose="020B0602020104020603"/>
              </a:rPr>
              <a:t>Building Clouds binaries</a:t>
            </a:r>
          </a:p>
          <a:p>
            <a:pPr marL="1200150" lvl="2" indent="-285750">
              <a:buFont typeface="Arial" panose="020B0604020202020204" pitchFamily="34" charset="0"/>
              <a:buChar char="•"/>
            </a:pP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System</a:t>
            </a:r>
            <a:r>
              <a:rPr kumimoji="0" lang="en-US" sz="2400" b="0" i="0" u="none" strike="noStrike" kern="1200" cap="none" spc="0" normalizeH="0" noProof="0" dirty="0">
                <a:ln>
                  <a:noFill/>
                </a:ln>
                <a:solidFill>
                  <a:srgbClr val="000000"/>
                </a:solidFill>
                <a:effectLst/>
                <a:uLnTx/>
                <a:uFillTx/>
                <a:latin typeface="Tw Cen MT" panose="020B0602020104020603"/>
                <a:ea typeface="+mn-ea"/>
                <a:cs typeface="+mn-cs"/>
              </a:rPr>
              <a:t> agnostic e</a:t>
            </a: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xecution</a:t>
            </a:r>
          </a:p>
          <a:p>
            <a:pPr marL="1200150" lvl="2" indent="-285750">
              <a:buFont typeface="Arial" panose="020B0604020202020204" pitchFamily="34" charset="0"/>
              <a:buChar char="•"/>
            </a:pPr>
            <a:endParaRPr lang="en-US" sz="2400" dirty="0">
              <a:solidFill>
                <a:srgbClr val="000000"/>
              </a:solidFill>
              <a:latin typeface="Tw Cen MT" panose="020B0602020104020603"/>
            </a:endParaRPr>
          </a:p>
          <a:p>
            <a:pPr marL="285750" indent="-285750">
              <a:buFont typeface="Arial" panose="020B0604020202020204" pitchFamily="34" charset="0"/>
              <a:buChar char="•"/>
            </a:pPr>
            <a:r>
              <a:rPr kumimoji="0" lang="en-US" sz="2400" b="0" i="0" u="none" strike="noStrike" kern="1200" cap="none" spc="0" normalizeH="0" baseline="0" noProof="0" dirty="0">
                <a:ln>
                  <a:noFill/>
                </a:ln>
                <a:solidFill>
                  <a:schemeClr val="accent3">
                    <a:lumMod val="50000"/>
                    <a:lumOff val="50000"/>
                  </a:schemeClr>
                </a:solidFill>
                <a:effectLst/>
                <a:uLnTx/>
                <a:uFillTx/>
                <a:latin typeface="Tw Cen MT" panose="020B0602020104020603"/>
                <a:ea typeface="+mn-ea"/>
                <a:cs typeface="+mn-cs"/>
              </a:rPr>
              <a:t>Current work</a:t>
            </a:r>
            <a:r>
              <a:rPr kumimoji="0" lang="en-US" sz="2400" b="0" i="0" u="none" strike="noStrike" kern="1200" cap="none" spc="0" normalizeH="0" baseline="0" noProof="0" dirty="0">
                <a:ln>
                  <a:noFill/>
                </a:ln>
                <a:solidFill>
                  <a:srgbClr val="000000"/>
                </a:solidFill>
                <a:effectLst/>
                <a:uLnTx/>
                <a:uFillTx/>
                <a:latin typeface="Tw Cen MT" panose="020B0602020104020603"/>
                <a:ea typeface="+mn-ea"/>
                <a:cs typeface="+mn-cs"/>
              </a:rPr>
              <a:t>: building &amp; running Clouds Docker images in AWS</a:t>
            </a:r>
          </a:p>
        </p:txBody>
      </p:sp>
      <p:sp>
        <p:nvSpPr>
          <p:cNvPr id="9" name="Rectangle 8">
            <a:extLst>
              <a:ext uri="{FF2B5EF4-FFF2-40B4-BE49-F238E27FC236}">
                <a16:creationId xmlns:a16="http://schemas.microsoft.com/office/drawing/2014/main" id="{72FE4BD3-89F2-3545-8417-1E16AD44BBB8}"/>
              </a:ext>
            </a:extLst>
          </p:cNvPr>
          <p:cNvSpPr/>
          <p:nvPr/>
        </p:nvSpPr>
        <p:spPr>
          <a:xfrm>
            <a:off x="9155057" y="2765390"/>
            <a:ext cx="1172935" cy="13394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Tw Cen MT" panose="020B0602020104020603" pitchFamily="34" charset="77"/>
              </a:rPr>
              <a:t>Code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srgbClr val="000000"/>
              </a:solidFill>
              <a:effectLst/>
              <a:uLnTx/>
              <a:uFillTx/>
              <a:latin typeface="Tw Cen MT" panose="020B0602020104020603" pitchFamily="34" charset="77"/>
            </a:endParaRPr>
          </a:p>
        </p:txBody>
      </p:sp>
      <p:sp>
        <p:nvSpPr>
          <p:cNvPr id="10" name="Rectangle 9">
            <a:extLst>
              <a:ext uri="{FF2B5EF4-FFF2-40B4-BE49-F238E27FC236}">
                <a16:creationId xmlns:a16="http://schemas.microsoft.com/office/drawing/2014/main" id="{20AAB86B-3D54-8B45-BCCA-985314216891}"/>
              </a:ext>
            </a:extLst>
          </p:cNvPr>
          <p:cNvSpPr/>
          <p:nvPr/>
        </p:nvSpPr>
        <p:spPr>
          <a:xfrm>
            <a:off x="9741524" y="3422861"/>
            <a:ext cx="1172935" cy="13394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000000"/>
                </a:solidFill>
                <a:effectLst/>
                <a:uLnTx/>
                <a:uFillTx/>
                <a:latin typeface="Tw Cen MT" panose="020B0602020104020603" pitchFamily="34" charset="77"/>
              </a:rPr>
              <a:t>Libraries</a:t>
            </a:r>
          </a:p>
        </p:txBody>
      </p:sp>
      <p:sp>
        <p:nvSpPr>
          <p:cNvPr id="11" name="Can 10">
            <a:extLst>
              <a:ext uri="{FF2B5EF4-FFF2-40B4-BE49-F238E27FC236}">
                <a16:creationId xmlns:a16="http://schemas.microsoft.com/office/drawing/2014/main" id="{3D58A460-3538-7045-928B-2080D06448F6}"/>
              </a:ext>
            </a:extLst>
          </p:cNvPr>
          <p:cNvSpPr/>
          <p:nvPr/>
        </p:nvSpPr>
        <p:spPr>
          <a:xfrm>
            <a:off x="9008097" y="2174152"/>
            <a:ext cx="2071002" cy="2754433"/>
          </a:xfrm>
          <a:prstGeom prst="can">
            <a:avLst/>
          </a:prstGeom>
          <a:no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428F09C4-3F1A-384F-842B-F219E065AE3F}"/>
              </a:ext>
            </a:extLst>
          </p:cNvPr>
          <p:cNvPicPr>
            <a:picLocks noChangeAspect="1"/>
          </p:cNvPicPr>
          <p:nvPr/>
        </p:nvPicPr>
        <p:blipFill>
          <a:blip r:embed="rId2"/>
          <a:stretch>
            <a:fillRect/>
          </a:stretch>
        </p:blipFill>
        <p:spPr>
          <a:xfrm>
            <a:off x="10558136" y="2127173"/>
            <a:ext cx="1143000" cy="977977"/>
          </a:xfrm>
          <a:prstGeom prst="rect">
            <a:avLst/>
          </a:prstGeom>
          <a:effectLst>
            <a:outerShdw blurRad="63500" sx="102000" sy="102000" algn="ctr" rotWithShape="0">
              <a:prstClr val="black"/>
            </a:outerShdw>
          </a:effectLst>
        </p:spPr>
      </p:pic>
    </p:spTree>
    <p:extLst>
      <p:ext uri="{BB962C8B-B14F-4D97-AF65-F5344CB8AC3E}">
        <p14:creationId xmlns:p14="http://schemas.microsoft.com/office/powerpoint/2010/main" val="320874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chemeClr val="accent3">
                    <a:lumMod val="10000"/>
                    <a:lumOff val="90000"/>
                  </a:schemeClr>
                </a:solidFill>
                <a:effectLst/>
                <a:uLnTx/>
                <a:uFillTx/>
                <a:latin typeface="Bahnschrift" panose="020B0502040204020203" pitchFamily="34" charset="0"/>
                <a:ea typeface="+mj-ea"/>
                <a:cs typeface="+mj-cs"/>
              </a:rPr>
              <a:t>Clouds Code re-architecture</a:t>
            </a:r>
          </a:p>
        </p:txBody>
      </p:sp>
      <p:sp>
        <p:nvSpPr>
          <p:cNvPr id="9" name="Frame 8">
            <a:extLst>
              <a:ext uri="{FF2B5EF4-FFF2-40B4-BE49-F238E27FC236}">
                <a16:creationId xmlns:a16="http://schemas.microsoft.com/office/drawing/2014/main" id="{BA88272D-950C-A348-A5BE-A0B480CEFB81}"/>
              </a:ext>
            </a:extLst>
          </p:cNvPr>
          <p:cNvSpPr/>
          <p:nvPr/>
        </p:nvSpPr>
        <p:spPr>
          <a:xfrm>
            <a:off x="4888703" y="1469676"/>
            <a:ext cx="2932982" cy="5115464"/>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CodeBuild Instance</a:t>
            </a: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p:txBody>
      </p:sp>
      <p:sp>
        <p:nvSpPr>
          <p:cNvPr id="10" name="Rectangle 9">
            <a:extLst>
              <a:ext uri="{FF2B5EF4-FFF2-40B4-BE49-F238E27FC236}">
                <a16:creationId xmlns:a16="http://schemas.microsoft.com/office/drawing/2014/main" id="{F8BCBCEE-7F87-E646-8E92-2735CA15D0C3}"/>
              </a:ext>
            </a:extLst>
          </p:cNvPr>
          <p:cNvSpPr/>
          <p:nvPr/>
        </p:nvSpPr>
        <p:spPr>
          <a:xfrm>
            <a:off x="804441" y="2808093"/>
            <a:ext cx="1767840" cy="6858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CodeCommit</a:t>
            </a:r>
          </a:p>
        </p:txBody>
      </p:sp>
      <p:sp>
        <p:nvSpPr>
          <p:cNvPr id="11" name="Rectangle 10">
            <a:extLst>
              <a:ext uri="{FF2B5EF4-FFF2-40B4-BE49-F238E27FC236}">
                <a16:creationId xmlns:a16="http://schemas.microsoft.com/office/drawing/2014/main" id="{72BFA53A-AE6D-684F-964C-6D38D1A7D867}"/>
              </a:ext>
            </a:extLst>
          </p:cNvPr>
          <p:cNvSpPr/>
          <p:nvPr/>
        </p:nvSpPr>
        <p:spPr>
          <a:xfrm>
            <a:off x="8703338" y="4719188"/>
            <a:ext cx="2438400" cy="59695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Elastic Container Registry</a:t>
            </a:r>
          </a:p>
        </p:txBody>
      </p:sp>
      <p:sp>
        <p:nvSpPr>
          <p:cNvPr id="12" name="Rectangle 11">
            <a:extLst>
              <a:ext uri="{FF2B5EF4-FFF2-40B4-BE49-F238E27FC236}">
                <a16:creationId xmlns:a16="http://schemas.microsoft.com/office/drawing/2014/main" id="{A268531B-FC21-3544-B899-91E0C2263F9A}"/>
              </a:ext>
            </a:extLst>
          </p:cNvPr>
          <p:cNvSpPr/>
          <p:nvPr/>
        </p:nvSpPr>
        <p:spPr>
          <a:xfrm>
            <a:off x="8703338" y="5575357"/>
            <a:ext cx="2438400" cy="457201"/>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Lambda Functions</a:t>
            </a:r>
          </a:p>
        </p:txBody>
      </p:sp>
      <p:sp>
        <p:nvSpPr>
          <p:cNvPr id="13" name="Rectangle 12">
            <a:extLst>
              <a:ext uri="{FF2B5EF4-FFF2-40B4-BE49-F238E27FC236}">
                <a16:creationId xmlns:a16="http://schemas.microsoft.com/office/drawing/2014/main" id="{BF4C7E69-981D-4647-AB10-F1EB4A94F1E5}"/>
              </a:ext>
            </a:extLst>
          </p:cNvPr>
          <p:cNvSpPr/>
          <p:nvPr/>
        </p:nvSpPr>
        <p:spPr>
          <a:xfrm>
            <a:off x="5349009" y="2801998"/>
            <a:ext cx="2011675" cy="612648"/>
          </a:xfrm>
          <a:prstGeom prst="rect">
            <a:avLst/>
          </a:prstGeom>
          <a:solidFill>
            <a:srgbClr val="94B2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Build Executables</a:t>
            </a:r>
          </a:p>
        </p:txBody>
      </p:sp>
      <p:sp>
        <p:nvSpPr>
          <p:cNvPr id="14" name="Rectangle 13">
            <a:extLst>
              <a:ext uri="{FF2B5EF4-FFF2-40B4-BE49-F238E27FC236}">
                <a16:creationId xmlns:a16="http://schemas.microsoft.com/office/drawing/2014/main" id="{1E4B7C16-039C-744E-BA16-B283B2EEE63B}"/>
              </a:ext>
            </a:extLst>
          </p:cNvPr>
          <p:cNvSpPr/>
          <p:nvPr/>
        </p:nvSpPr>
        <p:spPr>
          <a:xfrm>
            <a:off x="5349004" y="3789228"/>
            <a:ext cx="2011680" cy="571819"/>
          </a:xfrm>
          <a:prstGeom prst="rect">
            <a:avLst/>
          </a:prstGeom>
          <a:solidFill>
            <a:srgbClr val="94B2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Build Docker Images</a:t>
            </a:r>
          </a:p>
        </p:txBody>
      </p:sp>
      <p:sp>
        <p:nvSpPr>
          <p:cNvPr id="15" name="Rectangle 14">
            <a:extLst>
              <a:ext uri="{FF2B5EF4-FFF2-40B4-BE49-F238E27FC236}">
                <a16:creationId xmlns:a16="http://schemas.microsoft.com/office/drawing/2014/main" id="{867D4758-F1D5-8349-8F3D-C23F01BA7056}"/>
              </a:ext>
            </a:extLst>
          </p:cNvPr>
          <p:cNvSpPr/>
          <p:nvPr/>
        </p:nvSpPr>
        <p:spPr>
          <a:xfrm>
            <a:off x="5349009" y="1934839"/>
            <a:ext cx="2011680" cy="531877"/>
          </a:xfrm>
          <a:prstGeom prst="rect">
            <a:avLst/>
          </a:prstGeom>
          <a:solidFill>
            <a:srgbClr val="94B2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Pull Source Code</a:t>
            </a:r>
          </a:p>
        </p:txBody>
      </p:sp>
      <p:sp>
        <p:nvSpPr>
          <p:cNvPr id="16" name="Rectangle 15">
            <a:extLst>
              <a:ext uri="{FF2B5EF4-FFF2-40B4-BE49-F238E27FC236}">
                <a16:creationId xmlns:a16="http://schemas.microsoft.com/office/drawing/2014/main" id="{62427A80-77B3-6942-B439-A2C7830D4561}"/>
              </a:ext>
            </a:extLst>
          </p:cNvPr>
          <p:cNvSpPr/>
          <p:nvPr/>
        </p:nvSpPr>
        <p:spPr>
          <a:xfrm>
            <a:off x="5348999" y="4719188"/>
            <a:ext cx="2011680" cy="588575"/>
          </a:xfrm>
          <a:prstGeom prst="rect">
            <a:avLst/>
          </a:prstGeom>
          <a:solidFill>
            <a:srgbClr val="94B2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Deploy Docker Images</a:t>
            </a:r>
          </a:p>
        </p:txBody>
      </p:sp>
      <p:sp>
        <p:nvSpPr>
          <p:cNvPr id="17" name="Rectangle 16">
            <a:extLst>
              <a:ext uri="{FF2B5EF4-FFF2-40B4-BE49-F238E27FC236}">
                <a16:creationId xmlns:a16="http://schemas.microsoft.com/office/drawing/2014/main" id="{659CC4F6-C2D3-164E-9908-B3DC274B4321}"/>
              </a:ext>
            </a:extLst>
          </p:cNvPr>
          <p:cNvSpPr/>
          <p:nvPr/>
        </p:nvSpPr>
        <p:spPr>
          <a:xfrm>
            <a:off x="5348998" y="5630222"/>
            <a:ext cx="2011680" cy="340328"/>
          </a:xfrm>
          <a:prstGeom prst="rect">
            <a:avLst/>
          </a:prstGeom>
          <a:solidFill>
            <a:srgbClr val="94B2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Update Lambdas</a:t>
            </a:r>
          </a:p>
        </p:txBody>
      </p:sp>
      <p:sp>
        <p:nvSpPr>
          <p:cNvPr id="18" name="Rectangle 17">
            <a:extLst>
              <a:ext uri="{FF2B5EF4-FFF2-40B4-BE49-F238E27FC236}">
                <a16:creationId xmlns:a16="http://schemas.microsoft.com/office/drawing/2014/main" id="{3FAC448D-269A-1C4B-BFA0-5AEEC1E33445}"/>
              </a:ext>
            </a:extLst>
          </p:cNvPr>
          <p:cNvSpPr/>
          <p:nvPr/>
        </p:nvSpPr>
        <p:spPr>
          <a:xfrm>
            <a:off x="804441" y="1451733"/>
            <a:ext cx="176784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Developer Workstation</a:t>
            </a:r>
          </a:p>
        </p:txBody>
      </p:sp>
      <p:cxnSp>
        <p:nvCxnSpPr>
          <p:cNvPr id="19" name="Straight Arrow Connector 18">
            <a:extLst>
              <a:ext uri="{FF2B5EF4-FFF2-40B4-BE49-F238E27FC236}">
                <a16:creationId xmlns:a16="http://schemas.microsoft.com/office/drawing/2014/main" id="{D169E127-012A-714F-B71F-247F6E6AA1E9}"/>
              </a:ext>
            </a:extLst>
          </p:cNvPr>
          <p:cNvCxnSpPr>
            <a:cxnSpLocks/>
            <a:stCxn id="18" idx="2"/>
            <a:endCxn id="10" idx="0"/>
          </p:cNvCxnSpPr>
          <p:nvPr/>
        </p:nvCxnSpPr>
        <p:spPr>
          <a:xfrm>
            <a:off x="1688361" y="2366133"/>
            <a:ext cx="0" cy="44196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20" name="Straight Arrow Connector 19">
            <a:extLst>
              <a:ext uri="{FF2B5EF4-FFF2-40B4-BE49-F238E27FC236}">
                <a16:creationId xmlns:a16="http://schemas.microsoft.com/office/drawing/2014/main" id="{6FEB2687-E358-0F40-9AEF-A6025749D007}"/>
              </a:ext>
            </a:extLst>
          </p:cNvPr>
          <p:cNvCxnSpPr>
            <a:cxnSpLocks/>
            <a:stCxn id="10" idx="3"/>
            <a:endCxn id="34" idx="1"/>
          </p:cNvCxnSpPr>
          <p:nvPr/>
        </p:nvCxnSpPr>
        <p:spPr>
          <a:xfrm>
            <a:off x="2572281" y="3150993"/>
            <a:ext cx="274291"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21" name="Straight Arrow Connector 20">
            <a:extLst>
              <a:ext uri="{FF2B5EF4-FFF2-40B4-BE49-F238E27FC236}">
                <a16:creationId xmlns:a16="http://schemas.microsoft.com/office/drawing/2014/main" id="{4110F8D1-6BE1-2D4F-B610-F8CCC2180CB4}"/>
              </a:ext>
            </a:extLst>
          </p:cNvPr>
          <p:cNvCxnSpPr>
            <a:cxnSpLocks/>
            <a:stCxn id="15" idx="2"/>
            <a:endCxn id="13" idx="0"/>
          </p:cNvCxnSpPr>
          <p:nvPr/>
        </p:nvCxnSpPr>
        <p:spPr>
          <a:xfrm flipH="1">
            <a:off x="6354847" y="2466716"/>
            <a:ext cx="2" cy="335282"/>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22" name="Straight Arrow Connector 21">
            <a:extLst>
              <a:ext uri="{FF2B5EF4-FFF2-40B4-BE49-F238E27FC236}">
                <a16:creationId xmlns:a16="http://schemas.microsoft.com/office/drawing/2014/main" id="{35C4DC9A-BE5F-7E4E-BAD3-7CED27FC263C}"/>
              </a:ext>
            </a:extLst>
          </p:cNvPr>
          <p:cNvCxnSpPr>
            <a:cxnSpLocks/>
          </p:cNvCxnSpPr>
          <p:nvPr/>
        </p:nvCxnSpPr>
        <p:spPr>
          <a:xfrm>
            <a:off x="6394473" y="3414646"/>
            <a:ext cx="0" cy="35782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23" name="Straight Arrow Connector 22">
            <a:extLst>
              <a:ext uri="{FF2B5EF4-FFF2-40B4-BE49-F238E27FC236}">
                <a16:creationId xmlns:a16="http://schemas.microsoft.com/office/drawing/2014/main" id="{1337B995-F3F4-724E-BD64-21B2C60B7357}"/>
              </a:ext>
            </a:extLst>
          </p:cNvPr>
          <p:cNvCxnSpPr>
            <a:cxnSpLocks/>
          </p:cNvCxnSpPr>
          <p:nvPr/>
        </p:nvCxnSpPr>
        <p:spPr>
          <a:xfrm>
            <a:off x="6394473" y="4361047"/>
            <a:ext cx="0" cy="35814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25" name="Straight Arrow Connector 24">
            <a:extLst>
              <a:ext uri="{FF2B5EF4-FFF2-40B4-BE49-F238E27FC236}">
                <a16:creationId xmlns:a16="http://schemas.microsoft.com/office/drawing/2014/main" id="{59E58646-BFCA-974F-9D9C-16E3E6334757}"/>
              </a:ext>
            </a:extLst>
          </p:cNvPr>
          <p:cNvCxnSpPr>
            <a:cxnSpLocks/>
            <a:stCxn id="11" idx="2"/>
          </p:cNvCxnSpPr>
          <p:nvPr/>
        </p:nvCxnSpPr>
        <p:spPr>
          <a:xfrm flipH="1">
            <a:off x="6371618" y="5316146"/>
            <a:ext cx="3550920" cy="31407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8" name="Rectangle 27">
            <a:extLst>
              <a:ext uri="{FF2B5EF4-FFF2-40B4-BE49-F238E27FC236}">
                <a16:creationId xmlns:a16="http://schemas.microsoft.com/office/drawing/2014/main" id="{1168DD62-4900-E94E-AB8E-E7CC8A326523}"/>
              </a:ext>
            </a:extLst>
          </p:cNvPr>
          <p:cNvSpPr/>
          <p:nvPr/>
        </p:nvSpPr>
        <p:spPr>
          <a:xfrm>
            <a:off x="8631705" y="1552317"/>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5BDCB193-118E-3046-9385-901111A103A2}"/>
              </a:ext>
            </a:extLst>
          </p:cNvPr>
          <p:cNvSpPr/>
          <p:nvPr/>
        </p:nvSpPr>
        <p:spPr>
          <a:xfrm>
            <a:off x="8631705" y="1936365"/>
            <a:ext cx="274320" cy="274320"/>
          </a:xfrm>
          <a:prstGeom prst="rect">
            <a:avLst/>
          </a:prstGeom>
          <a:solidFill>
            <a:srgbClr val="94B2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1F82D305-EBFA-B24F-8151-32984BD2A799}"/>
              </a:ext>
            </a:extLst>
          </p:cNvPr>
          <p:cNvSpPr/>
          <p:nvPr/>
        </p:nvSpPr>
        <p:spPr>
          <a:xfrm>
            <a:off x="8631705" y="2339020"/>
            <a:ext cx="274320" cy="27432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0ED64490-4872-2646-AA07-1AB3CD0FA20A}"/>
              </a:ext>
            </a:extLst>
          </p:cNvPr>
          <p:cNvSpPr txBox="1"/>
          <p:nvPr/>
        </p:nvSpPr>
        <p:spPr>
          <a:xfrm>
            <a:off x="9079761" y="1506597"/>
            <a:ext cx="2304477" cy="369332"/>
          </a:xfrm>
          <a:prstGeom prst="rect">
            <a:avLst/>
          </a:prstGeom>
          <a:noFill/>
        </p:spPr>
        <p:txBody>
          <a:bodyPr wrap="none" rtlCol="0">
            <a:spAutoFit/>
          </a:bodyPr>
          <a:lstStyle/>
          <a:p>
            <a:r>
              <a:rPr lang="en-US" dirty="0"/>
              <a:t>Compute Environment</a:t>
            </a:r>
          </a:p>
        </p:txBody>
      </p:sp>
      <p:sp>
        <p:nvSpPr>
          <p:cNvPr id="32" name="TextBox 31">
            <a:extLst>
              <a:ext uri="{FF2B5EF4-FFF2-40B4-BE49-F238E27FC236}">
                <a16:creationId xmlns:a16="http://schemas.microsoft.com/office/drawing/2014/main" id="{3AF32359-3738-904F-987B-516AE11F6DF8}"/>
              </a:ext>
            </a:extLst>
          </p:cNvPr>
          <p:cNvSpPr txBox="1"/>
          <p:nvPr/>
        </p:nvSpPr>
        <p:spPr>
          <a:xfrm>
            <a:off x="9098143" y="1888859"/>
            <a:ext cx="1129540" cy="369332"/>
          </a:xfrm>
          <a:prstGeom prst="rect">
            <a:avLst/>
          </a:prstGeom>
          <a:noFill/>
        </p:spPr>
        <p:txBody>
          <a:bodyPr wrap="none" rtlCol="0">
            <a:spAutoFit/>
          </a:bodyPr>
          <a:lstStyle/>
          <a:p>
            <a:r>
              <a:rPr lang="en-US" dirty="0"/>
              <a:t>Build Step</a:t>
            </a:r>
          </a:p>
        </p:txBody>
      </p:sp>
      <p:sp>
        <p:nvSpPr>
          <p:cNvPr id="33" name="TextBox 32">
            <a:extLst>
              <a:ext uri="{FF2B5EF4-FFF2-40B4-BE49-F238E27FC236}">
                <a16:creationId xmlns:a16="http://schemas.microsoft.com/office/drawing/2014/main" id="{883B0ED5-8525-D645-8517-856F77610F38}"/>
              </a:ext>
            </a:extLst>
          </p:cNvPr>
          <p:cNvSpPr txBox="1"/>
          <p:nvPr/>
        </p:nvSpPr>
        <p:spPr>
          <a:xfrm>
            <a:off x="9112209" y="2282051"/>
            <a:ext cx="1345176" cy="369332"/>
          </a:xfrm>
          <a:prstGeom prst="rect">
            <a:avLst/>
          </a:prstGeom>
          <a:noFill/>
        </p:spPr>
        <p:txBody>
          <a:bodyPr wrap="none" rtlCol="0">
            <a:spAutoFit/>
          </a:bodyPr>
          <a:lstStyle/>
          <a:p>
            <a:r>
              <a:rPr lang="en-US" dirty="0"/>
              <a:t>AWS Service</a:t>
            </a:r>
          </a:p>
        </p:txBody>
      </p:sp>
      <p:sp>
        <p:nvSpPr>
          <p:cNvPr id="34" name="Rectangle 33">
            <a:extLst>
              <a:ext uri="{FF2B5EF4-FFF2-40B4-BE49-F238E27FC236}">
                <a16:creationId xmlns:a16="http://schemas.microsoft.com/office/drawing/2014/main" id="{71A3CAAD-9071-DA45-BA12-5D9F9A1B18B4}"/>
              </a:ext>
            </a:extLst>
          </p:cNvPr>
          <p:cNvSpPr/>
          <p:nvPr/>
        </p:nvSpPr>
        <p:spPr>
          <a:xfrm>
            <a:off x="2846572" y="2808093"/>
            <a:ext cx="1767840" cy="6858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CodeBuild</a:t>
            </a:r>
          </a:p>
        </p:txBody>
      </p:sp>
      <p:cxnSp>
        <p:nvCxnSpPr>
          <p:cNvPr id="35" name="Straight Arrow Connector 34">
            <a:extLst>
              <a:ext uri="{FF2B5EF4-FFF2-40B4-BE49-F238E27FC236}">
                <a16:creationId xmlns:a16="http://schemas.microsoft.com/office/drawing/2014/main" id="{292A7230-619F-1E4F-9885-B8B343E14CDB}"/>
              </a:ext>
            </a:extLst>
          </p:cNvPr>
          <p:cNvCxnSpPr>
            <a:cxnSpLocks/>
          </p:cNvCxnSpPr>
          <p:nvPr/>
        </p:nvCxnSpPr>
        <p:spPr>
          <a:xfrm>
            <a:off x="4614412" y="3173853"/>
            <a:ext cx="274291"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grpSp>
        <p:nvGrpSpPr>
          <p:cNvPr id="36" name="Group 35">
            <a:extLst>
              <a:ext uri="{FF2B5EF4-FFF2-40B4-BE49-F238E27FC236}">
                <a16:creationId xmlns:a16="http://schemas.microsoft.com/office/drawing/2014/main" id="{60E57C2D-B355-5B46-9B55-B611B39CD24C}"/>
              </a:ext>
            </a:extLst>
          </p:cNvPr>
          <p:cNvGrpSpPr/>
          <p:nvPr/>
        </p:nvGrpSpPr>
        <p:grpSpPr>
          <a:xfrm>
            <a:off x="6789420" y="3402702"/>
            <a:ext cx="3279235" cy="369332"/>
            <a:chOff x="6789420" y="3402702"/>
            <a:chExt cx="3279235" cy="369332"/>
          </a:xfrm>
        </p:grpSpPr>
        <p:cxnSp>
          <p:nvCxnSpPr>
            <p:cNvPr id="4" name="Straight Arrow Connector 3">
              <a:extLst>
                <a:ext uri="{FF2B5EF4-FFF2-40B4-BE49-F238E27FC236}">
                  <a16:creationId xmlns:a16="http://schemas.microsoft.com/office/drawing/2014/main" id="{BA6F2E57-0E4E-BF45-B8E9-9858DCA1EA53}"/>
                </a:ext>
              </a:extLst>
            </p:cNvPr>
            <p:cNvCxnSpPr>
              <a:cxnSpLocks/>
            </p:cNvCxnSpPr>
            <p:nvPr/>
          </p:nvCxnSpPr>
          <p:spPr>
            <a:xfrm flipH="1">
              <a:off x="6789420" y="3611880"/>
              <a:ext cx="1842285" cy="0"/>
            </a:xfrm>
            <a:prstGeom prst="straightConnector1">
              <a:avLst/>
            </a:prstGeom>
            <a:ln w="38100">
              <a:solidFill>
                <a:schemeClr val="bg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9A2997F-1EFB-9647-8499-BB5493FF02B5}"/>
                </a:ext>
              </a:extLst>
            </p:cNvPr>
            <p:cNvSpPr txBox="1"/>
            <p:nvPr/>
          </p:nvSpPr>
          <p:spPr>
            <a:xfrm>
              <a:off x="8703338" y="3402702"/>
              <a:ext cx="1365317" cy="369332"/>
            </a:xfrm>
            <a:prstGeom prst="rect">
              <a:avLst/>
            </a:prstGeom>
            <a:noFill/>
          </p:spPr>
          <p:txBody>
            <a:bodyPr wrap="square" rtlCol="0">
              <a:spAutoFit/>
            </a:bodyPr>
            <a:lstStyle/>
            <a:p>
              <a:r>
                <a:rPr lang="en-US" dirty="0">
                  <a:solidFill>
                    <a:schemeClr val="bg1"/>
                  </a:solidFill>
                </a:rPr>
                <a:t>run unit tests</a:t>
              </a:r>
            </a:p>
          </p:txBody>
        </p:sp>
      </p:grpSp>
      <p:cxnSp>
        <p:nvCxnSpPr>
          <p:cNvPr id="39" name="Straight Arrow Connector 38">
            <a:extLst>
              <a:ext uri="{FF2B5EF4-FFF2-40B4-BE49-F238E27FC236}">
                <a16:creationId xmlns:a16="http://schemas.microsoft.com/office/drawing/2014/main" id="{6E61744C-70FE-E343-8C78-5C5AA19CE4E5}"/>
              </a:ext>
            </a:extLst>
          </p:cNvPr>
          <p:cNvCxnSpPr>
            <a:stCxn id="16" idx="3"/>
            <a:endCxn id="11" idx="1"/>
          </p:cNvCxnSpPr>
          <p:nvPr/>
        </p:nvCxnSpPr>
        <p:spPr>
          <a:xfrm>
            <a:off x="7360679" y="5013476"/>
            <a:ext cx="1342659" cy="4191"/>
          </a:xfrm>
          <a:prstGeom prst="straightConnector1">
            <a:avLst/>
          </a:prstGeom>
          <a:ln w="38100">
            <a:solidFill>
              <a:srgbClr val="C0C0C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9C210745-F0B4-B64C-A601-77F50978DD5F}"/>
              </a:ext>
            </a:extLst>
          </p:cNvPr>
          <p:cNvCxnSpPr/>
          <p:nvPr/>
        </p:nvCxnSpPr>
        <p:spPr>
          <a:xfrm>
            <a:off x="7337824" y="5798290"/>
            <a:ext cx="1365514" cy="4191"/>
          </a:xfrm>
          <a:prstGeom prst="straightConnector1">
            <a:avLst/>
          </a:prstGeom>
          <a:ln w="38100">
            <a:solidFill>
              <a:srgbClr val="C0C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097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3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chemeClr val="accent3">
                    <a:lumMod val="10000"/>
                    <a:lumOff val="90000"/>
                  </a:schemeClr>
                </a:solidFill>
                <a:effectLst/>
                <a:uLnTx/>
                <a:uFillTx/>
                <a:latin typeface="Bahnschrift" panose="020B0502040204020203" pitchFamily="34" charset="0"/>
                <a:ea typeface="+mj-ea"/>
                <a:cs typeface="+mj-cs"/>
              </a:rPr>
              <a:t>Clouds Code re-architecture</a:t>
            </a:r>
          </a:p>
        </p:txBody>
      </p:sp>
      <p:sp>
        <p:nvSpPr>
          <p:cNvPr id="36" name="TextBox 35">
            <a:extLst>
              <a:ext uri="{FF2B5EF4-FFF2-40B4-BE49-F238E27FC236}">
                <a16:creationId xmlns:a16="http://schemas.microsoft.com/office/drawing/2014/main" id="{D20E583D-3578-A445-BBA3-ECC6C9C62A0C}"/>
              </a:ext>
            </a:extLst>
          </p:cNvPr>
          <p:cNvSpPr txBox="1"/>
          <p:nvPr/>
        </p:nvSpPr>
        <p:spPr>
          <a:xfrm>
            <a:off x="787078" y="1666754"/>
            <a:ext cx="10382492" cy="3970318"/>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800" dirty="0">
                <a:solidFill>
                  <a:srgbClr val="000000"/>
                </a:solidFill>
                <a:latin typeface="Tw Cen MT" panose="020B0602020104020603"/>
              </a:rPr>
              <a:t>Current design:</a:t>
            </a:r>
          </a:p>
          <a:p>
            <a:pPr marL="742950" lvl="1" indent="-285750">
              <a:buFont typeface="Arial" panose="020B0604020202020204" pitchFamily="34" charset="0"/>
              <a:buChar char="•"/>
            </a:pPr>
            <a:r>
              <a:rPr lang="en-US" sz="2800" dirty="0">
                <a:solidFill>
                  <a:schemeClr val="tx1">
                    <a:lumMod val="95000"/>
                    <a:lumOff val="5000"/>
                  </a:schemeClr>
                </a:solidFill>
                <a:latin typeface="Tw Cen MT" panose="020B0602020104020603"/>
              </a:rPr>
              <a:t>Employ </a:t>
            </a:r>
            <a:r>
              <a:rPr kumimoji="0" lang="en-US" sz="2800" b="0" i="0" u="none" strike="noStrike" kern="1200" cap="none" spc="0" normalizeH="0" baseline="0" noProof="0" dirty="0">
                <a:ln>
                  <a:noFill/>
                </a:ln>
                <a:solidFill>
                  <a:schemeClr val="tx1">
                    <a:lumMod val="95000"/>
                    <a:lumOff val="5000"/>
                  </a:schemeClr>
                </a:solidFill>
                <a:effectLst/>
                <a:uLnTx/>
                <a:uFillTx/>
                <a:latin typeface="Tw Cen MT" panose="020B0602020104020603"/>
              </a:rPr>
              <a:t>lambda functions for creating PCFs</a:t>
            </a:r>
            <a:r>
              <a:rPr kumimoji="0" lang="en-US" sz="2800" b="0" i="0" u="none" strike="noStrike" kern="1200" cap="none" spc="0" normalizeH="0" noProof="0" dirty="0">
                <a:ln>
                  <a:noFill/>
                </a:ln>
                <a:solidFill>
                  <a:schemeClr val="tx1">
                    <a:lumMod val="95000"/>
                    <a:lumOff val="5000"/>
                  </a:schemeClr>
                </a:solidFill>
                <a:effectLst/>
                <a:uLnTx/>
                <a:uFillTx/>
                <a:latin typeface="Tw Cen MT" panose="020B0602020104020603"/>
              </a:rPr>
              <a:t> and running PGEs</a:t>
            </a:r>
            <a:br>
              <a:rPr lang="en-US" sz="2800" noProof="0" dirty="0">
                <a:solidFill>
                  <a:srgbClr val="000000"/>
                </a:solidFill>
                <a:latin typeface="Tw Cen MT" panose="020B0602020104020603"/>
              </a:rPr>
            </a:br>
            <a:endParaRPr lang="en-US" sz="2800" noProof="0" dirty="0">
              <a:solidFill>
                <a:srgbClr val="000000"/>
              </a:solidFill>
              <a:latin typeface="Tw Cen MT" panose="020B0602020104020603"/>
            </a:endParaRPr>
          </a:p>
          <a:p>
            <a:pPr marL="742950" lvl="1" indent="-285750">
              <a:buFont typeface="Arial" panose="020B0604020202020204" pitchFamily="34" charset="0"/>
              <a:buChar char="•"/>
            </a:pPr>
            <a:r>
              <a:rPr kumimoji="0" lang="en-US" sz="2800" b="0" i="0" u="none" strike="noStrike" kern="1200" cap="none" spc="0" normalizeH="0" baseline="0" dirty="0">
                <a:ln>
                  <a:noFill/>
                </a:ln>
                <a:effectLst/>
                <a:uLnTx/>
                <a:uFillTx/>
                <a:latin typeface="Tw Cen MT" panose="020B0602020104020603"/>
              </a:rPr>
              <a:t>Functional: launch</a:t>
            </a:r>
            <a:r>
              <a:rPr lang="en-US" sz="2800" dirty="0">
                <a:latin typeface="Tw Cen MT" panose="020B0602020104020603"/>
              </a:rPr>
              <a:t>-</a:t>
            </a:r>
            <a:r>
              <a:rPr kumimoji="0" lang="en-US" sz="2800" b="0" i="0" u="none" strike="noStrike" kern="1200" cap="none" spc="0" normalizeH="0" dirty="0">
                <a:ln>
                  <a:noFill/>
                </a:ln>
                <a:effectLst/>
                <a:uLnTx/>
                <a:uFillTx/>
                <a:latin typeface="Tw Cen MT" panose="020B0602020104020603"/>
              </a:rPr>
              <a:t>lambda for one PGE: 1P6</a:t>
            </a:r>
            <a:br>
              <a:rPr lang="en-US" sz="2800" dirty="0">
                <a:latin typeface="Tw Cen MT" panose="020B0602020104020603"/>
              </a:rPr>
            </a:br>
            <a:r>
              <a:rPr lang="en-US" sz="2800" dirty="0">
                <a:latin typeface="Tw Cen MT" panose="020B0602020104020603"/>
              </a:rPr>
              <a:t>(can also launch via command line)</a:t>
            </a:r>
            <a:br>
              <a:rPr lang="en-US" sz="2800" dirty="0">
                <a:latin typeface="Tw Cen MT" panose="020B0602020104020603"/>
              </a:rPr>
            </a:br>
            <a:endParaRPr lang="en-US" sz="2800" dirty="0">
              <a:latin typeface="Tw Cen MT" panose="020B0602020104020603"/>
            </a:endParaRPr>
          </a:p>
          <a:p>
            <a:pPr marL="742950" lvl="1" indent="-285750">
              <a:buFont typeface="Arial" panose="020B0604020202020204" pitchFamily="34" charset="0"/>
              <a:buChar char="•"/>
            </a:pPr>
            <a:r>
              <a:rPr kumimoji="0" lang="en-US" sz="2800" b="0" i="0" u="none" strike="noStrike" kern="1200" cap="none" spc="0" normalizeH="0" dirty="0">
                <a:ln>
                  <a:noFill/>
                </a:ln>
                <a:effectLst/>
                <a:uLnTx/>
                <a:uFillTx/>
                <a:latin typeface="Tw Cen MT" panose="020B0602020104020603"/>
              </a:rPr>
              <a:t>STDOUT text going to CloudWatch log streams</a:t>
            </a:r>
            <a:br>
              <a:rPr kumimoji="0" lang="en-US" sz="2800" b="0" i="0" u="none" strike="noStrike" kern="1200" cap="none" spc="0" normalizeH="0" dirty="0">
                <a:ln>
                  <a:noFill/>
                </a:ln>
                <a:effectLst/>
                <a:uLnTx/>
                <a:uFillTx/>
                <a:latin typeface="Tw Cen MT" panose="020B0602020104020603"/>
              </a:rPr>
            </a:br>
            <a:endParaRPr kumimoji="0" lang="en-US" sz="2800" b="0" i="0" u="none" strike="noStrike" kern="1200" cap="none" spc="0" normalizeH="0" dirty="0">
              <a:ln>
                <a:noFill/>
              </a:ln>
              <a:effectLst/>
              <a:uLnTx/>
              <a:uFillTx/>
              <a:latin typeface="Tw Cen MT" panose="020B0602020104020603"/>
            </a:endParaRPr>
          </a:p>
          <a:p>
            <a:pPr marL="742950" lvl="1" indent="-285750">
              <a:buFont typeface="Arial" panose="020B0604020202020204" pitchFamily="34" charset="0"/>
              <a:buChar char="•"/>
            </a:pPr>
            <a:r>
              <a:rPr lang="en-US" sz="2800" dirty="0">
                <a:latin typeface="Tw Cen MT" panose="020B0602020104020603"/>
              </a:rPr>
              <a:t>Output data stored in S3 or EFS</a:t>
            </a:r>
            <a:endParaRPr kumimoji="0" lang="en-US" sz="2800" b="0" i="0" u="none" strike="noStrike" kern="1200" cap="none" spc="0" normalizeH="0" dirty="0">
              <a:ln>
                <a:noFill/>
              </a:ln>
              <a:effectLst/>
              <a:uLnTx/>
              <a:uFillTx/>
              <a:latin typeface="Tw Cen MT" panose="020B0602020104020603"/>
            </a:endParaRPr>
          </a:p>
        </p:txBody>
      </p:sp>
    </p:spTree>
    <p:extLst>
      <p:ext uri="{BB962C8B-B14F-4D97-AF65-F5344CB8AC3E}">
        <p14:creationId xmlns:p14="http://schemas.microsoft.com/office/powerpoint/2010/main" val="1173047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uild="p" bldLvl="3"/>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chemeClr val="accent3">
                    <a:lumMod val="10000"/>
                    <a:lumOff val="90000"/>
                  </a:schemeClr>
                </a:solidFill>
                <a:effectLst/>
                <a:uLnTx/>
                <a:uFillTx/>
                <a:latin typeface="Bahnschrift" panose="020B0502040204020203" pitchFamily="34" charset="0"/>
                <a:ea typeface="+mj-ea"/>
                <a:cs typeface="+mj-cs"/>
              </a:rPr>
              <a:t>Clouds Code re-architecture</a:t>
            </a:r>
          </a:p>
        </p:txBody>
      </p:sp>
      <p:grpSp>
        <p:nvGrpSpPr>
          <p:cNvPr id="2" name="Group 1">
            <a:extLst>
              <a:ext uri="{FF2B5EF4-FFF2-40B4-BE49-F238E27FC236}">
                <a16:creationId xmlns:a16="http://schemas.microsoft.com/office/drawing/2014/main" id="{A8A661DE-9936-B64D-809A-5D769B823645}"/>
              </a:ext>
            </a:extLst>
          </p:cNvPr>
          <p:cNvGrpSpPr/>
          <p:nvPr/>
        </p:nvGrpSpPr>
        <p:grpSpPr>
          <a:xfrm>
            <a:off x="174171" y="1530111"/>
            <a:ext cx="11856720" cy="4968240"/>
            <a:chOff x="213360" y="1451733"/>
            <a:chExt cx="11856720" cy="4968240"/>
          </a:xfrm>
        </p:grpSpPr>
        <p:cxnSp>
          <p:nvCxnSpPr>
            <p:cNvPr id="5" name="Straight Arrow Connector 4">
              <a:extLst>
                <a:ext uri="{FF2B5EF4-FFF2-40B4-BE49-F238E27FC236}">
                  <a16:creationId xmlns:a16="http://schemas.microsoft.com/office/drawing/2014/main" id="{E2548734-368C-7344-8823-D68209264AEE}"/>
                </a:ext>
              </a:extLst>
            </p:cNvPr>
            <p:cNvCxnSpPr>
              <a:cxnSpLocks/>
              <a:stCxn id="28" idx="3"/>
            </p:cNvCxnSpPr>
            <p:nvPr/>
          </p:nvCxnSpPr>
          <p:spPr>
            <a:xfrm>
              <a:off x="4389120" y="1912743"/>
              <a:ext cx="3276600" cy="4019550"/>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6" name="Straight Arrow Connector 5">
              <a:extLst>
                <a:ext uri="{FF2B5EF4-FFF2-40B4-BE49-F238E27FC236}">
                  <a16:creationId xmlns:a16="http://schemas.microsoft.com/office/drawing/2014/main" id="{63B069AF-9A52-F343-82F6-1B835EA2326B}"/>
                </a:ext>
              </a:extLst>
            </p:cNvPr>
            <p:cNvCxnSpPr>
              <a:cxnSpLocks/>
              <a:stCxn id="28" idx="3"/>
            </p:cNvCxnSpPr>
            <p:nvPr/>
          </p:nvCxnSpPr>
          <p:spPr>
            <a:xfrm>
              <a:off x="4389120" y="1912743"/>
              <a:ext cx="3276600" cy="2922270"/>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7" name="Straight Arrow Connector 6">
              <a:extLst>
                <a:ext uri="{FF2B5EF4-FFF2-40B4-BE49-F238E27FC236}">
                  <a16:creationId xmlns:a16="http://schemas.microsoft.com/office/drawing/2014/main" id="{D6D91677-FBA5-5C48-ADF2-7CF631BE52EA}"/>
                </a:ext>
              </a:extLst>
            </p:cNvPr>
            <p:cNvCxnSpPr>
              <a:cxnSpLocks/>
              <a:stCxn id="28" idx="3"/>
            </p:cNvCxnSpPr>
            <p:nvPr/>
          </p:nvCxnSpPr>
          <p:spPr>
            <a:xfrm>
              <a:off x="4389120" y="1912743"/>
              <a:ext cx="3276600" cy="1809750"/>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8" name="Straight Arrow Connector 7">
              <a:extLst>
                <a:ext uri="{FF2B5EF4-FFF2-40B4-BE49-F238E27FC236}">
                  <a16:creationId xmlns:a16="http://schemas.microsoft.com/office/drawing/2014/main" id="{0CEBE15C-2545-964D-B7E0-D21948488739}"/>
                </a:ext>
              </a:extLst>
            </p:cNvPr>
            <p:cNvCxnSpPr>
              <a:cxnSpLocks/>
              <a:stCxn id="28" idx="3"/>
            </p:cNvCxnSpPr>
            <p:nvPr/>
          </p:nvCxnSpPr>
          <p:spPr>
            <a:xfrm>
              <a:off x="4389120" y="1912743"/>
              <a:ext cx="3276600" cy="788670"/>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9" name="Straight Arrow Connector 8">
              <a:extLst>
                <a:ext uri="{FF2B5EF4-FFF2-40B4-BE49-F238E27FC236}">
                  <a16:creationId xmlns:a16="http://schemas.microsoft.com/office/drawing/2014/main" id="{A929C255-B95D-074D-B078-97E6F95B7DBC}"/>
                </a:ext>
              </a:extLst>
            </p:cNvPr>
            <p:cNvCxnSpPr>
              <a:cxnSpLocks/>
              <a:stCxn id="28" idx="3"/>
            </p:cNvCxnSpPr>
            <p:nvPr/>
          </p:nvCxnSpPr>
          <p:spPr>
            <a:xfrm flipV="1">
              <a:off x="4389120" y="1577463"/>
              <a:ext cx="3276600" cy="335280"/>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10" name="Straight Arrow Connector 9">
              <a:extLst>
                <a:ext uri="{FF2B5EF4-FFF2-40B4-BE49-F238E27FC236}">
                  <a16:creationId xmlns:a16="http://schemas.microsoft.com/office/drawing/2014/main" id="{8CCEF1C5-3ED5-EC47-96B3-7F286D9F73F3}"/>
                </a:ext>
              </a:extLst>
            </p:cNvPr>
            <p:cNvCxnSpPr>
              <a:cxnSpLocks/>
              <a:endCxn id="21" idx="1"/>
            </p:cNvCxnSpPr>
            <p:nvPr/>
          </p:nvCxnSpPr>
          <p:spPr>
            <a:xfrm flipV="1">
              <a:off x="4389120" y="1787013"/>
              <a:ext cx="807720" cy="110490"/>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11" name="Straight Arrow Connector 10">
              <a:extLst>
                <a:ext uri="{FF2B5EF4-FFF2-40B4-BE49-F238E27FC236}">
                  <a16:creationId xmlns:a16="http://schemas.microsoft.com/office/drawing/2014/main" id="{F2BC2929-96E3-264B-B804-2C73414FE0A7}"/>
                </a:ext>
              </a:extLst>
            </p:cNvPr>
            <p:cNvCxnSpPr>
              <a:cxnSpLocks/>
              <a:stCxn id="28" idx="3"/>
              <a:endCxn id="19" idx="1"/>
            </p:cNvCxnSpPr>
            <p:nvPr/>
          </p:nvCxnSpPr>
          <p:spPr>
            <a:xfrm>
              <a:off x="4389120" y="1912743"/>
              <a:ext cx="807720" cy="925830"/>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12" name="Straight Arrow Connector 11">
              <a:extLst>
                <a:ext uri="{FF2B5EF4-FFF2-40B4-BE49-F238E27FC236}">
                  <a16:creationId xmlns:a16="http://schemas.microsoft.com/office/drawing/2014/main" id="{BB418E09-A63E-F64D-ACC9-057325A62287}"/>
                </a:ext>
              </a:extLst>
            </p:cNvPr>
            <p:cNvCxnSpPr>
              <a:cxnSpLocks/>
              <a:stCxn id="28" idx="3"/>
              <a:endCxn id="16" idx="1"/>
            </p:cNvCxnSpPr>
            <p:nvPr/>
          </p:nvCxnSpPr>
          <p:spPr>
            <a:xfrm>
              <a:off x="4389120" y="1912743"/>
              <a:ext cx="807720" cy="1977390"/>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13" name="Straight Arrow Connector 12">
              <a:extLst>
                <a:ext uri="{FF2B5EF4-FFF2-40B4-BE49-F238E27FC236}">
                  <a16:creationId xmlns:a16="http://schemas.microsoft.com/office/drawing/2014/main" id="{11A197C1-2B52-BA4E-B9B0-C037CF63ECFB}"/>
                </a:ext>
              </a:extLst>
            </p:cNvPr>
            <p:cNvCxnSpPr>
              <a:cxnSpLocks/>
              <a:stCxn id="28" idx="3"/>
              <a:endCxn id="18" idx="1"/>
            </p:cNvCxnSpPr>
            <p:nvPr/>
          </p:nvCxnSpPr>
          <p:spPr>
            <a:xfrm>
              <a:off x="4389120" y="1912743"/>
              <a:ext cx="807720" cy="3074670"/>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14" name="Straight Arrow Connector 13">
              <a:extLst>
                <a:ext uri="{FF2B5EF4-FFF2-40B4-BE49-F238E27FC236}">
                  <a16:creationId xmlns:a16="http://schemas.microsoft.com/office/drawing/2014/main" id="{6B87219A-DC56-3A4C-A2C9-B99276AADBD7}"/>
                </a:ext>
              </a:extLst>
            </p:cNvPr>
            <p:cNvCxnSpPr>
              <a:cxnSpLocks/>
              <a:stCxn id="28" idx="3"/>
              <a:endCxn id="20" idx="1"/>
            </p:cNvCxnSpPr>
            <p:nvPr/>
          </p:nvCxnSpPr>
          <p:spPr>
            <a:xfrm>
              <a:off x="4389120" y="1912743"/>
              <a:ext cx="807720" cy="4171950"/>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sp>
          <p:nvSpPr>
            <p:cNvPr id="15" name="Rectangle 14">
              <a:extLst>
                <a:ext uri="{FF2B5EF4-FFF2-40B4-BE49-F238E27FC236}">
                  <a16:creationId xmlns:a16="http://schemas.microsoft.com/office/drawing/2014/main" id="{BFBA69C6-FDBC-C843-A59B-334D9CA77346}"/>
                </a:ext>
              </a:extLst>
            </p:cNvPr>
            <p:cNvSpPr/>
            <p:nvPr/>
          </p:nvSpPr>
          <p:spPr>
            <a:xfrm>
              <a:off x="2453640" y="3554853"/>
              <a:ext cx="1935480" cy="670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Launch 1P6</a:t>
              </a:r>
            </a:p>
          </p:txBody>
        </p:sp>
        <p:sp>
          <p:nvSpPr>
            <p:cNvPr id="16" name="Rectangle 15">
              <a:extLst>
                <a:ext uri="{FF2B5EF4-FFF2-40B4-BE49-F238E27FC236}">
                  <a16:creationId xmlns:a16="http://schemas.microsoft.com/office/drawing/2014/main" id="{EC67547A-2D30-5F4C-B7F6-A5AC90D5FA4D}"/>
                </a:ext>
              </a:extLst>
            </p:cNvPr>
            <p:cNvSpPr/>
            <p:nvPr/>
          </p:nvSpPr>
          <p:spPr>
            <a:xfrm>
              <a:off x="5196840" y="3554853"/>
              <a:ext cx="1935480" cy="670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1P6 Hourly Retrieval Instance</a:t>
              </a:r>
            </a:p>
          </p:txBody>
        </p:sp>
        <p:sp>
          <p:nvSpPr>
            <p:cNvPr id="17" name="Rectangle 16">
              <a:extLst>
                <a:ext uri="{FF2B5EF4-FFF2-40B4-BE49-F238E27FC236}">
                  <a16:creationId xmlns:a16="http://schemas.microsoft.com/office/drawing/2014/main" id="{EA3AFCA6-F3DB-6F4A-943F-41DBFDB68D23}"/>
                </a:ext>
              </a:extLst>
            </p:cNvPr>
            <p:cNvSpPr/>
            <p:nvPr/>
          </p:nvSpPr>
          <p:spPr>
            <a:xfrm>
              <a:off x="213360" y="3554853"/>
              <a:ext cx="1813560" cy="670560"/>
            </a:xfrm>
            <a:prstGeom prst="rect">
              <a:avLst/>
            </a:prstGeom>
            <a:solidFill>
              <a:schemeClr val="tx2">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Command with run parameters</a:t>
              </a:r>
            </a:p>
          </p:txBody>
        </p:sp>
        <p:sp>
          <p:nvSpPr>
            <p:cNvPr id="18" name="Rectangle 17">
              <a:extLst>
                <a:ext uri="{FF2B5EF4-FFF2-40B4-BE49-F238E27FC236}">
                  <a16:creationId xmlns:a16="http://schemas.microsoft.com/office/drawing/2014/main" id="{5676550C-0380-C043-98E6-923B29E013F8}"/>
                </a:ext>
              </a:extLst>
            </p:cNvPr>
            <p:cNvSpPr/>
            <p:nvPr/>
          </p:nvSpPr>
          <p:spPr>
            <a:xfrm>
              <a:off x="5196840" y="4652133"/>
              <a:ext cx="1935480" cy="670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1P6 Hourly Retrieval Instance</a:t>
              </a:r>
            </a:p>
          </p:txBody>
        </p:sp>
        <p:sp>
          <p:nvSpPr>
            <p:cNvPr id="19" name="Rectangle 18">
              <a:extLst>
                <a:ext uri="{FF2B5EF4-FFF2-40B4-BE49-F238E27FC236}">
                  <a16:creationId xmlns:a16="http://schemas.microsoft.com/office/drawing/2014/main" id="{84563C90-B43F-794C-A6EB-35D26FF6894D}"/>
                </a:ext>
              </a:extLst>
            </p:cNvPr>
            <p:cNvSpPr/>
            <p:nvPr/>
          </p:nvSpPr>
          <p:spPr>
            <a:xfrm>
              <a:off x="5196840" y="2503293"/>
              <a:ext cx="1935480" cy="670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1P6 Hourly Retrieval Instance</a:t>
              </a:r>
            </a:p>
          </p:txBody>
        </p:sp>
        <p:sp>
          <p:nvSpPr>
            <p:cNvPr id="20" name="Rectangle 19">
              <a:extLst>
                <a:ext uri="{FF2B5EF4-FFF2-40B4-BE49-F238E27FC236}">
                  <a16:creationId xmlns:a16="http://schemas.microsoft.com/office/drawing/2014/main" id="{E5A5541D-3126-A74F-A456-73794BBDD64E}"/>
                </a:ext>
              </a:extLst>
            </p:cNvPr>
            <p:cNvSpPr/>
            <p:nvPr/>
          </p:nvSpPr>
          <p:spPr>
            <a:xfrm>
              <a:off x="5196840" y="5749413"/>
              <a:ext cx="1935480" cy="670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1P6 Hourly Retrieval Instance</a:t>
              </a:r>
            </a:p>
          </p:txBody>
        </p:sp>
        <p:sp>
          <p:nvSpPr>
            <p:cNvPr id="21" name="Rectangle 20">
              <a:extLst>
                <a:ext uri="{FF2B5EF4-FFF2-40B4-BE49-F238E27FC236}">
                  <a16:creationId xmlns:a16="http://schemas.microsoft.com/office/drawing/2014/main" id="{404CF85F-A6C4-7746-B09A-826F4C12FE3B}"/>
                </a:ext>
              </a:extLst>
            </p:cNvPr>
            <p:cNvSpPr/>
            <p:nvPr/>
          </p:nvSpPr>
          <p:spPr>
            <a:xfrm>
              <a:off x="5196840" y="1451733"/>
              <a:ext cx="1935480" cy="670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1P6 Hourly Retrieval Instance</a:t>
              </a:r>
            </a:p>
          </p:txBody>
        </p:sp>
        <p:sp>
          <p:nvSpPr>
            <p:cNvPr id="22" name="Rectangle 21">
              <a:extLst>
                <a:ext uri="{FF2B5EF4-FFF2-40B4-BE49-F238E27FC236}">
                  <a16:creationId xmlns:a16="http://schemas.microsoft.com/office/drawing/2014/main" id="{E507B725-BA64-EE4A-84D2-28AE6F137B51}"/>
                </a:ext>
              </a:extLst>
            </p:cNvPr>
            <p:cNvSpPr/>
            <p:nvPr/>
          </p:nvSpPr>
          <p:spPr>
            <a:xfrm>
              <a:off x="7665720" y="1451733"/>
              <a:ext cx="1935480" cy="670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1P6 Hourly Footprint Instance</a:t>
              </a:r>
            </a:p>
          </p:txBody>
        </p:sp>
        <p:sp>
          <p:nvSpPr>
            <p:cNvPr id="23" name="Rectangle 22">
              <a:extLst>
                <a:ext uri="{FF2B5EF4-FFF2-40B4-BE49-F238E27FC236}">
                  <a16:creationId xmlns:a16="http://schemas.microsoft.com/office/drawing/2014/main" id="{B80F0167-1D41-E94D-AF7B-99BC467B3A5F}"/>
                </a:ext>
              </a:extLst>
            </p:cNvPr>
            <p:cNvSpPr/>
            <p:nvPr/>
          </p:nvSpPr>
          <p:spPr>
            <a:xfrm>
              <a:off x="7665720" y="2503293"/>
              <a:ext cx="1935480" cy="670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1P6 Hourly Footprint Instance</a:t>
              </a:r>
            </a:p>
          </p:txBody>
        </p:sp>
        <p:sp>
          <p:nvSpPr>
            <p:cNvPr id="24" name="Rectangle 23">
              <a:extLst>
                <a:ext uri="{FF2B5EF4-FFF2-40B4-BE49-F238E27FC236}">
                  <a16:creationId xmlns:a16="http://schemas.microsoft.com/office/drawing/2014/main" id="{1B8A6FF9-1366-6448-A129-A7DC33381849}"/>
                </a:ext>
              </a:extLst>
            </p:cNvPr>
            <p:cNvSpPr/>
            <p:nvPr/>
          </p:nvSpPr>
          <p:spPr>
            <a:xfrm>
              <a:off x="7665720" y="3554853"/>
              <a:ext cx="1935480" cy="670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1P6 Hourly Footprint Instance</a:t>
              </a:r>
            </a:p>
          </p:txBody>
        </p:sp>
        <p:sp>
          <p:nvSpPr>
            <p:cNvPr id="25" name="Rectangle 24">
              <a:extLst>
                <a:ext uri="{FF2B5EF4-FFF2-40B4-BE49-F238E27FC236}">
                  <a16:creationId xmlns:a16="http://schemas.microsoft.com/office/drawing/2014/main" id="{1C972A6D-5C74-AB4A-9A0C-BCC163EDD4C7}"/>
                </a:ext>
              </a:extLst>
            </p:cNvPr>
            <p:cNvSpPr/>
            <p:nvPr/>
          </p:nvSpPr>
          <p:spPr>
            <a:xfrm>
              <a:off x="7665720" y="4652133"/>
              <a:ext cx="1935480" cy="670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1P6 Hourly Footprint Instance</a:t>
              </a:r>
            </a:p>
          </p:txBody>
        </p:sp>
        <p:sp>
          <p:nvSpPr>
            <p:cNvPr id="26" name="Rectangle 25">
              <a:extLst>
                <a:ext uri="{FF2B5EF4-FFF2-40B4-BE49-F238E27FC236}">
                  <a16:creationId xmlns:a16="http://schemas.microsoft.com/office/drawing/2014/main" id="{A8FD0C95-8966-F64B-B27E-D52ACBABB529}"/>
                </a:ext>
              </a:extLst>
            </p:cNvPr>
            <p:cNvSpPr/>
            <p:nvPr/>
          </p:nvSpPr>
          <p:spPr>
            <a:xfrm>
              <a:off x="7665720" y="5749413"/>
              <a:ext cx="1935480" cy="670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1P6 Hourly Footprint Instance</a:t>
              </a:r>
            </a:p>
          </p:txBody>
        </p:sp>
        <p:sp>
          <p:nvSpPr>
            <p:cNvPr id="27" name="Rectangle 26">
              <a:extLst>
                <a:ext uri="{FF2B5EF4-FFF2-40B4-BE49-F238E27FC236}">
                  <a16:creationId xmlns:a16="http://schemas.microsoft.com/office/drawing/2014/main" id="{10ED6A4C-197F-084D-A84C-49732E90BF51}"/>
                </a:ext>
              </a:extLst>
            </p:cNvPr>
            <p:cNvSpPr/>
            <p:nvPr/>
          </p:nvSpPr>
          <p:spPr>
            <a:xfrm>
              <a:off x="10134600" y="3554853"/>
              <a:ext cx="1935480" cy="670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Launch 2P5...</a:t>
              </a:r>
            </a:p>
          </p:txBody>
        </p:sp>
        <p:sp>
          <p:nvSpPr>
            <p:cNvPr id="28" name="Rectangle 27">
              <a:extLst>
                <a:ext uri="{FF2B5EF4-FFF2-40B4-BE49-F238E27FC236}">
                  <a16:creationId xmlns:a16="http://schemas.microsoft.com/office/drawing/2014/main" id="{2FBFC8C0-A547-8944-AED6-723206AF2290}"/>
                </a:ext>
              </a:extLst>
            </p:cNvPr>
            <p:cNvSpPr/>
            <p:nvPr/>
          </p:nvSpPr>
          <p:spPr>
            <a:xfrm>
              <a:off x="2453640" y="1577463"/>
              <a:ext cx="1935480" cy="670560"/>
            </a:xfrm>
            <a:prstGeom prst="rect">
              <a:avLst/>
            </a:prstGeom>
            <a:solidFill>
              <a:schemeClr val="accent3">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Elastic Filesystem</a:t>
              </a:r>
            </a:p>
          </p:txBody>
        </p:sp>
        <p:cxnSp>
          <p:nvCxnSpPr>
            <p:cNvPr id="29" name="Straight Arrow Connector 28">
              <a:extLst>
                <a:ext uri="{FF2B5EF4-FFF2-40B4-BE49-F238E27FC236}">
                  <a16:creationId xmlns:a16="http://schemas.microsoft.com/office/drawing/2014/main" id="{2DF3EC0A-12C1-F640-821F-87BAB2520FDA}"/>
                </a:ext>
              </a:extLst>
            </p:cNvPr>
            <p:cNvCxnSpPr>
              <a:cxnSpLocks/>
              <a:stCxn id="17" idx="3"/>
              <a:endCxn id="15" idx="1"/>
            </p:cNvCxnSpPr>
            <p:nvPr/>
          </p:nvCxnSpPr>
          <p:spPr>
            <a:xfrm>
              <a:off x="2026920" y="3890133"/>
              <a:ext cx="426720" cy="0"/>
            </a:xfrm>
            <a:prstGeom prst="straightConnector1">
              <a:avLst/>
            </a:prstGeom>
            <a:ln w="38100">
              <a:solidFill>
                <a:schemeClr val="accent2"/>
              </a:solidFill>
              <a:tailEnd type="triangle"/>
            </a:ln>
          </p:spPr>
          <p:style>
            <a:lnRef idx="1">
              <a:schemeClr val="accent2"/>
            </a:lnRef>
            <a:fillRef idx="0">
              <a:schemeClr val="accent2"/>
            </a:fillRef>
            <a:effectRef idx="0">
              <a:schemeClr val="accent2"/>
            </a:effectRef>
            <a:fontRef idx="minor">
              <a:schemeClr val="tx1"/>
            </a:fontRef>
          </p:style>
        </p:cxnSp>
        <p:cxnSp>
          <p:nvCxnSpPr>
            <p:cNvPr id="30" name="Straight Arrow Connector 29">
              <a:extLst>
                <a:ext uri="{FF2B5EF4-FFF2-40B4-BE49-F238E27FC236}">
                  <a16:creationId xmlns:a16="http://schemas.microsoft.com/office/drawing/2014/main" id="{82EB5283-E3BF-9B44-8F44-F56487AF3970}"/>
                </a:ext>
              </a:extLst>
            </p:cNvPr>
            <p:cNvCxnSpPr>
              <a:cxnSpLocks/>
              <a:stCxn id="28" idx="2"/>
              <a:endCxn id="15" idx="0"/>
            </p:cNvCxnSpPr>
            <p:nvPr/>
          </p:nvCxnSpPr>
          <p:spPr>
            <a:xfrm>
              <a:off x="3421380" y="2248023"/>
              <a:ext cx="0" cy="1306830"/>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31" name="Straight Arrow Connector 30">
              <a:extLst>
                <a:ext uri="{FF2B5EF4-FFF2-40B4-BE49-F238E27FC236}">
                  <a16:creationId xmlns:a16="http://schemas.microsoft.com/office/drawing/2014/main" id="{00D87409-7DE6-4D4D-A8A6-D62C11181D21}"/>
                </a:ext>
              </a:extLst>
            </p:cNvPr>
            <p:cNvCxnSpPr>
              <a:cxnSpLocks/>
              <a:stCxn id="15" idx="3"/>
              <a:endCxn id="16" idx="1"/>
            </p:cNvCxnSpPr>
            <p:nvPr/>
          </p:nvCxnSpPr>
          <p:spPr>
            <a:xfrm>
              <a:off x="4389120" y="3890133"/>
              <a:ext cx="807720"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2" name="Straight Arrow Connector 31">
              <a:extLst>
                <a:ext uri="{FF2B5EF4-FFF2-40B4-BE49-F238E27FC236}">
                  <a16:creationId xmlns:a16="http://schemas.microsoft.com/office/drawing/2014/main" id="{50EA75BB-C2F6-9346-A47D-83148C953413}"/>
                </a:ext>
              </a:extLst>
            </p:cNvPr>
            <p:cNvCxnSpPr>
              <a:cxnSpLocks/>
              <a:stCxn id="15" idx="3"/>
              <a:endCxn id="19" idx="1"/>
            </p:cNvCxnSpPr>
            <p:nvPr/>
          </p:nvCxnSpPr>
          <p:spPr>
            <a:xfrm flipV="1">
              <a:off x="4389120" y="2838573"/>
              <a:ext cx="807720" cy="105156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3" name="Straight Arrow Connector 32">
              <a:extLst>
                <a:ext uri="{FF2B5EF4-FFF2-40B4-BE49-F238E27FC236}">
                  <a16:creationId xmlns:a16="http://schemas.microsoft.com/office/drawing/2014/main" id="{D519FC93-F932-C84E-9FF9-2508996D4F32}"/>
                </a:ext>
              </a:extLst>
            </p:cNvPr>
            <p:cNvCxnSpPr>
              <a:cxnSpLocks/>
              <a:stCxn id="15" idx="3"/>
              <a:endCxn id="21" idx="1"/>
            </p:cNvCxnSpPr>
            <p:nvPr/>
          </p:nvCxnSpPr>
          <p:spPr>
            <a:xfrm flipV="1">
              <a:off x="4389120" y="1787013"/>
              <a:ext cx="807720" cy="210312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4" name="Straight Arrow Connector 33">
              <a:extLst>
                <a:ext uri="{FF2B5EF4-FFF2-40B4-BE49-F238E27FC236}">
                  <a16:creationId xmlns:a16="http://schemas.microsoft.com/office/drawing/2014/main" id="{77F9B335-DC43-DB4C-B88F-B333C40C0EA1}"/>
                </a:ext>
              </a:extLst>
            </p:cNvPr>
            <p:cNvCxnSpPr>
              <a:cxnSpLocks/>
              <a:stCxn id="15" idx="3"/>
              <a:endCxn id="18" idx="1"/>
            </p:cNvCxnSpPr>
            <p:nvPr/>
          </p:nvCxnSpPr>
          <p:spPr>
            <a:xfrm>
              <a:off x="4389120" y="3890133"/>
              <a:ext cx="807720" cy="109728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5" name="Straight Arrow Connector 34">
              <a:extLst>
                <a:ext uri="{FF2B5EF4-FFF2-40B4-BE49-F238E27FC236}">
                  <a16:creationId xmlns:a16="http://schemas.microsoft.com/office/drawing/2014/main" id="{A9511BDA-B183-6A40-AFFF-68121692119E}"/>
                </a:ext>
              </a:extLst>
            </p:cNvPr>
            <p:cNvCxnSpPr>
              <a:cxnSpLocks/>
              <a:stCxn id="15" idx="3"/>
              <a:endCxn id="20" idx="1"/>
            </p:cNvCxnSpPr>
            <p:nvPr/>
          </p:nvCxnSpPr>
          <p:spPr>
            <a:xfrm>
              <a:off x="4389120" y="3890133"/>
              <a:ext cx="807720" cy="219456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7" name="Straight Arrow Connector 36">
              <a:extLst>
                <a:ext uri="{FF2B5EF4-FFF2-40B4-BE49-F238E27FC236}">
                  <a16:creationId xmlns:a16="http://schemas.microsoft.com/office/drawing/2014/main" id="{33F5A30F-48A1-B34F-8680-69E3AD0CE993}"/>
                </a:ext>
              </a:extLst>
            </p:cNvPr>
            <p:cNvCxnSpPr>
              <a:cxnSpLocks/>
              <a:stCxn id="21" idx="3"/>
              <a:endCxn id="22" idx="1"/>
            </p:cNvCxnSpPr>
            <p:nvPr/>
          </p:nvCxnSpPr>
          <p:spPr>
            <a:xfrm>
              <a:off x="7132320" y="1787013"/>
              <a:ext cx="533400"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8" name="Straight Arrow Connector 37">
              <a:extLst>
                <a:ext uri="{FF2B5EF4-FFF2-40B4-BE49-F238E27FC236}">
                  <a16:creationId xmlns:a16="http://schemas.microsoft.com/office/drawing/2014/main" id="{6371B7E5-C6F3-8747-ACDC-2A35EBD1DFAD}"/>
                </a:ext>
              </a:extLst>
            </p:cNvPr>
            <p:cNvCxnSpPr>
              <a:cxnSpLocks/>
            </p:cNvCxnSpPr>
            <p:nvPr/>
          </p:nvCxnSpPr>
          <p:spPr>
            <a:xfrm>
              <a:off x="7132320" y="2838573"/>
              <a:ext cx="533400"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9" name="Straight Arrow Connector 38">
              <a:extLst>
                <a:ext uri="{FF2B5EF4-FFF2-40B4-BE49-F238E27FC236}">
                  <a16:creationId xmlns:a16="http://schemas.microsoft.com/office/drawing/2014/main" id="{D529F223-37FE-9544-A9C9-BB3BAB1309A4}"/>
                </a:ext>
              </a:extLst>
            </p:cNvPr>
            <p:cNvCxnSpPr>
              <a:cxnSpLocks/>
            </p:cNvCxnSpPr>
            <p:nvPr/>
          </p:nvCxnSpPr>
          <p:spPr>
            <a:xfrm>
              <a:off x="7132320" y="3890133"/>
              <a:ext cx="533400"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41" name="Straight Arrow Connector 40">
              <a:extLst>
                <a:ext uri="{FF2B5EF4-FFF2-40B4-BE49-F238E27FC236}">
                  <a16:creationId xmlns:a16="http://schemas.microsoft.com/office/drawing/2014/main" id="{FAFDF216-10EB-7644-B078-43F617A919FB}"/>
                </a:ext>
              </a:extLst>
            </p:cNvPr>
            <p:cNvCxnSpPr>
              <a:cxnSpLocks/>
            </p:cNvCxnSpPr>
            <p:nvPr/>
          </p:nvCxnSpPr>
          <p:spPr>
            <a:xfrm>
              <a:off x="7132320" y="4972173"/>
              <a:ext cx="533400"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42" name="Straight Arrow Connector 41">
              <a:extLst>
                <a:ext uri="{FF2B5EF4-FFF2-40B4-BE49-F238E27FC236}">
                  <a16:creationId xmlns:a16="http://schemas.microsoft.com/office/drawing/2014/main" id="{25FF4302-0BBE-A646-A070-78D8CB3283E4}"/>
                </a:ext>
              </a:extLst>
            </p:cNvPr>
            <p:cNvCxnSpPr>
              <a:cxnSpLocks/>
            </p:cNvCxnSpPr>
            <p:nvPr/>
          </p:nvCxnSpPr>
          <p:spPr>
            <a:xfrm>
              <a:off x="7132320" y="6069453"/>
              <a:ext cx="533400"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43" name="Straight Arrow Connector 42">
              <a:extLst>
                <a:ext uri="{FF2B5EF4-FFF2-40B4-BE49-F238E27FC236}">
                  <a16:creationId xmlns:a16="http://schemas.microsoft.com/office/drawing/2014/main" id="{62D646D3-5204-3B4D-88C7-792E88178E2A}"/>
                </a:ext>
              </a:extLst>
            </p:cNvPr>
            <p:cNvCxnSpPr>
              <a:cxnSpLocks/>
            </p:cNvCxnSpPr>
            <p:nvPr/>
          </p:nvCxnSpPr>
          <p:spPr>
            <a:xfrm>
              <a:off x="9601200" y="3892145"/>
              <a:ext cx="533400"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44" name="Straight Arrow Connector 43">
              <a:extLst>
                <a:ext uri="{FF2B5EF4-FFF2-40B4-BE49-F238E27FC236}">
                  <a16:creationId xmlns:a16="http://schemas.microsoft.com/office/drawing/2014/main" id="{68E466CE-DB0B-4D42-A56B-7F5068C015E8}"/>
                </a:ext>
              </a:extLst>
            </p:cNvPr>
            <p:cNvCxnSpPr>
              <a:cxnSpLocks/>
              <a:endCxn id="27" idx="1"/>
            </p:cNvCxnSpPr>
            <p:nvPr/>
          </p:nvCxnSpPr>
          <p:spPr>
            <a:xfrm>
              <a:off x="9601200" y="2838573"/>
              <a:ext cx="533400" cy="105156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45" name="Straight Arrow Connector 44">
              <a:extLst>
                <a:ext uri="{FF2B5EF4-FFF2-40B4-BE49-F238E27FC236}">
                  <a16:creationId xmlns:a16="http://schemas.microsoft.com/office/drawing/2014/main" id="{6FC72A9C-56F4-714A-B4B5-E19B60E8FF93}"/>
                </a:ext>
              </a:extLst>
            </p:cNvPr>
            <p:cNvCxnSpPr>
              <a:cxnSpLocks/>
              <a:endCxn id="27" idx="1"/>
            </p:cNvCxnSpPr>
            <p:nvPr/>
          </p:nvCxnSpPr>
          <p:spPr>
            <a:xfrm>
              <a:off x="9601200" y="1787013"/>
              <a:ext cx="533400" cy="210312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46" name="Straight Arrow Connector 45">
              <a:extLst>
                <a:ext uri="{FF2B5EF4-FFF2-40B4-BE49-F238E27FC236}">
                  <a16:creationId xmlns:a16="http://schemas.microsoft.com/office/drawing/2014/main" id="{E4080296-AEA0-0F4A-BBD2-DEC22E4A64AF}"/>
                </a:ext>
              </a:extLst>
            </p:cNvPr>
            <p:cNvCxnSpPr>
              <a:cxnSpLocks/>
              <a:endCxn id="27" idx="1"/>
            </p:cNvCxnSpPr>
            <p:nvPr/>
          </p:nvCxnSpPr>
          <p:spPr>
            <a:xfrm flipV="1">
              <a:off x="9601200" y="3890133"/>
              <a:ext cx="533400" cy="111252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47" name="Straight Arrow Connector 46">
              <a:extLst>
                <a:ext uri="{FF2B5EF4-FFF2-40B4-BE49-F238E27FC236}">
                  <a16:creationId xmlns:a16="http://schemas.microsoft.com/office/drawing/2014/main" id="{A660607C-BFFF-4246-84A4-430662EC6C47}"/>
                </a:ext>
              </a:extLst>
            </p:cNvPr>
            <p:cNvCxnSpPr>
              <a:cxnSpLocks/>
              <a:endCxn id="27" idx="1"/>
            </p:cNvCxnSpPr>
            <p:nvPr/>
          </p:nvCxnSpPr>
          <p:spPr>
            <a:xfrm flipV="1">
              <a:off x="9601200" y="3890133"/>
              <a:ext cx="533400" cy="216408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48" name="Rectangle 47">
              <a:extLst>
                <a:ext uri="{FF2B5EF4-FFF2-40B4-BE49-F238E27FC236}">
                  <a16:creationId xmlns:a16="http://schemas.microsoft.com/office/drawing/2014/main" id="{574D94C7-F7E2-4446-A9A4-3F20D312A287}"/>
                </a:ext>
              </a:extLst>
            </p:cNvPr>
            <p:cNvSpPr/>
            <p:nvPr/>
          </p:nvSpPr>
          <p:spPr>
            <a:xfrm>
              <a:off x="213360" y="1577463"/>
              <a:ext cx="1813560" cy="670560"/>
            </a:xfrm>
            <a:prstGeom prst="rect">
              <a:avLst/>
            </a:prstGeom>
            <a:solidFill>
              <a:schemeClr val="accent3">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Simple Storage Service</a:t>
              </a:r>
            </a:p>
          </p:txBody>
        </p:sp>
        <p:cxnSp>
          <p:nvCxnSpPr>
            <p:cNvPr id="49" name="Straight Arrow Connector 48">
              <a:extLst>
                <a:ext uri="{FF2B5EF4-FFF2-40B4-BE49-F238E27FC236}">
                  <a16:creationId xmlns:a16="http://schemas.microsoft.com/office/drawing/2014/main" id="{372D916B-5587-0A4A-A9EE-36AA4B9F9BD4}"/>
                </a:ext>
              </a:extLst>
            </p:cNvPr>
            <p:cNvCxnSpPr>
              <a:cxnSpLocks/>
            </p:cNvCxnSpPr>
            <p:nvPr/>
          </p:nvCxnSpPr>
          <p:spPr>
            <a:xfrm>
              <a:off x="1132332" y="2248023"/>
              <a:ext cx="1862327" cy="1306829"/>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grpSp>
      <p:sp>
        <p:nvSpPr>
          <p:cNvPr id="50" name="Rectangle 49">
            <a:extLst>
              <a:ext uri="{FF2B5EF4-FFF2-40B4-BE49-F238E27FC236}">
                <a16:creationId xmlns:a16="http://schemas.microsoft.com/office/drawing/2014/main" id="{BAFCA708-8314-C341-8E71-C0DB303777EE}"/>
              </a:ext>
            </a:extLst>
          </p:cNvPr>
          <p:cNvSpPr/>
          <p:nvPr/>
        </p:nvSpPr>
        <p:spPr>
          <a:xfrm>
            <a:off x="425800" y="5434621"/>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F1E214F3-3331-6445-A758-BE0B6A68825C}"/>
              </a:ext>
            </a:extLst>
          </p:cNvPr>
          <p:cNvSpPr/>
          <p:nvPr/>
        </p:nvSpPr>
        <p:spPr>
          <a:xfrm>
            <a:off x="425800" y="5932293"/>
            <a:ext cx="274320" cy="274320"/>
          </a:xfrm>
          <a:prstGeom prst="rect">
            <a:avLst/>
          </a:prstGeom>
          <a:solidFill>
            <a:schemeClr val="accent3">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a:extLst>
              <a:ext uri="{FF2B5EF4-FFF2-40B4-BE49-F238E27FC236}">
                <a16:creationId xmlns:a16="http://schemas.microsoft.com/office/drawing/2014/main" id="{D448FE41-71CB-3F45-A93A-CAB8E8E4D05E}"/>
              </a:ext>
            </a:extLst>
          </p:cNvPr>
          <p:cNvSpPr txBox="1"/>
          <p:nvPr/>
        </p:nvSpPr>
        <p:spPr>
          <a:xfrm>
            <a:off x="782329" y="5387115"/>
            <a:ext cx="1771062" cy="369332"/>
          </a:xfrm>
          <a:prstGeom prst="rect">
            <a:avLst/>
          </a:prstGeom>
          <a:noFill/>
        </p:spPr>
        <p:txBody>
          <a:bodyPr wrap="none" rtlCol="0">
            <a:spAutoFit/>
          </a:bodyPr>
          <a:lstStyle/>
          <a:p>
            <a:r>
              <a:rPr lang="en-US" dirty="0"/>
              <a:t>Lambda Instance</a:t>
            </a:r>
          </a:p>
        </p:txBody>
      </p:sp>
      <p:sp>
        <p:nvSpPr>
          <p:cNvPr id="53" name="TextBox 52">
            <a:extLst>
              <a:ext uri="{FF2B5EF4-FFF2-40B4-BE49-F238E27FC236}">
                <a16:creationId xmlns:a16="http://schemas.microsoft.com/office/drawing/2014/main" id="{E0E12C34-A3DF-CB48-8B19-F7144DFCFF81}"/>
              </a:ext>
            </a:extLst>
          </p:cNvPr>
          <p:cNvSpPr txBox="1"/>
          <p:nvPr/>
        </p:nvSpPr>
        <p:spPr>
          <a:xfrm>
            <a:off x="814663" y="5869547"/>
            <a:ext cx="2110962" cy="369332"/>
          </a:xfrm>
          <a:prstGeom prst="rect">
            <a:avLst/>
          </a:prstGeom>
          <a:noFill/>
        </p:spPr>
        <p:txBody>
          <a:bodyPr wrap="none" rtlCol="0">
            <a:spAutoFit/>
          </a:bodyPr>
          <a:lstStyle/>
          <a:p>
            <a:r>
              <a:rPr lang="en-US" dirty="0"/>
              <a:t>Data Storage Service</a:t>
            </a:r>
          </a:p>
        </p:txBody>
      </p:sp>
    </p:spTree>
    <p:extLst>
      <p:ext uri="{BB962C8B-B14F-4D97-AF65-F5344CB8AC3E}">
        <p14:creationId xmlns:p14="http://schemas.microsoft.com/office/powerpoint/2010/main" val="1516610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800" b="0" i="0" u="none" strike="noStrike" kern="1200" cap="none" spc="0" normalizeH="0" baseline="0" noProof="0" smtClean="0">
                <a:ln>
                  <a:noFill/>
                </a:ln>
                <a:solidFill>
                  <a:srgbClr val="12022C"/>
                </a:solidFill>
                <a:effectLst/>
                <a:uLnTx/>
                <a:uFillTx/>
                <a:latin typeface="Tw Cen MT" panose="020B06020201040206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dirty="0">
              <a:ln>
                <a:noFill/>
              </a:ln>
              <a:solidFill>
                <a:srgbClr val="12022C"/>
              </a:solidFill>
              <a:effectLst/>
              <a:uLnTx/>
              <a:uFillTx/>
              <a:latin typeface="Tw Cen MT" panose="020B0602020104020603" pitchFamily="34" charset="77"/>
              <a:ea typeface="+mn-ea"/>
              <a:cs typeface="+mn-cs"/>
            </a:endParaRPr>
          </a:p>
        </p:txBody>
      </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10082522"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300" normalizeH="0" baseline="0" noProof="0" dirty="0">
                <a:ln>
                  <a:noFill/>
                </a:ln>
                <a:solidFill>
                  <a:srgbClr val="003C17">
                    <a:lumMod val="10000"/>
                    <a:lumOff val="90000"/>
                  </a:srgbClr>
                </a:solidFill>
                <a:effectLst/>
                <a:uLnTx/>
                <a:uFillTx/>
                <a:latin typeface="Bahnschrift" panose="020B0502040204020203" pitchFamily="34" charset="0"/>
                <a:ea typeface="+mj-ea"/>
                <a:cs typeface="+mj-cs"/>
              </a:rPr>
              <a:t>Clouds Code re-architecture</a:t>
            </a:r>
          </a:p>
        </p:txBody>
      </p:sp>
      <p:sp>
        <p:nvSpPr>
          <p:cNvPr id="2" name="TextBox 1">
            <a:extLst>
              <a:ext uri="{FF2B5EF4-FFF2-40B4-BE49-F238E27FC236}">
                <a16:creationId xmlns:a16="http://schemas.microsoft.com/office/drawing/2014/main" id="{15F2CC06-8199-BF49-A782-B69B87F2E666}"/>
              </a:ext>
            </a:extLst>
          </p:cNvPr>
          <p:cNvSpPr txBox="1"/>
          <p:nvPr/>
        </p:nvSpPr>
        <p:spPr>
          <a:xfrm>
            <a:off x="901338" y="2129245"/>
            <a:ext cx="5003074" cy="3730252"/>
          </a:xfrm>
          <a:prstGeom prst="rect">
            <a:avLst/>
          </a:prstGeom>
          <a:solidFill>
            <a:schemeClr val="bg1"/>
          </a:solidFill>
        </p:spPr>
        <p:txBody>
          <a:bodyPr wrap="square" rtlCol="0">
            <a:spAutoFit/>
          </a:bodyPr>
          <a:lstStyle/>
          <a:p>
            <a:pPr lvl="0" defTabSz="844550">
              <a:lnSpc>
                <a:spcPct val="90000"/>
              </a:lnSpc>
              <a:spcBef>
                <a:spcPct val="0"/>
              </a:spcBef>
              <a:spcAft>
                <a:spcPct val="35000"/>
              </a:spcAft>
              <a:defRPr/>
            </a:pPr>
            <a:endParaRPr lang="en-US" sz="2400" spc="140" dirty="0">
              <a:solidFill>
                <a:schemeClr val="tx1">
                  <a:lumMod val="95000"/>
                  <a:lumOff val="5000"/>
                </a:schemeClr>
              </a:solidFill>
              <a:latin typeface="Tw Cen MT" panose="020B0602020104020603" pitchFamily="34" charset="77"/>
            </a:endParaRPr>
          </a:p>
          <a:p>
            <a:pPr marL="342900" lvl="0" indent="-342900" defTabSz="844550">
              <a:lnSpc>
                <a:spcPct val="90000"/>
              </a:lnSpc>
              <a:spcBef>
                <a:spcPct val="0"/>
              </a:spcBef>
              <a:spcAft>
                <a:spcPct val="35000"/>
              </a:spcAft>
              <a:buFont typeface="Arial" panose="020B0604020202020204" pitchFamily="34" charset="0"/>
              <a:buChar char="•"/>
              <a:defRPr/>
            </a:pPr>
            <a:r>
              <a:rPr lang="en-US" sz="2400" spc="140" dirty="0">
                <a:solidFill>
                  <a:schemeClr val="tx1">
                    <a:lumMod val="95000"/>
                    <a:lumOff val="5000"/>
                  </a:schemeClr>
                </a:solidFill>
                <a:latin typeface="Tw Cen MT" panose="020B0602020104020603" pitchFamily="34" charset="77"/>
              </a:rPr>
              <a:t>No infrastructure maintenance</a:t>
            </a:r>
          </a:p>
          <a:p>
            <a:pPr marL="342900" lvl="0" indent="-342900" defTabSz="844550">
              <a:lnSpc>
                <a:spcPct val="90000"/>
              </a:lnSpc>
              <a:spcBef>
                <a:spcPct val="0"/>
              </a:spcBef>
              <a:spcAft>
                <a:spcPct val="35000"/>
              </a:spcAft>
              <a:buFont typeface="Arial" panose="020B0604020202020204" pitchFamily="34" charset="0"/>
              <a:buChar char="•"/>
              <a:defRPr/>
            </a:pPr>
            <a:r>
              <a:rPr lang="en-US" sz="2400" spc="140" dirty="0">
                <a:solidFill>
                  <a:schemeClr val="tx1">
                    <a:lumMod val="95000"/>
                    <a:lumOff val="5000"/>
                  </a:schemeClr>
                </a:solidFill>
                <a:latin typeface="Tw Cen MT" panose="020B0602020104020603" pitchFamily="34" charset="77"/>
              </a:rPr>
              <a:t>Pricing based on compute time</a:t>
            </a:r>
          </a:p>
          <a:p>
            <a:pPr marL="342900" lvl="0" indent="-342900" defTabSz="844550">
              <a:lnSpc>
                <a:spcPct val="90000"/>
              </a:lnSpc>
              <a:spcBef>
                <a:spcPct val="0"/>
              </a:spcBef>
              <a:spcAft>
                <a:spcPct val="35000"/>
              </a:spcAft>
              <a:buFont typeface="Arial" panose="020B0604020202020204" pitchFamily="34" charset="0"/>
              <a:buChar char="•"/>
              <a:defRPr/>
            </a:pPr>
            <a:r>
              <a:rPr lang="en-US" sz="2400" spc="140" dirty="0">
                <a:solidFill>
                  <a:schemeClr val="tx1">
                    <a:lumMod val="95000"/>
                    <a:lumOff val="5000"/>
                  </a:schemeClr>
                </a:solidFill>
                <a:latin typeface="Tw Cen MT" panose="020B0602020104020603" pitchFamily="34" charset="77"/>
              </a:rPr>
              <a:t>Encourages modular architecture</a:t>
            </a:r>
          </a:p>
          <a:p>
            <a:pPr marL="342900" lvl="0" indent="-342900" defTabSz="844550">
              <a:lnSpc>
                <a:spcPct val="90000"/>
              </a:lnSpc>
              <a:spcBef>
                <a:spcPct val="0"/>
              </a:spcBef>
              <a:spcAft>
                <a:spcPct val="35000"/>
              </a:spcAft>
              <a:buFont typeface="Arial" panose="020B0604020202020204" pitchFamily="34" charset="0"/>
              <a:buChar char="•"/>
              <a:defRPr/>
            </a:pPr>
            <a:r>
              <a:rPr lang="en-US" sz="2400" spc="140" dirty="0">
                <a:solidFill>
                  <a:schemeClr val="tx1">
                    <a:lumMod val="95000"/>
                    <a:lumOff val="5000"/>
                  </a:schemeClr>
                </a:solidFill>
                <a:latin typeface="Tw Cen MT" panose="020B0602020104020603" pitchFamily="34" charset="77"/>
              </a:rPr>
              <a:t>Automated build/test/deploy</a:t>
            </a:r>
          </a:p>
          <a:p>
            <a:pPr marL="342900" lvl="0" indent="-342900" defTabSz="844550">
              <a:lnSpc>
                <a:spcPct val="90000"/>
              </a:lnSpc>
              <a:spcBef>
                <a:spcPct val="0"/>
              </a:spcBef>
              <a:spcAft>
                <a:spcPct val="35000"/>
              </a:spcAft>
              <a:buFont typeface="Arial" panose="020B0604020202020204" pitchFamily="34" charset="0"/>
              <a:buChar char="•"/>
              <a:defRPr/>
            </a:pPr>
            <a:r>
              <a:rPr lang="en-US" sz="2400" spc="140" dirty="0">
                <a:solidFill>
                  <a:schemeClr val="tx1">
                    <a:lumMod val="95000"/>
                    <a:lumOff val="5000"/>
                  </a:schemeClr>
                </a:solidFill>
                <a:latin typeface="Tw Cen MT" panose="020B0602020104020603" pitchFamily="34" charset="77"/>
              </a:rPr>
              <a:t>1P6 and 2P5 instances can run in parallel - 1,000 simultaneous lambdas!</a:t>
            </a:r>
          </a:p>
        </p:txBody>
      </p:sp>
      <p:sp>
        <p:nvSpPr>
          <p:cNvPr id="6" name="TextBox 5">
            <a:extLst>
              <a:ext uri="{FF2B5EF4-FFF2-40B4-BE49-F238E27FC236}">
                <a16:creationId xmlns:a16="http://schemas.microsoft.com/office/drawing/2014/main" id="{602DAD0B-D953-8844-8A3B-A28DC805B26C}"/>
              </a:ext>
            </a:extLst>
          </p:cNvPr>
          <p:cNvSpPr txBox="1"/>
          <p:nvPr/>
        </p:nvSpPr>
        <p:spPr>
          <a:xfrm>
            <a:off x="6287590" y="2118100"/>
            <a:ext cx="5003074" cy="4524315"/>
          </a:xfrm>
          <a:prstGeom prst="rect">
            <a:avLst/>
          </a:prstGeom>
          <a:solidFill>
            <a:schemeClr val="bg1"/>
          </a:solidFill>
        </p:spPr>
        <p:txBody>
          <a:bodyPr wrap="square" rtlCol="0">
            <a:spAutoFit/>
          </a:bodyPr>
          <a:lstStyle/>
          <a:p>
            <a:pPr lvl="0" defTabSz="844550">
              <a:lnSpc>
                <a:spcPct val="90000"/>
              </a:lnSpc>
              <a:spcBef>
                <a:spcPct val="0"/>
              </a:spcBef>
              <a:spcAft>
                <a:spcPct val="35000"/>
              </a:spcAft>
              <a:defRPr/>
            </a:pPr>
            <a:endParaRPr lang="en-US" sz="2400" spc="140" dirty="0">
              <a:solidFill>
                <a:schemeClr val="tx1">
                  <a:lumMod val="95000"/>
                  <a:lumOff val="5000"/>
                </a:schemeClr>
              </a:solidFill>
              <a:latin typeface="Tw Cen MT" panose="020B0602020104020603" pitchFamily="34" charset="77"/>
            </a:endParaRPr>
          </a:p>
          <a:p>
            <a:pPr marL="342900" lvl="0" indent="-342900" defTabSz="844550">
              <a:lnSpc>
                <a:spcPct val="90000"/>
              </a:lnSpc>
              <a:spcBef>
                <a:spcPct val="0"/>
              </a:spcBef>
              <a:spcAft>
                <a:spcPct val="35000"/>
              </a:spcAft>
              <a:buFont typeface="Arial" panose="020B0604020202020204" pitchFamily="34" charset="0"/>
              <a:buChar char="•"/>
              <a:defRPr/>
            </a:pPr>
            <a:r>
              <a:rPr lang="en-US" sz="2400" spc="160" dirty="0">
                <a:solidFill>
                  <a:schemeClr val="tx1">
                    <a:lumMod val="95000"/>
                    <a:lumOff val="5000"/>
                  </a:schemeClr>
                </a:solidFill>
                <a:latin typeface="Tw Cen MT" panose="020B0602020104020603" pitchFamily="34" charset="77"/>
              </a:rPr>
              <a:t>Increased vendor lock-in – AWS-specific</a:t>
            </a:r>
          </a:p>
          <a:p>
            <a:pPr marL="342900" lvl="0" indent="-342900" defTabSz="844550">
              <a:lnSpc>
                <a:spcPct val="90000"/>
              </a:lnSpc>
              <a:spcBef>
                <a:spcPct val="0"/>
              </a:spcBef>
              <a:spcAft>
                <a:spcPct val="35000"/>
              </a:spcAft>
              <a:buFont typeface="Arial" panose="020B0604020202020204" pitchFamily="34" charset="0"/>
              <a:buChar char="•"/>
              <a:defRPr/>
            </a:pPr>
            <a:r>
              <a:rPr lang="en-US" sz="2400" spc="160" dirty="0">
                <a:solidFill>
                  <a:schemeClr val="tx1">
                    <a:lumMod val="95000"/>
                    <a:lumOff val="5000"/>
                  </a:schemeClr>
                </a:solidFill>
                <a:latin typeface="Tw Cen MT" panose="020B0602020104020603" pitchFamily="34" charset="77"/>
              </a:rPr>
              <a:t>Steeper learning curve</a:t>
            </a:r>
          </a:p>
          <a:p>
            <a:pPr marL="342900" lvl="0" indent="-342900" defTabSz="844550">
              <a:lnSpc>
                <a:spcPct val="90000"/>
              </a:lnSpc>
              <a:spcBef>
                <a:spcPct val="0"/>
              </a:spcBef>
              <a:spcAft>
                <a:spcPct val="35000"/>
              </a:spcAft>
              <a:buFont typeface="Arial" panose="020B0604020202020204" pitchFamily="34" charset="0"/>
              <a:buChar char="•"/>
              <a:defRPr/>
            </a:pPr>
            <a:r>
              <a:rPr lang="en-US" sz="2400" spc="160" dirty="0">
                <a:solidFill>
                  <a:schemeClr val="tx1">
                    <a:lumMod val="95000"/>
                    <a:lumOff val="5000"/>
                  </a:schemeClr>
                </a:solidFill>
                <a:latin typeface="Tw Cen MT" panose="020B0602020104020603" pitchFamily="34" charset="77"/>
              </a:rPr>
              <a:t>Not viable for every computing scenario</a:t>
            </a:r>
          </a:p>
          <a:p>
            <a:pPr marL="342900" lvl="0" indent="-342900" defTabSz="844550">
              <a:lnSpc>
                <a:spcPct val="90000"/>
              </a:lnSpc>
              <a:spcBef>
                <a:spcPct val="0"/>
              </a:spcBef>
              <a:spcAft>
                <a:spcPct val="35000"/>
              </a:spcAft>
              <a:buFont typeface="Arial" panose="020B0604020202020204" pitchFamily="34" charset="0"/>
              <a:buChar char="•"/>
              <a:defRPr/>
            </a:pPr>
            <a:r>
              <a:rPr lang="en-US" sz="2400" spc="160" dirty="0">
                <a:solidFill>
                  <a:schemeClr val="tx1">
                    <a:lumMod val="95000"/>
                    <a:lumOff val="5000"/>
                  </a:schemeClr>
                </a:solidFill>
                <a:latin typeface="Tw Cen MT" panose="020B0602020104020603" pitchFamily="34" charset="77"/>
              </a:rPr>
              <a:t>15 min. maximum runtime</a:t>
            </a:r>
          </a:p>
          <a:p>
            <a:pPr marL="342900" lvl="0" indent="-342900" defTabSz="844550">
              <a:lnSpc>
                <a:spcPct val="90000"/>
              </a:lnSpc>
              <a:spcBef>
                <a:spcPct val="0"/>
              </a:spcBef>
              <a:spcAft>
                <a:spcPct val="35000"/>
              </a:spcAft>
              <a:buFont typeface="Arial" panose="020B0604020202020204" pitchFamily="34" charset="0"/>
              <a:buChar char="•"/>
              <a:defRPr/>
            </a:pPr>
            <a:r>
              <a:rPr lang="en-US" sz="2400" spc="160" dirty="0">
                <a:solidFill>
                  <a:schemeClr val="tx1">
                    <a:lumMod val="95000"/>
                    <a:lumOff val="5000"/>
                  </a:schemeClr>
                </a:solidFill>
                <a:latin typeface="Tw Cen MT" panose="020B0602020104020603" pitchFamily="34" charset="77"/>
              </a:rPr>
              <a:t>10 GB memory/512 MB local storage limit</a:t>
            </a:r>
          </a:p>
          <a:p>
            <a:pPr marL="342900" lvl="0" indent="-342900" defTabSz="844550">
              <a:lnSpc>
                <a:spcPct val="90000"/>
              </a:lnSpc>
              <a:spcBef>
                <a:spcPct val="0"/>
              </a:spcBef>
              <a:spcAft>
                <a:spcPct val="35000"/>
              </a:spcAft>
              <a:buFont typeface="Arial" panose="020B0604020202020204" pitchFamily="34" charset="0"/>
              <a:buChar char="•"/>
              <a:defRPr/>
            </a:pPr>
            <a:r>
              <a:rPr lang="en-US" sz="2400" spc="160" dirty="0">
                <a:solidFill>
                  <a:schemeClr val="tx1">
                    <a:lumMod val="95000"/>
                    <a:lumOff val="5000"/>
                  </a:schemeClr>
                </a:solidFill>
                <a:latin typeface="Tw Cen MT" panose="020B0602020104020603" pitchFamily="34" charset="77"/>
              </a:rPr>
              <a:t>Filesystem read-only (other than /</a:t>
            </a:r>
            <a:r>
              <a:rPr lang="en-US" sz="2400" spc="160" dirty="0" err="1">
                <a:solidFill>
                  <a:schemeClr val="tx1">
                    <a:lumMod val="95000"/>
                    <a:lumOff val="5000"/>
                  </a:schemeClr>
                </a:solidFill>
                <a:latin typeface="Tw Cen MT" panose="020B0602020104020603" pitchFamily="34" charset="77"/>
              </a:rPr>
              <a:t>tmp</a:t>
            </a:r>
            <a:r>
              <a:rPr lang="en-US" sz="2400" spc="160" dirty="0">
                <a:solidFill>
                  <a:schemeClr val="tx1">
                    <a:lumMod val="95000"/>
                    <a:lumOff val="5000"/>
                  </a:schemeClr>
                </a:solidFill>
                <a:latin typeface="Tw Cen MT" panose="020B0602020104020603" pitchFamily="34" charset="77"/>
              </a:rPr>
              <a:t> directory)</a:t>
            </a:r>
            <a:endParaRPr lang="en-US" sz="2400" spc="140" dirty="0">
              <a:solidFill>
                <a:schemeClr val="tx1">
                  <a:lumMod val="95000"/>
                  <a:lumOff val="5000"/>
                </a:schemeClr>
              </a:solidFill>
              <a:latin typeface="Tw Cen MT" panose="020B0602020104020603" pitchFamily="34" charset="77"/>
            </a:endParaRPr>
          </a:p>
        </p:txBody>
      </p:sp>
      <p:sp>
        <p:nvSpPr>
          <p:cNvPr id="4" name="TextBox 3">
            <a:extLst>
              <a:ext uri="{FF2B5EF4-FFF2-40B4-BE49-F238E27FC236}">
                <a16:creationId xmlns:a16="http://schemas.microsoft.com/office/drawing/2014/main" id="{AC2748A0-26A9-C74B-A1C8-3141A1F92E39}"/>
              </a:ext>
            </a:extLst>
          </p:cNvPr>
          <p:cNvSpPr txBox="1"/>
          <p:nvPr/>
        </p:nvSpPr>
        <p:spPr>
          <a:xfrm>
            <a:off x="2220686" y="1867635"/>
            <a:ext cx="2364377" cy="523220"/>
          </a:xfrm>
          <a:prstGeom prst="rect">
            <a:avLst/>
          </a:prstGeom>
          <a:solidFill>
            <a:schemeClr val="accent6">
              <a:lumMod val="75000"/>
            </a:schemeClr>
          </a:solidFill>
        </p:spPr>
        <p:txBody>
          <a:bodyPr wrap="square" rtlCol="0" anchor="ctr">
            <a:spAutoFit/>
          </a:bodyPr>
          <a:lstStyle/>
          <a:p>
            <a:pPr algn="ctr"/>
            <a:r>
              <a:rPr lang="en-US" sz="2800" dirty="0">
                <a:solidFill>
                  <a:schemeClr val="bg1"/>
                </a:solidFill>
                <a:latin typeface="Tw Cen MT" panose="020B0602020104020603" pitchFamily="34" charset="77"/>
              </a:rPr>
              <a:t>Advantages</a:t>
            </a:r>
          </a:p>
        </p:txBody>
      </p:sp>
      <p:sp>
        <p:nvSpPr>
          <p:cNvPr id="8" name="TextBox 7">
            <a:extLst>
              <a:ext uri="{FF2B5EF4-FFF2-40B4-BE49-F238E27FC236}">
                <a16:creationId xmlns:a16="http://schemas.microsoft.com/office/drawing/2014/main" id="{C3E52725-0055-F643-849F-CE25DC104A27}"/>
              </a:ext>
            </a:extLst>
          </p:cNvPr>
          <p:cNvSpPr txBox="1"/>
          <p:nvPr/>
        </p:nvSpPr>
        <p:spPr>
          <a:xfrm>
            <a:off x="7606937" y="1856490"/>
            <a:ext cx="2364377" cy="523220"/>
          </a:xfrm>
          <a:prstGeom prst="rect">
            <a:avLst/>
          </a:prstGeom>
          <a:solidFill>
            <a:schemeClr val="accent6">
              <a:lumMod val="75000"/>
            </a:schemeClr>
          </a:solidFill>
        </p:spPr>
        <p:txBody>
          <a:bodyPr wrap="square" rtlCol="0" anchor="ctr">
            <a:spAutoFit/>
          </a:bodyPr>
          <a:lstStyle/>
          <a:p>
            <a:pPr algn="ctr"/>
            <a:r>
              <a:rPr lang="en-US" sz="2800" dirty="0">
                <a:solidFill>
                  <a:schemeClr val="bg1"/>
                </a:solidFill>
                <a:latin typeface="Tw Cen MT" panose="020B0602020104020603" pitchFamily="34" charset="77"/>
              </a:rPr>
              <a:t>Caveats</a:t>
            </a:r>
          </a:p>
        </p:txBody>
      </p:sp>
      <p:sp>
        <p:nvSpPr>
          <p:cNvPr id="9" name="Rectangle 8">
            <a:extLst>
              <a:ext uri="{FF2B5EF4-FFF2-40B4-BE49-F238E27FC236}">
                <a16:creationId xmlns:a16="http://schemas.microsoft.com/office/drawing/2014/main" id="{8EECB75D-D9C9-E94E-B16A-4DA25915A815}"/>
              </a:ext>
            </a:extLst>
          </p:cNvPr>
          <p:cNvSpPr>
            <a:spLocks noChangeAspect="1"/>
          </p:cNvSpPr>
          <p:nvPr/>
        </p:nvSpPr>
        <p:spPr>
          <a:xfrm>
            <a:off x="4204667" y="1343751"/>
            <a:ext cx="3782665" cy="640080"/>
          </a:xfrm>
          <a:prstGeom prst="rect">
            <a:avLst/>
          </a:prstGeom>
          <a:solidFill>
            <a:schemeClr val="tx2">
              <a:lumMod val="50000"/>
              <a:lumOff val="50000"/>
            </a:schemeClr>
          </a:solidFill>
          <a:ln>
            <a:noFill/>
          </a:ln>
        </p:spPr>
        <p:style>
          <a:lnRef idx="2">
            <a:schemeClr val="lt1">
              <a:hueOff val="0"/>
              <a:satOff val="0"/>
              <a:lumOff val="0"/>
              <a:alphaOff val="0"/>
            </a:schemeClr>
          </a:lnRef>
          <a:fillRef idx="1">
            <a:schemeClr val="accent3">
              <a:tint val="50000"/>
              <a:hueOff val="0"/>
              <a:satOff val="0"/>
              <a:lumOff val="0"/>
              <a:alphaOff val="0"/>
            </a:schemeClr>
          </a:fillRef>
          <a:effectRef idx="0">
            <a:schemeClr val="accent3">
              <a:tint val="50000"/>
              <a:hueOff val="0"/>
              <a:satOff val="0"/>
              <a:lumOff val="0"/>
              <a:alphaOff val="0"/>
            </a:schemeClr>
          </a:effectRef>
          <a:fontRef idx="minor">
            <a:schemeClr val="lt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hueOff val="0"/>
                    <a:satOff val="0"/>
                    <a:lumOff val="0"/>
                    <a:alphaOff val="0"/>
                  </a:srgbClr>
                </a:solidFill>
                <a:effectLst/>
                <a:uLnTx/>
                <a:uFillTx/>
                <a:latin typeface="Tw Cen MT" panose="020B0602020104020603" pitchFamily="34" charset="77"/>
                <a:ea typeface="+mn-ea"/>
                <a:cs typeface="+mn-cs"/>
              </a:rPr>
              <a:t>Serverless Architecture</a:t>
            </a:r>
          </a:p>
        </p:txBody>
      </p:sp>
    </p:spTree>
    <p:extLst>
      <p:ext uri="{BB962C8B-B14F-4D97-AF65-F5344CB8AC3E}">
        <p14:creationId xmlns:p14="http://schemas.microsoft.com/office/powerpoint/2010/main" val="283096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bg/>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6" grpId="0"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title"/>
          </p:nvPr>
        </p:nvSpPr>
        <p:spPr>
          <a:xfrm>
            <a:off x="2432050" y="2665037"/>
            <a:ext cx="7327900" cy="902916"/>
          </a:xfrm>
        </p:spPr>
        <p:txBody>
          <a:bodyPr anchor="ctr">
            <a:normAutofit/>
          </a:bodyPr>
          <a:lstStyle/>
          <a:p>
            <a:r>
              <a:rPr lang="en-US" dirty="0"/>
              <a:t>SYSTEMS</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body" idx="1"/>
          </p:nvPr>
        </p:nvSpPr>
        <p:spPr>
          <a:xfrm>
            <a:off x="3597462" y="3567953"/>
            <a:ext cx="4997076" cy="610066"/>
          </a:xfrm>
        </p:spPr>
        <p:txBody>
          <a:bodyPr vert="horz" lIns="91440" tIns="45720" rIns="91440" bIns="45720" rtlCol="0" anchor="t">
            <a:normAutofit/>
          </a:bodyPr>
          <a:lstStyle/>
          <a:p>
            <a:r>
              <a:rPr lang="en-US" dirty="0"/>
              <a:t>Ordering Tool &amp; Hardware</a:t>
            </a:r>
          </a:p>
        </p:txBody>
      </p:sp>
    </p:spTree>
    <p:extLst>
      <p:ext uri="{BB962C8B-B14F-4D97-AF65-F5344CB8AC3E}">
        <p14:creationId xmlns:p14="http://schemas.microsoft.com/office/powerpoint/2010/main" val="1210833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4E0FEF-59FC-1646-AA62-864078294C8D}"/>
              </a:ext>
            </a:extLst>
          </p:cNvPr>
          <p:cNvSpPr>
            <a:spLocks noGrp="1"/>
          </p:cNvSpPr>
          <p:nvPr>
            <p:ph type="sldNum" sz="quarter" idx="12"/>
          </p:nvPr>
        </p:nvSpPr>
        <p:spPr/>
        <p:txBody>
          <a:bodyPr/>
          <a:lstStyle/>
          <a:p>
            <a:fld id="{294A09A9-5501-47C1-A89A-A340965A2BE2}" type="slidenum">
              <a:rPr lang="en-US" sz="1800" smtClean="0">
                <a:solidFill>
                  <a:srgbClr val="12022C"/>
                </a:solidFill>
              </a:rPr>
              <a:pPr/>
              <a:t>35</a:t>
            </a:fld>
            <a:endParaRPr lang="en-US" sz="1800" dirty="0">
              <a:solidFill>
                <a:srgbClr val="12022C"/>
              </a:solidFill>
            </a:endParaRPr>
          </a:p>
        </p:txBody>
      </p:sp>
      <p:grpSp>
        <p:nvGrpSpPr>
          <p:cNvPr id="29" name="Group 28">
            <a:extLst>
              <a:ext uri="{FF2B5EF4-FFF2-40B4-BE49-F238E27FC236}">
                <a16:creationId xmlns:a16="http://schemas.microsoft.com/office/drawing/2014/main" id="{CA93CA5A-D33C-1F47-8FAC-4DC0F043529A}"/>
              </a:ext>
            </a:extLst>
          </p:cNvPr>
          <p:cNvGrpSpPr/>
          <p:nvPr/>
        </p:nvGrpSpPr>
        <p:grpSpPr>
          <a:xfrm>
            <a:off x="5962949" y="914319"/>
            <a:ext cx="2393717" cy="8581952"/>
            <a:chOff x="5708949" y="914319"/>
            <a:chExt cx="2393717" cy="8581952"/>
          </a:xfrm>
        </p:grpSpPr>
        <p:grpSp>
          <p:nvGrpSpPr>
            <p:cNvPr id="26" name="Group 25">
              <a:extLst>
                <a:ext uri="{FF2B5EF4-FFF2-40B4-BE49-F238E27FC236}">
                  <a16:creationId xmlns:a16="http://schemas.microsoft.com/office/drawing/2014/main" id="{73E03FCB-383C-FF46-A047-11364737907D}"/>
                </a:ext>
              </a:extLst>
            </p:cNvPr>
            <p:cNvGrpSpPr/>
            <p:nvPr/>
          </p:nvGrpSpPr>
          <p:grpSpPr>
            <a:xfrm>
              <a:off x="5708949" y="914319"/>
              <a:ext cx="2393717" cy="8581952"/>
              <a:chOff x="5708949" y="914319"/>
              <a:chExt cx="2393717" cy="8581952"/>
            </a:xfrm>
          </p:grpSpPr>
          <p:grpSp>
            <p:nvGrpSpPr>
              <p:cNvPr id="17" name="Group 16">
                <a:extLst>
                  <a:ext uri="{FF2B5EF4-FFF2-40B4-BE49-F238E27FC236}">
                    <a16:creationId xmlns:a16="http://schemas.microsoft.com/office/drawing/2014/main" id="{C029A494-EB8A-2647-B5A3-3398D97B8242}"/>
                  </a:ext>
                </a:extLst>
              </p:cNvPr>
              <p:cNvGrpSpPr/>
              <p:nvPr/>
            </p:nvGrpSpPr>
            <p:grpSpPr>
              <a:xfrm>
                <a:off x="5708949" y="914319"/>
                <a:ext cx="2393717" cy="8581952"/>
                <a:chOff x="5062638" y="-3085451"/>
                <a:chExt cx="2822394" cy="10118839"/>
              </a:xfrm>
              <a:effectLst>
                <a:outerShdw blurRad="63500" sx="102000" sy="102000" algn="ctr" rotWithShape="0">
                  <a:prstClr val="black">
                    <a:alpha val="40000"/>
                  </a:prstClr>
                </a:outerShdw>
              </a:effectLst>
            </p:grpSpPr>
            <p:pic>
              <p:nvPicPr>
                <p:cNvPr id="18" name="Picture 17">
                  <a:extLst>
                    <a:ext uri="{FF2B5EF4-FFF2-40B4-BE49-F238E27FC236}">
                      <a16:creationId xmlns:a16="http://schemas.microsoft.com/office/drawing/2014/main" id="{DBB9D2BB-5600-9C49-8115-FA7CA708296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3061" b="96429" l="9963" r="89991">
                              <a14:foregroundMark x1="58156" y1="70044" x2="58156" y2="70044"/>
                              <a14:foregroundMark x1="57970" y1="68950" x2="57970" y2="68950"/>
                              <a14:foregroundMark x1="41520" y1="69388" x2="41520" y2="69388"/>
                              <a14:foregroundMark x1="41844" y1="4592" x2="41844" y2="4592"/>
                              <a14:foregroundMark x1="43559" y1="3644" x2="43559" y2="3644"/>
                              <a14:foregroundMark x1="45690" y1="3644" x2="45690" y2="3644"/>
                              <a14:foregroundMark x1="47637" y1="3644" x2="47637" y2="3644"/>
                              <a14:foregroundMark x1="41705" y1="10714" x2="41705" y2="10714"/>
                              <a14:foregroundMark x1="42030" y1="10350" x2="42030" y2="10350"/>
                              <a14:foregroundMark x1="41427" y1="13703" x2="41427" y2="13703"/>
                              <a14:foregroundMark x1="41937" y1="21210" x2="41937" y2="21210"/>
                              <a14:foregroundMark x1="50324" y1="3863" x2="50324" y2="3863"/>
                              <a14:foregroundMark x1="53383" y1="3717" x2="53383" y2="3717"/>
                              <a14:foregroundMark x1="42076" y1="96429" x2="42076" y2="96429"/>
                              <a14:foregroundMark x1="41381" y1="52915" x2="41381" y2="52915"/>
                              <a14:foregroundMark x1="41381" y1="50729" x2="41381" y2="50729"/>
                              <a14:foregroundMark x1="41335" y1="46210" x2="41335" y2="46210"/>
                              <a14:foregroundMark x1="41427" y1="48469" x2="41427" y2="48469"/>
                              <a14:foregroundMark x1="41288" y1="37682" x2="41288" y2="37682"/>
                              <a14:foregroundMark x1="41335" y1="39213" x2="41335" y2="39213"/>
                              <a14:foregroundMark x1="41288" y1="41327" x2="41288" y2="41327"/>
                              <a14:foregroundMark x1="41335" y1="30102" x2="41335" y2="30102"/>
                              <a14:foregroundMark x1="41427" y1="31706" x2="41427" y2="31706"/>
                              <a14:foregroundMark x1="41381" y1="34111" x2="41381" y2="34111"/>
                              <a14:foregroundMark x1="41381" y1="36006" x2="41381" y2="36006"/>
                              <a14:foregroundMark x1="41335" y1="32872" x2="41335" y2="32872"/>
                              <a14:foregroundMark x1="45088" y1="37026" x2="45088" y2="37026"/>
                              <a14:foregroundMark x1="47637" y1="36443" x2="47637" y2="36443"/>
                              <a14:foregroundMark x1="49351" y1="36006" x2="49351" y2="36006"/>
                              <a14:foregroundMark x1="50602" y1="35714" x2="50602" y2="35714"/>
                              <a14:foregroundMark x1="51019" y1="35641" x2="51019" y2="35641"/>
                              <a14:foregroundMark x1="51437" y1="35714" x2="51437" y2="35714"/>
                              <a14:foregroundMark x1="52085" y1="35714" x2="52085" y2="35714"/>
                              <a14:foregroundMark x1="52780" y1="35714" x2="52780" y2="35714"/>
                              <a14:foregroundMark x1="54124" y1="35714" x2="54124" y2="35714"/>
                              <a14:foregroundMark x1="54680" y1="35714" x2="54680" y2="35714"/>
                              <a14:foregroundMark x1="55190" y1="35714" x2="55190" y2="35714"/>
                              <a14:foregroundMark x1="55839" y1="35641" x2="55839" y2="35641"/>
                              <a14:foregroundMark x1="46664" y1="35787" x2="46664" y2="35787"/>
                              <a14:foregroundMark x1="46710" y1="35714" x2="46710" y2="35714"/>
                              <a14:foregroundMark x1="46571" y1="35933" x2="46571" y2="35933"/>
                              <a14:foregroundMark x1="46710" y1="35787" x2="46710" y2="35787"/>
                              <a14:foregroundMark x1="46664" y1="35787" x2="46664" y2="35787"/>
                              <a14:foregroundMark x1="46571" y1="35787" x2="46571" y2="35787"/>
                              <a14:foregroundMark x1="46571" y1="35714" x2="46571" y2="35714"/>
                              <a14:foregroundMark x1="46664" y1="35569" x2="46664" y2="35569"/>
                              <a14:foregroundMark x1="46803" y1="35860" x2="46803" y2="35860"/>
                              <a14:foregroundMark x1="46710" y1="35787" x2="46710" y2="35787"/>
                              <a14:foregroundMark x1="52827" y1="35714" x2="52827" y2="35714"/>
                              <a14:foregroundMark x1="53151" y1="35787" x2="53151" y2="35787"/>
                              <a14:foregroundMark x1="53290" y1="35714" x2="53290" y2="35714"/>
                              <a14:foregroundMark x1="53383" y1="35787" x2="53383" y2="35787"/>
                              <a14:foregroundMark x1="53522" y1="35714" x2="53522" y2="35714"/>
                              <a14:foregroundMark x1="56024" y1="35496" x2="56024" y2="35496"/>
                              <a14:foregroundMark x1="56766" y1="35496" x2="56766" y2="35496"/>
                              <a14:foregroundMark x1="57183" y1="35496" x2="57183" y2="35496"/>
                              <a14:foregroundMark x1="47081" y1="35496" x2="47081" y2="35496"/>
                              <a14:foregroundMark x1="47220" y1="35496" x2="47220" y2="35496"/>
                              <a14:foregroundMark x1="46525" y1="35496" x2="46525" y2="35496"/>
                              <a14:foregroundMark x1="46015" y1="35496" x2="46015" y2="35496"/>
                              <a14:foregroundMark x1="45134" y1="35496" x2="45134" y2="35496"/>
                              <a14:foregroundMark x1="44347" y1="35496" x2="44347" y2="35496"/>
                              <a14:foregroundMark x1="57322" y1="29082" x2="57322" y2="29082"/>
                              <a14:foregroundMark x1="57275" y1="25437" x2="57275" y2="25437"/>
                              <a14:foregroundMark x1="57275" y1="16837" x2="57275" y2="16837"/>
                              <a14:foregroundMark x1="57553" y1="9913" x2="57553" y2="9913"/>
                              <a14:foregroundMark x1="57229" y1="11370" x2="57229" y2="11370"/>
                              <a14:foregroundMark x1="56858" y1="14942" x2="56858" y2="14942"/>
                              <a14:foregroundMark x1="56812" y1="20335" x2="56812" y2="20335"/>
                              <a14:foregroundMark x1="44625" y1="3061" x2="44625" y2="3061"/>
                              <a14:foregroundMark x1="41381" y1="3499" x2="41381" y2="3499"/>
                              <a14:foregroundMark x1="41335" y1="5904" x2="41335" y2="5904"/>
                              <a14:foregroundMark x1="48749" y1="73615" x2="48749" y2="73615"/>
                              <a14:foregroundMark x1="46710" y1="71429" x2="46710" y2="71429"/>
                              <a14:backgroundMark x1="69184" y1="29592" x2="69184" y2="29592"/>
                              <a14:backgroundMark x1="66821" y1="19825" x2="67006" y2="51895"/>
                              <a14:backgroundMark x1="65802" y1="21356" x2="61214" y2="71429"/>
                              <a14:backgroundMark x1="46432" y1="1020" x2="46432" y2="1020"/>
                              <a14:backgroundMark x1="50185" y1="18950" x2="50185" y2="18950"/>
                              <a14:backgroundMark x1="50324" y1="60496" x2="50324" y2="60496"/>
                              <a14:backgroundMark x1="50880" y1="20117" x2="50880" y2="20117"/>
                              <a14:backgroundMark x1="46571" y1="20845" x2="46571" y2="20845"/>
                              <a14:backgroundMark x1="45134" y1="34402" x2="45134" y2="34402"/>
                              <a14:backgroundMark x1="46895" y1="35641" x2="46895" y2="35641"/>
                              <a14:backgroundMark x1="48610" y1="34475" x2="48610" y2="34475"/>
                              <a14:backgroundMark x1="47637" y1="35204" x2="47637" y2="35204"/>
                              <a14:backgroundMark x1="50417" y1="32653" x2="50417" y2="32653"/>
                              <a14:backgroundMark x1="50185" y1="34257" x2="50185" y2="34257"/>
                              <a14:backgroundMark x1="44393" y1="35058" x2="44393" y2="35058"/>
                              <a14:backgroundMark x1="46617" y1="34985" x2="46617" y2="34985"/>
                              <a14:backgroundMark x1="55051" y1="34111" x2="55051" y2="34111"/>
                              <a14:backgroundMark x1="40871" y1="36297" x2="40871" y2="36297"/>
                              <a14:backgroundMark x1="40918" y1="37318" x2="40918" y2="37318"/>
                              <a14:backgroundMark x1="40593" y1="41181" x2="40593" y2="41181"/>
                              <a14:backgroundMark x1="40871" y1="39942" x2="40871" y2="39942"/>
                              <a14:backgroundMark x1="40825" y1="38776" x2="40825" y2="38776"/>
                              <a14:backgroundMark x1="41057" y1="37828" x2="41057" y2="37828"/>
                              <a14:backgroundMark x1="41103" y1="37828" x2="41103" y2="37828"/>
                              <a14:backgroundMark x1="41149" y1="37682" x2="41149" y2="37682"/>
                              <a14:backgroundMark x1="41196" y1="37755" x2="41196" y2="37755"/>
                              <a14:backgroundMark x1="40918" y1="50802" x2="40918" y2="50802"/>
                              <a14:backgroundMark x1="41057" y1="49636" x2="41057" y2="49636"/>
                              <a14:backgroundMark x1="40918" y1="47886" x2="40918" y2="47886"/>
                              <a14:backgroundMark x1="41196" y1="46501" x2="41196" y2="46501"/>
                              <a14:backgroundMark x1="41149" y1="48688" x2="41149" y2="48688"/>
                              <a14:backgroundMark x1="41196" y1="50948" x2="41196" y2="50948"/>
                              <a14:backgroundMark x1="41196" y1="53061" x2="41196" y2="53061"/>
                              <a14:backgroundMark x1="45134" y1="1093" x2="45134" y2="1093"/>
                              <a14:backgroundMark x1="47220" y1="34985" x2="47220" y2="34985"/>
                            </a14:backgroundRemoval>
                          </a14:imgEffect>
                        </a14:imgLayer>
                      </a14:imgProps>
                    </a:ext>
                    <a:ext uri="{28A0092B-C50C-407E-A947-70E740481C1C}">
                      <a14:useLocalDpi xmlns:a14="http://schemas.microsoft.com/office/drawing/2010/main" val="0"/>
                    </a:ext>
                  </a:extLst>
                </a:blip>
                <a:srcRect l="41648" t="2674" r="41084"/>
                <a:stretch/>
              </p:blipFill>
              <p:spPr>
                <a:xfrm>
                  <a:off x="5062638" y="-3085451"/>
                  <a:ext cx="2822394" cy="10118839"/>
                </a:xfrm>
                <a:prstGeom prst="rect">
                  <a:avLst/>
                </a:prstGeom>
              </p:spPr>
            </p:pic>
            <p:sp>
              <p:nvSpPr>
                <p:cNvPr id="19" name="Rectangle 18">
                  <a:extLst>
                    <a:ext uri="{FF2B5EF4-FFF2-40B4-BE49-F238E27FC236}">
                      <a16:creationId xmlns:a16="http://schemas.microsoft.com/office/drawing/2014/main" id="{68DE2A73-DBCF-084C-851B-28581339206F}"/>
                    </a:ext>
                  </a:extLst>
                </p:cNvPr>
                <p:cNvSpPr/>
                <p:nvPr/>
              </p:nvSpPr>
              <p:spPr>
                <a:xfrm>
                  <a:off x="5400962" y="2396370"/>
                  <a:ext cx="2158652" cy="1620031"/>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34DB7339-A06C-904A-B770-3D1CE5A43CB3}"/>
                  </a:ext>
                </a:extLst>
              </p:cNvPr>
              <p:cNvSpPr/>
              <p:nvPr/>
            </p:nvSpPr>
            <p:spPr>
              <a:xfrm>
                <a:off x="6049674" y="2432572"/>
                <a:ext cx="1706684" cy="1373975"/>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7" name="Picture 26">
              <a:extLst>
                <a:ext uri="{FF2B5EF4-FFF2-40B4-BE49-F238E27FC236}">
                  <a16:creationId xmlns:a16="http://schemas.microsoft.com/office/drawing/2014/main" id="{424B6B9B-5750-F648-B718-AEADA970E990}"/>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3061" b="96429" l="9963" r="89991">
                          <a14:foregroundMark x1="58156" y1="70044" x2="58156" y2="70044"/>
                          <a14:foregroundMark x1="57970" y1="68950" x2="57970" y2="68950"/>
                          <a14:foregroundMark x1="41520" y1="69388" x2="41520" y2="69388"/>
                          <a14:foregroundMark x1="41844" y1="4592" x2="41844" y2="4592"/>
                          <a14:foregroundMark x1="43559" y1="3644" x2="43559" y2="3644"/>
                          <a14:foregroundMark x1="45690" y1="3644" x2="45690" y2="3644"/>
                          <a14:foregroundMark x1="47637" y1="3644" x2="47637" y2="3644"/>
                          <a14:foregroundMark x1="41705" y1="10714" x2="41705" y2="10714"/>
                          <a14:foregroundMark x1="42030" y1="10350" x2="42030" y2="10350"/>
                          <a14:foregroundMark x1="41427" y1="13703" x2="41427" y2="13703"/>
                          <a14:foregroundMark x1="41937" y1="21210" x2="41937" y2="21210"/>
                          <a14:foregroundMark x1="50324" y1="3863" x2="50324" y2="3863"/>
                          <a14:foregroundMark x1="53383" y1="3717" x2="53383" y2="3717"/>
                          <a14:foregroundMark x1="42076" y1="96429" x2="42076" y2="96429"/>
                          <a14:foregroundMark x1="41381" y1="52915" x2="41381" y2="52915"/>
                          <a14:foregroundMark x1="41381" y1="50729" x2="41381" y2="50729"/>
                          <a14:foregroundMark x1="41335" y1="46210" x2="41335" y2="46210"/>
                          <a14:foregroundMark x1="41427" y1="48469" x2="41427" y2="48469"/>
                          <a14:foregroundMark x1="41288" y1="37682" x2="41288" y2="37682"/>
                          <a14:foregroundMark x1="41335" y1="39213" x2="41335" y2="39213"/>
                          <a14:foregroundMark x1="41288" y1="41327" x2="41288" y2="41327"/>
                          <a14:foregroundMark x1="41335" y1="30102" x2="41335" y2="30102"/>
                          <a14:foregroundMark x1="41427" y1="31706" x2="41427" y2="31706"/>
                          <a14:foregroundMark x1="41381" y1="34111" x2="41381" y2="34111"/>
                          <a14:foregroundMark x1="41381" y1="36006" x2="41381" y2="36006"/>
                          <a14:foregroundMark x1="41335" y1="32872" x2="41335" y2="32872"/>
                          <a14:foregroundMark x1="45088" y1="37026" x2="45088" y2="37026"/>
                          <a14:foregroundMark x1="47637" y1="36443" x2="47637" y2="36443"/>
                          <a14:foregroundMark x1="49351" y1="36006" x2="49351" y2="36006"/>
                          <a14:foregroundMark x1="50602" y1="35714" x2="50602" y2="35714"/>
                          <a14:foregroundMark x1="51019" y1="35641" x2="51019" y2="35641"/>
                          <a14:foregroundMark x1="51437" y1="35714" x2="51437" y2="35714"/>
                          <a14:foregroundMark x1="52085" y1="35714" x2="52085" y2="35714"/>
                          <a14:foregroundMark x1="52780" y1="35714" x2="52780" y2="35714"/>
                          <a14:foregroundMark x1="54124" y1="35714" x2="54124" y2="35714"/>
                          <a14:foregroundMark x1="54680" y1="35714" x2="54680" y2="35714"/>
                          <a14:foregroundMark x1="55190" y1="35714" x2="55190" y2="35714"/>
                          <a14:foregroundMark x1="55839" y1="35641" x2="55839" y2="35641"/>
                          <a14:foregroundMark x1="46664" y1="35787" x2="46664" y2="35787"/>
                          <a14:foregroundMark x1="46710" y1="35714" x2="46710" y2="35714"/>
                          <a14:foregroundMark x1="46571" y1="35933" x2="46571" y2="35933"/>
                          <a14:foregroundMark x1="46710" y1="35787" x2="46710" y2="35787"/>
                          <a14:foregroundMark x1="46664" y1="35787" x2="46664" y2="35787"/>
                          <a14:foregroundMark x1="46571" y1="35787" x2="46571" y2="35787"/>
                          <a14:foregroundMark x1="46571" y1="35714" x2="46571" y2="35714"/>
                          <a14:foregroundMark x1="46664" y1="35569" x2="46664" y2="35569"/>
                          <a14:foregroundMark x1="46803" y1="35860" x2="46803" y2="35860"/>
                          <a14:foregroundMark x1="46710" y1="35787" x2="46710" y2="35787"/>
                          <a14:foregroundMark x1="52827" y1="35714" x2="52827" y2="35714"/>
                          <a14:foregroundMark x1="53151" y1="35787" x2="53151" y2="35787"/>
                          <a14:foregroundMark x1="53290" y1="35714" x2="53290" y2="35714"/>
                          <a14:foregroundMark x1="53383" y1="35787" x2="53383" y2="35787"/>
                          <a14:foregroundMark x1="53522" y1="35714" x2="53522" y2="35714"/>
                          <a14:foregroundMark x1="56024" y1="35496" x2="56024" y2="35496"/>
                          <a14:foregroundMark x1="56766" y1="35496" x2="56766" y2="35496"/>
                          <a14:foregroundMark x1="57183" y1="35496" x2="57183" y2="35496"/>
                          <a14:foregroundMark x1="47081" y1="35496" x2="47081" y2="35496"/>
                          <a14:foregroundMark x1="47220" y1="35496" x2="47220" y2="35496"/>
                          <a14:foregroundMark x1="46525" y1="35496" x2="46525" y2="35496"/>
                          <a14:foregroundMark x1="46015" y1="35496" x2="46015" y2="35496"/>
                          <a14:foregroundMark x1="45134" y1="35496" x2="45134" y2="35496"/>
                          <a14:foregroundMark x1="44347" y1="35496" x2="44347" y2="35496"/>
                          <a14:foregroundMark x1="57322" y1="29082" x2="57322" y2="29082"/>
                          <a14:foregroundMark x1="57275" y1="25437" x2="57275" y2="25437"/>
                          <a14:foregroundMark x1="57275" y1="16837" x2="57275" y2="16837"/>
                          <a14:foregroundMark x1="57553" y1="9913" x2="57553" y2="9913"/>
                          <a14:foregroundMark x1="57229" y1="11370" x2="57229" y2="11370"/>
                          <a14:foregroundMark x1="56858" y1="14942" x2="56858" y2="14942"/>
                          <a14:foregroundMark x1="56812" y1="20335" x2="56812" y2="20335"/>
                          <a14:foregroundMark x1="44625" y1="3061" x2="44625" y2="3061"/>
                          <a14:foregroundMark x1="41381" y1="3499" x2="41381" y2="3499"/>
                          <a14:foregroundMark x1="41335" y1="5904" x2="41335" y2="5904"/>
                          <a14:foregroundMark x1="48749" y1="73615" x2="48749" y2="73615"/>
                          <a14:foregroundMark x1="46710" y1="71429" x2="46710" y2="71429"/>
                          <a14:backgroundMark x1="69184" y1="29592" x2="69184" y2="29592"/>
                          <a14:backgroundMark x1="66821" y1="19825" x2="67006" y2="51895"/>
                          <a14:backgroundMark x1="65802" y1="21356" x2="61214" y2="71429"/>
                          <a14:backgroundMark x1="46432" y1="1020" x2="46432" y2="1020"/>
                          <a14:backgroundMark x1="50185" y1="18950" x2="50185" y2="18950"/>
                          <a14:backgroundMark x1="50324" y1="60496" x2="50324" y2="60496"/>
                          <a14:backgroundMark x1="50880" y1="20117" x2="50880" y2="20117"/>
                          <a14:backgroundMark x1="46571" y1="20845" x2="46571" y2="20845"/>
                          <a14:backgroundMark x1="45134" y1="34402" x2="45134" y2="34402"/>
                          <a14:backgroundMark x1="46895" y1="35641" x2="46895" y2="35641"/>
                          <a14:backgroundMark x1="48610" y1="34475" x2="48610" y2="34475"/>
                          <a14:backgroundMark x1="47637" y1="35204" x2="47637" y2="35204"/>
                          <a14:backgroundMark x1="50417" y1="32653" x2="50417" y2="32653"/>
                          <a14:backgroundMark x1="50185" y1="34257" x2="50185" y2="34257"/>
                          <a14:backgroundMark x1="44393" y1="35058" x2="44393" y2="35058"/>
                          <a14:backgroundMark x1="46617" y1="34985" x2="46617" y2="34985"/>
                          <a14:backgroundMark x1="55051" y1="34111" x2="55051" y2="34111"/>
                          <a14:backgroundMark x1="40871" y1="36297" x2="40871" y2="36297"/>
                          <a14:backgroundMark x1="40918" y1="37318" x2="40918" y2="37318"/>
                          <a14:backgroundMark x1="40593" y1="41181" x2="40593" y2="41181"/>
                          <a14:backgroundMark x1="40871" y1="39942" x2="40871" y2="39942"/>
                          <a14:backgroundMark x1="40825" y1="38776" x2="40825" y2="38776"/>
                          <a14:backgroundMark x1="41057" y1="37828" x2="41057" y2="37828"/>
                          <a14:backgroundMark x1="41103" y1="37828" x2="41103" y2="37828"/>
                          <a14:backgroundMark x1="41149" y1="37682" x2="41149" y2="37682"/>
                          <a14:backgroundMark x1="41196" y1="37755" x2="41196" y2="37755"/>
                          <a14:backgroundMark x1="40918" y1="50802" x2="40918" y2="50802"/>
                          <a14:backgroundMark x1="41057" y1="49636" x2="41057" y2="49636"/>
                          <a14:backgroundMark x1="40918" y1="47886" x2="40918" y2="47886"/>
                          <a14:backgroundMark x1="41196" y1="46501" x2="41196" y2="46501"/>
                          <a14:backgroundMark x1="41149" y1="48688" x2="41149" y2="48688"/>
                          <a14:backgroundMark x1="41196" y1="50948" x2="41196" y2="50948"/>
                          <a14:backgroundMark x1="41196" y1="53061" x2="41196" y2="53061"/>
                          <a14:backgroundMark x1="45134" y1="1093" x2="45134" y2="1093"/>
                          <a14:backgroundMark x1="47220" y1="34985" x2="47220" y2="34985"/>
                        </a14:backgroundRemoval>
                      </a14:imgEffect>
                    </a14:imgLayer>
                  </a14:imgProps>
                </a:ext>
                <a:ext uri="{28A0092B-C50C-407E-A947-70E740481C1C}">
                  <a14:useLocalDpi xmlns:a14="http://schemas.microsoft.com/office/drawing/2010/main" val="0"/>
                </a:ext>
              </a:extLst>
            </a:blip>
            <a:srcRect l="42682" t="46569" r="42163" b="49006"/>
            <a:stretch/>
          </p:blipFill>
          <p:spPr>
            <a:xfrm>
              <a:off x="5860902" y="5563541"/>
              <a:ext cx="2100755" cy="390197"/>
            </a:xfrm>
            <a:prstGeom prst="rect">
              <a:avLst/>
            </a:prstGeom>
          </p:spPr>
        </p:pic>
      </p:grpSp>
      <p:sp>
        <p:nvSpPr>
          <p:cNvPr id="28" name="TextBox 27">
            <a:extLst>
              <a:ext uri="{FF2B5EF4-FFF2-40B4-BE49-F238E27FC236}">
                <a16:creationId xmlns:a16="http://schemas.microsoft.com/office/drawing/2014/main" id="{D0B206E7-106A-2842-9D37-ABD59A6639D2}"/>
              </a:ext>
            </a:extLst>
          </p:cNvPr>
          <p:cNvSpPr txBox="1"/>
          <p:nvPr/>
        </p:nvSpPr>
        <p:spPr>
          <a:xfrm>
            <a:off x="831786" y="1328945"/>
            <a:ext cx="4923391" cy="495520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u="none" strike="noStrike" kern="1200" cap="none" spc="0" normalizeH="0" baseline="0" noProof="0" dirty="0">
                <a:ln>
                  <a:noFill/>
                </a:ln>
                <a:solidFill>
                  <a:schemeClr val="accent5">
                    <a:lumMod val="90000"/>
                    <a:lumOff val="10000"/>
                  </a:schemeClr>
                </a:solidFill>
                <a:effectLst/>
                <a:uLnTx/>
                <a:uFillTx/>
                <a:latin typeface="Tw Cen MT" panose="020B0602020104020603" pitchFamily="34" charset="77"/>
              </a:rPr>
              <a:t>First HPE w/ </a:t>
            </a:r>
            <a:r>
              <a:rPr kumimoji="0" lang="en-US" sz="2200" u="none" strike="noStrike" kern="1200" cap="none" spc="0" normalizeH="0" baseline="0" noProof="0" dirty="0" err="1">
                <a:ln>
                  <a:noFill/>
                </a:ln>
                <a:solidFill>
                  <a:schemeClr val="accent5">
                    <a:lumMod val="90000"/>
                    <a:lumOff val="10000"/>
                  </a:schemeClr>
                </a:solidFill>
                <a:effectLst/>
                <a:uLnTx/>
                <a:uFillTx/>
                <a:latin typeface="Tw Cen MT" panose="020B0602020104020603" pitchFamily="34" charset="77"/>
              </a:rPr>
              <a:t>Qumulo</a:t>
            </a:r>
            <a:r>
              <a:rPr kumimoji="0" lang="en-US" sz="2200" u="none" strike="noStrike" kern="1200" cap="none" spc="0" normalizeH="0" baseline="0" noProof="0" dirty="0">
                <a:ln>
                  <a:noFill/>
                </a:ln>
                <a:solidFill>
                  <a:schemeClr val="accent5">
                    <a:lumMod val="90000"/>
                    <a:lumOff val="10000"/>
                  </a:schemeClr>
                </a:solidFill>
                <a:effectLst/>
                <a:uLnTx/>
                <a:uFillTx/>
                <a:latin typeface="Tw Cen MT" panose="020B0602020104020603" pitchFamily="34" charset="77"/>
              </a:rPr>
              <a:t> purchase</a:t>
            </a:r>
          </a:p>
          <a:p>
            <a:pPr marL="742950" lvl="1" indent="-285750">
              <a:buFont typeface="Arial" panose="020B0604020202020204" pitchFamily="34" charset="0"/>
              <a:buChar char="•"/>
              <a:defRPr/>
            </a:pPr>
            <a:r>
              <a:rPr kumimoji="0" lang="en-US" sz="2200" u="none" strike="noStrike" kern="1200" cap="none" spc="0" normalizeH="0" baseline="0" noProof="0" dirty="0">
                <a:ln>
                  <a:noFill/>
                </a:ln>
                <a:solidFill>
                  <a:srgbClr val="FFFFFF">
                    <a:lumMod val="95000"/>
                  </a:srgbClr>
                </a:solidFill>
                <a:effectLst/>
                <a:uLnTx/>
                <a:uFillTx/>
                <a:latin typeface="Tw Cen MT" panose="020B0602020104020603" pitchFamily="34" charset="77"/>
              </a:rPr>
              <a:t>5 nodes in 2020</a:t>
            </a:r>
          </a:p>
          <a:p>
            <a:pPr marL="742950" lvl="1" indent="-285750">
              <a:buFont typeface="Arial" panose="020B0604020202020204" pitchFamily="34" charset="0"/>
              <a:buChar char="•"/>
            </a:pPr>
            <a:r>
              <a:rPr kumimoji="0" lang="en-US" sz="2200" u="none" strike="noStrike" kern="1200" cap="none" spc="0" normalizeH="0" baseline="0" noProof="0" dirty="0">
                <a:ln>
                  <a:noFill/>
                </a:ln>
                <a:solidFill>
                  <a:schemeClr val="accent5">
                    <a:lumMod val="90000"/>
                    <a:lumOff val="10000"/>
                  </a:schemeClr>
                </a:solidFill>
                <a:effectLst/>
                <a:uLnTx/>
                <a:uFillTx/>
                <a:latin typeface="Tw Cen MT" panose="020B0602020104020603" pitchFamily="34" charset="77"/>
              </a:rPr>
              <a:t>1 PB </a:t>
            </a:r>
            <a:r>
              <a:rPr kumimoji="0" lang="en-US" sz="2200" u="none" strike="noStrike" kern="1200" cap="none" spc="0" normalizeH="0" baseline="0" noProof="0" dirty="0">
                <a:ln>
                  <a:noFill/>
                </a:ln>
                <a:solidFill>
                  <a:srgbClr val="FFFFFF">
                    <a:lumMod val="95000"/>
                  </a:srgbClr>
                </a:solidFill>
                <a:effectLst/>
                <a:uLnTx/>
                <a:uFillTx/>
                <a:latin typeface="Tw Cen MT" panose="020B0602020104020603" pitchFamily="34" charset="77"/>
              </a:rPr>
              <a:t>usable space</a:t>
            </a:r>
          </a:p>
          <a:p>
            <a:pPr marL="742950" lvl="1" indent="-285750">
              <a:buFont typeface="Arial" panose="020B0604020202020204" pitchFamily="34" charset="0"/>
              <a:buChar char="•"/>
            </a:pPr>
            <a:endParaRPr kumimoji="0" lang="en-US" sz="2200" u="none" strike="noStrike" kern="1200" cap="none" spc="0" normalizeH="0" baseline="0" noProof="0" dirty="0">
              <a:ln>
                <a:noFill/>
              </a:ln>
              <a:solidFill>
                <a:srgbClr val="FFFFFF">
                  <a:lumMod val="95000"/>
                </a:srgbClr>
              </a:solidFill>
              <a:effectLst/>
              <a:uLnTx/>
              <a:uFillTx/>
              <a:latin typeface="Tw Cen MT" panose="020B0602020104020603" pitchFamily="34" charset="77"/>
            </a:endParaRPr>
          </a:p>
          <a:p>
            <a:pPr marL="285750" indent="-285750">
              <a:buFont typeface="Arial" panose="020B0604020202020204" pitchFamily="34" charset="0"/>
              <a:buChar char="•"/>
            </a:pPr>
            <a:r>
              <a:rPr lang="en-US" sz="2200" dirty="0">
                <a:solidFill>
                  <a:schemeClr val="accent5">
                    <a:lumMod val="90000"/>
                    <a:lumOff val="10000"/>
                  </a:schemeClr>
                </a:solidFill>
                <a:latin typeface="Tw Cen MT" panose="020B0602020104020603" pitchFamily="34" charset="77"/>
              </a:rPr>
              <a:t>Second HPE w/ </a:t>
            </a:r>
            <a:r>
              <a:rPr lang="en-US" sz="2200" dirty="0" err="1">
                <a:solidFill>
                  <a:schemeClr val="accent5">
                    <a:lumMod val="90000"/>
                    <a:lumOff val="10000"/>
                  </a:schemeClr>
                </a:solidFill>
                <a:latin typeface="Tw Cen MT" panose="020B0602020104020603" pitchFamily="34" charset="77"/>
              </a:rPr>
              <a:t>Qumulo</a:t>
            </a:r>
            <a:r>
              <a:rPr lang="en-US" sz="2200" dirty="0">
                <a:solidFill>
                  <a:schemeClr val="accent5">
                    <a:lumMod val="90000"/>
                    <a:lumOff val="10000"/>
                  </a:schemeClr>
                </a:solidFill>
                <a:latin typeface="Tw Cen MT" panose="020B0602020104020603" pitchFamily="34" charset="77"/>
              </a:rPr>
              <a:t> purchase</a:t>
            </a:r>
          </a:p>
          <a:p>
            <a:pPr marL="742950" lvl="1" indent="-285750">
              <a:buFont typeface="Arial" panose="020B0604020202020204" pitchFamily="34" charset="0"/>
              <a:buChar char="•"/>
            </a:pPr>
            <a:r>
              <a:rPr lang="en-US" sz="2200" dirty="0">
                <a:solidFill>
                  <a:srgbClr val="FFFFFF">
                    <a:lumMod val="95000"/>
                  </a:srgbClr>
                </a:solidFill>
                <a:latin typeface="Tw Cen MT" panose="020B0602020104020603" pitchFamily="34" charset="77"/>
              </a:rPr>
              <a:t>5 nodes in late Summer 2021</a:t>
            </a:r>
          </a:p>
          <a:p>
            <a:pPr marL="742950" lvl="1" indent="-285750">
              <a:buFont typeface="Arial" panose="020B0604020202020204" pitchFamily="34" charset="0"/>
              <a:buChar char="•"/>
            </a:pPr>
            <a:r>
              <a:rPr lang="en-US" sz="2200" dirty="0">
                <a:solidFill>
                  <a:schemeClr val="accent5">
                    <a:lumMod val="90000"/>
                    <a:lumOff val="10000"/>
                  </a:schemeClr>
                </a:solidFill>
                <a:latin typeface="Tw Cen MT" panose="020B0602020104020603" pitchFamily="34" charset="77"/>
              </a:rPr>
              <a:t>1 PB </a:t>
            </a:r>
            <a:r>
              <a:rPr lang="en-US" sz="2200" dirty="0">
                <a:solidFill>
                  <a:srgbClr val="FFFFFF">
                    <a:lumMod val="95000"/>
                  </a:srgbClr>
                </a:solidFill>
                <a:latin typeface="Tw Cen MT" panose="020B0602020104020603" pitchFamily="34" charset="77"/>
              </a:rPr>
              <a:t>usable space</a:t>
            </a:r>
          </a:p>
          <a:p>
            <a:pPr marL="742950" lvl="1" indent="-285750">
              <a:buFont typeface="Arial" panose="020B0604020202020204" pitchFamily="34" charset="0"/>
              <a:buChar char="•"/>
            </a:pPr>
            <a:endParaRPr lang="en-US" sz="2200" dirty="0">
              <a:solidFill>
                <a:srgbClr val="FFFFFF">
                  <a:lumMod val="95000"/>
                </a:srgbClr>
              </a:solidFill>
              <a:latin typeface="Tw Cen MT" panose="020B0602020104020603" pitchFamily="34" charset="77"/>
            </a:endParaRPr>
          </a:p>
          <a:p>
            <a:pPr marL="285750" indent="-285750">
              <a:buFont typeface="Arial" panose="020B0604020202020204" pitchFamily="34" charset="0"/>
              <a:buChar char="•"/>
            </a:pPr>
            <a:r>
              <a:rPr lang="en-US" sz="2200" dirty="0">
                <a:solidFill>
                  <a:schemeClr val="accent5">
                    <a:lumMod val="90000"/>
                    <a:lumOff val="10000"/>
                  </a:schemeClr>
                </a:solidFill>
                <a:latin typeface="Tw Cen MT" panose="020B0602020104020603" pitchFamily="34" charset="77"/>
              </a:rPr>
              <a:t>Additional 2 node purchase</a:t>
            </a:r>
          </a:p>
          <a:p>
            <a:pPr marL="742950" lvl="1" indent="-285750">
              <a:buFont typeface="Arial" panose="020B0604020202020204" pitchFamily="34" charset="0"/>
              <a:buChar char="•"/>
            </a:pPr>
            <a:r>
              <a:rPr lang="en-US" sz="2200" dirty="0">
                <a:solidFill>
                  <a:srgbClr val="FFFFFF">
                    <a:lumMod val="95000"/>
                  </a:srgbClr>
                </a:solidFill>
                <a:latin typeface="Tw Cen MT" panose="020B0602020104020603" pitchFamily="34" charset="77"/>
              </a:rPr>
              <a:t>Allows more usable space</a:t>
            </a:r>
          </a:p>
          <a:p>
            <a:pPr marL="742950" lvl="1" indent="-285750">
              <a:buFont typeface="Arial" panose="020B0604020202020204" pitchFamily="34" charset="0"/>
              <a:buChar char="•"/>
            </a:pPr>
            <a:r>
              <a:rPr lang="en-US" sz="2200" dirty="0">
                <a:solidFill>
                  <a:srgbClr val="FFFFFF">
                    <a:lumMod val="95000"/>
                  </a:srgbClr>
                </a:solidFill>
                <a:latin typeface="Tw Cen MT" panose="020B0602020104020603" pitchFamily="34" charset="77"/>
              </a:rPr>
              <a:t>Restriping</a:t>
            </a:r>
            <a:br>
              <a:rPr lang="en-US" sz="2200" dirty="0">
                <a:solidFill>
                  <a:srgbClr val="FFFFFF">
                    <a:lumMod val="95000"/>
                  </a:srgbClr>
                </a:solidFill>
                <a:latin typeface="Tw Cen MT" panose="020B0602020104020603" pitchFamily="34" charset="77"/>
              </a:rPr>
            </a:br>
            <a:endParaRPr lang="en-US" sz="2200" dirty="0">
              <a:solidFill>
                <a:schemeClr val="accent5">
                  <a:lumMod val="90000"/>
                  <a:lumOff val="10000"/>
                </a:schemeClr>
              </a:solidFill>
              <a:latin typeface="Tw Cen MT" panose="020B0602020104020603" pitchFamily="34" charset="77"/>
            </a:endParaRPr>
          </a:p>
          <a:p>
            <a:pPr marL="285750" indent="-285750">
              <a:buFont typeface="Arial" panose="020B0604020202020204" pitchFamily="34" charset="0"/>
              <a:buChar char="•"/>
            </a:pPr>
            <a:r>
              <a:rPr lang="en-US" sz="2600" dirty="0">
                <a:solidFill>
                  <a:schemeClr val="accent5">
                    <a:lumMod val="90000"/>
                    <a:lumOff val="10000"/>
                  </a:schemeClr>
                </a:solidFill>
                <a:latin typeface="Tw Cen MT" panose="020B0602020104020603" pitchFamily="34" charset="77"/>
              </a:rPr>
              <a:t>Updated total usable space: </a:t>
            </a:r>
            <a:br>
              <a:rPr lang="en-US" sz="2600" dirty="0">
                <a:solidFill>
                  <a:schemeClr val="accent5">
                    <a:lumMod val="90000"/>
                    <a:lumOff val="10000"/>
                  </a:schemeClr>
                </a:solidFill>
                <a:latin typeface="Tw Cen MT" panose="020B0602020104020603" pitchFamily="34" charset="77"/>
              </a:rPr>
            </a:br>
            <a:r>
              <a:rPr lang="en-US" sz="2600" dirty="0">
                <a:solidFill>
                  <a:schemeClr val="accent5">
                    <a:lumMod val="90000"/>
                    <a:lumOff val="10000"/>
                  </a:schemeClr>
                </a:solidFill>
                <a:latin typeface="Tw Cen MT" panose="020B0602020104020603" pitchFamily="34" charset="77"/>
              </a:rPr>
              <a:t>~3.2 PB</a:t>
            </a:r>
          </a:p>
        </p:txBody>
      </p:sp>
      <p:grpSp>
        <p:nvGrpSpPr>
          <p:cNvPr id="30" name="Group 29">
            <a:extLst>
              <a:ext uri="{FF2B5EF4-FFF2-40B4-BE49-F238E27FC236}">
                <a16:creationId xmlns:a16="http://schemas.microsoft.com/office/drawing/2014/main" id="{4DD713B4-A2EF-154D-9C15-152AE6087E79}"/>
              </a:ext>
            </a:extLst>
          </p:cNvPr>
          <p:cNvGrpSpPr/>
          <p:nvPr/>
        </p:nvGrpSpPr>
        <p:grpSpPr>
          <a:xfrm>
            <a:off x="8697391" y="914319"/>
            <a:ext cx="2393717" cy="8581952"/>
            <a:chOff x="5708949" y="914319"/>
            <a:chExt cx="2393717" cy="8581952"/>
          </a:xfrm>
        </p:grpSpPr>
        <p:grpSp>
          <p:nvGrpSpPr>
            <p:cNvPr id="31" name="Group 30">
              <a:extLst>
                <a:ext uri="{FF2B5EF4-FFF2-40B4-BE49-F238E27FC236}">
                  <a16:creationId xmlns:a16="http://schemas.microsoft.com/office/drawing/2014/main" id="{F3799023-10DF-6549-86E2-E57F2083CE80}"/>
                </a:ext>
              </a:extLst>
            </p:cNvPr>
            <p:cNvGrpSpPr/>
            <p:nvPr/>
          </p:nvGrpSpPr>
          <p:grpSpPr>
            <a:xfrm>
              <a:off x="5708949" y="914319"/>
              <a:ext cx="2393717" cy="8581952"/>
              <a:chOff x="5708949" y="914319"/>
              <a:chExt cx="2393717" cy="8581952"/>
            </a:xfrm>
          </p:grpSpPr>
          <p:grpSp>
            <p:nvGrpSpPr>
              <p:cNvPr id="33" name="Group 32">
                <a:extLst>
                  <a:ext uri="{FF2B5EF4-FFF2-40B4-BE49-F238E27FC236}">
                    <a16:creationId xmlns:a16="http://schemas.microsoft.com/office/drawing/2014/main" id="{C115A4FF-23C0-0C40-8DC7-8D093EB8F111}"/>
                  </a:ext>
                </a:extLst>
              </p:cNvPr>
              <p:cNvGrpSpPr/>
              <p:nvPr/>
            </p:nvGrpSpPr>
            <p:grpSpPr>
              <a:xfrm>
                <a:off x="5708949" y="914319"/>
                <a:ext cx="2393717" cy="8581952"/>
                <a:chOff x="5062638" y="-3085451"/>
                <a:chExt cx="2822394" cy="10118839"/>
              </a:xfrm>
              <a:effectLst>
                <a:outerShdw blurRad="63500" sx="102000" sy="102000" algn="ctr" rotWithShape="0">
                  <a:prstClr val="black">
                    <a:alpha val="40000"/>
                  </a:prstClr>
                </a:outerShdw>
              </a:effectLst>
            </p:grpSpPr>
            <p:pic>
              <p:nvPicPr>
                <p:cNvPr id="35" name="Picture 34">
                  <a:extLst>
                    <a:ext uri="{FF2B5EF4-FFF2-40B4-BE49-F238E27FC236}">
                      <a16:creationId xmlns:a16="http://schemas.microsoft.com/office/drawing/2014/main" id="{94688D7B-8FB1-7645-8191-8B302FF1E13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3061" b="96429" l="9963" r="89991">
                              <a14:foregroundMark x1="58156" y1="70044" x2="58156" y2="70044"/>
                              <a14:foregroundMark x1="57970" y1="68950" x2="57970" y2="68950"/>
                              <a14:foregroundMark x1="41520" y1="69388" x2="41520" y2="69388"/>
                              <a14:foregroundMark x1="41844" y1="4592" x2="41844" y2="4592"/>
                              <a14:foregroundMark x1="43559" y1="3644" x2="43559" y2="3644"/>
                              <a14:foregroundMark x1="45690" y1="3644" x2="45690" y2="3644"/>
                              <a14:foregroundMark x1="47637" y1="3644" x2="47637" y2="3644"/>
                              <a14:foregroundMark x1="41705" y1="10714" x2="41705" y2="10714"/>
                              <a14:foregroundMark x1="42030" y1="10350" x2="42030" y2="10350"/>
                              <a14:foregroundMark x1="41427" y1="13703" x2="41427" y2="13703"/>
                              <a14:foregroundMark x1="41937" y1="21210" x2="41937" y2="21210"/>
                              <a14:foregroundMark x1="50324" y1="3863" x2="50324" y2="3863"/>
                              <a14:foregroundMark x1="53383" y1="3717" x2="53383" y2="3717"/>
                              <a14:foregroundMark x1="42076" y1="96429" x2="42076" y2="96429"/>
                              <a14:foregroundMark x1="41381" y1="52915" x2="41381" y2="52915"/>
                              <a14:foregroundMark x1="41381" y1="50729" x2="41381" y2="50729"/>
                              <a14:foregroundMark x1="41335" y1="46210" x2="41335" y2="46210"/>
                              <a14:foregroundMark x1="41427" y1="48469" x2="41427" y2="48469"/>
                              <a14:foregroundMark x1="41288" y1="37682" x2="41288" y2="37682"/>
                              <a14:foregroundMark x1="41335" y1="39213" x2="41335" y2="39213"/>
                              <a14:foregroundMark x1="41288" y1="41327" x2="41288" y2="41327"/>
                              <a14:foregroundMark x1="41335" y1="30102" x2="41335" y2="30102"/>
                              <a14:foregroundMark x1="41427" y1="31706" x2="41427" y2="31706"/>
                              <a14:foregroundMark x1="41381" y1="34111" x2="41381" y2="34111"/>
                              <a14:foregroundMark x1="41381" y1="36006" x2="41381" y2="36006"/>
                              <a14:foregroundMark x1="41335" y1="32872" x2="41335" y2="32872"/>
                              <a14:foregroundMark x1="45088" y1="37026" x2="45088" y2="37026"/>
                              <a14:foregroundMark x1="47637" y1="36443" x2="47637" y2="36443"/>
                              <a14:foregroundMark x1="49351" y1="36006" x2="49351" y2="36006"/>
                              <a14:foregroundMark x1="50602" y1="35714" x2="50602" y2="35714"/>
                              <a14:foregroundMark x1="51019" y1="35641" x2="51019" y2="35641"/>
                              <a14:foregroundMark x1="51437" y1="35714" x2="51437" y2="35714"/>
                              <a14:foregroundMark x1="52085" y1="35714" x2="52085" y2="35714"/>
                              <a14:foregroundMark x1="52780" y1="35714" x2="52780" y2="35714"/>
                              <a14:foregroundMark x1="54124" y1="35714" x2="54124" y2="35714"/>
                              <a14:foregroundMark x1="54680" y1="35714" x2="54680" y2="35714"/>
                              <a14:foregroundMark x1="55190" y1="35714" x2="55190" y2="35714"/>
                              <a14:foregroundMark x1="55839" y1="35641" x2="55839" y2="35641"/>
                              <a14:foregroundMark x1="46664" y1="35787" x2="46664" y2="35787"/>
                              <a14:foregroundMark x1="46710" y1="35714" x2="46710" y2="35714"/>
                              <a14:foregroundMark x1="46571" y1="35933" x2="46571" y2="35933"/>
                              <a14:foregroundMark x1="46710" y1="35787" x2="46710" y2="35787"/>
                              <a14:foregroundMark x1="46664" y1="35787" x2="46664" y2="35787"/>
                              <a14:foregroundMark x1="46571" y1="35787" x2="46571" y2="35787"/>
                              <a14:foregroundMark x1="46571" y1="35714" x2="46571" y2="35714"/>
                              <a14:foregroundMark x1="46664" y1="35569" x2="46664" y2="35569"/>
                              <a14:foregroundMark x1="46803" y1="35860" x2="46803" y2="35860"/>
                              <a14:foregroundMark x1="46710" y1="35787" x2="46710" y2="35787"/>
                              <a14:foregroundMark x1="52827" y1="35714" x2="52827" y2="35714"/>
                              <a14:foregroundMark x1="53151" y1="35787" x2="53151" y2="35787"/>
                              <a14:foregroundMark x1="53290" y1="35714" x2="53290" y2="35714"/>
                              <a14:foregroundMark x1="53383" y1="35787" x2="53383" y2="35787"/>
                              <a14:foregroundMark x1="53522" y1="35714" x2="53522" y2="35714"/>
                              <a14:foregroundMark x1="56024" y1="35496" x2="56024" y2="35496"/>
                              <a14:foregroundMark x1="56766" y1="35496" x2="56766" y2="35496"/>
                              <a14:foregroundMark x1="57183" y1="35496" x2="57183" y2="35496"/>
                              <a14:foregroundMark x1="47081" y1="35496" x2="47081" y2="35496"/>
                              <a14:foregroundMark x1="47220" y1="35496" x2="47220" y2="35496"/>
                              <a14:foregroundMark x1="46525" y1="35496" x2="46525" y2="35496"/>
                              <a14:foregroundMark x1="46015" y1="35496" x2="46015" y2="35496"/>
                              <a14:foregroundMark x1="45134" y1="35496" x2="45134" y2="35496"/>
                              <a14:foregroundMark x1="44347" y1="35496" x2="44347" y2="35496"/>
                              <a14:foregroundMark x1="57322" y1="29082" x2="57322" y2="29082"/>
                              <a14:foregroundMark x1="57275" y1="25437" x2="57275" y2="25437"/>
                              <a14:foregroundMark x1="57275" y1="16837" x2="57275" y2="16837"/>
                              <a14:foregroundMark x1="57553" y1="9913" x2="57553" y2="9913"/>
                              <a14:foregroundMark x1="57229" y1="11370" x2="57229" y2="11370"/>
                              <a14:foregroundMark x1="56858" y1="14942" x2="56858" y2="14942"/>
                              <a14:foregroundMark x1="56812" y1="20335" x2="56812" y2="20335"/>
                              <a14:foregroundMark x1="44625" y1="3061" x2="44625" y2="3061"/>
                              <a14:foregroundMark x1="41381" y1="3499" x2="41381" y2="3499"/>
                              <a14:foregroundMark x1="41335" y1="5904" x2="41335" y2="5904"/>
                              <a14:foregroundMark x1="48749" y1="73615" x2="48749" y2="73615"/>
                              <a14:foregroundMark x1="46710" y1="71429" x2="46710" y2="71429"/>
                              <a14:backgroundMark x1="69184" y1="29592" x2="69184" y2="29592"/>
                              <a14:backgroundMark x1="66821" y1="19825" x2="67006" y2="51895"/>
                              <a14:backgroundMark x1="65802" y1="21356" x2="61214" y2="71429"/>
                              <a14:backgroundMark x1="46432" y1="1020" x2="46432" y2="1020"/>
                              <a14:backgroundMark x1="50185" y1="18950" x2="50185" y2="18950"/>
                              <a14:backgroundMark x1="50324" y1="60496" x2="50324" y2="60496"/>
                              <a14:backgroundMark x1="50880" y1="20117" x2="50880" y2="20117"/>
                              <a14:backgroundMark x1="46571" y1="20845" x2="46571" y2="20845"/>
                              <a14:backgroundMark x1="45134" y1="34402" x2="45134" y2="34402"/>
                              <a14:backgroundMark x1="46895" y1="35641" x2="46895" y2="35641"/>
                              <a14:backgroundMark x1="48610" y1="34475" x2="48610" y2="34475"/>
                              <a14:backgroundMark x1="47637" y1="35204" x2="47637" y2="35204"/>
                              <a14:backgroundMark x1="50417" y1="32653" x2="50417" y2="32653"/>
                              <a14:backgroundMark x1="50185" y1="34257" x2="50185" y2="34257"/>
                              <a14:backgroundMark x1="44393" y1="35058" x2="44393" y2="35058"/>
                              <a14:backgroundMark x1="46617" y1="34985" x2="46617" y2="34985"/>
                              <a14:backgroundMark x1="55051" y1="34111" x2="55051" y2="34111"/>
                              <a14:backgroundMark x1="40871" y1="36297" x2="40871" y2="36297"/>
                              <a14:backgroundMark x1="40918" y1="37318" x2="40918" y2="37318"/>
                              <a14:backgroundMark x1="40593" y1="41181" x2="40593" y2="41181"/>
                              <a14:backgroundMark x1="40871" y1="39942" x2="40871" y2="39942"/>
                              <a14:backgroundMark x1="40825" y1="38776" x2="40825" y2="38776"/>
                              <a14:backgroundMark x1="41057" y1="37828" x2="41057" y2="37828"/>
                              <a14:backgroundMark x1="41103" y1="37828" x2="41103" y2="37828"/>
                              <a14:backgroundMark x1="41149" y1="37682" x2="41149" y2="37682"/>
                              <a14:backgroundMark x1="41196" y1="37755" x2="41196" y2="37755"/>
                              <a14:backgroundMark x1="40918" y1="50802" x2="40918" y2="50802"/>
                              <a14:backgroundMark x1="41057" y1="49636" x2="41057" y2="49636"/>
                              <a14:backgroundMark x1="40918" y1="47886" x2="40918" y2="47886"/>
                              <a14:backgroundMark x1="41196" y1="46501" x2="41196" y2="46501"/>
                              <a14:backgroundMark x1="41149" y1="48688" x2="41149" y2="48688"/>
                              <a14:backgroundMark x1="41196" y1="50948" x2="41196" y2="50948"/>
                              <a14:backgroundMark x1="41196" y1="53061" x2="41196" y2="53061"/>
                              <a14:backgroundMark x1="45134" y1="1093" x2="45134" y2="1093"/>
                              <a14:backgroundMark x1="47220" y1="34985" x2="47220" y2="34985"/>
                            </a14:backgroundRemoval>
                          </a14:imgEffect>
                        </a14:imgLayer>
                      </a14:imgProps>
                    </a:ext>
                    <a:ext uri="{28A0092B-C50C-407E-A947-70E740481C1C}">
                      <a14:useLocalDpi xmlns:a14="http://schemas.microsoft.com/office/drawing/2010/main" val="0"/>
                    </a:ext>
                  </a:extLst>
                </a:blip>
                <a:srcRect l="41648" t="2674" r="41084"/>
                <a:stretch/>
              </p:blipFill>
              <p:spPr>
                <a:xfrm>
                  <a:off x="5062638" y="-3085451"/>
                  <a:ext cx="2822394" cy="10118839"/>
                </a:xfrm>
                <a:prstGeom prst="rect">
                  <a:avLst/>
                </a:prstGeom>
              </p:spPr>
            </p:pic>
            <p:sp>
              <p:nvSpPr>
                <p:cNvPr id="36" name="Rectangle 35">
                  <a:extLst>
                    <a:ext uri="{FF2B5EF4-FFF2-40B4-BE49-F238E27FC236}">
                      <a16:creationId xmlns:a16="http://schemas.microsoft.com/office/drawing/2014/main" id="{85EBD26E-483F-8542-8830-0B6665F29979}"/>
                    </a:ext>
                  </a:extLst>
                </p:cNvPr>
                <p:cNvSpPr/>
                <p:nvPr/>
              </p:nvSpPr>
              <p:spPr>
                <a:xfrm>
                  <a:off x="5400962" y="2396370"/>
                  <a:ext cx="2158652" cy="1620031"/>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75F5E5D-CEBE-B54E-9EE6-89C390357238}"/>
                  </a:ext>
                </a:extLst>
              </p:cNvPr>
              <p:cNvSpPr/>
              <p:nvPr/>
            </p:nvSpPr>
            <p:spPr>
              <a:xfrm>
                <a:off x="6049674" y="2432572"/>
                <a:ext cx="1706684" cy="1373975"/>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2" name="Picture 31">
              <a:extLst>
                <a:ext uri="{FF2B5EF4-FFF2-40B4-BE49-F238E27FC236}">
                  <a16:creationId xmlns:a16="http://schemas.microsoft.com/office/drawing/2014/main" id="{F410F364-FD82-6F41-BEBB-6E6CC59190F5}"/>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3061" b="96429" l="9963" r="89991">
                          <a14:foregroundMark x1="58156" y1="70044" x2="58156" y2="70044"/>
                          <a14:foregroundMark x1="57970" y1="68950" x2="57970" y2="68950"/>
                          <a14:foregroundMark x1="41520" y1="69388" x2="41520" y2="69388"/>
                          <a14:foregroundMark x1="41844" y1="4592" x2="41844" y2="4592"/>
                          <a14:foregroundMark x1="43559" y1="3644" x2="43559" y2="3644"/>
                          <a14:foregroundMark x1="45690" y1="3644" x2="45690" y2="3644"/>
                          <a14:foregroundMark x1="47637" y1="3644" x2="47637" y2="3644"/>
                          <a14:foregroundMark x1="41705" y1="10714" x2="41705" y2="10714"/>
                          <a14:foregroundMark x1="42030" y1="10350" x2="42030" y2="10350"/>
                          <a14:foregroundMark x1="41427" y1="13703" x2="41427" y2="13703"/>
                          <a14:foregroundMark x1="41937" y1="21210" x2="41937" y2="21210"/>
                          <a14:foregroundMark x1="50324" y1="3863" x2="50324" y2="3863"/>
                          <a14:foregroundMark x1="53383" y1="3717" x2="53383" y2="3717"/>
                          <a14:foregroundMark x1="42076" y1="96429" x2="42076" y2="96429"/>
                          <a14:foregroundMark x1="41381" y1="52915" x2="41381" y2="52915"/>
                          <a14:foregroundMark x1="41381" y1="50729" x2="41381" y2="50729"/>
                          <a14:foregroundMark x1="41335" y1="46210" x2="41335" y2="46210"/>
                          <a14:foregroundMark x1="41427" y1="48469" x2="41427" y2="48469"/>
                          <a14:foregroundMark x1="41288" y1="37682" x2="41288" y2="37682"/>
                          <a14:foregroundMark x1="41335" y1="39213" x2="41335" y2="39213"/>
                          <a14:foregroundMark x1="41288" y1="41327" x2="41288" y2="41327"/>
                          <a14:foregroundMark x1="41335" y1="30102" x2="41335" y2="30102"/>
                          <a14:foregroundMark x1="41427" y1="31706" x2="41427" y2="31706"/>
                          <a14:foregroundMark x1="41381" y1="34111" x2="41381" y2="34111"/>
                          <a14:foregroundMark x1="41381" y1="36006" x2="41381" y2="36006"/>
                          <a14:foregroundMark x1="41335" y1="32872" x2="41335" y2="32872"/>
                          <a14:foregroundMark x1="45088" y1="37026" x2="45088" y2="37026"/>
                          <a14:foregroundMark x1="47637" y1="36443" x2="47637" y2="36443"/>
                          <a14:foregroundMark x1="49351" y1="36006" x2="49351" y2="36006"/>
                          <a14:foregroundMark x1="50602" y1="35714" x2="50602" y2="35714"/>
                          <a14:foregroundMark x1="51019" y1="35641" x2="51019" y2="35641"/>
                          <a14:foregroundMark x1="51437" y1="35714" x2="51437" y2="35714"/>
                          <a14:foregroundMark x1="52085" y1="35714" x2="52085" y2="35714"/>
                          <a14:foregroundMark x1="52780" y1="35714" x2="52780" y2="35714"/>
                          <a14:foregroundMark x1="54124" y1="35714" x2="54124" y2="35714"/>
                          <a14:foregroundMark x1="54680" y1="35714" x2="54680" y2="35714"/>
                          <a14:foregroundMark x1="55190" y1="35714" x2="55190" y2="35714"/>
                          <a14:foregroundMark x1="55839" y1="35641" x2="55839" y2="35641"/>
                          <a14:foregroundMark x1="46664" y1="35787" x2="46664" y2="35787"/>
                          <a14:foregroundMark x1="46710" y1="35714" x2="46710" y2="35714"/>
                          <a14:foregroundMark x1="46571" y1="35933" x2="46571" y2="35933"/>
                          <a14:foregroundMark x1="46710" y1="35787" x2="46710" y2="35787"/>
                          <a14:foregroundMark x1="46664" y1="35787" x2="46664" y2="35787"/>
                          <a14:foregroundMark x1="46571" y1="35787" x2="46571" y2="35787"/>
                          <a14:foregroundMark x1="46571" y1="35714" x2="46571" y2="35714"/>
                          <a14:foregroundMark x1="46664" y1="35569" x2="46664" y2="35569"/>
                          <a14:foregroundMark x1="46803" y1="35860" x2="46803" y2="35860"/>
                          <a14:foregroundMark x1="46710" y1="35787" x2="46710" y2="35787"/>
                          <a14:foregroundMark x1="52827" y1="35714" x2="52827" y2="35714"/>
                          <a14:foregroundMark x1="53151" y1="35787" x2="53151" y2="35787"/>
                          <a14:foregroundMark x1="53290" y1="35714" x2="53290" y2="35714"/>
                          <a14:foregroundMark x1="53383" y1="35787" x2="53383" y2="35787"/>
                          <a14:foregroundMark x1="53522" y1="35714" x2="53522" y2="35714"/>
                          <a14:foregroundMark x1="56024" y1="35496" x2="56024" y2="35496"/>
                          <a14:foregroundMark x1="56766" y1="35496" x2="56766" y2="35496"/>
                          <a14:foregroundMark x1="57183" y1="35496" x2="57183" y2="35496"/>
                          <a14:foregroundMark x1="47081" y1="35496" x2="47081" y2="35496"/>
                          <a14:foregroundMark x1="47220" y1="35496" x2="47220" y2="35496"/>
                          <a14:foregroundMark x1="46525" y1="35496" x2="46525" y2="35496"/>
                          <a14:foregroundMark x1="46015" y1="35496" x2="46015" y2="35496"/>
                          <a14:foregroundMark x1="45134" y1="35496" x2="45134" y2="35496"/>
                          <a14:foregroundMark x1="44347" y1="35496" x2="44347" y2="35496"/>
                          <a14:foregroundMark x1="57322" y1="29082" x2="57322" y2="29082"/>
                          <a14:foregroundMark x1="57275" y1="25437" x2="57275" y2="25437"/>
                          <a14:foregroundMark x1="57275" y1="16837" x2="57275" y2="16837"/>
                          <a14:foregroundMark x1="57553" y1="9913" x2="57553" y2="9913"/>
                          <a14:foregroundMark x1="57229" y1="11370" x2="57229" y2="11370"/>
                          <a14:foregroundMark x1="56858" y1="14942" x2="56858" y2="14942"/>
                          <a14:foregroundMark x1="56812" y1="20335" x2="56812" y2="20335"/>
                          <a14:foregroundMark x1="44625" y1="3061" x2="44625" y2="3061"/>
                          <a14:foregroundMark x1="41381" y1="3499" x2="41381" y2="3499"/>
                          <a14:foregroundMark x1="41335" y1="5904" x2="41335" y2="5904"/>
                          <a14:foregroundMark x1="48749" y1="73615" x2="48749" y2="73615"/>
                          <a14:foregroundMark x1="46710" y1="71429" x2="46710" y2="71429"/>
                          <a14:backgroundMark x1="69184" y1="29592" x2="69184" y2="29592"/>
                          <a14:backgroundMark x1="66821" y1="19825" x2="67006" y2="51895"/>
                          <a14:backgroundMark x1="65802" y1="21356" x2="61214" y2="71429"/>
                          <a14:backgroundMark x1="46432" y1="1020" x2="46432" y2="1020"/>
                          <a14:backgroundMark x1="50185" y1="18950" x2="50185" y2="18950"/>
                          <a14:backgroundMark x1="50324" y1="60496" x2="50324" y2="60496"/>
                          <a14:backgroundMark x1="50880" y1="20117" x2="50880" y2="20117"/>
                          <a14:backgroundMark x1="46571" y1="20845" x2="46571" y2="20845"/>
                          <a14:backgroundMark x1="45134" y1="34402" x2="45134" y2="34402"/>
                          <a14:backgroundMark x1="46895" y1="35641" x2="46895" y2="35641"/>
                          <a14:backgroundMark x1="48610" y1="34475" x2="48610" y2="34475"/>
                          <a14:backgroundMark x1="47637" y1="35204" x2="47637" y2="35204"/>
                          <a14:backgroundMark x1="50417" y1="32653" x2="50417" y2="32653"/>
                          <a14:backgroundMark x1="50185" y1="34257" x2="50185" y2="34257"/>
                          <a14:backgroundMark x1="44393" y1="35058" x2="44393" y2="35058"/>
                          <a14:backgroundMark x1="46617" y1="34985" x2="46617" y2="34985"/>
                          <a14:backgroundMark x1="55051" y1="34111" x2="55051" y2="34111"/>
                          <a14:backgroundMark x1="40871" y1="36297" x2="40871" y2="36297"/>
                          <a14:backgroundMark x1="40918" y1="37318" x2="40918" y2="37318"/>
                          <a14:backgroundMark x1="40593" y1="41181" x2="40593" y2="41181"/>
                          <a14:backgroundMark x1="40871" y1="39942" x2="40871" y2="39942"/>
                          <a14:backgroundMark x1="40825" y1="38776" x2="40825" y2="38776"/>
                          <a14:backgroundMark x1="41057" y1="37828" x2="41057" y2="37828"/>
                          <a14:backgroundMark x1="41103" y1="37828" x2="41103" y2="37828"/>
                          <a14:backgroundMark x1="41149" y1="37682" x2="41149" y2="37682"/>
                          <a14:backgroundMark x1="41196" y1="37755" x2="41196" y2="37755"/>
                          <a14:backgroundMark x1="40918" y1="50802" x2="40918" y2="50802"/>
                          <a14:backgroundMark x1="41057" y1="49636" x2="41057" y2="49636"/>
                          <a14:backgroundMark x1="40918" y1="47886" x2="40918" y2="47886"/>
                          <a14:backgroundMark x1="41196" y1="46501" x2="41196" y2="46501"/>
                          <a14:backgroundMark x1="41149" y1="48688" x2="41149" y2="48688"/>
                          <a14:backgroundMark x1="41196" y1="50948" x2="41196" y2="50948"/>
                          <a14:backgroundMark x1="41196" y1="53061" x2="41196" y2="53061"/>
                          <a14:backgroundMark x1="45134" y1="1093" x2="45134" y2="1093"/>
                          <a14:backgroundMark x1="47220" y1="34985" x2="47220" y2="34985"/>
                        </a14:backgroundRemoval>
                      </a14:imgEffect>
                    </a14:imgLayer>
                  </a14:imgProps>
                </a:ext>
                <a:ext uri="{28A0092B-C50C-407E-A947-70E740481C1C}">
                  <a14:useLocalDpi xmlns:a14="http://schemas.microsoft.com/office/drawing/2010/main" val="0"/>
                </a:ext>
              </a:extLst>
            </a:blip>
            <a:srcRect l="42682" t="46569" r="42163" b="49006"/>
            <a:stretch/>
          </p:blipFill>
          <p:spPr>
            <a:xfrm>
              <a:off x="5860902" y="5563541"/>
              <a:ext cx="2100755" cy="390197"/>
            </a:xfrm>
            <a:prstGeom prst="rect">
              <a:avLst/>
            </a:prstGeom>
          </p:spPr>
        </p:pic>
      </p:grpSp>
      <p:grpSp>
        <p:nvGrpSpPr>
          <p:cNvPr id="43" name="Group 42">
            <a:extLst>
              <a:ext uri="{FF2B5EF4-FFF2-40B4-BE49-F238E27FC236}">
                <a16:creationId xmlns:a16="http://schemas.microsoft.com/office/drawing/2014/main" id="{D0742D3E-929C-304B-BE5C-03F80510145A}"/>
              </a:ext>
            </a:extLst>
          </p:cNvPr>
          <p:cNvGrpSpPr/>
          <p:nvPr/>
        </p:nvGrpSpPr>
        <p:grpSpPr>
          <a:xfrm>
            <a:off x="8849344" y="5943681"/>
            <a:ext cx="2103185" cy="783382"/>
            <a:chOff x="8849344" y="5943681"/>
            <a:chExt cx="2103185" cy="783382"/>
          </a:xfrm>
        </p:grpSpPr>
        <p:pic>
          <p:nvPicPr>
            <p:cNvPr id="37" name="Picture 36">
              <a:extLst>
                <a:ext uri="{FF2B5EF4-FFF2-40B4-BE49-F238E27FC236}">
                  <a16:creationId xmlns:a16="http://schemas.microsoft.com/office/drawing/2014/main" id="{AE00E259-D534-B241-A782-E0F9F01F543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3061" b="96429" l="9963" r="89991">
                          <a14:foregroundMark x1="58156" y1="70044" x2="58156" y2="70044"/>
                          <a14:foregroundMark x1="57970" y1="68950" x2="57970" y2="68950"/>
                          <a14:foregroundMark x1="41520" y1="69388" x2="41520" y2="69388"/>
                          <a14:foregroundMark x1="41844" y1="4592" x2="41844" y2="4592"/>
                          <a14:foregroundMark x1="43559" y1="3644" x2="43559" y2="3644"/>
                          <a14:foregroundMark x1="45690" y1="3644" x2="45690" y2="3644"/>
                          <a14:foregroundMark x1="47637" y1="3644" x2="47637" y2="3644"/>
                          <a14:foregroundMark x1="41705" y1="10714" x2="41705" y2="10714"/>
                          <a14:foregroundMark x1="42030" y1="10350" x2="42030" y2="10350"/>
                          <a14:foregroundMark x1="41427" y1="13703" x2="41427" y2="13703"/>
                          <a14:foregroundMark x1="41937" y1="21210" x2="41937" y2="21210"/>
                          <a14:foregroundMark x1="50324" y1="3863" x2="50324" y2="3863"/>
                          <a14:foregroundMark x1="53383" y1="3717" x2="53383" y2="3717"/>
                          <a14:foregroundMark x1="42076" y1="96429" x2="42076" y2="96429"/>
                          <a14:foregroundMark x1="41381" y1="52915" x2="41381" y2="52915"/>
                          <a14:foregroundMark x1="41381" y1="50729" x2="41381" y2="50729"/>
                          <a14:foregroundMark x1="41335" y1="46210" x2="41335" y2="46210"/>
                          <a14:foregroundMark x1="41427" y1="48469" x2="41427" y2="48469"/>
                          <a14:foregroundMark x1="41288" y1="37682" x2="41288" y2="37682"/>
                          <a14:foregroundMark x1="41335" y1="39213" x2="41335" y2="39213"/>
                          <a14:foregroundMark x1="41288" y1="41327" x2="41288" y2="41327"/>
                          <a14:foregroundMark x1="41335" y1="30102" x2="41335" y2="30102"/>
                          <a14:foregroundMark x1="41427" y1="31706" x2="41427" y2="31706"/>
                          <a14:foregroundMark x1="41381" y1="34111" x2="41381" y2="34111"/>
                          <a14:foregroundMark x1="41381" y1="36006" x2="41381" y2="36006"/>
                          <a14:foregroundMark x1="41335" y1="32872" x2="41335" y2="32872"/>
                          <a14:foregroundMark x1="45088" y1="37026" x2="45088" y2="37026"/>
                          <a14:foregroundMark x1="47637" y1="36443" x2="47637" y2="36443"/>
                          <a14:foregroundMark x1="49351" y1="36006" x2="49351" y2="36006"/>
                          <a14:foregroundMark x1="50602" y1="35714" x2="50602" y2="35714"/>
                          <a14:foregroundMark x1="51019" y1="35641" x2="51019" y2="35641"/>
                          <a14:foregroundMark x1="51437" y1="35714" x2="51437" y2="35714"/>
                          <a14:foregroundMark x1="52085" y1="35714" x2="52085" y2="35714"/>
                          <a14:foregroundMark x1="52780" y1="35714" x2="52780" y2="35714"/>
                          <a14:foregroundMark x1="54124" y1="35714" x2="54124" y2="35714"/>
                          <a14:foregroundMark x1="54680" y1="35714" x2="54680" y2="35714"/>
                          <a14:foregroundMark x1="55190" y1="35714" x2="55190" y2="35714"/>
                          <a14:foregroundMark x1="55839" y1="35641" x2="55839" y2="35641"/>
                          <a14:foregroundMark x1="46664" y1="35787" x2="46664" y2="35787"/>
                          <a14:foregroundMark x1="46710" y1="35714" x2="46710" y2="35714"/>
                          <a14:foregroundMark x1="46571" y1="35933" x2="46571" y2="35933"/>
                          <a14:foregroundMark x1="46710" y1="35787" x2="46710" y2="35787"/>
                          <a14:foregroundMark x1="46664" y1="35787" x2="46664" y2="35787"/>
                          <a14:foregroundMark x1="46571" y1="35787" x2="46571" y2="35787"/>
                          <a14:foregroundMark x1="46571" y1="35714" x2="46571" y2="35714"/>
                          <a14:foregroundMark x1="46664" y1="35569" x2="46664" y2="35569"/>
                          <a14:foregroundMark x1="46803" y1="35860" x2="46803" y2="35860"/>
                          <a14:foregroundMark x1="46710" y1="35787" x2="46710" y2="35787"/>
                          <a14:foregroundMark x1="52827" y1="35714" x2="52827" y2="35714"/>
                          <a14:foregroundMark x1="53151" y1="35787" x2="53151" y2="35787"/>
                          <a14:foregroundMark x1="53290" y1="35714" x2="53290" y2="35714"/>
                          <a14:foregroundMark x1="53383" y1="35787" x2="53383" y2="35787"/>
                          <a14:foregroundMark x1="53522" y1="35714" x2="53522" y2="35714"/>
                          <a14:foregroundMark x1="56024" y1="35496" x2="56024" y2="35496"/>
                          <a14:foregroundMark x1="56766" y1="35496" x2="56766" y2="35496"/>
                          <a14:foregroundMark x1="57183" y1="35496" x2="57183" y2="35496"/>
                          <a14:foregroundMark x1="47081" y1="35496" x2="47081" y2="35496"/>
                          <a14:foregroundMark x1="47220" y1="35496" x2="47220" y2="35496"/>
                          <a14:foregroundMark x1="46525" y1="35496" x2="46525" y2="35496"/>
                          <a14:foregroundMark x1="46015" y1="35496" x2="46015" y2="35496"/>
                          <a14:foregroundMark x1="45134" y1="35496" x2="45134" y2="35496"/>
                          <a14:foregroundMark x1="44347" y1="35496" x2="44347" y2="35496"/>
                          <a14:foregroundMark x1="57322" y1="29082" x2="57322" y2="29082"/>
                          <a14:foregroundMark x1="57275" y1="25437" x2="57275" y2="25437"/>
                          <a14:foregroundMark x1="57275" y1="16837" x2="57275" y2="16837"/>
                          <a14:foregroundMark x1="57553" y1="9913" x2="57553" y2="9913"/>
                          <a14:foregroundMark x1="57229" y1="11370" x2="57229" y2="11370"/>
                          <a14:foregroundMark x1="56858" y1="14942" x2="56858" y2="14942"/>
                          <a14:foregroundMark x1="56812" y1="20335" x2="56812" y2="20335"/>
                          <a14:foregroundMark x1="44625" y1="3061" x2="44625" y2="3061"/>
                          <a14:foregroundMark x1="41381" y1="3499" x2="41381" y2="3499"/>
                          <a14:foregroundMark x1="41335" y1="5904" x2="41335" y2="5904"/>
                          <a14:foregroundMark x1="48749" y1="73615" x2="48749" y2="73615"/>
                          <a14:foregroundMark x1="46710" y1="71429" x2="46710" y2="71429"/>
                          <a14:backgroundMark x1="69184" y1="29592" x2="69184" y2="29592"/>
                          <a14:backgroundMark x1="66821" y1="19825" x2="67006" y2="51895"/>
                          <a14:backgroundMark x1="65802" y1="21356" x2="61214" y2="71429"/>
                          <a14:backgroundMark x1="46432" y1="1020" x2="46432" y2="1020"/>
                          <a14:backgroundMark x1="50185" y1="18950" x2="50185" y2="18950"/>
                          <a14:backgroundMark x1="50324" y1="60496" x2="50324" y2="60496"/>
                          <a14:backgroundMark x1="50880" y1="20117" x2="50880" y2="20117"/>
                          <a14:backgroundMark x1="46571" y1="20845" x2="46571" y2="20845"/>
                          <a14:backgroundMark x1="45134" y1="34402" x2="45134" y2="34402"/>
                          <a14:backgroundMark x1="46895" y1="35641" x2="46895" y2="35641"/>
                          <a14:backgroundMark x1="48610" y1="34475" x2="48610" y2="34475"/>
                          <a14:backgroundMark x1="47637" y1="35204" x2="47637" y2="35204"/>
                          <a14:backgroundMark x1="50417" y1="32653" x2="50417" y2="32653"/>
                          <a14:backgroundMark x1="50185" y1="34257" x2="50185" y2="34257"/>
                          <a14:backgroundMark x1="44393" y1="35058" x2="44393" y2="35058"/>
                          <a14:backgroundMark x1="46617" y1="34985" x2="46617" y2="34985"/>
                          <a14:backgroundMark x1="55051" y1="34111" x2="55051" y2="34111"/>
                          <a14:backgroundMark x1="40871" y1="36297" x2="40871" y2="36297"/>
                          <a14:backgroundMark x1="40918" y1="37318" x2="40918" y2="37318"/>
                          <a14:backgroundMark x1="40593" y1="41181" x2="40593" y2="41181"/>
                          <a14:backgroundMark x1="40871" y1="39942" x2="40871" y2="39942"/>
                          <a14:backgroundMark x1="40825" y1="38776" x2="40825" y2="38776"/>
                          <a14:backgroundMark x1="41057" y1="37828" x2="41057" y2="37828"/>
                          <a14:backgroundMark x1="41103" y1="37828" x2="41103" y2="37828"/>
                          <a14:backgroundMark x1="41149" y1="37682" x2="41149" y2="37682"/>
                          <a14:backgroundMark x1="41196" y1="37755" x2="41196" y2="37755"/>
                          <a14:backgroundMark x1="40918" y1="50802" x2="40918" y2="50802"/>
                          <a14:backgroundMark x1="41057" y1="49636" x2="41057" y2="49636"/>
                          <a14:backgroundMark x1="40918" y1="47886" x2="40918" y2="47886"/>
                          <a14:backgroundMark x1="41196" y1="46501" x2="41196" y2="46501"/>
                          <a14:backgroundMark x1="41149" y1="48688" x2="41149" y2="48688"/>
                          <a14:backgroundMark x1="41196" y1="50948" x2="41196" y2="50948"/>
                          <a14:backgroundMark x1="41196" y1="53061" x2="41196" y2="53061"/>
                          <a14:backgroundMark x1="45134" y1="1093" x2="45134" y2="1093"/>
                          <a14:backgroundMark x1="47220" y1="34985" x2="47220" y2="34985"/>
                        </a14:backgroundRemoval>
                      </a14:imgEffect>
                    </a14:imgLayer>
                  </a14:imgProps>
                </a:ext>
                <a:ext uri="{28A0092B-C50C-407E-A947-70E740481C1C}">
                  <a14:useLocalDpi xmlns:a14="http://schemas.microsoft.com/office/drawing/2010/main" val="0"/>
                </a:ext>
              </a:extLst>
            </a:blip>
            <a:srcRect l="42682" t="46569" r="42163" b="49006"/>
            <a:stretch/>
          </p:blipFill>
          <p:spPr>
            <a:xfrm>
              <a:off x="8849344" y="5943681"/>
              <a:ext cx="2100755" cy="390197"/>
            </a:xfrm>
            <a:prstGeom prst="rect">
              <a:avLst/>
            </a:prstGeom>
          </p:spPr>
        </p:pic>
        <p:pic>
          <p:nvPicPr>
            <p:cNvPr id="38" name="Picture 37">
              <a:extLst>
                <a:ext uri="{FF2B5EF4-FFF2-40B4-BE49-F238E27FC236}">
                  <a16:creationId xmlns:a16="http://schemas.microsoft.com/office/drawing/2014/main" id="{65FD7C86-0785-7E46-B99D-238E2DDB487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3061" b="96429" l="9963" r="89991">
                          <a14:foregroundMark x1="58156" y1="70044" x2="58156" y2="70044"/>
                          <a14:foregroundMark x1="57970" y1="68950" x2="57970" y2="68950"/>
                          <a14:foregroundMark x1="41520" y1="69388" x2="41520" y2="69388"/>
                          <a14:foregroundMark x1="41844" y1="4592" x2="41844" y2="4592"/>
                          <a14:foregroundMark x1="43559" y1="3644" x2="43559" y2="3644"/>
                          <a14:foregroundMark x1="45690" y1="3644" x2="45690" y2="3644"/>
                          <a14:foregroundMark x1="47637" y1="3644" x2="47637" y2="3644"/>
                          <a14:foregroundMark x1="41705" y1="10714" x2="41705" y2="10714"/>
                          <a14:foregroundMark x1="42030" y1="10350" x2="42030" y2="10350"/>
                          <a14:foregroundMark x1="41427" y1="13703" x2="41427" y2="13703"/>
                          <a14:foregroundMark x1="41937" y1="21210" x2="41937" y2="21210"/>
                          <a14:foregroundMark x1="50324" y1="3863" x2="50324" y2="3863"/>
                          <a14:foregroundMark x1="53383" y1="3717" x2="53383" y2="3717"/>
                          <a14:foregroundMark x1="42076" y1="96429" x2="42076" y2="96429"/>
                          <a14:foregroundMark x1="41381" y1="52915" x2="41381" y2="52915"/>
                          <a14:foregroundMark x1="41381" y1="50729" x2="41381" y2="50729"/>
                          <a14:foregroundMark x1="41335" y1="46210" x2="41335" y2="46210"/>
                          <a14:foregroundMark x1="41427" y1="48469" x2="41427" y2="48469"/>
                          <a14:foregroundMark x1="41288" y1="37682" x2="41288" y2="37682"/>
                          <a14:foregroundMark x1="41335" y1="39213" x2="41335" y2="39213"/>
                          <a14:foregroundMark x1="41288" y1="41327" x2="41288" y2="41327"/>
                          <a14:foregroundMark x1="41335" y1="30102" x2="41335" y2="30102"/>
                          <a14:foregroundMark x1="41427" y1="31706" x2="41427" y2="31706"/>
                          <a14:foregroundMark x1="41381" y1="34111" x2="41381" y2="34111"/>
                          <a14:foregroundMark x1="41381" y1="36006" x2="41381" y2="36006"/>
                          <a14:foregroundMark x1="41335" y1="32872" x2="41335" y2="32872"/>
                          <a14:foregroundMark x1="45088" y1="37026" x2="45088" y2="37026"/>
                          <a14:foregroundMark x1="47637" y1="36443" x2="47637" y2="36443"/>
                          <a14:foregroundMark x1="49351" y1="36006" x2="49351" y2="36006"/>
                          <a14:foregroundMark x1="50602" y1="35714" x2="50602" y2="35714"/>
                          <a14:foregroundMark x1="51019" y1="35641" x2="51019" y2="35641"/>
                          <a14:foregroundMark x1="51437" y1="35714" x2="51437" y2="35714"/>
                          <a14:foregroundMark x1="52085" y1="35714" x2="52085" y2="35714"/>
                          <a14:foregroundMark x1="52780" y1="35714" x2="52780" y2="35714"/>
                          <a14:foregroundMark x1="54124" y1="35714" x2="54124" y2="35714"/>
                          <a14:foregroundMark x1="54680" y1="35714" x2="54680" y2="35714"/>
                          <a14:foregroundMark x1="55190" y1="35714" x2="55190" y2="35714"/>
                          <a14:foregroundMark x1="55839" y1="35641" x2="55839" y2="35641"/>
                          <a14:foregroundMark x1="46664" y1="35787" x2="46664" y2="35787"/>
                          <a14:foregroundMark x1="46710" y1="35714" x2="46710" y2="35714"/>
                          <a14:foregroundMark x1="46571" y1="35933" x2="46571" y2="35933"/>
                          <a14:foregroundMark x1="46710" y1="35787" x2="46710" y2="35787"/>
                          <a14:foregroundMark x1="46664" y1="35787" x2="46664" y2="35787"/>
                          <a14:foregroundMark x1="46571" y1="35787" x2="46571" y2="35787"/>
                          <a14:foregroundMark x1="46571" y1="35714" x2="46571" y2="35714"/>
                          <a14:foregroundMark x1="46664" y1="35569" x2="46664" y2="35569"/>
                          <a14:foregroundMark x1="46803" y1="35860" x2="46803" y2="35860"/>
                          <a14:foregroundMark x1="46710" y1="35787" x2="46710" y2="35787"/>
                          <a14:foregroundMark x1="52827" y1="35714" x2="52827" y2="35714"/>
                          <a14:foregroundMark x1="53151" y1="35787" x2="53151" y2="35787"/>
                          <a14:foregroundMark x1="53290" y1="35714" x2="53290" y2="35714"/>
                          <a14:foregroundMark x1="53383" y1="35787" x2="53383" y2="35787"/>
                          <a14:foregroundMark x1="53522" y1="35714" x2="53522" y2="35714"/>
                          <a14:foregroundMark x1="56024" y1="35496" x2="56024" y2="35496"/>
                          <a14:foregroundMark x1="56766" y1="35496" x2="56766" y2="35496"/>
                          <a14:foregroundMark x1="57183" y1="35496" x2="57183" y2="35496"/>
                          <a14:foregroundMark x1="47081" y1="35496" x2="47081" y2="35496"/>
                          <a14:foregroundMark x1="47220" y1="35496" x2="47220" y2="35496"/>
                          <a14:foregroundMark x1="46525" y1="35496" x2="46525" y2="35496"/>
                          <a14:foregroundMark x1="46015" y1="35496" x2="46015" y2="35496"/>
                          <a14:foregroundMark x1="45134" y1="35496" x2="45134" y2="35496"/>
                          <a14:foregroundMark x1="44347" y1="35496" x2="44347" y2="35496"/>
                          <a14:foregroundMark x1="57322" y1="29082" x2="57322" y2="29082"/>
                          <a14:foregroundMark x1="57275" y1="25437" x2="57275" y2="25437"/>
                          <a14:foregroundMark x1="57275" y1="16837" x2="57275" y2="16837"/>
                          <a14:foregroundMark x1="57553" y1="9913" x2="57553" y2="9913"/>
                          <a14:foregroundMark x1="57229" y1="11370" x2="57229" y2="11370"/>
                          <a14:foregroundMark x1="56858" y1="14942" x2="56858" y2="14942"/>
                          <a14:foregroundMark x1="56812" y1="20335" x2="56812" y2="20335"/>
                          <a14:foregroundMark x1="44625" y1="3061" x2="44625" y2="3061"/>
                          <a14:foregroundMark x1="41381" y1="3499" x2="41381" y2="3499"/>
                          <a14:foregroundMark x1="41335" y1="5904" x2="41335" y2="5904"/>
                          <a14:foregroundMark x1="48749" y1="73615" x2="48749" y2="73615"/>
                          <a14:foregroundMark x1="46710" y1="71429" x2="46710" y2="71429"/>
                          <a14:backgroundMark x1="69184" y1="29592" x2="69184" y2="29592"/>
                          <a14:backgroundMark x1="66821" y1="19825" x2="67006" y2="51895"/>
                          <a14:backgroundMark x1="65802" y1="21356" x2="61214" y2="71429"/>
                          <a14:backgroundMark x1="46432" y1="1020" x2="46432" y2="1020"/>
                          <a14:backgroundMark x1="50185" y1="18950" x2="50185" y2="18950"/>
                          <a14:backgroundMark x1="50324" y1="60496" x2="50324" y2="60496"/>
                          <a14:backgroundMark x1="50880" y1="20117" x2="50880" y2="20117"/>
                          <a14:backgroundMark x1="46571" y1="20845" x2="46571" y2="20845"/>
                          <a14:backgroundMark x1="45134" y1="34402" x2="45134" y2="34402"/>
                          <a14:backgroundMark x1="46895" y1="35641" x2="46895" y2="35641"/>
                          <a14:backgroundMark x1="48610" y1="34475" x2="48610" y2="34475"/>
                          <a14:backgroundMark x1="47637" y1="35204" x2="47637" y2="35204"/>
                          <a14:backgroundMark x1="50417" y1="32653" x2="50417" y2="32653"/>
                          <a14:backgroundMark x1="50185" y1="34257" x2="50185" y2="34257"/>
                          <a14:backgroundMark x1="44393" y1="35058" x2="44393" y2="35058"/>
                          <a14:backgroundMark x1="46617" y1="34985" x2="46617" y2="34985"/>
                          <a14:backgroundMark x1="55051" y1="34111" x2="55051" y2="34111"/>
                          <a14:backgroundMark x1="40871" y1="36297" x2="40871" y2="36297"/>
                          <a14:backgroundMark x1="40918" y1="37318" x2="40918" y2="37318"/>
                          <a14:backgroundMark x1="40593" y1="41181" x2="40593" y2="41181"/>
                          <a14:backgroundMark x1="40871" y1="39942" x2="40871" y2="39942"/>
                          <a14:backgroundMark x1="40825" y1="38776" x2="40825" y2="38776"/>
                          <a14:backgroundMark x1="41057" y1="37828" x2="41057" y2="37828"/>
                          <a14:backgroundMark x1="41103" y1="37828" x2="41103" y2="37828"/>
                          <a14:backgroundMark x1="41149" y1="37682" x2="41149" y2="37682"/>
                          <a14:backgroundMark x1="41196" y1="37755" x2="41196" y2="37755"/>
                          <a14:backgroundMark x1="40918" y1="50802" x2="40918" y2="50802"/>
                          <a14:backgroundMark x1="41057" y1="49636" x2="41057" y2="49636"/>
                          <a14:backgroundMark x1="40918" y1="47886" x2="40918" y2="47886"/>
                          <a14:backgroundMark x1="41196" y1="46501" x2="41196" y2="46501"/>
                          <a14:backgroundMark x1="41149" y1="48688" x2="41149" y2="48688"/>
                          <a14:backgroundMark x1="41196" y1="50948" x2="41196" y2="50948"/>
                          <a14:backgroundMark x1="41196" y1="53061" x2="41196" y2="53061"/>
                          <a14:backgroundMark x1="45134" y1="1093" x2="45134" y2="1093"/>
                          <a14:backgroundMark x1="47220" y1="34985" x2="47220" y2="34985"/>
                        </a14:backgroundRemoval>
                      </a14:imgEffect>
                    </a14:imgLayer>
                  </a14:imgProps>
                </a:ext>
                <a:ext uri="{28A0092B-C50C-407E-A947-70E740481C1C}">
                  <a14:useLocalDpi xmlns:a14="http://schemas.microsoft.com/office/drawing/2010/main" val="0"/>
                </a:ext>
              </a:extLst>
            </a:blip>
            <a:srcRect l="42682" t="46569" r="42163" b="49006"/>
            <a:stretch/>
          </p:blipFill>
          <p:spPr>
            <a:xfrm>
              <a:off x="8851774" y="6336866"/>
              <a:ext cx="2100755" cy="390197"/>
            </a:xfrm>
            <a:prstGeom prst="rect">
              <a:avLst/>
            </a:prstGeom>
          </p:spPr>
        </p:pic>
      </p:grpSp>
      <p:sp>
        <p:nvSpPr>
          <p:cNvPr id="40" name="Title 2">
            <a:extLst>
              <a:ext uri="{FF2B5EF4-FFF2-40B4-BE49-F238E27FC236}">
                <a16:creationId xmlns:a16="http://schemas.microsoft.com/office/drawing/2014/main" id="{9E03F92E-B411-5442-9F3B-E9339F4F2974}"/>
              </a:ext>
            </a:extLst>
          </p:cNvPr>
          <p:cNvSpPr txBox="1">
            <a:spLocks/>
          </p:cNvSpPr>
          <p:nvPr/>
        </p:nvSpPr>
        <p:spPr>
          <a:xfrm>
            <a:off x="401905" y="376905"/>
            <a:ext cx="3814495"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r>
              <a:rPr lang="en-US" dirty="0"/>
              <a:t>HARDWARE</a:t>
            </a:r>
          </a:p>
        </p:txBody>
      </p:sp>
    </p:spTree>
    <p:extLst>
      <p:ext uri="{BB962C8B-B14F-4D97-AF65-F5344CB8AC3E}">
        <p14:creationId xmlns:p14="http://schemas.microsoft.com/office/powerpoint/2010/main" val="19986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EFF074D-9F29-6C43-83AB-50F59C756215}"/>
              </a:ext>
            </a:extLst>
          </p:cNvPr>
          <p:cNvSpPr>
            <a:spLocks noGrp="1"/>
          </p:cNvSpPr>
          <p:nvPr>
            <p:ph type="sldNum" sz="quarter" idx="12"/>
          </p:nvPr>
        </p:nvSpPr>
        <p:spPr>
          <a:xfrm>
            <a:off x="10271342" y="6356350"/>
            <a:ext cx="1539658" cy="365125"/>
          </a:xfrm>
        </p:spPr>
        <p:txBody>
          <a:bodyPr/>
          <a:lstStyle/>
          <a:p>
            <a:fld id="{294A09A9-5501-47C1-A89A-A340965A2BE2}" type="slidenum">
              <a:rPr lang="en-US" sz="1800" smtClean="0">
                <a:solidFill>
                  <a:srgbClr val="12022C"/>
                </a:solidFill>
              </a:rPr>
              <a:pPr/>
              <a:t>36</a:t>
            </a:fld>
            <a:endParaRPr lang="en-US" sz="1800" dirty="0">
              <a:solidFill>
                <a:srgbClr val="12022C"/>
              </a:solidFill>
            </a:endParaRPr>
          </a:p>
        </p:txBody>
      </p:sp>
      <p:sp>
        <p:nvSpPr>
          <p:cNvPr id="9" name="Title 2">
            <a:extLst>
              <a:ext uri="{FF2B5EF4-FFF2-40B4-BE49-F238E27FC236}">
                <a16:creationId xmlns:a16="http://schemas.microsoft.com/office/drawing/2014/main" id="{EE838534-8B59-2F4B-8ADE-3E398DCA95DD}"/>
              </a:ext>
            </a:extLst>
          </p:cNvPr>
          <p:cNvSpPr txBox="1">
            <a:spLocks/>
          </p:cNvSpPr>
          <p:nvPr/>
        </p:nvSpPr>
        <p:spPr>
          <a:xfrm>
            <a:off x="401905" y="376905"/>
            <a:ext cx="6404140"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r>
              <a:rPr lang="en-US" dirty="0">
                <a:solidFill>
                  <a:srgbClr val="12022C"/>
                </a:solidFill>
              </a:rPr>
              <a:t>CERES Ordering tool</a:t>
            </a:r>
          </a:p>
        </p:txBody>
      </p:sp>
      <p:sp>
        <p:nvSpPr>
          <p:cNvPr id="5" name="Oval 4">
            <a:extLst>
              <a:ext uri="{FF2B5EF4-FFF2-40B4-BE49-F238E27FC236}">
                <a16:creationId xmlns:a16="http://schemas.microsoft.com/office/drawing/2014/main" id="{21F0E73D-2FEA-2B40-B10B-EA28E505EE80}"/>
              </a:ext>
            </a:extLst>
          </p:cNvPr>
          <p:cNvSpPr/>
          <p:nvPr/>
        </p:nvSpPr>
        <p:spPr>
          <a:xfrm>
            <a:off x="7977809" y="1106090"/>
            <a:ext cx="3265085" cy="3265085"/>
          </a:xfrm>
          <a:prstGeom prst="ellipse">
            <a:avLst/>
          </a:prstGeom>
          <a:solidFill>
            <a:schemeClr val="accent5">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Pamela Mlynczak</a:t>
            </a:r>
          </a:p>
          <a:p>
            <a:pPr algn="ctr"/>
            <a:r>
              <a:rPr lang="en-US" sz="2400" dirty="0" err="1">
                <a:solidFill>
                  <a:schemeClr val="bg1"/>
                </a:solidFill>
              </a:rPr>
              <a:t>Churngwei</a:t>
            </a:r>
            <a:r>
              <a:rPr lang="en-US" sz="2400" dirty="0">
                <a:solidFill>
                  <a:schemeClr val="bg1"/>
                </a:solidFill>
              </a:rPr>
              <a:t> Chu</a:t>
            </a:r>
          </a:p>
          <a:p>
            <a:pPr algn="ctr"/>
            <a:r>
              <a:rPr lang="en-US" sz="2400" dirty="0">
                <a:solidFill>
                  <a:schemeClr val="bg1"/>
                </a:solidFill>
              </a:rPr>
              <a:t>Babak </a:t>
            </a:r>
            <a:r>
              <a:rPr lang="en-US" sz="2400" dirty="0" err="1">
                <a:solidFill>
                  <a:schemeClr val="bg1"/>
                </a:solidFill>
              </a:rPr>
              <a:t>Samani</a:t>
            </a:r>
            <a:endParaRPr lang="en-US" sz="2400" dirty="0">
              <a:solidFill>
                <a:schemeClr val="bg1"/>
              </a:solidFill>
            </a:endParaRPr>
          </a:p>
        </p:txBody>
      </p:sp>
      <p:sp>
        <p:nvSpPr>
          <p:cNvPr id="7" name="Content Placeholder 2">
            <a:extLst>
              <a:ext uri="{FF2B5EF4-FFF2-40B4-BE49-F238E27FC236}">
                <a16:creationId xmlns:a16="http://schemas.microsoft.com/office/drawing/2014/main" id="{A0226406-A949-144E-8ED7-723A1D65453B}"/>
              </a:ext>
            </a:extLst>
          </p:cNvPr>
          <p:cNvSpPr txBox="1">
            <a:spLocks/>
          </p:cNvSpPr>
          <p:nvPr/>
        </p:nvSpPr>
        <p:spPr>
          <a:xfrm>
            <a:off x="685800" y="2194561"/>
            <a:ext cx="10820400" cy="39672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12022C"/>
                </a:solidFill>
              </a:rPr>
              <a:t>Develops and maintains custom, CERES </a:t>
            </a:r>
            <a:br>
              <a:rPr lang="en-US" dirty="0">
                <a:solidFill>
                  <a:srgbClr val="12022C"/>
                </a:solidFill>
              </a:rPr>
            </a:br>
            <a:r>
              <a:rPr lang="en-US" dirty="0">
                <a:solidFill>
                  <a:srgbClr val="12022C"/>
                </a:solidFill>
              </a:rPr>
              <a:t>visualization </a:t>
            </a:r>
            <a:r>
              <a:rPr lang="en-US" dirty="0" err="1">
                <a:solidFill>
                  <a:srgbClr val="12022C"/>
                </a:solidFill>
              </a:rPr>
              <a:t>subsetting</a:t>
            </a:r>
            <a:r>
              <a:rPr lang="en-US" dirty="0">
                <a:solidFill>
                  <a:srgbClr val="12022C"/>
                </a:solidFill>
              </a:rPr>
              <a:t> and ordering tool</a:t>
            </a:r>
            <a:br>
              <a:rPr lang="en-US" dirty="0">
                <a:solidFill>
                  <a:srgbClr val="12022C"/>
                </a:solidFill>
              </a:rPr>
            </a:br>
            <a:endParaRPr lang="en-US" dirty="0">
              <a:solidFill>
                <a:srgbClr val="12022C"/>
              </a:solidFill>
            </a:endParaRPr>
          </a:p>
          <a:p>
            <a:r>
              <a:rPr lang="en-US" dirty="0">
                <a:solidFill>
                  <a:srgbClr val="12022C"/>
                </a:solidFill>
              </a:rPr>
              <a:t>Internal and public versions</a:t>
            </a:r>
            <a:br>
              <a:rPr lang="en-US" dirty="0">
                <a:solidFill>
                  <a:srgbClr val="12022C"/>
                </a:solidFill>
              </a:rPr>
            </a:br>
            <a:endParaRPr lang="en-US" dirty="0">
              <a:solidFill>
                <a:srgbClr val="12022C"/>
              </a:solidFill>
            </a:endParaRPr>
          </a:p>
          <a:p>
            <a:r>
              <a:rPr lang="en-US" dirty="0">
                <a:solidFill>
                  <a:srgbClr val="12022C"/>
                </a:solidFill>
              </a:rPr>
              <a:t>Public ordering tool on virtualized hardware</a:t>
            </a:r>
          </a:p>
        </p:txBody>
      </p:sp>
    </p:spTree>
    <p:extLst>
      <p:ext uri="{BB962C8B-B14F-4D97-AF65-F5344CB8AC3E}">
        <p14:creationId xmlns:p14="http://schemas.microsoft.com/office/powerpoint/2010/main" val="18220147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2" descr="Timeline SmartArt graphic">
            <a:extLst>
              <a:ext uri="{FF2B5EF4-FFF2-40B4-BE49-F238E27FC236}">
                <a16:creationId xmlns:a16="http://schemas.microsoft.com/office/drawing/2014/main" id="{364D30CB-C02F-4FE1-9E72-11B75FF74851}"/>
              </a:ext>
            </a:extLst>
          </p:cNvPr>
          <p:cNvGraphicFramePr>
            <a:graphicFrameLocks noChangeAspect="1"/>
          </p:cNvGraphicFramePr>
          <p:nvPr>
            <p:extLst>
              <p:ext uri="{D42A27DB-BD31-4B8C-83A1-F6EECF244321}">
                <p14:modId xmlns:p14="http://schemas.microsoft.com/office/powerpoint/2010/main" val="3231792764"/>
              </p:ext>
            </p:extLst>
          </p:nvPr>
        </p:nvGraphicFramePr>
        <p:xfrm>
          <a:off x="1060036" y="1838632"/>
          <a:ext cx="10215948" cy="4363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1EFF074D-9F29-6C43-83AB-50F59C756215}"/>
              </a:ext>
            </a:extLst>
          </p:cNvPr>
          <p:cNvSpPr>
            <a:spLocks noGrp="1"/>
          </p:cNvSpPr>
          <p:nvPr>
            <p:ph type="sldNum" sz="quarter" idx="12"/>
          </p:nvPr>
        </p:nvSpPr>
        <p:spPr>
          <a:xfrm>
            <a:off x="10271342" y="6356350"/>
            <a:ext cx="1539658" cy="365125"/>
          </a:xfrm>
        </p:spPr>
        <p:txBody>
          <a:bodyPr/>
          <a:lstStyle/>
          <a:p>
            <a:fld id="{294A09A9-5501-47C1-A89A-A340965A2BE2}" type="slidenum">
              <a:rPr lang="en-US" sz="1800" smtClean="0">
                <a:solidFill>
                  <a:srgbClr val="12022C"/>
                </a:solidFill>
              </a:rPr>
              <a:pPr/>
              <a:t>37</a:t>
            </a:fld>
            <a:endParaRPr lang="en-US" sz="1800" dirty="0">
              <a:solidFill>
                <a:srgbClr val="12022C"/>
              </a:solidFill>
            </a:endParaRPr>
          </a:p>
        </p:txBody>
      </p:sp>
      <p:sp>
        <p:nvSpPr>
          <p:cNvPr id="9" name="Title 2">
            <a:extLst>
              <a:ext uri="{FF2B5EF4-FFF2-40B4-BE49-F238E27FC236}">
                <a16:creationId xmlns:a16="http://schemas.microsoft.com/office/drawing/2014/main" id="{EE838534-8B59-2F4B-8ADE-3E398DCA95DD}"/>
              </a:ext>
            </a:extLst>
          </p:cNvPr>
          <p:cNvSpPr txBox="1">
            <a:spLocks/>
          </p:cNvSpPr>
          <p:nvPr/>
        </p:nvSpPr>
        <p:spPr>
          <a:xfrm>
            <a:off x="401905" y="376905"/>
            <a:ext cx="6404140" cy="1074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cap="all" spc="300" baseline="0">
                <a:solidFill>
                  <a:schemeClr val="bg1"/>
                </a:solidFill>
                <a:latin typeface="Bahnschrift" panose="020B0502040204020203" pitchFamily="34" charset="0"/>
                <a:ea typeface="+mj-ea"/>
                <a:cs typeface="+mj-cs"/>
              </a:defRPr>
            </a:lvl1pPr>
          </a:lstStyle>
          <a:p>
            <a:r>
              <a:rPr lang="en-US" dirty="0">
                <a:solidFill>
                  <a:srgbClr val="12022C"/>
                </a:solidFill>
              </a:rPr>
              <a:t>CERES Ordering tool</a:t>
            </a:r>
          </a:p>
        </p:txBody>
      </p:sp>
    </p:spTree>
    <p:extLst>
      <p:ext uri="{BB962C8B-B14F-4D97-AF65-F5344CB8AC3E}">
        <p14:creationId xmlns:p14="http://schemas.microsoft.com/office/powerpoint/2010/main" val="22156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9AA05CE5-209F-4AD9-BE2C-2A69F76DA8F4}"/>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graphicEl>
                                              <a:dgm id="{5B7FC7CF-F58D-48D5-8BCC-38D6EE87890B}"/>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graphicEl>
                                              <a:dgm id="{0ED6E8D6-BD44-4400-BC14-1BC75CB979A3}"/>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graphicEl>
                                              <a:dgm id="{B6C94ECD-6415-4250-B4AD-F67BF5BECFB8}"/>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graphicEl>
                                              <a:dgm id="{8E3FB235-DF38-476B-9A0E-B1E583D50944}"/>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dgm id="{D2143A46-815A-49BF-9455-C0385022444F}"/>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graphicEl>
                                              <a:dgm id="{714429FF-AAA3-4358-8C5F-1A7F29AA2B7B}"/>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graphicEl>
                                              <a:dgm id="{B1A1A837-F261-404B-A808-B2F4154CE8A2}"/>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graphicEl>
                                              <a:dgm id="{358CAA11-0A87-4861-8B4E-913B1EAD133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graphicEl>
                                              <a:dgm id="{4FE5EB5D-4CEF-4D0D-9394-0534E61844BE}"/>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graphicEl>
                                              <a:dgm id="{223C5207-4FA2-4A6C-8F43-20BD55767C99}"/>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graphicEl>
                                              <a:dgm id="{B5F3F650-2E42-488A-AD4F-C4BD47D19A84}"/>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graphicEl>
                                              <a:dgm id="{5D519322-C1DD-47AE-92C0-13575134BC76}"/>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graphicEl>
                                              <a:dgm id="{4D953791-5C2F-4A75-A8F4-6ED7EAB5E015}"/>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
                                            <p:graphicEl>
                                              <a:dgm id="{72C82E90-F103-439C-8371-CFFB0927B9DE}"/>
                                            </p:graphic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
                                            <p:graphicEl>
                                              <a:dgm id="{152AD014-AFD0-4700-A468-4D562874339A}"/>
                                            </p:graphic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
                                            <p:graphicEl>
                                              <a:dgm id="{2D6C7916-1130-46A8-833B-A6278CBD2192}"/>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
                                            <p:graphicEl>
                                              <a:dgm id="{96DDA0FE-83E2-423C-9F13-58A61EB68487}"/>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
                                            <p:graphicEl>
                                              <a:dgm id="{17331DD9-74CF-4A3A-86BA-F4B9DBEAB944}"/>
                                            </p:graphic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
                                            <p:graphicEl>
                                              <a:dgm id="{515AAB83-BD07-4B9E-9A3B-858C0B126F9C}"/>
                                            </p:graphic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
                                            <p:graphicEl>
                                              <a:dgm id="{A03C5372-D306-43AC-B406-6F8183849431}"/>
                                            </p:graphic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
                                            <p:graphicEl>
                                              <a:dgm id="{14282312-87CB-41BB-A02D-C594BBEF33C7}"/>
                                            </p:graphic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
                                            <p:graphicEl>
                                              <a:dgm id="{7C1E6B4A-59F7-4018-A403-E1CCAEE78BA1}"/>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
                                            <p:graphicEl>
                                              <a:dgm id="{08CB2D5A-F46A-4E0E-9575-15F31D04AAC6}"/>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
                                            <p:graphicEl>
                                              <a:dgm id="{A22B1C16-7FF0-4DBE-B32E-E43FEB1E2EAC}"/>
                                            </p:graphicEl>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
                                            <p:graphicEl>
                                              <a:dgm id="{58B7B786-A0AD-4662-8D54-C5C572D2C32C}"/>
                                            </p:graphicEl>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
                                            <p:graphicEl>
                                              <a:dgm id="{FE6CA7EB-68EC-4E76-9051-08C4CF370101}"/>
                                            </p:graphicEl>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
                                            <p:graphicEl>
                                              <a:dgm id="{A55439AF-6893-479D-8B57-31FBC13C553F}"/>
                                            </p:graphicEl>
                                          </p:spTgt>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
                                            <p:graphicEl>
                                              <a:dgm id="{3FA5D5AE-9CAE-4D19-9765-BCEE62095312}"/>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
                                            <p:graphicEl>
                                              <a:dgm id="{1B55AA6D-649D-4145-93EB-08B866A4D4E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C00386A5-8AD2-1C49-821C-F0DB60EA6477}"/>
              </a:ext>
            </a:extLst>
          </p:cNvPr>
          <p:cNvSpPr>
            <a:spLocks noGrp="1"/>
          </p:cNvSpPr>
          <p:nvPr>
            <p:ph type="sldNum" sz="quarter" idx="12"/>
          </p:nvPr>
        </p:nvSpPr>
        <p:spPr>
          <a:xfrm>
            <a:off x="10271342" y="6356350"/>
            <a:ext cx="1539658" cy="365125"/>
          </a:xfrm>
        </p:spPr>
        <p:txBody>
          <a:bodyPr/>
          <a:lstStyle/>
          <a:p>
            <a:fld id="{294A09A9-5501-47C1-A89A-A340965A2BE2}" type="slidenum">
              <a:rPr lang="en-US" smtClean="0"/>
              <a:pPr/>
              <a:t>38</a:t>
            </a:fld>
            <a:endParaRPr lang="en-US" dirty="0"/>
          </a:p>
        </p:txBody>
      </p:sp>
      <p:sp>
        <p:nvSpPr>
          <p:cNvPr id="14" name="TextBox 13">
            <a:extLst>
              <a:ext uri="{FF2B5EF4-FFF2-40B4-BE49-F238E27FC236}">
                <a16:creationId xmlns:a16="http://schemas.microsoft.com/office/drawing/2014/main" id="{DAA3A8F8-F1D6-4046-8410-CE622A79038F}"/>
              </a:ext>
            </a:extLst>
          </p:cNvPr>
          <p:cNvSpPr txBox="1"/>
          <p:nvPr/>
        </p:nvSpPr>
        <p:spPr>
          <a:xfrm>
            <a:off x="680605" y="2437043"/>
            <a:ext cx="7457209"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12022C"/>
                </a:solidFill>
              </a:rPr>
              <a:t>Ed1B NOAA-20 and Ed2A NPP editions released</a:t>
            </a:r>
          </a:p>
          <a:p>
            <a:pPr marL="342900" indent="-342900">
              <a:buFont typeface="Arial" panose="020B0604020202020204" pitchFamily="34" charset="0"/>
              <a:buChar char="•"/>
            </a:pPr>
            <a:endParaRPr lang="en-US" sz="2400" dirty="0">
              <a:solidFill>
                <a:srgbClr val="12022C"/>
              </a:solidFill>
            </a:endParaRPr>
          </a:p>
          <a:p>
            <a:pPr marL="342900" indent="-342900">
              <a:buFont typeface="Arial" panose="020B0604020202020204" pitchFamily="34" charset="0"/>
              <a:buChar char="•"/>
            </a:pPr>
            <a:r>
              <a:rPr lang="en-US" sz="2400" dirty="0">
                <a:solidFill>
                  <a:srgbClr val="12022C"/>
                </a:solidFill>
              </a:rPr>
              <a:t>Building capacity to run in AWS</a:t>
            </a:r>
          </a:p>
          <a:p>
            <a:pPr marL="800100" lvl="1" indent="-342900">
              <a:buFont typeface="Arial" panose="020B0604020202020204" pitchFamily="34" charset="0"/>
              <a:buChar char="•"/>
            </a:pPr>
            <a:r>
              <a:rPr lang="en-US" sz="2400" dirty="0">
                <a:solidFill>
                  <a:srgbClr val="12022C"/>
                </a:solidFill>
              </a:rPr>
              <a:t>Facilitates Edition 5 development</a:t>
            </a:r>
          </a:p>
          <a:p>
            <a:pPr marL="800100" lvl="1" indent="-342900">
              <a:buFont typeface="Arial" panose="020B0604020202020204" pitchFamily="34" charset="0"/>
              <a:buChar char="•"/>
            </a:pPr>
            <a:r>
              <a:rPr lang="en-US" sz="2400" dirty="0">
                <a:solidFill>
                  <a:srgbClr val="12022C"/>
                </a:solidFill>
              </a:rPr>
              <a:t>Anticipates “SIPS in the Cloud”</a:t>
            </a:r>
          </a:p>
          <a:p>
            <a:pPr marL="800100" lvl="1" indent="-342900">
              <a:buFont typeface="Arial" panose="020B0604020202020204" pitchFamily="34" charset="0"/>
              <a:buChar char="•"/>
            </a:pPr>
            <a:endParaRPr lang="en-US" sz="2400" dirty="0">
              <a:solidFill>
                <a:srgbClr val="12022C"/>
              </a:solidFill>
            </a:endParaRPr>
          </a:p>
          <a:p>
            <a:pPr marL="342900" indent="-342900">
              <a:buFont typeface="Arial" panose="020B0604020202020204" pitchFamily="34" charset="0"/>
              <a:buChar char="•"/>
            </a:pPr>
            <a:r>
              <a:rPr lang="en-US" sz="2400" dirty="0">
                <a:solidFill>
                  <a:srgbClr val="12022C"/>
                </a:solidFill>
              </a:rPr>
              <a:t>New hardware boosts project storage</a:t>
            </a:r>
            <a:br>
              <a:rPr lang="en-US" sz="2400" dirty="0">
                <a:solidFill>
                  <a:srgbClr val="12022C"/>
                </a:solidFill>
              </a:rPr>
            </a:br>
            <a:endParaRPr lang="en-US" sz="2400" dirty="0">
              <a:solidFill>
                <a:srgbClr val="12022C"/>
              </a:solidFill>
            </a:endParaRPr>
          </a:p>
          <a:p>
            <a:pPr marL="342900" indent="-342900">
              <a:buFont typeface="Arial" panose="020B0604020202020204" pitchFamily="34" charset="0"/>
              <a:buChar char="•"/>
            </a:pPr>
            <a:r>
              <a:rPr lang="en-US" sz="2400" dirty="0">
                <a:solidFill>
                  <a:srgbClr val="12022C"/>
                </a:solidFill>
              </a:rPr>
              <a:t>Actively working with Libera Data </a:t>
            </a:r>
            <a:br>
              <a:rPr lang="en-US" sz="2400" dirty="0">
                <a:solidFill>
                  <a:srgbClr val="12022C"/>
                </a:solidFill>
              </a:rPr>
            </a:br>
            <a:r>
              <a:rPr lang="en-US" sz="2400" dirty="0">
                <a:solidFill>
                  <a:srgbClr val="12022C"/>
                </a:solidFill>
              </a:rPr>
              <a:t>Management Working Group</a:t>
            </a:r>
            <a:br>
              <a:rPr lang="en-US" sz="2400" dirty="0">
                <a:solidFill>
                  <a:srgbClr val="12022C"/>
                </a:solidFill>
              </a:rPr>
            </a:br>
            <a:endParaRPr lang="en-US" sz="2400" dirty="0">
              <a:solidFill>
                <a:srgbClr val="12022C"/>
              </a:solidFill>
            </a:endParaRPr>
          </a:p>
        </p:txBody>
      </p:sp>
      <p:sp>
        <p:nvSpPr>
          <p:cNvPr id="10" name="Title 2">
            <a:extLst>
              <a:ext uri="{FF2B5EF4-FFF2-40B4-BE49-F238E27FC236}">
                <a16:creationId xmlns:a16="http://schemas.microsoft.com/office/drawing/2014/main" id="{120331C1-5307-8447-83B5-44019FC94AC6}"/>
              </a:ext>
            </a:extLst>
          </p:cNvPr>
          <p:cNvSpPr>
            <a:spLocks noGrp="1"/>
          </p:cNvSpPr>
          <p:nvPr>
            <p:ph type="ctrTitle"/>
          </p:nvPr>
        </p:nvSpPr>
        <p:spPr>
          <a:xfrm>
            <a:off x="693683" y="879635"/>
            <a:ext cx="6192892" cy="1198179"/>
          </a:xfrm>
          <a:solidFill>
            <a:srgbClr val="12012C"/>
          </a:solidFill>
        </p:spPr>
        <p:txBody>
          <a:bodyPr/>
          <a:lstStyle/>
          <a:p>
            <a:r>
              <a:rPr lang="en-US" dirty="0"/>
              <a:t>Summary</a:t>
            </a:r>
          </a:p>
        </p:txBody>
      </p:sp>
      <p:pic>
        <p:nvPicPr>
          <p:cNvPr id="17" name="Picture Placeholder 16" descr="A view of the sunset from an airplane window&#10;&#10;Description automatically generated with low confidence">
            <a:extLst>
              <a:ext uri="{FF2B5EF4-FFF2-40B4-BE49-F238E27FC236}">
                <a16:creationId xmlns:a16="http://schemas.microsoft.com/office/drawing/2014/main" id="{9AD0511E-7FED-D346-833D-5C0EFC53700A}"/>
              </a:ext>
            </a:extLst>
          </p:cNvPr>
          <p:cNvPicPr>
            <a:picLocks noGrp="1" noChangeAspect="1"/>
          </p:cNvPicPr>
          <p:nvPr>
            <p:ph type="pic" sz="quarter" idx="14"/>
          </p:nvPr>
        </p:nvPicPr>
        <p:blipFill>
          <a:blip r:embed="rId3"/>
          <a:srcRect l="11489" r="11489"/>
          <a:stretch>
            <a:fillRect/>
          </a:stretch>
        </p:blipFill>
        <p:spPr>
          <a:xfrm>
            <a:off x="4785341" y="-4336571"/>
            <a:ext cx="14813317" cy="17727411"/>
          </a:xfrm>
        </p:spPr>
      </p:pic>
    </p:spTree>
    <p:extLst>
      <p:ext uri="{BB962C8B-B14F-4D97-AF65-F5344CB8AC3E}">
        <p14:creationId xmlns:p14="http://schemas.microsoft.com/office/powerpoint/2010/main" val="211490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theme/theme1.xml><?xml version="1.0" encoding="utf-8"?>
<a:theme xmlns:a="http://schemas.openxmlformats.org/drawingml/2006/main" name="Office Theme">
  <a:themeElements>
    <a:clrScheme name="PlumStuff">
      <a:dk1>
        <a:srgbClr val="000000"/>
      </a:dk1>
      <a:lt1>
        <a:srgbClr val="FFFFFF"/>
      </a:lt1>
      <a:dk2>
        <a:srgbClr val="1E0447"/>
      </a:dk2>
      <a:lt2>
        <a:srgbClr val="55765B"/>
      </a:lt2>
      <a:accent1>
        <a:srgbClr val="12022C"/>
      </a:accent1>
      <a:accent2>
        <a:srgbClr val="C0C0C0"/>
      </a:accent2>
      <a:accent3>
        <a:srgbClr val="003C17"/>
      </a:accent3>
      <a:accent4>
        <a:srgbClr val="7F8FA9"/>
      </a:accent4>
      <a:accent5>
        <a:srgbClr val="000D4F"/>
      </a:accent5>
      <a:accent6>
        <a:srgbClr val="797979"/>
      </a:accent6>
      <a:hlink>
        <a:srgbClr val="EAEAEA"/>
      </a:hlink>
      <a:folHlink>
        <a:srgbClr val="D1F0B2"/>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48A82148-7B50-C14D-9A0E-14C579F3D38C}" vid="{C456D3AF-20C2-4A4A-A1B2-F0C1812D85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B94C50BF-B542-4C65-9576-F6A949345C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1B13BD-E781-417A-B53F-0EDDA23B05BE}">
  <ds:schemaRefs>
    <ds:schemaRef ds:uri="http://schemas.microsoft.com/sharepoint/v3/contenttype/forms"/>
  </ds:schemaRefs>
</ds:datastoreItem>
</file>

<file path=customXml/itemProps3.xml><?xml version="1.0" encoding="utf-8"?>
<ds:datastoreItem xmlns:ds="http://schemas.openxmlformats.org/officeDocument/2006/customXml" ds:itemID="{532BC193-1E5D-42CA-92FB-CB15BBE1F56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Office Theme</Template>
  <TotalTime>10907</TotalTime>
  <Words>1842</Words>
  <Application>Microsoft Macintosh PowerPoint</Application>
  <PresentationFormat>Widescreen</PresentationFormat>
  <Paragraphs>478</Paragraphs>
  <Slides>38</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Avenir Next</vt:lpstr>
      <vt:lpstr>Bahnschrift</vt:lpstr>
      <vt:lpstr>Calibri</vt:lpstr>
      <vt:lpstr>Tw Cen MT</vt:lpstr>
      <vt:lpstr>Office Theme</vt:lpstr>
      <vt:lpstr>CERES Data Management Team Working group report </vt:lpstr>
      <vt:lpstr>Outline</vt:lpstr>
      <vt:lpstr>PowerPoint Presentation</vt:lpstr>
      <vt:lpstr>PowerPoint Presentation</vt:lpstr>
      <vt:lpstr>HIGHLIGHTS</vt:lpstr>
      <vt:lpstr>PowerPoint Presentation</vt:lpstr>
      <vt:lpstr>Deliveries</vt:lpstr>
      <vt:lpstr>PowerPoint Presentation</vt:lpstr>
      <vt:lpstr>Deliveries</vt:lpstr>
      <vt:lpstr>PowerPoint Presentation</vt:lpstr>
      <vt:lpstr>PowerPoint Presentation</vt:lpstr>
      <vt:lpstr>PowerPoint Presentation</vt:lpstr>
      <vt:lpstr>PowerPoint Presentation</vt:lpstr>
      <vt:lpstr>PowerPoint Presentation</vt:lpstr>
      <vt:lpstr>CODE RE-ARCHITECTURE</vt:lpstr>
      <vt:lpstr>PowerPoint Presentation</vt:lpstr>
      <vt:lpstr>PowerPoint Presentation</vt:lpstr>
      <vt:lpstr>PowerPoint Presentation</vt:lpstr>
      <vt:lpstr>PowerPoint Presentation</vt:lpstr>
      <vt:lpstr>PowerPoint Presentation</vt:lpstr>
      <vt:lpstr>Clouds code re-architecture</vt:lpstr>
      <vt:lpstr>PowerPoint Presentation</vt:lpstr>
      <vt:lpstr>PowerPoint Presentation</vt:lpstr>
      <vt:lpstr>PowerPoint Presentation</vt:lpstr>
      <vt:lpstr>PowerPoint Presentation</vt:lpstr>
      <vt:lpstr>Clouds code re-architecture</vt:lpstr>
      <vt:lpstr>PowerPoint Presentation</vt:lpstr>
      <vt:lpstr>AWS lambda: compute service to run code WITHOUT provisioning or managing servers</vt:lpstr>
      <vt:lpstr>PowerPoint Presentation</vt:lpstr>
      <vt:lpstr>PowerPoint Presentation</vt:lpstr>
      <vt:lpstr>PowerPoint Presentation</vt:lpstr>
      <vt:lpstr>PowerPoint Presentation</vt:lpstr>
      <vt:lpstr>PowerPoint Presentation</vt:lpstr>
      <vt:lpstr>SYSTEMS</vt:lpstr>
      <vt:lpstr>PowerPoint Presentation</vt:lpstr>
      <vt:lpstr>PowerPoint Presentation</vt:lpstr>
      <vt:lpstr>PowerPoint Presentation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Dejwakh, Kathleen (LARC-E302)</dc:creator>
  <cp:lastModifiedBy>Dejwakh, Kathleen (LARC-E302)</cp:lastModifiedBy>
  <cp:revision>185</cp:revision>
  <dcterms:created xsi:type="dcterms:W3CDTF">2022-03-29T19:56:26Z</dcterms:created>
  <dcterms:modified xsi:type="dcterms:W3CDTF">2022-08-26T21:42:36Z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