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4"/>
  </p:notesMasterIdLst>
  <p:sldIdLst>
    <p:sldId id="256" r:id="rId2"/>
    <p:sldId id="261" r:id="rId3"/>
    <p:sldId id="258" r:id="rId4"/>
    <p:sldId id="278" r:id="rId5"/>
    <p:sldId id="15918" r:id="rId6"/>
    <p:sldId id="287" r:id="rId7"/>
    <p:sldId id="280" r:id="rId8"/>
    <p:sldId id="279" r:id="rId9"/>
    <p:sldId id="284" r:id="rId10"/>
    <p:sldId id="267" r:id="rId11"/>
    <p:sldId id="268" r:id="rId12"/>
    <p:sldId id="269" r:id="rId13"/>
    <p:sldId id="270" r:id="rId14"/>
    <p:sldId id="271" r:id="rId15"/>
    <p:sldId id="272" r:id="rId16"/>
    <p:sldId id="286" r:id="rId17"/>
    <p:sldId id="281" r:id="rId18"/>
    <p:sldId id="15917" r:id="rId19"/>
    <p:sldId id="259" r:id="rId20"/>
    <p:sldId id="15919" r:id="rId21"/>
    <p:sldId id="285" r:id="rId22"/>
    <p:sldId id="275" r:id="rId2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8" roundtripDataSignature="AMtx7miC1UNwCd5wnqflUWiTPY2LCbhCU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72"/>
    <p:restoredTop sz="93383" autoAdjust="0"/>
  </p:normalViewPr>
  <p:slideViewPr>
    <p:cSldViewPr snapToGrid="0" snapToObjects="1">
      <p:cViewPr varScale="1">
        <p:scale>
          <a:sx n="151" d="100"/>
          <a:sy n="151" d="100"/>
        </p:scale>
        <p:origin x="420" y="96"/>
      </p:cViewPr>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customschemas.google.com/relationships/presentationmetadata" Target="meta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13bf262170f_0_10:notes"/>
          <p:cNvSpPr>
            <a:spLocks noGrp="1" noRot="1" noChangeAspect="1"/>
          </p:cNvSpPr>
          <p:nvPr>
            <p:ph type="sldImg" idx="2"/>
          </p:nvPr>
        </p:nvSpPr>
        <p:spPr>
          <a:xfrm>
            <a:off x="357188" y="674688"/>
            <a:ext cx="5994400" cy="337343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1" name="Google Shape;211;g13bf262170f_0_10:notes"/>
          <p:cNvSpPr txBox="1">
            <a:spLocks noGrp="1"/>
          </p:cNvSpPr>
          <p:nvPr>
            <p:ph type="body" idx="1"/>
          </p:nvPr>
        </p:nvSpPr>
        <p:spPr>
          <a:xfrm>
            <a:off x="894522" y="4272197"/>
            <a:ext cx="4920000" cy="4047300"/>
          </a:xfrm>
          <a:prstGeom prst="rect">
            <a:avLst/>
          </a:prstGeom>
          <a:noFill/>
          <a:ln>
            <a:noFill/>
          </a:ln>
        </p:spPr>
        <p:txBody>
          <a:bodyPr spcFirstLastPara="1" wrap="square" lIns="89600" tIns="44800" rIns="89600" bIns="44800" anchor="t" anchorCtr="0">
            <a:noAutofit/>
          </a:bodyPr>
          <a:lstStyle/>
          <a:p>
            <a:pPr marL="0" lvl="0" indent="0" algn="l" rtl="0">
              <a:lnSpc>
                <a:spcPct val="117999"/>
              </a:lnSpc>
              <a:spcBef>
                <a:spcPts val="0"/>
              </a:spcBef>
              <a:spcAft>
                <a:spcPts val="0"/>
              </a:spcAft>
              <a:buSzPts val="1100"/>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53" name="Google Shape;25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26" name="Google Shape;22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53" name="Google Shape;25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90376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79551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53" name="Google Shape;25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238710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95" name="Google Shape;29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324238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35" name="Google Shape;23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71145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02" name="Google Shape;30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10" name="Google Shape;31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18" name="Google Shape;31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27" name="Google Shape;32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34" name="Google Shape;33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41" name="Google Shape;34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95" name="Google Shape;29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424791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19" name="Google Shape;21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35" name="Google Shape;23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5" name="Google Shape;23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179135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161681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14532ef5714_1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67" name="Google Shape;367;g14532ef5714_1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Footer Only White" type="tx">
  <p:cSld name="TITLE_AND_BODY">
    <p:spTree>
      <p:nvGrpSpPr>
        <p:cNvPr id="1" name="Shape 10"/>
        <p:cNvGrpSpPr/>
        <p:nvPr/>
      </p:nvGrpSpPr>
      <p:grpSpPr>
        <a:xfrm>
          <a:off x="0" y="0"/>
          <a:ext cx="0" cy="0"/>
          <a:chOff x="0" y="0"/>
          <a:chExt cx="0" cy="0"/>
        </a:xfrm>
      </p:grpSpPr>
      <p:pic>
        <p:nvPicPr>
          <p:cNvPr id="11" name="Google Shape;11;g13bf262170f_0_68" descr="Group"/>
          <p:cNvPicPr preferRelativeResize="0"/>
          <p:nvPr/>
        </p:nvPicPr>
        <p:blipFill rotWithShape="1">
          <a:blip r:embed="rId2">
            <a:alphaModFix amt="50000"/>
          </a:blip>
          <a:srcRect/>
          <a:stretch/>
        </p:blipFill>
        <p:spPr>
          <a:xfrm>
            <a:off x="11542528" y="6527213"/>
            <a:ext cx="399951" cy="119285"/>
          </a:xfrm>
          <a:prstGeom prst="rect">
            <a:avLst/>
          </a:prstGeom>
          <a:noFill/>
          <a:ln>
            <a:noFill/>
          </a:ln>
        </p:spPr>
      </p:pic>
      <p:pic>
        <p:nvPicPr>
          <p:cNvPr id="12" name="Google Shape;12;g13bf262170f_0_68"/>
          <p:cNvPicPr preferRelativeResize="0"/>
          <p:nvPr/>
        </p:nvPicPr>
        <p:blipFill rotWithShape="1">
          <a:blip r:embed="rId3">
            <a:alphaModFix/>
          </a:blip>
          <a:srcRect/>
          <a:stretch/>
        </p:blipFill>
        <p:spPr>
          <a:xfrm>
            <a:off x="11299461" y="6089537"/>
            <a:ext cx="581882" cy="583043"/>
          </a:xfrm>
          <a:prstGeom prst="rect">
            <a:avLst/>
          </a:prstGeom>
          <a:noFill/>
          <a:ln>
            <a:noFill/>
          </a:ln>
        </p:spPr>
      </p:pic>
      <p:sp>
        <p:nvSpPr>
          <p:cNvPr id="13" name="Google Shape;13;g13bf262170f_0_68"/>
          <p:cNvSpPr txBox="1">
            <a:spLocks noGrp="1"/>
          </p:cNvSpPr>
          <p:nvPr>
            <p:ph type="sldNum" idx="12"/>
          </p:nvPr>
        </p:nvSpPr>
        <p:spPr>
          <a:xfrm>
            <a:off x="298119" y="6348827"/>
            <a:ext cx="292800" cy="290700"/>
          </a:xfrm>
          <a:prstGeom prst="rect">
            <a:avLst/>
          </a:prstGeom>
          <a:noFill/>
          <a:ln>
            <a:noFill/>
          </a:ln>
        </p:spPr>
        <p:txBody>
          <a:bodyPr spcFirstLastPara="1" wrap="square" lIns="67725" tIns="67725" rIns="67725" bIns="67725" anchor="b" anchorCtr="0">
            <a:spAutoFit/>
          </a:bodyPr>
          <a:lstStyle>
            <a:lvl1pPr marL="0" marR="0" lvl="0" indent="0" algn="l" rtl="0">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ject Slide">
  <p:cSld name="Subject Slide">
    <p:spTree>
      <p:nvGrpSpPr>
        <p:cNvPr id="1" name="Shape 15"/>
        <p:cNvGrpSpPr/>
        <p:nvPr/>
      </p:nvGrpSpPr>
      <p:grpSpPr>
        <a:xfrm>
          <a:off x="0" y="0"/>
          <a:ext cx="0" cy="0"/>
          <a:chOff x="0" y="0"/>
          <a:chExt cx="0" cy="0"/>
        </a:xfrm>
      </p:grpSpPr>
      <p:sp>
        <p:nvSpPr>
          <p:cNvPr id="16" name="Google Shape;16;p24"/>
          <p:cNvSpPr txBox="1">
            <a:spLocks noGrp="1"/>
          </p:cNvSpPr>
          <p:nvPr>
            <p:ph type="title"/>
          </p:nvPr>
        </p:nvSpPr>
        <p:spPr>
          <a:xfrm>
            <a:off x="266700" y="1014093"/>
            <a:ext cx="11658600" cy="116217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7" name="Google Shape;17;p24"/>
          <p:cNvSpPr txBox="1">
            <a:spLocks noGrp="1"/>
          </p:cNvSpPr>
          <p:nvPr>
            <p:ph type="sldNum" idx="12"/>
          </p:nvPr>
        </p:nvSpPr>
        <p:spPr>
          <a:xfrm>
            <a:off x="95936" y="6356350"/>
            <a:ext cx="581883"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
        <p:nvSpPr>
          <p:cNvPr id="18" name="Google Shape;18;p24"/>
          <p:cNvSpPr/>
          <p:nvPr/>
        </p:nvSpPr>
        <p:spPr>
          <a:xfrm rot="10800000">
            <a:off x="1524" y="1"/>
            <a:ext cx="12188952" cy="121631"/>
          </a:xfrm>
          <a:prstGeom prst="rect">
            <a:avLst/>
          </a:prstGeom>
          <a:gradFill>
            <a:gsLst>
              <a:gs pos="0">
                <a:srgbClr val="EB1B2C"/>
              </a:gs>
              <a:gs pos="100000">
                <a:srgbClr val="053147"/>
              </a:gs>
            </a:gsLst>
            <a:lin ang="13500000" scaled="0"/>
          </a:gradFill>
          <a:ln>
            <a:noFill/>
          </a:ln>
        </p:spPr>
        <p:txBody>
          <a:bodyPr spcFirstLastPara="1" wrap="square" lIns="60950" tIns="60950" rIns="60950" bIns="60950" anchor="ctr" anchorCtr="0">
            <a:noAutofit/>
          </a:bodyPr>
          <a:lstStyle/>
          <a:p>
            <a:pPr marL="0" marR="0" lvl="0" indent="0" algn="l" rtl="0">
              <a:lnSpc>
                <a:spcPct val="100000"/>
              </a:lnSpc>
              <a:spcBef>
                <a:spcPts val="0"/>
              </a:spcBef>
              <a:spcAft>
                <a:spcPts val="0"/>
              </a:spcAft>
              <a:buClr>
                <a:srgbClr val="000000"/>
              </a:buClr>
              <a:buSzPts val="2451"/>
              <a:buFont typeface="Arial"/>
              <a:buNone/>
            </a:pPr>
            <a:endParaRPr sz="2451" b="0" i="0" u="none" strike="noStrike" cap="none" dirty="0">
              <a:solidFill>
                <a:schemeClr val="dk1"/>
              </a:solidFill>
              <a:latin typeface="Arial"/>
              <a:ea typeface="Arial"/>
              <a:cs typeface="Arial"/>
              <a:sym typeface="Arial"/>
            </a:endParaRPr>
          </a:p>
        </p:txBody>
      </p:sp>
      <p:sp>
        <p:nvSpPr>
          <p:cNvPr id="20" name="Google Shape;20;p24"/>
          <p:cNvSpPr txBox="1">
            <a:spLocks noGrp="1"/>
          </p:cNvSpPr>
          <p:nvPr>
            <p:ph type="body" idx="1"/>
          </p:nvPr>
        </p:nvSpPr>
        <p:spPr>
          <a:xfrm>
            <a:off x="276224" y="6217920"/>
            <a:ext cx="11649075" cy="459193"/>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Subject Slide Over Background Image">
  <p:cSld name="1_Subject Slide Over Background Image">
    <p:bg>
      <p:bgPr>
        <a:solidFill>
          <a:schemeClr val="dk1"/>
        </a:solidFill>
        <a:effectLst/>
      </p:bgPr>
    </p:bg>
    <p:spTree>
      <p:nvGrpSpPr>
        <p:cNvPr id="1" name="Shape 29"/>
        <p:cNvGrpSpPr/>
        <p:nvPr/>
      </p:nvGrpSpPr>
      <p:grpSpPr>
        <a:xfrm>
          <a:off x="0" y="0"/>
          <a:ext cx="0" cy="0"/>
          <a:chOff x="0" y="0"/>
          <a:chExt cx="0" cy="0"/>
        </a:xfrm>
      </p:grpSpPr>
      <p:sp>
        <p:nvSpPr>
          <p:cNvPr id="30" name="Google Shape;30;p26"/>
          <p:cNvSpPr txBox="1">
            <a:spLocks noGrp="1"/>
          </p:cNvSpPr>
          <p:nvPr>
            <p:ph type="title"/>
          </p:nvPr>
        </p:nvSpPr>
        <p:spPr>
          <a:xfrm>
            <a:off x="266700" y="1014093"/>
            <a:ext cx="11658600" cy="116217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1" name="Google Shape;31;p26"/>
          <p:cNvSpPr txBox="1">
            <a:spLocks noGrp="1"/>
          </p:cNvSpPr>
          <p:nvPr>
            <p:ph type="sldNum" idx="12"/>
          </p:nvPr>
        </p:nvSpPr>
        <p:spPr>
          <a:xfrm>
            <a:off x="95936" y="6356350"/>
            <a:ext cx="581883"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
        <p:nvSpPr>
          <p:cNvPr id="32" name="Google Shape;32;p26"/>
          <p:cNvSpPr txBox="1">
            <a:spLocks noGrp="1"/>
          </p:cNvSpPr>
          <p:nvPr>
            <p:ph type="body" idx="1"/>
          </p:nvPr>
        </p:nvSpPr>
        <p:spPr>
          <a:xfrm>
            <a:off x="276224" y="6217920"/>
            <a:ext cx="11649075" cy="459193"/>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lternate Title">
  <p:cSld name="Alternate Title">
    <p:spTree>
      <p:nvGrpSpPr>
        <p:cNvPr id="1" name="Shape 35"/>
        <p:cNvGrpSpPr/>
        <p:nvPr/>
      </p:nvGrpSpPr>
      <p:grpSpPr>
        <a:xfrm>
          <a:off x="0" y="0"/>
          <a:ext cx="0" cy="0"/>
          <a:chOff x="0" y="0"/>
          <a:chExt cx="0" cy="0"/>
        </a:xfrm>
      </p:grpSpPr>
      <p:sp>
        <p:nvSpPr>
          <p:cNvPr id="36" name="Google Shape;36;p23"/>
          <p:cNvSpPr txBox="1">
            <a:spLocks noGrp="1"/>
          </p:cNvSpPr>
          <p:nvPr>
            <p:ph type="title"/>
          </p:nvPr>
        </p:nvSpPr>
        <p:spPr>
          <a:xfrm>
            <a:off x="276352" y="5052946"/>
            <a:ext cx="11304437" cy="774288"/>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6000"/>
              <a:buFont typeface="Arial"/>
              <a:buNone/>
              <a:defRPr sz="60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7" name="Google Shape;37;p23"/>
          <p:cNvSpPr txBox="1">
            <a:spLocks noGrp="1"/>
          </p:cNvSpPr>
          <p:nvPr>
            <p:ph type="sldNum" idx="12"/>
          </p:nvPr>
        </p:nvSpPr>
        <p:spPr>
          <a:xfrm>
            <a:off x="95936" y="6356350"/>
            <a:ext cx="581883"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
        <p:nvSpPr>
          <p:cNvPr id="38" name="Google Shape;38;p23"/>
          <p:cNvSpPr txBox="1">
            <a:spLocks noGrp="1"/>
          </p:cNvSpPr>
          <p:nvPr>
            <p:ph type="body" idx="1"/>
          </p:nvPr>
        </p:nvSpPr>
        <p:spPr>
          <a:xfrm>
            <a:off x="276225" y="4672179"/>
            <a:ext cx="11304588" cy="25840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B1B2C"/>
              </a:buClr>
              <a:buSzPts val="1200"/>
              <a:buFont typeface="Arial"/>
              <a:buNone/>
              <a:defRPr sz="1200" b="1" i="0" u="none" strike="noStrike" cap="none">
                <a:solidFill>
                  <a:srgbClr val="EB1B2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9" name="Google Shape;39;p23"/>
          <p:cNvSpPr/>
          <p:nvPr/>
        </p:nvSpPr>
        <p:spPr>
          <a:xfrm rot="10800000">
            <a:off x="1524" y="1"/>
            <a:ext cx="12188952" cy="121631"/>
          </a:xfrm>
          <a:prstGeom prst="rect">
            <a:avLst/>
          </a:prstGeom>
          <a:gradFill>
            <a:gsLst>
              <a:gs pos="0">
                <a:srgbClr val="EB1B2C"/>
              </a:gs>
              <a:gs pos="100000">
                <a:srgbClr val="053147"/>
              </a:gs>
            </a:gsLst>
            <a:lin ang="13500000" scaled="0"/>
          </a:gradFill>
          <a:ln>
            <a:noFill/>
          </a:ln>
        </p:spPr>
        <p:txBody>
          <a:bodyPr spcFirstLastPara="1" wrap="square" lIns="60950" tIns="60950" rIns="60950" bIns="60950" anchor="ctr" anchorCtr="0">
            <a:noAutofit/>
          </a:bodyPr>
          <a:lstStyle/>
          <a:p>
            <a:pPr marL="0" marR="0" lvl="0" indent="0" algn="l" rtl="0">
              <a:lnSpc>
                <a:spcPct val="100000"/>
              </a:lnSpc>
              <a:spcBef>
                <a:spcPts val="0"/>
              </a:spcBef>
              <a:spcAft>
                <a:spcPts val="0"/>
              </a:spcAft>
              <a:buClr>
                <a:srgbClr val="000000"/>
              </a:buClr>
              <a:buSzPts val="2451"/>
              <a:buFont typeface="Arial"/>
              <a:buNone/>
            </a:pPr>
            <a:endParaRPr sz="2451" b="0" i="0" u="none" strike="noStrike" cap="none" dirty="0">
              <a:solidFill>
                <a:schemeClr val="dk1"/>
              </a:solidFill>
              <a:latin typeface="Arial"/>
              <a:ea typeface="Arial"/>
              <a:cs typeface="Arial"/>
              <a:sym typeface="Arial"/>
            </a:endParaRPr>
          </a:p>
        </p:txBody>
      </p:sp>
      <p:sp>
        <p:nvSpPr>
          <p:cNvPr id="41" name="Google Shape;41;p23"/>
          <p:cNvSpPr txBox="1">
            <a:spLocks noGrp="1"/>
          </p:cNvSpPr>
          <p:nvPr>
            <p:ph type="body" idx="2"/>
          </p:nvPr>
        </p:nvSpPr>
        <p:spPr>
          <a:xfrm>
            <a:off x="265113" y="5843997"/>
            <a:ext cx="11315700" cy="28892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1pPr>
            <a:lvl2pPr marL="914400" marR="0" lvl="1" indent="-304800"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2pPr>
            <a:lvl3pPr marL="1371600" marR="0" lvl="2" indent="-304800"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304800"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ckground Graphic Title">
  <p:cSld name="Background Graphic Title">
    <p:spTree>
      <p:nvGrpSpPr>
        <p:cNvPr id="1" name="Shape 42"/>
        <p:cNvGrpSpPr/>
        <p:nvPr/>
      </p:nvGrpSpPr>
      <p:grpSpPr>
        <a:xfrm>
          <a:off x="0" y="0"/>
          <a:ext cx="0" cy="0"/>
          <a:chOff x="0" y="0"/>
          <a:chExt cx="0" cy="0"/>
        </a:xfrm>
      </p:grpSpPr>
      <p:pic>
        <p:nvPicPr>
          <p:cNvPr id="43" name="Google Shape;43;p29" descr="PIA23239.tif"/>
          <p:cNvPicPr preferRelativeResize="0"/>
          <p:nvPr/>
        </p:nvPicPr>
        <p:blipFill rotWithShape="1">
          <a:blip r:embed="rId2">
            <a:alphaModFix/>
          </a:blip>
          <a:srcRect/>
          <a:stretch/>
        </p:blipFill>
        <p:spPr>
          <a:xfrm>
            <a:off x="1523" y="0"/>
            <a:ext cx="12192001" cy="6858000"/>
          </a:xfrm>
          <a:prstGeom prst="rect">
            <a:avLst/>
          </a:prstGeom>
          <a:noFill/>
          <a:ln>
            <a:noFill/>
          </a:ln>
        </p:spPr>
      </p:pic>
      <p:sp>
        <p:nvSpPr>
          <p:cNvPr id="44" name="Google Shape;44;p29"/>
          <p:cNvSpPr/>
          <p:nvPr/>
        </p:nvSpPr>
        <p:spPr>
          <a:xfrm>
            <a:off x="3048" y="0"/>
            <a:ext cx="12188952" cy="6858000"/>
          </a:xfrm>
          <a:prstGeom prst="rect">
            <a:avLst/>
          </a:prstGeom>
          <a:gradFill>
            <a:gsLst>
              <a:gs pos="0">
                <a:srgbClr val="BD573A">
                  <a:alpha val="59215"/>
                </a:srgbClr>
              </a:gs>
              <a:gs pos="95000">
                <a:srgbClr val="41344C">
                  <a:alpha val="34509"/>
                </a:srgbClr>
              </a:gs>
              <a:gs pos="100000">
                <a:srgbClr val="41344C">
                  <a:alpha val="34509"/>
                </a:srgbClr>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FFFFFF"/>
              </a:solidFill>
              <a:latin typeface="Calibri"/>
              <a:ea typeface="Calibri"/>
              <a:cs typeface="Calibri"/>
              <a:sym typeface="Calibri"/>
            </a:endParaRPr>
          </a:p>
        </p:txBody>
      </p:sp>
      <p:sp>
        <p:nvSpPr>
          <p:cNvPr id="45" name="Google Shape;45;p29"/>
          <p:cNvSpPr/>
          <p:nvPr/>
        </p:nvSpPr>
        <p:spPr>
          <a:xfrm>
            <a:off x="3048" y="2057400"/>
            <a:ext cx="12188952" cy="4800600"/>
          </a:xfrm>
          <a:prstGeom prst="rect">
            <a:avLst/>
          </a:prstGeom>
          <a:gradFill>
            <a:gsLst>
              <a:gs pos="0">
                <a:srgbClr val="000000">
                  <a:alpha val="0"/>
                </a:srgbClr>
              </a:gs>
              <a:gs pos="100000">
                <a:srgbClr val="000000">
                  <a:alpha val="29803"/>
                </a:srgbClr>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FFFFFF"/>
              </a:solidFill>
              <a:latin typeface="Calibri"/>
              <a:ea typeface="Calibri"/>
              <a:cs typeface="Calibri"/>
              <a:sym typeface="Calibri"/>
            </a:endParaRPr>
          </a:p>
        </p:txBody>
      </p:sp>
      <p:sp>
        <p:nvSpPr>
          <p:cNvPr id="46" name="Google Shape;46;p29"/>
          <p:cNvSpPr txBox="1">
            <a:spLocks noGrp="1"/>
          </p:cNvSpPr>
          <p:nvPr>
            <p:ph type="title"/>
          </p:nvPr>
        </p:nvSpPr>
        <p:spPr>
          <a:xfrm>
            <a:off x="276352" y="5052946"/>
            <a:ext cx="11304437" cy="774288"/>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6000"/>
              <a:buFont typeface="Arial"/>
              <a:buNone/>
              <a:defRPr sz="60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7" name="Google Shape;47;p29"/>
          <p:cNvSpPr txBox="1">
            <a:spLocks noGrp="1"/>
          </p:cNvSpPr>
          <p:nvPr>
            <p:ph type="sldNum" idx="12"/>
          </p:nvPr>
        </p:nvSpPr>
        <p:spPr>
          <a:xfrm>
            <a:off x="95936" y="6356350"/>
            <a:ext cx="581883"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
        <p:nvSpPr>
          <p:cNvPr id="48" name="Google Shape;48;p29"/>
          <p:cNvSpPr txBox="1">
            <a:spLocks noGrp="1"/>
          </p:cNvSpPr>
          <p:nvPr>
            <p:ph type="body" idx="1"/>
          </p:nvPr>
        </p:nvSpPr>
        <p:spPr>
          <a:xfrm>
            <a:off x="276225" y="4672179"/>
            <a:ext cx="11304588" cy="25840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200"/>
              <a:buFont typeface="Arial"/>
              <a:buNone/>
              <a:defRPr sz="1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9" name="Google Shape;49;p29"/>
          <p:cNvSpPr txBox="1">
            <a:spLocks noGrp="1"/>
          </p:cNvSpPr>
          <p:nvPr>
            <p:ph type="body" idx="2"/>
          </p:nvPr>
        </p:nvSpPr>
        <p:spPr>
          <a:xfrm>
            <a:off x="265113" y="5843997"/>
            <a:ext cx="11315700" cy="28892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200"/>
              <a:buFont typeface="Arial"/>
              <a:buNone/>
              <a:defRPr sz="1200" b="0" i="0" u="none" strike="noStrike" cap="none">
                <a:solidFill>
                  <a:schemeClr val="lt1"/>
                </a:solidFill>
                <a:latin typeface="Arial"/>
                <a:ea typeface="Arial"/>
                <a:cs typeface="Arial"/>
                <a:sym typeface="Arial"/>
              </a:defRPr>
            </a:lvl1pPr>
            <a:lvl2pPr marL="914400" marR="0" lvl="1" indent="-304800"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2pPr>
            <a:lvl3pPr marL="1371600" marR="0" lvl="2" indent="-304800"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304800"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4pPr>
            <a:lvl5pPr marL="2286000" marR="0" lvl="4" indent="-304800" algn="l" rtl="0">
              <a:lnSpc>
                <a:spcPct val="90000"/>
              </a:lnSpc>
              <a:spcBef>
                <a:spcPts val="500"/>
              </a:spcBef>
              <a:spcAft>
                <a:spcPts val="0"/>
              </a:spcAft>
              <a:buClr>
                <a:schemeClr val="dk1"/>
              </a:buClr>
              <a:buSzPts val="1200"/>
              <a:buFont typeface="Arial"/>
              <a:buChar char="•"/>
              <a:defRPr sz="12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50"/>
        <p:cNvGrpSpPr/>
        <p:nvPr/>
      </p:nvGrpSpPr>
      <p:grpSpPr>
        <a:xfrm>
          <a:off x="0" y="0"/>
          <a:ext cx="0" cy="0"/>
          <a:chOff x="0" y="0"/>
          <a:chExt cx="0" cy="0"/>
        </a:xfrm>
      </p:grpSpPr>
      <p:sp>
        <p:nvSpPr>
          <p:cNvPr id="51" name="Google Shape;51;p30"/>
          <p:cNvSpPr txBox="1">
            <a:spLocks noGrp="1"/>
          </p:cNvSpPr>
          <p:nvPr>
            <p:ph type="title"/>
          </p:nvPr>
        </p:nvSpPr>
        <p:spPr>
          <a:xfrm>
            <a:off x="276352" y="1253423"/>
            <a:ext cx="11304437" cy="1162171"/>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800"/>
              <a:buFont typeface="Arial"/>
              <a:buNone/>
              <a:defRPr sz="4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2" name="Google Shape;52;p30"/>
          <p:cNvSpPr txBox="1">
            <a:spLocks noGrp="1"/>
          </p:cNvSpPr>
          <p:nvPr>
            <p:ph type="sldNum" idx="12"/>
          </p:nvPr>
        </p:nvSpPr>
        <p:spPr>
          <a:xfrm>
            <a:off x="95936" y="6356350"/>
            <a:ext cx="581883"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
        <p:nvSpPr>
          <p:cNvPr id="53" name="Google Shape;53;p30"/>
          <p:cNvSpPr txBox="1">
            <a:spLocks noGrp="1"/>
          </p:cNvSpPr>
          <p:nvPr>
            <p:ph type="body" idx="1"/>
          </p:nvPr>
        </p:nvSpPr>
        <p:spPr>
          <a:xfrm>
            <a:off x="276225" y="2433827"/>
            <a:ext cx="11304588" cy="103981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4" name="Google Shape;54;p30"/>
          <p:cNvSpPr/>
          <p:nvPr/>
        </p:nvSpPr>
        <p:spPr>
          <a:xfrm rot="10800000">
            <a:off x="1524" y="1"/>
            <a:ext cx="12188952" cy="121631"/>
          </a:xfrm>
          <a:prstGeom prst="rect">
            <a:avLst/>
          </a:prstGeom>
          <a:gradFill>
            <a:gsLst>
              <a:gs pos="0">
                <a:srgbClr val="EB1B2C"/>
              </a:gs>
              <a:gs pos="100000">
                <a:srgbClr val="053147"/>
              </a:gs>
            </a:gsLst>
            <a:lin ang="13500000" scaled="0"/>
          </a:gradFill>
          <a:ln>
            <a:noFill/>
          </a:ln>
        </p:spPr>
        <p:txBody>
          <a:bodyPr spcFirstLastPara="1" wrap="square" lIns="60950" tIns="60950" rIns="60950" bIns="60950" anchor="ctr" anchorCtr="0">
            <a:noAutofit/>
          </a:bodyPr>
          <a:lstStyle/>
          <a:p>
            <a:pPr marL="0" marR="0" lvl="0" indent="0" algn="l" rtl="0">
              <a:lnSpc>
                <a:spcPct val="100000"/>
              </a:lnSpc>
              <a:spcBef>
                <a:spcPts val="0"/>
              </a:spcBef>
              <a:spcAft>
                <a:spcPts val="0"/>
              </a:spcAft>
              <a:buClr>
                <a:srgbClr val="000000"/>
              </a:buClr>
              <a:buSzPts val="2451"/>
              <a:buFont typeface="Arial"/>
              <a:buNone/>
            </a:pPr>
            <a:endParaRPr sz="2451" b="0" i="0" u="none" strike="noStrike" cap="none" dirty="0">
              <a:solidFill>
                <a:schemeClr val="dk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Section Header+Background Graphic">
  <p:cSld name="1_Section Header+Background Graphic">
    <p:spTree>
      <p:nvGrpSpPr>
        <p:cNvPr id="1" name="Shape 56"/>
        <p:cNvGrpSpPr/>
        <p:nvPr/>
      </p:nvGrpSpPr>
      <p:grpSpPr>
        <a:xfrm>
          <a:off x="0" y="0"/>
          <a:ext cx="0" cy="0"/>
          <a:chOff x="0" y="0"/>
          <a:chExt cx="0" cy="0"/>
        </a:xfrm>
      </p:grpSpPr>
      <p:pic>
        <p:nvPicPr>
          <p:cNvPr id="57" name="Google Shape;57;p31"/>
          <p:cNvPicPr preferRelativeResize="0"/>
          <p:nvPr/>
        </p:nvPicPr>
        <p:blipFill rotWithShape="1">
          <a:blip r:embed="rId2">
            <a:alphaModFix/>
          </a:blip>
          <a:srcRect/>
          <a:stretch/>
        </p:blipFill>
        <p:spPr>
          <a:xfrm>
            <a:off x="1524" y="0"/>
            <a:ext cx="12192000" cy="6858000"/>
          </a:xfrm>
          <a:prstGeom prst="rect">
            <a:avLst/>
          </a:prstGeom>
          <a:noFill/>
          <a:ln>
            <a:noFill/>
          </a:ln>
        </p:spPr>
      </p:pic>
      <p:sp>
        <p:nvSpPr>
          <p:cNvPr id="58" name="Google Shape;58;p31"/>
          <p:cNvSpPr/>
          <p:nvPr/>
        </p:nvSpPr>
        <p:spPr>
          <a:xfrm>
            <a:off x="3048" y="0"/>
            <a:ext cx="12188952" cy="6858000"/>
          </a:xfrm>
          <a:prstGeom prst="rect">
            <a:avLst/>
          </a:prstGeom>
          <a:gradFill>
            <a:gsLst>
              <a:gs pos="0">
                <a:srgbClr val="BD573A">
                  <a:alpha val="49019"/>
                </a:srgbClr>
              </a:gs>
              <a:gs pos="95000">
                <a:srgbClr val="41344C">
                  <a:alpha val="44313"/>
                </a:srgbClr>
              </a:gs>
              <a:gs pos="100000">
                <a:srgbClr val="41344C">
                  <a:alpha val="44313"/>
                </a:srgbClr>
              </a:gs>
            </a:gsLst>
            <a:lin ang="135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FFFFFF"/>
              </a:solidFill>
              <a:latin typeface="Calibri"/>
              <a:ea typeface="Calibri"/>
              <a:cs typeface="Calibri"/>
              <a:sym typeface="Calibri"/>
            </a:endParaRPr>
          </a:p>
        </p:txBody>
      </p:sp>
      <p:sp>
        <p:nvSpPr>
          <p:cNvPr id="59" name="Google Shape;59;p31"/>
          <p:cNvSpPr/>
          <p:nvPr/>
        </p:nvSpPr>
        <p:spPr>
          <a:xfrm rot="10800000">
            <a:off x="3048" y="0"/>
            <a:ext cx="12188952" cy="4800600"/>
          </a:xfrm>
          <a:prstGeom prst="rect">
            <a:avLst/>
          </a:prstGeom>
          <a:gradFill>
            <a:gsLst>
              <a:gs pos="0">
                <a:srgbClr val="000000">
                  <a:alpha val="0"/>
                </a:srgbClr>
              </a:gs>
              <a:gs pos="100000">
                <a:srgbClr val="000000">
                  <a:alpha val="29803"/>
                </a:srgbClr>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FFFFFF"/>
              </a:solidFill>
              <a:latin typeface="Calibri"/>
              <a:ea typeface="Calibri"/>
              <a:cs typeface="Calibri"/>
              <a:sym typeface="Calibri"/>
            </a:endParaRPr>
          </a:p>
        </p:txBody>
      </p:sp>
      <p:sp>
        <p:nvSpPr>
          <p:cNvPr id="60" name="Google Shape;60;p31"/>
          <p:cNvSpPr txBox="1">
            <a:spLocks noGrp="1"/>
          </p:cNvSpPr>
          <p:nvPr>
            <p:ph type="title"/>
          </p:nvPr>
        </p:nvSpPr>
        <p:spPr>
          <a:xfrm>
            <a:off x="276352" y="1253423"/>
            <a:ext cx="11304437" cy="1162171"/>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800"/>
              <a:buFont typeface="Arial"/>
              <a:buNone/>
              <a:defRPr sz="48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1" name="Google Shape;61;p31"/>
          <p:cNvSpPr txBox="1">
            <a:spLocks noGrp="1"/>
          </p:cNvSpPr>
          <p:nvPr>
            <p:ph type="sldNum" idx="12"/>
          </p:nvPr>
        </p:nvSpPr>
        <p:spPr>
          <a:xfrm>
            <a:off x="95936" y="6356350"/>
            <a:ext cx="581883"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
        <p:nvSpPr>
          <p:cNvPr id="62" name="Google Shape;62;p31"/>
          <p:cNvSpPr txBox="1">
            <a:spLocks noGrp="1"/>
          </p:cNvSpPr>
          <p:nvPr>
            <p:ph type="body" idx="1"/>
          </p:nvPr>
        </p:nvSpPr>
        <p:spPr>
          <a:xfrm>
            <a:off x="276225" y="2433827"/>
            <a:ext cx="11304588" cy="103981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entered Section Title">
  <p:cSld name="Centered Section Title">
    <p:spTree>
      <p:nvGrpSpPr>
        <p:cNvPr id="1" name="Shape 63"/>
        <p:cNvGrpSpPr/>
        <p:nvPr/>
      </p:nvGrpSpPr>
      <p:grpSpPr>
        <a:xfrm>
          <a:off x="0" y="0"/>
          <a:ext cx="0" cy="0"/>
          <a:chOff x="0" y="0"/>
          <a:chExt cx="0" cy="0"/>
        </a:xfrm>
      </p:grpSpPr>
      <p:sp>
        <p:nvSpPr>
          <p:cNvPr id="64" name="Google Shape;64;p32"/>
          <p:cNvSpPr txBox="1">
            <a:spLocks noGrp="1"/>
          </p:cNvSpPr>
          <p:nvPr>
            <p:ph type="title"/>
          </p:nvPr>
        </p:nvSpPr>
        <p:spPr>
          <a:xfrm>
            <a:off x="443782" y="2847915"/>
            <a:ext cx="11304437" cy="1162171"/>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4800"/>
              <a:buFont typeface="Arial"/>
              <a:buNone/>
              <a:defRPr sz="4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5" name="Google Shape;65;p32"/>
          <p:cNvSpPr txBox="1">
            <a:spLocks noGrp="1"/>
          </p:cNvSpPr>
          <p:nvPr>
            <p:ph type="sldNum" idx="12"/>
          </p:nvPr>
        </p:nvSpPr>
        <p:spPr>
          <a:xfrm>
            <a:off x="95936" y="6356350"/>
            <a:ext cx="581883"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
        <p:nvSpPr>
          <p:cNvPr id="66" name="Google Shape;66;p32"/>
          <p:cNvSpPr/>
          <p:nvPr/>
        </p:nvSpPr>
        <p:spPr>
          <a:xfrm rot="10800000">
            <a:off x="1524" y="1"/>
            <a:ext cx="12188952" cy="121631"/>
          </a:xfrm>
          <a:prstGeom prst="rect">
            <a:avLst/>
          </a:prstGeom>
          <a:gradFill>
            <a:gsLst>
              <a:gs pos="0">
                <a:srgbClr val="EB1B2C"/>
              </a:gs>
              <a:gs pos="100000">
                <a:srgbClr val="053147"/>
              </a:gs>
            </a:gsLst>
            <a:lin ang="13500000" scaled="0"/>
          </a:gradFill>
          <a:ln>
            <a:noFill/>
          </a:ln>
        </p:spPr>
        <p:txBody>
          <a:bodyPr spcFirstLastPara="1" wrap="square" lIns="60950" tIns="60950" rIns="60950" bIns="60950" anchor="ctr" anchorCtr="0">
            <a:noAutofit/>
          </a:bodyPr>
          <a:lstStyle/>
          <a:p>
            <a:pPr marL="0" marR="0" lvl="0" indent="0" algn="l" rtl="0">
              <a:lnSpc>
                <a:spcPct val="100000"/>
              </a:lnSpc>
              <a:spcBef>
                <a:spcPts val="0"/>
              </a:spcBef>
              <a:spcAft>
                <a:spcPts val="0"/>
              </a:spcAft>
              <a:buClr>
                <a:srgbClr val="000000"/>
              </a:buClr>
              <a:buSzPts val="2451"/>
              <a:buFont typeface="Arial"/>
              <a:buNone/>
            </a:pPr>
            <a:endParaRPr sz="2451" b="0" i="0" u="none" strike="noStrike" cap="none" dirty="0">
              <a:solidFill>
                <a:schemeClr val="dk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entered Section Title_Background Graphic">
  <p:cSld name="Centered Section Title_Background Graphic">
    <p:spTree>
      <p:nvGrpSpPr>
        <p:cNvPr id="1" name="Shape 68"/>
        <p:cNvGrpSpPr/>
        <p:nvPr/>
      </p:nvGrpSpPr>
      <p:grpSpPr>
        <a:xfrm>
          <a:off x="0" y="0"/>
          <a:ext cx="0" cy="0"/>
          <a:chOff x="0" y="0"/>
          <a:chExt cx="0" cy="0"/>
        </a:xfrm>
      </p:grpSpPr>
      <p:pic>
        <p:nvPicPr>
          <p:cNvPr id="69" name="Google Shape;69;p33"/>
          <p:cNvPicPr preferRelativeResize="0"/>
          <p:nvPr/>
        </p:nvPicPr>
        <p:blipFill rotWithShape="1">
          <a:blip r:embed="rId2">
            <a:alphaModFix/>
          </a:blip>
          <a:srcRect/>
          <a:stretch/>
        </p:blipFill>
        <p:spPr>
          <a:xfrm>
            <a:off x="0" y="0"/>
            <a:ext cx="12190476" cy="6858000"/>
          </a:xfrm>
          <a:prstGeom prst="rect">
            <a:avLst/>
          </a:prstGeom>
          <a:noFill/>
          <a:ln>
            <a:noFill/>
          </a:ln>
        </p:spPr>
      </p:pic>
      <p:sp>
        <p:nvSpPr>
          <p:cNvPr id="70" name="Google Shape;70;p33"/>
          <p:cNvSpPr/>
          <p:nvPr/>
        </p:nvSpPr>
        <p:spPr>
          <a:xfrm>
            <a:off x="1524" y="0"/>
            <a:ext cx="12188952" cy="6858000"/>
          </a:xfrm>
          <a:prstGeom prst="rect">
            <a:avLst/>
          </a:prstGeom>
          <a:gradFill>
            <a:gsLst>
              <a:gs pos="0">
                <a:srgbClr val="BD573A">
                  <a:alpha val="34117"/>
                </a:srgbClr>
              </a:gs>
              <a:gs pos="95000">
                <a:srgbClr val="41344C">
                  <a:alpha val="34509"/>
                </a:srgbClr>
              </a:gs>
              <a:gs pos="100000">
                <a:srgbClr val="41344C">
                  <a:alpha val="34509"/>
                </a:srgbClr>
              </a:gs>
            </a:gsLst>
            <a:lin ang="81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FFFFFF"/>
              </a:solidFill>
              <a:latin typeface="Calibri"/>
              <a:ea typeface="Calibri"/>
              <a:cs typeface="Calibri"/>
              <a:sym typeface="Calibri"/>
            </a:endParaRPr>
          </a:p>
        </p:txBody>
      </p:sp>
      <p:sp>
        <p:nvSpPr>
          <p:cNvPr id="71" name="Google Shape;71;p33"/>
          <p:cNvSpPr txBox="1">
            <a:spLocks noGrp="1"/>
          </p:cNvSpPr>
          <p:nvPr>
            <p:ph type="title"/>
          </p:nvPr>
        </p:nvSpPr>
        <p:spPr>
          <a:xfrm>
            <a:off x="443782" y="2847915"/>
            <a:ext cx="11304437" cy="1162171"/>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lt1"/>
              </a:buClr>
              <a:buSzPts val="4800"/>
              <a:buFont typeface="Arial"/>
              <a:buNone/>
              <a:defRPr sz="48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2" name="Google Shape;72;p33"/>
          <p:cNvSpPr txBox="1">
            <a:spLocks noGrp="1"/>
          </p:cNvSpPr>
          <p:nvPr>
            <p:ph type="sldNum" idx="12"/>
          </p:nvPr>
        </p:nvSpPr>
        <p:spPr>
          <a:xfrm>
            <a:off x="95936" y="6356350"/>
            <a:ext cx="581883"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2_Large Text Body - Center Aligned">
  <p:cSld name="2_Large Text Body - Center Aligned">
    <p:spTree>
      <p:nvGrpSpPr>
        <p:cNvPr id="1" name="Shape 73"/>
        <p:cNvGrpSpPr/>
        <p:nvPr/>
      </p:nvGrpSpPr>
      <p:grpSpPr>
        <a:xfrm>
          <a:off x="0" y="0"/>
          <a:ext cx="0" cy="0"/>
          <a:chOff x="0" y="0"/>
          <a:chExt cx="0" cy="0"/>
        </a:xfrm>
      </p:grpSpPr>
      <p:sp>
        <p:nvSpPr>
          <p:cNvPr id="74" name="Google Shape;74;p34"/>
          <p:cNvSpPr txBox="1">
            <a:spLocks noGrp="1"/>
          </p:cNvSpPr>
          <p:nvPr>
            <p:ph type="title"/>
          </p:nvPr>
        </p:nvSpPr>
        <p:spPr>
          <a:xfrm>
            <a:off x="548333" y="2079777"/>
            <a:ext cx="4173569" cy="2698446"/>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5" name="Google Shape;75;p34"/>
          <p:cNvSpPr txBox="1">
            <a:spLocks noGrp="1"/>
          </p:cNvSpPr>
          <p:nvPr>
            <p:ph type="sldNum" idx="12"/>
          </p:nvPr>
        </p:nvSpPr>
        <p:spPr>
          <a:xfrm>
            <a:off x="95936" y="6356350"/>
            <a:ext cx="581883"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Headline Over Background Image">
  <p:cSld name="Title/Headline Over Background Image">
    <p:bg>
      <p:bgPr>
        <a:solidFill>
          <a:schemeClr val="dk1"/>
        </a:solidFill>
        <a:effectLst/>
      </p:bgPr>
    </p:bg>
    <p:spTree>
      <p:nvGrpSpPr>
        <p:cNvPr id="1" name="Shape 77"/>
        <p:cNvGrpSpPr/>
        <p:nvPr/>
      </p:nvGrpSpPr>
      <p:grpSpPr>
        <a:xfrm>
          <a:off x="0" y="0"/>
          <a:ext cx="0" cy="0"/>
          <a:chOff x="0" y="0"/>
          <a:chExt cx="0" cy="0"/>
        </a:xfrm>
      </p:grpSpPr>
      <p:sp>
        <p:nvSpPr>
          <p:cNvPr id="78" name="Google Shape;78;p35"/>
          <p:cNvSpPr txBox="1">
            <a:spLocks noGrp="1"/>
          </p:cNvSpPr>
          <p:nvPr>
            <p:ph type="title"/>
          </p:nvPr>
        </p:nvSpPr>
        <p:spPr>
          <a:xfrm>
            <a:off x="266700" y="278450"/>
            <a:ext cx="11658600" cy="1162171"/>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chemeClr val="lt1"/>
              </a:buClr>
              <a:buSzPts val="3600"/>
              <a:buFont typeface="Arial"/>
              <a:buNone/>
              <a:defRPr sz="36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9" name="Google Shape;79;p35"/>
          <p:cNvSpPr txBox="1">
            <a:spLocks noGrp="1"/>
          </p:cNvSpPr>
          <p:nvPr>
            <p:ph type="sldNum" idx="12"/>
          </p:nvPr>
        </p:nvSpPr>
        <p:spPr>
          <a:xfrm>
            <a:off x="95936" y="6356350"/>
            <a:ext cx="581883"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
        <p:nvSpPr>
          <p:cNvPr id="80" name="Google Shape;80;p35"/>
          <p:cNvSpPr txBox="1">
            <a:spLocks noGrp="1"/>
          </p:cNvSpPr>
          <p:nvPr>
            <p:ph type="body" idx="1"/>
          </p:nvPr>
        </p:nvSpPr>
        <p:spPr>
          <a:xfrm>
            <a:off x="276224" y="6217920"/>
            <a:ext cx="11649075" cy="459193"/>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Headline">
  <p:cSld name="Title/Headline">
    <p:spTree>
      <p:nvGrpSpPr>
        <p:cNvPr id="1" name="Shape 81"/>
        <p:cNvGrpSpPr/>
        <p:nvPr/>
      </p:nvGrpSpPr>
      <p:grpSpPr>
        <a:xfrm>
          <a:off x="0" y="0"/>
          <a:ext cx="0" cy="0"/>
          <a:chOff x="0" y="0"/>
          <a:chExt cx="0" cy="0"/>
        </a:xfrm>
      </p:grpSpPr>
      <p:sp>
        <p:nvSpPr>
          <p:cNvPr id="82" name="Google Shape;82;p36"/>
          <p:cNvSpPr txBox="1">
            <a:spLocks noGrp="1"/>
          </p:cNvSpPr>
          <p:nvPr>
            <p:ph type="title"/>
          </p:nvPr>
        </p:nvSpPr>
        <p:spPr>
          <a:xfrm>
            <a:off x="266700" y="278450"/>
            <a:ext cx="11658600" cy="1162171"/>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chemeClr val="dk1"/>
              </a:buClr>
              <a:buSzPts val="3600"/>
              <a:buFont typeface="Arial"/>
              <a:buNone/>
              <a:defRPr sz="36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3" name="Google Shape;83;p36"/>
          <p:cNvSpPr txBox="1">
            <a:spLocks noGrp="1"/>
          </p:cNvSpPr>
          <p:nvPr>
            <p:ph type="sldNum" idx="12"/>
          </p:nvPr>
        </p:nvSpPr>
        <p:spPr>
          <a:xfrm>
            <a:off x="95936" y="6356350"/>
            <a:ext cx="581883"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
        <p:nvSpPr>
          <p:cNvPr id="84" name="Google Shape;84;p36"/>
          <p:cNvSpPr txBox="1">
            <a:spLocks noGrp="1"/>
          </p:cNvSpPr>
          <p:nvPr>
            <p:ph type="body" idx="1"/>
          </p:nvPr>
        </p:nvSpPr>
        <p:spPr>
          <a:xfrm>
            <a:off x="276224" y="6217920"/>
            <a:ext cx="11649075" cy="459193"/>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sic One-Line Header">
  <p:cSld name="Basic One-Line Header">
    <p:spTree>
      <p:nvGrpSpPr>
        <p:cNvPr id="1" name="Shape 85"/>
        <p:cNvGrpSpPr/>
        <p:nvPr/>
      </p:nvGrpSpPr>
      <p:grpSpPr>
        <a:xfrm>
          <a:off x="0" y="0"/>
          <a:ext cx="0" cy="0"/>
          <a:chOff x="0" y="0"/>
          <a:chExt cx="0" cy="0"/>
        </a:xfrm>
      </p:grpSpPr>
      <p:sp>
        <p:nvSpPr>
          <p:cNvPr id="86" name="Google Shape;86;p37"/>
          <p:cNvSpPr txBox="1">
            <a:spLocks noGrp="1"/>
          </p:cNvSpPr>
          <p:nvPr>
            <p:ph type="title"/>
          </p:nvPr>
        </p:nvSpPr>
        <p:spPr>
          <a:xfrm>
            <a:off x="276352" y="146654"/>
            <a:ext cx="11304437" cy="552594"/>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7" name="Google Shape;87;p37"/>
          <p:cNvSpPr txBox="1">
            <a:spLocks noGrp="1"/>
          </p:cNvSpPr>
          <p:nvPr>
            <p:ph type="sldNum" idx="12"/>
          </p:nvPr>
        </p:nvSpPr>
        <p:spPr>
          <a:xfrm>
            <a:off x="95936" y="6356350"/>
            <a:ext cx="581883"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cxnSp>
        <p:nvCxnSpPr>
          <p:cNvPr id="88" name="Google Shape;88;p37"/>
          <p:cNvCxnSpPr/>
          <p:nvPr/>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sp>
        <p:nvSpPr>
          <p:cNvPr id="89" name="Google Shape;89;p37"/>
          <p:cNvSpPr txBox="1">
            <a:spLocks noGrp="1"/>
          </p:cNvSpPr>
          <p:nvPr>
            <p:ph type="body" idx="1"/>
          </p:nvPr>
        </p:nvSpPr>
        <p:spPr>
          <a:xfrm>
            <a:off x="276225" y="772302"/>
            <a:ext cx="11304588" cy="23971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B1B2C"/>
              </a:buClr>
              <a:buSzPts val="1200"/>
              <a:buFont typeface="Arial"/>
              <a:buNone/>
              <a:defRPr sz="1200" b="1" i="0" u="none" strike="noStrike" cap="none">
                <a:solidFill>
                  <a:srgbClr val="EB1B2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sic Header+Text Placeholder">
  <p:cSld name="Basic Header+Text Placeholder">
    <p:spTree>
      <p:nvGrpSpPr>
        <p:cNvPr id="1" name="Shape 90"/>
        <p:cNvGrpSpPr/>
        <p:nvPr/>
      </p:nvGrpSpPr>
      <p:grpSpPr>
        <a:xfrm>
          <a:off x="0" y="0"/>
          <a:ext cx="0" cy="0"/>
          <a:chOff x="0" y="0"/>
          <a:chExt cx="0" cy="0"/>
        </a:xfrm>
      </p:grpSpPr>
      <p:sp>
        <p:nvSpPr>
          <p:cNvPr id="91" name="Google Shape;91;p38"/>
          <p:cNvSpPr txBox="1">
            <a:spLocks noGrp="1"/>
          </p:cNvSpPr>
          <p:nvPr>
            <p:ph type="title"/>
          </p:nvPr>
        </p:nvSpPr>
        <p:spPr>
          <a:xfrm>
            <a:off x="276352" y="146654"/>
            <a:ext cx="11304437" cy="552594"/>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2" name="Google Shape;92;p38"/>
          <p:cNvSpPr txBox="1">
            <a:spLocks noGrp="1"/>
          </p:cNvSpPr>
          <p:nvPr>
            <p:ph type="sldNum" idx="12"/>
          </p:nvPr>
        </p:nvSpPr>
        <p:spPr>
          <a:xfrm>
            <a:off x="95936" y="6356350"/>
            <a:ext cx="581883"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cxnSp>
        <p:nvCxnSpPr>
          <p:cNvPr id="93" name="Google Shape;93;p38"/>
          <p:cNvCxnSpPr/>
          <p:nvPr/>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sp>
        <p:nvSpPr>
          <p:cNvPr id="94" name="Google Shape;94;p38"/>
          <p:cNvSpPr txBox="1">
            <a:spLocks noGrp="1"/>
          </p:cNvSpPr>
          <p:nvPr>
            <p:ph type="body" idx="1"/>
          </p:nvPr>
        </p:nvSpPr>
        <p:spPr>
          <a:xfrm>
            <a:off x="276225" y="772302"/>
            <a:ext cx="11304588" cy="23971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B1B2C"/>
              </a:buClr>
              <a:buSzPts val="1200"/>
              <a:buFont typeface="Arial"/>
              <a:buNone/>
              <a:defRPr sz="1200" b="1" i="0" u="none" strike="noStrike" cap="none">
                <a:solidFill>
                  <a:srgbClr val="EB1B2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95" name="Google Shape;95;p38"/>
          <p:cNvSpPr txBox="1">
            <a:spLocks noGrp="1"/>
          </p:cNvSpPr>
          <p:nvPr>
            <p:ph type="body" idx="2"/>
          </p:nvPr>
        </p:nvSpPr>
        <p:spPr>
          <a:xfrm>
            <a:off x="548333" y="1126345"/>
            <a:ext cx="11032455" cy="5531600"/>
          </a:xfrm>
          <a:prstGeom prst="rect">
            <a:avLst/>
          </a:prstGeom>
          <a:noFill/>
          <a:ln>
            <a:noFill/>
          </a:ln>
        </p:spPr>
        <p:txBody>
          <a:bodyPr spcFirstLastPara="1" wrap="square" lIns="91425" tIns="45700" rIns="91425" bIns="45700" anchor="t" anchorCtr="0">
            <a:noAutofit/>
          </a:bodyPr>
          <a:lstStyle>
            <a:lvl1pPr marL="457200" marR="0" lvl="0" indent="-355600" algn="l" rtl="0">
              <a:lnSpc>
                <a:spcPct val="120000"/>
              </a:lnSpc>
              <a:spcBef>
                <a:spcPts val="10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Section Layout">
  <p:cSld name="Two Section Layout">
    <p:spTree>
      <p:nvGrpSpPr>
        <p:cNvPr id="1" name="Shape 96"/>
        <p:cNvGrpSpPr/>
        <p:nvPr/>
      </p:nvGrpSpPr>
      <p:grpSpPr>
        <a:xfrm>
          <a:off x="0" y="0"/>
          <a:ext cx="0" cy="0"/>
          <a:chOff x="0" y="0"/>
          <a:chExt cx="0" cy="0"/>
        </a:xfrm>
      </p:grpSpPr>
      <p:sp>
        <p:nvSpPr>
          <p:cNvPr id="97" name="Google Shape;97;p39"/>
          <p:cNvSpPr txBox="1">
            <a:spLocks noGrp="1"/>
          </p:cNvSpPr>
          <p:nvPr>
            <p:ph type="title"/>
          </p:nvPr>
        </p:nvSpPr>
        <p:spPr>
          <a:xfrm>
            <a:off x="276352" y="146654"/>
            <a:ext cx="11304437" cy="552594"/>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8" name="Google Shape;98;p39"/>
          <p:cNvSpPr txBox="1">
            <a:spLocks noGrp="1"/>
          </p:cNvSpPr>
          <p:nvPr>
            <p:ph type="sldNum" idx="12"/>
          </p:nvPr>
        </p:nvSpPr>
        <p:spPr>
          <a:xfrm>
            <a:off x="95936" y="6356350"/>
            <a:ext cx="581883"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cxnSp>
        <p:nvCxnSpPr>
          <p:cNvPr id="99" name="Google Shape;99;p39"/>
          <p:cNvCxnSpPr/>
          <p:nvPr/>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cxnSp>
        <p:nvCxnSpPr>
          <p:cNvPr id="100" name="Google Shape;100;p39"/>
          <p:cNvCxnSpPr/>
          <p:nvPr/>
        </p:nvCxnSpPr>
        <p:spPr>
          <a:xfrm>
            <a:off x="6096000" y="699248"/>
            <a:ext cx="0" cy="5806440"/>
          </a:xfrm>
          <a:prstGeom prst="straightConnector1">
            <a:avLst/>
          </a:prstGeom>
          <a:noFill/>
          <a:ln w="19050" cap="flat" cmpd="sng">
            <a:solidFill>
              <a:srgbClr val="AEABAB"/>
            </a:solidFill>
            <a:prstDash val="solid"/>
            <a:miter lim="800000"/>
            <a:headEnd type="none" w="sm" len="sm"/>
            <a:tailEnd type="none" w="sm" len="sm"/>
          </a:ln>
        </p:spPr>
      </p:cxnSp>
      <p:sp>
        <p:nvSpPr>
          <p:cNvPr id="101" name="Google Shape;101;p39"/>
          <p:cNvSpPr txBox="1">
            <a:spLocks noGrp="1"/>
          </p:cNvSpPr>
          <p:nvPr>
            <p:ph type="body" idx="1"/>
          </p:nvPr>
        </p:nvSpPr>
        <p:spPr>
          <a:xfrm>
            <a:off x="548333" y="1096628"/>
            <a:ext cx="4946067" cy="5409060"/>
          </a:xfrm>
          <a:prstGeom prst="rect">
            <a:avLst/>
          </a:prstGeom>
          <a:noFill/>
          <a:ln>
            <a:noFill/>
          </a:ln>
        </p:spPr>
        <p:txBody>
          <a:bodyPr spcFirstLastPara="1" wrap="square" lIns="91425" tIns="45700" rIns="91425" bIns="45700" anchor="t" anchorCtr="0">
            <a:noAutofit/>
          </a:bodyPr>
          <a:lstStyle>
            <a:lvl1pPr marL="457200" marR="0" lvl="0" indent="-309880" algn="l" rtl="0">
              <a:lnSpc>
                <a:spcPct val="120000"/>
              </a:lnSpc>
              <a:spcBef>
                <a:spcPts val="1000"/>
              </a:spcBef>
              <a:spcAft>
                <a:spcPts val="0"/>
              </a:spcAft>
              <a:buClr>
                <a:srgbClr val="000000"/>
              </a:buClr>
              <a:buSzPts val="1280"/>
              <a:buFont typeface="Arial"/>
              <a:buChar char="•"/>
              <a:defRPr sz="16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02" name="Google Shape;102;p39"/>
          <p:cNvSpPr txBox="1">
            <a:spLocks noGrp="1"/>
          </p:cNvSpPr>
          <p:nvPr>
            <p:ph type="body" idx="2"/>
          </p:nvPr>
        </p:nvSpPr>
        <p:spPr>
          <a:xfrm>
            <a:off x="276225" y="772302"/>
            <a:ext cx="11304588" cy="23971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B1B2C"/>
              </a:buClr>
              <a:buSzPts val="1200"/>
              <a:buFont typeface="Arial"/>
              <a:buNone/>
              <a:defRPr sz="1200" b="1" i="0" u="none" strike="noStrike" cap="none">
                <a:solidFill>
                  <a:srgbClr val="EB1B2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03" name="Google Shape;103;p39"/>
          <p:cNvSpPr txBox="1">
            <a:spLocks noGrp="1"/>
          </p:cNvSpPr>
          <p:nvPr>
            <p:ph type="body" idx="3"/>
          </p:nvPr>
        </p:nvSpPr>
        <p:spPr>
          <a:xfrm>
            <a:off x="6396800" y="1096628"/>
            <a:ext cx="4946067" cy="5409060"/>
          </a:xfrm>
          <a:prstGeom prst="rect">
            <a:avLst/>
          </a:prstGeom>
          <a:noFill/>
          <a:ln>
            <a:noFill/>
          </a:ln>
        </p:spPr>
        <p:txBody>
          <a:bodyPr spcFirstLastPara="1" wrap="square" lIns="91425" tIns="45700" rIns="91425" bIns="45700" anchor="t" anchorCtr="0">
            <a:noAutofit/>
          </a:bodyPr>
          <a:lstStyle>
            <a:lvl1pPr marL="457200" marR="0" lvl="0" indent="-309880" algn="l" rtl="0">
              <a:lnSpc>
                <a:spcPct val="120000"/>
              </a:lnSpc>
              <a:spcBef>
                <a:spcPts val="1000"/>
              </a:spcBef>
              <a:spcAft>
                <a:spcPts val="0"/>
              </a:spcAft>
              <a:buClr>
                <a:srgbClr val="000000"/>
              </a:buClr>
              <a:buSzPts val="1280"/>
              <a:buFont typeface="Arial"/>
              <a:buChar char="•"/>
              <a:defRPr sz="16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hree Section Layout">
  <p:cSld name="Three Section Layout">
    <p:spTree>
      <p:nvGrpSpPr>
        <p:cNvPr id="1" name="Shape 104"/>
        <p:cNvGrpSpPr/>
        <p:nvPr/>
      </p:nvGrpSpPr>
      <p:grpSpPr>
        <a:xfrm>
          <a:off x="0" y="0"/>
          <a:ext cx="0" cy="0"/>
          <a:chOff x="0" y="0"/>
          <a:chExt cx="0" cy="0"/>
        </a:xfrm>
      </p:grpSpPr>
      <p:sp>
        <p:nvSpPr>
          <p:cNvPr id="105" name="Google Shape;105;p40"/>
          <p:cNvSpPr txBox="1">
            <a:spLocks noGrp="1"/>
          </p:cNvSpPr>
          <p:nvPr>
            <p:ph type="title"/>
          </p:nvPr>
        </p:nvSpPr>
        <p:spPr>
          <a:xfrm>
            <a:off x="276352" y="146654"/>
            <a:ext cx="11304437" cy="552594"/>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6" name="Google Shape;106;p40"/>
          <p:cNvSpPr txBox="1">
            <a:spLocks noGrp="1"/>
          </p:cNvSpPr>
          <p:nvPr>
            <p:ph type="sldNum" idx="12"/>
          </p:nvPr>
        </p:nvSpPr>
        <p:spPr>
          <a:xfrm>
            <a:off x="95936" y="6356350"/>
            <a:ext cx="581883"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cxnSp>
        <p:nvCxnSpPr>
          <p:cNvPr id="107" name="Google Shape;107;p40"/>
          <p:cNvCxnSpPr/>
          <p:nvPr/>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sp>
        <p:nvSpPr>
          <p:cNvPr id="108" name="Google Shape;108;p40"/>
          <p:cNvSpPr txBox="1">
            <a:spLocks noGrp="1"/>
          </p:cNvSpPr>
          <p:nvPr>
            <p:ph type="body" idx="1"/>
          </p:nvPr>
        </p:nvSpPr>
        <p:spPr>
          <a:xfrm>
            <a:off x="548334" y="1096628"/>
            <a:ext cx="3008658" cy="5189022"/>
          </a:xfrm>
          <a:prstGeom prst="rect">
            <a:avLst/>
          </a:prstGeom>
          <a:noFill/>
          <a:ln>
            <a:noFill/>
          </a:ln>
        </p:spPr>
        <p:txBody>
          <a:bodyPr spcFirstLastPara="1" wrap="square" lIns="91425" tIns="45700" rIns="91425" bIns="45700" anchor="t" anchorCtr="0">
            <a:noAutofit/>
          </a:bodyPr>
          <a:lstStyle>
            <a:lvl1pPr marL="457200" marR="0" lvl="0" indent="-299720" algn="l" rtl="0">
              <a:lnSpc>
                <a:spcPct val="120000"/>
              </a:lnSpc>
              <a:spcBef>
                <a:spcPts val="1000"/>
              </a:spcBef>
              <a:spcAft>
                <a:spcPts val="0"/>
              </a:spcAft>
              <a:buClr>
                <a:srgbClr val="000000"/>
              </a:buClr>
              <a:buSzPts val="1120"/>
              <a:buFont typeface="Arial"/>
              <a:buChar char="•"/>
              <a:defRPr sz="14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09" name="Google Shape;109;p40"/>
          <p:cNvSpPr txBox="1">
            <a:spLocks noGrp="1"/>
          </p:cNvSpPr>
          <p:nvPr>
            <p:ph type="body" idx="2"/>
          </p:nvPr>
        </p:nvSpPr>
        <p:spPr>
          <a:xfrm>
            <a:off x="4571009" y="1096628"/>
            <a:ext cx="3049982" cy="5189024"/>
          </a:xfrm>
          <a:prstGeom prst="rect">
            <a:avLst/>
          </a:prstGeom>
          <a:noFill/>
          <a:ln>
            <a:noFill/>
          </a:ln>
        </p:spPr>
        <p:txBody>
          <a:bodyPr spcFirstLastPara="1" wrap="square" lIns="91425" tIns="45700" rIns="91425" bIns="45700" anchor="t" anchorCtr="0">
            <a:noAutofit/>
          </a:bodyPr>
          <a:lstStyle>
            <a:lvl1pPr marL="457200" marR="0" lvl="0" indent="-299720" algn="l" rtl="0">
              <a:lnSpc>
                <a:spcPct val="120000"/>
              </a:lnSpc>
              <a:spcBef>
                <a:spcPts val="1000"/>
              </a:spcBef>
              <a:spcAft>
                <a:spcPts val="0"/>
              </a:spcAft>
              <a:buClr>
                <a:srgbClr val="000000"/>
              </a:buClr>
              <a:buSzPts val="1120"/>
              <a:buFont typeface="Arial"/>
              <a:buChar char="•"/>
              <a:defRPr sz="14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cxnSp>
        <p:nvCxnSpPr>
          <p:cNvPr id="110" name="Google Shape;110;p40"/>
          <p:cNvCxnSpPr/>
          <p:nvPr/>
        </p:nvCxnSpPr>
        <p:spPr>
          <a:xfrm>
            <a:off x="8128000" y="699248"/>
            <a:ext cx="0" cy="5806440"/>
          </a:xfrm>
          <a:prstGeom prst="straightConnector1">
            <a:avLst/>
          </a:prstGeom>
          <a:noFill/>
          <a:ln w="19050" cap="flat" cmpd="sng">
            <a:solidFill>
              <a:srgbClr val="AEABAB"/>
            </a:solidFill>
            <a:prstDash val="solid"/>
            <a:miter lim="800000"/>
            <a:headEnd type="none" w="sm" len="sm"/>
            <a:tailEnd type="none" w="sm" len="sm"/>
          </a:ln>
        </p:spPr>
      </p:cxnSp>
      <p:cxnSp>
        <p:nvCxnSpPr>
          <p:cNvPr id="111" name="Google Shape;111;p40"/>
          <p:cNvCxnSpPr/>
          <p:nvPr/>
        </p:nvCxnSpPr>
        <p:spPr>
          <a:xfrm>
            <a:off x="4064000" y="699248"/>
            <a:ext cx="0" cy="5806440"/>
          </a:xfrm>
          <a:prstGeom prst="straightConnector1">
            <a:avLst/>
          </a:prstGeom>
          <a:noFill/>
          <a:ln w="19050" cap="flat" cmpd="sng">
            <a:solidFill>
              <a:srgbClr val="AEABAB"/>
            </a:solidFill>
            <a:prstDash val="solid"/>
            <a:miter lim="800000"/>
            <a:headEnd type="none" w="sm" len="sm"/>
            <a:tailEnd type="none" w="sm" len="sm"/>
          </a:ln>
        </p:spPr>
      </p:cxnSp>
      <p:sp>
        <p:nvSpPr>
          <p:cNvPr id="112" name="Google Shape;112;p40"/>
          <p:cNvSpPr txBox="1">
            <a:spLocks noGrp="1"/>
          </p:cNvSpPr>
          <p:nvPr>
            <p:ph type="body" idx="3"/>
          </p:nvPr>
        </p:nvSpPr>
        <p:spPr>
          <a:xfrm>
            <a:off x="8635008" y="1096628"/>
            <a:ext cx="3049982" cy="5189024"/>
          </a:xfrm>
          <a:prstGeom prst="rect">
            <a:avLst/>
          </a:prstGeom>
          <a:noFill/>
          <a:ln>
            <a:noFill/>
          </a:ln>
        </p:spPr>
        <p:txBody>
          <a:bodyPr spcFirstLastPara="1" wrap="square" lIns="91425" tIns="45700" rIns="91425" bIns="45700" anchor="t" anchorCtr="0">
            <a:noAutofit/>
          </a:bodyPr>
          <a:lstStyle>
            <a:lvl1pPr marL="457200" marR="0" lvl="0" indent="-299720" algn="l" rtl="0">
              <a:lnSpc>
                <a:spcPct val="120000"/>
              </a:lnSpc>
              <a:spcBef>
                <a:spcPts val="1000"/>
              </a:spcBef>
              <a:spcAft>
                <a:spcPts val="0"/>
              </a:spcAft>
              <a:buClr>
                <a:srgbClr val="000000"/>
              </a:buClr>
              <a:buSzPts val="1120"/>
              <a:buFont typeface="Arial"/>
              <a:buChar char="•"/>
              <a:defRPr sz="14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13" name="Google Shape;113;p40"/>
          <p:cNvSpPr txBox="1">
            <a:spLocks noGrp="1"/>
          </p:cNvSpPr>
          <p:nvPr>
            <p:ph type="body" idx="4"/>
          </p:nvPr>
        </p:nvSpPr>
        <p:spPr>
          <a:xfrm>
            <a:off x="276225" y="772302"/>
            <a:ext cx="11304588" cy="23971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B1B2C"/>
              </a:buClr>
              <a:buSzPts val="1200"/>
              <a:buFont typeface="Arial"/>
              <a:buNone/>
              <a:defRPr sz="1200" b="1" i="0" u="none" strike="noStrike" cap="none">
                <a:solidFill>
                  <a:srgbClr val="EB1B2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Quadrant">
  <p:cSld name="Quadrant">
    <p:spTree>
      <p:nvGrpSpPr>
        <p:cNvPr id="1" name="Shape 114"/>
        <p:cNvGrpSpPr/>
        <p:nvPr/>
      </p:nvGrpSpPr>
      <p:grpSpPr>
        <a:xfrm>
          <a:off x="0" y="0"/>
          <a:ext cx="0" cy="0"/>
          <a:chOff x="0" y="0"/>
          <a:chExt cx="0" cy="0"/>
        </a:xfrm>
      </p:grpSpPr>
      <p:sp>
        <p:nvSpPr>
          <p:cNvPr id="115" name="Google Shape;115;p41"/>
          <p:cNvSpPr txBox="1">
            <a:spLocks noGrp="1"/>
          </p:cNvSpPr>
          <p:nvPr>
            <p:ph type="title"/>
          </p:nvPr>
        </p:nvSpPr>
        <p:spPr>
          <a:xfrm>
            <a:off x="276352" y="146654"/>
            <a:ext cx="11304437" cy="552594"/>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6" name="Google Shape;116;p41"/>
          <p:cNvSpPr txBox="1">
            <a:spLocks noGrp="1"/>
          </p:cNvSpPr>
          <p:nvPr>
            <p:ph type="sldNum" idx="12"/>
          </p:nvPr>
        </p:nvSpPr>
        <p:spPr>
          <a:xfrm>
            <a:off x="95936" y="6356350"/>
            <a:ext cx="581883"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cxnSp>
        <p:nvCxnSpPr>
          <p:cNvPr id="117" name="Google Shape;117;p41"/>
          <p:cNvCxnSpPr/>
          <p:nvPr/>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sp>
        <p:nvSpPr>
          <p:cNvPr id="118" name="Google Shape;118;p41"/>
          <p:cNvSpPr txBox="1">
            <a:spLocks noGrp="1"/>
          </p:cNvSpPr>
          <p:nvPr>
            <p:ph type="body" idx="1"/>
          </p:nvPr>
        </p:nvSpPr>
        <p:spPr>
          <a:xfrm>
            <a:off x="548333" y="1096628"/>
            <a:ext cx="4946067" cy="2332370"/>
          </a:xfrm>
          <a:prstGeom prst="rect">
            <a:avLst/>
          </a:prstGeom>
          <a:noFill/>
          <a:ln>
            <a:noFill/>
          </a:ln>
        </p:spPr>
        <p:txBody>
          <a:bodyPr spcFirstLastPara="1" wrap="square" lIns="91425" tIns="45700" rIns="91425" bIns="45700" anchor="t" anchorCtr="0">
            <a:noAutofit/>
          </a:bodyPr>
          <a:lstStyle>
            <a:lvl1pPr marL="457200" marR="0" lvl="0" indent="-309880" algn="l" rtl="0">
              <a:lnSpc>
                <a:spcPct val="120000"/>
              </a:lnSpc>
              <a:spcBef>
                <a:spcPts val="1000"/>
              </a:spcBef>
              <a:spcAft>
                <a:spcPts val="0"/>
              </a:spcAft>
              <a:buClr>
                <a:srgbClr val="000000"/>
              </a:buClr>
              <a:buSzPts val="1280"/>
              <a:buFont typeface="Arial"/>
              <a:buChar char="•"/>
              <a:defRPr sz="16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cxnSp>
        <p:nvCxnSpPr>
          <p:cNvPr id="119" name="Google Shape;119;p41"/>
          <p:cNvCxnSpPr/>
          <p:nvPr/>
        </p:nvCxnSpPr>
        <p:spPr>
          <a:xfrm>
            <a:off x="6096000" y="699248"/>
            <a:ext cx="0" cy="5806440"/>
          </a:xfrm>
          <a:prstGeom prst="straightConnector1">
            <a:avLst/>
          </a:prstGeom>
          <a:noFill/>
          <a:ln w="19050" cap="flat" cmpd="sng">
            <a:solidFill>
              <a:srgbClr val="AEABAB"/>
            </a:solidFill>
            <a:prstDash val="solid"/>
            <a:miter lim="800000"/>
            <a:headEnd type="none" w="sm" len="sm"/>
            <a:tailEnd type="none" w="sm" len="sm"/>
          </a:ln>
        </p:spPr>
      </p:cxnSp>
      <p:cxnSp>
        <p:nvCxnSpPr>
          <p:cNvPr id="120" name="Google Shape;120;p41"/>
          <p:cNvCxnSpPr/>
          <p:nvPr/>
        </p:nvCxnSpPr>
        <p:spPr>
          <a:xfrm>
            <a:off x="548334" y="3602468"/>
            <a:ext cx="11095332" cy="0"/>
          </a:xfrm>
          <a:prstGeom prst="straightConnector1">
            <a:avLst/>
          </a:prstGeom>
          <a:noFill/>
          <a:ln w="19050" cap="flat" cmpd="sng">
            <a:solidFill>
              <a:srgbClr val="AEABAB"/>
            </a:solidFill>
            <a:prstDash val="solid"/>
            <a:miter lim="800000"/>
            <a:headEnd type="none" w="sm" len="sm"/>
            <a:tailEnd type="none" w="sm" len="sm"/>
          </a:ln>
        </p:spPr>
      </p:cxnSp>
      <p:sp>
        <p:nvSpPr>
          <p:cNvPr id="121" name="Google Shape;121;p41"/>
          <p:cNvSpPr txBox="1">
            <a:spLocks noGrp="1"/>
          </p:cNvSpPr>
          <p:nvPr>
            <p:ph type="body" idx="2"/>
          </p:nvPr>
        </p:nvSpPr>
        <p:spPr>
          <a:xfrm>
            <a:off x="276225" y="772302"/>
            <a:ext cx="11304588" cy="23971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B1B2C"/>
              </a:buClr>
              <a:buSzPts val="1200"/>
              <a:buFont typeface="Arial"/>
              <a:buNone/>
              <a:defRPr sz="1200" b="1" i="0" u="none" strike="noStrike" cap="none">
                <a:solidFill>
                  <a:srgbClr val="EB1B2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2" name="Google Shape;122;p41"/>
          <p:cNvSpPr txBox="1">
            <a:spLocks noGrp="1"/>
          </p:cNvSpPr>
          <p:nvPr>
            <p:ph type="body" idx="3"/>
          </p:nvPr>
        </p:nvSpPr>
        <p:spPr>
          <a:xfrm>
            <a:off x="548333" y="3869545"/>
            <a:ext cx="4946067" cy="2332370"/>
          </a:xfrm>
          <a:prstGeom prst="rect">
            <a:avLst/>
          </a:prstGeom>
          <a:noFill/>
          <a:ln>
            <a:noFill/>
          </a:ln>
        </p:spPr>
        <p:txBody>
          <a:bodyPr spcFirstLastPara="1" wrap="square" lIns="91425" tIns="45700" rIns="91425" bIns="45700" anchor="t" anchorCtr="0">
            <a:noAutofit/>
          </a:bodyPr>
          <a:lstStyle>
            <a:lvl1pPr marL="457200" marR="0" lvl="0" indent="-309880" algn="l" rtl="0">
              <a:lnSpc>
                <a:spcPct val="120000"/>
              </a:lnSpc>
              <a:spcBef>
                <a:spcPts val="1000"/>
              </a:spcBef>
              <a:spcAft>
                <a:spcPts val="0"/>
              </a:spcAft>
              <a:buClr>
                <a:srgbClr val="000000"/>
              </a:buClr>
              <a:buSzPts val="1280"/>
              <a:buFont typeface="Arial"/>
              <a:buChar char="•"/>
              <a:defRPr sz="16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3" name="Google Shape;123;p41"/>
          <p:cNvSpPr txBox="1">
            <a:spLocks noGrp="1"/>
          </p:cNvSpPr>
          <p:nvPr>
            <p:ph type="body" idx="4"/>
          </p:nvPr>
        </p:nvSpPr>
        <p:spPr>
          <a:xfrm>
            <a:off x="6396800" y="1096628"/>
            <a:ext cx="4946067" cy="2332370"/>
          </a:xfrm>
          <a:prstGeom prst="rect">
            <a:avLst/>
          </a:prstGeom>
          <a:noFill/>
          <a:ln>
            <a:noFill/>
          </a:ln>
        </p:spPr>
        <p:txBody>
          <a:bodyPr spcFirstLastPara="1" wrap="square" lIns="91425" tIns="45700" rIns="91425" bIns="45700" anchor="t" anchorCtr="0">
            <a:noAutofit/>
          </a:bodyPr>
          <a:lstStyle>
            <a:lvl1pPr marL="457200" marR="0" lvl="0" indent="-309880" algn="l" rtl="0">
              <a:lnSpc>
                <a:spcPct val="120000"/>
              </a:lnSpc>
              <a:spcBef>
                <a:spcPts val="1000"/>
              </a:spcBef>
              <a:spcAft>
                <a:spcPts val="0"/>
              </a:spcAft>
              <a:buClr>
                <a:srgbClr val="000000"/>
              </a:buClr>
              <a:buSzPts val="1280"/>
              <a:buFont typeface="Arial"/>
              <a:buChar char="•"/>
              <a:defRPr sz="16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4" name="Google Shape;124;p41"/>
          <p:cNvSpPr txBox="1">
            <a:spLocks noGrp="1"/>
          </p:cNvSpPr>
          <p:nvPr>
            <p:ph type="body" idx="5"/>
          </p:nvPr>
        </p:nvSpPr>
        <p:spPr>
          <a:xfrm>
            <a:off x="6396800" y="3869545"/>
            <a:ext cx="4946067" cy="2332370"/>
          </a:xfrm>
          <a:prstGeom prst="rect">
            <a:avLst/>
          </a:prstGeom>
          <a:noFill/>
          <a:ln>
            <a:noFill/>
          </a:ln>
        </p:spPr>
        <p:txBody>
          <a:bodyPr spcFirstLastPara="1" wrap="square" lIns="91425" tIns="45700" rIns="91425" bIns="45700" anchor="t" anchorCtr="0">
            <a:noAutofit/>
          </a:bodyPr>
          <a:lstStyle>
            <a:lvl1pPr marL="457200" marR="0" lvl="0" indent="-309880" algn="l" rtl="0">
              <a:lnSpc>
                <a:spcPct val="120000"/>
              </a:lnSpc>
              <a:spcBef>
                <a:spcPts val="1000"/>
              </a:spcBef>
              <a:spcAft>
                <a:spcPts val="0"/>
              </a:spcAft>
              <a:buClr>
                <a:srgbClr val="000000"/>
              </a:buClr>
              <a:buSzPts val="1280"/>
              <a:buFont typeface="Arial"/>
              <a:buChar char="•"/>
              <a:defRPr sz="16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hree Sections_Left Divided">
  <p:cSld name="Three Sections_Left Divided">
    <p:spTree>
      <p:nvGrpSpPr>
        <p:cNvPr id="1" name="Shape 125"/>
        <p:cNvGrpSpPr/>
        <p:nvPr/>
      </p:nvGrpSpPr>
      <p:grpSpPr>
        <a:xfrm>
          <a:off x="0" y="0"/>
          <a:ext cx="0" cy="0"/>
          <a:chOff x="0" y="0"/>
          <a:chExt cx="0" cy="0"/>
        </a:xfrm>
      </p:grpSpPr>
      <p:sp>
        <p:nvSpPr>
          <p:cNvPr id="126" name="Google Shape;126;p42"/>
          <p:cNvSpPr txBox="1">
            <a:spLocks noGrp="1"/>
          </p:cNvSpPr>
          <p:nvPr>
            <p:ph type="title"/>
          </p:nvPr>
        </p:nvSpPr>
        <p:spPr>
          <a:xfrm>
            <a:off x="276352" y="146654"/>
            <a:ext cx="11304437" cy="552594"/>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7" name="Google Shape;127;p42"/>
          <p:cNvSpPr txBox="1">
            <a:spLocks noGrp="1"/>
          </p:cNvSpPr>
          <p:nvPr>
            <p:ph type="sldNum" idx="12"/>
          </p:nvPr>
        </p:nvSpPr>
        <p:spPr>
          <a:xfrm>
            <a:off x="95936" y="6356350"/>
            <a:ext cx="581883"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cxnSp>
        <p:nvCxnSpPr>
          <p:cNvPr id="128" name="Google Shape;128;p42"/>
          <p:cNvCxnSpPr/>
          <p:nvPr/>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cxnSp>
        <p:nvCxnSpPr>
          <p:cNvPr id="129" name="Google Shape;129;p42"/>
          <p:cNvCxnSpPr/>
          <p:nvPr/>
        </p:nvCxnSpPr>
        <p:spPr>
          <a:xfrm>
            <a:off x="6096000" y="699248"/>
            <a:ext cx="0" cy="5806440"/>
          </a:xfrm>
          <a:prstGeom prst="straightConnector1">
            <a:avLst/>
          </a:prstGeom>
          <a:noFill/>
          <a:ln w="19050" cap="flat" cmpd="sng">
            <a:solidFill>
              <a:srgbClr val="AEABAB"/>
            </a:solidFill>
            <a:prstDash val="solid"/>
            <a:miter lim="800000"/>
            <a:headEnd type="none" w="sm" len="sm"/>
            <a:tailEnd type="none" w="sm" len="sm"/>
          </a:ln>
        </p:spPr>
      </p:cxnSp>
      <p:cxnSp>
        <p:nvCxnSpPr>
          <p:cNvPr id="130" name="Google Shape;130;p42"/>
          <p:cNvCxnSpPr/>
          <p:nvPr/>
        </p:nvCxnSpPr>
        <p:spPr>
          <a:xfrm>
            <a:off x="548334" y="3602468"/>
            <a:ext cx="5547666" cy="0"/>
          </a:xfrm>
          <a:prstGeom prst="straightConnector1">
            <a:avLst/>
          </a:prstGeom>
          <a:noFill/>
          <a:ln w="19050" cap="flat" cmpd="sng">
            <a:solidFill>
              <a:srgbClr val="AEABAB"/>
            </a:solidFill>
            <a:prstDash val="solid"/>
            <a:miter lim="800000"/>
            <a:headEnd type="none" w="sm" len="sm"/>
            <a:tailEnd type="none" w="sm" len="sm"/>
          </a:ln>
        </p:spPr>
      </p:cxnSp>
      <p:sp>
        <p:nvSpPr>
          <p:cNvPr id="131" name="Google Shape;131;p42"/>
          <p:cNvSpPr txBox="1">
            <a:spLocks noGrp="1"/>
          </p:cNvSpPr>
          <p:nvPr>
            <p:ph type="body" idx="1"/>
          </p:nvPr>
        </p:nvSpPr>
        <p:spPr>
          <a:xfrm>
            <a:off x="276225" y="772302"/>
            <a:ext cx="11304588" cy="23971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B1B2C"/>
              </a:buClr>
              <a:buSzPts val="1200"/>
              <a:buFont typeface="Arial"/>
              <a:buNone/>
              <a:defRPr sz="1200" b="1" i="0" u="none" strike="noStrike" cap="none">
                <a:solidFill>
                  <a:srgbClr val="EB1B2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32" name="Google Shape;132;p42"/>
          <p:cNvSpPr txBox="1">
            <a:spLocks noGrp="1"/>
          </p:cNvSpPr>
          <p:nvPr>
            <p:ph type="body" idx="2"/>
          </p:nvPr>
        </p:nvSpPr>
        <p:spPr>
          <a:xfrm>
            <a:off x="6396800" y="1096628"/>
            <a:ext cx="4946067" cy="5409060"/>
          </a:xfrm>
          <a:prstGeom prst="rect">
            <a:avLst/>
          </a:prstGeom>
          <a:noFill/>
          <a:ln>
            <a:noFill/>
          </a:ln>
        </p:spPr>
        <p:txBody>
          <a:bodyPr spcFirstLastPara="1" wrap="square" lIns="91425" tIns="45700" rIns="91425" bIns="45700" anchor="t" anchorCtr="0">
            <a:noAutofit/>
          </a:bodyPr>
          <a:lstStyle>
            <a:lvl1pPr marL="457200" marR="0" lvl="0" indent="-309880" algn="l" rtl="0">
              <a:lnSpc>
                <a:spcPct val="120000"/>
              </a:lnSpc>
              <a:spcBef>
                <a:spcPts val="1000"/>
              </a:spcBef>
              <a:spcAft>
                <a:spcPts val="0"/>
              </a:spcAft>
              <a:buClr>
                <a:srgbClr val="000000"/>
              </a:buClr>
              <a:buSzPts val="1280"/>
              <a:buFont typeface="Arial"/>
              <a:buChar char="•"/>
              <a:defRPr sz="16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33" name="Google Shape;133;p42"/>
          <p:cNvSpPr txBox="1">
            <a:spLocks noGrp="1"/>
          </p:cNvSpPr>
          <p:nvPr>
            <p:ph type="body" idx="3"/>
          </p:nvPr>
        </p:nvSpPr>
        <p:spPr>
          <a:xfrm>
            <a:off x="548333" y="1096628"/>
            <a:ext cx="4946067" cy="2332370"/>
          </a:xfrm>
          <a:prstGeom prst="rect">
            <a:avLst/>
          </a:prstGeom>
          <a:noFill/>
          <a:ln>
            <a:noFill/>
          </a:ln>
        </p:spPr>
        <p:txBody>
          <a:bodyPr spcFirstLastPara="1" wrap="square" lIns="91425" tIns="45700" rIns="91425" bIns="45700" anchor="t" anchorCtr="0">
            <a:noAutofit/>
          </a:bodyPr>
          <a:lstStyle>
            <a:lvl1pPr marL="457200" marR="0" lvl="0" indent="-309880" algn="l" rtl="0">
              <a:lnSpc>
                <a:spcPct val="120000"/>
              </a:lnSpc>
              <a:spcBef>
                <a:spcPts val="1000"/>
              </a:spcBef>
              <a:spcAft>
                <a:spcPts val="0"/>
              </a:spcAft>
              <a:buClr>
                <a:srgbClr val="000000"/>
              </a:buClr>
              <a:buSzPts val="1280"/>
              <a:buFont typeface="Arial"/>
              <a:buChar char="•"/>
              <a:defRPr sz="16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34" name="Google Shape;134;p42"/>
          <p:cNvSpPr txBox="1">
            <a:spLocks noGrp="1"/>
          </p:cNvSpPr>
          <p:nvPr>
            <p:ph type="body" idx="4"/>
          </p:nvPr>
        </p:nvSpPr>
        <p:spPr>
          <a:xfrm>
            <a:off x="548333" y="3869545"/>
            <a:ext cx="4946067" cy="2332370"/>
          </a:xfrm>
          <a:prstGeom prst="rect">
            <a:avLst/>
          </a:prstGeom>
          <a:noFill/>
          <a:ln>
            <a:noFill/>
          </a:ln>
        </p:spPr>
        <p:txBody>
          <a:bodyPr spcFirstLastPara="1" wrap="square" lIns="91425" tIns="45700" rIns="91425" bIns="45700" anchor="t" anchorCtr="0">
            <a:noAutofit/>
          </a:bodyPr>
          <a:lstStyle>
            <a:lvl1pPr marL="457200" marR="0" lvl="0" indent="-309880" algn="l" rtl="0">
              <a:lnSpc>
                <a:spcPct val="120000"/>
              </a:lnSpc>
              <a:spcBef>
                <a:spcPts val="1000"/>
              </a:spcBef>
              <a:spcAft>
                <a:spcPts val="0"/>
              </a:spcAft>
              <a:buClr>
                <a:srgbClr val="000000"/>
              </a:buClr>
              <a:buSzPts val="1280"/>
              <a:buFont typeface="Arial"/>
              <a:buChar char="•"/>
              <a:defRPr sz="16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Three Sections_Right Divided">
  <p:cSld name="1_Three Sections_Right Divided">
    <p:spTree>
      <p:nvGrpSpPr>
        <p:cNvPr id="1" name="Shape 135"/>
        <p:cNvGrpSpPr/>
        <p:nvPr/>
      </p:nvGrpSpPr>
      <p:grpSpPr>
        <a:xfrm>
          <a:off x="0" y="0"/>
          <a:ext cx="0" cy="0"/>
          <a:chOff x="0" y="0"/>
          <a:chExt cx="0" cy="0"/>
        </a:xfrm>
      </p:grpSpPr>
      <p:sp>
        <p:nvSpPr>
          <p:cNvPr id="136" name="Google Shape;136;p43"/>
          <p:cNvSpPr txBox="1">
            <a:spLocks noGrp="1"/>
          </p:cNvSpPr>
          <p:nvPr>
            <p:ph type="title"/>
          </p:nvPr>
        </p:nvSpPr>
        <p:spPr>
          <a:xfrm>
            <a:off x="276352" y="146654"/>
            <a:ext cx="11304437" cy="552594"/>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37" name="Google Shape;137;p43"/>
          <p:cNvSpPr txBox="1">
            <a:spLocks noGrp="1"/>
          </p:cNvSpPr>
          <p:nvPr>
            <p:ph type="sldNum" idx="12"/>
          </p:nvPr>
        </p:nvSpPr>
        <p:spPr>
          <a:xfrm>
            <a:off x="95936" y="6356350"/>
            <a:ext cx="581883"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cxnSp>
        <p:nvCxnSpPr>
          <p:cNvPr id="138" name="Google Shape;138;p43"/>
          <p:cNvCxnSpPr/>
          <p:nvPr/>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cxnSp>
        <p:nvCxnSpPr>
          <p:cNvPr id="139" name="Google Shape;139;p43"/>
          <p:cNvCxnSpPr/>
          <p:nvPr/>
        </p:nvCxnSpPr>
        <p:spPr>
          <a:xfrm>
            <a:off x="6096000" y="699248"/>
            <a:ext cx="0" cy="5806440"/>
          </a:xfrm>
          <a:prstGeom prst="straightConnector1">
            <a:avLst/>
          </a:prstGeom>
          <a:noFill/>
          <a:ln w="19050" cap="flat" cmpd="sng">
            <a:solidFill>
              <a:srgbClr val="AEABAB"/>
            </a:solidFill>
            <a:prstDash val="solid"/>
            <a:miter lim="800000"/>
            <a:headEnd type="none" w="sm" len="sm"/>
            <a:tailEnd type="none" w="sm" len="sm"/>
          </a:ln>
        </p:spPr>
      </p:cxnSp>
      <p:cxnSp>
        <p:nvCxnSpPr>
          <p:cNvPr id="140" name="Google Shape;140;p43"/>
          <p:cNvCxnSpPr/>
          <p:nvPr/>
        </p:nvCxnSpPr>
        <p:spPr>
          <a:xfrm>
            <a:off x="6096000" y="3602468"/>
            <a:ext cx="5547666" cy="0"/>
          </a:xfrm>
          <a:prstGeom prst="straightConnector1">
            <a:avLst/>
          </a:prstGeom>
          <a:noFill/>
          <a:ln w="19050" cap="flat" cmpd="sng">
            <a:solidFill>
              <a:srgbClr val="AEABAB"/>
            </a:solidFill>
            <a:prstDash val="solid"/>
            <a:miter lim="800000"/>
            <a:headEnd type="none" w="sm" len="sm"/>
            <a:tailEnd type="none" w="sm" len="sm"/>
          </a:ln>
        </p:spPr>
      </p:cxnSp>
      <p:sp>
        <p:nvSpPr>
          <p:cNvPr id="141" name="Google Shape;141;p43"/>
          <p:cNvSpPr txBox="1">
            <a:spLocks noGrp="1"/>
          </p:cNvSpPr>
          <p:nvPr>
            <p:ph type="body" idx="1"/>
          </p:nvPr>
        </p:nvSpPr>
        <p:spPr>
          <a:xfrm>
            <a:off x="276225" y="772302"/>
            <a:ext cx="11304588" cy="23971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B1B2C"/>
              </a:buClr>
              <a:buSzPts val="1200"/>
              <a:buFont typeface="Arial"/>
              <a:buNone/>
              <a:defRPr sz="1200" b="1" i="0" u="none" strike="noStrike" cap="none">
                <a:solidFill>
                  <a:srgbClr val="EB1B2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42" name="Google Shape;142;p43"/>
          <p:cNvSpPr txBox="1">
            <a:spLocks noGrp="1"/>
          </p:cNvSpPr>
          <p:nvPr>
            <p:ph type="body" idx="2"/>
          </p:nvPr>
        </p:nvSpPr>
        <p:spPr>
          <a:xfrm>
            <a:off x="548333" y="1096628"/>
            <a:ext cx="4946067" cy="5409060"/>
          </a:xfrm>
          <a:prstGeom prst="rect">
            <a:avLst/>
          </a:prstGeom>
          <a:noFill/>
          <a:ln>
            <a:noFill/>
          </a:ln>
        </p:spPr>
        <p:txBody>
          <a:bodyPr spcFirstLastPara="1" wrap="square" lIns="91425" tIns="45700" rIns="91425" bIns="45700" anchor="t" anchorCtr="0">
            <a:noAutofit/>
          </a:bodyPr>
          <a:lstStyle>
            <a:lvl1pPr marL="457200" marR="0" lvl="0" indent="-309880" algn="l" rtl="0">
              <a:lnSpc>
                <a:spcPct val="120000"/>
              </a:lnSpc>
              <a:spcBef>
                <a:spcPts val="1000"/>
              </a:spcBef>
              <a:spcAft>
                <a:spcPts val="0"/>
              </a:spcAft>
              <a:buClr>
                <a:srgbClr val="000000"/>
              </a:buClr>
              <a:buSzPts val="1280"/>
              <a:buFont typeface="Arial"/>
              <a:buChar char="•"/>
              <a:defRPr sz="16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43" name="Google Shape;143;p43"/>
          <p:cNvSpPr txBox="1">
            <a:spLocks noGrp="1"/>
          </p:cNvSpPr>
          <p:nvPr>
            <p:ph type="body" idx="3"/>
          </p:nvPr>
        </p:nvSpPr>
        <p:spPr>
          <a:xfrm>
            <a:off x="6396800" y="1096628"/>
            <a:ext cx="4946067" cy="2332370"/>
          </a:xfrm>
          <a:prstGeom prst="rect">
            <a:avLst/>
          </a:prstGeom>
          <a:noFill/>
          <a:ln>
            <a:noFill/>
          </a:ln>
        </p:spPr>
        <p:txBody>
          <a:bodyPr spcFirstLastPara="1" wrap="square" lIns="91425" tIns="45700" rIns="91425" bIns="45700" anchor="t" anchorCtr="0">
            <a:noAutofit/>
          </a:bodyPr>
          <a:lstStyle>
            <a:lvl1pPr marL="457200" marR="0" lvl="0" indent="-309880" algn="l" rtl="0">
              <a:lnSpc>
                <a:spcPct val="120000"/>
              </a:lnSpc>
              <a:spcBef>
                <a:spcPts val="1000"/>
              </a:spcBef>
              <a:spcAft>
                <a:spcPts val="0"/>
              </a:spcAft>
              <a:buClr>
                <a:srgbClr val="000000"/>
              </a:buClr>
              <a:buSzPts val="1280"/>
              <a:buFont typeface="Arial"/>
              <a:buChar char="•"/>
              <a:defRPr sz="16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44" name="Google Shape;144;p43"/>
          <p:cNvSpPr txBox="1">
            <a:spLocks noGrp="1"/>
          </p:cNvSpPr>
          <p:nvPr>
            <p:ph type="body" idx="4"/>
          </p:nvPr>
        </p:nvSpPr>
        <p:spPr>
          <a:xfrm>
            <a:off x="6396800" y="3869545"/>
            <a:ext cx="4946067" cy="2332370"/>
          </a:xfrm>
          <a:prstGeom prst="rect">
            <a:avLst/>
          </a:prstGeom>
          <a:noFill/>
          <a:ln>
            <a:noFill/>
          </a:ln>
        </p:spPr>
        <p:txBody>
          <a:bodyPr spcFirstLastPara="1" wrap="square" lIns="91425" tIns="45700" rIns="91425" bIns="45700" anchor="t" anchorCtr="0">
            <a:noAutofit/>
          </a:bodyPr>
          <a:lstStyle>
            <a:lvl1pPr marL="457200" marR="0" lvl="0" indent="-309880" algn="l" rtl="0">
              <a:lnSpc>
                <a:spcPct val="120000"/>
              </a:lnSpc>
              <a:spcBef>
                <a:spcPts val="1000"/>
              </a:spcBef>
              <a:spcAft>
                <a:spcPts val="0"/>
              </a:spcAft>
              <a:buClr>
                <a:srgbClr val="000000"/>
              </a:buClr>
              <a:buSzPts val="1280"/>
              <a:buFont typeface="Arial"/>
              <a:buChar char="•"/>
              <a:defRPr sz="16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4 Boxes">
  <p:cSld name="4 Boxes">
    <p:spTree>
      <p:nvGrpSpPr>
        <p:cNvPr id="1" name="Shape 145"/>
        <p:cNvGrpSpPr/>
        <p:nvPr/>
      </p:nvGrpSpPr>
      <p:grpSpPr>
        <a:xfrm>
          <a:off x="0" y="0"/>
          <a:ext cx="0" cy="0"/>
          <a:chOff x="0" y="0"/>
          <a:chExt cx="0" cy="0"/>
        </a:xfrm>
      </p:grpSpPr>
      <p:sp>
        <p:nvSpPr>
          <p:cNvPr id="146" name="Google Shape;146;p44"/>
          <p:cNvSpPr txBox="1">
            <a:spLocks noGrp="1"/>
          </p:cNvSpPr>
          <p:nvPr>
            <p:ph type="title"/>
          </p:nvPr>
        </p:nvSpPr>
        <p:spPr>
          <a:xfrm>
            <a:off x="276352" y="146654"/>
            <a:ext cx="11304437" cy="552594"/>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47" name="Google Shape;147;p44"/>
          <p:cNvSpPr txBox="1">
            <a:spLocks noGrp="1"/>
          </p:cNvSpPr>
          <p:nvPr>
            <p:ph type="sldNum" idx="12"/>
          </p:nvPr>
        </p:nvSpPr>
        <p:spPr>
          <a:xfrm>
            <a:off x="95936" y="6356350"/>
            <a:ext cx="581883"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cxnSp>
        <p:nvCxnSpPr>
          <p:cNvPr id="148" name="Google Shape;148;p44"/>
          <p:cNvCxnSpPr/>
          <p:nvPr/>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sp>
        <p:nvSpPr>
          <p:cNvPr id="149" name="Google Shape;149;p44"/>
          <p:cNvSpPr/>
          <p:nvPr/>
        </p:nvSpPr>
        <p:spPr>
          <a:xfrm>
            <a:off x="561012" y="1126346"/>
            <a:ext cx="2651760" cy="5212080"/>
          </a:xfrm>
          <a:prstGeom prst="rect">
            <a:avLst/>
          </a:prstGeom>
          <a:solidFill>
            <a:srgbClr val="EBEBEB"/>
          </a:solidFill>
          <a:ln>
            <a:noFill/>
          </a:ln>
        </p:spPr>
        <p:txBody>
          <a:bodyPr spcFirstLastPara="1" wrap="square" lIns="25400" tIns="25400" rIns="25400" bIns="25400" anchor="ctr" anchorCtr="0">
            <a:noAutofit/>
          </a:bodyPr>
          <a:lstStyle/>
          <a:p>
            <a:pPr marL="0" marR="0" lvl="0" indent="0" algn="ctr" rtl="0">
              <a:lnSpc>
                <a:spcPct val="70000"/>
              </a:lnSpc>
              <a:spcBef>
                <a:spcPts val="0"/>
              </a:spcBef>
              <a:spcAft>
                <a:spcPts val="0"/>
              </a:spcAft>
              <a:buClr>
                <a:srgbClr val="000000"/>
              </a:buClr>
              <a:buSzPts val="1867"/>
              <a:buFont typeface="Arial"/>
              <a:buNone/>
            </a:pPr>
            <a:endParaRPr sz="1867" b="1" i="0" u="none" strike="noStrike" cap="none" dirty="0">
              <a:solidFill>
                <a:srgbClr val="D8D8D8"/>
              </a:solidFill>
              <a:latin typeface="Arial"/>
              <a:ea typeface="Arial"/>
              <a:cs typeface="Arial"/>
              <a:sym typeface="Arial"/>
            </a:endParaRPr>
          </a:p>
        </p:txBody>
      </p:sp>
      <p:sp>
        <p:nvSpPr>
          <p:cNvPr id="150" name="Google Shape;150;p44"/>
          <p:cNvSpPr/>
          <p:nvPr/>
        </p:nvSpPr>
        <p:spPr>
          <a:xfrm>
            <a:off x="3367082" y="1126346"/>
            <a:ext cx="2651760" cy="5212080"/>
          </a:xfrm>
          <a:prstGeom prst="rect">
            <a:avLst/>
          </a:prstGeom>
          <a:solidFill>
            <a:srgbClr val="EBEBEB"/>
          </a:solidFill>
          <a:ln>
            <a:noFill/>
          </a:ln>
        </p:spPr>
        <p:txBody>
          <a:bodyPr spcFirstLastPara="1" wrap="square" lIns="25400" tIns="25400" rIns="25400" bIns="25400" anchor="ctr" anchorCtr="0">
            <a:noAutofit/>
          </a:bodyPr>
          <a:lstStyle/>
          <a:p>
            <a:pPr marL="0" marR="0" lvl="0" indent="0" algn="ctr" rtl="0">
              <a:lnSpc>
                <a:spcPct val="70000"/>
              </a:lnSpc>
              <a:spcBef>
                <a:spcPts val="0"/>
              </a:spcBef>
              <a:spcAft>
                <a:spcPts val="0"/>
              </a:spcAft>
              <a:buClr>
                <a:srgbClr val="000000"/>
              </a:buClr>
              <a:buSzPts val="1867"/>
              <a:buFont typeface="Arial"/>
              <a:buNone/>
            </a:pPr>
            <a:endParaRPr sz="1867" b="1" i="0" u="none" strike="noStrike" cap="none" dirty="0">
              <a:solidFill>
                <a:srgbClr val="D8D8D8"/>
              </a:solidFill>
              <a:latin typeface="Arial"/>
              <a:ea typeface="Arial"/>
              <a:cs typeface="Arial"/>
              <a:sym typeface="Arial"/>
            </a:endParaRPr>
          </a:p>
        </p:txBody>
      </p:sp>
      <p:sp>
        <p:nvSpPr>
          <p:cNvPr id="151" name="Google Shape;151;p44"/>
          <p:cNvSpPr/>
          <p:nvPr/>
        </p:nvSpPr>
        <p:spPr>
          <a:xfrm>
            <a:off x="6173152" y="1126346"/>
            <a:ext cx="2651760" cy="5212080"/>
          </a:xfrm>
          <a:prstGeom prst="rect">
            <a:avLst/>
          </a:prstGeom>
          <a:solidFill>
            <a:srgbClr val="EBEBEB"/>
          </a:solidFill>
          <a:ln>
            <a:noFill/>
          </a:ln>
        </p:spPr>
        <p:txBody>
          <a:bodyPr spcFirstLastPara="1" wrap="square" lIns="25400" tIns="25400" rIns="25400" bIns="25400" anchor="ctr" anchorCtr="0">
            <a:noAutofit/>
          </a:bodyPr>
          <a:lstStyle/>
          <a:p>
            <a:pPr marL="0" marR="0" lvl="0" indent="0" algn="ctr" rtl="0">
              <a:lnSpc>
                <a:spcPct val="70000"/>
              </a:lnSpc>
              <a:spcBef>
                <a:spcPts val="0"/>
              </a:spcBef>
              <a:spcAft>
                <a:spcPts val="0"/>
              </a:spcAft>
              <a:buClr>
                <a:srgbClr val="000000"/>
              </a:buClr>
              <a:buSzPts val="1867"/>
              <a:buFont typeface="Arial"/>
              <a:buNone/>
            </a:pPr>
            <a:endParaRPr sz="1867" b="1" i="0" u="none" strike="noStrike" cap="none" dirty="0">
              <a:solidFill>
                <a:srgbClr val="D8D8D8"/>
              </a:solidFill>
              <a:latin typeface="Arial"/>
              <a:ea typeface="Arial"/>
              <a:cs typeface="Arial"/>
              <a:sym typeface="Arial"/>
            </a:endParaRPr>
          </a:p>
        </p:txBody>
      </p:sp>
      <p:sp>
        <p:nvSpPr>
          <p:cNvPr id="152" name="Google Shape;152;p44"/>
          <p:cNvSpPr/>
          <p:nvPr/>
        </p:nvSpPr>
        <p:spPr>
          <a:xfrm>
            <a:off x="8979223" y="1126346"/>
            <a:ext cx="2651759" cy="5212080"/>
          </a:xfrm>
          <a:prstGeom prst="rect">
            <a:avLst/>
          </a:prstGeom>
          <a:solidFill>
            <a:srgbClr val="EBEBEB"/>
          </a:solidFill>
          <a:ln>
            <a:noFill/>
          </a:ln>
        </p:spPr>
        <p:txBody>
          <a:bodyPr spcFirstLastPara="1" wrap="square" lIns="25400" tIns="25400" rIns="25400" bIns="25400" anchor="ctr" anchorCtr="0">
            <a:noAutofit/>
          </a:bodyPr>
          <a:lstStyle/>
          <a:p>
            <a:pPr marL="0" marR="0" lvl="0" indent="0" algn="ctr" rtl="0">
              <a:lnSpc>
                <a:spcPct val="70000"/>
              </a:lnSpc>
              <a:spcBef>
                <a:spcPts val="0"/>
              </a:spcBef>
              <a:spcAft>
                <a:spcPts val="0"/>
              </a:spcAft>
              <a:buClr>
                <a:srgbClr val="000000"/>
              </a:buClr>
              <a:buSzPts val="1867"/>
              <a:buFont typeface="Arial"/>
              <a:buNone/>
            </a:pPr>
            <a:endParaRPr sz="1867" b="1" i="0" u="none" strike="noStrike" cap="none" dirty="0">
              <a:solidFill>
                <a:srgbClr val="D8D8D8"/>
              </a:solidFill>
              <a:latin typeface="Arial"/>
              <a:ea typeface="Arial"/>
              <a:cs typeface="Arial"/>
              <a:sym typeface="Arial"/>
            </a:endParaRPr>
          </a:p>
        </p:txBody>
      </p:sp>
      <p:sp>
        <p:nvSpPr>
          <p:cNvPr id="153" name="Google Shape;153;p44"/>
          <p:cNvSpPr txBox="1">
            <a:spLocks noGrp="1"/>
          </p:cNvSpPr>
          <p:nvPr>
            <p:ph type="body" idx="1"/>
          </p:nvPr>
        </p:nvSpPr>
        <p:spPr>
          <a:xfrm>
            <a:off x="276225" y="772302"/>
            <a:ext cx="11304588" cy="23971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B1B2C"/>
              </a:buClr>
              <a:buSzPts val="1200"/>
              <a:buFont typeface="Arial"/>
              <a:buNone/>
              <a:defRPr sz="1200" b="1" i="0" u="none" strike="noStrike" cap="none">
                <a:solidFill>
                  <a:srgbClr val="EB1B2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54" name="Google Shape;154;p44"/>
          <p:cNvSpPr txBox="1">
            <a:spLocks noGrp="1"/>
          </p:cNvSpPr>
          <p:nvPr>
            <p:ph type="body" idx="2"/>
          </p:nvPr>
        </p:nvSpPr>
        <p:spPr>
          <a:xfrm>
            <a:off x="739775" y="1254125"/>
            <a:ext cx="2151063" cy="34131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chemeClr val="dk1"/>
              </a:buClr>
              <a:buSzPts val="1300"/>
              <a:buFont typeface="Arial"/>
              <a:buNone/>
              <a:defRPr sz="1300" b="1"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55" name="Google Shape;155;p44"/>
          <p:cNvSpPr txBox="1">
            <a:spLocks noGrp="1"/>
          </p:cNvSpPr>
          <p:nvPr>
            <p:ph type="body" idx="3"/>
          </p:nvPr>
        </p:nvSpPr>
        <p:spPr>
          <a:xfrm>
            <a:off x="3545845" y="1254125"/>
            <a:ext cx="2151063" cy="34131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chemeClr val="dk1"/>
              </a:buClr>
              <a:buSzPts val="1300"/>
              <a:buFont typeface="Arial"/>
              <a:buNone/>
              <a:defRPr sz="1300" b="1"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56" name="Google Shape;156;p44"/>
          <p:cNvSpPr txBox="1">
            <a:spLocks noGrp="1"/>
          </p:cNvSpPr>
          <p:nvPr>
            <p:ph type="body" idx="4"/>
          </p:nvPr>
        </p:nvSpPr>
        <p:spPr>
          <a:xfrm>
            <a:off x="6352656" y="1254125"/>
            <a:ext cx="2151063" cy="34131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chemeClr val="dk1"/>
              </a:buClr>
              <a:buSzPts val="1300"/>
              <a:buFont typeface="Arial"/>
              <a:buNone/>
              <a:defRPr sz="1300" b="1"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57" name="Google Shape;157;p44"/>
          <p:cNvSpPr txBox="1">
            <a:spLocks noGrp="1"/>
          </p:cNvSpPr>
          <p:nvPr>
            <p:ph type="body" idx="5"/>
          </p:nvPr>
        </p:nvSpPr>
        <p:spPr>
          <a:xfrm>
            <a:off x="9157985" y="1254125"/>
            <a:ext cx="2151063" cy="34131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chemeClr val="dk1"/>
              </a:buClr>
              <a:buSzPts val="1300"/>
              <a:buFont typeface="Arial"/>
              <a:buNone/>
              <a:defRPr sz="1300" b="1"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58" name="Google Shape;158;p44"/>
          <p:cNvSpPr txBox="1">
            <a:spLocks noGrp="1"/>
          </p:cNvSpPr>
          <p:nvPr>
            <p:ph type="body" idx="6"/>
          </p:nvPr>
        </p:nvSpPr>
        <p:spPr>
          <a:xfrm>
            <a:off x="739775" y="1614489"/>
            <a:ext cx="2151063" cy="4362448"/>
          </a:xfrm>
          <a:prstGeom prst="rect">
            <a:avLst/>
          </a:prstGeom>
          <a:noFill/>
          <a:ln>
            <a:noFill/>
          </a:ln>
        </p:spPr>
        <p:txBody>
          <a:bodyPr spcFirstLastPara="1" wrap="square" lIns="91425" tIns="45700" rIns="91425" bIns="45700" anchor="t" anchorCtr="0">
            <a:noAutofit/>
          </a:bodyPr>
          <a:lstStyle>
            <a:lvl1pPr marL="457200" marR="0" lvl="0" indent="-289560" algn="l" rtl="0">
              <a:lnSpc>
                <a:spcPct val="120000"/>
              </a:lnSpc>
              <a:spcBef>
                <a:spcPts val="10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59" name="Google Shape;159;p44"/>
          <p:cNvSpPr txBox="1">
            <a:spLocks noGrp="1"/>
          </p:cNvSpPr>
          <p:nvPr>
            <p:ph type="body" idx="7"/>
          </p:nvPr>
        </p:nvSpPr>
        <p:spPr>
          <a:xfrm>
            <a:off x="3545845" y="1614489"/>
            <a:ext cx="2151063" cy="4362448"/>
          </a:xfrm>
          <a:prstGeom prst="rect">
            <a:avLst/>
          </a:prstGeom>
          <a:noFill/>
          <a:ln>
            <a:noFill/>
          </a:ln>
        </p:spPr>
        <p:txBody>
          <a:bodyPr spcFirstLastPara="1" wrap="square" lIns="91425" tIns="45700" rIns="91425" bIns="45700" anchor="t" anchorCtr="0">
            <a:noAutofit/>
          </a:bodyPr>
          <a:lstStyle>
            <a:lvl1pPr marL="457200" marR="0" lvl="0" indent="-289560" algn="l" rtl="0">
              <a:lnSpc>
                <a:spcPct val="120000"/>
              </a:lnSpc>
              <a:spcBef>
                <a:spcPts val="10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60" name="Google Shape;160;p44"/>
          <p:cNvSpPr txBox="1">
            <a:spLocks noGrp="1"/>
          </p:cNvSpPr>
          <p:nvPr>
            <p:ph type="body" idx="8"/>
          </p:nvPr>
        </p:nvSpPr>
        <p:spPr>
          <a:xfrm>
            <a:off x="6352656" y="1614489"/>
            <a:ext cx="2151063" cy="4362448"/>
          </a:xfrm>
          <a:prstGeom prst="rect">
            <a:avLst/>
          </a:prstGeom>
          <a:noFill/>
          <a:ln>
            <a:noFill/>
          </a:ln>
        </p:spPr>
        <p:txBody>
          <a:bodyPr spcFirstLastPara="1" wrap="square" lIns="91425" tIns="45700" rIns="91425" bIns="45700" anchor="t" anchorCtr="0">
            <a:noAutofit/>
          </a:bodyPr>
          <a:lstStyle>
            <a:lvl1pPr marL="457200" marR="0" lvl="0" indent="-289560" algn="l" rtl="0">
              <a:lnSpc>
                <a:spcPct val="120000"/>
              </a:lnSpc>
              <a:spcBef>
                <a:spcPts val="10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61" name="Google Shape;161;p44"/>
          <p:cNvSpPr txBox="1">
            <a:spLocks noGrp="1"/>
          </p:cNvSpPr>
          <p:nvPr>
            <p:ph type="body" idx="9"/>
          </p:nvPr>
        </p:nvSpPr>
        <p:spPr>
          <a:xfrm>
            <a:off x="9157985" y="1614489"/>
            <a:ext cx="2151063" cy="4362448"/>
          </a:xfrm>
          <a:prstGeom prst="rect">
            <a:avLst/>
          </a:prstGeom>
          <a:noFill/>
          <a:ln>
            <a:noFill/>
          </a:ln>
        </p:spPr>
        <p:txBody>
          <a:bodyPr spcFirstLastPara="1" wrap="square" lIns="91425" tIns="45700" rIns="91425" bIns="45700" anchor="t" anchorCtr="0">
            <a:noAutofit/>
          </a:bodyPr>
          <a:lstStyle>
            <a:lvl1pPr marL="457200" marR="0" lvl="0" indent="-289560" algn="l" rtl="0">
              <a:lnSpc>
                <a:spcPct val="120000"/>
              </a:lnSpc>
              <a:spcBef>
                <a:spcPts val="1000"/>
              </a:spcBef>
              <a:spcAft>
                <a:spcPts val="0"/>
              </a:spcAft>
              <a:buClr>
                <a:schemeClr val="dk1"/>
              </a:buClr>
              <a:buSzPts val="960"/>
              <a:buFont typeface="Arial"/>
              <a:buChar char="•"/>
              <a:defRPr sz="12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4 Boxes+Red Headers">
  <p:cSld name="4 Boxes+Red Headers">
    <p:spTree>
      <p:nvGrpSpPr>
        <p:cNvPr id="1" name="Shape 162"/>
        <p:cNvGrpSpPr/>
        <p:nvPr/>
      </p:nvGrpSpPr>
      <p:grpSpPr>
        <a:xfrm>
          <a:off x="0" y="0"/>
          <a:ext cx="0" cy="0"/>
          <a:chOff x="0" y="0"/>
          <a:chExt cx="0" cy="0"/>
        </a:xfrm>
      </p:grpSpPr>
      <p:sp>
        <p:nvSpPr>
          <p:cNvPr id="163" name="Google Shape;163;p45"/>
          <p:cNvSpPr txBox="1">
            <a:spLocks noGrp="1"/>
          </p:cNvSpPr>
          <p:nvPr>
            <p:ph type="title"/>
          </p:nvPr>
        </p:nvSpPr>
        <p:spPr>
          <a:xfrm>
            <a:off x="276352" y="146654"/>
            <a:ext cx="11304437" cy="552594"/>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64" name="Google Shape;164;p45"/>
          <p:cNvSpPr txBox="1">
            <a:spLocks noGrp="1"/>
          </p:cNvSpPr>
          <p:nvPr>
            <p:ph type="sldNum" idx="12"/>
          </p:nvPr>
        </p:nvSpPr>
        <p:spPr>
          <a:xfrm>
            <a:off x="95936" y="6356350"/>
            <a:ext cx="581883"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cxnSp>
        <p:nvCxnSpPr>
          <p:cNvPr id="165" name="Google Shape;165;p45"/>
          <p:cNvCxnSpPr/>
          <p:nvPr/>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sp>
        <p:nvSpPr>
          <p:cNvPr id="166" name="Google Shape;166;p45"/>
          <p:cNvSpPr/>
          <p:nvPr/>
        </p:nvSpPr>
        <p:spPr>
          <a:xfrm>
            <a:off x="561013" y="2313783"/>
            <a:ext cx="2481502" cy="3417743"/>
          </a:xfrm>
          <a:prstGeom prst="rect">
            <a:avLst/>
          </a:prstGeom>
          <a:solidFill>
            <a:srgbClr val="EBEBEB"/>
          </a:solidFill>
          <a:ln>
            <a:noFill/>
          </a:ln>
        </p:spPr>
        <p:txBody>
          <a:bodyPr spcFirstLastPara="1" wrap="square" lIns="25400" tIns="25400" rIns="25400" bIns="25400" anchor="ctr" anchorCtr="0">
            <a:noAutofit/>
          </a:bodyPr>
          <a:lstStyle/>
          <a:p>
            <a:pPr marL="0" marR="0" lvl="0" indent="0" algn="ctr" rtl="0">
              <a:lnSpc>
                <a:spcPct val="70000"/>
              </a:lnSpc>
              <a:spcBef>
                <a:spcPts val="0"/>
              </a:spcBef>
              <a:spcAft>
                <a:spcPts val="0"/>
              </a:spcAft>
              <a:buClr>
                <a:srgbClr val="000000"/>
              </a:buClr>
              <a:buSzPts val="1867"/>
              <a:buFont typeface="Arial"/>
              <a:buNone/>
            </a:pPr>
            <a:endParaRPr sz="1867" b="1" i="0" u="none" strike="noStrike" cap="none" dirty="0">
              <a:solidFill>
                <a:srgbClr val="D8D8D8"/>
              </a:solidFill>
              <a:latin typeface="Arial"/>
              <a:ea typeface="Arial"/>
              <a:cs typeface="Arial"/>
              <a:sym typeface="Arial"/>
            </a:endParaRPr>
          </a:p>
        </p:txBody>
      </p:sp>
      <p:sp>
        <p:nvSpPr>
          <p:cNvPr id="167" name="Google Shape;167;p45"/>
          <p:cNvSpPr/>
          <p:nvPr/>
        </p:nvSpPr>
        <p:spPr>
          <a:xfrm>
            <a:off x="561013" y="1566425"/>
            <a:ext cx="2481505" cy="791974"/>
          </a:xfrm>
          <a:prstGeom prst="rect">
            <a:avLst/>
          </a:prstGeom>
          <a:solidFill>
            <a:srgbClr val="EB1B2C"/>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000000"/>
              </a:buClr>
              <a:buSzPts val="1867"/>
              <a:buFont typeface="Arial"/>
              <a:buNone/>
            </a:pPr>
            <a:endParaRPr sz="1867" b="1" i="0" u="none" strike="noStrike" cap="none" dirty="0">
              <a:solidFill>
                <a:srgbClr val="D5D5D5"/>
              </a:solidFill>
              <a:latin typeface="Arial"/>
              <a:ea typeface="Arial"/>
              <a:cs typeface="Arial"/>
              <a:sym typeface="Arial"/>
            </a:endParaRPr>
          </a:p>
        </p:txBody>
      </p:sp>
      <p:sp>
        <p:nvSpPr>
          <p:cNvPr id="168" name="Google Shape;168;p45"/>
          <p:cNvSpPr/>
          <p:nvPr/>
        </p:nvSpPr>
        <p:spPr>
          <a:xfrm>
            <a:off x="3415647" y="2313783"/>
            <a:ext cx="2481502" cy="3417743"/>
          </a:xfrm>
          <a:prstGeom prst="rect">
            <a:avLst/>
          </a:prstGeom>
          <a:solidFill>
            <a:srgbClr val="EBEBEB"/>
          </a:solidFill>
          <a:ln>
            <a:noFill/>
          </a:ln>
        </p:spPr>
        <p:txBody>
          <a:bodyPr spcFirstLastPara="1" wrap="square" lIns="25400" tIns="25400" rIns="25400" bIns="25400" anchor="ctr" anchorCtr="0">
            <a:noAutofit/>
          </a:bodyPr>
          <a:lstStyle/>
          <a:p>
            <a:pPr marL="0" marR="0" lvl="0" indent="0" algn="ctr" rtl="0">
              <a:lnSpc>
                <a:spcPct val="70000"/>
              </a:lnSpc>
              <a:spcBef>
                <a:spcPts val="0"/>
              </a:spcBef>
              <a:spcAft>
                <a:spcPts val="0"/>
              </a:spcAft>
              <a:buClr>
                <a:srgbClr val="000000"/>
              </a:buClr>
              <a:buSzPts val="1867"/>
              <a:buFont typeface="Arial"/>
              <a:buNone/>
            </a:pPr>
            <a:endParaRPr sz="1867" b="1" i="0" u="none" strike="noStrike" cap="none" dirty="0">
              <a:solidFill>
                <a:srgbClr val="D8D8D8"/>
              </a:solidFill>
              <a:latin typeface="Arial"/>
              <a:ea typeface="Arial"/>
              <a:cs typeface="Arial"/>
              <a:sym typeface="Arial"/>
            </a:endParaRPr>
          </a:p>
        </p:txBody>
      </p:sp>
      <p:sp>
        <p:nvSpPr>
          <p:cNvPr id="169" name="Google Shape;169;p45"/>
          <p:cNvSpPr/>
          <p:nvPr/>
        </p:nvSpPr>
        <p:spPr>
          <a:xfrm>
            <a:off x="3415646" y="1566425"/>
            <a:ext cx="2481505" cy="791974"/>
          </a:xfrm>
          <a:prstGeom prst="rect">
            <a:avLst/>
          </a:prstGeom>
          <a:solidFill>
            <a:srgbClr val="EB1B2C"/>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000000"/>
              </a:buClr>
              <a:buSzPts val="1867"/>
              <a:buFont typeface="Arial"/>
              <a:buNone/>
            </a:pPr>
            <a:endParaRPr sz="1867" b="1" i="0" u="none" strike="noStrike" cap="none" dirty="0">
              <a:solidFill>
                <a:srgbClr val="D5D5D5"/>
              </a:solidFill>
              <a:latin typeface="Arial"/>
              <a:ea typeface="Arial"/>
              <a:cs typeface="Arial"/>
              <a:sym typeface="Arial"/>
            </a:endParaRPr>
          </a:p>
        </p:txBody>
      </p:sp>
      <p:sp>
        <p:nvSpPr>
          <p:cNvPr id="170" name="Google Shape;170;p45"/>
          <p:cNvSpPr/>
          <p:nvPr/>
        </p:nvSpPr>
        <p:spPr>
          <a:xfrm>
            <a:off x="6270280" y="2313783"/>
            <a:ext cx="2481502" cy="3417743"/>
          </a:xfrm>
          <a:prstGeom prst="rect">
            <a:avLst/>
          </a:prstGeom>
          <a:solidFill>
            <a:srgbClr val="EBEBEB"/>
          </a:solidFill>
          <a:ln>
            <a:noFill/>
          </a:ln>
        </p:spPr>
        <p:txBody>
          <a:bodyPr spcFirstLastPara="1" wrap="square" lIns="25400" tIns="25400" rIns="25400" bIns="25400" anchor="ctr" anchorCtr="0">
            <a:noAutofit/>
          </a:bodyPr>
          <a:lstStyle/>
          <a:p>
            <a:pPr marL="0" marR="0" lvl="0" indent="0" algn="ctr" rtl="0">
              <a:lnSpc>
                <a:spcPct val="70000"/>
              </a:lnSpc>
              <a:spcBef>
                <a:spcPts val="0"/>
              </a:spcBef>
              <a:spcAft>
                <a:spcPts val="0"/>
              </a:spcAft>
              <a:buClr>
                <a:srgbClr val="000000"/>
              </a:buClr>
              <a:buSzPts val="1867"/>
              <a:buFont typeface="Arial"/>
              <a:buNone/>
            </a:pPr>
            <a:endParaRPr sz="1867" b="1" i="0" u="none" strike="noStrike" cap="none" dirty="0">
              <a:solidFill>
                <a:srgbClr val="D8D8D8"/>
              </a:solidFill>
              <a:latin typeface="Arial"/>
              <a:ea typeface="Arial"/>
              <a:cs typeface="Arial"/>
              <a:sym typeface="Arial"/>
            </a:endParaRPr>
          </a:p>
        </p:txBody>
      </p:sp>
      <p:sp>
        <p:nvSpPr>
          <p:cNvPr id="171" name="Google Shape;171;p45"/>
          <p:cNvSpPr/>
          <p:nvPr/>
        </p:nvSpPr>
        <p:spPr>
          <a:xfrm>
            <a:off x="6270280" y="1566425"/>
            <a:ext cx="2481505" cy="791974"/>
          </a:xfrm>
          <a:prstGeom prst="rect">
            <a:avLst/>
          </a:prstGeom>
          <a:solidFill>
            <a:srgbClr val="EB1B2C"/>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000000"/>
              </a:buClr>
              <a:buSzPts val="1867"/>
              <a:buFont typeface="Arial"/>
              <a:buNone/>
            </a:pPr>
            <a:endParaRPr sz="1867" b="1" i="0" u="none" strike="noStrike" cap="none" dirty="0">
              <a:solidFill>
                <a:srgbClr val="D5D5D5"/>
              </a:solidFill>
              <a:latin typeface="Arial"/>
              <a:ea typeface="Arial"/>
              <a:cs typeface="Arial"/>
              <a:sym typeface="Arial"/>
            </a:endParaRPr>
          </a:p>
        </p:txBody>
      </p:sp>
      <p:sp>
        <p:nvSpPr>
          <p:cNvPr id="172" name="Google Shape;172;p45"/>
          <p:cNvSpPr/>
          <p:nvPr/>
        </p:nvSpPr>
        <p:spPr>
          <a:xfrm>
            <a:off x="9149481" y="2313783"/>
            <a:ext cx="2481502" cy="3417743"/>
          </a:xfrm>
          <a:prstGeom prst="rect">
            <a:avLst/>
          </a:prstGeom>
          <a:solidFill>
            <a:srgbClr val="EBEBEB"/>
          </a:solidFill>
          <a:ln>
            <a:noFill/>
          </a:ln>
        </p:spPr>
        <p:txBody>
          <a:bodyPr spcFirstLastPara="1" wrap="square" lIns="25400" tIns="25400" rIns="25400" bIns="25400" anchor="ctr" anchorCtr="0">
            <a:noAutofit/>
          </a:bodyPr>
          <a:lstStyle/>
          <a:p>
            <a:pPr marL="0" marR="0" lvl="0" indent="0" algn="ctr" rtl="0">
              <a:lnSpc>
                <a:spcPct val="70000"/>
              </a:lnSpc>
              <a:spcBef>
                <a:spcPts val="0"/>
              </a:spcBef>
              <a:spcAft>
                <a:spcPts val="0"/>
              </a:spcAft>
              <a:buClr>
                <a:srgbClr val="000000"/>
              </a:buClr>
              <a:buSzPts val="1867"/>
              <a:buFont typeface="Arial"/>
              <a:buNone/>
            </a:pPr>
            <a:endParaRPr sz="1867" b="1" i="0" u="none" strike="noStrike" cap="none" dirty="0">
              <a:solidFill>
                <a:srgbClr val="D8D8D8"/>
              </a:solidFill>
              <a:latin typeface="Arial"/>
              <a:ea typeface="Arial"/>
              <a:cs typeface="Arial"/>
              <a:sym typeface="Arial"/>
            </a:endParaRPr>
          </a:p>
        </p:txBody>
      </p:sp>
      <p:sp>
        <p:nvSpPr>
          <p:cNvPr id="173" name="Google Shape;173;p45"/>
          <p:cNvSpPr/>
          <p:nvPr/>
        </p:nvSpPr>
        <p:spPr>
          <a:xfrm>
            <a:off x="9149482" y="1566425"/>
            <a:ext cx="2481505" cy="791974"/>
          </a:xfrm>
          <a:prstGeom prst="rect">
            <a:avLst/>
          </a:prstGeom>
          <a:solidFill>
            <a:srgbClr val="EB1B2C"/>
          </a:solidFill>
          <a:ln>
            <a:noFill/>
          </a:ln>
        </p:spPr>
        <p:txBody>
          <a:bodyPr spcFirstLastPara="1" wrap="square" lIns="25400" tIns="25400" rIns="25400" bIns="25400" anchor="ctr" anchorCtr="0">
            <a:noAutofit/>
          </a:bodyPr>
          <a:lstStyle/>
          <a:p>
            <a:pPr marL="0" marR="0" lvl="0" indent="0" algn="ctr" rtl="0">
              <a:lnSpc>
                <a:spcPct val="100000"/>
              </a:lnSpc>
              <a:spcBef>
                <a:spcPts val="0"/>
              </a:spcBef>
              <a:spcAft>
                <a:spcPts val="0"/>
              </a:spcAft>
              <a:buClr>
                <a:srgbClr val="000000"/>
              </a:buClr>
              <a:buSzPts val="1867"/>
              <a:buFont typeface="Arial"/>
              <a:buNone/>
            </a:pPr>
            <a:endParaRPr sz="1867" b="1" i="0" u="none" strike="noStrike" cap="none" dirty="0">
              <a:solidFill>
                <a:srgbClr val="D5D5D5"/>
              </a:solidFill>
              <a:latin typeface="Arial"/>
              <a:ea typeface="Arial"/>
              <a:cs typeface="Arial"/>
              <a:sym typeface="Arial"/>
            </a:endParaRPr>
          </a:p>
        </p:txBody>
      </p:sp>
      <p:sp>
        <p:nvSpPr>
          <p:cNvPr id="174" name="Google Shape;174;p45"/>
          <p:cNvSpPr txBox="1">
            <a:spLocks noGrp="1"/>
          </p:cNvSpPr>
          <p:nvPr>
            <p:ph type="body" idx="1"/>
          </p:nvPr>
        </p:nvSpPr>
        <p:spPr>
          <a:xfrm>
            <a:off x="725862" y="2811709"/>
            <a:ext cx="2151804" cy="2799382"/>
          </a:xfrm>
          <a:prstGeom prst="rect">
            <a:avLst/>
          </a:prstGeom>
          <a:noFill/>
          <a:ln>
            <a:noFill/>
          </a:ln>
        </p:spPr>
        <p:txBody>
          <a:bodyPr spcFirstLastPara="1" wrap="square" lIns="91425" tIns="45700" rIns="91425" bIns="45700" anchor="t" anchorCtr="0">
            <a:noAutofit/>
          </a:bodyPr>
          <a:lstStyle>
            <a:lvl1pPr marL="457200" marR="0" lvl="0" indent="-289560" algn="l" rtl="0">
              <a:lnSpc>
                <a:spcPct val="120000"/>
              </a:lnSpc>
              <a:spcBef>
                <a:spcPts val="1000"/>
              </a:spcBef>
              <a:spcAft>
                <a:spcPts val="0"/>
              </a:spcAft>
              <a:buClr>
                <a:srgbClr val="000000"/>
              </a:buClr>
              <a:buSzPts val="960"/>
              <a:buFont typeface="Arial"/>
              <a:buChar char="•"/>
              <a:defRPr sz="12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75" name="Google Shape;175;p45"/>
          <p:cNvSpPr txBox="1">
            <a:spLocks noGrp="1"/>
          </p:cNvSpPr>
          <p:nvPr>
            <p:ph type="body" idx="2"/>
          </p:nvPr>
        </p:nvSpPr>
        <p:spPr>
          <a:xfrm>
            <a:off x="725862" y="1683713"/>
            <a:ext cx="1435101" cy="57759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400"/>
              <a:buFont typeface="Arial"/>
              <a:buNone/>
              <a:defRPr sz="1400" b="1" i="0" u="none" strike="noStrike" cap="none">
                <a:solidFill>
                  <a:schemeClr val="lt1"/>
                </a:solidFill>
                <a:latin typeface="Arial"/>
                <a:ea typeface="Arial"/>
                <a:cs typeface="Arial"/>
                <a:sym typeface="Arial"/>
              </a:defRPr>
            </a:lvl1pPr>
            <a:lvl2pPr marL="914400" marR="0" lvl="1" indent="-228600"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76" name="Google Shape;176;p45"/>
          <p:cNvSpPr txBox="1">
            <a:spLocks noGrp="1"/>
          </p:cNvSpPr>
          <p:nvPr>
            <p:ph type="body" idx="3"/>
          </p:nvPr>
        </p:nvSpPr>
        <p:spPr>
          <a:xfrm>
            <a:off x="3580491" y="2811709"/>
            <a:ext cx="2151804" cy="2799382"/>
          </a:xfrm>
          <a:prstGeom prst="rect">
            <a:avLst/>
          </a:prstGeom>
          <a:noFill/>
          <a:ln>
            <a:noFill/>
          </a:ln>
        </p:spPr>
        <p:txBody>
          <a:bodyPr spcFirstLastPara="1" wrap="square" lIns="91425" tIns="45700" rIns="91425" bIns="45700" anchor="t" anchorCtr="0">
            <a:noAutofit/>
          </a:bodyPr>
          <a:lstStyle>
            <a:lvl1pPr marL="457200" marR="0" lvl="0" indent="-289560" algn="l" rtl="0">
              <a:lnSpc>
                <a:spcPct val="120000"/>
              </a:lnSpc>
              <a:spcBef>
                <a:spcPts val="1000"/>
              </a:spcBef>
              <a:spcAft>
                <a:spcPts val="0"/>
              </a:spcAft>
              <a:buClr>
                <a:srgbClr val="000000"/>
              </a:buClr>
              <a:buSzPts val="960"/>
              <a:buFont typeface="Arial"/>
              <a:buChar char="•"/>
              <a:defRPr sz="12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77" name="Google Shape;177;p45"/>
          <p:cNvSpPr txBox="1">
            <a:spLocks noGrp="1"/>
          </p:cNvSpPr>
          <p:nvPr>
            <p:ph type="body" idx="4"/>
          </p:nvPr>
        </p:nvSpPr>
        <p:spPr>
          <a:xfrm>
            <a:off x="3580491" y="1683713"/>
            <a:ext cx="1435101" cy="57759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400"/>
              <a:buFont typeface="Arial"/>
              <a:buNone/>
              <a:defRPr sz="1400" b="1" i="0" u="none" strike="noStrike" cap="none">
                <a:solidFill>
                  <a:schemeClr val="lt1"/>
                </a:solidFill>
                <a:latin typeface="Arial"/>
                <a:ea typeface="Arial"/>
                <a:cs typeface="Arial"/>
                <a:sym typeface="Arial"/>
              </a:defRPr>
            </a:lvl1pPr>
            <a:lvl2pPr marL="914400" marR="0" lvl="1" indent="-228600"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78" name="Google Shape;178;p45"/>
          <p:cNvSpPr txBox="1">
            <a:spLocks noGrp="1"/>
          </p:cNvSpPr>
          <p:nvPr>
            <p:ph type="body" idx="5"/>
          </p:nvPr>
        </p:nvSpPr>
        <p:spPr>
          <a:xfrm>
            <a:off x="6435120" y="2811709"/>
            <a:ext cx="2151804" cy="2799382"/>
          </a:xfrm>
          <a:prstGeom prst="rect">
            <a:avLst/>
          </a:prstGeom>
          <a:noFill/>
          <a:ln>
            <a:noFill/>
          </a:ln>
        </p:spPr>
        <p:txBody>
          <a:bodyPr spcFirstLastPara="1" wrap="square" lIns="91425" tIns="45700" rIns="91425" bIns="45700" anchor="t" anchorCtr="0">
            <a:noAutofit/>
          </a:bodyPr>
          <a:lstStyle>
            <a:lvl1pPr marL="457200" marR="0" lvl="0" indent="-289560" algn="l" rtl="0">
              <a:lnSpc>
                <a:spcPct val="120000"/>
              </a:lnSpc>
              <a:spcBef>
                <a:spcPts val="1000"/>
              </a:spcBef>
              <a:spcAft>
                <a:spcPts val="0"/>
              </a:spcAft>
              <a:buClr>
                <a:srgbClr val="000000"/>
              </a:buClr>
              <a:buSzPts val="960"/>
              <a:buFont typeface="Arial"/>
              <a:buChar char="•"/>
              <a:defRPr sz="12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79" name="Google Shape;179;p45"/>
          <p:cNvSpPr txBox="1">
            <a:spLocks noGrp="1"/>
          </p:cNvSpPr>
          <p:nvPr>
            <p:ph type="body" idx="6"/>
          </p:nvPr>
        </p:nvSpPr>
        <p:spPr>
          <a:xfrm>
            <a:off x="6435120" y="1683713"/>
            <a:ext cx="1435101" cy="57759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400"/>
              <a:buFont typeface="Arial"/>
              <a:buNone/>
              <a:defRPr sz="1400" b="1" i="0" u="none" strike="noStrike" cap="none">
                <a:solidFill>
                  <a:schemeClr val="lt1"/>
                </a:solidFill>
                <a:latin typeface="Arial"/>
                <a:ea typeface="Arial"/>
                <a:cs typeface="Arial"/>
                <a:sym typeface="Arial"/>
              </a:defRPr>
            </a:lvl1pPr>
            <a:lvl2pPr marL="914400" marR="0" lvl="1" indent="-228600"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80" name="Google Shape;180;p45"/>
          <p:cNvSpPr txBox="1">
            <a:spLocks noGrp="1"/>
          </p:cNvSpPr>
          <p:nvPr>
            <p:ph type="body" idx="7"/>
          </p:nvPr>
        </p:nvSpPr>
        <p:spPr>
          <a:xfrm>
            <a:off x="9314327" y="2811709"/>
            <a:ext cx="2151804" cy="2799382"/>
          </a:xfrm>
          <a:prstGeom prst="rect">
            <a:avLst/>
          </a:prstGeom>
          <a:noFill/>
          <a:ln>
            <a:noFill/>
          </a:ln>
        </p:spPr>
        <p:txBody>
          <a:bodyPr spcFirstLastPara="1" wrap="square" lIns="91425" tIns="45700" rIns="91425" bIns="45700" anchor="t" anchorCtr="0">
            <a:noAutofit/>
          </a:bodyPr>
          <a:lstStyle>
            <a:lvl1pPr marL="457200" marR="0" lvl="0" indent="-289560" algn="l" rtl="0">
              <a:lnSpc>
                <a:spcPct val="120000"/>
              </a:lnSpc>
              <a:spcBef>
                <a:spcPts val="1000"/>
              </a:spcBef>
              <a:spcAft>
                <a:spcPts val="0"/>
              </a:spcAft>
              <a:buClr>
                <a:srgbClr val="000000"/>
              </a:buClr>
              <a:buSzPts val="960"/>
              <a:buFont typeface="Arial"/>
              <a:buChar char="•"/>
              <a:defRPr sz="12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81" name="Google Shape;181;p45"/>
          <p:cNvSpPr txBox="1">
            <a:spLocks noGrp="1"/>
          </p:cNvSpPr>
          <p:nvPr>
            <p:ph type="body" idx="8"/>
          </p:nvPr>
        </p:nvSpPr>
        <p:spPr>
          <a:xfrm>
            <a:off x="9314327" y="1683713"/>
            <a:ext cx="1435101" cy="57759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400"/>
              <a:buFont typeface="Arial"/>
              <a:buNone/>
              <a:defRPr sz="1400" b="1" i="0" u="none" strike="noStrike" cap="none">
                <a:solidFill>
                  <a:schemeClr val="lt1"/>
                </a:solidFill>
                <a:latin typeface="Arial"/>
                <a:ea typeface="Arial"/>
                <a:cs typeface="Arial"/>
                <a:sym typeface="Arial"/>
              </a:defRPr>
            </a:lvl1pPr>
            <a:lvl2pPr marL="914400" marR="0" lvl="1" indent="-228600" algn="l" rtl="0">
              <a:lnSpc>
                <a:spcPct val="90000"/>
              </a:lnSpc>
              <a:spcBef>
                <a:spcPts val="50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3pPr>
            <a:lvl4pPr marL="1828800" marR="0" lvl="3"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4pPr>
            <a:lvl5pPr marL="2286000" marR="0" lvl="4" indent="-228600" algn="l"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82" name="Google Shape;182;p45"/>
          <p:cNvSpPr txBox="1">
            <a:spLocks noGrp="1"/>
          </p:cNvSpPr>
          <p:nvPr>
            <p:ph type="body" idx="9"/>
          </p:nvPr>
        </p:nvSpPr>
        <p:spPr>
          <a:xfrm>
            <a:off x="276225" y="772302"/>
            <a:ext cx="11304588" cy="23971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B1B2C"/>
              </a:buClr>
              <a:buSzPts val="1200"/>
              <a:buFont typeface="Arial"/>
              <a:buNone/>
              <a:defRPr sz="1200" b="1" i="0" u="none" strike="noStrike" cap="none">
                <a:solidFill>
                  <a:srgbClr val="EB1B2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83" name="Google Shape;183;p45"/>
          <p:cNvSpPr txBox="1">
            <a:spLocks noGrp="1"/>
          </p:cNvSpPr>
          <p:nvPr>
            <p:ph type="body" idx="13"/>
          </p:nvPr>
        </p:nvSpPr>
        <p:spPr>
          <a:xfrm>
            <a:off x="725862" y="2448600"/>
            <a:ext cx="2151063" cy="34131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chemeClr val="dk1"/>
              </a:buClr>
              <a:buSzPts val="1300"/>
              <a:buFont typeface="Arial"/>
              <a:buNone/>
              <a:defRPr sz="1300" b="1"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84" name="Google Shape;184;p45"/>
          <p:cNvSpPr txBox="1">
            <a:spLocks noGrp="1"/>
          </p:cNvSpPr>
          <p:nvPr>
            <p:ph type="body" idx="14"/>
          </p:nvPr>
        </p:nvSpPr>
        <p:spPr>
          <a:xfrm>
            <a:off x="3581232" y="2448600"/>
            <a:ext cx="2151063" cy="34131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chemeClr val="dk1"/>
              </a:buClr>
              <a:buSzPts val="1300"/>
              <a:buFont typeface="Arial"/>
              <a:buNone/>
              <a:defRPr sz="1300" b="1"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85" name="Google Shape;185;p45"/>
          <p:cNvSpPr txBox="1">
            <a:spLocks noGrp="1"/>
          </p:cNvSpPr>
          <p:nvPr>
            <p:ph type="body" idx="15"/>
          </p:nvPr>
        </p:nvSpPr>
        <p:spPr>
          <a:xfrm>
            <a:off x="6435861" y="2448600"/>
            <a:ext cx="2151063" cy="34131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chemeClr val="dk1"/>
              </a:buClr>
              <a:buSzPts val="1300"/>
              <a:buFont typeface="Arial"/>
              <a:buNone/>
              <a:defRPr sz="1300" b="1"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86" name="Google Shape;186;p45"/>
          <p:cNvSpPr txBox="1">
            <a:spLocks noGrp="1"/>
          </p:cNvSpPr>
          <p:nvPr>
            <p:ph type="body" idx="16"/>
          </p:nvPr>
        </p:nvSpPr>
        <p:spPr>
          <a:xfrm>
            <a:off x="9315068" y="2448600"/>
            <a:ext cx="2151063" cy="34131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chemeClr val="dk1"/>
              </a:buClr>
              <a:buSzPts val="1300"/>
              <a:buFont typeface="Arial"/>
              <a:buNone/>
              <a:defRPr sz="1300" b="1"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Right Side Graphic">
  <p:cSld name="Right Side Graphic">
    <p:spTree>
      <p:nvGrpSpPr>
        <p:cNvPr id="1" name="Shape 187"/>
        <p:cNvGrpSpPr/>
        <p:nvPr/>
      </p:nvGrpSpPr>
      <p:grpSpPr>
        <a:xfrm>
          <a:off x="0" y="0"/>
          <a:ext cx="0" cy="0"/>
          <a:chOff x="0" y="0"/>
          <a:chExt cx="0" cy="0"/>
        </a:xfrm>
      </p:grpSpPr>
      <p:sp>
        <p:nvSpPr>
          <p:cNvPr id="188" name="Google Shape;188;p46"/>
          <p:cNvSpPr txBox="1">
            <a:spLocks noGrp="1"/>
          </p:cNvSpPr>
          <p:nvPr>
            <p:ph type="title"/>
          </p:nvPr>
        </p:nvSpPr>
        <p:spPr>
          <a:xfrm>
            <a:off x="276352" y="146654"/>
            <a:ext cx="11304437" cy="552594"/>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89" name="Google Shape;189;p46"/>
          <p:cNvSpPr txBox="1">
            <a:spLocks noGrp="1"/>
          </p:cNvSpPr>
          <p:nvPr>
            <p:ph type="sldNum" idx="12"/>
          </p:nvPr>
        </p:nvSpPr>
        <p:spPr>
          <a:xfrm>
            <a:off x="95936" y="6356350"/>
            <a:ext cx="581883"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cxnSp>
        <p:nvCxnSpPr>
          <p:cNvPr id="190" name="Google Shape;190;p46"/>
          <p:cNvCxnSpPr/>
          <p:nvPr/>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sp>
        <p:nvSpPr>
          <p:cNvPr id="191" name="Google Shape;191;p46"/>
          <p:cNvSpPr txBox="1">
            <a:spLocks noGrp="1"/>
          </p:cNvSpPr>
          <p:nvPr>
            <p:ph type="body" idx="1"/>
          </p:nvPr>
        </p:nvSpPr>
        <p:spPr>
          <a:xfrm>
            <a:off x="276225" y="772302"/>
            <a:ext cx="11304588" cy="23971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B1B2C"/>
              </a:buClr>
              <a:buSzPts val="1200"/>
              <a:buFont typeface="Arial"/>
              <a:buNone/>
              <a:defRPr sz="1200" b="1" i="0" u="none" strike="noStrike" cap="none">
                <a:solidFill>
                  <a:srgbClr val="EB1B2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192" name="Google Shape;192;p46"/>
          <p:cNvPicPr preferRelativeResize="0"/>
          <p:nvPr/>
        </p:nvPicPr>
        <p:blipFill rotWithShape="1">
          <a:blip r:embed="rId2">
            <a:alphaModFix/>
          </a:blip>
          <a:srcRect/>
          <a:stretch/>
        </p:blipFill>
        <p:spPr>
          <a:xfrm rot="5400000">
            <a:off x="8125853" y="2791853"/>
            <a:ext cx="6880435" cy="1251857"/>
          </a:xfrm>
          <a:prstGeom prst="rect">
            <a:avLst/>
          </a:prstGeom>
          <a:noFill/>
          <a:ln>
            <a:noFill/>
          </a:ln>
        </p:spPr>
      </p:pic>
      <p:sp>
        <p:nvSpPr>
          <p:cNvPr id="193" name="Google Shape;193;p46"/>
          <p:cNvSpPr/>
          <p:nvPr/>
        </p:nvSpPr>
        <p:spPr>
          <a:xfrm>
            <a:off x="10940141" y="0"/>
            <a:ext cx="1251857" cy="6858000"/>
          </a:xfrm>
          <a:prstGeom prst="rect">
            <a:avLst/>
          </a:prstGeom>
          <a:gradFill>
            <a:gsLst>
              <a:gs pos="0">
                <a:srgbClr val="BD573A">
                  <a:alpha val="44313"/>
                </a:srgbClr>
              </a:gs>
              <a:gs pos="95000">
                <a:srgbClr val="41344C">
                  <a:alpha val="40000"/>
                </a:srgbClr>
              </a:gs>
              <a:gs pos="100000">
                <a:srgbClr val="41344C">
                  <a:alpha val="40000"/>
                </a:srgbClr>
              </a:gs>
            </a:gsLst>
            <a:lin ang="27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FFFFFF"/>
              </a:solidFill>
              <a:latin typeface="Calibri"/>
              <a:ea typeface="Calibri"/>
              <a:cs typeface="Calibri"/>
              <a:sym typeface="Calibri"/>
            </a:endParaRPr>
          </a:p>
        </p:txBody>
      </p:sp>
      <p:sp>
        <p:nvSpPr>
          <p:cNvPr id="194" name="Google Shape;194;p46"/>
          <p:cNvSpPr txBox="1">
            <a:spLocks noGrp="1"/>
          </p:cNvSpPr>
          <p:nvPr>
            <p:ph type="body" idx="2"/>
          </p:nvPr>
        </p:nvSpPr>
        <p:spPr>
          <a:xfrm>
            <a:off x="548332" y="1126344"/>
            <a:ext cx="8938567" cy="5000135"/>
          </a:xfrm>
          <a:prstGeom prst="rect">
            <a:avLst/>
          </a:prstGeom>
          <a:noFill/>
          <a:ln>
            <a:noFill/>
          </a:ln>
        </p:spPr>
        <p:txBody>
          <a:bodyPr spcFirstLastPara="1" wrap="square" lIns="91425" tIns="45700" rIns="91425" bIns="45700" anchor="ctr" anchorCtr="0">
            <a:noAutofit/>
          </a:bodyPr>
          <a:lstStyle>
            <a:lvl1pPr marL="457200" marR="0" lvl="0" indent="-381000" algn="l" rtl="0">
              <a:lnSpc>
                <a:spcPct val="90000"/>
              </a:lnSpc>
              <a:spcBef>
                <a:spcPts val="12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ext+Right Graphic">
  <p:cSld name="Text+Right Graphic">
    <p:spTree>
      <p:nvGrpSpPr>
        <p:cNvPr id="1" name="Shape 195"/>
        <p:cNvGrpSpPr/>
        <p:nvPr/>
      </p:nvGrpSpPr>
      <p:grpSpPr>
        <a:xfrm>
          <a:off x="0" y="0"/>
          <a:ext cx="0" cy="0"/>
          <a:chOff x="0" y="0"/>
          <a:chExt cx="0" cy="0"/>
        </a:xfrm>
      </p:grpSpPr>
      <p:cxnSp>
        <p:nvCxnSpPr>
          <p:cNvPr id="196" name="Google Shape;196;p47"/>
          <p:cNvCxnSpPr/>
          <p:nvPr/>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sp>
        <p:nvSpPr>
          <p:cNvPr id="197" name="Google Shape;197;p47"/>
          <p:cNvSpPr txBox="1">
            <a:spLocks noGrp="1"/>
          </p:cNvSpPr>
          <p:nvPr>
            <p:ph type="title"/>
          </p:nvPr>
        </p:nvSpPr>
        <p:spPr>
          <a:xfrm>
            <a:off x="276352" y="146654"/>
            <a:ext cx="11304437" cy="552594"/>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98" name="Google Shape;198;p47"/>
          <p:cNvSpPr txBox="1">
            <a:spLocks noGrp="1"/>
          </p:cNvSpPr>
          <p:nvPr>
            <p:ph type="sldNum" idx="12"/>
          </p:nvPr>
        </p:nvSpPr>
        <p:spPr>
          <a:xfrm>
            <a:off x="95936" y="6356350"/>
            <a:ext cx="581883"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
        <p:nvSpPr>
          <p:cNvPr id="199" name="Google Shape;199;p47"/>
          <p:cNvSpPr txBox="1">
            <a:spLocks noGrp="1"/>
          </p:cNvSpPr>
          <p:nvPr>
            <p:ph type="body" idx="1"/>
          </p:nvPr>
        </p:nvSpPr>
        <p:spPr>
          <a:xfrm>
            <a:off x="276225" y="772302"/>
            <a:ext cx="11304588" cy="23971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B1B2C"/>
              </a:buClr>
              <a:buSzPts val="1200"/>
              <a:buFont typeface="Arial"/>
              <a:buNone/>
              <a:defRPr sz="1200" b="1" i="0" u="none" strike="noStrike" cap="none">
                <a:solidFill>
                  <a:srgbClr val="EB1B2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00" name="Google Shape;200;p47"/>
          <p:cNvSpPr txBox="1">
            <a:spLocks noGrp="1"/>
          </p:cNvSpPr>
          <p:nvPr>
            <p:ph type="body" idx="2"/>
          </p:nvPr>
        </p:nvSpPr>
        <p:spPr>
          <a:xfrm>
            <a:off x="6096000" y="1127125"/>
            <a:ext cx="5484789" cy="488632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01" name="Google Shape;201;p47"/>
          <p:cNvSpPr txBox="1">
            <a:spLocks noGrp="1"/>
          </p:cNvSpPr>
          <p:nvPr>
            <p:ph type="body" idx="3"/>
          </p:nvPr>
        </p:nvSpPr>
        <p:spPr>
          <a:xfrm>
            <a:off x="611188" y="1127125"/>
            <a:ext cx="5110739" cy="488632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20000"/>
              </a:lnSpc>
              <a:spcBef>
                <a:spcPts val="10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1_Text+Left Graphic">
  <p:cSld name="1_Text+Left Graphic">
    <p:spTree>
      <p:nvGrpSpPr>
        <p:cNvPr id="1" name="Shape 202"/>
        <p:cNvGrpSpPr/>
        <p:nvPr/>
      </p:nvGrpSpPr>
      <p:grpSpPr>
        <a:xfrm>
          <a:off x="0" y="0"/>
          <a:ext cx="0" cy="0"/>
          <a:chOff x="0" y="0"/>
          <a:chExt cx="0" cy="0"/>
        </a:xfrm>
      </p:grpSpPr>
      <p:cxnSp>
        <p:nvCxnSpPr>
          <p:cNvPr id="203" name="Google Shape;203;p48"/>
          <p:cNvCxnSpPr/>
          <p:nvPr/>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sp>
        <p:nvSpPr>
          <p:cNvPr id="204" name="Google Shape;204;p48"/>
          <p:cNvSpPr txBox="1">
            <a:spLocks noGrp="1"/>
          </p:cNvSpPr>
          <p:nvPr>
            <p:ph type="title"/>
          </p:nvPr>
        </p:nvSpPr>
        <p:spPr>
          <a:xfrm>
            <a:off x="276352" y="146654"/>
            <a:ext cx="11304437" cy="552594"/>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05" name="Google Shape;205;p48"/>
          <p:cNvSpPr txBox="1">
            <a:spLocks noGrp="1"/>
          </p:cNvSpPr>
          <p:nvPr>
            <p:ph type="sldNum" idx="12"/>
          </p:nvPr>
        </p:nvSpPr>
        <p:spPr>
          <a:xfrm>
            <a:off x="95936" y="6356350"/>
            <a:ext cx="581883"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
        <p:nvSpPr>
          <p:cNvPr id="206" name="Google Shape;206;p48"/>
          <p:cNvSpPr txBox="1">
            <a:spLocks noGrp="1"/>
          </p:cNvSpPr>
          <p:nvPr>
            <p:ph type="body" idx="1"/>
          </p:nvPr>
        </p:nvSpPr>
        <p:spPr>
          <a:xfrm>
            <a:off x="276225" y="772302"/>
            <a:ext cx="11304588" cy="23971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B1B2C"/>
              </a:buClr>
              <a:buSzPts val="1200"/>
              <a:buFont typeface="Arial"/>
              <a:buNone/>
              <a:defRPr sz="1200" b="1" i="0" u="none" strike="noStrike" cap="none">
                <a:solidFill>
                  <a:srgbClr val="EB1B2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07" name="Google Shape;207;p48"/>
          <p:cNvSpPr txBox="1">
            <a:spLocks noGrp="1"/>
          </p:cNvSpPr>
          <p:nvPr>
            <p:ph type="body" idx="2"/>
          </p:nvPr>
        </p:nvSpPr>
        <p:spPr>
          <a:xfrm>
            <a:off x="0" y="1127125"/>
            <a:ext cx="4844375" cy="488632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08" name="Google Shape;208;p48"/>
          <p:cNvSpPr txBox="1">
            <a:spLocks noGrp="1"/>
          </p:cNvSpPr>
          <p:nvPr>
            <p:ph type="body" idx="3"/>
          </p:nvPr>
        </p:nvSpPr>
        <p:spPr>
          <a:xfrm>
            <a:off x="5394127" y="1127125"/>
            <a:ext cx="6186662" cy="488632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20000"/>
              </a:lnSpc>
              <a:spcBef>
                <a:spcPts val="10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Large Text Body - Left Aligned Over Background Image">
  <p:cSld name="Large Text Body - Left Aligned Over Background Image">
    <p:bg>
      <p:bgPr>
        <a:solidFill>
          <a:schemeClr val="dk1"/>
        </a:solidFill>
        <a:effectLst/>
      </p:bgPr>
    </p:bg>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548333" y="2079777"/>
            <a:ext cx="4173569" cy="2698446"/>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3" name="Google Shape;23;p25"/>
          <p:cNvSpPr txBox="1">
            <a:spLocks noGrp="1"/>
          </p:cNvSpPr>
          <p:nvPr>
            <p:ph type="sldNum" idx="12"/>
          </p:nvPr>
        </p:nvSpPr>
        <p:spPr>
          <a:xfrm>
            <a:off x="95936" y="6356350"/>
            <a:ext cx="581883"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rgbClr val="75707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
        <p:nvSpPr>
          <p:cNvPr id="24" name="Google Shape;24;p25"/>
          <p:cNvSpPr txBox="1">
            <a:spLocks noGrp="1"/>
          </p:cNvSpPr>
          <p:nvPr>
            <p:ph type="body" idx="1"/>
          </p:nvPr>
        </p:nvSpPr>
        <p:spPr>
          <a:xfrm>
            <a:off x="276224" y="6217920"/>
            <a:ext cx="11649075" cy="459193"/>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1229798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Basic Header">
  <p:cSld name="Basic Header">
    <p:spTree>
      <p:nvGrpSpPr>
        <p:cNvPr id="1" name="Shape 62"/>
        <p:cNvGrpSpPr/>
        <p:nvPr/>
      </p:nvGrpSpPr>
      <p:grpSpPr>
        <a:xfrm>
          <a:off x="0" y="0"/>
          <a:ext cx="0" cy="0"/>
          <a:chOff x="0" y="0"/>
          <a:chExt cx="0" cy="0"/>
        </a:xfrm>
      </p:grpSpPr>
      <p:cxnSp>
        <p:nvCxnSpPr>
          <p:cNvPr id="63" name="Google Shape;63;p16"/>
          <p:cNvCxnSpPr/>
          <p:nvPr/>
        </p:nvCxnSpPr>
        <p:spPr>
          <a:xfrm>
            <a:off x="635000" y="762000"/>
            <a:ext cx="650024" cy="0"/>
          </a:xfrm>
          <a:prstGeom prst="straightConnector1">
            <a:avLst/>
          </a:prstGeom>
          <a:noFill/>
          <a:ln w="63500" cap="flat" cmpd="sng">
            <a:solidFill>
              <a:srgbClr val="E31937"/>
            </a:solidFill>
            <a:prstDash val="solid"/>
            <a:round/>
            <a:headEnd type="none" w="sm" len="sm"/>
            <a:tailEnd type="none" w="sm" len="sm"/>
          </a:ln>
        </p:spPr>
      </p:cxnSp>
      <p:sp>
        <p:nvSpPr>
          <p:cNvPr id="64" name="Google Shape;64;p16"/>
          <p:cNvSpPr txBox="1">
            <a:spLocks noGrp="1"/>
          </p:cNvSpPr>
          <p:nvPr>
            <p:ph type="body" idx="1"/>
          </p:nvPr>
        </p:nvSpPr>
        <p:spPr>
          <a:xfrm>
            <a:off x="554186" y="362374"/>
            <a:ext cx="11083629" cy="274639"/>
          </a:xfrm>
          <a:prstGeom prst="rect">
            <a:avLst/>
          </a:prstGeom>
          <a:noFill/>
          <a:ln>
            <a:noFill/>
          </a:ln>
        </p:spPr>
        <p:txBody>
          <a:bodyPr spcFirstLastPara="1" wrap="square" lIns="91450" tIns="91450" rIns="91450" bIns="91450" anchor="t" anchorCtr="0">
            <a:normAutofit/>
          </a:bodyPr>
          <a:lstStyle>
            <a:lvl1pPr marL="609585" lvl="0" indent="-304792" algn="l">
              <a:lnSpc>
                <a:spcPct val="120000"/>
              </a:lnSpc>
              <a:spcBef>
                <a:spcPts val="0"/>
              </a:spcBef>
              <a:spcAft>
                <a:spcPts val="0"/>
              </a:spcAft>
              <a:buClr>
                <a:srgbClr val="D5D5D5"/>
              </a:buClr>
              <a:buSzPts val="800"/>
              <a:buFont typeface="Inter Light"/>
              <a:buNone/>
              <a:defRPr sz="1067" b="0" i="1">
                <a:solidFill>
                  <a:srgbClr val="D5D5D5"/>
                </a:solidFill>
                <a:latin typeface="+mj-lt"/>
                <a:ea typeface="Inter Light"/>
                <a:cs typeface="Inter Light"/>
                <a:sym typeface="Inter Light"/>
              </a:defRPr>
            </a:lvl1pPr>
            <a:lvl2pPr marL="1219170" lvl="1" indent="-448722" algn="l">
              <a:lnSpc>
                <a:spcPct val="120000"/>
              </a:lnSpc>
              <a:spcBef>
                <a:spcPts val="0"/>
              </a:spcBef>
              <a:spcAft>
                <a:spcPts val="0"/>
              </a:spcAft>
              <a:buClr>
                <a:srgbClr val="000000"/>
              </a:buClr>
              <a:buSzPts val="1700"/>
              <a:buChar char="•"/>
              <a:defRPr/>
            </a:lvl2pPr>
            <a:lvl3pPr marL="1828754" lvl="2" indent="-448722" algn="l">
              <a:lnSpc>
                <a:spcPct val="120000"/>
              </a:lnSpc>
              <a:spcBef>
                <a:spcPts val="0"/>
              </a:spcBef>
              <a:spcAft>
                <a:spcPts val="0"/>
              </a:spcAft>
              <a:buClr>
                <a:srgbClr val="000000"/>
              </a:buClr>
              <a:buSzPts val="1700"/>
              <a:buChar char="•"/>
              <a:defRPr/>
            </a:lvl3pPr>
            <a:lvl4pPr marL="2438339" lvl="3" indent="-448722" algn="l">
              <a:lnSpc>
                <a:spcPct val="120000"/>
              </a:lnSpc>
              <a:spcBef>
                <a:spcPts val="0"/>
              </a:spcBef>
              <a:spcAft>
                <a:spcPts val="0"/>
              </a:spcAft>
              <a:buClr>
                <a:srgbClr val="000000"/>
              </a:buClr>
              <a:buSzPts val="1700"/>
              <a:buChar char="•"/>
              <a:defRPr/>
            </a:lvl4pPr>
            <a:lvl5pPr marL="3047924" lvl="4" indent="-448722" algn="l">
              <a:lnSpc>
                <a:spcPct val="120000"/>
              </a:lnSpc>
              <a:spcBef>
                <a:spcPts val="0"/>
              </a:spcBef>
              <a:spcAft>
                <a:spcPts val="0"/>
              </a:spcAft>
              <a:buClr>
                <a:srgbClr val="000000"/>
              </a:buClr>
              <a:buSzPts val="1700"/>
              <a:buChar char="•"/>
              <a:defRPr/>
            </a:lvl5pPr>
            <a:lvl6pPr marL="3657509" lvl="5" indent="-448722" algn="l">
              <a:lnSpc>
                <a:spcPct val="120000"/>
              </a:lnSpc>
              <a:spcBef>
                <a:spcPts val="0"/>
              </a:spcBef>
              <a:spcAft>
                <a:spcPts val="0"/>
              </a:spcAft>
              <a:buClr>
                <a:srgbClr val="000000"/>
              </a:buClr>
              <a:buSzPts val="1700"/>
              <a:buChar char="•"/>
              <a:defRPr/>
            </a:lvl6pPr>
            <a:lvl7pPr marL="4267093" lvl="6" indent="-448722" algn="l">
              <a:lnSpc>
                <a:spcPct val="120000"/>
              </a:lnSpc>
              <a:spcBef>
                <a:spcPts val="0"/>
              </a:spcBef>
              <a:spcAft>
                <a:spcPts val="0"/>
              </a:spcAft>
              <a:buClr>
                <a:srgbClr val="000000"/>
              </a:buClr>
              <a:buSzPts val="1700"/>
              <a:buChar char="•"/>
              <a:defRPr/>
            </a:lvl7pPr>
            <a:lvl8pPr marL="4876678" lvl="7" indent="-448722" algn="l">
              <a:lnSpc>
                <a:spcPct val="120000"/>
              </a:lnSpc>
              <a:spcBef>
                <a:spcPts val="0"/>
              </a:spcBef>
              <a:spcAft>
                <a:spcPts val="0"/>
              </a:spcAft>
              <a:buClr>
                <a:srgbClr val="000000"/>
              </a:buClr>
              <a:buSzPts val="1700"/>
              <a:buChar char="•"/>
              <a:defRPr/>
            </a:lvl8pPr>
            <a:lvl9pPr marL="5486263" lvl="8" indent="-448722" algn="l">
              <a:lnSpc>
                <a:spcPct val="120000"/>
              </a:lnSpc>
              <a:spcBef>
                <a:spcPts val="0"/>
              </a:spcBef>
              <a:spcAft>
                <a:spcPts val="0"/>
              </a:spcAft>
              <a:buClr>
                <a:srgbClr val="000000"/>
              </a:buClr>
              <a:buSzPts val="1700"/>
              <a:buChar char="•"/>
              <a:defRPr/>
            </a:lvl9pPr>
          </a:lstStyle>
          <a:p>
            <a:endParaRPr/>
          </a:p>
        </p:txBody>
      </p:sp>
      <p:sp>
        <p:nvSpPr>
          <p:cNvPr id="65" name="Google Shape;65;p16"/>
          <p:cNvSpPr txBox="1">
            <a:spLocks noGrp="1"/>
          </p:cNvSpPr>
          <p:nvPr>
            <p:ph type="body" idx="2"/>
          </p:nvPr>
        </p:nvSpPr>
        <p:spPr>
          <a:xfrm>
            <a:off x="554186" y="827721"/>
            <a:ext cx="11083629" cy="578803"/>
          </a:xfrm>
          <a:prstGeom prst="rect">
            <a:avLst/>
          </a:prstGeom>
          <a:noFill/>
          <a:ln>
            <a:noFill/>
          </a:ln>
        </p:spPr>
        <p:txBody>
          <a:bodyPr spcFirstLastPara="1" wrap="square" lIns="91450" tIns="91450" rIns="91450" bIns="91450" anchor="t" anchorCtr="0">
            <a:normAutofit/>
          </a:bodyPr>
          <a:lstStyle>
            <a:lvl1pPr marL="609585" lvl="0" indent="-304792" algn="l">
              <a:lnSpc>
                <a:spcPct val="90000"/>
              </a:lnSpc>
              <a:spcBef>
                <a:spcPts val="0"/>
              </a:spcBef>
              <a:spcAft>
                <a:spcPts val="0"/>
              </a:spcAft>
              <a:buClr>
                <a:srgbClr val="000000"/>
              </a:buClr>
              <a:buSzPts val="2200"/>
              <a:buFont typeface="Inter ExtraBold"/>
              <a:buNone/>
              <a:defRPr sz="2933" b="1">
                <a:latin typeface="+mj-lt"/>
                <a:ea typeface="Inter ExtraBold"/>
                <a:cs typeface="Inter ExtraBold"/>
                <a:sym typeface="Inter ExtraBold"/>
              </a:defRPr>
            </a:lvl1pPr>
            <a:lvl2pPr marL="1219170" lvl="1" indent="-448722" algn="l">
              <a:lnSpc>
                <a:spcPct val="120000"/>
              </a:lnSpc>
              <a:spcBef>
                <a:spcPts val="0"/>
              </a:spcBef>
              <a:spcAft>
                <a:spcPts val="0"/>
              </a:spcAft>
              <a:buClr>
                <a:srgbClr val="000000"/>
              </a:buClr>
              <a:buSzPts val="1700"/>
              <a:buChar char="•"/>
              <a:defRPr/>
            </a:lvl2pPr>
            <a:lvl3pPr marL="1828754" lvl="2" indent="-448722" algn="l">
              <a:lnSpc>
                <a:spcPct val="120000"/>
              </a:lnSpc>
              <a:spcBef>
                <a:spcPts val="0"/>
              </a:spcBef>
              <a:spcAft>
                <a:spcPts val="0"/>
              </a:spcAft>
              <a:buClr>
                <a:srgbClr val="000000"/>
              </a:buClr>
              <a:buSzPts val="1700"/>
              <a:buChar char="•"/>
              <a:defRPr/>
            </a:lvl3pPr>
            <a:lvl4pPr marL="2438339" lvl="3" indent="-448722" algn="l">
              <a:lnSpc>
                <a:spcPct val="120000"/>
              </a:lnSpc>
              <a:spcBef>
                <a:spcPts val="0"/>
              </a:spcBef>
              <a:spcAft>
                <a:spcPts val="0"/>
              </a:spcAft>
              <a:buClr>
                <a:srgbClr val="000000"/>
              </a:buClr>
              <a:buSzPts val="1700"/>
              <a:buChar char="•"/>
              <a:defRPr/>
            </a:lvl4pPr>
            <a:lvl5pPr marL="3047924" lvl="4" indent="-448722" algn="l">
              <a:lnSpc>
                <a:spcPct val="120000"/>
              </a:lnSpc>
              <a:spcBef>
                <a:spcPts val="0"/>
              </a:spcBef>
              <a:spcAft>
                <a:spcPts val="0"/>
              </a:spcAft>
              <a:buClr>
                <a:srgbClr val="000000"/>
              </a:buClr>
              <a:buSzPts val="1700"/>
              <a:buChar char="•"/>
              <a:defRPr/>
            </a:lvl5pPr>
            <a:lvl6pPr marL="3657509" lvl="5" indent="-448722" algn="l">
              <a:lnSpc>
                <a:spcPct val="120000"/>
              </a:lnSpc>
              <a:spcBef>
                <a:spcPts val="0"/>
              </a:spcBef>
              <a:spcAft>
                <a:spcPts val="0"/>
              </a:spcAft>
              <a:buClr>
                <a:srgbClr val="000000"/>
              </a:buClr>
              <a:buSzPts val="1700"/>
              <a:buChar char="•"/>
              <a:defRPr/>
            </a:lvl6pPr>
            <a:lvl7pPr marL="4267093" lvl="6" indent="-448722" algn="l">
              <a:lnSpc>
                <a:spcPct val="120000"/>
              </a:lnSpc>
              <a:spcBef>
                <a:spcPts val="0"/>
              </a:spcBef>
              <a:spcAft>
                <a:spcPts val="0"/>
              </a:spcAft>
              <a:buClr>
                <a:srgbClr val="000000"/>
              </a:buClr>
              <a:buSzPts val="1700"/>
              <a:buChar char="•"/>
              <a:defRPr/>
            </a:lvl7pPr>
            <a:lvl8pPr marL="4876678" lvl="7" indent="-448722" algn="l">
              <a:lnSpc>
                <a:spcPct val="120000"/>
              </a:lnSpc>
              <a:spcBef>
                <a:spcPts val="0"/>
              </a:spcBef>
              <a:spcAft>
                <a:spcPts val="0"/>
              </a:spcAft>
              <a:buClr>
                <a:srgbClr val="000000"/>
              </a:buClr>
              <a:buSzPts val="1700"/>
              <a:buChar char="•"/>
              <a:defRPr/>
            </a:lvl8pPr>
            <a:lvl9pPr marL="5486263" lvl="8" indent="-448722" algn="l">
              <a:lnSpc>
                <a:spcPct val="120000"/>
              </a:lnSpc>
              <a:spcBef>
                <a:spcPts val="0"/>
              </a:spcBef>
              <a:spcAft>
                <a:spcPts val="0"/>
              </a:spcAft>
              <a:buClr>
                <a:srgbClr val="000000"/>
              </a:buClr>
              <a:buSzPts val="1700"/>
              <a:buChar char="•"/>
              <a:defRPr/>
            </a:lvl9pPr>
          </a:lstStyle>
          <a:p>
            <a:endParaRPr/>
          </a:p>
        </p:txBody>
      </p:sp>
      <p:sp>
        <p:nvSpPr>
          <p:cNvPr id="66" name="Google Shape;66;p16"/>
          <p:cNvSpPr txBox="1">
            <a:spLocks noGrp="1"/>
          </p:cNvSpPr>
          <p:nvPr>
            <p:ph type="body" idx="3"/>
          </p:nvPr>
        </p:nvSpPr>
        <p:spPr>
          <a:xfrm>
            <a:off x="601104" y="1366893"/>
            <a:ext cx="11039501" cy="382156"/>
          </a:xfrm>
          <a:prstGeom prst="rect">
            <a:avLst/>
          </a:prstGeom>
          <a:noFill/>
          <a:ln>
            <a:noFill/>
          </a:ln>
        </p:spPr>
        <p:txBody>
          <a:bodyPr spcFirstLastPara="1" wrap="square" lIns="38100" tIns="38100" rIns="38100" bIns="38100" anchor="ctr" anchorCtr="0">
            <a:spAutoFit/>
          </a:bodyPr>
          <a:lstStyle>
            <a:lvl1pPr marL="609585" lvl="0" indent="-304792" algn="l">
              <a:lnSpc>
                <a:spcPct val="100000"/>
              </a:lnSpc>
              <a:spcBef>
                <a:spcPts val="667"/>
              </a:spcBef>
              <a:spcAft>
                <a:spcPts val="0"/>
              </a:spcAft>
              <a:buClr>
                <a:srgbClr val="EF2737"/>
              </a:buClr>
              <a:buSzPts val="900"/>
              <a:buFont typeface="Inter"/>
              <a:buNone/>
              <a:defRPr b="1" i="0">
                <a:solidFill>
                  <a:srgbClr val="EF2737"/>
                </a:solidFill>
                <a:latin typeface="+mj-lt"/>
                <a:ea typeface="Inter"/>
                <a:cs typeface="Inter"/>
                <a:sym typeface="Inter"/>
              </a:defRPr>
            </a:lvl1pPr>
            <a:lvl2pPr marL="1219170" lvl="1" indent="-448722" algn="l">
              <a:lnSpc>
                <a:spcPct val="120000"/>
              </a:lnSpc>
              <a:spcBef>
                <a:spcPts val="0"/>
              </a:spcBef>
              <a:spcAft>
                <a:spcPts val="0"/>
              </a:spcAft>
              <a:buClr>
                <a:srgbClr val="000000"/>
              </a:buClr>
              <a:buSzPts val="1700"/>
              <a:buChar char="•"/>
              <a:defRPr/>
            </a:lvl2pPr>
            <a:lvl3pPr marL="1828754" lvl="2" indent="-448722" algn="l">
              <a:lnSpc>
                <a:spcPct val="120000"/>
              </a:lnSpc>
              <a:spcBef>
                <a:spcPts val="0"/>
              </a:spcBef>
              <a:spcAft>
                <a:spcPts val="0"/>
              </a:spcAft>
              <a:buClr>
                <a:srgbClr val="000000"/>
              </a:buClr>
              <a:buSzPts val="1700"/>
              <a:buChar char="•"/>
              <a:defRPr/>
            </a:lvl3pPr>
            <a:lvl4pPr marL="2438339" lvl="3" indent="-448722" algn="l">
              <a:lnSpc>
                <a:spcPct val="120000"/>
              </a:lnSpc>
              <a:spcBef>
                <a:spcPts val="0"/>
              </a:spcBef>
              <a:spcAft>
                <a:spcPts val="0"/>
              </a:spcAft>
              <a:buClr>
                <a:srgbClr val="000000"/>
              </a:buClr>
              <a:buSzPts val="1700"/>
              <a:buChar char="•"/>
              <a:defRPr/>
            </a:lvl4pPr>
            <a:lvl5pPr marL="3047924" lvl="4" indent="-448722" algn="l">
              <a:lnSpc>
                <a:spcPct val="120000"/>
              </a:lnSpc>
              <a:spcBef>
                <a:spcPts val="0"/>
              </a:spcBef>
              <a:spcAft>
                <a:spcPts val="0"/>
              </a:spcAft>
              <a:buClr>
                <a:srgbClr val="000000"/>
              </a:buClr>
              <a:buSzPts val="1700"/>
              <a:buChar char="•"/>
              <a:defRPr/>
            </a:lvl5pPr>
            <a:lvl6pPr marL="3657509" lvl="5" indent="-448722" algn="l">
              <a:lnSpc>
                <a:spcPct val="120000"/>
              </a:lnSpc>
              <a:spcBef>
                <a:spcPts val="0"/>
              </a:spcBef>
              <a:spcAft>
                <a:spcPts val="0"/>
              </a:spcAft>
              <a:buClr>
                <a:srgbClr val="000000"/>
              </a:buClr>
              <a:buSzPts val="1700"/>
              <a:buChar char="•"/>
              <a:defRPr/>
            </a:lvl6pPr>
            <a:lvl7pPr marL="4267093" lvl="6" indent="-448722" algn="l">
              <a:lnSpc>
                <a:spcPct val="120000"/>
              </a:lnSpc>
              <a:spcBef>
                <a:spcPts val="0"/>
              </a:spcBef>
              <a:spcAft>
                <a:spcPts val="0"/>
              </a:spcAft>
              <a:buClr>
                <a:srgbClr val="000000"/>
              </a:buClr>
              <a:buSzPts val="1700"/>
              <a:buChar char="•"/>
              <a:defRPr/>
            </a:lvl7pPr>
            <a:lvl8pPr marL="4876678" lvl="7" indent="-448722" algn="l">
              <a:lnSpc>
                <a:spcPct val="120000"/>
              </a:lnSpc>
              <a:spcBef>
                <a:spcPts val="0"/>
              </a:spcBef>
              <a:spcAft>
                <a:spcPts val="0"/>
              </a:spcAft>
              <a:buClr>
                <a:srgbClr val="000000"/>
              </a:buClr>
              <a:buSzPts val="1700"/>
              <a:buChar char="•"/>
              <a:defRPr/>
            </a:lvl8pPr>
            <a:lvl9pPr marL="5486263" lvl="8" indent="-448722" algn="l">
              <a:lnSpc>
                <a:spcPct val="120000"/>
              </a:lnSpc>
              <a:spcBef>
                <a:spcPts val="0"/>
              </a:spcBef>
              <a:spcAft>
                <a:spcPts val="0"/>
              </a:spcAft>
              <a:buClr>
                <a:srgbClr val="000000"/>
              </a:buClr>
              <a:buSzPts val="1700"/>
              <a:buChar char="•"/>
              <a:defRPr/>
            </a:lvl9pPr>
          </a:lstStyle>
          <a:p>
            <a:endParaRPr/>
          </a:p>
        </p:txBody>
      </p:sp>
      <p:pic>
        <p:nvPicPr>
          <p:cNvPr id="68" name="Google Shape;68;p16"/>
          <p:cNvPicPr preferRelativeResize="0"/>
          <p:nvPr userDrawn="1"/>
        </p:nvPicPr>
        <p:blipFill rotWithShape="1">
          <a:blip r:embed="rId2">
            <a:alphaModFix/>
          </a:blip>
          <a:srcRect/>
          <a:stretch/>
        </p:blipFill>
        <p:spPr>
          <a:xfrm>
            <a:off x="11299461" y="6089537"/>
            <a:ext cx="581883" cy="583043"/>
          </a:xfrm>
          <a:prstGeom prst="rect">
            <a:avLst/>
          </a:prstGeom>
          <a:noFill/>
          <a:ln>
            <a:noFill/>
          </a:ln>
        </p:spPr>
      </p:pic>
      <p:sp>
        <p:nvSpPr>
          <p:cNvPr id="2" name="Rectangle 1">
            <a:extLst>
              <a:ext uri="{FF2B5EF4-FFF2-40B4-BE49-F238E27FC236}">
                <a16:creationId xmlns:a16="http://schemas.microsoft.com/office/drawing/2014/main" id="{8B1AC43F-8E82-3B20-C031-38CFEA98DCA5}"/>
              </a:ext>
            </a:extLst>
          </p:cNvPr>
          <p:cNvSpPr/>
          <p:nvPr userDrawn="1"/>
        </p:nvSpPr>
        <p:spPr>
          <a:xfrm>
            <a:off x="11005743" y="6623533"/>
            <a:ext cx="1163227" cy="256545"/>
          </a:xfrm>
          <a:prstGeom prst="rect">
            <a:avLst/>
          </a:prstGeom>
        </p:spPr>
        <p:txBody>
          <a:bodyPr wrap="square">
            <a:spAutoFit/>
          </a:bodyPr>
          <a:lstStyle/>
          <a:p>
            <a:pPr algn="ctr" defTabSz="1219170" fontAlgn="base">
              <a:spcBef>
                <a:spcPct val="0"/>
              </a:spcBef>
              <a:spcAft>
                <a:spcPct val="0"/>
              </a:spcAft>
              <a:defRPr/>
            </a:pPr>
            <a:r>
              <a:rPr lang="en-US" sz="1067" dirty="0">
                <a:solidFill>
                  <a:srgbClr val="000000"/>
                </a:solidFill>
              </a:rPr>
              <a:t>MSR KDP-B</a:t>
            </a:r>
          </a:p>
        </p:txBody>
      </p:sp>
      <p:sp>
        <p:nvSpPr>
          <p:cNvPr id="11" name="Slide Number Placeholder 1">
            <a:extLst>
              <a:ext uri="{FF2B5EF4-FFF2-40B4-BE49-F238E27FC236}">
                <a16:creationId xmlns:a16="http://schemas.microsoft.com/office/drawing/2014/main" id="{5CA0FD95-03E3-43C6-8FD3-ADF3E29825C7}"/>
              </a:ext>
            </a:extLst>
          </p:cNvPr>
          <p:cNvSpPr txBox="1">
            <a:spLocks/>
          </p:cNvSpPr>
          <p:nvPr userDrawn="1"/>
        </p:nvSpPr>
        <p:spPr>
          <a:xfrm>
            <a:off x="74198" y="6534248"/>
            <a:ext cx="479988" cy="323753"/>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fld id="{86CB4B4D-7CA3-9044-876B-883B54F8677D}" type="slidenum">
              <a:rPr lang="en-US" sz="1067" smtClean="0"/>
              <a:pPr/>
              <a:t>‹#›</a:t>
            </a:fld>
            <a:endParaRPr lang="en-US" sz="1067" dirty="0"/>
          </a:p>
        </p:txBody>
      </p:sp>
    </p:spTree>
    <p:extLst>
      <p:ext uri="{BB962C8B-B14F-4D97-AF65-F5344CB8AC3E}">
        <p14:creationId xmlns:p14="http://schemas.microsoft.com/office/powerpoint/2010/main" val="677770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3"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 id="2147483668" r:id="rId17"/>
    <p:sldLayoutId id="2147483669" r:id="rId18"/>
    <p:sldLayoutId id="2147483670" r:id="rId19"/>
    <p:sldLayoutId id="2147483671" r:id="rId20"/>
    <p:sldLayoutId id="2147483672" r:id="rId21"/>
    <p:sldLayoutId id="2147483673" r:id="rId22"/>
    <p:sldLayoutId id="2147483674" r:id="rId23"/>
    <p:sldLayoutId id="2147483675" r:id="rId24"/>
    <p:sldLayoutId id="2147483676" r:id="rId25"/>
    <p:sldLayoutId id="2147483677" r:id="rId2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gif"/></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6.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2.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23.gif"/><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9.xml"/><Relationship Id="rId1" Type="http://schemas.openxmlformats.org/officeDocument/2006/relationships/slideLayout" Target="../slideLayouts/slideLayout25.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25.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11.xml"/><Relationship Id="rId1" Type="http://schemas.openxmlformats.org/officeDocument/2006/relationships/slideLayout" Target="../slideLayouts/slideLayout25.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32.jpg"/><Relationship Id="rId7"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pic>
        <p:nvPicPr>
          <p:cNvPr id="213" name="Google Shape;213;g13bf262170f_0_10"/>
          <p:cNvPicPr preferRelativeResize="0"/>
          <p:nvPr/>
        </p:nvPicPr>
        <p:blipFill rotWithShape="1">
          <a:blip r:embed="rId3">
            <a:alphaModFix/>
          </a:blip>
          <a:srcRect l="4625" t="4625"/>
          <a:stretch/>
        </p:blipFill>
        <p:spPr>
          <a:xfrm>
            <a:off x="-1550" y="17"/>
            <a:ext cx="12192000" cy="6857983"/>
          </a:xfrm>
          <a:prstGeom prst="rect">
            <a:avLst/>
          </a:prstGeom>
          <a:noFill/>
          <a:ln>
            <a:noFill/>
          </a:ln>
        </p:spPr>
      </p:pic>
      <p:sp>
        <p:nvSpPr>
          <p:cNvPr id="214" name="Google Shape;214;g13bf262170f_0_10"/>
          <p:cNvSpPr txBox="1"/>
          <p:nvPr/>
        </p:nvSpPr>
        <p:spPr>
          <a:xfrm>
            <a:off x="2157591" y="2822069"/>
            <a:ext cx="8495169" cy="737100"/>
          </a:xfrm>
          <a:prstGeom prst="rect">
            <a:avLst/>
          </a:prstGeom>
          <a:noFill/>
          <a:ln>
            <a:noFill/>
          </a:ln>
        </p:spPr>
        <p:txBody>
          <a:bodyPr spcFirstLastPara="1" wrap="square" lIns="35700" tIns="35700" rIns="35700" bIns="35700" anchor="ctr" anchorCtr="0">
            <a:spAutoFit/>
          </a:bodyPr>
          <a:lstStyle/>
          <a:p>
            <a:pPr marL="0" marR="0" lvl="0" indent="0" algn="l" rtl="0">
              <a:lnSpc>
                <a:spcPct val="90000"/>
              </a:lnSpc>
              <a:spcBef>
                <a:spcPts val="0"/>
              </a:spcBef>
              <a:spcAft>
                <a:spcPts val="0"/>
              </a:spcAft>
              <a:buClr>
                <a:srgbClr val="FFFFFF"/>
              </a:buClr>
              <a:buSzPts val="6300"/>
              <a:buFont typeface="Inter ExtraBold"/>
              <a:buNone/>
            </a:pPr>
            <a:r>
              <a:rPr lang="en-US" sz="4800" b="1" i="0" u="none" strike="noStrike" cap="none" dirty="0">
                <a:solidFill>
                  <a:schemeClr val="lt1"/>
                </a:solidFill>
                <a:effectLst>
                  <a:outerShdw blurRad="38100" dist="38100" dir="2700000" algn="tl">
                    <a:srgbClr val="000000">
                      <a:alpha val="43137"/>
                    </a:srgbClr>
                  </a:outerShdw>
                </a:effectLst>
                <a:latin typeface="Arial"/>
                <a:ea typeface="Arial"/>
                <a:cs typeface="Arial"/>
                <a:sym typeface="Arial"/>
              </a:rPr>
              <a:t>Mars Sample Return (MSR)</a:t>
            </a:r>
            <a:endParaRPr sz="4800" b="0" i="0" u="none" strike="noStrike" cap="none" dirty="0">
              <a:solidFill>
                <a:schemeClr val="lt1"/>
              </a:solidFill>
              <a:effectLst>
                <a:outerShdw blurRad="38100" dist="38100" dir="2700000" algn="tl">
                  <a:srgbClr val="000000">
                    <a:alpha val="43137"/>
                  </a:srgbClr>
                </a:outerShdw>
              </a:effectLst>
              <a:latin typeface="Arial"/>
              <a:ea typeface="Arial"/>
              <a:cs typeface="Arial"/>
              <a:sym typeface="Arial"/>
            </a:endParaRPr>
          </a:p>
        </p:txBody>
      </p:sp>
      <p:sp>
        <p:nvSpPr>
          <p:cNvPr id="7" name="TextBox 6">
            <a:extLst>
              <a:ext uri="{FF2B5EF4-FFF2-40B4-BE49-F238E27FC236}">
                <a16:creationId xmlns:a16="http://schemas.microsoft.com/office/drawing/2014/main" id="{853A9A20-A2AB-43C7-9DBA-95B508524F51}"/>
              </a:ext>
            </a:extLst>
          </p:cNvPr>
          <p:cNvSpPr txBox="1"/>
          <p:nvPr/>
        </p:nvSpPr>
        <p:spPr>
          <a:xfrm>
            <a:off x="4749816" y="6440753"/>
            <a:ext cx="7303774" cy="430887"/>
          </a:xfrm>
          <a:prstGeom prst="rect">
            <a:avLst/>
          </a:prstGeom>
          <a:noFill/>
        </p:spPr>
        <p:txBody>
          <a:bodyPr wrap="square" rtlCol="0">
            <a:spAutoFit/>
          </a:bodyPr>
          <a:lstStyle/>
          <a:p>
            <a:r>
              <a:rPr lang="en-US" sz="1100" dirty="0">
                <a:solidFill>
                  <a:schemeClr val="bg1"/>
                </a:solidFill>
              </a:rPr>
              <a:t>The decision to implement Mars Sample Return will not be finalized until NASA’s completion of the National Environmental Policy Act (NEPA) process. This presentation is being made available for information purposes only.</a:t>
            </a:r>
          </a:p>
        </p:txBody>
      </p:sp>
      <p:sp>
        <p:nvSpPr>
          <p:cNvPr id="8" name="Google Shape;215;g13bf262170f_0_10">
            <a:extLst>
              <a:ext uri="{FF2B5EF4-FFF2-40B4-BE49-F238E27FC236}">
                <a16:creationId xmlns:a16="http://schemas.microsoft.com/office/drawing/2014/main" id="{17A4FD2F-8BAA-4387-8457-10E8C978F5DF}"/>
              </a:ext>
            </a:extLst>
          </p:cNvPr>
          <p:cNvSpPr txBox="1"/>
          <p:nvPr/>
        </p:nvSpPr>
        <p:spPr>
          <a:xfrm>
            <a:off x="138410" y="4158641"/>
            <a:ext cx="8034694" cy="2632798"/>
          </a:xfrm>
          <a:prstGeom prst="rect">
            <a:avLst/>
          </a:prstGeom>
          <a:noFill/>
          <a:ln>
            <a:noFill/>
          </a:ln>
        </p:spPr>
        <p:txBody>
          <a:bodyPr spcFirstLastPara="1" wrap="square" lIns="35700" tIns="35700" rIns="35700" bIns="35700" anchor="ctr" anchorCtr="0">
            <a:spAutoFit/>
          </a:bodyPr>
          <a:lstStyle/>
          <a:p>
            <a:pPr>
              <a:lnSpc>
                <a:spcPct val="130000"/>
              </a:lnSpc>
              <a:buClr>
                <a:srgbClr val="FFFFFF"/>
              </a:buClr>
              <a:buSzPts val="2400"/>
            </a:pPr>
            <a:r>
              <a:rPr lang="en-US" sz="2000" b="1" dirty="0">
                <a:solidFill>
                  <a:srgbClr val="FFFFFF"/>
                </a:solidFill>
              </a:rPr>
              <a:t>Jeff Gramling</a:t>
            </a:r>
          </a:p>
          <a:p>
            <a:pPr>
              <a:lnSpc>
                <a:spcPct val="130000"/>
              </a:lnSpc>
              <a:buClr>
                <a:srgbClr val="FFFFFF"/>
              </a:buClr>
              <a:buSzPts val="2400"/>
            </a:pPr>
            <a:r>
              <a:rPr lang="en-US" b="1" dirty="0">
                <a:solidFill>
                  <a:srgbClr val="FFFFFF"/>
                </a:solidFill>
              </a:rPr>
              <a:t>Director, Mars Sample Return Program (NASA)</a:t>
            </a:r>
            <a:endParaRPr lang="en-US" dirty="0"/>
          </a:p>
          <a:p>
            <a:pPr marL="0" marR="0" lvl="0" indent="0" algn="l" rtl="0">
              <a:lnSpc>
                <a:spcPct val="130000"/>
              </a:lnSpc>
              <a:spcBef>
                <a:spcPts val="0"/>
              </a:spcBef>
              <a:spcAft>
                <a:spcPts val="0"/>
              </a:spcAft>
              <a:buClr>
                <a:srgbClr val="FFFFFF"/>
              </a:buClr>
              <a:buSzPts val="2400"/>
              <a:buFont typeface="Inter"/>
              <a:buNone/>
            </a:pPr>
            <a:r>
              <a:rPr lang="en-US" sz="2000" b="1" dirty="0">
                <a:solidFill>
                  <a:srgbClr val="FFFFFF"/>
                </a:solidFill>
              </a:rPr>
              <a:t>Francois </a:t>
            </a:r>
            <a:r>
              <a:rPr lang="en-US" sz="2000" b="1" dirty="0" err="1">
                <a:solidFill>
                  <a:srgbClr val="FFFFFF"/>
                </a:solidFill>
              </a:rPr>
              <a:t>Spoto</a:t>
            </a:r>
            <a:endParaRPr lang="en-US" sz="2000" b="1" dirty="0">
              <a:solidFill>
                <a:srgbClr val="FFFFFF"/>
              </a:solidFill>
            </a:endParaRPr>
          </a:p>
          <a:p>
            <a:pPr marL="0" marR="0" lvl="0" indent="0" algn="l" rtl="0">
              <a:lnSpc>
                <a:spcPct val="130000"/>
              </a:lnSpc>
              <a:spcBef>
                <a:spcPts val="0"/>
              </a:spcBef>
              <a:spcAft>
                <a:spcPts val="0"/>
              </a:spcAft>
              <a:buClr>
                <a:srgbClr val="FFFFFF"/>
              </a:buClr>
              <a:buSzPts val="2400"/>
              <a:buFont typeface="Inter"/>
              <a:buNone/>
            </a:pPr>
            <a:r>
              <a:rPr lang="en-US" b="1" dirty="0">
                <a:solidFill>
                  <a:srgbClr val="FFFFFF"/>
                </a:solidFill>
              </a:rPr>
              <a:t>Mars Exploration Group Leader (ESA)</a:t>
            </a:r>
          </a:p>
          <a:p>
            <a:pPr>
              <a:lnSpc>
                <a:spcPct val="130000"/>
              </a:lnSpc>
              <a:buClr>
                <a:srgbClr val="FFFFFF"/>
              </a:buClr>
              <a:buSzPts val="2400"/>
            </a:pPr>
            <a:r>
              <a:rPr lang="en-US" sz="2000" b="1" dirty="0">
                <a:solidFill>
                  <a:srgbClr val="FFFFFF"/>
                </a:solidFill>
              </a:rPr>
              <a:t>Richard Cook</a:t>
            </a:r>
          </a:p>
          <a:p>
            <a:pPr>
              <a:lnSpc>
                <a:spcPct val="130000"/>
              </a:lnSpc>
              <a:buClr>
                <a:srgbClr val="FFFFFF"/>
              </a:buClr>
              <a:buSzPts val="2400"/>
            </a:pPr>
            <a:r>
              <a:rPr lang="en-US" b="1" dirty="0">
                <a:solidFill>
                  <a:srgbClr val="FFFFFF"/>
                </a:solidFill>
              </a:rPr>
              <a:t>Program Manager, Mars Sample Return Program (NASA/JPL)</a:t>
            </a:r>
            <a:endParaRPr lang="en-US" dirty="0"/>
          </a:p>
          <a:p>
            <a:pPr marL="0" marR="0" lvl="0" indent="0" algn="l" rtl="0">
              <a:lnSpc>
                <a:spcPct val="130000"/>
              </a:lnSpc>
              <a:spcBef>
                <a:spcPts val="0"/>
              </a:spcBef>
              <a:spcAft>
                <a:spcPts val="0"/>
              </a:spcAft>
              <a:buClr>
                <a:srgbClr val="FFFFFF"/>
              </a:buClr>
              <a:buSzPts val="2400"/>
              <a:buFont typeface="Inter"/>
              <a:buNone/>
            </a:pPr>
            <a:endParaRPr lang="en-US" b="1" dirty="0">
              <a:solidFill>
                <a:srgbClr val="FFFFFF"/>
              </a:solidFill>
            </a:endParaRPr>
          </a:p>
          <a:p>
            <a:pPr marL="0" marR="0" lvl="0" indent="0" algn="l" rtl="0">
              <a:lnSpc>
                <a:spcPct val="130000"/>
              </a:lnSpc>
              <a:spcBef>
                <a:spcPts val="0"/>
              </a:spcBef>
              <a:spcAft>
                <a:spcPts val="0"/>
              </a:spcAft>
              <a:buClr>
                <a:srgbClr val="FFFFFF"/>
              </a:buClr>
              <a:buSzPts val="1200"/>
              <a:buFont typeface="Inter Light"/>
              <a:buNone/>
            </a:pPr>
            <a:r>
              <a:rPr lang="en-US" sz="1200" b="0" i="1" u="none" strike="noStrike" cap="none" dirty="0">
                <a:solidFill>
                  <a:srgbClr val="FFFFFF"/>
                </a:solidFill>
                <a:latin typeface="Arial"/>
                <a:ea typeface="Arial"/>
                <a:cs typeface="Arial"/>
                <a:sym typeface="Arial"/>
              </a:rPr>
              <a:t>IAC, September 2022</a:t>
            </a:r>
            <a:endParaRPr sz="1500" b="0" i="0" u="none" strike="noStrike" cap="none" dirty="0">
              <a:solidFill>
                <a:srgbClr val="000000"/>
              </a:solidFill>
              <a:latin typeface="Arial"/>
              <a:ea typeface="Arial"/>
              <a:cs typeface="Arial"/>
              <a:sym typeface="Arial"/>
            </a:endParaRPr>
          </a:p>
        </p:txBody>
      </p:sp>
      <p:pic>
        <p:nvPicPr>
          <p:cNvPr id="5" name="Picture 4">
            <a:extLst>
              <a:ext uri="{FF2B5EF4-FFF2-40B4-BE49-F238E27FC236}">
                <a16:creationId xmlns:a16="http://schemas.microsoft.com/office/drawing/2014/main" id="{AF0B2CBE-C691-4DAD-8B6E-4A53948A43CC}"/>
              </a:ext>
            </a:extLst>
          </p:cNvPr>
          <p:cNvPicPr>
            <a:picLocks noChangeAspect="1"/>
          </p:cNvPicPr>
          <p:nvPr/>
        </p:nvPicPr>
        <p:blipFill>
          <a:blip r:embed="rId4"/>
          <a:stretch>
            <a:fillRect/>
          </a:stretch>
        </p:blipFill>
        <p:spPr>
          <a:xfrm>
            <a:off x="9439564" y="-476778"/>
            <a:ext cx="3045795" cy="1912162"/>
          </a:xfrm>
          <a:prstGeom prst="rect">
            <a:avLst/>
          </a:prstGeom>
        </p:spPr>
      </p:pic>
      <p:pic>
        <p:nvPicPr>
          <p:cNvPr id="11" name="Picture 10">
            <a:extLst>
              <a:ext uri="{FF2B5EF4-FFF2-40B4-BE49-F238E27FC236}">
                <a16:creationId xmlns:a16="http://schemas.microsoft.com/office/drawing/2014/main" id="{0B659730-FD9C-48CE-AEA8-FA2D6E44CA41}"/>
              </a:ext>
            </a:extLst>
          </p:cNvPr>
          <p:cNvPicPr>
            <a:picLocks noChangeAspect="1"/>
          </p:cNvPicPr>
          <p:nvPr/>
        </p:nvPicPr>
        <p:blipFill>
          <a:blip r:embed="rId5"/>
          <a:stretch>
            <a:fillRect/>
          </a:stretch>
        </p:blipFill>
        <p:spPr>
          <a:xfrm>
            <a:off x="8655629" y="27248"/>
            <a:ext cx="1852740" cy="92637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6" name="Google Shape;256;p6"/>
          <p:cNvSpPr txBox="1">
            <a:spLocks noGrp="1"/>
          </p:cNvSpPr>
          <p:nvPr>
            <p:ph type="body" idx="1"/>
          </p:nvPr>
        </p:nvSpPr>
        <p:spPr>
          <a:xfrm>
            <a:off x="276224" y="6217920"/>
            <a:ext cx="11649075" cy="459193"/>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2000"/>
              <a:buNone/>
            </a:pPr>
            <a:endParaRPr dirty="0"/>
          </a:p>
        </p:txBody>
      </p:sp>
      <p:pic>
        <p:nvPicPr>
          <p:cNvPr id="257" name="Google Shape;257;p6"/>
          <p:cNvPicPr preferRelativeResize="0"/>
          <p:nvPr/>
        </p:nvPicPr>
        <p:blipFill rotWithShape="1">
          <a:blip r:embed="rId3">
            <a:alphaModFix/>
          </a:blip>
          <a:srcRect t="600"/>
          <a:stretch/>
        </p:blipFill>
        <p:spPr>
          <a:xfrm>
            <a:off x="0" y="2313432"/>
            <a:ext cx="6096000" cy="4544568"/>
          </a:xfrm>
          <a:prstGeom prst="rect">
            <a:avLst/>
          </a:prstGeom>
          <a:noFill/>
          <a:ln>
            <a:noFill/>
          </a:ln>
        </p:spPr>
      </p:pic>
      <p:pic>
        <p:nvPicPr>
          <p:cNvPr id="258" name="Google Shape;258;p6"/>
          <p:cNvPicPr preferRelativeResize="0"/>
          <p:nvPr/>
        </p:nvPicPr>
        <p:blipFill rotWithShape="1">
          <a:blip r:embed="rId4">
            <a:alphaModFix/>
          </a:blip>
          <a:srcRect r="739" b="739"/>
          <a:stretch/>
        </p:blipFill>
        <p:spPr>
          <a:xfrm>
            <a:off x="6096000" y="2312792"/>
            <a:ext cx="6096000" cy="4572010"/>
          </a:xfrm>
          <a:prstGeom prst="rect">
            <a:avLst/>
          </a:prstGeom>
          <a:noFill/>
          <a:ln>
            <a:noFill/>
          </a:ln>
        </p:spPr>
      </p:pic>
      <p:sp>
        <p:nvSpPr>
          <p:cNvPr id="6" name="Title 1">
            <a:extLst>
              <a:ext uri="{FF2B5EF4-FFF2-40B4-BE49-F238E27FC236}">
                <a16:creationId xmlns:a16="http://schemas.microsoft.com/office/drawing/2014/main" id="{55818DA1-C52B-423D-AFC8-30BA4D61D0CD}"/>
              </a:ext>
            </a:extLst>
          </p:cNvPr>
          <p:cNvSpPr txBox="1">
            <a:spLocks/>
          </p:cNvSpPr>
          <p:nvPr/>
        </p:nvSpPr>
        <p:spPr>
          <a:xfrm>
            <a:off x="576102" y="409861"/>
            <a:ext cx="11039795" cy="169524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400" b="0" dirty="0"/>
              <a:t>“The highest scientific priority of NASA’s robotic exploration efforts this decade should be completion of Mars Sample Return as soon as is practicably possible with no increase or decrease in its current scope</a:t>
            </a:r>
            <a:r>
              <a:rPr lang="en-US" sz="2400" dirty="0"/>
              <a:t>” </a:t>
            </a:r>
          </a:p>
          <a:p>
            <a:r>
              <a:rPr lang="en-US" sz="2400" i="1" dirty="0"/>
              <a:t>	</a:t>
            </a:r>
            <a:r>
              <a:rPr lang="en-US" sz="1800" b="0" i="1" dirty="0"/>
              <a:t>Origins, Worlds, and Life- A Decadal Strategy for Planetary Science and Astrobiology 2023-2032</a:t>
            </a:r>
            <a:endParaRPr lang="en-US" sz="2400" b="0" dirty="0"/>
          </a:p>
        </p:txBody>
      </p:sp>
      <p:cxnSp>
        <p:nvCxnSpPr>
          <p:cNvPr id="7" name="Straight Connector 6">
            <a:extLst>
              <a:ext uri="{FF2B5EF4-FFF2-40B4-BE49-F238E27FC236}">
                <a16:creationId xmlns:a16="http://schemas.microsoft.com/office/drawing/2014/main" id="{321A7F2B-8751-489A-BC79-C3D02BEB9375}"/>
              </a:ext>
            </a:extLst>
          </p:cNvPr>
          <p:cNvCxnSpPr/>
          <p:nvPr/>
        </p:nvCxnSpPr>
        <p:spPr>
          <a:xfrm>
            <a:off x="0" y="2312792"/>
            <a:ext cx="12192000" cy="0"/>
          </a:xfrm>
          <a:prstGeom prst="line">
            <a:avLst/>
          </a:prstGeom>
          <a:ln w="22225">
            <a:solidFill>
              <a:srgbClr val="FFC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76CC1ABD-1B75-48A9-B394-449077C6BE55}"/>
              </a:ext>
            </a:extLst>
          </p:cNvPr>
          <p:cNvPicPr>
            <a:picLocks noChangeAspect="1"/>
          </p:cNvPicPr>
          <p:nvPr/>
        </p:nvPicPr>
        <p:blipFill>
          <a:blip r:embed="rId5"/>
          <a:stretch>
            <a:fillRect/>
          </a:stretch>
        </p:blipFill>
        <p:spPr>
          <a:xfrm>
            <a:off x="11478426" y="129062"/>
            <a:ext cx="677333" cy="67733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228" name="Google Shape;228;p3"/>
          <p:cNvPicPr preferRelativeResize="0"/>
          <p:nvPr/>
        </p:nvPicPr>
        <p:blipFill rotWithShape="1">
          <a:blip r:embed="rId3">
            <a:alphaModFix/>
          </a:blip>
          <a:srcRect l="4625" t="4625"/>
          <a:stretch/>
        </p:blipFill>
        <p:spPr>
          <a:xfrm>
            <a:off x="0" y="17"/>
            <a:ext cx="12192000" cy="6857983"/>
          </a:xfrm>
          <a:prstGeom prst="rect">
            <a:avLst/>
          </a:prstGeom>
          <a:noFill/>
          <a:ln>
            <a:noFill/>
          </a:ln>
        </p:spPr>
      </p:pic>
      <p:sp>
        <p:nvSpPr>
          <p:cNvPr id="2" name="TextBox 1">
            <a:extLst>
              <a:ext uri="{FF2B5EF4-FFF2-40B4-BE49-F238E27FC236}">
                <a16:creationId xmlns:a16="http://schemas.microsoft.com/office/drawing/2014/main" id="{C7FF0F85-EA3B-5333-5832-F4AF2E70FC9E}"/>
              </a:ext>
            </a:extLst>
          </p:cNvPr>
          <p:cNvSpPr txBox="1"/>
          <p:nvPr/>
        </p:nvSpPr>
        <p:spPr>
          <a:xfrm>
            <a:off x="3642236" y="1788898"/>
            <a:ext cx="4730549" cy="2677656"/>
          </a:xfrm>
          <a:prstGeom prst="rect">
            <a:avLst/>
          </a:prstGeom>
          <a:noFill/>
        </p:spPr>
        <p:txBody>
          <a:bodyPr wrap="square">
            <a:spAutoFit/>
          </a:bodyPr>
          <a:lstStyle/>
          <a:p>
            <a:pPr algn="ctr"/>
            <a:r>
              <a:rPr lang="en-US" sz="2400" b="1" dirty="0">
                <a:solidFill>
                  <a:schemeClr val="bg1"/>
                </a:solidFill>
                <a:effectLst>
                  <a:outerShdw blurRad="38100" dist="38100" dir="2700000" algn="tl">
                    <a:srgbClr val="000000">
                      <a:alpha val="43137"/>
                    </a:srgbClr>
                  </a:outerShdw>
                </a:effectLst>
              </a:rPr>
              <a:t>MSR’s architecture is complex and optimized to reduce development risk and safely deliver scientifically-selected Martian samples for analysis on Earth, while ensuring scientific integrity</a:t>
            </a:r>
            <a:endParaRPr lang="en-GB" sz="2400" b="1" dirty="0">
              <a:effectLst>
                <a:outerShdw blurRad="38100" dist="38100" dir="2700000" algn="tl">
                  <a:srgbClr val="000000">
                    <a:alpha val="43137"/>
                  </a:srgbClr>
                </a:outerShdw>
              </a:effectLst>
            </a:endParaRPr>
          </a:p>
        </p:txBody>
      </p:sp>
      <p:sp>
        <p:nvSpPr>
          <p:cNvPr id="6" name="Oval 5">
            <a:extLst>
              <a:ext uri="{FF2B5EF4-FFF2-40B4-BE49-F238E27FC236}">
                <a16:creationId xmlns:a16="http://schemas.microsoft.com/office/drawing/2014/main" id="{50EF0465-867B-4DFF-9081-46ACD97ADD84}"/>
              </a:ext>
            </a:extLst>
          </p:cNvPr>
          <p:cNvSpPr/>
          <p:nvPr/>
        </p:nvSpPr>
        <p:spPr>
          <a:xfrm>
            <a:off x="11557322" y="216275"/>
            <a:ext cx="541028" cy="5216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236A837-8DD5-4626-9794-416FE35DDFF1}"/>
              </a:ext>
            </a:extLst>
          </p:cNvPr>
          <p:cNvPicPr>
            <a:picLocks noChangeAspect="1"/>
          </p:cNvPicPr>
          <p:nvPr/>
        </p:nvPicPr>
        <p:blipFill>
          <a:blip r:embed="rId4"/>
          <a:stretch>
            <a:fillRect/>
          </a:stretch>
        </p:blipFill>
        <p:spPr>
          <a:xfrm>
            <a:off x="11478426" y="97742"/>
            <a:ext cx="677333" cy="67733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6" name="Title 1">
            <a:extLst>
              <a:ext uri="{FF2B5EF4-FFF2-40B4-BE49-F238E27FC236}">
                <a16:creationId xmlns:a16="http://schemas.microsoft.com/office/drawing/2014/main" id="{55818DA1-C52B-423D-AFC8-30BA4D61D0CD}"/>
              </a:ext>
            </a:extLst>
          </p:cNvPr>
          <p:cNvSpPr txBox="1">
            <a:spLocks/>
          </p:cNvSpPr>
          <p:nvPr/>
        </p:nvSpPr>
        <p:spPr>
          <a:xfrm>
            <a:off x="276224" y="180887"/>
            <a:ext cx="11039795" cy="64293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buSzPts val="1000"/>
              <a:tabLst>
                <a:tab pos="457200" algn="l"/>
              </a:tabLst>
            </a:pPr>
            <a:r>
              <a:rPr lang="en-US" sz="3600" dirty="0">
                <a:latin typeface="Calibri" panose="020F0502020204030204" pitchFamily="34" charset="0"/>
                <a:ea typeface="Times New Roman" panose="02020603050405020304" pitchFamily="18" charset="0"/>
              </a:rPr>
              <a:t>The MSR Campaign is underway with successful landing and collection of 12 scientifically-selected samples</a:t>
            </a:r>
            <a:endParaRPr lang="en-US" sz="3600" dirty="0">
              <a:latin typeface="Calibri" panose="020F0502020204030204" pitchFamily="34" charset="0"/>
              <a:ea typeface="Calibri" panose="020F0502020204030204" pitchFamily="34" charset="0"/>
            </a:endParaRPr>
          </a:p>
        </p:txBody>
      </p:sp>
      <p:pic>
        <p:nvPicPr>
          <p:cNvPr id="7" name="Picture 6">
            <a:extLst>
              <a:ext uri="{FF2B5EF4-FFF2-40B4-BE49-F238E27FC236}">
                <a16:creationId xmlns:a16="http://schemas.microsoft.com/office/drawing/2014/main" id="{E234CD43-4BF2-446A-AAA2-D983830D01A7}"/>
              </a:ext>
            </a:extLst>
          </p:cNvPr>
          <p:cNvPicPr>
            <a:picLocks noChangeAspect="1"/>
          </p:cNvPicPr>
          <p:nvPr/>
        </p:nvPicPr>
        <p:blipFill>
          <a:blip r:embed="rId3"/>
          <a:stretch>
            <a:fillRect/>
          </a:stretch>
        </p:blipFill>
        <p:spPr>
          <a:xfrm>
            <a:off x="1537788" y="1472888"/>
            <a:ext cx="9251956" cy="5204225"/>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E3788B07-924F-4F0B-AF3F-7A7785BFE92D}"/>
              </a:ext>
            </a:extLst>
          </p:cNvPr>
          <p:cNvPicPr>
            <a:picLocks noChangeAspect="1"/>
          </p:cNvPicPr>
          <p:nvPr/>
        </p:nvPicPr>
        <p:blipFill>
          <a:blip r:embed="rId4"/>
          <a:stretch>
            <a:fillRect/>
          </a:stretch>
        </p:blipFill>
        <p:spPr>
          <a:xfrm>
            <a:off x="11478426" y="129062"/>
            <a:ext cx="677333" cy="677333"/>
          </a:xfrm>
          <a:prstGeom prst="rect">
            <a:avLst/>
          </a:prstGeom>
        </p:spPr>
      </p:pic>
    </p:spTree>
    <p:extLst>
      <p:ext uri="{BB962C8B-B14F-4D97-AF65-F5344CB8AC3E}">
        <p14:creationId xmlns:p14="http://schemas.microsoft.com/office/powerpoint/2010/main" val="1376046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37499C2F-376A-7F5B-CDBD-08D63DEFD8C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296" b="37926"/>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A2A91582-17E3-CD19-DC00-C6A4BE980BAF}"/>
              </a:ext>
            </a:extLst>
          </p:cNvPr>
          <p:cNvSpPr>
            <a:spLocks noGrp="1"/>
          </p:cNvSpPr>
          <p:nvPr>
            <p:ph type="body" idx="3"/>
          </p:nvPr>
        </p:nvSpPr>
        <p:spPr>
          <a:xfrm>
            <a:off x="-96812" y="1185095"/>
            <a:ext cx="7138539" cy="4959691"/>
          </a:xfrm>
        </p:spPr>
        <p:txBody>
          <a:bodyPr/>
          <a:lstStyle/>
          <a:p>
            <a:pPr marL="304792" indent="0">
              <a:spcBef>
                <a:spcPts val="1600"/>
              </a:spcBef>
              <a:buClr>
                <a:srgbClr val="FFFFFF"/>
              </a:buClr>
              <a:buSzPct val="100000"/>
            </a:pPr>
            <a:r>
              <a:rPr lang="en-US" sz="2400" b="0" u="sng" dirty="0">
                <a:solidFill>
                  <a:srgbClr val="FFFFFF"/>
                </a:solidFill>
                <a:effectLst>
                  <a:outerShdw blurRad="50800" dist="38100" dir="2700000" algn="tl" rotWithShape="0">
                    <a:prstClr val="black">
                      <a:alpha val="40000"/>
                    </a:prstClr>
                  </a:outerShdw>
                </a:effectLst>
              </a:rPr>
              <a:t>Examples:</a:t>
            </a:r>
          </a:p>
          <a:p>
            <a:pPr marL="685783" indent="-380990">
              <a:spcBef>
                <a:spcPts val="1600"/>
              </a:spcBef>
              <a:buClr>
                <a:srgbClr val="FFFFFF"/>
              </a:buClr>
              <a:buSzPct val="100000"/>
              <a:buFont typeface="Wingdings" pitchFamily="2" charset="2"/>
              <a:buChar char="ü"/>
            </a:pPr>
            <a:r>
              <a:rPr lang="en-US" sz="2133" b="0" u="sng" dirty="0">
                <a:solidFill>
                  <a:srgbClr val="FFFFFF"/>
                </a:solidFill>
                <a:effectLst>
                  <a:outerShdw blurRad="50800" dist="38100" dir="2700000" algn="tl" rotWithShape="0">
                    <a:prstClr val="black">
                      <a:alpha val="40000"/>
                    </a:prstClr>
                  </a:outerShdw>
                </a:effectLst>
              </a:rPr>
              <a:t>Igneous rocks:</a:t>
            </a:r>
            <a:r>
              <a:rPr lang="en-US" sz="2133" b="0" dirty="0">
                <a:solidFill>
                  <a:srgbClr val="FFFFFF"/>
                </a:solidFill>
                <a:effectLst>
                  <a:outerShdw blurRad="50800" dist="38100" dir="2700000" algn="tl" rotWithShape="0">
                    <a:prstClr val="black">
                      <a:alpha val="40000"/>
                    </a:prstClr>
                  </a:outerShdw>
                </a:effectLst>
              </a:rPr>
              <a:t> absolute ages of units in Jezero crater and anchor the ages of Martian epochs</a:t>
            </a:r>
          </a:p>
          <a:p>
            <a:pPr marL="685783" indent="-380990">
              <a:spcBef>
                <a:spcPts val="1600"/>
              </a:spcBef>
              <a:buClr>
                <a:srgbClr val="FFFFFF"/>
              </a:buClr>
              <a:buSzPct val="100000"/>
              <a:buFont typeface="Wingdings" pitchFamily="2" charset="2"/>
              <a:buChar char="ü"/>
            </a:pPr>
            <a:r>
              <a:rPr lang="en-US" sz="2133" b="0" u="sng" dirty="0">
                <a:solidFill>
                  <a:srgbClr val="FFFFFF"/>
                </a:solidFill>
                <a:effectLst>
                  <a:outerShdw blurRad="50800" dist="38100" dir="2700000" algn="tl" rotWithShape="0">
                    <a:prstClr val="black">
                      <a:alpha val="40000"/>
                    </a:prstClr>
                  </a:outerShdw>
                </a:effectLst>
              </a:rPr>
              <a:t>Detrital sedimentary</a:t>
            </a:r>
            <a:r>
              <a:rPr lang="en-US" sz="2133" b="0" dirty="0">
                <a:solidFill>
                  <a:srgbClr val="FFFFFF"/>
                </a:solidFill>
                <a:effectLst>
                  <a:outerShdw blurRad="50800" dist="38100" dir="2700000" algn="tl" rotWithShape="0">
                    <a:prstClr val="black">
                      <a:alpha val="40000"/>
                    </a:prstClr>
                  </a:outerShdw>
                </a:effectLst>
              </a:rPr>
              <a:t> rocks from the delta front, a target for the search for evidence of life</a:t>
            </a:r>
          </a:p>
          <a:p>
            <a:pPr marL="685783" indent="-380990">
              <a:spcBef>
                <a:spcPts val="1600"/>
              </a:spcBef>
              <a:buClr>
                <a:srgbClr val="FFFFFF"/>
              </a:buClr>
              <a:buSzPct val="100000"/>
              <a:buFont typeface="Wingdings" pitchFamily="2" charset="2"/>
              <a:buChar char="ü"/>
            </a:pPr>
            <a:r>
              <a:rPr lang="en-US" sz="2133" b="0" u="sng" dirty="0">
                <a:solidFill>
                  <a:srgbClr val="FFFFFF"/>
                </a:solidFill>
                <a:effectLst>
                  <a:outerShdw blurRad="50800" dist="38100" dir="2700000" algn="tl" rotWithShape="0">
                    <a:prstClr val="black">
                      <a:alpha val="40000"/>
                    </a:prstClr>
                  </a:outerShdw>
                </a:effectLst>
              </a:rPr>
              <a:t>Evidence of aqueous alteration:</a:t>
            </a:r>
            <a:r>
              <a:rPr lang="en-US" sz="2133" b="0" dirty="0">
                <a:solidFill>
                  <a:srgbClr val="FFFFFF"/>
                </a:solidFill>
                <a:effectLst>
                  <a:outerShdw blurRad="50800" dist="38100" dir="2700000" algn="tl" rotWithShape="0">
                    <a:prstClr val="black">
                      <a:alpha val="40000"/>
                    </a:prstClr>
                  </a:outerShdw>
                </a:effectLst>
              </a:rPr>
              <a:t> insights into the history of water in this region of Mars </a:t>
            </a:r>
          </a:p>
          <a:p>
            <a:pPr marL="685783" indent="-380990">
              <a:spcBef>
                <a:spcPts val="1600"/>
              </a:spcBef>
              <a:buClr>
                <a:srgbClr val="FFFFFF"/>
              </a:buClr>
              <a:buSzPct val="100000"/>
              <a:buFont typeface="Wingdings" pitchFamily="2" charset="2"/>
              <a:buChar char="ü"/>
            </a:pPr>
            <a:r>
              <a:rPr lang="en-US" sz="2133" b="0" u="sng" dirty="0">
                <a:solidFill>
                  <a:srgbClr val="FFFFFF"/>
                </a:solidFill>
                <a:effectLst>
                  <a:outerShdw blurRad="50800" dist="38100" dir="2700000" algn="tl" rotWithShape="0">
                    <a:prstClr val="black">
                      <a:alpha val="40000"/>
                    </a:prstClr>
                  </a:outerShdw>
                </a:effectLst>
              </a:rPr>
              <a:t>Organic compounds:</a:t>
            </a:r>
            <a:r>
              <a:rPr lang="en-US" sz="2133" b="0" dirty="0">
                <a:solidFill>
                  <a:srgbClr val="FFFFFF"/>
                </a:solidFill>
                <a:effectLst>
                  <a:outerShdw blurRad="50800" dist="38100" dir="2700000" algn="tl" rotWithShape="0">
                    <a:prstClr val="black">
                      <a:alpha val="40000"/>
                    </a:prstClr>
                  </a:outerShdw>
                </a:effectLst>
              </a:rPr>
              <a:t> deduce their origins (biogenic vs. abiogenic). </a:t>
            </a:r>
          </a:p>
          <a:p>
            <a:pPr marL="685783" indent="-380990">
              <a:spcBef>
                <a:spcPts val="1600"/>
              </a:spcBef>
              <a:buClr>
                <a:srgbClr val="FFFFFF"/>
              </a:buClr>
              <a:buSzPct val="100000"/>
              <a:buFont typeface="Wingdings" pitchFamily="2" charset="2"/>
              <a:buChar char="ü"/>
            </a:pPr>
            <a:r>
              <a:rPr lang="en-US" sz="2133" b="0" dirty="0">
                <a:solidFill>
                  <a:srgbClr val="FFFFFF"/>
                </a:solidFill>
                <a:effectLst>
                  <a:outerShdw blurRad="50800" dist="38100" dir="2700000" algn="tl" rotWithShape="0">
                    <a:prstClr val="black">
                      <a:alpha val="40000"/>
                    </a:prstClr>
                  </a:outerShdw>
                </a:effectLst>
              </a:rPr>
              <a:t>Samples to address major gaps in our knowledge of concern to </a:t>
            </a:r>
            <a:r>
              <a:rPr lang="en-US" sz="2133" b="0" u="sng" dirty="0">
                <a:solidFill>
                  <a:srgbClr val="FFFFFF"/>
                </a:solidFill>
                <a:effectLst>
                  <a:outerShdw blurRad="50800" dist="38100" dir="2700000" algn="tl" rotWithShape="0">
                    <a:prstClr val="black">
                      <a:alpha val="40000"/>
                    </a:prstClr>
                  </a:outerShdw>
                </a:effectLst>
              </a:rPr>
              <a:t>future human exploration</a:t>
            </a:r>
            <a:r>
              <a:rPr lang="en-US" sz="2133" b="0" dirty="0">
                <a:solidFill>
                  <a:srgbClr val="FFFFFF"/>
                </a:solidFill>
                <a:effectLst>
                  <a:outerShdw blurRad="50800" dist="38100" dir="2700000" algn="tl" rotWithShape="0">
                    <a:prstClr val="black">
                      <a:alpha val="40000"/>
                    </a:prstClr>
                  </a:outerShdw>
                </a:effectLst>
              </a:rPr>
              <a:t>.</a:t>
            </a:r>
          </a:p>
        </p:txBody>
      </p:sp>
      <p:sp>
        <p:nvSpPr>
          <p:cNvPr id="6" name="TextBox 5">
            <a:extLst>
              <a:ext uri="{FF2B5EF4-FFF2-40B4-BE49-F238E27FC236}">
                <a16:creationId xmlns:a16="http://schemas.microsoft.com/office/drawing/2014/main" id="{29CEA457-3A34-4735-777D-39F510EC3EA6}"/>
              </a:ext>
            </a:extLst>
          </p:cNvPr>
          <p:cNvSpPr txBox="1"/>
          <p:nvPr/>
        </p:nvSpPr>
        <p:spPr>
          <a:xfrm>
            <a:off x="6920946" y="6467276"/>
            <a:ext cx="4246675" cy="307777"/>
          </a:xfrm>
          <a:prstGeom prst="rect">
            <a:avLst/>
          </a:prstGeom>
          <a:noFill/>
        </p:spPr>
        <p:txBody>
          <a:bodyPr wrap="none" lIns="91440" tIns="45720" rIns="91440" bIns="45720" rtlCol="0" anchor="t">
            <a:spAutoFit/>
          </a:bodyPr>
          <a:lstStyle/>
          <a:p>
            <a:r>
              <a:rPr lang="en-US" dirty="0">
                <a:solidFill>
                  <a:srgbClr val="FFFFFF"/>
                </a:solidFill>
              </a:rPr>
              <a:t>*Beaty, et al, 2019, </a:t>
            </a:r>
            <a:r>
              <a:rPr lang="en-US" i="1" dirty="0">
                <a:solidFill>
                  <a:srgbClr val="FFFFFF"/>
                </a:solidFill>
              </a:rPr>
              <a:t>Meteorit Planet Sci </a:t>
            </a:r>
            <a:r>
              <a:rPr lang="en-US" dirty="0">
                <a:solidFill>
                  <a:srgbClr val="FFFFFF"/>
                </a:solidFill>
              </a:rPr>
              <a:t>54:S3-S152</a:t>
            </a:r>
          </a:p>
        </p:txBody>
      </p:sp>
      <p:sp>
        <p:nvSpPr>
          <p:cNvPr id="2" name="TextBox 1">
            <a:extLst>
              <a:ext uri="{FF2B5EF4-FFF2-40B4-BE49-F238E27FC236}">
                <a16:creationId xmlns:a16="http://schemas.microsoft.com/office/drawing/2014/main" id="{093134DF-2497-6131-0AFA-1DDB2E920B80}"/>
              </a:ext>
            </a:extLst>
          </p:cNvPr>
          <p:cNvSpPr txBox="1"/>
          <p:nvPr/>
        </p:nvSpPr>
        <p:spPr>
          <a:xfrm>
            <a:off x="670561" y="0"/>
            <a:ext cx="10850878" cy="954107"/>
          </a:xfrm>
          <a:prstGeom prst="rect">
            <a:avLst/>
          </a:prstGeom>
          <a:noFill/>
        </p:spPr>
        <p:txBody>
          <a:bodyPr wrap="square" rtlCol="0">
            <a:spAutoFit/>
          </a:bodyPr>
          <a:lstStyle/>
          <a:p>
            <a:r>
              <a:rPr lang="en-US" sz="2800" b="1" dirty="0">
                <a:effectLst>
                  <a:glow rad="101600">
                    <a:srgbClr val="FFFFFF">
                      <a:alpha val="40000"/>
                    </a:srgbClr>
                  </a:glow>
                  <a:outerShdw blurRad="50800" dist="38100" dir="2700000" algn="tl" rotWithShape="0">
                    <a:prstClr val="black">
                      <a:alpha val="40000"/>
                    </a:prstClr>
                  </a:outerShdw>
                </a:effectLst>
              </a:rPr>
              <a:t>All of the science objectives* for MSR could be addressed by the samples already cached</a:t>
            </a:r>
          </a:p>
        </p:txBody>
      </p:sp>
      <p:sp>
        <p:nvSpPr>
          <p:cNvPr id="9" name="Oval 8">
            <a:extLst>
              <a:ext uri="{FF2B5EF4-FFF2-40B4-BE49-F238E27FC236}">
                <a16:creationId xmlns:a16="http://schemas.microsoft.com/office/drawing/2014/main" id="{BE1560FC-3818-401E-AB8E-6F6A4A615FF2}"/>
              </a:ext>
            </a:extLst>
          </p:cNvPr>
          <p:cNvSpPr/>
          <p:nvPr/>
        </p:nvSpPr>
        <p:spPr>
          <a:xfrm>
            <a:off x="11557322" y="216275"/>
            <a:ext cx="541028" cy="5216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82B6E8CA-51AB-4AA7-959A-D26040918316}"/>
              </a:ext>
            </a:extLst>
          </p:cNvPr>
          <p:cNvPicPr>
            <a:picLocks noChangeAspect="1"/>
          </p:cNvPicPr>
          <p:nvPr/>
        </p:nvPicPr>
        <p:blipFill>
          <a:blip r:embed="rId4"/>
          <a:stretch>
            <a:fillRect/>
          </a:stretch>
        </p:blipFill>
        <p:spPr>
          <a:xfrm>
            <a:off x="11478426" y="97742"/>
            <a:ext cx="677333" cy="677333"/>
          </a:xfrm>
          <a:prstGeom prst="rect">
            <a:avLst/>
          </a:prstGeom>
        </p:spPr>
      </p:pic>
    </p:spTree>
    <p:extLst>
      <p:ext uri="{BB962C8B-B14F-4D97-AF65-F5344CB8AC3E}">
        <p14:creationId xmlns:p14="http://schemas.microsoft.com/office/powerpoint/2010/main" val="3806491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6" name="Title 1">
            <a:extLst>
              <a:ext uri="{FF2B5EF4-FFF2-40B4-BE49-F238E27FC236}">
                <a16:creationId xmlns:a16="http://schemas.microsoft.com/office/drawing/2014/main" id="{55818DA1-C52B-423D-AFC8-30BA4D61D0CD}"/>
              </a:ext>
            </a:extLst>
          </p:cNvPr>
          <p:cNvSpPr txBox="1">
            <a:spLocks/>
          </p:cNvSpPr>
          <p:nvPr/>
        </p:nvSpPr>
        <p:spPr>
          <a:xfrm>
            <a:off x="304228" y="136032"/>
            <a:ext cx="11583544" cy="64293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600" dirty="0">
                <a:solidFill>
                  <a:prstClr val="black"/>
                </a:solidFill>
                <a:latin typeface="+mj-lt"/>
                <a:ea typeface="ＭＳ Ｐゴシック" charset="0"/>
                <a:cs typeface="Arial" panose="020B0604020202020204" pitchFamily="34" charset="0"/>
              </a:rPr>
              <a:t>A Joint ESA-NASA Science Team has been established and a Science MOU is in development </a:t>
            </a:r>
            <a:endParaRPr lang="en-US" sz="3500" dirty="0">
              <a:latin typeface="+mj-lt"/>
            </a:endParaRPr>
          </a:p>
        </p:txBody>
      </p:sp>
      <p:pic>
        <p:nvPicPr>
          <p:cNvPr id="7" name="Picture 6">
            <a:extLst>
              <a:ext uri="{FF2B5EF4-FFF2-40B4-BE49-F238E27FC236}">
                <a16:creationId xmlns:a16="http://schemas.microsoft.com/office/drawing/2014/main" id="{0E8DB071-EC95-4847-BC1E-8088D1296FBC}"/>
              </a:ext>
            </a:extLst>
          </p:cNvPr>
          <p:cNvPicPr>
            <a:picLocks noChangeAspect="1"/>
          </p:cNvPicPr>
          <p:nvPr/>
        </p:nvPicPr>
        <p:blipFill>
          <a:blip r:embed="rId3"/>
          <a:stretch>
            <a:fillRect/>
          </a:stretch>
        </p:blipFill>
        <p:spPr>
          <a:xfrm>
            <a:off x="187132" y="1480067"/>
            <a:ext cx="8554097" cy="4979544"/>
          </a:xfrm>
          <a:prstGeom prst="rect">
            <a:avLst/>
          </a:prstGeom>
        </p:spPr>
      </p:pic>
      <p:sp>
        <p:nvSpPr>
          <p:cNvPr id="2" name="TextBox 1">
            <a:extLst>
              <a:ext uri="{FF2B5EF4-FFF2-40B4-BE49-F238E27FC236}">
                <a16:creationId xmlns:a16="http://schemas.microsoft.com/office/drawing/2014/main" id="{CF362E49-8BD4-5598-B813-A416B0B39727}"/>
              </a:ext>
            </a:extLst>
          </p:cNvPr>
          <p:cNvSpPr txBox="1"/>
          <p:nvPr/>
        </p:nvSpPr>
        <p:spPr>
          <a:xfrm>
            <a:off x="8741229" y="2307770"/>
            <a:ext cx="2948996" cy="1600438"/>
          </a:xfrm>
          <a:prstGeom prst="rect">
            <a:avLst/>
          </a:prstGeom>
          <a:noFill/>
        </p:spPr>
        <p:txBody>
          <a:bodyPr wrap="square" rtlCol="0">
            <a:spAutoFit/>
          </a:bodyPr>
          <a:lstStyle/>
          <a:p>
            <a:r>
              <a:rPr lang="en-US" dirty="0"/>
              <a:t>The </a:t>
            </a:r>
            <a:r>
              <a:rPr lang="en-US" b="1" dirty="0"/>
              <a:t>MSR Campaign Science Group </a:t>
            </a:r>
            <a:r>
              <a:rPr lang="en-US" dirty="0"/>
              <a:t>was openly competed and jointly selected.  They will ensure the science potential of the returned samples will be realized through science community involvement</a:t>
            </a:r>
          </a:p>
        </p:txBody>
      </p:sp>
      <p:sp>
        <p:nvSpPr>
          <p:cNvPr id="3" name="TextBox 2">
            <a:extLst>
              <a:ext uri="{FF2B5EF4-FFF2-40B4-BE49-F238E27FC236}">
                <a16:creationId xmlns:a16="http://schemas.microsoft.com/office/drawing/2014/main" id="{0CD22B84-BD32-6C06-5597-19643A448C5E}"/>
              </a:ext>
            </a:extLst>
          </p:cNvPr>
          <p:cNvSpPr txBox="1"/>
          <p:nvPr/>
        </p:nvSpPr>
        <p:spPr>
          <a:xfrm>
            <a:off x="8741228" y="4271030"/>
            <a:ext cx="2948996" cy="1169551"/>
          </a:xfrm>
          <a:prstGeom prst="rect">
            <a:avLst/>
          </a:prstGeom>
          <a:noFill/>
        </p:spPr>
        <p:txBody>
          <a:bodyPr wrap="square" rtlCol="0">
            <a:spAutoFit/>
          </a:bodyPr>
          <a:lstStyle/>
          <a:p>
            <a:r>
              <a:rPr lang="en-US" dirty="0"/>
              <a:t>The </a:t>
            </a:r>
            <a:r>
              <a:rPr lang="en-US" b="1" dirty="0"/>
              <a:t>Science Memorandum of Understanding (MOU) </a:t>
            </a:r>
            <a:r>
              <a:rPr lang="en-US" dirty="0"/>
              <a:t>is an agreement between agencies codifying our intended science collaboration</a:t>
            </a:r>
          </a:p>
        </p:txBody>
      </p:sp>
      <p:pic>
        <p:nvPicPr>
          <p:cNvPr id="9" name="Picture 8">
            <a:extLst>
              <a:ext uri="{FF2B5EF4-FFF2-40B4-BE49-F238E27FC236}">
                <a16:creationId xmlns:a16="http://schemas.microsoft.com/office/drawing/2014/main" id="{A3F2DAC8-54E7-4CF2-A3A8-E608CB1DE504}"/>
              </a:ext>
            </a:extLst>
          </p:cNvPr>
          <p:cNvPicPr>
            <a:picLocks noChangeAspect="1"/>
          </p:cNvPicPr>
          <p:nvPr/>
        </p:nvPicPr>
        <p:blipFill>
          <a:blip r:embed="rId4"/>
          <a:stretch>
            <a:fillRect/>
          </a:stretch>
        </p:blipFill>
        <p:spPr>
          <a:xfrm>
            <a:off x="11478426" y="129062"/>
            <a:ext cx="677333" cy="677333"/>
          </a:xfrm>
          <a:prstGeom prst="rect">
            <a:avLst/>
          </a:prstGeom>
        </p:spPr>
      </p:pic>
    </p:spTree>
    <p:extLst>
      <p:ext uri="{BB962C8B-B14F-4D97-AF65-F5344CB8AC3E}">
        <p14:creationId xmlns:p14="http://schemas.microsoft.com/office/powerpoint/2010/main" val="2766538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9" name="Title 1">
            <a:extLst>
              <a:ext uri="{FF2B5EF4-FFF2-40B4-BE49-F238E27FC236}">
                <a16:creationId xmlns:a16="http://schemas.microsoft.com/office/drawing/2014/main" id="{6C0B6514-009F-41D9-92D3-6F39F3454A70}"/>
              </a:ext>
            </a:extLst>
          </p:cNvPr>
          <p:cNvSpPr txBox="1">
            <a:spLocks/>
          </p:cNvSpPr>
          <p:nvPr/>
        </p:nvSpPr>
        <p:spPr>
          <a:xfrm>
            <a:off x="205749" y="210252"/>
            <a:ext cx="11907693" cy="64293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r>
              <a:rPr lang="en-US" sz="3500" dirty="0"/>
              <a:t>MSR End-to-End Architecture</a:t>
            </a:r>
          </a:p>
        </p:txBody>
      </p:sp>
      <p:pic>
        <p:nvPicPr>
          <p:cNvPr id="6" name="Picture 5">
            <a:extLst>
              <a:ext uri="{FF2B5EF4-FFF2-40B4-BE49-F238E27FC236}">
                <a16:creationId xmlns:a16="http://schemas.microsoft.com/office/drawing/2014/main" id="{1DCAD114-8564-4883-9DE8-3A74532FCC9D}"/>
              </a:ext>
            </a:extLst>
          </p:cNvPr>
          <p:cNvPicPr>
            <a:picLocks noChangeAspect="1"/>
          </p:cNvPicPr>
          <p:nvPr/>
        </p:nvPicPr>
        <p:blipFill>
          <a:blip r:embed="rId3"/>
          <a:stretch>
            <a:fillRect/>
          </a:stretch>
        </p:blipFill>
        <p:spPr>
          <a:xfrm>
            <a:off x="11478426" y="129062"/>
            <a:ext cx="677333" cy="677333"/>
          </a:xfrm>
          <a:prstGeom prst="rect">
            <a:avLst/>
          </a:prstGeom>
        </p:spPr>
      </p:pic>
      <p:pic>
        <p:nvPicPr>
          <p:cNvPr id="4" name="Picture 3">
            <a:extLst>
              <a:ext uri="{FF2B5EF4-FFF2-40B4-BE49-F238E27FC236}">
                <a16:creationId xmlns:a16="http://schemas.microsoft.com/office/drawing/2014/main" id="{6B175A2C-62A7-465A-906A-7FA7F57D835F}"/>
              </a:ext>
            </a:extLst>
          </p:cNvPr>
          <p:cNvPicPr>
            <a:picLocks noChangeAspect="1"/>
          </p:cNvPicPr>
          <p:nvPr/>
        </p:nvPicPr>
        <p:blipFill>
          <a:blip r:embed="rId4"/>
          <a:stretch>
            <a:fillRect/>
          </a:stretch>
        </p:blipFill>
        <p:spPr>
          <a:xfrm>
            <a:off x="979291" y="641898"/>
            <a:ext cx="9482217" cy="6101371"/>
          </a:xfrm>
          <a:prstGeom prst="rect">
            <a:avLst/>
          </a:prstGeom>
        </p:spPr>
      </p:pic>
    </p:spTree>
    <p:extLst>
      <p:ext uri="{BB962C8B-B14F-4D97-AF65-F5344CB8AC3E}">
        <p14:creationId xmlns:p14="http://schemas.microsoft.com/office/powerpoint/2010/main" val="2421926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pic>
        <p:nvPicPr>
          <p:cNvPr id="17" name="Google Shape;312;p13">
            <a:extLst>
              <a:ext uri="{FF2B5EF4-FFF2-40B4-BE49-F238E27FC236}">
                <a16:creationId xmlns:a16="http://schemas.microsoft.com/office/drawing/2014/main" id="{4C20CD82-CC90-4373-9376-F74F9D7E8224}"/>
              </a:ext>
            </a:extLst>
          </p:cNvPr>
          <p:cNvPicPr preferRelativeResize="0"/>
          <p:nvPr/>
        </p:nvPicPr>
        <p:blipFill rotWithShape="1">
          <a:blip r:embed="rId3">
            <a:alphaModFix/>
          </a:blip>
          <a:srcRect l="30248"/>
          <a:stretch/>
        </p:blipFill>
        <p:spPr>
          <a:xfrm>
            <a:off x="8428070" y="2186486"/>
            <a:ext cx="3564072" cy="3585774"/>
          </a:xfrm>
          <a:prstGeom prst="rect">
            <a:avLst/>
          </a:prstGeom>
          <a:noFill/>
          <a:ln>
            <a:solidFill>
              <a:srgbClr val="FFC000"/>
            </a:solidFill>
          </a:ln>
          <a:effectLst>
            <a:outerShdw blurRad="50800" dist="38100" dir="2700000" algn="tl" rotWithShape="0">
              <a:prstClr val="black">
                <a:alpha val="40000"/>
              </a:prstClr>
            </a:outerShdw>
          </a:effectLst>
        </p:spPr>
      </p:pic>
      <p:sp>
        <p:nvSpPr>
          <p:cNvPr id="9" name="Google Shape;273;p8">
            <a:extLst>
              <a:ext uri="{FF2B5EF4-FFF2-40B4-BE49-F238E27FC236}">
                <a16:creationId xmlns:a16="http://schemas.microsoft.com/office/drawing/2014/main" id="{4773EA97-40C5-4E46-941D-2B67192DD67F}"/>
              </a:ext>
            </a:extLst>
          </p:cNvPr>
          <p:cNvSpPr txBox="1">
            <a:spLocks/>
          </p:cNvSpPr>
          <p:nvPr/>
        </p:nvSpPr>
        <p:spPr>
          <a:xfrm>
            <a:off x="266698" y="191653"/>
            <a:ext cx="10982549" cy="11622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Clr>
                <a:schemeClr val="lt1"/>
              </a:buClr>
            </a:pPr>
            <a:r>
              <a:rPr lang="en-US" sz="3600" dirty="0">
                <a:solidFill>
                  <a:schemeClr val="tx1"/>
                </a:solidFill>
              </a:rPr>
              <a:t>Bringing Mars samples to Earth for future study will require several steps with multiple spacecraft, in a synchronized manner</a:t>
            </a:r>
            <a:r>
              <a:rPr lang="en-US" sz="3600" dirty="0">
                <a:solidFill>
                  <a:schemeClr val="lt1"/>
                </a:solidFill>
              </a:rPr>
              <a:t>. </a:t>
            </a:r>
            <a:endParaRPr lang="en-US" sz="3600" dirty="0"/>
          </a:p>
        </p:txBody>
      </p:sp>
      <p:pic>
        <p:nvPicPr>
          <p:cNvPr id="3" name="Picture 2">
            <a:extLst>
              <a:ext uri="{FF2B5EF4-FFF2-40B4-BE49-F238E27FC236}">
                <a16:creationId xmlns:a16="http://schemas.microsoft.com/office/drawing/2014/main" id="{554F8E88-5131-4709-BA4E-5427CD4BA8FD}"/>
              </a:ext>
            </a:extLst>
          </p:cNvPr>
          <p:cNvPicPr>
            <a:picLocks noChangeAspect="1"/>
          </p:cNvPicPr>
          <p:nvPr/>
        </p:nvPicPr>
        <p:blipFill>
          <a:blip r:embed="rId4"/>
          <a:stretch>
            <a:fillRect/>
          </a:stretch>
        </p:blipFill>
        <p:spPr>
          <a:xfrm>
            <a:off x="3736663" y="2186485"/>
            <a:ext cx="4556234" cy="4418301"/>
          </a:xfrm>
          <a:prstGeom prst="rect">
            <a:avLst/>
          </a:prstGeom>
        </p:spPr>
      </p:pic>
      <p:pic>
        <p:nvPicPr>
          <p:cNvPr id="10" name="Picture 9">
            <a:extLst>
              <a:ext uri="{FF2B5EF4-FFF2-40B4-BE49-F238E27FC236}">
                <a16:creationId xmlns:a16="http://schemas.microsoft.com/office/drawing/2014/main" id="{C0A0FA3D-25DF-4987-8C70-77C04E65934B}"/>
              </a:ext>
            </a:extLst>
          </p:cNvPr>
          <p:cNvPicPr>
            <a:picLocks noChangeAspect="1"/>
          </p:cNvPicPr>
          <p:nvPr/>
        </p:nvPicPr>
        <p:blipFill>
          <a:blip r:embed="rId5"/>
          <a:stretch>
            <a:fillRect/>
          </a:stretch>
        </p:blipFill>
        <p:spPr>
          <a:xfrm>
            <a:off x="11478426" y="129062"/>
            <a:ext cx="677333" cy="677333"/>
          </a:xfrm>
          <a:prstGeom prst="rect">
            <a:avLst/>
          </a:prstGeom>
        </p:spPr>
      </p:pic>
      <p:pic>
        <p:nvPicPr>
          <p:cNvPr id="4" name="Picture 3">
            <a:extLst>
              <a:ext uri="{FF2B5EF4-FFF2-40B4-BE49-F238E27FC236}">
                <a16:creationId xmlns:a16="http://schemas.microsoft.com/office/drawing/2014/main" id="{B7819EC3-32C3-4144-9C3A-D560AC0B9065}"/>
              </a:ext>
            </a:extLst>
          </p:cNvPr>
          <p:cNvPicPr>
            <a:picLocks noChangeAspect="1"/>
          </p:cNvPicPr>
          <p:nvPr/>
        </p:nvPicPr>
        <p:blipFill rotWithShape="1">
          <a:blip r:embed="rId6"/>
          <a:srcRect l="28526" r="15565"/>
          <a:stretch/>
        </p:blipFill>
        <p:spPr>
          <a:xfrm>
            <a:off x="105005" y="2186486"/>
            <a:ext cx="3564072" cy="3585775"/>
          </a:xfrm>
          <a:prstGeom prst="rect">
            <a:avLst/>
          </a:prstGeom>
          <a:ln>
            <a:solidFill>
              <a:srgbClr val="FFC000"/>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982414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289;p11">
            <a:extLst>
              <a:ext uri="{FF2B5EF4-FFF2-40B4-BE49-F238E27FC236}">
                <a16:creationId xmlns:a16="http://schemas.microsoft.com/office/drawing/2014/main" id="{1236B173-9802-4D36-A3B5-05B225E69FA6}"/>
              </a:ext>
            </a:extLst>
          </p:cNvPr>
          <p:cNvPicPr preferRelativeResize="0"/>
          <p:nvPr/>
        </p:nvPicPr>
        <p:blipFill rotWithShape="1">
          <a:blip r:embed="rId2">
            <a:alphaModFix/>
          </a:blip>
          <a:srcRect l="46615"/>
          <a:stretch/>
        </p:blipFill>
        <p:spPr>
          <a:xfrm>
            <a:off x="127588" y="2384845"/>
            <a:ext cx="3940220" cy="3746528"/>
          </a:xfrm>
          <a:prstGeom prst="rect">
            <a:avLst/>
          </a:prstGeom>
          <a:noFill/>
          <a:ln>
            <a:solidFill>
              <a:srgbClr val="FFC000"/>
            </a:solidFill>
          </a:ln>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83A2855E-4ABF-465D-8E77-826DB518EF6C}"/>
              </a:ext>
            </a:extLst>
          </p:cNvPr>
          <p:cNvPicPr>
            <a:picLocks noChangeAspect="1"/>
          </p:cNvPicPr>
          <p:nvPr/>
        </p:nvPicPr>
        <p:blipFill rotWithShape="1">
          <a:blip r:embed="rId3"/>
          <a:srcRect t="47287"/>
          <a:stretch/>
        </p:blipFill>
        <p:spPr>
          <a:xfrm>
            <a:off x="4190420" y="2384844"/>
            <a:ext cx="4847252" cy="3807329"/>
          </a:xfrm>
          <a:prstGeom prst="rect">
            <a:avLst/>
          </a:prstGeom>
          <a:ln>
            <a:solidFill>
              <a:srgbClr val="FFC000"/>
            </a:solidFill>
          </a:ln>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C73FC775-E876-487A-825E-7612AB78BCBE}"/>
              </a:ext>
            </a:extLst>
          </p:cNvPr>
          <p:cNvPicPr>
            <a:picLocks noChangeAspect="1"/>
          </p:cNvPicPr>
          <p:nvPr/>
        </p:nvPicPr>
        <p:blipFill>
          <a:blip r:embed="rId4"/>
          <a:stretch>
            <a:fillRect/>
          </a:stretch>
        </p:blipFill>
        <p:spPr>
          <a:xfrm>
            <a:off x="9175246" y="2144852"/>
            <a:ext cx="2799020" cy="2086880"/>
          </a:xfrm>
          <a:prstGeom prst="rect">
            <a:avLst/>
          </a:prstGeom>
        </p:spPr>
      </p:pic>
      <p:sp>
        <p:nvSpPr>
          <p:cNvPr id="11" name="Google Shape;281;g13bf262170f_2_0">
            <a:extLst>
              <a:ext uri="{FF2B5EF4-FFF2-40B4-BE49-F238E27FC236}">
                <a16:creationId xmlns:a16="http://schemas.microsoft.com/office/drawing/2014/main" id="{68208331-1511-42EE-8562-8E0E7107188F}"/>
              </a:ext>
            </a:extLst>
          </p:cNvPr>
          <p:cNvSpPr txBox="1">
            <a:spLocks noGrp="1"/>
          </p:cNvSpPr>
          <p:nvPr>
            <p:ph type="title"/>
          </p:nvPr>
        </p:nvSpPr>
        <p:spPr>
          <a:xfrm>
            <a:off x="38205" y="300281"/>
            <a:ext cx="12390696" cy="1862618"/>
          </a:xfrm>
          <a:prstGeom prst="rect">
            <a:avLst/>
          </a:prstGeom>
          <a:noFill/>
          <a:ln>
            <a:noFill/>
          </a:ln>
        </p:spPr>
        <p:txBody>
          <a:bodyPr spcFirstLastPara="1" wrap="square" lIns="91425" tIns="91425" rIns="91425" bIns="91425" anchor="ctr" anchorCtr="0">
            <a:noAutofit/>
          </a:bodyPr>
          <a:lstStyle/>
          <a:p>
            <a:pPr lvl="0">
              <a:lnSpc>
                <a:spcPts val="4400"/>
              </a:lnSpc>
            </a:pPr>
            <a:r>
              <a:rPr lang="en-US" sz="3200" b="1" i="0" u="none" strike="noStrike" cap="none" dirty="0">
                <a:solidFill>
                  <a:schemeClr val="dk1"/>
                </a:solidFill>
                <a:latin typeface="Arial"/>
                <a:ea typeface="Arial"/>
                <a:cs typeface="Arial"/>
                <a:sym typeface="Arial"/>
              </a:rPr>
              <a:t>NASA’s Sample Retrieval Lander (SRL) with the </a:t>
            </a:r>
            <a:br>
              <a:rPr lang="en-US" sz="3200" b="1" i="0" u="none" strike="noStrike" cap="none" dirty="0">
                <a:solidFill>
                  <a:schemeClr val="dk1"/>
                </a:solidFill>
                <a:latin typeface="Arial"/>
                <a:ea typeface="Arial"/>
                <a:cs typeface="Arial"/>
                <a:sym typeface="Arial"/>
              </a:rPr>
            </a:br>
            <a:r>
              <a:rPr lang="en-US" sz="3200" b="1" i="0" u="none" strike="noStrike" cap="none" dirty="0">
                <a:solidFill>
                  <a:schemeClr val="dk1"/>
                </a:solidFill>
                <a:latin typeface="Arial"/>
                <a:ea typeface="Arial"/>
                <a:cs typeface="Arial"/>
                <a:sym typeface="Arial"/>
              </a:rPr>
              <a:t>Mars Ascent Vehicle (MAV), </a:t>
            </a:r>
            <a:r>
              <a:rPr lang="en-US" sz="3200" dirty="0"/>
              <a:t>two Sample Recovery Helicopters (SRH), and </a:t>
            </a:r>
            <a:r>
              <a:rPr lang="en-US" sz="3200" b="1" i="0" u="none" strike="noStrike" cap="none" dirty="0">
                <a:solidFill>
                  <a:schemeClr val="dk1"/>
                </a:solidFill>
                <a:latin typeface="Arial"/>
                <a:ea typeface="Arial"/>
                <a:cs typeface="Arial"/>
                <a:sym typeface="Arial"/>
              </a:rPr>
              <a:t>ESA’s Sample Transfer Arm (STA)</a:t>
            </a:r>
            <a:r>
              <a:rPr lang="en-US" sz="3200" dirty="0"/>
              <a:t> </a:t>
            </a:r>
            <a:r>
              <a:rPr lang="en-US" sz="3200" b="1" i="0" u="none" strike="noStrike" cap="none" dirty="0">
                <a:solidFill>
                  <a:schemeClr val="dk1"/>
                </a:solidFill>
                <a:latin typeface="Arial"/>
                <a:ea typeface="Arial"/>
                <a:cs typeface="Arial"/>
                <a:sym typeface="Arial"/>
              </a:rPr>
              <a:t>will join the Perseverance rover near Jezero Crater</a:t>
            </a:r>
            <a:r>
              <a:rPr lang="en-US" sz="4000" b="1" i="0" u="none" strike="noStrike" cap="none" dirty="0">
                <a:solidFill>
                  <a:schemeClr val="dk1"/>
                </a:solidFill>
                <a:latin typeface="Arial"/>
                <a:ea typeface="Arial"/>
                <a:cs typeface="Arial"/>
                <a:sym typeface="Arial"/>
              </a:rPr>
              <a:t>.</a:t>
            </a:r>
            <a:endParaRPr sz="4000" dirty="0"/>
          </a:p>
        </p:txBody>
      </p:sp>
      <p:pic>
        <p:nvPicPr>
          <p:cNvPr id="4" name="Picture 3">
            <a:extLst>
              <a:ext uri="{FF2B5EF4-FFF2-40B4-BE49-F238E27FC236}">
                <a16:creationId xmlns:a16="http://schemas.microsoft.com/office/drawing/2014/main" id="{B9B64076-D1A2-4845-A4DE-FFB004648440}"/>
              </a:ext>
            </a:extLst>
          </p:cNvPr>
          <p:cNvPicPr>
            <a:picLocks noChangeAspect="1"/>
          </p:cNvPicPr>
          <p:nvPr/>
        </p:nvPicPr>
        <p:blipFill>
          <a:blip r:embed="rId5"/>
          <a:stretch>
            <a:fillRect/>
          </a:stretch>
        </p:blipFill>
        <p:spPr>
          <a:xfrm>
            <a:off x="9160284" y="4355302"/>
            <a:ext cx="2910234" cy="1862618"/>
          </a:xfrm>
          <a:prstGeom prst="rect">
            <a:avLst/>
          </a:prstGeom>
        </p:spPr>
      </p:pic>
      <p:pic>
        <p:nvPicPr>
          <p:cNvPr id="10" name="Picture 9">
            <a:extLst>
              <a:ext uri="{FF2B5EF4-FFF2-40B4-BE49-F238E27FC236}">
                <a16:creationId xmlns:a16="http://schemas.microsoft.com/office/drawing/2014/main" id="{D93EDA14-A88C-4475-BD0E-EE62BCC6B99F}"/>
              </a:ext>
            </a:extLst>
          </p:cNvPr>
          <p:cNvPicPr>
            <a:picLocks noChangeAspect="1"/>
          </p:cNvPicPr>
          <p:nvPr/>
        </p:nvPicPr>
        <p:blipFill>
          <a:blip r:embed="rId6"/>
          <a:stretch>
            <a:fillRect/>
          </a:stretch>
        </p:blipFill>
        <p:spPr>
          <a:xfrm>
            <a:off x="11478426" y="129062"/>
            <a:ext cx="677333" cy="677333"/>
          </a:xfrm>
          <a:prstGeom prst="rect">
            <a:avLst/>
          </a:prstGeom>
        </p:spPr>
      </p:pic>
      <p:sp>
        <p:nvSpPr>
          <p:cNvPr id="8" name="TextBox 7">
            <a:extLst>
              <a:ext uri="{FF2B5EF4-FFF2-40B4-BE49-F238E27FC236}">
                <a16:creationId xmlns:a16="http://schemas.microsoft.com/office/drawing/2014/main" id="{11C1F8D9-7081-42B9-8877-398B19EA8EBA}"/>
              </a:ext>
            </a:extLst>
          </p:cNvPr>
          <p:cNvSpPr txBox="1"/>
          <p:nvPr/>
        </p:nvSpPr>
        <p:spPr>
          <a:xfrm>
            <a:off x="4190421" y="2384844"/>
            <a:ext cx="2747708" cy="830997"/>
          </a:xfrm>
          <a:prstGeom prst="rect">
            <a:avLst/>
          </a:prstGeom>
          <a:solidFill>
            <a:srgbClr val="FFFFFF">
              <a:alpha val="78000"/>
            </a:srgbClr>
          </a:solidFill>
          <a:effectLst>
            <a:outerShdw blurRad="50800" dist="38100" dir="2700000" algn="tl" rotWithShape="0">
              <a:schemeClr val="bg1">
                <a:alpha val="40000"/>
              </a:schemeClr>
            </a:outerShdw>
          </a:effectLst>
        </p:spPr>
        <p:txBody>
          <a:bodyPr wrap="square" numCol="1" rtlCol="0">
            <a:spAutoFit/>
          </a:bodyPr>
          <a:lstStyle/>
          <a:p>
            <a:pPr>
              <a:lnSpc>
                <a:spcPct val="150000"/>
              </a:lnSpc>
            </a:pPr>
            <a:r>
              <a:rPr lang="en-GB" sz="1600" b="1" dirty="0">
                <a:solidFill>
                  <a:schemeClr val="accent2"/>
                </a:solidFill>
                <a:ea typeface="Verdana" panose="020B0604030504040204" pitchFamily="34" charset="0"/>
                <a:cs typeface="Tahoma" panose="020B0604030504040204" pitchFamily="34" charset="0"/>
              </a:rPr>
              <a:t>Sample Retrieval Lander</a:t>
            </a:r>
          </a:p>
          <a:p>
            <a:r>
              <a:rPr lang="en-GB" sz="1200" dirty="0">
                <a:ea typeface="Verdana" panose="020B0604030504040204" pitchFamily="34" charset="0"/>
                <a:cs typeface="Tahoma" panose="020B0604030504040204" pitchFamily="34" charset="0"/>
              </a:rPr>
              <a:t>Launch mass:        7.0T</a:t>
            </a:r>
          </a:p>
          <a:p>
            <a:r>
              <a:rPr lang="en-GB" sz="1200" dirty="0">
                <a:ea typeface="Verdana" panose="020B0604030504040204" pitchFamily="34" charset="0"/>
                <a:cs typeface="Tahoma" panose="020B0604030504040204" pitchFamily="34" charset="0"/>
              </a:rPr>
              <a:t>Landed mass:        2.0T</a:t>
            </a:r>
          </a:p>
        </p:txBody>
      </p:sp>
    </p:spTree>
    <p:extLst>
      <p:ext uri="{BB962C8B-B14F-4D97-AF65-F5344CB8AC3E}">
        <p14:creationId xmlns:p14="http://schemas.microsoft.com/office/powerpoint/2010/main" val="974816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pic>
        <p:nvPicPr>
          <p:cNvPr id="304" name="Google Shape;304;p12"/>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05" name="Google Shape;305;p12"/>
          <p:cNvSpPr/>
          <p:nvPr/>
        </p:nvSpPr>
        <p:spPr>
          <a:xfrm>
            <a:off x="-47397" y="0"/>
            <a:ext cx="6143397" cy="6857999"/>
          </a:xfrm>
          <a:prstGeom prst="rect">
            <a:avLst/>
          </a:prstGeom>
          <a:gradFill>
            <a:gsLst>
              <a:gs pos="0">
                <a:srgbClr val="000000">
                  <a:alpha val="69411"/>
                </a:srgbClr>
              </a:gs>
              <a:gs pos="15000">
                <a:srgbClr val="000000">
                  <a:alpha val="69411"/>
                </a:srgbClr>
              </a:gs>
              <a:gs pos="100000">
                <a:srgbClr val="000000">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Arial"/>
              <a:ea typeface="Arial"/>
              <a:cs typeface="Arial"/>
              <a:sym typeface="Arial"/>
            </a:endParaRPr>
          </a:p>
        </p:txBody>
      </p:sp>
      <p:sp>
        <p:nvSpPr>
          <p:cNvPr id="306" name="Google Shape;306;p12"/>
          <p:cNvSpPr txBox="1">
            <a:spLocks noGrp="1"/>
          </p:cNvSpPr>
          <p:nvPr>
            <p:ph type="title"/>
          </p:nvPr>
        </p:nvSpPr>
        <p:spPr>
          <a:xfrm>
            <a:off x="548334" y="2847915"/>
            <a:ext cx="3244178" cy="1162171"/>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FFFFFF"/>
              </a:buClr>
              <a:buSzPts val="2800"/>
              <a:buFont typeface="Arial"/>
              <a:buNone/>
            </a:pPr>
            <a:r>
              <a:rPr lang="en-US" dirty="0">
                <a:solidFill>
                  <a:srgbClr val="FFFFFF"/>
                </a:solidFill>
              </a:rPr>
              <a:t>With samples in hand, the MAV would be the first rocket ever to launch from the surface of another planet.</a:t>
            </a:r>
            <a:endParaRPr dirty="0"/>
          </a:p>
        </p:txBody>
      </p:sp>
      <p:sp>
        <p:nvSpPr>
          <p:cNvPr id="7" name="Oval 6">
            <a:extLst>
              <a:ext uri="{FF2B5EF4-FFF2-40B4-BE49-F238E27FC236}">
                <a16:creationId xmlns:a16="http://schemas.microsoft.com/office/drawing/2014/main" id="{4840DEC0-CEBA-403B-B18F-4D0870EAF955}"/>
              </a:ext>
            </a:extLst>
          </p:cNvPr>
          <p:cNvSpPr/>
          <p:nvPr/>
        </p:nvSpPr>
        <p:spPr>
          <a:xfrm>
            <a:off x="11557322" y="216275"/>
            <a:ext cx="541028" cy="5216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6D71F9A-A48F-4CD3-89D8-FA27E348FD32}"/>
              </a:ext>
            </a:extLst>
          </p:cNvPr>
          <p:cNvPicPr>
            <a:picLocks noChangeAspect="1"/>
          </p:cNvPicPr>
          <p:nvPr/>
        </p:nvPicPr>
        <p:blipFill>
          <a:blip r:embed="rId4"/>
          <a:stretch>
            <a:fillRect/>
          </a:stretch>
        </p:blipFill>
        <p:spPr>
          <a:xfrm>
            <a:off x="11478426" y="97742"/>
            <a:ext cx="677333" cy="67733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pic>
        <p:nvPicPr>
          <p:cNvPr id="312" name="Google Shape;312;p13"/>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13" name="Google Shape;313;p13"/>
          <p:cNvSpPr/>
          <p:nvPr/>
        </p:nvSpPr>
        <p:spPr>
          <a:xfrm>
            <a:off x="-47397" y="1"/>
            <a:ext cx="6143397" cy="6857999"/>
          </a:xfrm>
          <a:prstGeom prst="rect">
            <a:avLst/>
          </a:prstGeom>
          <a:gradFill>
            <a:gsLst>
              <a:gs pos="0">
                <a:srgbClr val="000000">
                  <a:alpha val="69411"/>
                </a:srgbClr>
              </a:gs>
              <a:gs pos="10000">
                <a:srgbClr val="000000">
                  <a:alpha val="69411"/>
                </a:srgbClr>
              </a:gs>
              <a:gs pos="100000">
                <a:srgbClr val="000000">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id="{090AA3AA-E335-41B1-BA05-3AC8785DB27C}"/>
              </a:ext>
            </a:extLst>
          </p:cNvPr>
          <p:cNvSpPr/>
          <p:nvPr/>
        </p:nvSpPr>
        <p:spPr>
          <a:xfrm>
            <a:off x="11557322" y="216275"/>
            <a:ext cx="541028" cy="5216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5B0ED534-7E46-4B8A-AE91-820DD0524845}"/>
              </a:ext>
            </a:extLst>
          </p:cNvPr>
          <p:cNvPicPr>
            <a:picLocks noChangeAspect="1"/>
          </p:cNvPicPr>
          <p:nvPr/>
        </p:nvPicPr>
        <p:blipFill>
          <a:blip r:embed="rId4"/>
          <a:stretch>
            <a:fillRect/>
          </a:stretch>
        </p:blipFill>
        <p:spPr>
          <a:xfrm>
            <a:off x="11478426" y="97742"/>
            <a:ext cx="677333" cy="677333"/>
          </a:xfrm>
          <a:prstGeom prst="rect">
            <a:avLst/>
          </a:prstGeom>
        </p:spPr>
      </p:pic>
      <p:sp>
        <p:nvSpPr>
          <p:cNvPr id="10" name="Google Shape;314;p13">
            <a:extLst>
              <a:ext uri="{FF2B5EF4-FFF2-40B4-BE49-F238E27FC236}">
                <a16:creationId xmlns:a16="http://schemas.microsoft.com/office/drawing/2014/main" id="{B16A444F-AC24-47AF-944F-3460E3E313E5}"/>
              </a:ext>
            </a:extLst>
          </p:cNvPr>
          <p:cNvSpPr txBox="1">
            <a:spLocks/>
          </p:cNvSpPr>
          <p:nvPr/>
        </p:nvSpPr>
        <p:spPr>
          <a:xfrm>
            <a:off x="226332" y="97742"/>
            <a:ext cx="4568951" cy="66239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Clr>
                <a:srgbClr val="FFFFFF"/>
              </a:buClr>
            </a:pPr>
            <a:r>
              <a:rPr lang="en-US" dirty="0">
                <a:solidFill>
                  <a:srgbClr val="FFFFFF"/>
                </a:solidFill>
              </a:rPr>
              <a:t>Another spacecraft, the ESA Earth Return Orbiter (ERO) will travel to Mars, carry the Capture, Containment, and Return System (CCRS), provide data relay services during lander descent and surface phase operations through </a:t>
            </a:r>
            <a:br>
              <a:rPr lang="en-US" dirty="0">
                <a:solidFill>
                  <a:srgbClr val="FFFFFF"/>
                </a:solidFill>
              </a:rPr>
            </a:br>
            <a:r>
              <a:rPr lang="en-US" dirty="0">
                <a:solidFill>
                  <a:srgbClr val="FFFFFF"/>
                </a:solidFill>
              </a:rPr>
              <a:t>MAV launch, while waiting in orbit to collect the samples and return them safely to Earth.</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14"/>
          <p:cNvSpPr/>
          <p:nvPr/>
        </p:nvSpPr>
        <p:spPr>
          <a:xfrm>
            <a:off x="-1" y="0"/>
            <a:ext cx="12192001" cy="6858000"/>
          </a:xfrm>
          <a:prstGeom prst="rect">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800"/>
              <a:buFont typeface="Arial"/>
              <a:buNone/>
            </a:pPr>
            <a:endParaRPr sz="1800" b="0" i="0" u="none" strike="noStrike" cap="none" dirty="0">
              <a:solidFill>
                <a:schemeClr val="dk1"/>
              </a:solidFill>
              <a:latin typeface="Arial"/>
              <a:ea typeface="Arial"/>
              <a:cs typeface="Arial"/>
              <a:sym typeface="Arial"/>
            </a:endParaRPr>
          </a:p>
        </p:txBody>
      </p:sp>
      <p:sp>
        <p:nvSpPr>
          <p:cNvPr id="321" name="Google Shape;321;p14"/>
          <p:cNvSpPr txBox="1">
            <a:spLocks noGrp="1"/>
          </p:cNvSpPr>
          <p:nvPr>
            <p:ph type="title"/>
          </p:nvPr>
        </p:nvSpPr>
        <p:spPr>
          <a:xfrm>
            <a:off x="548333" y="2079777"/>
            <a:ext cx="4385174" cy="2698446"/>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lt1"/>
              </a:buClr>
              <a:buSzPts val="2800"/>
              <a:buFont typeface="Arial"/>
              <a:buNone/>
            </a:pPr>
            <a:r>
              <a:rPr lang="en-US" dirty="0">
                <a:solidFill>
                  <a:schemeClr val="lt1"/>
                </a:solidFill>
              </a:rPr>
              <a:t>Inside the orbiter would be the NASA-provided CCRS, which would contain the sealed samples, then prepare them for the return to Earth inside the Earth Entry System.</a:t>
            </a:r>
            <a:endParaRPr dirty="0"/>
          </a:p>
        </p:txBody>
      </p:sp>
      <p:pic>
        <p:nvPicPr>
          <p:cNvPr id="322" name="Google Shape;322;p14"/>
          <p:cNvPicPr preferRelativeResize="0"/>
          <p:nvPr/>
        </p:nvPicPr>
        <p:blipFill rotWithShape="1">
          <a:blip r:embed="rId3">
            <a:alphaModFix/>
          </a:blip>
          <a:srcRect/>
          <a:stretch/>
        </p:blipFill>
        <p:spPr>
          <a:xfrm>
            <a:off x="5146983" y="1481802"/>
            <a:ext cx="6923385" cy="3894396"/>
          </a:xfrm>
          <a:prstGeom prst="rect">
            <a:avLst/>
          </a:prstGeom>
          <a:noFill/>
          <a:ln>
            <a:noFill/>
          </a:ln>
        </p:spPr>
      </p:pic>
      <p:sp>
        <p:nvSpPr>
          <p:cNvPr id="323" name="Google Shape;323;p14"/>
          <p:cNvSpPr/>
          <p:nvPr/>
        </p:nvSpPr>
        <p:spPr>
          <a:xfrm rot="-5400000">
            <a:off x="8702185" y="3368183"/>
            <a:ext cx="6858000" cy="121631"/>
          </a:xfrm>
          <a:prstGeom prst="rect">
            <a:avLst/>
          </a:prstGeom>
          <a:gradFill>
            <a:gsLst>
              <a:gs pos="0">
                <a:srgbClr val="EB1B2C"/>
              </a:gs>
              <a:gs pos="100000">
                <a:srgbClr val="053147"/>
              </a:gs>
            </a:gsLst>
            <a:lin ang="13500000" scaled="0"/>
          </a:gradFill>
          <a:ln>
            <a:noFill/>
          </a:ln>
        </p:spPr>
        <p:txBody>
          <a:bodyPr spcFirstLastPara="1" wrap="square" lIns="60950" tIns="60950" rIns="60950" bIns="60950" anchor="ctr" anchorCtr="0">
            <a:noAutofit/>
          </a:bodyPr>
          <a:lstStyle/>
          <a:p>
            <a:pPr marL="0" marR="0" lvl="0" indent="0" algn="l" rtl="0">
              <a:lnSpc>
                <a:spcPct val="100000"/>
              </a:lnSpc>
              <a:spcBef>
                <a:spcPts val="0"/>
              </a:spcBef>
              <a:spcAft>
                <a:spcPts val="0"/>
              </a:spcAft>
              <a:buClr>
                <a:srgbClr val="000000"/>
              </a:buClr>
              <a:buSzPts val="2451"/>
              <a:buFont typeface="Arial"/>
              <a:buNone/>
            </a:pPr>
            <a:endParaRPr sz="2451" b="0" i="0" u="none" strike="noStrike" cap="none" dirty="0">
              <a:solidFill>
                <a:schemeClr val="dk1"/>
              </a:solidFill>
              <a:latin typeface="Arial"/>
              <a:ea typeface="Arial"/>
              <a:cs typeface="Arial"/>
              <a:sym typeface="Arial"/>
            </a:endParaRPr>
          </a:p>
        </p:txBody>
      </p:sp>
      <p:sp>
        <p:nvSpPr>
          <p:cNvPr id="7" name="Oval 6">
            <a:extLst>
              <a:ext uri="{FF2B5EF4-FFF2-40B4-BE49-F238E27FC236}">
                <a16:creationId xmlns:a16="http://schemas.microsoft.com/office/drawing/2014/main" id="{54E1BB81-0F3B-43D1-83A2-9F98B092955C}"/>
              </a:ext>
            </a:extLst>
          </p:cNvPr>
          <p:cNvSpPr/>
          <p:nvPr/>
        </p:nvSpPr>
        <p:spPr>
          <a:xfrm>
            <a:off x="11557322" y="216275"/>
            <a:ext cx="541028" cy="5216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FC38131F-F252-44F2-AE61-CD290D9C8E71}"/>
              </a:ext>
            </a:extLst>
          </p:cNvPr>
          <p:cNvPicPr>
            <a:picLocks noChangeAspect="1"/>
          </p:cNvPicPr>
          <p:nvPr/>
        </p:nvPicPr>
        <p:blipFill>
          <a:blip r:embed="rId4"/>
          <a:stretch>
            <a:fillRect/>
          </a:stretch>
        </p:blipFill>
        <p:spPr>
          <a:xfrm>
            <a:off x="11478426" y="97742"/>
            <a:ext cx="677333" cy="67733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pic>
        <p:nvPicPr>
          <p:cNvPr id="329" name="Google Shape;329;p15"/>
          <p:cNvPicPr preferRelativeResize="0"/>
          <p:nvPr/>
        </p:nvPicPr>
        <p:blipFill rotWithShape="1">
          <a:blip r:embed="rId3">
            <a:alphaModFix/>
          </a:blip>
          <a:srcRect r="12032" b="6777"/>
          <a:stretch/>
        </p:blipFill>
        <p:spPr>
          <a:xfrm>
            <a:off x="0" y="0"/>
            <a:ext cx="11791626" cy="6857999"/>
          </a:xfrm>
          <a:prstGeom prst="rect">
            <a:avLst/>
          </a:prstGeom>
          <a:noFill/>
          <a:ln>
            <a:noFill/>
          </a:ln>
        </p:spPr>
      </p:pic>
      <p:sp>
        <p:nvSpPr>
          <p:cNvPr id="330" name="Google Shape;330;p15"/>
          <p:cNvSpPr txBox="1">
            <a:spLocks noGrp="1"/>
          </p:cNvSpPr>
          <p:nvPr>
            <p:ph type="title"/>
          </p:nvPr>
        </p:nvSpPr>
        <p:spPr>
          <a:xfrm>
            <a:off x="266700" y="1014093"/>
            <a:ext cx="10812426" cy="116217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2800"/>
              <a:buFont typeface="Arial"/>
              <a:buNone/>
            </a:pPr>
            <a:r>
              <a:rPr lang="en-US" dirty="0"/>
              <a:t>The ERO would use solar electric propulsion to depart Mars orbit, headed for Earth.</a:t>
            </a:r>
            <a:endParaRPr dirty="0"/>
          </a:p>
        </p:txBody>
      </p:sp>
      <p:sp>
        <p:nvSpPr>
          <p:cNvPr id="5" name="Oval 4">
            <a:extLst>
              <a:ext uri="{FF2B5EF4-FFF2-40B4-BE49-F238E27FC236}">
                <a16:creationId xmlns:a16="http://schemas.microsoft.com/office/drawing/2014/main" id="{98D03BCA-A3DB-4EB1-A14D-9E3632B6B167}"/>
              </a:ext>
            </a:extLst>
          </p:cNvPr>
          <p:cNvSpPr/>
          <p:nvPr/>
        </p:nvSpPr>
        <p:spPr>
          <a:xfrm>
            <a:off x="11557322" y="216275"/>
            <a:ext cx="541028" cy="5216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AC0900A-7987-4FCB-8087-41D51F1EB19E}"/>
              </a:ext>
            </a:extLst>
          </p:cNvPr>
          <p:cNvPicPr>
            <a:picLocks noChangeAspect="1"/>
          </p:cNvPicPr>
          <p:nvPr/>
        </p:nvPicPr>
        <p:blipFill>
          <a:blip r:embed="rId4"/>
          <a:stretch>
            <a:fillRect/>
          </a:stretch>
        </p:blipFill>
        <p:spPr>
          <a:xfrm>
            <a:off x="11478426" y="97742"/>
            <a:ext cx="677333" cy="677333"/>
          </a:xfrm>
          <a:prstGeom prst="rect">
            <a:avLst/>
          </a:prstGeom>
        </p:spPr>
      </p:pic>
      <p:sp>
        <p:nvSpPr>
          <p:cNvPr id="7" name="TextBox 6">
            <a:extLst>
              <a:ext uri="{FF2B5EF4-FFF2-40B4-BE49-F238E27FC236}">
                <a16:creationId xmlns:a16="http://schemas.microsoft.com/office/drawing/2014/main" id="{0AFC3E2A-7343-4517-9BDF-C37B6D854BD3}"/>
              </a:ext>
            </a:extLst>
          </p:cNvPr>
          <p:cNvSpPr txBox="1"/>
          <p:nvPr/>
        </p:nvSpPr>
        <p:spPr>
          <a:xfrm>
            <a:off x="8604231" y="5222609"/>
            <a:ext cx="3340757" cy="1291507"/>
          </a:xfrm>
          <a:prstGeom prst="rect">
            <a:avLst/>
          </a:prstGeom>
          <a:solidFill>
            <a:srgbClr val="FFFFFF">
              <a:alpha val="78000"/>
            </a:srgbClr>
          </a:solidFill>
          <a:effectLst>
            <a:outerShdw blurRad="50800" dist="38100" dir="2700000" algn="tl" rotWithShape="0">
              <a:schemeClr val="bg1">
                <a:alpha val="40000"/>
              </a:schemeClr>
            </a:outerShdw>
          </a:effectLst>
        </p:spPr>
        <p:txBody>
          <a:bodyPr wrap="square" numCol="1" rtlCol="0">
            <a:spAutoFit/>
          </a:bodyPr>
          <a:lstStyle/>
          <a:p>
            <a:pPr>
              <a:lnSpc>
                <a:spcPct val="150000"/>
              </a:lnSpc>
            </a:pPr>
            <a:r>
              <a:rPr lang="en-GB" sz="1995" b="1" dirty="0">
                <a:solidFill>
                  <a:schemeClr val="accent2"/>
                </a:solidFill>
                <a:ea typeface="Verdana" panose="020B0604030504040204" pitchFamily="34" charset="0"/>
                <a:cs typeface="Tahoma" panose="020B0604030504040204" pitchFamily="34" charset="0"/>
              </a:rPr>
              <a:t>Earth Return Orbiter</a:t>
            </a:r>
          </a:p>
          <a:p>
            <a:r>
              <a:rPr lang="en-GB" sz="1600" dirty="0">
                <a:ea typeface="Verdana" panose="020B0604030504040204" pitchFamily="34" charset="0"/>
                <a:cs typeface="Tahoma" panose="020B0604030504040204" pitchFamily="34" charset="0"/>
              </a:rPr>
              <a:t>Launch mass:        7.2T</a:t>
            </a:r>
          </a:p>
          <a:p>
            <a:r>
              <a:rPr lang="en-GB" sz="1600" dirty="0">
                <a:ea typeface="Verdana" panose="020B0604030504040204" pitchFamily="34" charset="0"/>
                <a:cs typeface="Tahoma" panose="020B0604030504040204" pitchFamily="34" charset="0"/>
              </a:rPr>
              <a:t>Departure mass:    3.6T</a:t>
            </a:r>
          </a:p>
          <a:p>
            <a:r>
              <a:rPr lang="en-GB" sz="1600" dirty="0">
                <a:ea typeface="Verdana" panose="020B0604030504040204" pitchFamily="34" charset="0"/>
                <a:cs typeface="Tahoma" panose="020B0604030504040204" pitchFamily="34" charset="0"/>
              </a:rPr>
              <a:t>Return mass:         3.0T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pic>
        <p:nvPicPr>
          <p:cNvPr id="336" name="Google Shape;336;p16"/>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337" name="Google Shape;337;p16"/>
          <p:cNvSpPr txBox="1">
            <a:spLocks noGrp="1"/>
          </p:cNvSpPr>
          <p:nvPr>
            <p:ph type="title"/>
          </p:nvPr>
        </p:nvSpPr>
        <p:spPr>
          <a:xfrm>
            <a:off x="0" y="1014093"/>
            <a:ext cx="12502816" cy="116217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2800"/>
              <a:buFont typeface="Arial"/>
              <a:buNone/>
            </a:pPr>
            <a:r>
              <a:rPr lang="en-US" dirty="0"/>
              <a:t>When flying past Earth, the ERO would release the Earth Entry System.</a:t>
            </a:r>
            <a:br>
              <a:rPr lang="en-US" dirty="0"/>
            </a:br>
            <a:endParaRPr dirty="0"/>
          </a:p>
        </p:txBody>
      </p:sp>
      <p:sp>
        <p:nvSpPr>
          <p:cNvPr id="6" name="Oval 5">
            <a:extLst>
              <a:ext uri="{FF2B5EF4-FFF2-40B4-BE49-F238E27FC236}">
                <a16:creationId xmlns:a16="http://schemas.microsoft.com/office/drawing/2014/main" id="{7DF8A86A-C1FD-4568-B28D-7002A5FB0830}"/>
              </a:ext>
            </a:extLst>
          </p:cNvPr>
          <p:cNvSpPr/>
          <p:nvPr/>
        </p:nvSpPr>
        <p:spPr>
          <a:xfrm>
            <a:off x="11557322" y="216275"/>
            <a:ext cx="541028" cy="5216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83EC077-71FF-4D37-8E52-BC1ADE6C4087}"/>
              </a:ext>
            </a:extLst>
          </p:cNvPr>
          <p:cNvPicPr>
            <a:picLocks noChangeAspect="1"/>
          </p:cNvPicPr>
          <p:nvPr/>
        </p:nvPicPr>
        <p:blipFill>
          <a:blip r:embed="rId4"/>
          <a:stretch>
            <a:fillRect/>
          </a:stretch>
        </p:blipFill>
        <p:spPr>
          <a:xfrm>
            <a:off x="11478426" y="97742"/>
            <a:ext cx="677333" cy="67733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pic>
        <p:nvPicPr>
          <p:cNvPr id="343" name="Google Shape;343;p17"/>
          <p:cNvPicPr preferRelativeResize="0"/>
          <p:nvPr/>
        </p:nvPicPr>
        <p:blipFill rotWithShape="1">
          <a:blip r:embed="rId3">
            <a:alphaModFix/>
          </a:blip>
          <a:srcRect/>
          <a:stretch/>
        </p:blipFill>
        <p:spPr>
          <a:xfrm>
            <a:off x="0" y="0"/>
            <a:ext cx="12191979" cy="6858000"/>
          </a:xfrm>
          <a:prstGeom prst="rect">
            <a:avLst/>
          </a:prstGeom>
          <a:noFill/>
          <a:ln>
            <a:noFill/>
          </a:ln>
        </p:spPr>
      </p:pic>
      <p:sp>
        <p:nvSpPr>
          <p:cNvPr id="344" name="Google Shape;344;p17"/>
          <p:cNvSpPr/>
          <p:nvPr/>
        </p:nvSpPr>
        <p:spPr>
          <a:xfrm>
            <a:off x="-47397" y="0"/>
            <a:ext cx="6143397" cy="6857999"/>
          </a:xfrm>
          <a:prstGeom prst="rect">
            <a:avLst/>
          </a:prstGeom>
          <a:gradFill>
            <a:gsLst>
              <a:gs pos="0">
                <a:srgbClr val="000000">
                  <a:alpha val="69411"/>
                </a:srgbClr>
              </a:gs>
              <a:gs pos="10000">
                <a:srgbClr val="000000">
                  <a:alpha val="69411"/>
                </a:srgbClr>
              </a:gs>
              <a:gs pos="100000">
                <a:srgbClr val="000000">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Arial"/>
              <a:ea typeface="Arial"/>
              <a:cs typeface="Arial"/>
              <a:sym typeface="Arial"/>
            </a:endParaRPr>
          </a:p>
        </p:txBody>
      </p:sp>
      <p:sp>
        <p:nvSpPr>
          <p:cNvPr id="345" name="Google Shape;345;p17"/>
          <p:cNvSpPr/>
          <p:nvPr/>
        </p:nvSpPr>
        <p:spPr>
          <a:xfrm>
            <a:off x="3048" y="5715000"/>
            <a:ext cx="12188952" cy="1143000"/>
          </a:xfrm>
          <a:prstGeom prst="rect">
            <a:avLst/>
          </a:prstGeom>
          <a:gradFill>
            <a:gsLst>
              <a:gs pos="0">
                <a:srgbClr val="000000">
                  <a:alpha val="0"/>
                </a:srgbClr>
              </a:gs>
              <a:gs pos="100000">
                <a:srgbClr val="000000">
                  <a:alpha val="49411"/>
                </a:srgbClr>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FFFFFF"/>
              </a:solidFill>
              <a:latin typeface="Calibri"/>
              <a:ea typeface="Calibri"/>
              <a:cs typeface="Calibri"/>
              <a:sym typeface="Calibri"/>
            </a:endParaRPr>
          </a:p>
        </p:txBody>
      </p:sp>
      <p:sp>
        <p:nvSpPr>
          <p:cNvPr id="346" name="Google Shape;346;p17"/>
          <p:cNvSpPr txBox="1">
            <a:spLocks noGrp="1"/>
          </p:cNvSpPr>
          <p:nvPr>
            <p:ph type="title"/>
          </p:nvPr>
        </p:nvSpPr>
        <p:spPr>
          <a:xfrm>
            <a:off x="266699" y="1014093"/>
            <a:ext cx="11476121" cy="116217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2800"/>
              <a:buFont typeface="Arial"/>
              <a:buNone/>
            </a:pPr>
            <a:r>
              <a:rPr lang="en-US" dirty="0"/>
              <a:t>The Earth Entry System would be targeted for a safe place to land. </a:t>
            </a:r>
            <a:endParaRPr dirty="0"/>
          </a:p>
        </p:txBody>
      </p:sp>
      <p:sp>
        <p:nvSpPr>
          <p:cNvPr id="347" name="Google Shape;347;p17"/>
          <p:cNvSpPr txBox="1">
            <a:spLocks noGrp="1"/>
          </p:cNvSpPr>
          <p:nvPr>
            <p:ph type="body" idx="1"/>
          </p:nvPr>
        </p:nvSpPr>
        <p:spPr>
          <a:xfrm>
            <a:off x="276224" y="6217920"/>
            <a:ext cx="11649075" cy="459193"/>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2000"/>
              <a:buNone/>
            </a:pPr>
            <a:r>
              <a:rPr lang="en-US" sz="2000" b="0" dirty="0"/>
              <a:t>Its heat shield would protect it during its entry through Earth’s atmosphere.  </a:t>
            </a:r>
            <a:endParaRPr sz="2000" b="0" dirty="0"/>
          </a:p>
        </p:txBody>
      </p:sp>
      <p:sp>
        <p:nvSpPr>
          <p:cNvPr id="9" name="Oval 8">
            <a:extLst>
              <a:ext uri="{FF2B5EF4-FFF2-40B4-BE49-F238E27FC236}">
                <a16:creationId xmlns:a16="http://schemas.microsoft.com/office/drawing/2014/main" id="{F98ED6E2-9F6C-457D-B65B-C35574CD32F9}"/>
              </a:ext>
            </a:extLst>
          </p:cNvPr>
          <p:cNvSpPr/>
          <p:nvPr/>
        </p:nvSpPr>
        <p:spPr>
          <a:xfrm>
            <a:off x="11557322" y="216275"/>
            <a:ext cx="541028" cy="5216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7FA87B27-09C2-4A74-9B66-204637028263}"/>
              </a:ext>
            </a:extLst>
          </p:cNvPr>
          <p:cNvPicPr>
            <a:picLocks noChangeAspect="1"/>
          </p:cNvPicPr>
          <p:nvPr/>
        </p:nvPicPr>
        <p:blipFill>
          <a:blip r:embed="rId4"/>
          <a:stretch>
            <a:fillRect/>
          </a:stretch>
        </p:blipFill>
        <p:spPr>
          <a:xfrm>
            <a:off x="11478426" y="97742"/>
            <a:ext cx="677333" cy="67733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263;p9">
            <a:extLst>
              <a:ext uri="{FF2B5EF4-FFF2-40B4-BE49-F238E27FC236}">
                <a16:creationId xmlns:a16="http://schemas.microsoft.com/office/drawing/2014/main" id="{1AFA7591-262F-4585-8DCF-E2677F955220}"/>
              </a:ext>
            </a:extLst>
          </p:cNvPr>
          <p:cNvPicPr preferRelativeResize="0"/>
          <p:nvPr/>
        </p:nvPicPr>
        <p:blipFill rotWithShape="1">
          <a:blip r:embed="rId2">
            <a:alphaModFix/>
          </a:blip>
          <a:srcRect l="22600" r="25658"/>
          <a:stretch/>
        </p:blipFill>
        <p:spPr>
          <a:xfrm>
            <a:off x="5836600" y="0"/>
            <a:ext cx="6310775" cy="6858001"/>
          </a:xfrm>
          <a:prstGeom prst="rect">
            <a:avLst/>
          </a:prstGeom>
          <a:noFill/>
          <a:ln>
            <a:noFill/>
          </a:ln>
        </p:spPr>
      </p:pic>
      <p:sp>
        <p:nvSpPr>
          <p:cNvPr id="7" name="Google Shape;266;p9">
            <a:extLst>
              <a:ext uri="{FF2B5EF4-FFF2-40B4-BE49-F238E27FC236}">
                <a16:creationId xmlns:a16="http://schemas.microsoft.com/office/drawing/2014/main" id="{062BCB62-D992-4ED3-9998-1C9D92598AC0}"/>
              </a:ext>
            </a:extLst>
          </p:cNvPr>
          <p:cNvSpPr txBox="1">
            <a:spLocks noGrp="1"/>
          </p:cNvSpPr>
          <p:nvPr>
            <p:ph type="title"/>
          </p:nvPr>
        </p:nvSpPr>
        <p:spPr>
          <a:xfrm>
            <a:off x="266700" y="1554480"/>
            <a:ext cx="5139600" cy="1162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2800"/>
              <a:buFont typeface="Arial"/>
              <a:buNone/>
            </a:pPr>
            <a:r>
              <a:rPr lang="en-US" dirty="0"/>
              <a:t>On Earth, we can apply the full breadth of terrestrial science laboratories to study samples, including many instruments too large and complex to send to Mars, and including instruments yet to be invented.</a:t>
            </a:r>
            <a:br>
              <a:rPr lang="en-US" dirty="0"/>
            </a:br>
            <a:endParaRPr dirty="0"/>
          </a:p>
        </p:txBody>
      </p:sp>
      <p:sp>
        <p:nvSpPr>
          <p:cNvPr id="6" name="Oval 5">
            <a:extLst>
              <a:ext uri="{FF2B5EF4-FFF2-40B4-BE49-F238E27FC236}">
                <a16:creationId xmlns:a16="http://schemas.microsoft.com/office/drawing/2014/main" id="{87C19345-872D-4ABD-8A4D-80DA7F225163}"/>
              </a:ext>
            </a:extLst>
          </p:cNvPr>
          <p:cNvSpPr/>
          <p:nvPr/>
        </p:nvSpPr>
        <p:spPr>
          <a:xfrm>
            <a:off x="11557322" y="216275"/>
            <a:ext cx="541028" cy="5216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04C427AD-E6D8-4124-B143-BB6CCDCF9859}"/>
              </a:ext>
            </a:extLst>
          </p:cNvPr>
          <p:cNvPicPr>
            <a:picLocks noChangeAspect="1"/>
          </p:cNvPicPr>
          <p:nvPr/>
        </p:nvPicPr>
        <p:blipFill>
          <a:blip r:embed="rId3"/>
          <a:stretch>
            <a:fillRect/>
          </a:stretch>
        </p:blipFill>
        <p:spPr>
          <a:xfrm>
            <a:off x="11478426" y="97742"/>
            <a:ext cx="677333" cy="677333"/>
          </a:xfrm>
          <a:prstGeom prst="rect">
            <a:avLst/>
          </a:prstGeom>
        </p:spPr>
      </p:pic>
    </p:spTree>
    <p:extLst>
      <p:ext uri="{BB962C8B-B14F-4D97-AF65-F5344CB8AC3E}">
        <p14:creationId xmlns:p14="http://schemas.microsoft.com/office/powerpoint/2010/main" val="41455469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9" name="Title 1">
            <a:extLst>
              <a:ext uri="{FF2B5EF4-FFF2-40B4-BE49-F238E27FC236}">
                <a16:creationId xmlns:a16="http://schemas.microsoft.com/office/drawing/2014/main" id="{6C0B6514-009F-41D9-92D3-6F39F3454A70}"/>
              </a:ext>
            </a:extLst>
          </p:cNvPr>
          <p:cNvSpPr txBox="1">
            <a:spLocks/>
          </p:cNvSpPr>
          <p:nvPr/>
        </p:nvSpPr>
        <p:spPr>
          <a:xfrm>
            <a:off x="205749" y="210252"/>
            <a:ext cx="11907693" cy="64293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r>
              <a:rPr lang="en-US" sz="3500" dirty="0"/>
              <a:t>The architecture was externally reviewed by an independent ESA-NASA Review Board at the Mission Definition Review (July 12-15, 2022)</a:t>
            </a:r>
          </a:p>
        </p:txBody>
      </p:sp>
      <p:pic>
        <p:nvPicPr>
          <p:cNvPr id="4" name="Picture 3">
            <a:extLst>
              <a:ext uri="{FF2B5EF4-FFF2-40B4-BE49-F238E27FC236}">
                <a16:creationId xmlns:a16="http://schemas.microsoft.com/office/drawing/2014/main" id="{A11FE1AE-3C1D-47C3-A5AE-0B0680375F07}"/>
              </a:ext>
            </a:extLst>
          </p:cNvPr>
          <p:cNvPicPr>
            <a:picLocks noChangeAspect="1"/>
          </p:cNvPicPr>
          <p:nvPr/>
        </p:nvPicPr>
        <p:blipFill>
          <a:blip r:embed="rId3"/>
          <a:stretch>
            <a:fillRect/>
          </a:stretch>
        </p:blipFill>
        <p:spPr>
          <a:xfrm>
            <a:off x="0" y="2042534"/>
            <a:ext cx="12192000" cy="4036123"/>
          </a:xfrm>
          <a:prstGeom prst="rect">
            <a:avLst/>
          </a:prstGeom>
        </p:spPr>
      </p:pic>
      <p:sp>
        <p:nvSpPr>
          <p:cNvPr id="6" name="Text Placeholder 2">
            <a:extLst>
              <a:ext uri="{FF2B5EF4-FFF2-40B4-BE49-F238E27FC236}">
                <a16:creationId xmlns:a16="http://schemas.microsoft.com/office/drawing/2014/main" id="{108A94DA-5C43-4FFB-B2AF-1CEB3EA1A68E}"/>
              </a:ext>
            </a:extLst>
          </p:cNvPr>
          <p:cNvSpPr>
            <a:spLocks noGrp="1"/>
          </p:cNvSpPr>
          <p:nvPr>
            <p:ph type="body" idx="1"/>
          </p:nvPr>
        </p:nvSpPr>
        <p:spPr>
          <a:xfrm>
            <a:off x="276224" y="6217920"/>
            <a:ext cx="11649075" cy="459193"/>
          </a:xfrm>
        </p:spPr>
        <p:txBody>
          <a:bodyPr/>
          <a:lstStyle/>
          <a:p>
            <a:pPr marL="227013" indent="1588" algn="ctr"/>
            <a:r>
              <a:rPr lang="en-US" b="1" dirty="0">
                <a:latin typeface="+mn-lt"/>
                <a:ea typeface="Times New Roman" panose="02020603050405020304" pitchFamily="18" charset="0"/>
                <a:cs typeface="Times New Roman" panose="02020603050405020304" pitchFamily="18" charset="0"/>
              </a:rPr>
              <a:t>NASA KDP-B Expected By End of September 2022</a:t>
            </a:r>
            <a:endParaRPr lang="en-US" b="1" dirty="0">
              <a:latin typeface="+mn-lt"/>
            </a:endParaRPr>
          </a:p>
        </p:txBody>
      </p:sp>
      <p:cxnSp>
        <p:nvCxnSpPr>
          <p:cNvPr id="7" name="Straight Connector 6">
            <a:extLst>
              <a:ext uri="{FF2B5EF4-FFF2-40B4-BE49-F238E27FC236}">
                <a16:creationId xmlns:a16="http://schemas.microsoft.com/office/drawing/2014/main" id="{D0BA86D9-1BB2-43CD-81F7-6E6606FCB330}"/>
              </a:ext>
            </a:extLst>
          </p:cNvPr>
          <p:cNvCxnSpPr/>
          <p:nvPr/>
        </p:nvCxnSpPr>
        <p:spPr>
          <a:xfrm>
            <a:off x="0" y="2042534"/>
            <a:ext cx="12192000" cy="0"/>
          </a:xfrm>
          <a:prstGeom prst="line">
            <a:avLst/>
          </a:prstGeom>
          <a:ln w="22225">
            <a:solidFill>
              <a:srgbClr val="FFC0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572EE042-507A-4524-AEA1-7B2C98E7621F}"/>
              </a:ext>
            </a:extLst>
          </p:cNvPr>
          <p:cNvPicPr>
            <a:picLocks noChangeAspect="1"/>
          </p:cNvPicPr>
          <p:nvPr/>
        </p:nvPicPr>
        <p:blipFill>
          <a:blip r:embed="rId4"/>
          <a:stretch>
            <a:fillRect/>
          </a:stretch>
        </p:blipFill>
        <p:spPr>
          <a:xfrm>
            <a:off x="11478426" y="129062"/>
            <a:ext cx="677333" cy="677333"/>
          </a:xfrm>
          <a:prstGeom prst="rect">
            <a:avLst/>
          </a:prstGeom>
        </p:spPr>
      </p:pic>
    </p:spTree>
    <p:extLst>
      <p:ext uri="{BB962C8B-B14F-4D97-AF65-F5344CB8AC3E}">
        <p14:creationId xmlns:p14="http://schemas.microsoft.com/office/powerpoint/2010/main" val="33012989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3" name="Rectangle 2">
            <a:extLst>
              <a:ext uri="{FF2B5EF4-FFF2-40B4-BE49-F238E27FC236}">
                <a16:creationId xmlns:a16="http://schemas.microsoft.com/office/drawing/2014/main" id="{3AAF15ED-7509-4B5D-814A-1EF1F5E32437}"/>
              </a:ext>
            </a:extLst>
          </p:cNvPr>
          <p:cNvSpPr/>
          <p:nvPr/>
        </p:nvSpPr>
        <p:spPr>
          <a:xfrm>
            <a:off x="3534597" y="1428412"/>
            <a:ext cx="8314636" cy="5153310"/>
          </a:xfrm>
          <a:prstGeom prst="rect">
            <a:avLst/>
          </a:prstGeom>
          <a:solidFill>
            <a:schemeClr val="bg1"/>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1" name="Google Shape;221;p2"/>
          <p:cNvSpPr txBox="1">
            <a:spLocks noGrp="1"/>
          </p:cNvSpPr>
          <p:nvPr>
            <p:ph type="title"/>
          </p:nvPr>
        </p:nvSpPr>
        <p:spPr>
          <a:xfrm>
            <a:off x="266699" y="180887"/>
            <a:ext cx="11748518" cy="1162171"/>
          </a:xfrm>
          <a:prstGeom prst="rect">
            <a:avLst/>
          </a:prstGeom>
          <a:noFill/>
          <a:ln>
            <a:noFill/>
          </a:ln>
        </p:spPr>
        <p:txBody>
          <a:bodyPr spcFirstLastPara="1" wrap="square" lIns="91425" tIns="45700" rIns="91425" bIns="45700" anchor="t" anchorCtr="0">
            <a:noAutofit/>
          </a:bodyPr>
          <a:lstStyle/>
          <a:p>
            <a:pPr lvl="0"/>
            <a:r>
              <a:rPr lang="en-US" sz="3500" dirty="0">
                <a:solidFill>
                  <a:srgbClr val="000000"/>
                </a:solidFill>
              </a:rPr>
              <a:t>Planning is underway to establish an initial surface </a:t>
            </a:r>
            <a:r>
              <a:rPr lang="en-US" sz="3500" dirty="0"/>
              <a:t>depot at Three Forks</a:t>
            </a:r>
          </a:p>
        </p:txBody>
      </p:sp>
      <p:sp>
        <p:nvSpPr>
          <p:cNvPr id="2" name="TextBox 1">
            <a:extLst>
              <a:ext uri="{FF2B5EF4-FFF2-40B4-BE49-F238E27FC236}">
                <a16:creationId xmlns:a16="http://schemas.microsoft.com/office/drawing/2014/main" id="{2F5C0D61-376D-87DA-C804-FBC4928022F0}"/>
              </a:ext>
            </a:extLst>
          </p:cNvPr>
          <p:cNvSpPr txBox="1"/>
          <p:nvPr/>
        </p:nvSpPr>
        <p:spPr>
          <a:xfrm>
            <a:off x="322738" y="1639154"/>
            <a:ext cx="3021005" cy="4770537"/>
          </a:xfrm>
          <a:prstGeom prst="rect">
            <a:avLst/>
          </a:prstGeom>
          <a:noFill/>
        </p:spPr>
        <p:txBody>
          <a:bodyPr wrap="square" lIns="91440" tIns="45720" rIns="91440" bIns="45720" rtlCol="0" anchor="t">
            <a:spAutoFit/>
          </a:bodyPr>
          <a:lstStyle/>
          <a:p>
            <a:r>
              <a:rPr lang="en-US" sz="1600" dirty="0"/>
              <a:t>Establishment of the initial depot will be preceded by a Science Team workshop to review caching plans.</a:t>
            </a:r>
          </a:p>
          <a:p>
            <a:endParaRPr lang="en-US" sz="1600" dirty="0"/>
          </a:p>
          <a:p>
            <a:r>
              <a:rPr lang="en-US" sz="1600" dirty="0"/>
              <a:t>The open </a:t>
            </a:r>
            <a:r>
              <a:rPr lang="en-US" sz="1600" b="1" dirty="0"/>
              <a:t>Mars 2020/MSR Sample Depot Science Community Workshop </a:t>
            </a:r>
            <a:r>
              <a:rPr lang="en-US" sz="1600" dirty="0"/>
              <a:t>will solicit input from the science community on the potential for the samples in this proposed depot to meet MSR’s </a:t>
            </a:r>
            <a:br>
              <a:rPr lang="en-US" sz="1600" dirty="0"/>
            </a:br>
            <a:r>
              <a:rPr lang="en-US" sz="1600" dirty="0"/>
              <a:t>science objectives.</a:t>
            </a:r>
          </a:p>
          <a:p>
            <a:endParaRPr lang="en-US" sz="1600" dirty="0"/>
          </a:p>
          <a:p>
            <a:r>
              <a:rPr lang="en-US" sz="1600" dirty="0"/>
              <a:t>With a depot of scientifically exciting samples on the surface of Mars, and cached on the rover, two pathways to get samples to the lander exist</a:t>
            </a:r>
          </a:p>
        </p:txBody>
      </p:sp>
      <p:pic>
        <p:nvPicPr>
          <p:cNvPr id="4" name="Picture 3">
            <a:extLst>
              <a:ext uri="{FF2B5EF4-FFF2-40B4-BE49-F238E27FC236}">
                <a16:creationId xmlns:a16="http://schemas.microsoft.com/office/drawing/2014/main" id="{9A0F2E06-F348-476B-81CC-AC25DD168CE8}"/>
              </a:ext>
            </a:extLst>
          </p:cNvPr>
          <p:cNvPicPr>
            <a:picLocks noChangeAspect="1"/>
          </p:cNvPicPr>
          <p:nvPr/>
        </p:nvPicPr>
        <p:blipFill rotWithShape="1">
          <a:blip r:embed="rId3"/>
          <a:srcRect t="3603" r="1472" b="996"/>
          <a:stretch/>
        </p:blipFill>
        <p:spPr>
          <a:xfrm>
            <a:off x="3626786" y="1541721"/>
            <a:ext cx="8132824" cy="4965405"/>
          </a:xfrm>
          <a:prstGeom prst="rect">
            <a:avLst/>
          </a:prstGeom>
        </p:spPr>
      </p:pic>
      <p:sp>
        <p:nvSpPr>
          <p:cNvPr id="7" name="TextBox 6">
            <a:extLst>
              <a:ext uri="{FF2B5EF4-FFF2-40B4-BE49-F238E27FC236}">
                <a16:creationId xmlns:a16="http://schemas.microsoft.com/office/drawing/2014/main" id="{765B2D05-8FAD-4BB4-9E6C-99674D3F0C2C}"/>
              </a:ext>
            </a:extLst>
          </p:cNvPr>
          <p:cNvSpPr txBox="1"/>
          <p:nvPr/>
        </p:nvSpPr>
        <p:spPr>
          <a:xfrm>
            <a:off x="7370589" y="5297181"/>
            <a:ext cx="4105978" cy="1200329"/>
          </a:xfrm>
          <a:prstGeom prst="rect">
            <a:avLst/>
          </a:prstGeom>
          <a:noFill/>
        </p:spPr>
        <p:txBody>
          <a:bodyPr wrap="square" rtlCol="0">
            <a:spAutoFit/>
          </a:bodyPr>
          <a:lstStyle/>
          <a:p>
            <a:r>
              <a:rPr lang="en-US" sz="1800" b="1" dirty="0">
                <a:solidFill>
                  <a:srgbClr val="C00000"/>
                </a:solidFill>
                <a:effectLst>
                  <a:outerShdw blurRad="38100" dist="38100" dir="2700000" algn="tl">
                    <a:schemeClr val="bg1">
                      <a:alpha val="43000"/>
                    </a:schemeClr>
                  </a:outerShdw>
                </a:effectLst>
              </a:rPr>
              <a:t>The Three Forks site, for the envisioned initial depot, is particularly benign for </a:t>
            </a:r>
            <a:br>
              <a:rPr lang="en-US" sz="1800" b="1" dirty="0">
                <a:solidFill>
                  <a:srgbClr val="C00000"/>
                </a:solidFill>
                <a:effectLst>
                  <a:outerShdw blurRad="38100" dist="38100" dir="2700000" algn="tl">
                    <a:schemeClr val="bg1">
                      <a:alpha val="43000"/>
                    </a:schemeClr>
                  </a:outerShdw>
                </a:effectLst>
              </a:rPr>
            </a:br>
            <a:r>
              <a:rPr lang="en-US" sz="1800" b="1" dirty="0">
                <a:solidFill>
                  <a:srgbClr val="C00000"/>
                </a:solidFill>
                <a:effectLst>
                  <a:outerShdw blurRad="38100" dist="38100" dir="2700000" algn="tl">
                    <a:schemeClr val="bg1">
                      <a:alpha val="43000"/>
                    </a:schemeClr>
                  </a:outerShdw>
                </a:effectLst>
              </a:rPr>
              <a:t>helicopter operations.</a:t>
            </a:r>
            <a:endParaRPr lang="en-GB" sz="1800" b="1" dirty="0">
              <a:solidFill>
                <a:srgbClr val="C00000"/>
              </a:solidFill>
              <a:effectLst>
                <a:outerShdw blurRad="38100" dist="38100" dir="2700000" algn="tl">
                  <a:schemeClr val="bg1">
                    <a:alpha val="43000"/>
                  </a:schemeClr>
                </a:outerShdw>
              </a:effectLst>
            </a:endParaRPr>
          </a:p>
        </p:txBody>
      </p:sp>
      <p:pic>
        <p:nvPicPr>
          <p:cNvPr id="8" name="Picture 7">
            <a:extLst>
              <a:ext uri="{FF2B5EF4-FFF2-40B4-BE49-F238E27FC236}">
                <a16:creationId xmlns:a16="http://schemas.microsoft.com/office/drawing/2014/main" id="{D204D6B7-7497-4C89-A329-8FE8010D163A}"/>
              </a:ext>
            </a:extLst>
          </p:cNvPr>
          <p:cNvPicPr>
            <a:picLocks noChangeAspect="1"/>
          </p:cNvPicPr>
          <p:nvPr/>
        </p:nvPicPr>
        <p:blipFill>
          <a:blip r:embed="rId4"/>
          <a:stretch>
            <a:fillRect/>
          </a:stretch>
        </p:blipFill>
        <p:spPr>
          <a:xfrm>
            <a:off x="11478426" y="129062"/>
            <a:ext cx="677333" cy="67733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4"/>
          <p:cNvSpPr txBox="1">
            <a:spLocks noGrp="1"/>
          </p:cNvSpPr>
          <p:nvPr>
            <p:ph type="title"/>
          </p:nvPr>
        </p:nvSpPr>
        <p:spPr>
          <a:xfrm>
            <a:off x="-335584" y="774566"/>
            <a:ext cx="11658600" cy="831600"/>
          </a:xfrm>
          <a:prstGeom prst="rect">
            <a:avLst/>
          </a:prstGeom>
          <a:noFill/>
          <a:ln>
            <a:noFill/>
          </a:ln>
        </p:spPr>
        <p:txBody>
          <a:bodyPr spcFirstLastPara="1" wrap="square" lIns="91425" tIns="45700" rIns="91425" bIns="45700" anchor="t" anchorCtr="0">
            <a:noAutofit/>
          </a:bodyPr>
          <a:lstStyle/>
          <a:p>
            <a:pPr marL="800100" lvl="1" indent="-342900" fontAlgn="base">
              <a:spcBef>
                <a:spcPts val="1200"/>
              </a:spcBef>
              <a:spcAft>
                <a:spcPts val="1200"/>
              </a:spcAft>
              <a:buClrTx/>
              <a:buSzTx/>
              <a:buFont typeface="Arial" panose="020B0604020202020204" pitchFamily="34" charset="0"/>
              <a:buChar char="•"/>
            </a:pPr>
            <a:r>
              <a:rPr lang="en-US" sz="2000" b="0" dirty="0">
                <a:solidFill>
                  <a:prstClr val="black"/>
                </a:solidFill>
                <a:latin typeface="Arial" panose="020B0604020202020204" pitchFamily="34" charset="0"/>
                <a:ea typeface="ＭＳ Ｐゴシック" charset="0"/>
                <a:cs typeface="Arial" panose="020B0604020202020204" pitchFamily="34" charset="0"/>
              </a:rPr>
              <a:t>MSR is an ambitious, international science mission to collect and return rock and sediment samples from the Martian surface</a:t>
            </a:r>
          </a:p>
        </p:txBody>
      </p:sp>
      <p:grpSp>
        <p:nvGrpSpPr>
          <p:cNvPr id="240" name="Google Shape;240;p4"/>
          <p:cNvGrpSpPr/>
          <p:nvPr/>
        </p:nvGrpSpPr>
        <p:grpSpPr>
          <a:xfrm>
            <a:off x="66904" y="2632070"/>
            <a:ext cx="6035052" cy="3394716"/>
            <a:chOff x="-2" y="2449190"/>
            <a:chExt cx="6035052" cy="3394716"/>
          </a:xfrm>
        </p:grpSpPr>
        <p:pic>
          <p:nvPicPr>
            <p:cNvPr id="241" name="Google Shape;241;p4"/>
            <p:cNvPicPr preferRelativeResize="0"/>
            <p:nvPr/>
          </p:nvPicPr>
          <p:blipFill rotWithShape="1">
            <a:blip r:embed="rId3">
              <a:alphaModFix/>
            </a:blip>
            <a:srcRect/>
            <a:stretch/>
          </p:blipFill>
          <p:spPr>
            <a:xfrm>
              <a:off x="-2" y="2449190"/>
              <a:ext cx="6035052" cy="3394716"/>
            </a:xfrm>
            <a:prstGeom prst="rect">
              <a:avLst/>
            </a:prstGeom>
            <a:noFill/>
            <a:ln w="19050">
              <a:solidFill>
                <a:srgbClr val="FFC000"/>
              </a:solidFill>
            </a:ln>
          </p:spPr>
        </p:pic>
        <p:pic>
          <p:nvPicPr>
            <p:cNvPr id="242" name="Google Shape;242;p4"/>
            <p:cNvPicPr preferRelativeResize="0"/>
            <p:nvPr/>
          </p:nvPicPr>
          <p:blipFill rotWithShape="1">
            <a:blip r:embed="rId4">
              <a:alphaModFix/>
            </a:blip>
            <a:srcRect/>
            <a:stretch/>
          </p:blipFill>
          <p:spPr>
            <a:xfrm>
              <a:off x="2421678" y="3501442"/>
              <a:ext cx="1323249" cy="1105800"/>
            </a:xfrm>
            <a:prstGeom prst="rect">
              <a:avLst/>
            </a:prstGeom>
            <a:noFill/>
            <a:ln w="19050">
              <a:solidFill>
                <a:srgbClr val="FFC000"/>
              </a:solidFill>
            </a:ln>
          </p:spPr>
        </p:pic>
      </p:grpSp>
      <p:sp>
        <p:nvSpPr>
          <p:cNvPr id="8" name="Title 1">
            <a:extLst>
              <a:ext uri="{FF2B5EF4-FFF2-40B4-BE49-F238E27FC236}">
                <a16:creationId xmlns:a16="http://schemas.microsoft.com/office/drawing/2014/main" id="{C3D9D70C-FDE2-4B69-AD86-5D5F5696B132}"/>
              </a:ext>
            </a:extLst>
          </p:cNvPr>
          <p:cNvSpPr txBox="1">
            <a:spLocks/>
          </p:cNvSpPr>
          <p:nvPr/>
        </p:nvSpPr>
        <p:spPr>
          <a:xfrm>
            <a:off x="134173" y="68261"/>
            <a:ext cx="8415467" cy="64293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500" dirty="0"/>
              <a:t>MSR is an ESA-NASA Partnership</a:t>
            </a:r>
          </a:p>
        </p:txBody>
      </p:sp>
      <p:sp>
        <p:nvSpPr>
          <p:cNvPr id="9" name="Google Shape;237;p4">
            <a:extLst>
              <a:ext uri="{FF2B5EF4-FFF2-40B4-BE49-F238E27FC236}">
                <a16:creationId xmlns:a16="http://schemas.microsoft.com/office/drawing/2014/main" id="{7FA4C8E2-FB41-4FD7-9E96-BEF86D5F12D1}"/>
              </a:ext>
            </a:extLst>
          </p:cNvPr>
          <p:cNvSpPr txBox="1">
            <a:spLocks/>
          </p:cNvSpPr>
          <p:nvPr/>
        </p:nvSpPr>
        <p:spPr>
          <a:xfrm>
            <a:off x="-335584" y="1553647"/>
            <a:ext cx="12614587" cy="8316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806450" lvl="1" indent="-349250" fontAlgn="base">
              <a:spcBef>
                <a:spcPts val="1200"/>
              </a:spcBef>
              <a:spcAft>
                <a:spcPts val="1200"/>
              </a:spcAft>
              <a:buClrTx/>
              <a:buSzPct val="106000"/>
              <a:buFont typeface="Arial" panose="020B0604020202020204" pitchFamily="34" charset="0"/>
              <a:buChar char="•"/>
            </a:pPr>
            <a:r>
              <a:rPr lang="en-US" sz="1900" dirty="0">
                <a:solidFill>
                  <a:prstClr val="black"/>
                </a:solidFill>
                <a:latin typeface="Arial" panose="020B0604020202020204" pitchFamily="34" charset="0"/>
                <a:ea typeface="ＭＳ Ｐゴシック" charset="-128"/>
                <a:cs typeface="Arial" panose="020B0604020202020204" pitchFamily="34" charset="0"/>
              </a:rPr>
              <a:t>It is only possible today as a result of the substantial investments made through the formulation, </a:t>
            </a:r>
            <a:br>
              <a:rPr lang="en-US" sz="1900" dirty="0">
                <a:solidFill>
                  <a:prstClr val="black"/>
                </a:solidFill>
                <a:latin typeface="Arial" panose="020B0604020202020204" pitchFamily="34" charset="0"/>
                <a:ea typeface="ＭＳ Ｐゴシック" charset="-128"/>
                <a:cs typeface="Arial" panose="020B0604020202020204" pitchFamily="34" charset="0"/>
              </a:rPr>
            </a:br>
            <a:r>
              <a:rPr lang="en-US" sz="1900" dirty="0">
                <a:solidFill>
                  <a:prstClr val="black"/>
                </a:solidFill>
                <a:latin typeface="Arial" panose="020B0604020202020204" pitchFamily="34" charset="0"/>
                <a:ea typeface="ＭＳ Ｐゴシック" charset="-128"/>
                <a:cs typeface="Arial" panose="020B0604020202020204" pitchFamily="34" charset="0"/>
              </a:rPr>
              <a:t>technology and operational projects of the past decades, being realized through an international partnership</a:t>
            </a:r>
          </a:p>
        </p:txBody>
      </p:sp>
      <p:grpSp>
        <p:nvGrpSpPr>
          <p:cNvPr id="11" name="Group 10">
            <a:extLst>
              <a:ext uri="{FF2B5EF4-FFF2-40B4-BE49-F238E27FC236}">
                <a16:creationId xmlns:a16="http://schemas.microsoft.com/office/drawing/2014/main" id="{D3C95606-3679-49CB-91CA-5AC189F97BC1}"/>
              </a:ext>
            </a:extLst>
          </p:cNvPr>
          <p:cNvGrpSpPr/>
          <p:nvPr/>
        </p:nvGrpSpPr>
        <p:grpSpPr>
          <a:xfrm>
            <a:off x="6202171" y="2615359"/>
            <a:ext cx="5878531" cy="3411426"/>
            <a:chOff x="6340642" y="2615359"/>
            <a:chExt cx="5740060" cy="3390340"/>
          </a:xfrm>
        </p:grpSpPr>
        <p:pic>
          <p:nvPicPr>
            <p:cNvPr id="12" name="Picture 11" descr="Map&#10;&#10;Description automatically generated">
              <a:extLst>
                <a:ext uri="{FF2B5EF4-FFF2-40B4-BE49-F238E27FC236}">
                  <a16:creationId xmlns:a16="http://schemas.microsoft.com/office/drawing/2014/main" id="{84B4268B-B99C-4DD9-A076-BFFF000B215C}"/>
                </a:ext>
              </a:extLst>
            </p:cNvPr>
            <p:cNvPicPr>
              <a:picLocks noChangeAspect="1"/>
            </p:cNvPicPr>
            <p:nvPr/>
          </p:nvPicPr>
          <p:blipFill rotWithShape="1">
            <a:blip r:embed="rId5">
              <a:extLst>
                <a:ext uri="{28A0092B-C50C-407E-A947-70E740481C1C}">
                  <a14:useLocalDpi xmlns:a14="http://schemas.microsoft.com/office/drawing/2010/main" val="0"/>
                </a:ext>
              </a:extLst>
            </a:blip>
            <a:srcRect l="16446" r="7029"/>
            <a:stretch/>
          </p:blipFill>
          <p:spPr>
            <a:xfrm>
              <a:off x="6375158" y="2615359"/>
              <a:ext cx="4072263" cy="3390340"/>
            </a:xfrm>
            <a:prstGeom prst="rect">
              <a:avLst/>
            </a:prstGeom>
            <a:ln>
              <a:noFill/>
            </a:ln>
          </p:spPr>
        </p:pic>
        <p:sp>
          <p:nvSpPr>
            <p:cNvPr id="13" name="Oval 12">
              <a:extLst>
                <a:ext uri="{FF2B5EF4-FFF2-40B4-BE49-F238E27FC236}">
                  <a16:creationId xmlns:a16="http://schemas.microsoft.com/office/drawing/2014/main" id="{E6F4883C-13CD-47A6-A6D8-23F2091E3EEE}"/>
                </a:ext>
              </a:extLst>
            </p:cNvPr>
            <p:cNvSpPr/>
            <p:nvPr/>
          </p:nvSpPr>
          <p:spPr>
            <a:xfrm>
              <a:off x="8245641" y="4203032"/>
              <a:ext cx="224590" cy="18448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27EE6CE5-014F-4C07-B782-77EF804BB49C}"/>
                </a:ext>
              </a:extLst>
            </p:cNvPr>
            <p:cNvSpPr txBox="1"/>
            <p:nvPr/>
          </p:nvSpPr>
          <p:spPr>
            <a:xfrm>
              <a:off x="10455436" y="3500985"/>
              <a:ext cx="1625266" cy="2462213"/>
            </a:xfrm>
            <a:prstGeom prst="rect">
              <a:avLst/>
            </a:prstGeom>
            <a:noFill/>
          </p:spPr>
          <p:txBody>
            <a:bodyPr wrap="square">
              <a:spAutoFit/>
            </a:bodyPr>
            <a:lstStyle/>
            <a:p>
              <a:pPr>
                <a:lnSpc>
                  <a:spcPct val="100000"/>
                </a:lnSpc>
              </a:pPr>
              <a:r>
                <a:rPr lang="en-US" sz="1400" b="1" dirty="0">
                  <a:solidFill>
                    <a:schemeClr val="accent1">
                      <a:lumMod val="75000"/>
                    </a:schemeClr>
                  </a:solidFill>
                  <a:latin typeface="Arial" charset="0"/>
                  <a:ea typeface="Arial" charset="0"/>
                  <a:cs typeface="Arial" charset="0"/>
                </a:rPr>
                <a:t>ESTEC</a:t>
              </a:r>
            </a:p>
            <a:p>
              <a:pPr>
                <a:lnSpc>
                  <a:spcPct val="100000"/>
                </a:lnSpc>
              </a:pPr>
              <a:r>
                <a:rPr lang="en-GB" sz="1400" dirty="0">
                  <a:solidFill>
                    <a:schemeClr val="tx1"/>
                  </a:solidFill>
                  <a:latin typeface="Arial" charset="0"/>
                  <a:ea typeface="Arial" charset="0"/>
                  <a:cs typeface="Arial" charset="0"/>
                </a:rPr>
                <a:t>The European Space Research and Technology</a:t>
              </a:r>
            </a:p>
            <a:p>
              <a:pPr>
                <a:lnSpc>
                  <a:spcPct val="100000"/>
                </a:lnSpc>
              </a:pPr>
              <a:r>
                <a:rPr lang="en-GB" sz="1400" dirty="0">
                  <a:solidFill>
                    <a:schemeClr val="tx1"/>
                  </a:solidFill>
                  <a:latin typeface="Arial" charset="0"/>
                  <a:ea typeface="Arial" charset="0"/>
                  <a:cs typeface="Arial" charset="0"/>
                </a:rPr>
                <a:t>Centre, </a:t>
              </a:r>
              <a:r>
                <a:rPr lang="en-GB" sz="1400" dirty="0" err="1">
                  <a:solidFill>
                    <a:schemeClr val="tx1"/>
                  </a:solidFill>
                  <a:latin typeface="Arial" charset="0"/>
                  <a:ea typeface="Arial" charset="0"/>
                  <a:cs typeface="Arial" charset="0"/>
                </a:rPr>
                <a:t>Noordwijk</a:t>
              </a:r>
              <a:r>
                <a:rPr lang="en-GB" sz="1400" dirty="0">
                  <a:solidFill>
                    <a:schemeClr val="tx1"/>
                  </a:solidFill>
                  <a:latin typeface="Arial" charset="0"/>
                  <a:ea typeface="Arial" charset="0"/>
                  <a:cs typeface="Arial" charset="0"/>
                </a:rPr>
                <a:t>, the Netherlands, is the largest</a:t>
              </a:r>
            </a:p>
            <a:p>
              <a:pPr>
                <a:lnSpc>
                  <a:spcPct val="100000"/>
                </a:lnSpc>
              </a:pPr>
              <a:r>
                <a:rPr lang="en-GB" sz="1400" dirty="0">
                  <a:solidFill>
                    <a:schemeClr val="tx1"/>
                  </a:solidFill>
                  <a:latin typeface="Arial" charset="0"/>
                  <a:ea typeface="Arial" charset="0"/>
                  <a:cs typeface="Arial" charset="0"/>
                </a:rPr>
                <a:t>site and the technical heart of ESA.</a:t>
              </a:r>
              <a:endParaRPr lang="en-US" sz="1400" dirty="0">
                <a:solidFill>
                  <a:schemeClr val="tx1"/>
                </a:solidFill>
                <a:latin typeface="Arial" charset="0"/>
                <a:ea typeface="Arial" charset="0"/>
                <a:cs typeface="Arial" charset="0"/>
              </a:endParaRPr>
            </a:p>
          </p:txBody>
        </p:sp>
        <p:sp>
          <p:nvSpPr>
            <p:cNvPr id="15" name="TextBox 14">
              <a:extLst>
                <a:ext uri="{FF2B5EF4-FFF2-40B4-BE49-F238E27FC236}">
                  <a16:creationId xmlns:a16="http://schemas.microsoft.com/office/drawing/2014/main" id="{74AD6189-9722-4DE6-BD8C-356FE9883DCC}"/>
                </a:ext>
              </a:extLst>
            </p:cNvPr>
            <p:cNvSpPr txBox="1"/>
            <p:nvPr/>
          </p:nvSpPr>
          <p:spPr>
            <a:xfrm>
              <a:off x="7816516" y="3929445"/>
              <a:ext cx="798094" cy="307777"/>
            </a:xfrm>
            <a:prstGeom prst="rect">
              <a:avLst/>
            </a:prstGeom>
            <a:noFill/>
          </p:spPr>
          <p:txBody>
            <a:bodyPr wrap="square" rtlCol="0">
              <a:spAutoFit/>
            </a:bodyPr>
            <a:lstStyle/>
            <a:p>
              <a:r>
                <a:rPr lang="en-US" b="1" dirty="0">
                  <a:solidFill>
                    <a:schemeClr val="accent1">
                      <a:lumMod val="75000"/>
                    </a:schemeClr>
                  </a:solidFill>
                </a:rPr>
                <a:t>ESTEC</a:t>
              </a:r>
              <a:endParaRPr lang="en-GB" b="1" dirty="0">
                <a:solidFill>
                  <a:schemeClr val="accent1">
                    <a:lumMod val="75000"/>
                  </a:schemeClr>
                </a:solidFill>
              </a:endParaRPr>
            </a:p>
          </p:txBody>
        </p:sp>
        <p:sp>
          <p:nvSpPr>
            <p:cNvPr id="16" name="Rectangle 15">
              <a:extLst>
                <a:ext uri="{FF2B5EF4-FFF2-40B4-BE49-F238E27FC236}">
                  <a16:creationId xmlns:a16="http://schemas.microsoft.com/office/drawing/2014/main" id="{0B91FD10-1108-4F38-B08B-350C5E8CA7FD}"/>
                </a:ext>
              </a:extLst>
            </p:cNvPr>
            <p:cNvSpPr/>
            <p:nvPr/>
          </p:nvSpPr>
          <p:spPr>
            <a:xfrm>
              <a:off x="6340642" y="2632070"/>
              <a:ext cx="5642809" cy="33736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BBEFA054-1CEC-4E03-90E1-F6F5858C657C}"/>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0544462" y="2662236"/>
              <a:ext cx="1325176" cy="831600"/>
            </a:xfrm>
            <a:prstGeom prst="rect">
              <a:avLst/>
            </a:prstGeom>
            <a:solidFill>
              <a:schemeClr val="bg2"/>
            </a:solidFill>
          </p:spPr>
        </p:pic>
      </p:grpSp>
      <p:pic>
        <p:nvPicPr>
          <p:cNvPr id="18" name="Picture 17">
            <a:extLst>
              <a:ext uri="{FF2B5EF4-FFF2-40B4-BE49-F238E27FC236}">
                <a16:creationId xmlns:a16="http://schemas.microsoft.com/office/drawing/2014/main" id="{2B2F2EC9-6761-4A2F-B0C0-A8B3D60AB5AF}"/>
              </a:ext>
            </a:extLst>
          </p:cNvPr>
          <p:cNvPicPr>
            <a:picLocks noChangeAspect="1"/>
          </p:cNvPicPr>
          <p:nvPr/>
        </p:nvPicPr>
        <p:blipFill>
          <a:blip r:embed="rId7"/>
          <a:stretch>
            <a:fillRect/>
          </a:stretch>
        </p:blipFill>
        <p:spPr>
          <a:xfrm>
            <a:off x="11478426" y="129062"/>
            <a:ext cx="677333" cy="67733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2" name="TextBox 21">
            <a:extLst>
              <a:ext uri="{FF2B5EF4-FFF2-40B4-BE49-F238E27FC236}">
                <a16:creationId xmlns:a16="http://schemas.microsoft.com/office/drawing/2014/main" id="{66491BF9-9354-44D5-B1C8-FEB18B568F44}"/>
              </a:ext>
            </a:extLst>
          </p:cNvPr>
          <p:cNvSpPr txBox="1"/>
          <p:nvPr/>
        </p:nvSpPr>
        <p:spPr>
          <a:xfrm>
            <a:off x="312819" y="908111"/>
            <a:ext cx="11388114" cy="461665"/>
          </a:xfrm>
          <a:prstGeom prst="rect">
            <a:avLst/>
          </a:prstGeom>
          <a:noFill/>
        </p:spPr>
        <p:txBody>
          <a:bodyPr wrap="square" rtlCol="0">
            <a:spAutoFit/>
          </a:bodyPr>
          <a:lstStyle/>
          <a:p>
            <a:r>
              <a:rPr lang="en-US" sz="2400" b="1" dirty="0">
                <a:solidFill>
                  <a:schemeClr val="tx1"/>
                </a:solidFill>
                <a:latin typeface="+mj-lt"/>
              </a:rPr>
              <a:t>Memorandum Of Understanding co-signed 5 October 2020 by NASA and ESA</a:t>
            </a:r>
            <a:endParaRPr lang="en-GB" sz="2400" b="1" dirty="0">
              <a:solidFill>
                <a:schemeClr val="tx1"/>
              </a:solidFill>
              <a:latin typeface="+mj-lt"/>
            </a:endParaRPr>
          </a:p>
        </p:txBody>
      </p:sp>
      <p:sp>
        <p:nvSpPr>
          <p:cNvPr id="23" name="TextBox 22">
            <a:extLst>
              <a:ext uri="{FF2B5EF4-FFF2-40B4-BE49-F238E27FC236}">
                <a16:creationId xmlns:a16="http://schemas.microsoft.com/office/drawing/2014/main" id="{D8282066-9A22-4B31-8680-35E0C59488E1}"/>
              </a:ext>
            </a:extLst>
          </p:cNvPr>
          <p:cNvSpPr txBox="1"/>
          <p:nvPr/>
        </p:nvSpPr>
        <p:spPr>
          <a:xfrm>
            <a:off x="312819" y="1842819"/>
            <a:ext cx="5737991" cy="3170099"/>
          </a:xfrm>
          <a:prstGeom prst="rect">
            <a:avLst/>
          </a:prstGeom>
          <a:solidFill>
            <a:srgbClr val="FFFFFF"/>
          </a:solidFill>
          <a:ln w="25400">
            <a:solidFill>
              <a:srgbClr val="FFC000"/>
            </a:solidFill>
          </a:ln>
          <a:effectLst>
            <a:outerShdw blurRad="50800" dist="38100" dir="2700000" algn="tl" rotWithShape="0">
              <a:prstClr val="black">
                <a:alpha val="40000"/>
              </a:prstClr>
            </a:outerShdw>
          </a:effectLst>
        </p:spPr>
        <p:txBody>
          <a:bodyPr wrap="square" rtlCol="0">
            <a:spAutoFit/>
          </a:bodyPr>
          <a:lstStyle/>
          <a:p>
            <a:r>
              <a:rPr lang="en-US" sz="2000" b="1" dirty="0"/>
              <a:t>NASA</a:t>
            </a:r>
          </a:p>
          <a:p>
            <a:pPr marL="285750" indent="-285750">
              <a:buClr>
                <a:schemeClr val="tx1">
                  <a:lumMod val="75000"/>
                  <a:lumOff val="25000"/>
                </a:schemeClr>
              </a:buClr>
              <a:buFont typeface="Arial" panose="020B0604020202020204" pitchFamily="34" charset="0"/>
              <a:buChar char="•"/>
            </a:pPr>
            <a:r>
              <a:rPr lang="en-US" sz="2000" dirty="0"/>
              <a:t>Manages Mars 2020 mission and sample caching/delivery of samples to SRL</a:t>
            </a:r>
          </a:p>
          <a:p>
            <a:pPr marL="285750" indent="-285750">
              <a:buClr>
                <a:schemeClr val="tx1">
                  <a:lumMod val="75000"/>
                  <a:lumOff val="25000"/>
                </a:schemeClr>
              </a:buClr>
              <a:buFont typeface="Arial" panose="020B0604020202020204" pitchFamily="34" charset="0"/>
              <a:buChar char="•"/>
            </a:pPr>
            <a:r>
              <a:rPr lang="en-US" sz="2000" dirty="0"/>
              <a:t>MSR campaign manager</a:t>
            </a:r>
          </a:p>
          <a:p>
            <a:pPr marL="285750" indent="-285750">
              <a:buClr>
                <a:schemeClr val="tx1">
                  <a:lumMod val="75000"/>
                  <a:lumOff val="25000"/>
                </a:schemeClr>
              </a:buClr>
              <a:buFont typeface="Arial" panose="020B0604020202020204" pitchFamily="34" charset="0"/>
              <a:buChar char="•"/>
            </a:pPr>
            <a:r>
              <a:rPr lang="en-US" sz="2000" dirty="0"/>
              <a:t>SRL mission lead, including the MAV and SRH</a:t>
            </a:r>
          </a:p>
          <a:p>
            <a:pPr marL="285750" indent="-285750">
              <a:buClr>
                <a:schemeClr val="tx1">
                  <a:lumMod val="75000"/>
                  <a:lumOff val="25000"/>
                </a:schemeClr>
              </a:buClr>
              <a:buFont typeface="Arial" panose="020B0604020202020204" pitchFamily="34" charset="0"/>
              <a:buChar char="•"/>
            </a:pPr>
            <a:r>
              <a:rPr lang="en-US" sz="2000" dirty="0"/>
              <a:t>Integrate and operate the ESA-delivered STA</a:t>
            </a:r>
          </a:p>
          <a:p>
            <a:pPr marL="285750" indent="-285750">
              <a:buClr>
                <a:schemeClr val="tx1">
                  <a:lumMod val="75000"/>
                  <a:lumOff val="25000"/>
                </a:schemeClr>
              </a:buClr>
              <a:buFont typeface="Arial" panose="020B0604020202020204" pitchFamily="34" charset="0"/>
              <a:buChar char="•"/>
            </a:pPr>
            <a:r>
              <a:rPr lang="en-US" sz="2000" dirty="0"/>
              <a:t>Launch SRL </a:t>
            </a:r>
          </a:p>
          <a:p>
            <a:pPr marL="285750" indent="-285750">
              <a:buClr>
                <a:schemeClr val="tx1">
                  <a:lumMod val="75000"/>
                  <a:lumOff val="25000"/>
                </a:schemeClr>
              </a:buClr>
              <a:buFont typeface="Arial" panose="020B0604020202020204" pitchFamily="34" charset="0"/>
              <a:buChar char="•"/>
            </a:pPr>
            <a:r>
              <a:rPr lang="en-US" sz="2000" dirty="0"/>
              <a:t>Deliver Orbiting Sample (OS) into Martian orbit</a:t>
            </a:r>
          </a:p>
          <a:p>
            <a:pPr marL="285750" indent="-285750">
              <a:buClr>
                <a:schemeClr val="tx1">
                  <a:lumMod val="75000"/>
                  <a:lumOff val="25000"/>
                </a:schemeClr>
              </a:buClr>
              <a:buFont typeface="Arial" panose="020B0604020202020204" pitchFamily="34" charset="0"/>
              <a:buChar char="•"/>
            </a:pPr>
            <a:r>
              <a:rPr lang="en-US" sz="2000" dirty="0"/>
              <a:t>Develop and deliver the to ERO the CCRS and Electra UHF radio payloads</a:t>
            </a:r>
          </a:p>
        </p:txBody>
      </p:sp>
      <p:sp>
        <p:nvSpPr>
          <p:cNvPr id="24" name="TextBox 23">
            <a:extLst>
              <a:ext uri="{FF2B5EF4-FFF2-40B4-BE49-F238E27FC236}">
                <a16:creationId xmlns:a16="http://schemas.microsoft.com/office/drawing/2014/main" id="{F9C860BC-34E1-4334-9A05-CC9EB0272728}"/>
              </a:ext>
            </a:extLst>
          </p:cNvPr>
          <p:cNvSpPr txBox="1"/>
          <p:nvPr/>
        </p:nvSpPr>
        <p:spPr>
          <a:xfrm>
            <a:off x="6215622" y="1514126"/>
            <a:ext cx="5433776" cy="3170099"/>
          </a:xfrm>
          <a:prstGeom prst="rect">
            <a:avLst/>
          </a:prstGeom>
          <a:solidFill>
            <a:srgbClr val="FFFFFF"/>
          </a:solidFill>
          <a:ln w="25400">
            <a:solidFill>
              <a:schemeClr val="bg2">
                <a:lumMod val="75000"/>
              </a:schemeClr>
            </a:solidFill>
          </a:ln>
          <a:effectLst>
            <a:outerShdw blurRad="50800" dist="38100" dir="2700000" algn="tl" rotWithShape="0">
              <a:prstClr val="black">
                <a:alpha val="40000"/>
              </a:prstClr>
            </a:outerShdw>
          </a:effectLst>
        </p:spPr>
        <p:txBody>
          <a:bodyPr wrap="square" rtlCol="0">
            <a:spAutoFit/>
          </a:bodyPr>
          <a:lstStyle/>
          <a:p>
            <a:r>
              <a:rPr lang="en-US" sz="2000" b="1" dirty="0"/>
              <a:t>ESA</a:t>
            </a:r>
          </a:p>
          <a:p>
            <a:pPr marL="342900" indent="-342900">
              <a:buClr>
                <a:schemeClr val="tx1">
                  <a:lumMod val="75000"/>
                  <a:lumOff val="25000"/>
                </a:schemeClr>
              </a:buClr>
              <a:buFont typeface="Arial" panose="020B0604020202020204" pitchFamily="34" charset="0"/>
              <a:buChar char="•"/>
            </a:pPr>
            <a:r>
              <a:rPr lang="en-US" sz="2000" dirty="0"/>
              <a:t>Supports MSR campaign activities</a:t>
            </a:r>
          </a:p>
          <a:p>
            <a:pPr marL="342900" indent="-342900">
              <a:buClr>
                <a:schemeClr val="tx1">
                  <a:lumMod val="75000"/>
                  <a:lumOff val="25000"/>
                </a:schemeClr>
              </a:buClr>
              <a:buFont typeface="Arial" panose="020B0604020202020204" pitchFamily="34" charset="0"/>
              <a:buChar char="•"/>
            </a:pPr>
            <a:r>
              <a:rPr lang="en-US" sz="2000" dirty="0"/>
              <a:t>Develop/operate the ERO mission</a:t>
            </a:r>
          </a:p>
          <a:p>
            <a:pPr marL="342900" indent="-342900">
              <a:buClr>
                <a:schemeClr val="tx1">
                  <a:lumMod val="75000"/>
                  <a:lumOff val="25000"/>
                </a:schemeClr>
              </a:buClr>
              <a:buFont typeface="Arial" panose="020B0604020202020204" pitchFamily="34" charset="0"/>
              <a:buChar char="•"/>
            </a:pPr>
            <a:r>
              <a:rPr lang="en-US" sz="2000" dirty="0"/>
              <a:t>Integrate CCRS onboard ERO</a:t>
            </a:r>
          </a:p>
          <a:p>
            <a:pPr marL="342900" indent="-342900">
              <a:buClr>
                <a:schemeClr val="tx1">
                  <a:lumMod val="75000"/>
                  <a:lumOff val="25000"/>
                </a:schemeClr>
              </a:buClr>
              <a:buFont typeface="Arial" panose="020B0604020202020204" pitchFamily="34" charset="0"/>
              <a:buChar char="•"/>
            </a:pPr>
            <a:r>
              <a:rPr lang="en-US" sz="2000" dirty="0"/>
              <a:t>Launch ERO with Ariane-64</a:t>
            </a:r>
          </a:p>
          <a:p>
            <a:pPr marL="342900" indent="-342900">
              <a:buClr>
                <a:schemeClr val="tx1">
                  <a:lumMod val="75000"/>
                  <a:lumOff val="25000"/>
                </a:schemeClr>
              </a:buClr>
              <a:buFont typeface="Arial" panose="020B0604020202020204" pitchFamily="34" charset="0"/>
              <a:buChar char="•"/>
            </a:pPr>
            <a:r>
              <a:rPr lang="en-US" sz="2000" dirty="0"/>
              <a:t>Identify/capture the OS around Mars</a:t>
            </a:r>
          </a:p>
          <a:p>
            <a:pPr marL="342900" indent="-342900">
              <a:buClr>
                <a:schemeClr val="tx1">
                  <a:lumMod val="75000"/>
                  <a:lumOff val="25000"/>
                </a:schemeClr>
              </a:buClr>
              <a:buFont typeface="Arial" panose="020B0604020202020204" pitchFamily="34" charset="0"/>
              <a:buChar char="•"/>
            </a:pPr>
            <a:r>
              <a:rPr lang="en-US" sz="2000" dirty="0"/>
              <a:t>Return the samples to Earth insertion orbit</a:t>
            </a:r>
          </a:p>
          <a:p>
            <a:pPr marL="342900" indent="-342900">
              <a:buClr>
                <a:schemeClr val="tx1">
                  <a:lumMod val="75000"/>
                  <a:lumOff val="25000"/>
                </a:schemeClr>
              </a:buClr>
              <a:buFont typeface="Arial" panose="020B0604020202020204" pitchFamily="34" charset="0"/>
              <a:buChar char="•"/>
            </a:pPr>
            <a:r>
              <a:rPr lang="en-US" sz="2000" dirty="0"/>
              <a:t>Data relay to Mars operations of SRL, Perseverance, SRH, and MAV</a:t>
            </a:r>
          </a:p>
          <a:p>
            <a:pPr marL="342900" indent="-342900">
              <a:buClr>
                <a:schemeClr val="tx1">
                  <a:lumMod val="75000"/>
                  <a:lumOff val="25000"/>
                </a:schemeClr>
              </a:buClr>
              <a:buFont typeface="Arial" panose="020B0604020202020204" pitchFamily="34" charset="0"/>
              <a:buChar char="•"/>
            </a:pPr>
            <a:r>
              <a:rPr lang="en-US" sz="2000" dirty="0"/>
              <a:t>Develop STA</a:t>
            </a:r>
          </a:p>
        </p:txBody>
      </p:sp>
      <p:sp>
        <p:nvSpPr>
          <p:cNvPr id="25" name="TextBox 24">
            <a:extLst>
              <a:ext uri="{FF2B5EF4-FFF2-40B4-BE49-F238E27FC236}">
                <a16:creationId xmlns:a16="http://schemas.microsoft.com/office/drawing/2014/main" id="{2CAED441-B60B-435D-8D9E-6CAEE5A376B4}"/>
              </a:ext>
            </a:extLst>
          </p:cNvPr>
          <p:cNvSpPr txBox="1"/>
          <p:nvPr/>
        </p:nvSpPr>
        <p:spPr>
          <a:xfrm>
            <a:off x="6215622" y="4849639"/>
            <a:ext cx="5478966" cy="1323439"/>
          </a:xfrm>
          <a:prstGeom prst="rect">
            <a:avLst/>
          </a:prstGeom>
          <a:solidFill>
            <a:srgbClr val="FFFFFF"/>
          </a:solidFill>
          <a:ln w="25400">
            <a:solidFill>
              <a:srgbClr val="C00000"/>
            </a:solidFill>
          </a:ln>
          <a:effectLst>
            <a:outerShdw blurRad="50800" dist="38100" dir="2700000" algn="tl" rotWithShape="0">
              <a:prstClr val="black">
                <a:alpha val="40000"/>
              </a:prstClr>
            </a:outerShdw>
          </a:effectLst>
        </p:spPr>
        <p:txBody>
          <a:bodyPr wrap="square" rtlCol="0">
            <a:spAutoFit/>
          </a:bodyPr>
          <a:lstStyle/>
          <a:p>
            <a:r>
              <a:rPr lang="en-US" sz="2000" b="1" dirty="0"/>
              <a:t>NASA and ESA</a:t>
            </a:r>
          </a:p>
          <a:p>
            <a:pPr marL="285750" indent="-285750">
              <a:buClr>
                <a:schemeClr val="tx1">
                  <a:lumMod val="75000"/>
                  <a:lumOff val="25000"/>
                </a:schemeClr>
              </a:buClr>
              <a:buFont typeface="Arial" panose="020B0604020202020204" pitchFamily="34" charset="0"/>
              <a:buChar char="•"/>
            </a:pPr>
            <a:r>
              <a:rPr lang="en-US" sz="2000" dirty="0"/>
              <a:t>Coordinate biological planetary protection</a:t>
            </a:r>
          </a:p>
          <a:p>
            <a:pPr marL="285750" indent="-285750">
              <a:buClr>
                <a:schemeClr val="tx1">
                  <a:lumMod val="75000"/>
                  <a:lumOff val="25000"/>
                </a:schemeClr>
              </a:buClr>
              <a:buFont typeface="Arial" panose="020B0604020202020204" pitchFamily="34" charset="0"/>
              <a:buChar char="•"/>
            </a:pPr>
            <a:r>
              <a:rPr lang="en-US" sz="2000" dirty="0"/>
              <a:t>Develop a joint organization to draw maximum science benefit from the mission</a:t>
            </a:r>
          </a:p>
        </p:txBody>
      </p:sp>
      <p:sp>
        <p:nvSpPr>
          <p:cNvPr id="26" name="Title 1">
            <a:extLst>
              <a:ext uri="{FF2B5EF4-FFF2-40B4-BE49-F238E27FC236}">
                <a16:creationId xmlns:a16="http://schemas.microsoft.com/office/drawing/2014/main" id="{957FB8AE-B148-4E3B-9127-DC9E759CAEF1}"/>
              </a:ext>
            </a:extLst>
          </p:cNvPr>
          <p:cNvSpPr>
            <a:spLocks noGrp="1"/>
          </p:cNvSpPr>
          <p:nvPr>
            <p:ph type="title"/>
          </p:nvPr>
        </p:nvSpPr>
        <p:spPr>
          <a:xfrm>
            <a:off x="82036" y="163901"/>
            <a:ext cx="7193192" cy="553998"/>
          </a:xfrm>
        </p:spPr>
        <p:txBody>
          <a:bodyPr/>
          <a:lstStyle/>
          <a:p>
            <a:r>
              <a:rPr lang="en-GB" sz="3500" dirty="0"/>
              <a:t>MSR’S Responsibilities</a:t>
            </a:r>
          </a:p>
        </p:txBody>
      </p:sp>
      <p:pic>
        <p:nvPicPr>
          <p:cNvPr id="7" name="Picture 6">
            <a:extLst>
              <a:ext uri="{FF2B5EF4-FFF2-40B4-BE49-F238E27FC236}">
                <a16:creationId xmlns:a16="http://schemas.microsoft.com/office/drawing/2014/main" id="{D54A135E-4827-49FE-B4A6-4D73680080F8}"/>
              </a:ext>
            </a:extLst>
          </p:cNvPr>
          <p:cNvPicPr>
            <a:picLocks noChangeAspect="1"/>
          </p:cNvPicPr>
          <p:nvPr/>
        </p:nvPicPr>
        <p:blipFill>
          <a:blip r:embed="rId3"/>
          <a:stretch>
            <a:fillRect/>
          </a:stretch>
        </p:blipFill>
        <p:spPr>
          <a:xfrm>
            <a:off x="11478426" y="129062"/>
            <a:ext cx="677333" cy="677333"/>
          </a:xfrm>
          <a:prstGeom prst="rect">
            <a:avLst/>
          </a:prstGeom>
        </p:spPr>
      </p:pic>
    </p:spTree>
    <p:extLst>
      <p:ext uri="{BB962C8B-B14F-4D97-AF65-F5344CB8AC3E}">
        <p14:creationId xmlns:p14="http://schemas.microsoft.com/office/powerpoint/2010/main" val="819698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C7B91-326E-F35C-32F8-36A9E3F321E8}"/>
              </a:ext>
            </a:extLst>
          </p:cNvPr>
          <p:cNvSpPr>
            <a:spLocks noGrp="1"/>
          </p:cNvSpPr>
          <p:nvPr>
            <p:ph type="title"/>
          </p:nvPr>
        </p:nvSpPr>
        <p:spPr>
          <a:xfrm>
            <a:off x="127591" y="280737"/>
            <a:ext cx="11064532" cy="677333"/>
          </a:xfrm>
        </p:spPr>
        <p:txBody>
          <a:bodyPr/>
          <a:lstStyle/>
          <a:p>
            <a:r>
              <a:rPr lang="en-US" sz="3500" dirty="0"/>
              <a:t>Major developments are ongoing at NASA and ESA</a:t>
            </a:r>
            <a:br>
              <a:rPr lang="en-US" sz="3500" dirty="0"/>
            </a:br>
            <a:endParaRPr lang="en-US" sz="3500" dirty="0"/>
          </a:p>
        </p:txBody>
      </p:sp>
      <p:sp>
        <p:nvSpPr>
          <p:cNvPr id="4" name="TextBox 3">
            <a:extLst>
              <a:ext uri="{FF2B5EF4-FFF2-40B4-BE49-F238E27FC236}">
                <a16:creationId xmlns:a16="http://schemas.microsoft.com/office/drawing/2014/main" id="{E739E2DD-C340-548B-11E3-A6E5081869FA}"/>
              </a:ext>
            </a:extLst>
          </p:cNvPr>
          <p:cNvSpPr txBox="1"/>
          <p:nvPr/>
        </p:nvSpPr>
        <p:spPr>
          <a:xfrm>
            <a:off x="4196316" y="1360967"/>
            <a:ext cx="184731" cy="307777"/>
          </a:xfrm>
          <a:prstGeom prst="rect">
            <a:avLst/>
          </a:prstGeom>
          <a:noFill/>
        </p:spPr>
        <p:txBody>
          <a:bodyPr wrap="none" rtlCol="0">
            <a:spAutoFit/>
          </a:bodyPr>
          <a:lstStyle/>
          <a:p>
            <a:endParaRPr lang="en-US" dirty="0"/>
          </a:p>
        </p:txBody>
      </p:sp>
      <p:pic>
        <p:nvPicPr>
          <p:cNvPr id="5" name="Picture 4">
            <a:extLst>
              <a:ext uri="{FF2B5EF4-FFF2-40B4-BE49-F238E27FC236}">
                <a16:creationId xmlns:a16="http://schemas.microsoft.com/office/drawing/2014/main" id="{E72B82B6-24A7-4A0B-AE4D-FBE12F12FDB5}"/>
              </a:ext>
            </a:extLst>
          </p:cNvPr>
          <p:cNvPicPr>
            <a:picLocks noChangeAspect="1"/>
          </p:cNvPicPr>
          <p:nvPr/>
        </p:nvPicPr>
        <p:blipFill>
          <a:blip r:embed="rId3"/>
          <a:stretch>
            <a:fillRect/>
          </a:stretch>
        </p:blipFill>
        <p:spPr>
          <a:xfrm>
            <a:off x="11478426" y="129062"/>
            <a:ext cx="677333" cy="677333"/>
          </a:xfrm>
          <a:prstGeom prst="rect">
            <a:avLst/>
          </a:prstGeom>
        </p:spPr>
      </p:pic>
      <p:pic>
        <p:nvPicPr>
          <p:cNvPr id="7" name="Google Shape;153;p27">
            <a:extLst>
              <a:ext uri="{FF2B5EF4-FFF2-40B4-BE49-F238E27FC236}">
                <a16:creationId xmlns:a16="http://schemas.microsoft.com/office/drawing/2014/main" id="{71B2A1FE-32AC-4840-8082-CA1F5991855B}"/>
              </a:ext>
            </a:extLst>
          </p:cNvPr>
          <p:cNvPicPr preferRelativeResize="0"/>
          <p:nvPr/>
        </p:nvPicPr>
        <p:blipFill rotWithShape="1">
          <a:blip r:embed="rId4">
            <a:alphaModFix/>
          </a:blip>
          <a:srcRect b="10105"/>
          <a:stretch/>
        </p:blipFill>
        <p:spPr>
          <a:xfrm>
            <a:off x="0" y="1164701"/>
            <a:ext cx="12192000" cy="5693299"/>
          </a:xfrm>
          <a:prstGeom prst="rect">
            <a:avLst/>
          </a:prstGeom>
          <a:noFill/>
          <a:ln>
            <a:noFill/>
          </a:ln>
        </p:spPr>
      </p:pic>
      <p:sp>
        <p:nvSpPr>
          <p:cNvPr id="9" name="Google Shape;154;p27">
            <a:extLst>
              <a:ext uri="{FF2B5EF4-FFF2-40B4-BE49-F238E27FC236}">
                <a16:creationId xmlns:a16="http://schemas.microsoft.com/office/drawing/2014/main" id="{993F8348-DD9F-4215-92C4-E79C4EC7AE40}"/>
              </a:ext>
            </a:extLst>
          </p:cNvPr>
          <p:cNvSpPr/>
          <p:nvPr/>
        </p:nvSpPr>
        <p:spPr>
          <a:xfrm>
            <a:off x="0" y="1294308"/>
            <a:ext cx="12192000" cy="5563691"/>
          </a:xfrm>
          <a:prstGeom prst="rect">
            <a:avLst/>
          </a:prstGeom>
          <a:gradFill>
            <a:gsLst>
              <a:gs pos="0">
                <a:srgbClr val="FFFFFF"/>
              </a:gs>
              <a:gs pos="19000">
                <a:srgbClr val="FFFFFF"/>
              </a:gs>
              <a:gs pos="51682">
                <a:srgbClr val="F5F6F7">
                  <a:alpha val="49803"/>
                </a:srgbClr>
              </a:gs>
              <a:gs pos="100000">
                <a:srgbClr val="EBEDEE">
                  <a:alpha val="0"/>
                </a:srgbClr>
              </a:gs>
            </a:gsLst>
            <a:lin ang="16200000" scaled="0"/>
          </a:gradFill>
          <a:ln>
            <a:noFill/>
          </a:ln>
        </p:spPr>
        <p:txBody>
          <a:bodyPr spcFirstLastPara="1" wrap="square" lIns="45700" tIns="45700" rIns="45700" bIns="45700" anchor="ctr" anchorCtr="0">
            <a:noAutofit/>
          </a:bodyPr>
          <a:lstStyle/>
          <a:p>
            <a:pPr marL="0" marR="0" lvl="0" indent="0" algn="l" rtl="0">
              <a:lnSpc>
                <a:spcPct val="100000"/>
              </a:lnSpc>
              <a:spcBef>
                <a:spcPts val="0"/>
              </a:spcBef>
              <a:spcAft>
                <a:spcPts val="0"/>
              </a:spcAft>
              <a:buClr>
                <a:srgbClr val="000000"/>
              </a:buClr>
              <a:buSzPts val="1500"/>
              <a:buFont typeface="Inter"/>
              <a:buNone/>
            </a:pPr>
            <a:endParaRPr sz="1500" b="0" i="1" u="none" strike="noStrike" cap="none">
              <a:solidFill>
                <a:srgbClr val="D5D5D5"/>
              </a:solidFill>
              <a:latin typeface="+mj-lt"/>
              <a:ea typeface="Inter Light"/>
              <a:cs typeface="Inter Light"/>
              <a:sym typeface="Inter Light"/>
            </a:endParaRPr>
          </a:p>
        </p:txBody>
      </p:sp>
      <p:sp>
        <p:nvSpPr>
          <p:cNvPr id="8" name="Rectangle 7">
            <a:extLst>
              <a:ext uri="{FF2B5EF4-FFF2-40B4-BE49-F238E27FC236}">
                <a16:creationId xmlns:a16="http://schemas.microsoft.com/office/drawing/2014/main" id="{4F41F4A3-A6B5-44F4-95CD-CB7A150A4663}"/>
              </a:ext>
            </a:extLst>
          </p:cNvPr>
          <p:cNvSpPr/>
          <p:nvPr/>
        </p:nvSpPr>
        <p:spPr>
          <a:xfrm>
            <a:off x="127591" y="1375114"/>
            <a:ext cx="12350712" cy="4955203"/>
          </a:xfrm>
          <a:prstGeom prst="rect">
            <a:avLst/>
          </a:prstGeom>
          <a:effectLst>
            <a:outerShdw blurRad="50800" dist="38100" dir="2700000" algn="tl" rotWithShape="0">
              <a:schemeClr val="bg1">
                <a:alpha val="40000"/>
              </a:schemeClr>
            </a:outerShdw>
          </a:effectLst>
        </p:spPr>
        <p:txBody>
          <a:bodyPr wrap="square">
            <a:spAutoFit/>
          </a:bodyPr>
          <a:lstStyle/>
          <a:p>
            <a:pPr marL="457200" indent="-457200">
              <a:buClr>
                <a:schemeClr val="bg1"/>
              </a:buClr>
              <a:buFont typeface="Arial" panose="020B0604020202020204" pitchFamily="34" charset="0"/>
              <a:buChar char="•"/>
            </a:pPr>
            <a:r>
              <a:rPr lang="en-US" sz="2800" b="1" dirty="0">
                <a:solidFill>
                  <a:schemeClr val="bg1"/>
                </a:solidFill>
                <a:effectLst>
                  <a:outerShdw blurRad="50800" dist="38100" dir="2700000" algn="tl" rotWithShape="0">
                    <a:prstClr val="black">
                      <a:alpha val="40000"/>
                    </a:prstClr>
                  </a:outerShdw>
                </a:effectLst>
              </a:rPr>
              <a:t>SRL: </a:t>
            </a:r>
            <a:r>
              <a:rPr lang="en-US" sz="2800" dirty="0">
                <a:solidFill>
                  <a:schemeClr val="bg1"/>
                </a:solidFill>
                <a:effectLst>
                  <a:outerShdw blurRad="50800" dist="38100" dir="2700000" algn="tl" rotWithShape="0">
                    <a:prstClr val="black">
                      <a:alpha val="40000"/>
                    </a:prstClr>
                  </a:outerShdw>
                </a:effectLst>
              </a:rPr>
              <a:t>Managed by JPL with major developments from US </a:t>
            </a:r>
            <a:br>
              <a:rPr lang="en-US" sz="2800" dirty="0">
                <a:solidFill>
                  <a:schemeClr val="bg1"/>
                </a:solidFill>
                <a:effectLst>
                  <a:outerShdw blurRad="50800" dist="38100" dir="2700000" algn="tl" rotWithShape="0">
                    <a:prstClr val="black">
                      <a:alpha val="40000"/>
                    </a:prstClr>
                  </a:outerShdw>
                </a:effectLst>
              </a:rPr>
            </a:br>
            <a:r>
              <a:rPr lang="en-US" sz="2800" dirty="0">
                <a:solidFill>
                  <a:schemeClr val="bg1"/>
                </a:solidFill>
                <a:effectLst>
                  <a:outerShdw blurRad="50800" dist="38100" dir="2700000" algn="tl" rotWithShape="0">
                    <a:prstClr val="black">
                      <a:alpha val="40000"/>
                    </a:prstClr>
                  </a:outerShdw>
                </a:effectLst>
              </a:rPr>
              <a:t>and European industry</a:t>
            </a:r>
            <a:endParaRPr lang="en-US" sz="2800" b="1" dirty="0">
              <a:solidFill>
                <a:schemeClr val="bg1"/>
              </a:solidFill>
              <a:effectLst>
                <a:outerShdw blurRad="50800" dist="38100" dir="2700000" algn="tl" rotWithShape="0">
                  <a:prstClr val="black">
                    <a:alpha val="40000"/>
                  </a:prstClr>
                </a:outerShdw>
              </a:effectLst>
            </a:endParaRPr>
          </a:p>
          <a:p>
            <a:pPr marL="914400" lvl="4" indent="-457200">
              <a:buClr>
                <a:schemeClr val="bg1"/>
              </a:buClr>
              <a:buFont typeface="Arial" panose="020B0604020202020204" pitchFamily="34" charset="0"/>
              <a:buChar char="•"/>
            </a:pPr>
            <a:r>
              <a:rPr lang="en-US" sz="2400" b="1" dirty="0">
                <a:solidFill>
                  <a:schemeClr val="bg1"/>
                </a:solidFill>
                <a:effectLst>
                  <a:outerShdw blurRad="50800" dist="38100" dir="2700000" algn="tl" rotWithShape="0">
                    <a:prstClr val="black">
                      <a:alpha val="40000"/>
                    </a:prstClr>
                  </a:outerShdw>
                </a:effectLst>
              </a:rPr>
              <a:t>MAV: </a:t>
            </a:r>
            <a:r>
              <a:rPr lang="en-US" sz="2400" dirty="0">
                <a:solidFill>
                  <a:schemeClr val="bg1"/>
                </a:solidFill>
                <a:effectLst>
                  <a:outerShdw blurRad="50800" dist="38100" dir="2700000" algn="tl" rotWithShape="0">
                    <a:prstClr val="black">
                      <a:alpha val="40000"/>
                    </a:prstClr>
                  </a:outerShdw>
                </a:effectLst>
              </a:rPr>
              <a:t>US consortium led by NASA’s Marshall Space Flight Center</a:t>
            </a:r>
            <a:endParaRPr lang="en-US" sz="2400" b="1" dirty="0">
              <a:solidFill>
                <a:schemeClr val="bg1"/>
              </a:solidFill>
              <a:effectLst>
                <a:outerShdw blurRad="50800" dist="38100" dir="2700000" algn="tl" rotWithShape="0">
                  <a:prstClr val="black">
                    <a:alpha val="40000"/>
                  </a:prstClr>
                </a:outerShdw>
              </a:effectLst>
            </a:endParaRPr>
          </a:p>
          <a:p>
            <a:pPr marL="914400" lvl="4" indent="-457200">
              <a:buClr>
                <a:schemeClr val="bg1"/>
              </a:buClr>
              <a:buFont typeface="Arial" panose="020B0604020202020204" pitchFamily="34" charset="0"/>
              <a:buChar char="•"/>
            </a:pPr>
            <a:r>
              <a:rPr lang="en-US" sz="2400" b="1" dirty="0">
                <a:solidFill>
                  <a:schemeClr val="bg1"/>
                </a:solidFill>
                <a:effectLst>
                  <a:outerShdw blurRad="50800" dist="38100" dir="2700000" algn="tl" rotWithShape="0">
                    <a:prstClr val="black">
                      <a:alpha val="40000"/>
                    </a:prstClr>
                  </a:outerShdw>
                </a:effectLst>
              </a:rPr>
              <a:t>STA: </a:t>
            </a:r>
            <a:r>
              <a:rPr lang="en-US" sz="2400" dirty="0">
                <a:solidFill>
                  <a:schemeClr val="bg1"/>
                </a:solidFill>
                <a:effectLst>
                  <a:outerShdw blurRad="50800" dist="38100" dir="2700000" algn="tl" rotWithShape="0">
                    <a:prstClr val="black">
                      <a:alpha val="40000"/>
                    </a:prstClr>
                  </a:outerShdw>
                </a:effectLst>
              </a:rPr>
              <a:t>European consortium led by Leonardo Spa Italy</a:t>
            </a:r>
            <a:endParaRPr lang="en-US" sz="2400" b="1" dirty="0">
              <a:solidFill>
                <a:schemeClr val="bg1"/>
              </a:solidFill>
              <a:effectLst>
                <a:outerShdw blurRad="50800" dist="38100" dir="2700000" algn="tl" rotWithShape="0">
                  <a:prstClr val="black">
                    <a:alpha val="40000"/>
                  </a:prstClr>
                </a:outerShdw>
              </a:effectLst>
            </a:endParaRPr>
          </a:p>
          <a:p>
            <a:pPr marL="914400" lvl="4" indent="-457200">
              <a:buClr>
                <a:schemeClr val="bg1"/>
              </a:buClr>
              <a:buFont typeface="Arial" panose="020B0604020202020204" pitchFamily="34" charset="0"/>
              <a:buChar char="•"/>
            </a:pPr>
            <a:r>
              <a:rPr lang="en-US" sz="2400" b="1" dirty="0">
                <a:solidFill>
                  <a:schemeClr val="bg1"/>
                </a:solidFill>
                <a:effectLst>
                  <a:outerShdw blurRad="50800" dist="38100" dir="2700000" algn="tl" rotWithShape="0">
                    <a:prstClr val="black">
                      <a:alpha val="40000"/>
                    </a:prstClr>
                  </a:outerShdw>
                </a:effectLst>
              </a:rPr>
              <a:t>SRHs: </a:t>
            </a:r>
            <a:r>
              <a:rPr lang="en-US" sz="2400" dirty="0">
                <a:solidFill>
                  <a:schemeClr val="bg1"/>
                </a:solidFill>
                <a:effectLst>
                  <a:outerShdw blurRad="50800" dist="38100" dir="2700000" algn="tl" rotWithShape="0">
                    <a:prstClr val="black">
                      <a:alpha val="40000"/>
                    </a:prstClr>
                  </a:outerShdw>
                </a:effectLst>
              </a:rPr>
              <a:t>US consortium led by NASA’s</a:t>
            </a:r>
            <a:r>
              <a:rPr lang="en-US" sz="2400" b="1" dirty="0">
                <a:solidFill>
                  <a:schemeClr val="bg1"/>
                </a:solidFill>
                <a:effectLst>
                  <a:outerShdw blurRad="50800" dist="38100" dir="2700000" algn="tl" rotWithShape="0">
                    <a:prstClr val="black">
                      <a:alpha val="40000"/>
                    </a:prstClr>
                  </a:outerShdw>
                </a:effectLst>
              </a:rPr>
              <a:t> </a:t>
            </a:r>
            <a:r>
              <a:rPr lang="en-US" sz="2400" dirty="0">
                <a:solidFill>
                  <a:schemeClr val="bg1"/>
                </a:solidFill>
                <a:effectLst>
                  <a:outerShdw blurRad="50800" dist="38100" dir="2700000" algn="tl" rotWithShape="0">
                    <a:prstClr val="black">
                      <a:alpha val="40000"/>
                    </a:prstClr>
                  </a:outerShdw>
                </a:effectLst>
              </a:rPr>
              <a:t>Jet Propulsion Laboratory</a:t>
            </a:r>
          </a:p>
          <a:p>
            <a:pPr marL="457200" lvl="4"/>
            <a:endParaRPr lang="en-US" sz="2800" b="1" dirty="0">
              <a:solidFill>
                <a:schemeClr val="bg1"/>
              </a:solidFill>
              <a:effectLst>
                <a:outerShdw blurRad="38100" dist="38100" dir="2700000" algn="tl">
                  <a:srgbClr val="000000">
                    <a:alpha val="43137"/>
                  </a:srgbClr>
                </a:outerShdw>
              </a:effectLst>
            </a:endParaRPr>
          </a:p>
          <a:p>
            <a:pPr marL="457200" lvl="3" indent="-457200">
              <a:buFont typeface="Arial" panose="020B0604020202020204" pitchFamily="34" charset="0"/>
              <a:buChar char="•"/>
            </a:pPr>
            <a:r>
              <a:rPr lang="en-US" sz="2800" b="1" dirty="0">
                <a:solidFill>
                  <a:schemeClr val="tx1"/>
                </a:solidFill>
                <a:effectLst>
                  <a:outerShdw blurRad="38100" dist="38100" dir="2700000" algn="tl">
                    <a:srgbClr val="000000">
                      <a:alpha val="43137"/>
                    </a:srgbClr>
                  </a:outerShdw>
                </a:effectLst>
              </a:rPr>
              <a:t>ERO: </a:t>
            </a:r>
            <a:r>
              <a:rPr lang="en-US" sz="2800" dirty="0">
                <a:solidFill>
                  <a:schemeClr val="tx1"/>
                </a:solidFill>
                <a:effectLst>
                  <a:outerShdw blurRad="38100" dist="38100" dir="2700000" algn="tl">
                    <a:srgbClr val="000000">
                      <a:alpha val="43137"/>
                    </a:srgbClr>
                  </a:outerShdw>
                </a:effectLst>
              </a:rPr>
              <a:t>European consortium led by Airbus Defense and Space France</a:t>
            </a:r>
            <a:endParaRPr lang="en-US" sz="2800" b="1" dirty="0">
              <a:solidFill>
                <a:schemeClr val="tx1"/>
              </a:solidFill>
              <a:effectLst>
                <a:outerShdw blurRad="38100" dist="38100" dir="2700000" algn="tl">
                  <a:srgbClr val="000000">
                    <a:alpha val="43137"/>
                  </a:srgbClr>
                </a:outerShdw>
              </a:effectLst>
            </a:endParaRPr>
          </a:p>
          <a:p>
            <a:pPr marL="914400" lvl="4" indent="-457200">
              <a:buFont typeface="Arial" panose="020B0604020202020204" pitchFamily="34" charset="0"/>
              <a:buChar char="•"/>
            </a:pPr>
            <a:r>
              <a:rPr lang="en-US" sz="2400" b="1" dirty="0">
                <a:solidFill>
                  <a:schemeClr val="tx1"/>
                </a:solidFill>
                <a:effectLst>
                  <a:outerShdw blurRad="38100" dist="38100" dir="2700000" algn="tl">
                    <a:srgbClr val="000000">
                      <a:alpha val="43137"/>
                    </a:srgbClr>
                  </a:outerShdw>
                </a:effectLst>
              </a:rPr>
              <a:t>CCRS: </a:t>
            </a:r>
            <a:r>
              <a:rPr lang="en-US" sz="2400" dirty="0">
                <a:solidFill>
                  <a:schemeClr val="tx1"/>
                </a:solidFill>
                <a:effectLst>
                  <a:outerShdw blurRad="38100" dist="38100" dir="2700000" algn="tl">
                    <a:srgbClr val="000000">
                      <a:alpha val="43137"/>
                    </a:srgbClr>
                  </a:outerShdw>
                </a:effectLst>
              </a:rPr>
              <a:t>US consortium led by NASA’s Goddard Space Flight Center</a:t>
            </a:r>
            <a:endParaRPr lang="en-US" sz="2400" b="1" dirty="0">
              <a:solidFill>
                <a:schemeClr val="tx1"/>
              </a:solidFill>
              <a:effectLst>
                <a:outerShdw blurRad="38100" dist="38100" dir="2700000" algn="tl">
                  <a:srgbClr val="000000">
                    <a:alpha val="43137"/>
                  </a:srgbClr>
                </a:outerShdw>
              </a:effectLst>
            </a:endParaRPr>
          </a:p>
          <a:p>
            <a:pPr marL="457200" lvl="3" indent="-457200">
              <a:buFont typeface="Arial" panose="020B0604020202020204" pitchFamily="34" charset="0"/>
              <a:buChar char="•"/>
            </a:pPr>
            <a:endParaRPr lang="en-US" sz="2800" b="1" dirty="0">
              <a:solidFill>
                <a:schemeClr val="bg1"/>
              </a:solidFill>
              <a:effectLst>
                <a:outerShdw blurRad="38100" dist="38100" dir="2700000" algn="tl">
                  <a:srgbClr val="000000">
                    <a:alpha val="43137"/>
                  </a:srgbClr>
                </a:outerShdw>
              </a:effectLst>
            </a:endParaRPr>
          </a:p>
          <a:p>
            <a:pPr marL="457200" lvl="3" indent="-457200">
              <a:buClr>
                <a:srgbClr val="C00000"/>
              </a:buClr>
              <a:buFont typeface="Arial" panose="020B0604020202020204" pitchFamily="34" charset="0"/>
              <a:buChar char="•"/>
            </a:pPr>
            <a:r>
              <a:rPr lang="en-US" sz="2800" dirty="0">
                <a:solidFill>
                  <a:srgbClr val="C00000"/>
                </a:solidFill>
                <a:effectLst>
                  <a:outerShdw blurRad="50800" dist="38100" dir="2700000" algn="tl" rotWithShape="0">
                    <a:prstClr val="black">
                      <a:alpha val="40000"/>
                    </a:prstClr>
                  </a:outerShdw>
                </a:effectLst>
              </a:rPr>
              <a:t>The development of a </a:t>
            </a:r>
            <a:r>
              <a:rPr lang="en-US" sz="2800" b="1" dirty="0">
                <a:solidFill>
                  <a:srgbClr val="C00000"/>
                </a:solidFill>
                <a:effectLst>
                  <a:outerShdw blurRad="50800" dist="38100" dir="2700000" algn="tl" rotWithShape="0">
                    <a:prstClr val="black">
                      <a:alpha val="40000"/>
                    </a:prstClr>
                  </a:outerShdw>
                </a:effectLst>
              </a:rPr>
              <a:t>Sample Receiving Project </a:t>
            </a:r>
            <a:r>
              <a:rPr lang="en-US" sz="2800" dirty="0">
                <a:solidFill>
                  <a:srgbClr val="C00000"/>
                </a:solidFill>
                <a:effectLst>
                  <a:outerShdw blurRad="50800" dist="38100" dir="2700000" algn="tl" rotWithShape="0">
                    <a:prstClr val="black">
                      <a:alpha val="40000"/>
                    </a:prstClr>
                  </a:outerShdw>
                </a:effectLst>
              </a:rPr>
              <a:t>is also foreseen to </a:t>
            </a:r>
            <a:br>
              <a:rPr lang="en-US" sz="2800" dirty="0">
                <a:solidFill>
                  <a:srgbClr val="C00000"/>
                </a:solidFill>
                <a:effectLst>
                  <a:outerShdw blurRad="50800" dist="38100" dir="2700000" algn="tl" rotWithShape="0">
                    <a:prstClr val="black">
                      <a:alpha val="40000"/>
                    </a:prstClr>
                  </a:outerShdw>
                </a:effectLst>
              </a:rPr>
            </a:br>
            <a:r>
              <a:rPr lang="en-US" sz="2800" dirty="0">
                <a:solidFill>
                  <a:srgbClr val="C00000"/>
                </a:solidFill>
                <a:effectLst>
                  <a:outerShdw blurRad="50800" dist="38100" dir="2700000" algn="tl" rotWithShape="0">
                    <a:prstClr val="black">
                      <a:alpha val="40000"/>
                    </a:prstClr>
                  </a:outerShdw>
                </a:effectLst>
              </a:rPr>
              <a:t>recover, curate, and analyze the Martian samples. </a:t>
            </a:r>
          </a:p>
          <a:p>
            <a:pPr marL="915988" lvl="5" indent="-452438">
              <a:buClr>
                <a:srgbClr val="C00000"/>
              </a:buClr>
              <a:buFont typeface="Arial" panose="020B0604020202020204" pitchFamily="34" charset="0"/>
              <a:buChar char="•"/>
            </a:pPr>
            <a:r>
              <a:rPr lang="en-US" sz="2400" dirty="0">
                <a:solidFill>
                  <a:srgbClr val="C00000"/>
                </a:solidFill>
                <a:effectLst>
                  <a:outerShdw blurRad="50800" dist="38100" dir="2700000" algn="tl" rotWithShape="0">
                    <a:prstClr val="black">
                      <a:alpha val="40000"/>
                    </a:prstClr>
                  </a:outerShdw>
                </a:effectLst>
              </a:rPr>
              <a:t>Envisioned to be a US consortium led by NASA’s Johnson Space Center</a:t>
            </a:r>
          </a:p>
        </p:txBody>
      </p:sp>
    </p:spTree>
    <p:extLst>
      <p:ext uri="{BB962C8B-B14F-4D97-AF65-F5344CB8AC3E}">
        <p14:creationId xmlns:p14="http://schemas.microsoft.com/office/powerpoint/2010/main" val="25897355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pic>
        <p:nvPicPr>
          <p:cNvPr id="369" name="Google Shape;369;g14532ef5714_1_1"/>
          <p:cNvPicPr preferRelativeResize="0"/>
          <p:nvPr/>
        </p:nvPicPr>
        <p:blipFill rotWithShape="1">
          <a:blip r:embed="rId3">
            <a:alphaModFix/>
          </a:blip>
          <a:srcRect l="4435" t="3007" r="39845" b="3016"/>
          <a:stretch/>
        </p:blipFill>
        <p:spPr>
          <a:xfrm>
            <a:off x="0" y="0"/>
            <a:ext cx="12191980" cy="6858000"/>
          </a:xfrm>
          <a:prstGeom prst="rect">
            <a:avLst/>
          </a:prstGeom>
          <a:noFill/>
          <a:ln>
            <a:noFill/>
          </a:ln>
        </p:spPr>
      </p:pic>
      <p:sp>
        <p:nvSpPr>
          <p:cNvPr id="370" name="Google Shape;370;g14532ef5714_1_1"/>
          <p:cNvSpPr/>
          <p:nvPr/>
        </p:nvSpPr>
        <p:spPr>
          <a:xfrm>
            <a:off x="-1" y="0"/>
            <a:ext cx="7772400" cy="6858000"/>
          </a:xfrm>
          <a:prstGeom prst="rect">
            <a:avLst/>
          </a:prstGeom>
          <a:gradFill>
            <a:gsLst>
              <a:gs pos="0">
                <a:srgbClr val="000000">
                  <a:alpha val="60000"/>
                </a:srgbClr>
              </a:gs>
              <a:gs pos="10000">
                <a:srgbClr val="000000">
                  <a:alpha val="60000"/>
                </a:srgbClr>
              </a:gs>
              <a:gs pos="100000">
                <a:srgbClr val="000000">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Arial"/>
              <a:ea typeface="Arial"/>
              <a:cs typeface="Arial"/>
              <a:sym typeface="Arial"/>
            </a:endParaRPr>
          </a:p>
        </p:txBody>
      </p:sp>
      <p:sp>
        <p:nvSpPr>
          <p:cNvPr id="2" name="TextBox 1">
            <a:extLst>
              <a:ext uri="{FF2B5EF4-FFF2-40B4-BE49-F238E27FC236}">
                <a16:creationId xmlns:a16="http://schemas.microsoft.com/office/drawing/2014/main" id="{38A32F80-579C-B12A-32C0-2DE69275085E}"/>
              </a:ext>
            </a:extLst>
          </p:cNvPr>
          <p:cNvSpPr txBox="1"/>
          <p:nvPr/>
        </p:nvSpPr>
        <p:spPr>
          <a:xfrm>
            <a:off x="266699" y="128744"/>
            <a:ext cx="9618280" cy="646331"/>
          </a:xfrm>
          <a:prstGeom prst="rect">
            <a:avLst/>
          </a:prstGeom>
          <a:noFill/>
        </p:spPr>
        <p:txBody>
          <a:bodyPr wrap="square" rtlCol="0">
            <a:spAutoFit/>
          </a:bodyPr>
          <a:lstStyle/>
          <a:p>
            <a:r>
              <a:rPr lang="en-US" sz="3600" b="1" dirty="0">
                <a:solidFill>
                  <a:schemeClr val="bg1"/>
                </a:solidFill>
              </a:rPr>
              <a:t>Now is the Time!</a:t>
            </a:r>
          </a:p>
        </p:txBody>
      </p:sp>
      <p:sp>
        <p:nvSpPr>
          <p:cNvPr id="10" name="Google Shape;371;g14532ef5714_1_1">
            <a:extLst>
              <a:ext uri="{FF2B5EF4-FFF2-40B4-BE49-F238E27FC236}">
                <a16:creationId xmlns:a16="http://schemas.microsoft.com/office/drawing/2014/main" id="{04037BE6-60EB-49C0-BA89-3BD8A731B70D}"/>
              </a:ext>
            </a:extLst>
          </p:cNvPr>
          <p:cNvSpPr txBox="1">
            <a:spLocks/>
          </p:cNvSpPr>
          <p:nvPr/>
        </p:nvSpPr>
        <p:spPr>
          <a:xfrm>
            <a:off x="168088" y="894600"/>
            <a:ext cx="7508620" cy="50688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342900" indent="-342900">
              <a:buClr>
                <a:srgbClr val="FFFFFF"/>
              </a:buClr>
              <a:buFont typeface="Arial" panose="020B0604020202020204" pitchFamily="34" charset="0"/>
              <a:buChar char="•"/>
              <a:defRPr/>
            </a:pPr>
            <a:r>
              <a:rPr lang="en-US" sz="2400" dirty="0">
                <a:solidFill>
                  <a:srgbClr val="FFFFFF"/>
                </a:solidFill>
              </a:rPr>
              <a:t>Mars Sample Return has been a priority of the planetary science community for half a century</a:t>
            </a:r>
          </a:p>
          <a:p>
            <a:pPr marL="342900" indent="-342900">
              <a:buClr>
                <a:srgbClr val="FFFFFF"/>
              </a:buClr>
              <a:buFont typeface="Arial" panose="020B0604020202020204" pitchFamily="34" charset="0"/>
              <a:buChar char="•"/>
              <a:defRPr/>
            </a:pPr>
            <a:endParaRPr lang="en-US" sz="800" dirty="0">
              <a:solidFill>
                <a:srgbClr val="FFFFFF"/>
              </a:solidFill>
            </a:endParaRPr>
          </a:p>
          <a:p>
            <a:pPr marL="342900" marR="0" lvl="0" indent="-342900" algn="l" defTabSz="914400" rtl="0" eaLnBrk="1" fontAlgn="auto" latinLnBrk="0" hangingPunct="1">
              <a:lnSpc>
                <a:spcPct val="100000"/>
              </a:lnSpc>
              <a:spcBef>
                <a:spcPts val="0"/>
              </a:spcBef>
              <a:spcAft>
                <a:spcPts val="0"/>
              </a:spcAft>
              <a:buClr>
                <a:srgbClr val="FFFFFF"/>
              </a:buClr>
              <a:buSzPts val="2800"/>
              <a:buFont typeface="Arial" panose="020B0604020202020204" pitchFamily="34" charset="0"/>
              <a:buChar char="•"/>
              <a:tabLst/>
              <a:defRPr/>
            </a:pPr>
            <a:r>
              <a:rPr kumimoji="0" lang="en-US" sz="2400" b="1" i="0" u="none" strike="noStrike" kern="0" cap="none" spc="0" normalizeH="0" baseline="0" noProof="0" dirty="0">
                <a:ln>
                  <a:noFill/>
                </a:ln>
                <a:solidFill>
                  <a:srgbClr val="FFFFFF"/>
                </a:solidFill>
                <a:effectLst/>
                <a:uLnTx/>
                <a:uFillTx/>
                <a:latin typeface="Arial"/>
                <a:cs typeface="Arial"/>
                <a:sym typeface="Arial"/>
              </a:rPr>
              <a:t>Now is the time to complete the campaign to return scientifically selected samples for study using advanced instruments in laboratories around the world</a:t>
            </a:r>
          </a:p>
          <a:p>
            <a:pPr marL="342900" marR="0" lvl="0" indent="-342900" algn="l" defTabSz="914400" rtl="0" eaLnBrk="1" fontAlgn="auto" latinLnBrk="0" hangingPunct="1">
              <a:lnSpc>
                <a:spcPct val="100000"/>
              </a:lnSpc>
              <a:spcBef>
                <a:spcPts val="0"/>
              </a:spcBef>
              <a:spcAft>
                <a:spcPts val="0"/>
              </a:spcAft>
              <a:buClr>
                <a:srgbClr val="FFFFFF"/>
              </a:buClr>
              <a:buSzPts val="2800"/>
              <a:buFont typeface="Arial" panose="020B0604020202020204" pitchFamily="34" charset="0"/>
              <a:buChar char="•"/>
              <a:tabLst/>
              <a:defRPr/>
            </a:pPr>
            <a:endParaRPr lang="en-US" sz="800" kern="0" dirty="0">
              <a:solidFill>
                <a:srgbClr val="FFFFFF"/>
              </a:solidFill>
            </a:endParaRPr>
          </a:p>
          <a:p>
            <a:pPr marL="342900" marR="0" lvl="0" indent="-342900" algn="l" defTabSz="914400" rtl="0" eaLnBrk="1" fontAlgn="auto" latinLnBrk="0" hangingPunct="1">
              <a:lnSpc>
                <a:spcPct val="100000"/>
              </a:lnSpc>
              <a:spcBef>
                <a:spcPts val="0"/>
              </a:spcBef>
              <a:spcAft>
                <a:spcPts val="0"/>
              </a:spcAft>
              <a:buClr>
                <a:srgbClr val="FFFFFF"/>
              </a:buClr>
              <a:buSzPts val="2800"/>
              <a:buFont typeface="Arial" panose="020B0604020202020204" pitchFamily="34" charset="0"/>
              <a:buChar char="•"/>
              <a:tabLst/>
              <a:defRPr/>
            </a:pPr>
            <a:endParaRPr lang="en-US" sz="800" kern="0" dirty="0">
              <a:solidFill>
                <a:srgbClr val="FFFFFF"/>
              </a:solidFill>
            </a:endParaRPr>
          </a:p>
          <a:p>
            <a:pPr marL="342900" marR="0" lvl="0" indent="-342900" algn="l" defTabSz="914400" rtl="0" eaLnBrk="1" fontAlgn="auto" latinLnBrk="0" hangingPunct="1">
              <a:lnSpc>
                <a:spcPct val="100000"/>
              </a:lnSpc>
              <a:spcBef>
                <a:spcPts val="0"/>
              </a:spcBef>
              <a:spcAft>
                <a:spcPts val="0"/>
              </a:spcAft>
              <a:buClr>
                <a:srgbClr val="FFFFFF"/>
              </a:buClr>
              <a:buSzPts val="2800"/>
              <a:buFont typeface="Arial" panose="020B0604020202020204" pitchFamily="34" charset="0"/>
              <a:buChar char="•"/>
              <a:tabLst/>
              <a:defRPr/>
            </a:pPr>
            <a:r>
              <a:rPr kumimoji="0" lang="en-US" sz="2400" b="1" i="0" u="none" strike="noStrike" kern="0" cap="none" spc="0" normalizeH="0" baseline="0" noProof="0" dirty="0">
                <a:ln>
                  <a:noFill/>
                </a:ln>
                <a:solidFill>
                  <a:srgbClr val="FFFFFF"/>
                </a:solidFill>
                <a:effectLst/>
                <a:uLnTx/>
                <a:uFillTx/>
                <a:latin typeface="Arial"/>
                <a:cs typeface="Arial"/>
                <a:sym typeface="Arial"/>
              </a:rPr>
              <a:t>Breaking new Ground:</a:t>
            </a:r>
          </a:p>
          <a:p>
            <a:pPr marL="800100" lvl="1" indent="-342900">
              <a:buClr>
                <a:srgbClr val="FFFFFF"/>
              </a:buClr>
              <a:buSzPts val="2800"/>
              <a:buFont typeface="Arial" panose="020B0604020202020204" pitchFamily="34" charset="0"/>
              <a:buChar char="•"/>
            </a:pPr>
            <a:r>
              <a:rPr kumimoji="0" lang="en-US" sz="2000" b="1" i="0" u="none" strike="noStrike" kern="0" cap="none" spc="0" normalizeH="0" baseline="0" noProof="0" dirty="0">
                <a:ln>
                  <a:noFill/>
                </a:ln>
                <a:solidFill>
                  <a:srgbClr val="FFFFFF"/>
                </a:solidFill>
                <a:effectLst/>
                <a:uLnTx/>
                <a:uFillTx/>
                <a:latin typeface="Arial"/>
                <a:cs typeface="Arial"/>
                <a:sym typeface="Arial"/>
              </a:rPr>
              <a:t>First precision landing</a:t>
            </a:r>
          </a:p>
          <a:p>
            <a:pPr marL="800100" lvl="1" indent="-342900">
              <a:buClr>
                <a:srgbClr val="FFFFFF"/>
              </a:buClr>
              <a:buSzPts val="2800"/>
              <a:buFont typeface="Arial" panose="020B0604020202020204" pitchFamily="34" charset="0"/>
              <a:buChar char="•"/>
            </a:pPr>
            <a:r>
              <a:rPr kumimoji="0" lang="en-US" sz="2000" b="1" i="0" u="none" strike="noStrike" kern="0" cap="none" spc="0" normalizeH="0" baseline="0" noProof="0" dirty="0">
                <a:ln>
                  <a:noFill/>
                </a:ln>
                <a:solidFill>
                  <a:srgbClr val="FFFFFF"/>
                </a:solidFill>
                <a:effectLst/>
                <a:uLnTx/>
                <a:uFillTx/>
                <a:latin typeface="Arial"/>
                <a:cs typeface="Arial"/>
                <a:sym typeface="Arial"/>
              </a:rPr>
              <a:t>First launch from another planet</a:t>
            </a:r>
          </a:p>
          <a:p>
            <a:pPr marL="800100" lvl="1" indent="-342900">
              <a:buClr>
                <a:srgbClr val="FFFFFF"/>
              </a:buClr>
              <a:buSzPts val="2800"/>
              <a:buFont typeface="Arial" panose="020B0604020202020204" pitchFamily="34" charset="0"/>
              <a:buChar char="•"/>
            </a:pPr>
            <a:r>
              <a:rPr kumimoji="0" lang="en-US" sz="2000" b="1" i="0" u="none" strike="noStrike" kern="0" cap="none" spc="0" normalizeH="0" baseline="0" noProof="0" dirty="0">
                <a:ln>
                  <a:noFill/>
                </a:ln>
                <a:solidFill>
                  <a:srgbClr val="FFFFFF"/>
                </a:solidFill>
                <a:effectLst/>
                <a:uLnTx/>
                <a:uFillTx/>
                <a:latin typeface="Arial"/>
                <a:cs typeface="Arial"/>
                <a:sym typeface="Arial"/>
              </a:rPr>
              <a:t>First in-orbit rendezvous at Mars</a:t>
            </a:r>
          </a:p>
          <a:p>
            <a:pPr marL="800100" lvl="1" indent="-342900">
              <a:buClr>
                <a:srgbClr val="FFFFFF"/>
              </a:buClr>
              <a:buSzPts val="2800"/>
              <a:buFont typeface="Arial" panose="020B0604020202020204" pitchFamily="34" charset="0"/>
              <a:buChar char="•"/>
            </a:pPr>
            <a:r>
              <a:rPr kumimoji="0" lang="en-US" sz="2000" b="1" i="0" u="none" strike="noStrike" kern="0" cap="none" spc="0" normalizeH="0" baseline="0" noProof="0" dirty="0">
                <a:ln>
                  <a:noFill/>
                </a:ln>
                <a:solidFill>
                  <a:srgbClr val="FFFFFF"/>
                </a:solidFill>
                <a:effectLst/>
                <a:uLnTx/>
                <a:uFillTx/>
                <a:latin typeface="Arial"/>
                <a:cs typeface="Arial"/>
                <a:sym typeface="Arial"/>
              </a:rPr>
              <a:t>First round-trip mission to another planet</a:t>
            </a:r>
          </a:p>
          <a:p>
            <a:pPr marL="800100" lvl="1" indent="-342900">
              <a:buClr>
                <a:srgbClr val="FFFFFF"/>
              </a:buClr>
              <a:buSzPts val="2800"/>
              <a:buFont typeface="Arial" panose="020B0604020202020204" pitchFamily="34" charset="0"/>
              <a:buChar char="•"/>
            </a:pPr>
            <a:r>
              <a:rPr kumimoji="0" lang="en-US" sz="2000" b="1" i="0" u="none" strike="noStrike" kern="0" cap="none" spc="0" normalizeH="0" baseline="0" noProof="0" dirty="0">
                <a:ln>
                  <a:noFill/>
                </a:ln>
                <a:solidFill>
                  <a:srgbClr val="FFFFFF"/>
                </a:solidFill>
                <a:effectLst/>
                <a:uLnTx/>
                <a:uFillTx/>
                <a:latin typeface="Arial"/>
                <a:cs typeface="Arial"/>
                <a:sym typeface="Arial"/>
              </a:rPr>
              <a:t>First return of samples from another planet</a:t>
            </a:r>
            <a:br>
              <a:rPr kumimoji="0" lang="en-US" sz="1400" b="1" i="0" u="none" strike="noStrike" kern="0" cap="none" spc="0" normalizeH="0" baseline="0" noProof="0" dirty="0">
                <a:ln>
                  <a:noFill/>
                </a:ln>
                <a:solidFill>
                  <a:srgbClr val="FFFFFF"/>
                </a:solidFill>
                <a:effectLst/>
                <a:uLnTx/>
                <a:uFillTx/>
                <a:latin typeface="Arial"/>
                <a:cs typeface="Arial"/>
                <a:sym typeface="Arial"/>
              </a:rPr>
            </a:br>
            <a:br>
              <a:rPr kumimoji="0" lang="en-US" sz="1400" b="1" i="0" u="none" strike="noStrike" kern="0" cap="none" spc="0" normalizeH="0" baseline="0" noProof="0" dirty="0">
                <a:ln>
                  <a:noFill/>
                </a:ln>
                <a:solidFill>
                  <a:srgbClr val="FFFFFF"/>
                </a:solidFill>
                <a:effectLst/>
                <a:uLnTx/>
                <a:uFillTx/>
                <a:latin typeface="Arial"/>
                <a:cs typeface="Arial"/>
                <a:sym typeface="Arial"/>
              </a:rPr>
            </a:br>
            <a:br>
              <a:rPr kumimoji="0" lang="en-US" sz="1400" b="1" i="0" u="none" strike="noStrike" kern="0" cap="none" spc="0" normalizeH="0" baseline="0" noProof="0" dirty="0">
                <a:ln>
                  <a:noFill/>
                </a:ln>
                <a:solidFill>
                  <a:srgbClr val="FFFFFF"/>
                </a:solidFill>
                <a:effectLst/>
                <a:uLnTx/>
                <a:uFillTx/>
                <a:latin typeface="Arial"/>
                <a:cs typeface="Arial"/>
                <a:sym typeface="Arial"/>
              </a:rPr>
            </a:br>
            <a:endParaRPr kumimoji="0" lang="en-US" sz="1400" b="1" i="0" u="none" strike="noStrike" kern="0" cap="none" spc="0" normalizeH="0" baseline="0" noProof="0" dirty="0">
              <a:ln>
                <a:noFill/>
              </a:ln>
              <a:solidFill>
                <a:srgbClr val="FFFFFF"/>
              </a:solidFill>
              <a:effectLst/>
              <a:uLnTx/>
              <a:uFillTx/>
              <a:latin typeface="Arial"/>
              <a:cs typeface="Arial"/>
              <a:sym typeface="Arial"/>
            </a:endParaRPr>
          </a:p>
        </p:txBody>
      </p:sp>
      <p:sp>
        <p:nvSpPr>
          <p:cNvPr id="11" name="Google Shape;371;g14532ef5714_1_1">
            <a:extLst>
              <a:ext uri="{FF2B5EF4-FFF2-40B4-BE49-F238E27FC236}">
                <a16:creationId xmlns:a16="http://schemas.microsoft.com/office/drawing/2014/main" id="{FEE84D84-8E52-47F6-9F39-435414F4D33D}"/>
              </a:ext>
            </a:extLst>
          </p:cNvPr>
          <p:cNvSpPr txBox="1">
            <a:spLocks/>
          </p:cNvSpPr>
          <p:nvPr/>
        </p:nvSpPr>
        <p:spPr>
          <a:xfrm>
            <a:off x="377824" y="5556167"/>
            <a:ext cx="11331060" cy="1166089"/>
          </a:xfrm>
          <a:prstGeom prst="rect">
            <a:avLst/>
          </a:prstGeom>
          <a:solidFill>
            <a:schemeClr val="accent2">
              <a:lumMod val="20000"/>
              <a:lumOff val="80000"/>
            </a:schemeClr>
          </a:solidFill>
          <a:ln w="47625">
            <a:solidFill>
              <a:schemeClr val="accent2">
                <a:lumMod val="75000"/>
              </a:schemeClr>
            </a:solidFill>
          </a:ln>
          <a:effectLst>
            <a:outerShdw blurRad="50800" dist="38100" dir="2700000" algn="tl" rotWithShape="0">
              <a:schemeClr val="bg1">
                <a:alpha val="40000"/>
              </a:schemeClr>
            </a:outerShdw>
          </a:effectLst>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800"/>
              <a:buFont typeface="Arial"/>
              <a:buNone/>
              <a:defRPr sz="28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180975" marR="0" lvl="0" algn="l" defTabSz="914400" rtl="0" eaLnBrk="1" fontAlgn="auto" latinLnBrk="0" hangingPunct="1">
              <a:lnSpc>
                <a:spcPct val="100000"/>
              </a:lnSpc>
              <a:spcBef>
                <a:spcPts val="0"/>
              </a:spcBef>
              <a:spcAft>
                <a:spcPts val="0"/>
              </a:spcAft>
              <a:buClr>
                <a:srgbClr val="FFFFFF"/>
              </a:buClr>
              <a:buSzPts val="2800"/>
              <a:defRPr/>
            </a:pPr>
            <a:r>
              <a:rPr lang="en-US" sz="2400" dirty="0">
                <a:solidFill>
                  <a:schemeClr val="tx1"/>
                </a:solidFill>
              </a:rPr>
              <a:t>NASA/ESA Partnership is</a:t>
            </a:r>
            <a:r>
              <a:rPr kumimoji="0" lang="en-US" sz="2400" b="1" i="0" u="none" strike="noStrike" kern="0" cap="none" spc="0" normalizeH="0" baseline="0" noProof="0" dirty="0">
                <a:ln>
                  <a:noFill/>
                </a:ln>
                <a:solidFill>
                  <a:schemeClr val="tx1"/>
                </a:solidFill>
                <a:effectLst/>
                <a:uLnTx/>
                <a:uFillTx/>
                <a:latin typeface="Arial"/>
                <a:cs typeface="Arial"/>
                <a:sym typeface="Arial"/>
              </a:rPr>
              <a:t>:</a:t>
            </a:r>
          </a:p>
          <a:p>
            <a:pPr marL="800100" lvl="1" indent="-342900">
              <a:buSzPct val="100000"/>
              <a:buFont typeface="Arial" panose="020B0604020202020204" pitchFamily="34" charset="0"/>
              <a:buChar char="•"/>
            </a:pPr>
            <a:r>
              <a:rPr kumimoji="0" lang="en-US" sz="2400" b="1" i="0" u="none" strike="noStrike" kern="0" cap="none" spc="0" normalizeH="0" baseline="0" noProof="0" dirty="0">
                <a:ln>
                  <a:noFill/>
                </a:ln>
                <a:solidFill>
                  <a:schemeClr val="tx1"/>
                </a:solidFill>
                <a:effectLst/>
                <a:uLnTx/>
                <a:uFillTx/>
                <a:latin typeface="Arial"/>
                <a:cs typeface="Arial"/>
                <a:sym typeface="Arial"/>
              </a:rPr>
              <a:t>Accomplishing the multi-decadal goal of returning samples from Mars</a:t>
            </a:r>
          </a:p>
          <a:p>
            <a:pPr marL="800100" lvl="1" indent="-342900">
              <a:buSzPct val="100000"/>
              <a:buFont typeface="Arial" panose="020B0604020202020204" pitchFamily="34" charset="0"/>
              <a:buChar char="•"/>
            </a:pPr>
            <a:r>
              <a:rPr kumimoji="0" lang="en-US" sz="2400" b="1" i="0" u="none" strike="noStrike" kern="0" cap="none" spc="0" normalizeH="0" baseline="0" noProof="0" dirty="0">
                <a:ln>
                  <a:noFill/>
                </a:ln>
                <a:solidFill>
                  <a:schemeClr val="tx1"/>
                </a:solidFill>
                <a:effectLst/>
                <a:uLnTx/>
                <a:uFillTx/>
                <a:latin typeface="Arial"/>
                <a:cs typeface="Arial"/>
                <a:sym typeface="Arial"/>
              </a:rPr>
              <a:t>Paving the way for future human exploration of Mars </a:t>
            </a:r>
            <a:br>
              <a:rPr kumimoji="0" lang="en-US" sz="1400" b="1" i="0" u="none" strike="noStrike" kern="0" cap="none" spc="0" normalizeH="0" baseline="0" noProof="0" dirty="0">
                <a:ln>
                  <a:noFill/>
                </a:ln>
                <a:solidFill>
                  <a:srgbClr val="FFFFFF"/>
                </a:solidFill>
                <a:effectLst/>
                <a:uLnTx/>
                <a:uFillTx/>
                <a:latin typeface="Arial"/>
                <a:cs typeface="Arial"/>
                <a:sym typeface="Arial"/>
              </a:rPr>
            </a:br>
            <a:endParaRPr kumimoji="0" lang="en-US" sz="1400" b="1" i="0" u="none" strike="noStrike" kern="0" cap="none" spc="0" normalizeH="0" baseline="0" noProof="0" dirty="0">
              <a:ln>
                <a:noFill/>
              </a:ln>
              <a:solidFill>
                <a:srgbClr val="FFFFFF"/>
              </a:solidFill>
              <a:effectLst/>
              <a:uLnTx/>
              <a:uFillTx/>
              <a:latin typeface="Arial"/>
              <a:cs typeface="Arial"/>
              <a:sym typeface="Arial"/>
            </a:endParaRPr>
          </a:p>
        </p:txBody>
      </p:sp>
      <p:sp>
        <p:nvSpPr>
          <p:cNvPr id="4" name="Oval 3">
            <a:extLst>
              <a:ext uri="{FF2B5EF4-FFF2-40B4-BE49-F238E27FC236}">
                <a16:creationId xmlns:a16="http://schemas.microsoft.com/office/drawing/2014/main" id="{3F3D20D9-BF0D-4D63-9862-95B1C3D3F6B6}"/>
              </a:ext>
            </a:extLst>
          </p:cNvPr>
          <p:cNvSpPr/>
          <p:nvPr/>
        </p:nvSpPr>
        <p:spPr>
          <a:xfrm>
            <a:off x="11557322" y="216275"/>
            <a:ext cx="541028" cy="5216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3DA59101-C92C-452F-B33D-1652DF762905}"/>
              </a:ext>
            </a:extLst>
          </p:cNvPr>
          <p:cNvPicPr>
            <a:picLocks noChangeAspect="1"/>
          </p:cNvPicPr>
          <p:nvPr/>
        </p:nvPicPr>
        <p:blipFill>
          <a:blip r:embed="rId4"/>
          <a:stretch>
            <a:fillRect/>
          </a:stretch>
        </p:blipFill>
        <p:spPr>
          <a:xfrm>
            <a:off x="11478426" y="97742"/>
            <a:ext cx="677333" cy="677333"/>
          </a:xfrm>
          <a:prstGeom prst="rect">
            <a:avLst/>
          </a:prstGeom>
        </p:spPr>
      </p:pic>
    </p:spTree>
  </p:cSld>
  <p:clrMapOvr>
    <a:masterClrMapping/>
  </p:clrMapOvr>
</p:sld>
</file>

<file path=ppt/theme/theme1.xml><?xml version="1.0" encoding="utf-8"?>
<a:theme xmlns:a="http://schemas.openxmlformats.org/drawingml/2006/main" name="MSR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2169</TotalTime>
  <Words>1214</Words>
  <Application>Microsoft Office PowerPoint</Application>
  <PresentationFormat>Widescreen</PresentationFormat>
  <Paragraphs>109</Paragraphs>
  <Slides>22</Slides>
  <Notes>20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22</vt:i4>
      </vt:variant>
    </vt:vector>
  </HeadingPairs>
  <TitlesOfParts>
    <vt:vector size="33" baseType="lpstr">
      <vt:lpstr>ＭＳ Ｐゴシック</vt:lpstr>
      <vt:lpstr>Arial</vt:lpstr>
      <vt:lpstr>Calibri</vt:lpstr>
      <vt:lpstr>Inter</vt:lpstr>
      <vt:lpstr>Inter ExtraBold</vt:lpstr>
      <vt:lpstr>Inter Light</vt:lpstr>
      <vt:lpstr>Tahoma</vt:lpstr>
      <vt:lpstr>Times New Roman</vt:lpstr>
      <vt:lpstr>Verdana</vt:lpstr>
      <vt:lpstr>Wingdings</vt:lpstr>
      <vt:lpstr>MSR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NASA’s Sample Retrieval Lander (SRL) with the  Mars Ascent Vehicle (MAV), two Sample Recovery Helicopters (SRH), and ESA’s Sample Transfer Arm (STA) will join the Perseverance rover near Jezero Crater.</vt:lpstr>
      <vt:lpstr>With samples in hand, the MAV would be the first rocket ever to launch from the surface of another planet.</vt:lpstr>
      <vt:lpstr>PowerPoint Presentation</vt:lpstr>
      <vt:lpstr>Inside the orbiter would be the NASA-provided CCRS, which would contain the sealed samples, then prepare them for the return to Earth inside the Earth Entry System.</vt:lpstr>
      <vt:lpstr>The ERO would use solar electric propulsion to depart Mars orbit, headed for Earth.</vt:lpstr>
      <vt:lpstr>When flying past Earth, the ERO would release the Earth Entry System. </vt:lpstr>
      <vt:lpstr>The Earth Entry System would be targeted for a safe place to land. </vt:lpstr>
      <vt:lpstr>On Earth, we can apply the full breadth of terrestrial science laboratories to study samples, including many instruments too large and complex to send to Mars, and including instruments yet to be invented. </vt:lpstr>
      <vt:lpstr>PowerPoint Presentation</vt:lpstr>
      <vt:lpstr>Planning is underway to establish an initial surface depot at Three Forks</vt:lpstr>
      <vt:lpstr>MSR is an ambitious, international science mission to collect and return rock and sediment samples from the Martian surface</vt:lpstr>
      <vt:lpstr>MSR’S Responsibilities</vt:lpstr>
      <vt:lpstr>Major developments are ongoing at NASA and ESA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Haber, Lisa (US 7040)</cp:lastModifiedBy>
  <cp:revision>74</cp:revision>
  <dcterms:created xsi:type="dcterms:W3CDTF">2022-06-15T17:56:49Z</dcterms:created>
  <dcterms:modified xsi:type="dcterms:W3CDTF">2022-08-29T19:03:32Z</dcterms:modified>
</cp:coreProperties>
</file>