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74C85-F95A-5A4C-B975-CB50925F8C0D}" v="55" dt="2022-07-08T14:29:18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1"/>
    <p:restoredTop sz="96292"/>
  </p:normalViewPr>
  <p:slideViewPr>
    <p:cSldViewPr snapToGrid="0" snapToObjects="1">
      <p:cViewPr varScale="1">
        <p:scale>
          <a:sx n="151" d="100"/>
          <a:sy n="151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hman, Sarah M. (LARC-D320)" userId="5bf6ec0b-3e7d-4ebb-a308-fbab2a0ded59" providerId="ADAL" clId="{55A74C85-F95A-5A4C-B975-CB50925F8C0D}"/>
    <pc:docChg chg="undo redo custSel modSld modMainMaster">
      <pc:chgData name="Lehman, Sarah M. (LARC-D320)" userId="5bf6ec0b-3e7d-4ebb-a308-fbab2a0ded59" providerId="ADAL" clId="{55A74C85-F95A-5A4C-B975-CB50925F8C0D}" dt="2022-07-08T15:01:23.066" v="9952" actId="114"/>
      <pc:docMkLst>
        <pc:docMk/>
      </pc:docMkLst>
      <pc:sldChg chg="addSp delSp modSp mod">
        <pc:chgData name="Lehman, Sarah M. (LARC-D320)" userId="5bf6ec0b-3e7d-4ebb-a308-fbab2a0ded59" providerId="ADAL" clId="{55A74C85-F95A-5A4C-B975-CB50925F8C0D}" dt="2022-07-08T15:01:23.066" v="9952" actId="114"/>
        <pc:sldMkLst>
          <pc:docMk/>
          <pc:sldMk cId="3199504752" sldId="257"/>
        </pc:sldMkLst>
        <pc:spChg chg="del mod">
          <ac:chgData name="Lehman, Sarah M. (LARC-D320)" userId="5bf6ec0b-3e7d-4ebb-a308-fbab2a0ded59" providerId="ADAL" clId="{55A74C85-F95A-5A4C-B975-CB50925F8C0D}" dt="2022-06-28T14:21:34.122" v="146" actId="478"/>
          <ac:spMkLst>
            <pc:docMk/>
            <pc:sldMk cId="3199504752" sldId="257"/>
            <ac:spMk id="2" creationId="{51CA511A-D328-2449-1FA8-A0411F0A2A0C}"/>
          </ac:spMkLst>
        </pc:spChg>
        <pc:spChg chg="mod">
          <ac:chgData name="Lehman, Sarah M. (LARC-D320)" userId="5bf6ec0b-3e7d-4ebb-a308-fbab2a0ded59" providerId="ADAL" clId="{55A74C85-F95A-5A4C-B975-CB50925F8C0D}" dt="2022-07-08T13:07:17.169" v="4567" actId="207"/>
          <ac:spMkLst>
            <pc:docMk/>
            <pc:sldMk cId="3199504752" sldId="257"/>
            <ac:spMk id="2" creationId="{F41ED751-0E6F-3D48-7F8F-6C54AFEC0ADD}"/>
          </ac:spMkLst>
        </pc:spChg>
        <pc:spChg chg="mod">
          <ac:chgData name="Lehman, Sarah M. (LARC-D320)" userId="5bf6ec0b-3e7d-4ebb-a308-fbab2a0ded59" providerId="ADAL" clId="{55A74C85-F95A-5A4C-B975-CB50925F8C0D}" dt="2022-06-28T20:37:38.638" v="887" actId="14100"/>
          <ac:spMkLst>
            <pc:docMk/>
            <pc:sldMk cId="3199504752" sldId="257"/>
            <ac:spMk id="5" creationId="{746CBA21-2C75-FEFC-8665-3B108FA6DE45}"/>
          </ac:spMkLst>
        </pc:spChg>
        <pc:spChg chg="mod">
          <ac:chgData name="Lehman, Sarah M. (LARC-D320)" userId="5bf6ec0b-3e7d-4ebb-a308-fbab2a0ded59" providerId="ADAL" clId="{55A74C85-F95A-5A4C-B975-CB50925F8C0D}" dt="2022-06-28T20:37:52.539" v="888" actId="1076"/>
          <ac:spMkLst>
            <pc:docMk/>
            <pc:sldMk cId="3199504752" sldId="257"/>
            <ac:spMk id="6" creationId="{8C71CD09-9880-3EEC-AD62-429151D341ED}"/>
          </ac:spMkLst>
        </pc:spChg>
        <pc:spChg chg="mod">
          <ac:chgData name="Lehman, Sarah M. (LARC-D320)" userId="5bf6ec0b-3e7d-4ebb-a308-fbab2a0ded59" providerId="ADAL" clId="{55A74C85-F95A-5A4C-B975-CB50925F8C0D}" dt="2022-06-28T20:39:05.740" v="898" actId="1076"/>
          <ac:spMkLst>
            <pc:docMk/>
            <pc:sldMk cId="3199504752" sldId="257"/>
            <ac:spMk id="12" creationId="{1E002396-3B0E-CBF1-8D7F-C3AC981C7CC0}"/>
          </ac:spMkLst>
        </pc:spChg>
        <pc:spChg chg="mod">
          <ac:chgData name="Lehman, Sarah M. (LARC-D320)" userId="5bf6ec0b-3e7d-4ebb-a308-fbab2a0ded59" providerId="ADAL" clId="{55A74C85-F95A-5A4C-B975-CB50925F8C0D}" dt="2022-06-28T20:38:50.570" v="897" actId="14100"/>
          <ac:spMkLst>
            <pc:docMk/>
            <pc:sldMk cId="3199504752" sldId="257"/>
            <ac:spMk id="13" creationId="{F1A8CA55-8BB7-04EA-4810-BA4503980740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21" creationId="{401E20C2-2BA0-AED9-0E42-4CD4E520143A}"/>
          </ac:spMkLst>
        </pc:spChg>
        <pc:spChg chg="mod">
          <ac:chgData name="Lehman, Sarah M. (LARC-D320)" userId="5bf6ec0b-3e7d-4ebb-a308-fbab2a0ded59" providerId="ADAL" clId="{55A74C85-F95A-5A4C-B975-CB50925F8C0D}" dt="2022-06-28T20:38:27.789" v="894" actId="1076"/>
          <ac:spMkLst>
            <pc:docMk/>
            <pc:sldMk cId="3199504752" sldId="257"/>
            <ac:spMk id="22" creationId="{B79AE061-B0ED-D862-D6D3-EEE0E509DBA0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26" creationId="{A95D6FA2-6381-5091-8F83-6B7337A25655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27" creationId="{D5236A80-F57B-3FEB-A249-E62119A3030B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28" creationId="{0FE1AD98-8AB4-4087-92D4-3B458AFEE5CB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29" creationId="{2346DAF2-B60E-12FF-6269-18FDBF04614D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30" creationId="{6422FB8E-AFFA-6C43-C15F-05220249207B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31" creationId="{63E4A8C6-F81E-9C24-22DC-BA4647525DAC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32" creationId="{7F1FC44A-0904-27CA-ED9A-F305AAF46EAF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33" creationId="{1B43ADF2-F7E1-5BD4-5545-A4EAE91FD56A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34" creationId="{ECE3D89A-3651-7536-4EF3-37EB2772DB2B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35" creationId="{32679CD6-132F-1245-28C6-0D8B3CC4EA32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36" creationId="{DE840F50-F8A6-D140-7BFB-F6A3F02698EC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37" creationId="{85B5F8FA-C330-FB34-0950-2F9827BA062F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38" creationId="{9062057E-0072-D039-4682-2E1FDC328DAD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39" creationId="{5F4BBB88-9CFB-C5E7-1126-83EA01AB16B0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40" creationId="{3F5CD51A-156D-98F7-BBA9-BC533D094B8B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41" creationId="{540068D8-5E55-3DBD-BAE2-FC75A5F4D0C8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42" creationId="{9936D38E-D9FD-3E11-37D3-E88E16269A5B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43" creationId="{31F83B65-73D6-9424-9C0E-0072767C4F7F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44" creationId="{94522AF8-482D-A7CC-A328-4F0299F34951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45" creationId="{62B2E374-1039-C3BB-7E1B-CE77BDE790C9}"/>
          </ac:spMkLst>
        </pc:spChg>
        <pc:spChg chg="del mod">
          <ac:chgData name="Lehman, Sarah M. (LARC-D320)" userId="5bf6ec0b-3e7d-4ebb-a308-fbab2a0ded59" providerId="ADAL" clId="{55A74C85-F95A-5A4C-B975-CB50925F8C0D}" dt="2022-06-28T21:09:10.808" v="1553" actId="478"/>
          <ac:spMkLst>
            <pc:docMk/>
            <pc:sldMk cId="3199504752" sldId="257"/>
            <ac:spMk id="101" creationId="{2DF398B5-A9C5-A4DB-D66C-58F5017BA841}"/>
          </ac:spMkLst>
        </pc:spChg>
        <pc:spChg chg="del mod">
          <ac:chgData name="Lehman, Sarah M. (LARC-D320)" userId="5bf6ec0b-3e7d-4ebb-a308-fbab2a0ded59" providerId="ADAL" clId="{55A74C85-F95A-5A4C-B975-CB50925F8C0D}" dt="2022-06-28T21:09:10.808" v="1553" actId="478"/>
          <ac:spMkLst>
            <pc:docMk/>
            <pc:sldMk cId="3199504752" sldId="257"/>
            <ac:spMk id="102" creationId="{81A7C98E-C0CF-2495-7ED9-8BD471016F0B}"/>
          </ac:spMkLst>
        </pc:spChg>
        <pc:spChg chg="del mod">
          <ac:chgData name="Lehman, Sarah M. (LARC-D320)" userId="5bf6ec0b-3e7d-4ebb-a308-fbab2a0ded59" providerId="ADAL" clId="{55A74C85-F95A-5A4C-B975-CB50925F8C0D}" dt="2022-06-28T21:09:10.808" v="1553" actId="478"/>
          <ac:spMkLst>
            <pc:docMk/>
            <pc:sldMk cId="3199504752" sldId="257"/>
            <ac:spMk id="103" creationId="{D1E97226-3A5B-C855-C25E-9EC81C24BE1C}"/>
          </ac:spMkLst>
        </pc:spChg>
        <pc:spChg chg="del mod">
          <ac:chgData name="Lehman, Sarah M. (LARC-D320)" userId="5bf6ec0b-3e7d-4ebb-a308-fbab2a0ded59" providerId="ADAL" clId="{55A74C85-F95A-5A4C-B975-CB50925F8C0D}" dt="2022-06-28T21:09:10.808" v="1553" actId="478"/>
          <ac:spMkLst>
            <pc:docMk/>
            <pc:sldMk cId="3199504752" sldId="257"/>
            <ac:spMk id="104" creationId="{878B0C87-B49B-3362-591A-E7AEBB89C588}"/>
          </ac:spMkLst>
        </pc:spChg>
        <pc:spChg chg="del mod">
          <ac:chgData name="Lehman, Sarah M. (LARC-D320)" userId="5bf6ec0b-3e7d-4ebb-a308-fbab2a0ded59" providerId="ADAL" clId="{55A74C85-F95A-5A4C-B975-CB50925F8C0D}" dt="2022-06-28T21:09:10.808" v="1553" actId="478"/>
          <ac:spMkLst>
            <pc:docMk/>
            <pc:sldMk cId="3199504752" sldId="257"/>
            <ac:spMk id="105" creationId="{CB68A1DD-21AB-2D77-1232-74EAAC57F677}"/>
          </ac:spMkLst>
        </pc:spChg>
        <pc:spChg chg="del mod">
          <ac:chgData name="Lehman, Sarah M. (LARC-D320)" userId="5bf6ec0b-3e7d-4ebb-a308-fbab2a0ded59" providerId="ADAL" clId="{55A74C85-F95A-5A4C-B975-CB50925F8C0D}" dt="2022-06-28T21:09:10.808" v="1553" actId="478"/>
          <ac:spMkLst>
            <pc:docMk/>
            <pc:sldMk cId="3199504752" sldId="257"/>
            <ac:spMk id="106" creationId="{C9830A59-8009-E618-1E9C-364F72BA9912}"/>
          </ac:spMkLst>
        </pc:spChg>
        <pc:spChg chg="del mod">
          <ac:chgData name="Lehman, Sarah M. (LARC-D320)" userId="5bf6ec0b-3e7d-4ebb-a308-fbab2a0ded59" providerId="ADAL" clId="{55A74C85-F95A-5A4C-B975-CB50925F8C0D}" dt="2022-06-28T21:09:10.808" v="1553" actId="478"/>
          <ac:spMkLst>
            <pc:docMk/>
            <pc:sldMk cId="3199504752" sldId="257"/>
            <ac:spMk id="107" creationId="{A3A8C400-3430-AC33-C485-4D7168401328}"/>
          </ac:spMkLst>
        </pc:spChg>
        <pc:spChg chg="mod topLvl">
          <ac:chgData name="Lehman, Sarah M. (LARC-D320)" userId="5bf6ec0b-3e7d-4ebb-a308-fbab2a0ded59" providerId="ADAL" clId="{55A74C85-F95A-5A4C-B975-CB50925F8C0D}" dt="2022-06-29T17:22:30.246" v="2361" actId="1076"/>
          <ac:spMkLst>
            <pc:docMk/>
            <pc:sldMk cId="3199504752" sldId="257"/>
            <ac:spMk id="108" creationId="{78EE0781-40D5-B93C-46EB-C4617F9804EB}"/>
          </ac:spMkLst>
        </pc:spChg>
        <pc:spChg chg="mod topLvl">
          <ac:chgData name="Lehman, Sarah M. (LARC-D320)" userId="5bf6ec0b-3e7d-4ebb-a308-fbab2a0ded59" providerId="ADAL" clId="{55A74C85-F95A-5A4C-B975-CB50925F8C0D}" dt="2022-06-29T17:22:34.709" v="2362" actId="1076"/>
          <ac:spMkLst>
            <pc:docMk/>
            <pc:sldMk cId="3199504752" sldId="257"/>
            <ac:spMk id="109" creationId="{FB4F51C4-FE42-2AC6-11F1-28B869761C89}"/>
          </ac:spMkLst>
        </pc:spChg>
        <pc:spChg chg="mod">
          <ac:chgData name="Lehman, Sarah M. (LARC-D320)" userId="5bf6ec0b-3e7d-4ebb-a308-fbab2a0ded59" providerId="ADAL" clId="{55A74C85-F95A-5A4C-B975-CB50925F8C0D}" dt="2022-06-28T21:04:23.299" v="1470" actId="20577"/>
          <ac:spMkLst>
            <pc:docMk/>
            <pc:sldMk cId="3199504752" sldId="257"/>
            <ac:spMk id="112" creationId="{BD714328-9E06-44A2-B7AF-9BA19BF4F066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113" creationId="{22D8DB7B-D6F8-748E-79C9-9703B2507FBD}"/>
          </ac:spMkLst>
        </pc:spChg>
        <pc:spChg chg="mod">
          <ac:chgData name="Lehman, Sarah M. (LARC-D320)" userId="5bf6ec0b-3e7d-4ebb-a308-fbab2a0ded59" providerId="ADAL" clId="{55A74C85-F95A-5A4C-B975-CB50925F8C0D}" dt="2022-06-28T21:04:39.618" v="1475" actId="1035"/>
          <ac:spMkLst>
            <pc:docMk/>
            <pc:sldMk cId="3199504752" sldId="257"/>
            <ac:spMk id="116" creationId="{ACA6361D-4209-6EB8-C872-00BF42E7994D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117" creationId="{453CAA48-0592-E703-6EFA-9CA36DCC064B}"/>
          </ac:spMkLst>
        </pc:spChg>
        <pc:spChg chg="mod topLvl">
          <ac:chgData name="Lehman, Sarah M. (LARC-D320)" userId="5bf6ec0b-3e7d-4ebb-a308-fbab2a0ded59" providerId="ADAL" clId="{55A74C85-F95A-5A4C-B975-CB50925F8C0D}" dt="2022-06-29T17:22:13.480" v="2360" actId="1037"/>
          <ac:spMkLst>
            <pc:docMk/>
            <pc:sldMk cId="3199504752" sldId="257"/>
            <ac:spMk id="122" creationId="{41C02241-0156-AF16-431C-9FF0743ACD67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125" creationId="{B405E498-AF3A-6607-66EA-14FC04651B9D}"/>
          </ac:spMkLst>
        </pc:spChg>
        <pc:spChg chg="mod">
          <ac:chgData name="Lehman, Sarah M. (LARC-D320)" userId="5bf6ec0b-3e7d-4ebb-a308-fbab2a0ded59" providerId="ADAL" clId="{55A74C85-F95A-5A4C-B975-CB50925F8C0D}" dt="2022-06-28T21:07:33.494" v="1529" actId="1035"/>
          <ac:spMkLst>
            <pc:docMk/>
            <pc:sldMk cId="3199504752" sldId="257"/>
            <ac:spMk id="126" creationId="{4CE256DA-BFB2-7D92-EA39-D66424711E53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129" creationId="{A74C934E-ABF3-8535-EC15-2B26BCB8B221}"/>
          </ac:spMkLst>
        </pc:spChg>
        <pc:spChg chg="mod">
          <ac:chgData name="Lehman, Sarah M. (LARC-D320)" userId="5bf6ec0b-3e7d-4ebb-a308-fbab2a0ded59" providerId="ADAL" clId="{55A74C85-F95A-5A4C-B975-CB50925F8C0D}" dt="2022-06-28T21:05:43.146" v="1499" actId="1035"/>
          <ac:spMkLst>
            <pc:docMk/>
            <pc:sldMk cId="3199504752" sldId="257"/>
            <ac:spMk id="130" creationId="{E02CAA07-0701-F6CC-672A-899F60ADEEBF}"/>
          </ac:spMkLst>
        </pc:spChg>
        <pc:spChg chg="mod topLvl">
          <ac:chgData name="Lehman, Sarah M. (LARC-D320)" userId="5bf6ec0b-3e7d-4ebb-a308-fbab2a0ded59" providerId="ADAL" clId="{55A74C85-F95A-5A4C-B975-CB50925F8C0D}" dt="2022-06-29T17:22:02.365" v="2321" actId="165"/>
          <ac:spMkLst>
            <pc:docMk/>
            <pc:sldMk cId="3199504752" sldId="257"/>
            <ac:spMk id="133" creationId="{C1D2F191-7504-7310-63B5-7C455A4D864C}"/>
          </ac:spMkLst>
        </pc:spChg>
        <pc:spChg chg="mod topLvl">
          <ac:chgData name="Lehman, Sarah M. (LARC-D320)" userId="5bf6ec0b-3e7d-4ebb-a308-fbab2a0ded59" providerId="ADAL" clId="{55A74C85-F95A-5A4C-B975-CB50925F8C0D}" dt="2022-06-29T17:22:02.365" v="2321" actId="165"/>
          <ac:spMkLst>
            <pc:docMk/>
            <pc:sldMk cId="3199504752" sldId="257"/>
            <ac:spMk id="134" creationId="{5E72A3E8-5D0B-0B72-88E9-A4C9508ABCAA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k cId="3199504752" sldId="257"/>
            <ac:spMk id="137" creationId="{C0ADCD63-7B50-8816-9289-DFED080100BF}"/>
          </ac:spMkLst>
        </pc:spChg>
        <pc:spChg chg="mod">
          <ac:chgData name="Lehman, Sarah M. (LARC-D320)" userId="5bf6ec0b-3e7d-4ebb-a308-fbab2a0ded59" providerId="ADAL" clId="{55A74C85-F95A-5A4C-B975-CB50925F8C0D}" dt="2022-06-28T21:05:54.927" v="1503" actId="1035"/>
          <ac:spMkLst>
            <pc:docMk/>
            <pc:sldMk cId="3199504752" sldId="257"/>
            <ac:spMk id="138" creationId="{E8356FD5-3A49-1B0F-547D-650446E40E3F}"/>
          </ac:spMkLst>
        </pc:spChg>
        <pc:spChg chg="mod topLvl">
          <ac:chgData name="Lehman, Sarah M. (LARC-D320)" userId="5bf6ec0b-3e7d-4ebb-a308-fbab2a0ded59" providerId="ADAL" clId="{55A74C85-F95A-5A4C-B975-CB50925F8C0D}" dt="2022-06-29T17:22:02.365" v="2321" actId="165"/>
          <ac:spMkLst>
            <pc:docMk/>
            <pc:sldMk cId="3199504752" sldId="257"/>
            <ac:spMk id="140" creationId="{B73C2DDA-0A58-0759-48BA-82A4868FEE25}"/>
          </ac:spMkLst>
        </pc:spChg>
        <pc:spChg chg="mod topLvl">
          <ac:chgData name="Lehman, Sarah M. (LARC-D320)" userId="5bf6ec0b-3e7d-4ebb-a308-fbab2a0ded59" providerId="ADAL" clId="{55A74C85-F95A-5A4C-B975-CB50925F8C0D}" dt="2022-06-29T17:22:02.365" v="2321" actId="165"/>
          <ac:spMkLst>
            <pc:docMk/>
            <pc:sldMk cId="3199504752" sldId="257"/>
            <ac:spMk id="145" creationId="{3636CA09-E21A-81C8-C839-0DE44078D767}"/>
          </ac:spMkLst>
        </pc:spChg>
        <pc:spChg chg="mod topLvl">
          <ac:chgData name="Lehman, Sarah M. (LARC-D320)" userId="5bf6ec0b-3e7d-4ebb-a308-fbab2a0ded59" providerId="ADAL" clId="{55A74C85-F95A-5A4C-B975-CB50925F8C0D}" dt="2022-06-29T17:22:02.365" v="2321" actId="165"/>
          <ac:spMkLst>
            <pc:docMk/>
            <pc:sldMk cId="3199504752" sldId="257"/>
            <ac:spMk id="146" creationId="{DF36C2E1-4B91-34D0-0BA9-AC046B9E3DB2}"/>
          </ac:spMkLst>
        </pc:spChg>
        <pc:spChg chg="mod topLvl">
          <ac:chgData name="Lehman, Sarah M. (LARC-D320)" userId="5bf6ec0b-3e7d-4ebb-a308-fbab2a0ded59" providerId="ADAL" clId="{55A74C85-F95A-5A4C-B975-CB50925F8C0D}" dt="2022-06-29T17:22:02.365" v="2321" actId="165"/>
          <ac:spMkLst>
            <pc:docMk/>
            <pc:sldMk cId="3199504752" sldId="257"/>
            <ac:spMk id="147" creationId="{AFF15090-F926-7A22-5862-8CBE32204E1B}"/>
          </ac:spMkLst>
        </pc:spChg>
        <pc:spChg chg="mod topLvl">
          <ac:chgData name="Lehman, Sarah M. (LARC-D320)" userId="5bf6ec0b-3e7d-4ebb-a308-fbab2a0ded59" providerId="ADAL" clId="{55A74C85-F95A-5A4C-B975-CB50925F8C0D}" dt="2022-06-29T17:22:02.365" v="2321" actId="165"/>
          <ac:spMkLst>
            <pc:docMk/>
            <pc:sldMk cId="3199504752" sldId="257"/>
            <ac:spMk id="148" creationId="{054A066C-A659-677A-6F05-E06DD0CF69F4}"/>
          </ac:spMkLst>
        </pc:spChg>
        <pc:spChg chg="mod topLvl">
          <ac:chgData name="Lehman, Sarah M. (LARC-D320)" userId="5bf6ec0b-3e7d-4ebb-a308-fbab2a0ded59" providerId="ADAL" clId="{55A74C85-F95A-5A4C-B975-CB50925F8C0D}" dt="2022-06-29T17:24:35.839" v="2383" actId="1036"/>
          <ac:spMkLst>
            <pc:docMk/>
            <pc:sldMk cId="3199504752" sldId="257"/>
            <ac:spMk id="151" creationId="{04307C91-6083-E8B8-3FF0-4C8AAF256A85}"/>
          </ac:spMkLst>
        </pc:spChg>
        <pc:spChg chg="add del mod">
          <ac:chgData name="Lehman, Sarah M. (LARC-D320)" userId="5bf6ec0b-3e7d-4ebb-a308-fbab2a0ded59" providerId="ADAL" clId="{55A74C85-F95A-5A4C-B975-CB50925F8C0D}" dt="2022-07-07T12:44:49.650" v="3171" actId="1076"/>
          <ac:spMkLst>
            <pc:docMk/>
            <pc:sldMk cId="3199504752" sldId="257"/>
            <ac:spMk id="152" creationId="{315F23D9-3636-0D75-C75E-9B9DE7A15C19}"/>
          </ac:spMkLst>
        </pc:spChg>
        <pc:spChg chg="add mod">
          <ac:chgData name="Lehman, Sarah M. (LARC-D320)" userId="5bf6ec0b-3e7d-4ebb-a308-fbab2a0ded59" providerId="ADAL" clId="{55A74C85-F95A-5A4C-B975-CB50925F8C0D}" dt="2022-07-06T18:34:33.158" v="3142" actId="1076"/>
          <ac:spMkLst>
            <pc:docMk/>
            <pc:sldMk cId="3199504752" sldId="257"/>
            <ac:spMk id="153" creationId="{E772484C-3B7F-68EB-0749-A699EE73FA30}"/>
          </ac:spMkLst>
        </pc:spChg>
        <pc:spChg chg="add mod">
          <ac:chgData name="Lehman, Sarah M. (LARC-D320)" userId="5bf6ec0b-3e7d-4ebb-a308-fbab2a0ded59" providerId="ADAL" clId="{55A74C85-F95A-5A4C-B975-CB50925F8C0D}" dt="2022-07-08T13:22:50.731" v="5917" actId="20577"/>
          <ac:spMkLst>
            <pc:docMk/>
            <pc:sldMk cId="3199504752" sldId="257"/>
            <ac:spMk id="158" creationId="{2D60986B-6F94-0536-7D12-C0E98FEDDCDB}"/>
          </ac:spMkLst>
        </pc:spChg>
        <pc:spChg chg="add mod">
          <ac:chgData name="Lehman, Sarah M. (LARC-D320)" userId="5bf6ec0b-3e7d-4ebb-a308-fbab2a0ded59" providerId="ADAL" clId="{55A74C85-F95A-5A4C-B975-CB50925F8C0D}" dt="2022-07-06T18:36:23.940" v="3144" actId="1076"/>
          <ac:spMkLst>
            <pc:docMk/>
            <pc:sldMk cId="3199504752" sldId="257"/>
            <ac:spMk id="159" creationId="{EAB6A252-5C60-C358-2349-9F7B7619514F}"/>
          </ac:spMkLst>
        </pc:spChg>
        <pc:spChg chg="add mod">
          <ac:chgData name="Lehman, Sarah M. (LARC-D320)" userId="5bf6ec0b-3e7d-4ebb-a308-fbab2a0ded59" providerId="ADAL" clId="{55A74C85-F95A-5A4C-B975-CB50925F8C0D}" dt="2022-07-08T14:44:07.869" v="9598" actId="20577"/>
          <ac:spMkLst>
            <pc:docMk/>
            <pc:sldMk cId="3199504752" sldId="257"/>
            <ac:spMk id="160" creationId="{7912D89E-EA4B-B547-25B0-EC6BE40E62DB}"/>
          </ac:spMkLst>
        </pc:spChg>
        <pc:spChg chg="add mod">
          <ac:chgData name="Lehman, Sarah M. (LARC-D320)" userId="5bf6ec0b-3e7d-4ebb-a308-fbab2a0ded59" providerId="ADAL" clId="{55A74C85-F95A-5A4C-B975-CB50925F8C0D}" dt="2022-07-08T13:21:23" v="5832" actId="1035"/>
          <ac:spMkLst>
            <pc:docMk/>
            <pc:sldMk cId="3199504752" sldId="257"/>
            <ac:spMk id="161" creationId="{24DA2BEA-4B10-B0FD-3EDF-EA5CE108EBFA}"/>
          </ac:spMkLst>
        </pc:spChg>
        <pc:spChg chg="add mod">
          <ac:chgData name="Lehman, Sarah M. (LARC-D320)" userId="5bf6ec0b-3e7d-4ebb-a308-fbab2a0ded59" providerId="ADAL" clId="{55A74C85-F95A-5A4C-B975-CB50925F8C0D}" dt="2022-07-08T15:00:48.157" v="9945" actId="114"/>
          <ac:spMkLst>
            <pc:docMk/>
            <pc:sldMk cId="3199504752" sldId="257"/>
            <ac:spMk id="162" creationId="{E7FE6608-AE7C-6093-07B9-D6AA99F7D0BF}"/>
          </ac:spMkLst>
        </pc:spChg>
        <pc:spChg chg="add mod">
          <ac:chgData name="Lehman, Sarah M. (LARC-D320)" userId="5bf6ec0b-3e7d-4ebb-a308-fbab2a0ded59" providerId="ADAL" clId="{55A74C85-F95A-5A4C-B975-CB50925F8C0D}" dt="2022-07-08T13:21:23" v="5832" actId="1035"/>
          <ac:spMkLst>
            <pc:docMk/>
            <pc:sldMk cId="3199504752" sldId="257"/>
            <ac:spMk id="163" creationId="{4E12C9C5-BF57-6503-9124-46E83C9BCAFF}"/>
          </ac:spMkLst>
        </pc:spChg>
        <pc:spChg chg="add del mod">
          <ac:chgData name="Lehman, Sarah M. (LARC-D320)" userId="5bf6ec0b-3e7d-4ebb-a308-fbab2a0ded59" providerId="ADAL" clId="{55A74C85-F95A-5A4C-B975-CB50925F8C0D}" dt="2022-07-08T15:01:23.066" v="9952" actId="114"/>
          <ac:spMkLst>
            <pc:docMk/>
            <pc:sldMk cId="3199504752" sldId="257"/>
            <ac:spMk id="164" creationId="{736479A1-3304-A7B7-0EC4-479E5A236F2B}"/>
          </ac:spMkLst>
        </pc:spChg>
        <pc:spChg chg="add del mod">
          <ac:chgData name="Lehman, Sarah M. (LARC-D320)" userId="5bf6ec0b-3e7d-4ebb-a308-fbab2a0ded59" providerId="ADAL" clId="{55A74C85-F95A-5A4C-B975-CB50925F8C0D}" dt="2022-06-28T19:37:36.123" v="302" actId="478"/>
          <ac:spMkLst>
            <pc:docMk/>
            <pc:sldMk cId="3199504752" sldId="257"/>
            <ac:spMk id="165" creationId="{F9580674-5967-803D-B8DE-286FC4FCAE91}"/>
          </ac:spMkLst>
        </pc:spChg>
        <pc:spChg chg="add mod">
          <ac:chgData name="Lehman, Sarah M. (LARC-D320)" userId="5bf6ec0b-3e7d-4ebb-a308-fbab2a0ded59" providerId="ADAL" clId="{55A74C85-F95A-5A4C-B975-CB50925F8C0D}" dt="2022-07-07T12:41:44.205" v="3158" actId="1076"/>
          <ac:spMkLst>
            <pc:docMk/>
            <pc:sldMk cId="3199504752" sldId="257"/>
            <ac:spMk id="178" creationId="{D4E0FC68-67F6-F0A1-AE6A-1FCACE46614E}"/>
          </ac:spMkLst>
        </pc:spChg>
        <pc:spChg chg="add mod">
          <ac:chgData name="Lehman, Sarah M. (LARC-D320)" userId="5bf6ec0b-3e7d-4ebb-a308-fbab2a0ded59" providerId="ADAL" clId="{55A74C85-F95A-5A4C-B975-CB50925F8C0D}" dt="2022-07-07T12:44:33.228" v="3170" actId="1076"/>
          <ac:spMkLst>
            <pc:docMk/>
            <pc:sldMk cId="3199504752" sldId="257"/>
            <ac:spMk id="179" creationId="{C6EDB5A7-5690-0A9B-C3A5-6049F0786B29}"/>
          </ac:spMkLst>
        </pc:spChg>
        <pc:spChg chg="add mod topLvl">
          <ac:chgData name="Lehman, Sarah M. (LARC-D320)" userId="5bf6ec0b-3e7d-4ebb-a308-fbab2a0ded59" providerId="ADAL" clId="{55A74C85-F95A-5A4C-B975-CB50925F8C0D}" dt="2022-06-28T21:00:17.594" v="1438" actId="2085"/>
          <ac:spMkLst>
            <pc:docMk/>
            <pc:sldMk cId="3199504752" sldId="257"/>
            <ac:spMk id="180" creationId="{7BFADDB5-1A19-B5C4-3A73-EECC067EE157}"/>
          </ac:spMkLst>
        </pc:spChg>
        <pc:spChg chg="mod topLvl">
          <ac:chgData name="Lehman, Sarah M. (LARC-D320)" userId="5bf6ec0b-3e7d-4ebb-a308-fbab2a0ded59" providerId="ADAL" clId="{55A74C85-F95A-5A4C-B975-CB50925F8C0D}" dt="2022-06-28T20:22:46.984" v="586" actId="1076"/>
          <ac:spMkLst>
            <pc:docMk/>
            <pc:sldMk cId="3199504752" sldId="257"/>
            <ac:spMk id="183" creationId="{444C0706-986C-DEF6-2517-8ED864FD8F1D}"/>
          </ac:spMkLst>
        </pc:spChg>
        <pc:spChg chg="mod topLvl">
          <ac:chgData name="Lehman, Sarah M. (LARC-D320)" userId="5bf6ec0b-3e7d-4ebb-a308-fbab2a0ded59" providerId="ADAL" clId="{55A74C85-F95A-5A4C-B975-CB50925F8C0D}" dt="2022-06-28T20:22:49.835" v="587" actId="20577"/>
          <ac:spMkLst>
            <pc:docMk/>
            <pc:sldMk cId="3199504752" sldId="257"/>
            <ac:spMk id="184" creationId="{13AD0E82-52B6-680E-1C66-D73DA63573AF}"/>
          </ac:spMkLst>
        </pc:spChg>
        <pc:spChg chg="mod topLvl">
          <ac:chgData name="Lehman, Sarah M. (LARC-D320)" userId="5bf6ec0b-3e7d-4ebb-a308-fbab2a0ded59" providerId="ADAL" clId="{55A74C85-F95A-5A4C-B975-CB50925F8C0D}" dt="2022-06-28T20:22:46.984" v="586" actId="1076"/>
          <ac:spMkLst>
            <pc:docMk/>
            <pc:sldMk cId="3199504752" sldId="257"/>
            <ac:spMk id="185" creationId="{09DA45F1-D2CB-35F8-DD27-353A44BC7014}"/>
          </ac:spMkLst>
        </pc:spChg>
        <pc:spChg chg="mod topLvl">
          <ac:chgData name="Lehman, Sarah M. (LARC-D320)" userId="5bf6ec0b-3e7d-4ebb-a308-fbab2a0ded59" providerId="ADAL" clId="{55A74C85-F95A-5A4C-B975-CB50925F8C0D}" dt="2022-06-28T20:22:46.984" v="586" actId="1076"/>
          <ac:spMkLst>
            <pc:docMk/>
            <pc:sldMk cId="3199504752" sldId="257"/>
            <ac:spMk id="186" creationId="{604B1C2B-B247-8F54-8896-6354D5231362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87" creationId="{A6C1979C-3334-EFF1-CE68-DEC65DD223C6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88" creationId="{1240B3B1-2187-E2F3-D2C8-A432BFD4FF96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89" creationId="{4DC394F1-1FCB-66D7-52F7-DE4EA5BF0A31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90" creationId="{846A9895-CD3F-A38A-8638-E47D8FAA4EB1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91" creationId="{75F143FE-5A40-57CF-F359-41C55A958E73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92" creationId="{79D6F00F-D1C7-205C-AB37-EA506B2885EB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93" creationId="{3638313C-F900-F8A3-658E-87C365531902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94" creationId="{F837B7EC-333C-29E0-8C9C-3442F3933E57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95" creationId="{27B01DC1-9294-5B39-14F9-CF71B620937B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96" creationId="{7E64D1AA-1F6D-5B33-5DC8-BF6F3C84FDA9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97" creationId="{E67703A6-925D-2018-D29F-215FB26230A2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98" creationId="{FB8784F8-0117-38B7-1E98-150E54D20E87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199" creationId="{AEE80D8F-4CB7-1261-F959-F82A25875874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200" creationId="{E1281D1B-A25F-C7F7-AB98-2C27A0B4259E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201" creationId="{41768510-9ED8-EA03-2081-F2AC7B0D0047}"/>
          </ac:spMkLst>
        </pc:spChg>
        <pc:spChg chg="mod">
          <ac:chgData name="Lehman, Sarah M. (LARC-D320)" userId="5bf6ec0b-3e7d-4ebb-a308-fbab2a0ded59" providerId="ADAL" clId="{55A74C85-F95A-5A4C-B975-CB50925F8C0D}" dt="2022-06-28T20:17:17.883" v="551"/>
          <ac:spMkLst>
            <pc:docMk/>
            <pc:sldMk cId="3199504752" sldId="257"/>
            <ac:spMk id="202" creationId="{869AB0D6-8AB5-8518-795E-AA9CA2C6A6DB}"/>
          </ac:spMkLst>
        </pc:spChg>
        <pc:spChg chg="mod">
          <ac:chgData name="Lehman, Sarah M. (LARC-D320)" userId="5bf6ec0b-3e7d-4ebb-a308-fbab2a0ded59" providerId="ADAL" clId="{55A74C85-F95A-5A4C-B975-CB50925F8C0D}" dt="2022-07-08T13:21:26.563" v="5834" actId="20577"/>
          <ac:spMkLst>
            <pc:docMk/>
            <pc:sldMk cId="3199504752" sldId="257"/>
            <ac:spMk id="258" creationId="{87AFA9DE-A413-A524-83EB-4D3E59E879FC}"/>
          </ac:spMkLst>
        </pc:spChg>
        <pc:spChg chg="mod">
          <ac:chgData name="Lehman, Sarah M. (LARC-D320)" userId="5bf6ec0b-3e7d-4ebb-a308-fbab2a0ded59" providerId="ADAL" clId="{55A74C85-F95A-5A4C-B975-CB50925F8C0D}" dt="2022-07-08T13:21:29.320" v="5836" actId="20577"/>
          <ac:spMkLst>
            <pc:docMk/>
            <pc:sldMk cId="3199504752" sldId="257"/>
            <ac:spMk id="259" creationId="{83C6E714-2E62-8219-BD91-8FA6779EF9F6}"/>
          </ac:spMkLst>
        </pc:spChg>
        <pc:spChg chg="add mod">
          <ac:chgData name="Lehman, Sarah M. (LARC-D320)" userId="5bf6ec0b-3e7d-4ebb-a308-fbab2a0ded59" providerId="ADAL" clId="{55A74C85-F95A-5A4C-B975-CB50925F8C0D}" dt="2022-07-08T13:21:34.204" v="5840" actId="1035"/>
          <ac:spMkLst>
            <pc:docMk/>
            <pc:sldMk cId="3199504752" sldId="257"/>
            <ac:spMk id="260" creationId="{7668E086-F8F1-8C26-FFAD-E272121BF5C2}"/>
          </ac:spMkLst>
        </pc:spChg>
        <pc:spChg chg="mod">
          <ac:chgData name="Lehman, Sarah M. (LARC-D320)" userId="5bf6ec0b-3e7d-4ebb-a308-fbab2a0ded59" providerId="ADAL" clId="{55A74C85-F95A-5A4C-B975-CB50925F8C0D}" dt="2022-06-28T20:17:41.778" v="555"/>
          <ac:spMkLst>
            <pc:docMk/>
            <pc:sldMk cId="3199504752" sldId="257"/>
            <ac:spMk id="260" creationId="{E59FBFB1-E687-718F-FE33-5037292E8D1D}"/>
          </ac:spMkLst>
        </pc:spChg>
        <pc:spChg chg="mod">
          <ac:chgData name="Lehman, Sarah M. (LARC-D320)" userId="5bf6ec0b-3e7d-4ebb-a308-fbab2a0ded59" providerId="ADAL" clId="{55A74C85-F95A-5A4C-B975-CB50925F8C0D}" dt="2022-06-28T20:18:14.470" v="560" actId="255"/>
          <ac:spMkLst>
            <pc:docMk/>
            <pc:sldMk cId="3199504752" sldId="257"/>
            <ac:spMk id="261" creationId="{644F45E8-ED62-3B3A-A920-DD798D193C4D}"/>
          </ac:spMkLst>
        </pc:spChg>
        <pc:spChg chg="add mod">
          <ac:chgData name="Lehman, Sarah M. (LARC-D320)" userId="5bf6ec0b-3e7d-4ebb-a308-fbab2a0ded59" providerId="ADAL" clId="{55A74C85-F95A-5A4C-B975-CB50925F8C0D}" dt="2022-07-08T13:38:52.379" v="6867" actId="1036"/>
          <ac:spMkLst>
            <pc:docMk/>
            <pc:sldMk cId="3199504752" sldId="257"/>
            <ac:spMk id="261" creationId="{AE5A8BF9-A444-960F-C6D0-B3E95E980F0B}"/>
          </ac:spMkLst>
        </pc:spChg>
        <pc:spChg chg="add mod">
          <ac:chgData name="Lehman, Sarah M. (LARC-D320)" userId="5bf6ec0b-3e7d-4ebb-a308-fbab2a0ded59" providerId="ADAL" clId="{55A74C85-F95A-5A4C-B975-CB50925F8C0D}" dt="2022-07-08T13:39:05.566" v="6871" actId="20577"/>
          <ac:spMkLst>
            <pc:docMk/>
            <pc:sldMk cId="3199504752" sldId="257"/>
            <ac:spMk id="262" creationId="{F3A54F71-E49A-82C0-67CA-2DFAE26101A4}"/>
          </ac:spMkLst>
        </pc:spChg>
        <pc:spChg chg="add mod">
          <ac:chgData name="Lehman, Sarah M. (LARC-D320)" userId="5bf6ec0b-3e7d-4ebb-a308-fbab2a0ded59" providerId="ADAL" clId="{55A74C85-F95A-5A4C-B975-CB50925F8C0D}" dt="2022-07-08T13:39:13.711" v="6875" actId="20577"/>
          <ac:spMkLst>
            <pc:docMk/>
            <pc:sldMk cId="3199504752" sldId="257"/>
            <ac:spMk id="263" creationId="{10BAC476-0AF7-A45D-322A-94BCFADD6BBE}"/>
          </ac:spMkLst>
        </pc:spChg>
        <pc:spChg chg="add mod">
          <ac:chgData name="Lehman, Sarah M. (LARC-D320)" userId="5bf6ec0b-3e7d-4ebb-a308-fbab2a0ded59" providerId="ADAL" clId="{55A74C85-F95A-5A4C-B975-CB50925F8C0D}" dt="2022-07-08T13:39:22.317" v="6879" actId="20577"/>
          <ac:spMkLst>
            <pc:docMk/>
            <pc:sldMk cId="3199504752" sldId="257"/>
            <ac:spMk id="264" creationId="{425CE552-FCDB-68A5-13CA-13A66C172EB6}"/>
          </ac:spMkLst>
        </pc:spChg>
        <pc:spChg chg="add mod">
          <ac:chgData name="Lehman, Sarah M. (LARC-D320)" userId="5bf6ec0b-3e7d-4ebb-a308-fbab2a0ded59" providerId="ADAL" clId="{55A74C85-F95A-5A4C-B975-CB50925F8C0D}" dt="2022-07-08T14:29:12.774" v="8573" actId="1035"/>
          <ac:spMkLst>
            <pc:docMk/>
            <pc:sldMk cId="3199504752" sldId="257"/>
            <ac:spMk id="265" creationId="{544DDAC2-C2E9-B01D-C278-33C9A9DC9CC2}"/>
          </ac:spMkLst>
        </pc:spChg>
        <pc:spChg chg="add del mod">
          <ac:chgData name="Lehman, Sarah M. (LARC-D320)" userId="5bf6ec0b-3e7d-4ebb-a308-fbab2a0ded59" providerId="ADAL" clId="{55A74C85-F95A-5A4C-B975-CB50925F8C0D}" dt="2022-06-28T20:29:14.651" v="651" actId="478"/>
          <ac:spMkLst>
            <pc:docMk/>
            <pc:sldMk cId="3199504752" sldId="257"/>
            <ac:spMk id="268" creationId="{556F0CB1-7BD5-C977-2853-F4B94052A3E8}"/>
          </ac:spMkLst>
        </pc:spChg>
        <pc:spChg chg="add mod">
          <ac:chgData name="Lehman, Sarah M. (LARC-D320)" userId="5bf6ec0b-3e7d-4ebb-a308-fbab2a0ded59" providerId="ADAL" clId="{55A74C85-F95A-5A4C-B975-CB50925F8C0D}" dt="2022-07-08T14:29:12.774" v="8573" actId="1035"/>
          <ac:spMkLst>
            <pc:docMk/>
            <pc:sldMk cId="3199504752" sldId="257"/>
            <ac:spMk id="268" creationId="{F9443BC4-2F32-6275-0F36-44A988E8E175}"/>
          </ac:spMkLst>
        </pc:spChg>
        <pc:spChg chg="add mod topLvl">
          <ac:chgData name="Lehman, Sarah M. (LARC-D320)" userId="5bf6ec0b-3e7d-4ebb-a308-fbab2a0ded59" providerId="ADAL" clId="{55A74C85-F95A-5A4C-B975-CB50925F8C0D}" dt="2022-06-28T20:45:18.128" v="1131" actId="1035"/>
          <ac:spMkLst>
            <pc:docMk/>
            <pc:sldMk cId="3199504752" sldId="257"/>
            <ac:spMk id="269" creationId="{DB5618C7-5029-94A3-A28D-7BE2B6747B7C}"/>
          </ac:spMkLst>
        </pc:spChg>
        <pc:spChg chg="add mod topLvl">
          <ac:chgData name="Lehman, Sarah M. (LARC-D320)" userId="5bf6ec0b-3e7d-4ebb-a308-fbab2a0ded59" providerId="ADAL" clId="{55A74C85-F95A-5A4C-B975-CB50925F8C0D}" dt="2022-06-28T20:45:18.128" v="1131" actId="1035"/>
          <ac:spMkLst>
            <pc:docMk/>
            <pc:sldMk cId="3199504752" sldId="257"/>
            <ac:spMk id="270" creationId="{39A483B0-DA57-471B-6628-0FD2E378892C}"/>
          </ac:spMkLst>
        </pc:spChg>
        <pc:spChg chg="add mod topLvl">
          <ac:chgData name="Lehman, Sarah M. (LARC-D320)" userId="5bf6ec0b-3e7d-4ebb-a308-fbab2a0ded59" providerId="ADAL" clId="{55A74C85-F95A-5A4C-B975-CB50925F8C0D}" dt="2022-06-28T20:45:18.128" v="1131" actId="1035"/>
          <ac:spMkLst>
            <pc:docMk/>
            <pc:sldMk cId="3199504752" sldId="257"/>
            <ac:spMk id="271" creationId="{0E870A0D-8BB9-1C63-3B19-1C57229CA0B3}"/>
          </ac:spMkLst>
        </pc:spChg>
        <pc:spChg chg="add mod topLvl">
          <ac:chgData name="Lehman, Sarah M. (LARC-D320)" userId="5bf6ec0b-3e7d-4ebb-a308-fbab2a0ded59" providerId="ADAL" clId="{55A74C85-F95A-5A4C-B975-CB50925F8C0D}" dt="2022-06-28T20:45:18.128" v="1131" actId="1035"/>
          <ac:spMkLst>
            <pc:docMk/>
            <pc:sldMk cId="3199504752" sldId="257"/>
            <ac:spMk id="272" creationId="{4E164820-8CB5-E3B5-C1B7-DDBEF09578BF}"/>
          </ac:spMkLst>
        </pc:spChg>
        <pc:spChg chg="add mod">
          <ac:chgData name="Lehman, Sarah M. (LARC-D320)" userId="5bf6ec0b-3e7d-4ebb-a308-fbab2a0ded59" providerId="ADAL" clId="{55A74C85-F95A-5A4C-B975-CB50925F8C0D}" dt="2022-07-08T14:29:12.774" v="8573" actId="1035"/>
          <ac:spMkLst>
            <pc:docMk/>
            <pc:sldMk cId="3199504752" sldId="257"/>
            <ac:spMk id="273" creationId="{2161CDDB-13DE-1B6F-4C25-869960E64B12}"/>
          </ac:spMkLst>
        </pc:spChg>
        <pc:spChg chg="add del mod topLvl">
          <ac:chgData name="Lehman, Sarah M. (LARC-D320)" userId="5bf6ec0b-3e7d-4ebb-a308-fbab2a0ded59" providerId="ADAL" clId="{55A74C85-F95A-5A4C-B975-CB50925F8C0D}" dt="2022-06-28T20:57:59.191" v="1425" actId="478"/>
          <ac:spMkLst>
            <pc:docMk/>
            <pc:sldMk cId="3199504752" sldId="257"/>
            <ac:spMk id="273" creationId="{2E9A44BB-5DED-8D4C-5835-BC61DAA405CF}"/>
          </ac:spMkLst>
        </pc:spChg>
        <pc:spChg chg="add mod">
          <ac:chgData name="Lehman, Sarah M. (LARC-D320)" userId="5bf6ec0b-3e7d-4ebb-a308-fbab2a0ded59" providerId="ADAL" clId="{55A74C85-F95A-5A4C-B975-CB50925F8C0D}" dt="2022-07-08T14:29:12.774" v="8573" actId="1035"/>
          <ac:spMkLst>
            <pc:docMk/>
            <pc:sldMk cId="3199504752" sldId="257"/>
            <ac:spMk id="274" creationId="{2F6C881B-5754-728A-043D-115AA62B6861}"/>
          </ac:spMkLst>
        </pc:spChg>
        <pc:spChg chg="add mod">
          <ac:chgData name="Lehman, Sarah M. (LARC-D320)" userId="5bf6ec0b-3e7d-4ebb-a308-fbab2a0ded59" providerId="ADAL" clId="{55A74C85-F95A-5A4C-B975-CB50925F8C0D}" dt="2022-06-28T20:57:24.090" v="1419" actId="1076"/>
          <ac:spMkLst>
            <pc:docMk/>
            <pc:sldMk cId="3199504752" sldId="257"/>
            <ac:spMk id="277" creationId="{953D1FCD-9099-727A-17D2-A0C21526A703}"/>
          </ac:spMkLst>
        </pc:spChg>
        <pc:spChg chg="add mod">
          <ac:chgData name="Lehman, Sarah M. (LARC-D320)" userId="5bf6ec0b-3e7d-4ebb-a308-fbab2a0ded59" providerId="ADAL" clId="{55A74C85-F95A-5A4C-B975-CB50925F8C0D}" dt="2022-06-28T20:57:24.090" v="1419" actId="1076"/>
          <ac:spMkLst>
            <pc:docMk/>
            <pc:sldMk cId="3199504752" sldId="257"/>
            <ac:spMk id="278" creationId="{DAF851FB-AEBB-2406-A8B2-FAAC956F5985}"/>
          </ac:spMkLst>
        </pc:spChg>
        <pc:spChg chg="add mod">
          <ac:chgData name="Lehman, Sarah M. (LARC-D320)" userId="5bf6ec0b-3e7d-4ebb-a308-fbab2a0ded59" providerId="ADAL" clId="{55A74C85-F95A-5A4C-B975-CB50925F8C0D}" dt="2022-06-28T20:57:24.090" v="1419" actId="1076"/>
          <ac:spMkLst>
            <pc:docMk/>
            <pc:sldMk cId="3199504752" sldId="257"/>
            <ac:spMk id="279" creationId="{4D9BCC42-7836-8C13-55B5-467E74406511}"/>
          </ac:spMkLst>
        </pc:spChg>
        <pc:spChg chg="add mod">
          <ac:chgData name="Lehman, Sarah M. (LARC-D320)" userId="5bf6ec0b-3e7d-4ebb-a308-fbab2a0ded59" providerId="ADAL" clId="{55A74C85-F95A-5A4C-B975-CB50925F8C0D}" dt="2022-06-28T20:57:24.090" v="1419" actId="1076"/>
          <ac:spMkLst>
            <pc:docMk/>
            <pc:sldMk cId="3199504752" sldId="257"/>
            <ac:spMk id="280" creationId="{71650319-C462-B718-EA37-2B04B46FB66B}"/>
          </ac:spMkLst>
        </pc:spChg>
        <pc:spChg chg="add mod">
          <ac:chgData name="Lehman, Sarah M. (LARC-D320)" userId="5bf6ec0b-3e7d-4ebb-a308-fbab2a0ded59" providerId="ADAL" clId="{55A74C85-F95A-5A4C-B975-CB50925F8C0D}" dt="2022-06-28T20:58:18.066" v="1431" actId="113"/>
          <ac:spMkLst>
            <pc:docMk/>
            <pc:sldMk cId="3199504752" sldId="257"/>
            <ac:spMk id="281" creationId="{D98566E8-5A6F-7FEB-8FA0-E0E61778B90F}"/>
          </ac:spMkLst>
        </pc:spChg>
        <pc:spChg chg="add mod">
          <ac:chgData name="Lehman, Sarah M. (LARC-D320)" userId="5bf6ec0b-3e7d-4ebb-a308-fbab2a0ded59" providerId="ADAL" clId="{55A74C85-F95A-5A4C-B975-CB50925F8C0D}" dt="2022-06-28T20:58:16.048" v="1430" actId="207"/>
          <ac:spMkLst>
            <pc:docMk/>
            <pc:sldMk cId="3199504752" sldId="257"/>
            <ac:spMk id="282" creationId="{23A6818F-EE56-885A-53AD-0C987ED0BB2A}"/>
          </ac:spMkLst>
        </pc:spChg>
        <pc:spChg chg="add mod">
          <ac:chgData name="Lehman, Sarah M. (LARC-D320)" userId="5bf6ec0b-3e7d-4ebb-a308-fbab2a0ded59" providerId="ADAL" clId="{55A74C85-F95A-5A4C-B975-CB50925F8C0D}" dt="2022-06-28T20:58:20.672" v="1432" actId="207"/>
          <ac:spMkLst>
            <pc:docMk/>
            <pc:sldMk cId="3199504752" sldId="257"/>
            <ac:spMk id="283" creationId="{103970A4-45DC-15D4-245A-8ABCA4E8AA87}"/>
          </ac:spMkLst>
        </pc:spChg>
        <pc:spChg chg="add mod">
          <ac:chgData name="Lehman, Sarah M. (LARC-D320)" userId="5bf6ec0b-3e7d-4ebb-a308-fbab2a0ded59" providerId="ADAL" clId="{55A74C85-F95A-5A4C-B975-CB50925F8C0D}" dt="2022-06-28T20:58:23.690" v="1433" actId="207"/>
          <ac:spMkLst>
            <pc:docMk/>
            <pc:sldMk cId="3199504752" sldId="257"/>
            <ac:spMk id="284" creationId="{5CCF7349-C428-EFBF-1CD5-7B192568CAC3}"/>
          </ac:spMkLst>
        </pc:spChg>
        <pc:spChg chg="add mod topLvl">
          <ac:chgData name="Lehman, Sarah M. (LARC-D320)" userId="5bf6ec0b-3e7d-4ebb-a308-fbab2a0ded59" providerId="ADAL" clId="{55A74C85-F95A-5A4C-B975-CB50925F8C0D}" dt="2022-07-08T13:09:47.727" v="4582" actId="1037"/>
          <ac:spMkLst>
            <pc:docMk/>
            <pc:sldMk cId="3199504752" sldId="257"/>
            <ac:spMk id="287" creationId="{90383126-9A77-7656-4C16-71BA90053CE2}"/>
          </ac:spMkLst>
        </pc:spChg>
        <pc:spChg chg="add mod">
          <ac:chgData name="Lehman, Sarah M. (LARC-D320)" userId="5bf6ec0b-3e7d-4ebb-a308-fbab2a0ded59" providerId="ADAL" clId="{55A74C85-F95A-5A4C-B975-CB50925F8C0D}" dt="2022-07-06T18:42:57.171" v="3153" actId="1076"/>
          <ac:spMkLst>
            <pc:docMk/>
            <pc:sldMk cId="3199504752" sldId="257"/>
            <ac:spMk id="291" creationId="{6C252346-5A4B-72A2-3EB3-3EC2313BF222}"/>
          </ac:spMkLst>
        </pc:spChg>
        <pc:spChg chg="add mod">
          <ac:chgData name="Lehman, Sarah M. (LARC-D320)" userId="5bf6ec0b-3e7d-4ebb-a308-fbab2a0ded59" providerId="ADAL" clId="{55A74C85-F95A-5A4C-B975-CB50925F8C0D}" dt="2022-07-08T15:00:58.248" v="9946" actId="114"/>
          <ac:spMkLst>
            <pc:docMk/>
            <pc:sldMk cId="3199504752" sldId="257"/>
            <ac:spMk id="292" creationId="{D6E607B0-3A30-38B7-CB65-02B37B8155E8}"/>
          </ac:spMkLst>
        </pc:spChg>
        <pc:spChg chg="add mod">
          <ac:chgData name="Lehman, Sarah M. (LARC-D320)" userId="5bf6ec0b-3e7d-4ebb-a308-fbab2a0ded59" providerId="ADAL" clId="{55A74C85-F95A-5A4C-B975-CB50925F8C0D}" dt="2022-06-29T19:12:38.764" v="3112" actId="1076"/>
          <ac:spMkLst>
            <pc:docMk/>
            <pc:sldMk cId="3199504752" sldId="257"/>
            <ac:spMk id="293" creationId="{E5C74C30-16FE-D0C5-10AC-78A9991C5578}"/>
          </ac:spMkLst>
        </pc:spChg>
        <pc:spChg chg="add mod">
          <ac:chgData name="Lehman, Sarah M. (LARC-D320)" userId="5bf6ec0b-3e7d-4ebb-a308-fbab2a0ded59" providerId="ADAL" clId="{55A74C85-F95A-5A4C-B975-CB50925F8C0D}" dt="2022-06-29T19:12:38.764" v="3112" actId="1076"/>
          <ac:spMkLst>
            <pc:docMk/>
            <pc:sldMk cId="3199504752" sldId="257"/>
            <ac:spMk id="294" creationId="{1874EA51-AC77-5919-8A77-0179A3C5A698}"/>
          </ac:spMkLst>
        </pc:spChg>
        <pc:grpChg chg="mod topLvl">
          <ac:chgData name="Lehman, Sarah M. (LARC-D320)" userId="5bf6ec0b-3e7d-4ebb-a308-fbab2a0ded59" providerId="ADAL" clId="{55A74C85-F95A-5A4C-B975-CB50925F8C0D}" dt="2022-06-28T20:49:21.922" v="1159" actId="1076"/>
          <ac:grpSpMkLst>
            <pc:docMk/>
            <pc:sldMk cId="3199504752" sldId="257"/>
            <ac:grpSpMk id="3" creationId="{41F6BD1D-9A96-F78A-3DC8-B37C8D0D7D54}"/>
          </ac:grpSpMkLst>
        </pc:grpChg>
        <pc:grpChg chg="mod">
          <ac:chgData name="Lehman, Sarah M. (LARC-D320)" userId="5bf6ec0b-3e7d-4ebb-a308-fbab2a0ded59" providerId="ADAL" clId="{55A74C85-F95A-5A4C-B975-CB50925F8C0D}" dt="2022-06-28T13:23:44.312" v="5"/>
          <ac:grpSpMkLst>
            <pc:docMk/>
            <pc:sldMk cId="3199504752" sldId="257"/>
            <ac:grpSpMk id="4" creationId="{ABE57CF5-5993-43B4-C2DF-C848EF8F4FB1}"/>
          </ac:grpSpMkLst>
        </pc:grpChg>
        <pc:grpChg chg="mod topLvl">
          <ac:chgData name="Lehman, Sarah M. (LARC-D320)" userId="5bf6ec0b-3e7d-4ebb-a308-fbab2a0ded59" providerId="ADAL" clId="{55A74C85-F95A-5A4C-B975-CB50925F8C0D}" dt="2022-06-28T20:45:33.690" v="1132" actId="1076"/>
          <ac:grpSpMkLst>
            <pc:docMk/>
            <pc:sldMk cId="3199504752" sldId="257"/>
            <ac:grpSpMk id="10" creationId="{7B41D351-1E1E-8C3F-DCF9-D4B750FD2B77}"/>
          </ac:grpSpMkLst>
        </pc:grpChg>
        <pc:grpChg chg="mod">
          <ac:chgData name="Lehman, Sarah M. (LARC-D320)" userId="5bf6ec0b-3e7d-4ebb-a308-fbab2a0ded59" providerId="ADAL" clId="{55A74C85-F95A-5A4C-B975-CB50925F8C0D}" dt="2022-06-28T13:23:44.312" v="5"/>
          <ac:grpSpMkLst>
            <pc:docMk/>
            <pc:sldMk cId="3199504752" sldId="257"/>
            <ac:grpSpMk id="11" creationId="{19887411-5684-F380-7A52-43DB773FC1AB}"/>
          </ac:grpSpMkLst>
        </pc:grpChg>
        <pc:grpChg chg="mod topLvl">
          <ac:chgData name="Lehman, Sarah M. (LARC-D320)" userId="5bf6ec0b-3e7d-4ebb-a308-fbab2a0ded59" providerId="ADAL" clId="{55A74C85-F95A-5A4C-B975-CB50925F8C0D}" dt="2022-06-28T20:49:32.156" v="1160" actId="1076"/>
          <ac:grpSpMkLst>
            <pc:docMk/>
            <pc:sldMk cId="3199504752" sldId="257"/>
            <ac:grpSpMk id="17" creationId="{60D3A79E-DCF8-4968-1EEA-6B7BB26AC4EF}"/>
          </ac:grpSpMkLst>
        </pc:grpChg>
        <pc:grpChg chg="del mod">
          <ac:chgData name="Lehman, Sarah M. (LARC-D320)" userId="5bf6ec0b-3e7d-4ebb-a308-fbab2a0ded59" providerId="ADAL" clId="{55A74C85-F95A-5A4C-B975-CB50925F8C0D}" dt="2022-06-28T21:09:10.808" v="1553" actId="478"/>
          <ac:grpSpMkLst>
            <pc:docMk/>
            <pc:sldMk cId="3199504752" sldId="257"/>
            <ac:grpSpMk id="24" creationId="{65DE0925-B9F4-91C6-9C94-E361BC93EA53}"/>
          </ac:grpSpMkLst>
        </pc:grpChg>
        <pc:grpChg chg="mod">
          <ac:chgData name="Lehman, Sarah M. (LARC-D320)" userId="5bf6ec0b-3e7d-4ebb-a308-fbab2a0ded59" providerId="ADAL" clId="{55A74C85-F95A-5A4C-B975-CB50925F8C0D}" dt="2022-06-28T13:23:44.312" v="5"/>
          <ac:grpSpMkLst>
            <pc:docMk/>
            <pc:sldMk cId="3199504752" sldId="257"/>
            <ac:grpSpMk id="25" creationId="{2ADC07EC-CEEB-A71D-A689-FA38D54A5604}"/>
          </ac:grpSpMkLst>
        </pc:grpChg>
        <pc:grpChg chg="mod topLvl">
          <ac:chgData name="Lehman, Sarah M. (LARC-D320)" userId="5bf6ec0b-3e7d-4ebb-a308-fbab2a0ded59" providerId="ADAL" clId="{55A74C85-F95A-5A4C-B975-CB50925F8C0D}" dt="2022-06-29T17:22:02.365" v="2321" actId="165"/>
          <ac:grpSpMkLst>
            <pc:docMk/>
            <pc:sldMk cId="3199504752" sldId="257"/>
            <ac:grpSpMk id="110" creationId="{11951167-96A8-B283-D49B-AA3A475A84DE}"/>
          </ac:grpSpMkLst>
        </pc:grpChg>
        <pc:grpChg chg="mod topLvl">
          <ac:chgData name="Lehman, Sarah M. (LARC-D320)" userId="5bf6ec0b-3e7d-4ebb-a308-fbab2a0ded59" providerId="ADAL" clId="{55A74C85-F95A-5A4C-B975-CB50925F8C0D}" dt="2022-06-29T17:22:13.480" v="2360" actId="1037"/>
          <ac:grpSpMkLst>
            <pc:docMk/>
            <pc:sldMk cId="3199504752" sldId="257"/>
            <ac:grpSpMk id="114" creationId="{924771C4-7390-E824-4AFE-B1505B697518}"/>
          </ac:grpSpMkLst>
        </pc:grpChg>
        <pc:grpChg chg="mod topLvl">
          <ac:chgData name="Lehman, Sarah M. (LARC-D320)" userId="5bf6ec0b-3e7d-4ebb-a308-fbab2a0ded59" providerId="ADAL" clId="{55A74C85-F95A-5A4C-B975-CB50925F8C0D}" dt="2022-06-29T17:22:02.365" v="2321" actId="165"/>
          <ac:grpSpMkLst>
            <pc:docMk/>
            <pc:sldMk cId="3199504752" sldId="257"/>
            <ac:grpSpMk id="123" creationId="{362BC245-5608-C2C9-6002-6C33B5089D14}"/>
          </ac:grpSpMkLst>
        </pc:grpChg>
        <pc:grpChg chg="mod topLvl">
          <ac:chgData name="Lehman, Sarah M. (LARC-D320)" userId="5bf6ec0b-3e7d-4ebb-a308-fbab2a0ded59" providerId="ADAL" clId="{55A74C85-F95A-5A4C-B975-CB50925F8C0D}" dt="2022-06-29T17:22:02.365" v="2321" actId="165"/>
          <ac:grpSpMkLst>
            <pc:docMk/>
            <pc:sldMk cId="3199504752" sldId="257"/>
            <ac:grpSpMk id="127" creationId="{631223C0-4FD5-2312-06CE-172D008486BC}"/>
          </ac:grpSpMkLst>
        </pc:grpChg>
        <pc:grpChg chg="mod topLvl">
          <ac:chgData name="Lehman, Sarah M. (LARC-D320)" userId="5bf6ec0b-3e7d-4ebb-a308-fbab2a0ded59" providerId="ADAL" clId="{55A74C85-F95A-5A4C-B975-CB50925F8C0D}" dt="2022-06-29T17:22:02.365" v="2321" actId="165"/>
          <ac:grpSpMkLst>
            <pc:docMk/>
            <pc:sldMk cId="3199504752" sldId="257"/>
            <ac:grpSpMk id="135" creationId="{D73EA7C0-9A06-AF47-8F57-2E89AD98B785}"/>
          </ac:grpSpMkLst>
        </pc:grpChg>
        <pc:grpChg chg="add del mod">
          <ac:chgData name="Lehman, Sarah M. (LARC-D320)" userId="5bf6ec0b-3e7d-4ebb-a308-fbab2a0ded59" providerId="ADAL" clId="{55A74C85-F95A-5A4C-B975-CB50925F8C0D}" dt="2022-06-28T20:00:56.216" v="483" actId="165"/>
          <ac:grpSpMkLst>
            <pc:docMk/>
            <pc:sldMk cId="3199504752" sldId="257"/>
            <ac:grpSpMk id="172" creationId="{3BE5AA40-07B5-0910-52CE-9B6A2DBBBBE6}"/>
          </ac:grpSpMkLst>
        </pc:grpChg>
        <pc:grpChg chg="add mod">
          <ac:chgData name="Lehman, Sarah M. (LARC-D320)" userId="5bf6ec0b-3e7d-4ebb-a308-fbab2a0ded59" providerId="ADAL" clId="{55A74C85-F95A-5A4C-B975-CB50925F8C0D}" dt="2022-07-08T13:21:34.204" v="5840" actId="1035"/>
          <ac:grpSpMkLst>
            <pc:docMk/>
            <pc:sldMk cId="3199504752" sldId="257"/>
            <ac:grpSpMk id="177" creationId="{7BE9DEB7-6B40-FC55-6981-AD1289D10703}"/>
          </ac:grpSpMkLst>
        </pc:grpChg>
        <pc:grpChg chg="add del mod">
          <ac:chgData name="Lehman, Sarah M. (LARC-D320)" userId="5bf6ec0b-3e7d-4ebb-a308-fbab2a0ded59" providerId="ADAL" clId="{55A74C85-F95A-5A4C-B975-CB50925F8C0D}" dt="2022-06-28T20:19:58.369" v="567" actId="165"/>
          <ac:grpSpMkLst>
            <pc:docMk/>
            <pc:sldMk cId="3199504752" sldId="257"/>
            <ac:grpSpMk id="181" creationId="{7C6D0B96-EB1A-4E46-9ACE-BDED804334E7}"/>
          </ac:grpSpMkLst>
        </pc:grpChg>
        <pc:grpChg chg="mod topLvl">
          <ac:chgData name="Lehman, Sarah M. (LARC-D320)" userId="5bf6ec0b-3e7d-4ebb-a308-fbab2a0ded59" providerId="ADAL" clId="{55A74C85-F95A-5A4C-B975-CB50925F8C0D}" dt="2022-06-28T20:23:11.822" v="589" actId="1076"/>
          <ac:grpSpMkLst>
            <pc:docMk/>
            <pc:sldMk cId="3199504752" sldId="257"/>
            <ac:grpSpMk id="182" creationId="{266AC797-5D5C-EB56-808E-DC233DDCF6A2}"/>
          </ac:grpSpMkLst>
        </pc:grpChg>
        <pc:grpChg chg="add del mod">
          <ac:chgData name="Lehman, Sarah M. (LARC-D320)" userId="5bf6ec0b-3e7d-4ebb-a308-fbab2a0ded59" providerId="ADAL" clId="{55A74C85-F95A-5A4C-B975-CB50925F8C0D}" dt="2022-06-28T20:35:57.397" v="869" actId="478"/>
          <ac:grpSpMkLst>
            <pc:docMk/>
            <pc:sldMk cId="3199504752" sldId="257"/>
            <ac:grpSpMk id="258" creationId="{DDC7CC01-1E83-5F8E-FA23-EDEED1204E53}"/>
          </ac:grpSpMkLst>
        </pc:grpChg>
        <pc:grpChg chg="mod">
          <ac:chgData name="Lehman, Sarah M. (LARC-D320)" userId="5bf6ec0b-3e7d-4ebb-a308-fbab2a0ded59" providerId="ADAL" clId="{55A74C85-F95A-5A4C-B975-CB50925F8C0D}" dt="2022-06-28T20:17:41.778" v="555"/>
          <ac:grpSpMkLst>
            <pc:docMk/>
            <pc:sldMk cId="3199504752" sldId="257"/>
            <ac:grpSpMk id="259" creationId="{49B1BB77-5F11-09F7-E5FF-E0380AB2D9E0}"/>
          </ac:grpSpMkLst>
        </pc:grpChg>
        <pc:grpChg chg="add del">
          <ac:chgData name="Lehman, Sarah M. (LARC-D320)" userId="5bf6ec0b-3e7d-4ebb-a308-fbab2a0ded59" providerId="ADAL" clId="{55A74C85-F95A-5A4C-B975-CB50925F8C0D}" dt="2022-06-28T20:22:30.335" v="585" actId="338"/>
          <ac:grpSpMkLst>
            <pc:docMk/>
            <pc:sldMk cId="3199504752" sldId="257"/>
            <ac:grpSpMk id="265" creationId="{36413D99-A99B-E72F-5789-1F16620B4DD8}"/>
          </ac:grpSpMkLst>
        </pc:grpChg>
        <pc:grpChg chg="add">
          <ac:chgData name="Lehman, Sarah M. (LARC-D320)" userId="5bf6ec0b-3e7d-4ebb-a308-fbab2a0ded59" providerId="ADAL" clId="{55A74C85-F95A-5A4C-B975-CB50925F8C0D}" dt="2022-06-28T20:23:00.322" v="588" actId="164"/>
          <ac:grpSpMkLst>
            <pc:docMk/>
            <pc:sldMk cId="3199504752" sldId="257"/>
            <ac:grpSpMk id="266" creationId="{148EFC75-AA33-0A98-E899-9F67F22E531C}"/>
          </ac:grpSpMkLst>
        </pc:grpChg>
        <pc:grpChg chg="add mod topLvl">
          <ac:chgData name="Lehman, Sarah M. (LARC-D320)" userId="5bf6ec0b-3e7d-4ebb-a308-fbab2a0ded59" providerId="ADAL" clId="{55A74C85-F95A-5A4C-B975-CB50925F8C0D}" dt="2022-06-28T20:44:58.017" v="1094" actId="1036"/>
          <ac:grpSpMkLst>
            <pc:docMk/>
            <pc:sldMk cId="3199504752" sldId="257"/>
            <ac:grpSpMk id="267" creationId="{ED0E3B0B-BFCE-59DA-BF99-14C24B3C0EAB}"/>
          </ac:grpSpMkLst>
        </pc:grpChg>
        <pc:grpChg chg="add del mod">
          <ac:chgData name="Lehman, Sarah M. (LARC-D320)" userId="5bf6ec0b-3e7d-4ebb-a308-fbab2a0ded59" providerId="ADAL" clId="{55A74C85-F95A-5A4C-B975-CB50925F8C0D}" dt="2022-06-28T20:44:28.512" v="929" actId="165"/>
          <ac:grpSpMkLst>
            <pc:docMk/>
            <pc:sldMk cId="3199504752" sldId="257"/>
            <ac:grpSpMk id="274" creationId="{5972A589-1E85-95A2-BCA2-27D25B382364}"/>
          </ac:grpSpMkLst>
        </pc:grpChg>
        <pc:grpChg chg="add mod">
          <ac:chgData name="Lehman, Sarah M. (LARC-D320)" userId="5bf6ec0b-3e7d-4ebb-a308-fbab2a0ded59" providerId="ADAL" clId="{55A74C85-F95A-5A4C-B975-CB50925F8C0D}" dt="2022-06-28T20:57:24.090" v="1419" actId="1076"/>
          <ac:grpSpMkLst>
            <pc:docMk/>
            <pc:sldMk cId="3199504752" sldId="257"/>
            <ac:grpSpMk id="275" creationId="{14BA9615-E956-B1C8-AC29-761B41CFABAF}"/>
          </ac:grpSpMkLst>
        </pc:grpChg>
        <pc:grpChg chg="add mod">
          <ac:chgData name="Lehman, Sarah M. (LARC-D320)" userId="5bf6ec0b-3e7d-4ebb-a308-fbab2a0ded59" providerId="ADAL" clId="{55A74C85-F95A-5A4C-B975-CB50925F8C0D}" dt="2022-06-28T20:50:00.748" v="1162" actId="1076"/>
          <ac:grpSpMkLst>
            <pc:docMk/>
            <pc:sldMk cId="3199504752" sldId="257"/>
            <ac:grpSpMk id="276" creationId="{5A18977E-473B-4D33-EE3D-D812EAEB737D}"/>
          </ac:grpSpMkLst>
        </pc:grpChg>
        <pc:grpChg chg="add mod">
          <ac:chgData name="Lehman, Sarah M. (LARC-D320)" userId="5bf6ec0b-3e7d-4ebb-a308-fbab2a0ded59" providerId="ADAL" clId="{55A74C85-F95A-5A4C-B975-CB50925F8C0D}" dt="2022-06-28T20:57:52.990" v="1424" actId="1076"/>
          <ac:grpSpMkLst>
            <pc:docMk/>
            <pc:sldMk cId="3199504752" sldId="257"/>
            <ac:grpSpMk id="285" creationId="{11EC00F1-F4A5-BA9B-67C0-4DAF1DDD004D}"/>
          </ac:grpSpMkLst>
        </pc:grpChg>
        <pc:grpChg chg="add mod">
          <ac:chgData name="Lehman, Sarah M. (LARC-D320)" userId="5bf6ec0b-3e7d-4ebb-a308-fbab2a0ded59" providerId="ADAL" clId="{55A74C85-F95A-5A4C-B975-CB50925F8C0D}" dt="2022-07-07T12:45:12.951" v="3172" actId="1076"/>
          <ac:grpSpMkLst>
            <pc:docMk/>
            <pc:sldMk cId="3199504752" sldId="257"/>
            <ac:grpSpMk id="286" creationId="{ECB9793E-FFB9-C1C5-D03D-18F95EE7D1FD}"/>
          </ac:grpSpMkLst>
        </pc:grpChg>
        <pc:grpChg chg="add del mod topLvl">
          <ac:chgData name="Lehman, Sarah M. (LARC-D320)" userId="5bf6ec0b-3e7d-4ebb-a308-fbab2a0ded59" providerId="ADAL" clId="{55A74C85-F95A-5A4C-B975-CB50925F8C0D}" dt="2022-06-29T17:22:02.365" v="2321" actId="165"/>
          <ac:grpSpMkLst>
            <pc:docMk/>
            <pc:sldMk cId="3199504752" sldId="257"/>
            <ac:grpSpMk id="288" creationId="{256B250D-653D-363E-826B-3A3788D8F066}"/>
          </ac:grpSpMkLst>
        </pc:grpChg>
        <pc:grpChg chg="add del mod">
          <ac:chgData name="Lehman, Sarah M. (LARC-D320)" userId="5bf6ec0b-3e7d-4ebb-a308-fbab2a0ded59" providerId="ADAL" clId="{55A74C85-F95A-5A4C-B975-CB50925F8C0D}" dt="2022-06-28T21:06:20.661" v="1505" actId="165"/>
          <ac:grpSpMkLst>
            <pc:docMk/>
            <pc:sldMk cId="3199504752" sldId="257"/>
            <ac:grpSpMk id="289" creationId="{9C0450E6-3326-0AB0-710C-712B14AA1D15}"/>
          </ac:grpSpMkLst>
        </pc:grpChg>
        <pc:grpChg chg="add del mod">
          <ac:chgData name="Lehman, Sarah M. (LARC-D320)" userId="5bf6ec0b-3e7d-4ebb-a308-fbab2a0ded59" providerId="ADAL" clId="{55A74C85-F95A-5A4C-B975-CB50925F8C0D}" dt="2022-06-29T17:21:56.708" v="2320" actId="165"/>
          <ac:grpSpMkLst>
            <pc:docMk/>
            <pc:sldMk cId="3199504752" sldId="257"/>
            <ac:grpSpMk id="290" creationId="{48F88A88-D39C-049B-5A06-705317C59871}"/>
          </ac:grpSpMkLst>
        </pc:grpChg>
        <pc:grpChg chg="add mod">
          <ac:chgData name="Lehman, Sarah M. (LARC-D320)" userId="5bf6ec0b-3e7d-4ebb-a308-fbab2a0ded59" providerId="ADAL" clId="{55A74C85-F95A-5A4C-B975-CB50925F8C0D}" dt="2022-06-29T17:23:50.604" v="2366" actId="1076"/>
          <ac:grpSpMkLst>
            <pc:docMk/>
            <pc:sldMk cId="3199504752" sldId="257"/>
            <ac:grpSpMk id="296" creationId="{F3CC170D-37F9-58C5-4B27-0DB65AD7658D}"/>
          </ac:grpSpMkLst>
        </pc:grpChg>
        <pc:grpChg chg="add mod">
          <ac:chgData name="Lehman, Sarah M. (LARC-D320)" userId="5bf6ec0b-3e7d-4ebb-a308-fbab2a0ded59" providerId="ADAL" clId="{55A74C85-F95A-5A4C-B975-CB50925F8C0D}" dt="2022-07-08T13:10:31.579" v="4587" actId="14100"/>
          <ac:grpSpMkLst>
            <pc:docMk/>
            <pc:sldMk cId="3199504752" sldId="257"/>
            <ac:grpSpMk id="297" creationId="{7822F3CE-CA6B-2CC9-38DC-EA26E9A7B87A}"/>
          </ac:grpSpMkLst>
        </pc:grpChg>
        <pc:graphicFrameChg chg="add mod modGraphic">
          <ac:chgData name="Lehman, Sarah M. (LARC-D320)" userId="5bf6ec0b-3e7d-4ebb-a308-fbab2a0ded59" providerId="ADAL" clId="{55A74C85-F95A-5A4C-B975-CB50925F8C0D}" dt="2022-07-07T12:42:49.172" v="3168" actId="1076"/>
          <ac:graphicFrameMkLst>
            <pc:docMk/>
            <pc:sldMk cId="3199504752" sldId="257"/>
            <ac:graphicFrameMk id="295" creationId="{3829FEB9-660A-C499-6F04-410A5C863727}"/>
          </ac:graphicFrameMkLst>
        </pc:graphicFrameChg>
        <pc:picChg chg="mod">
          <ac:chgData name="Lehman, Sarah M. (LARC-D320)" userId="5bf6ec0b-3e7d-4ebb-a308-fbab2a0ded59" providerId="ADAL" clId="{55A74C85-F95A-5A4C-B975-CB50925F8C0D}" dt="2022-06-28T20:37:52.539" v="888" actId="1076"/>
          <ac:picMkLst>
            <pc:docMk/>
            <pc:sldMk cId="3199504752" sldId="257"/>
            <ac:picMk id="7" creationId="{AC3718A9-177D-B7B3-0B68-D542B3022ABB}"/>
          </ac:picMkLst>
        </pc:picChg>
        <pc:picChg chg="mod">
          <ac:chgData name="Lehman, Sarah M. (LARC-D320)" userId="5bf6ec0b-3e7d-4ebb-a308-fbab2a0ded59" providerId="ADAL" clId="{55A74C85-F95A-5A4C-B975-CB50925F8C0D}" dt="2022-06-28T20:37:52.539" v="888" actId="1076"/>
          <ac:picMkLst>
            <pc:docMk/>
            <pc:sldMk cId="3199504752" sldId="257"/>
            <ac:picMk id="8" creationId="{712241D9-FDB3-9719-4D75-44DA1EE7B213}"/>
          </ac:picMkLst>
        </pc:picChg>
        <pc:picChg chg="mod">
          <ac:chgData name="Lehman, Sarah M. (LARC-D320)" userId="5bf6ec0b-3e7d-4ebb-a308-fbab2a0ded59" providerId="ADAL" clId="{55A74C85-F95A-5A4C-B975-CB50925F8C0D}" dt="2022-06-28T20:37:52.539" v="888" actId="1076"/>
          <ac:picMkLst>
            <pc:docMk/>
            <pc:sldMk cId="3199504752" sldId="257"/>
            <ac:picMk id="9" creationId="{04B5E185-D29C-89C9-02D9-FB016638436C}"/>
          </ac:picMkLst>
        </pc:picChg>
        <pc:picChg chg="mod">
          <ac:chgData name="Lehman, Sarah M. (LARC-D320)" userId="5bf6ec0b-3e7d-4ebb-a308-fbab2a0ded59" providerId="ADAL" clId="{55A74C85-F95A-5A4C-B975-CB50925F8C0D}" dt="2022-06-28T20:39:17.690" v="899" actId="1076"/>
          <ac:picMkLst>
            <pc:docMk/>
            <pc:sldMk cId="3199504752" sldId="257"/>
            <ac:picMk id="14" creationId="{A95DD27A-ACDE-7D54-CF06-003B3CDB1294}"/>
          </ac:picMkLst>
        </pc:picChg>
        <pc:picChg chg="mod">
          <ac:chgData name="Lehman, Sarah M. (LARC-D320)" userId="5bf6ec0b-3e7d-4ebb-a308-fbab2a0ded59" providerId="ADAL" clId="{55A74C85-F95A-5A4C-B975-CB50925F8C0D}" dt="2022-06-28T20:39:17.690" v="899" actId="1076"/>
          <ac:picMkLst>
            <pc:docMk/>
            <pc:sldMk cId="3199504752" sldId="257"/>
            <ac:picMk id="15" creationId="{3712A1DE-E809-3362-5A19-FAC032F3E3C1}"/>
          </ac:picMkLst>
        </pc:picChg>
        <pc:picChg chg="mod">
          <ac:chgData name="Lehman, Sarah M. (LARC-D320)" userId="5bf6ec0b-3e7d-4ebb-a308-fbab2a0ded59" providerId="ADAL" clId="{55A74C85-F95A-5A4C-B975-CB50925F8C0D}" dt="2022-06-28T20:39:17.690" v="899" actId="1076"/>
          <ac:picMkLst>
            <pc:docMk/>
            <pc:sldMk cId="3199504752" sldId="257"/>
            <ac:picMk id="16" creationId="{74DC0DD8-4CAA-94D8-006A-CD2E761AF36F}"/>
          </ac:picMkLst>
        </pc:picChg>
        <pc:picChg chg="mod">
          <ac:chgData name="Lehman, Sarah M. (LARC-D320)" userId="5bf6ec0b-3e7d-4ebb-a308-fbab2a0ded59" providerId="ADAL" clId="{55A74C85-F95A-5A4C-B975-CB50925F8C0D}" dt="2022-06-28T20:38:27.789" v="894" actId="1076"/>
          <ac:picMkLst>
            <pc:docMk/>
            <pc:sldMk cId="3199504752" sldId="257"/>
            <ac:picMk id="18" creationId="{AE1B04D9-65AB-7DF6-7B52-09CB4E7C2848}"/>
          </ac:picMkLst>
        </pc:picChg>
        <pc:picChg chg="mod">
          <ac:chgData name="Lehman, Sarah M. (LARC-D320)" userId="5bf6ec0b-3e7d-4ebb-a308-fbab2a0ded59" providerId="ADAL" clId="{55A74C85-F95A-5A4C-B975-CB50925F8C0D}" dt="2022-06-28T20:38:27.789" v="894" actId="1076"/>
          <ac:picMkLst>
            <pc:docMk/>
            <pc:sldMk cId="3199504752" sldId="257"/>
            <ac:picMk id="19" creationId="{98B7F315-FAEF-1B75-3116-D50AAB7CE2CC}"/>
          </ac:picMkLst>
        </pc:picChg>
        <pc:picChg chg="mod">
          <ac:chgData name="Lehman, Sarah M. (LARC-D320)" userId="5bf6ec0b-3e7d-4ebb-a308-fbab2a0ded59" providerId="ADAL" clId="{55A74C85-F95A-5A4C-B975-CB50925F8C0D}" dt="2022-06-28T20:38:27.789" v="894" actId="1076"/>
          <ac:picMkLst>
            <pc:docMk/>
            <pc:sldMk cId="3199504752" sldId="257"/>
            <ac:picMk id="20" creationId="{FD2626D3-3089-95B1-B02D-23C47213ECCC}"/>
          </ac:picMkLst>
        </pc:picChg>
        <pc:picChg chg="mod">
          <ac:chgData name="Lehman, Sarah M. (LARC-D320)" userId="5bf6ec0b-3e7d-4ebb-a308-fbab2a0ded59" providerId="ADAL" clId="{55A74C85-F95A-5A4C-B975-CB50925F8C0D}" dt="2022-06-28T20:38:27.789" v="894" actId="1076"/>
          <ac:picMkLst>
            <pc:docMk/>
            <pc:sldMk cId="3199504752" sldId="257"/>
            <ac:picMk id="23" creationId="{B2651809-0F16-A8F7-0ECF-04604879C633}"/>
          </ac:picMkLst>
        </pc:picChg>
        <pc:picChg chg="mod">
          <ac:chgData name="Lehman, Sarah M. (LARC-D320)" userId="5bf6ec0b-3e7d-4ebb-a308-fbab2a0ded59" providerId="ADAL" clId="{55A74C85-F95A-5A4C-B975-CB50925F8C0D}" dt="2022-06-28T13:23:44.312" v="5"/>
          <ac:picMkLst>
            <pc:docMk/>
            <pc:sldMk cId="3199504752" sldId="257"/>
            <ac:picMk id="111" creationId="{1B5DC6D8-7C43-2967-B4B0-B5C60FC87AA0}"/>
          </ac:picMkLst>
        </pc:picChg>
        <pc:picChg chg="mod">
          <ac:chgData name="Lehman, Sarah M. (LARC-D320)" userId="5bf6ec0b-3e7d-4ebb-a308-fbab2a0ded59" providerId="ADAL" clId="{55A74C85-F95A-5A4C-B975-CB50925F8C0D}" dt="2022-06-28T13:23:44.312" v="5"/>
          <ac:picMkLst>
            <pc:docMk/>
            <pc:sldMk cId="3199504752" sldId="257"/>
            <ac:picMk id="115" creationId="{92F1CD9B-64AB-57F2-A0BA-AE0CEB39D44A}"/>
          </ac:picMkLst>
        </pc:picChg>
        <pc:picChg chg="mod">
          <ac:chgData name="Lehman, Sarah M. (LARC-D320)" userId="5bf6ec0b-3e7d-4ebb-a308-fbab2a0ded59" providerId="ADAL" clId="{55A74C85-F95A-5A4C-B975-CB50925F8C0D}" dt="2022-06-28T13:23:44.312" v="5"/>
          <ac:picMkLst>
            <pc:docMk/>
            <pc:sldMk cId="3199504752" sldId="257"/>
            <ac:picMk id="118" creationId="{22F75338-051B-2573-23ED-85F4388AACAC}"/>
          </ac:picMkLst>
        </pc:picChg>
        <pc:picChg chg="mod">
          <ac:chgData name="Lehman, Sarah M. (LARC-D320)" userId="5bf6ec0b-3e7d-4ebb-a308-fbab2a0ded59" providerId="ADAL" clId="{55A74C85-F95A-5A4C-B975-CB50925F8C0D}" dt="2022-06-28T13:23:44.312" v="5"/>
          <ac:picMkLst>
            <pc:docMk/>
            <pc:sldMk cId="3199504752" sldId="257"/>
            <ac:picMk id="124" creationId="{27A22A4D-FFCB-1602-C763-296829F843E2}"/>
          </ac:picMkLst>
        </pc:picChg>
        <pc:picChg chg="mod">
          <ac:chgData name="Lehman, Sarah M. (LARC-D320)" userId="5bf6ec0b-3e7d-4ebb-a308-fbab2a0ded59" providerId="ADAL" clId="{55A74C85-F95A-5A4C-B975-CB50925F8C0D}" dt="2022-06-28T13:23:44.312" v="5"/>
          <ac:picMkLst>
            <pc:docMk/>
            <pc:sldMk cId="3199504752" sldId="257"/>
            <ac:picMk id="128" creationId="{A32957F1-A88A-0097-5E3C-BF4FA865C665}"/>
          </ac:picMkLst>
        </pc:picChg>
        <pc:picChg chg="mod">
          <ac:chgData name="Lehman, Sarah M. (LARC-D320)" userId="5bf6ec0b-3e7d-4ebb-a308-fbab2a0ded59" providerId="ADAL" clId="{55A74C85-F95A-5A4C-B975-CB50925F8C0D}" dt="2022-06-28T13:23:44.312" v="5"/>
          <ac:picMkLst>
            <pc:docMk/>
            <pc:sldMk cId="3199504752" sldId="257"/>
            <ac:picMk id="136" creationId="{0B50D5FD-FDFC-06B6-EE53-E7363762A555}"/>
          </ac:picMkLst>
        </pc:picChg>
        <pc:picChg chg="add mod modCrop">
          <ac:chgData name="Lehman, Sarah M. (LARC-D320)" userId="5bf6ec0b-3e7d-4ebb-a308-fbab2a0ded59" providerId="ADAL" clId="{55A74C85-F95A-5A4C-B975-CB50925F8C0D}" dt="2022-06-28T14:11:46.034" v="24" actId="1076"/>
          <ac:picMkLst>
            <pc:docMk/>
            <pc:sldMk cId="3199504752" sldId="257"/>
            <ac:picMk id="155" creationId="{4E01D343-A691-9C4B-E6A6-138C5130D185}"/>
          </ac:picMkLst>
        </pc:picChg>
        <pc:picChg chg="add mod">
          <ac:chgData name="Lehman, Sarah M. (LARC-D320)" userId="5bf6ec0b-3e7d-4ebb-a308-fbab2a0ded59" providerId="ADAL" clId="{55A74C85-F95A-5A4C-B975-CB50925F8C0D}" dt="2022-06-28T19:46:21.778" v="329" actId="1076"/>
          <ac:picMkLst>
            <pc:docMk/>
            <pc:sldMk cId="3199504752" sldId="257"/>
            <ac:picMk id="157" creationId="{A36DBA5C-A0FA-0CED-BB78-29DD93195A12}"/>
          </ac:picMkLst>
        </pc:picChg>
        <pc:picChg chg="add del mod">
          <ac:chgData name="Lehman, Sarah M. (LARC-D320)" userId="5bf6ec0b-3e7d-4ebb-a308-fbab2a0ded59" providerId="ADAL" clId="{55A74C85-F95A-5A4C-B975-CB50925F8C0D}" dt="2022-06-28T19:42:37.275" v="310" actId="478"/>
          <ac:picMkLst>
            <pc:docMk/>
            <pc:sldMk cId="3199504752" sldId="257"/>
            <ac:picMk id="167" creationId="{B6DC3200-AAAC-226B-A1C2-CA7D6C840927}"/>
          </ac:picMkLst>
        </pc:picChg>
        <pc:picChg chg="add del mod">
          <ac:chgData name="Lehman, Sarah M. (LARC-D320)" userId="5bf6ec0b-3e7d-4ebb-a308-fbab2a0ded59" providerId="ADAL" clId="{55A74C85-F95A-5A4C-B975-CB50925F8C0D}" dt="2022-06-28T19:42:56.497" v="318" actId="478"/>
          <ac:picMkLst>
            <pc:docMk/>
            <pc:sldMk cId="3199504752" sldId="257"/>
            <ac:picMk id="169" creationId="{3A233A9B-0FAB-79D3-6FE0-8536A65B1F34}"/>
          </ac:picMkLst>
        </pc:picChg>
        <pc:picChg chg="add mod">
          <ac:chgData name="Lehman, Sarah M. (LARC-D320)" userId="5bf6ec0b-3e7d-4ebb-a308-fbab2a0ded59" providerId="ADAL" clId="{55A74C85-F95A-5A4C-B975-CB50925F8C0D}" dt="2022-06-28T19:45:38.777" v="327" actId="1076"/>
          <ac:picMkLst>
            <pc:docMk/>
            <pc:sldMk cId="3199504752" sldId="257"/>
            <ac:picMk id="171" creationId="{E4AD532A-FC15-9C54-B209-DF8C1E6B04F7}"/>
          </ac:picMkLst>
        </pc:picChg>
        <pc:picChg chg="mod topLvl">
          <ac:chgData name="Lehman, Sarah M. (LARC-D320)" userId="5bf6ec0b-3e7d-4ebb-a308-fbab2a0ded59" providerId="ADAL" clId="{55A74C85-F95A-5A4C-B975-CB50925F8C0D}" dt="2022-06-28T20:01:13.574" v="487" actId="14100"/>
          <ac:picMkLst>
            <pc:docMk/>
            <pc:sldMk cId="3199504752" sldId="257"/>
            <ac:picMk id="173" creationId="{F9E7A28D-1FF2-F72D-1900-D26FD95EA6C7}"/>
          </ac:picMkLst>
        </pc:picChg>
        <pc:picChg chg="mod topLvl">
          <ac:chgData name="Lehman, Sarah M. (LARC-D320)" userId="5bf6ec0b-3e7d-4ebb-a308-fbab2a0ded59" providerId="ADAL" clId="{55A74C85-F95A-5A4C-B975-CB50925F8C0D}" dt="2022-06-28T20:01:54.392" v="495" actId="1076"/>
          <ac:picMkLst>
            <pc:docMk/>
            <pc:sldMk cId="3199504752" sldId="257"/>
            <ac:picMk id="174" creationId="{F15842E6-5422-ECEB-1D50-629E2888D20A}"/>
          </ac:picMkLst>
        </pc:picChg>
        <pc:picChg chg="mod topLvl">
          <ac:chgData name="Lehman, Sarah M. (LARC-D320)" userId="5bf6ec0b-3e7d-4ebb-a308-fbab2a0ded59" providerId="ADAL" clId="{55A74C85-F95A-5A4C-B975-CB50925F8C0D}" dt="2022-06-28T20:02:01.375" v="496" actId="1076"/>
          <ac:picMkLst>
            <pc:docMk/>
            <pc:sldMk cId="3199504752" sldId="257"/>
            <ac:picMk id="175" creationId="{907D741D-5414-8362-01BD-732810EA9E25}"/>
          </ac:picMkLst>
        </pc:picChg>
        <pc:picChg chg="mod topLvl">
          <ac:chgData name="Lehman, Sarah M. (LARC-D320)" userId="5bf6ec0b-3e7d-4ebb-a308-fbab2a0ded59" providerId="ADAL" clId="{55A74C85-F95A-5A4C-B975-CB50925F8C0D}" dt="2022-06-28T20:01:44.224" v="493" actId="1076"/>
          <ac:picMkLst>
            <pc:docMk/>
            <pc:sldMk cId="3199504752" sldId="257"/>
            <ac:picMk id="176" creationId="{B075FA89-BDB5-1062-8022-018CEC131EC8}"/>
          </ac:picMkLst>
        </pc:picChg>
        <pc:picChg chg="mod">
          <ac:chgData name="Lehman, Sarah M. (LARC-D320)" userId="5bf6ec0b-3e7d-4ebb-a308-fbab2a0ded59" providerId="ADAL" clId="{55A74C85-F95A-5A4C-B975-CB50925F8C0D}" dt="2022-06-28T20:17:41.778" v="555"/>
          <ac:picMkLst>
            <pc:docMk/>
            <pc:sldMk cId="3199504752" sldId="257"/>
            <ac:picMk id="262" creationId="{C34D34F6-FF26-2880-3FDC-2F797E63D154}"/>
          </ac:picMkLst>
        </pc:picChg>
        <pc:picChg chg="mod">
          <ac:chgData name="Lehman, Sarah M. (LARC-D320)" userId="5bf6ec0b-3e7d-4ebb-a308-fbab2a0ded59" providerId="ADAL" clId="{55A74C85-F95A-5A4C-B975-CB50925F8C0D}" dt="2022-06-28T20:17:41.778" v="555"/>
          <ac:picMkLst>
            <pc:docMk/>
            <pc:sldMk cId="3199504752" sldId="257"/>
            <ac:picMk id="263" creationId="{B36D743B-6589-F68A-8AC7-A01F5EF62D75}"/>
          </ac:picMkLst>
        </pc:picChg>
        <pc:picChg chg="mod">
          <ac:chgData name="Lehman, Sarah M. (LARC-D320)" userId="5bf6ec0b-3e7d-4ebb-a308-fbab2a0ded59" providerId="ADAL" clId="{55A74C85-F95A-5A4C-B975-CB50925F8C0D}" dt="2022-06-28T20:17:41.778" v="555"/>
          <ac:picMkLst>
            <pc:docMk/>
            <pc:sldMk cId="3199504752" sldId="257"/>
            <ac:picMk id="264" creationId="{A677C860-C3E4-6439-8BEB-8F025C4D5013}"/>
          </ac:picMkLst>
        </pc:pic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46" creationId="{CC2C7EDF-7E35-8963-083A-2A164EFDCE3F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47" creationId="{A98C6C33-67D6-774A-92C4-91010C3E2158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48" creationId="{0FCA91E0-101C-3AFC-578B-717460A6250F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49" creationId="{5FE974F8-F800-EFE4-A754-05F15861F868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50" creationId="{0FBADEDB-E1BE-30F2-2135-A653D13BAC23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51" creationId="{79F56854-B8CC-AD8F-29CB-ACB42DED9E27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52" creationId="{A1270B2C-189B-C80D-0B1C-B6C28D5381A4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53" creationId="{EE8C36C7-7E93-D4A7-55B8-9F2D74D16B0B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54" creationId="{B8BB5ECB-1B85-BFEB-D390-A30526C3FC35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55" creationId="{93C90ED6-F978-0C7C-8E44-3F9FCCADFE58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56" creationId="{A7799396-6294-9E41-4AB7-A6A5397DAF36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57" creationId="{07F4D466-3E1E-B350-EA6D-6374777B3F15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58" creationId="{4B2885CE-6B89-7503-9D41-E68EE9F8F428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59" creationId="{BAFCEDF2-81C2-9B89-1EA1-3BE402F23B7A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60" creationId="{45DEEC62-9050-A54D-0F1D-9BDE509AE38C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61" creationId="{726512C0-6F61-332B-319C-A1D71435E96D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62" creationId="{F85C8055-CCC3-350C-D7B9-45CAC5540914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63" creationId="{6484161D-BE74-72F2-D154-1C0D088FDBD8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64" creationId="{679F69CF-71AB-082E-C98E-EFB9C9909434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65" creationId="{08027E73-416C-FC65-EF15-175FCF37CBC4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66" creationId="{2E13B9DC-024D-91AE-A09E-03CD95A104A0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67" creationId="{1EE9284D-9837-4F97-3459-6DFD70CFC3D8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68" creationId="{074AB557-1CBE-D564-E5E1-C1143844816D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69" creationId="{74D0D44D-61F4-F04A-02D2-7CE506F04934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70" creationId="{5ECA579D-D193-CF83-04B2-191969B71608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71" creationId="{5D2A0376-37E7-CCBC-A030-0988E7C0824B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72" creationId="{D0AC67A9-AF02-9BE5-54C3-72F015943655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73" creationId="{2F208575-82A6-43DC-E48E-914CA61F0132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74" creationId="{2D3862CA-BD73-C2F1-A1C9-A8DBD31BC529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75" creationId="{0AC9A9F0-7B1F-A0D8-581A-3290686E0E42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76" creationId="{F10A8F79-B651-8B99-1C6D-1AD416C03400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77" creationId="{FE217870-E0A3-9351-42C8-1AE8C72E248B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78" creationId="{2A66EB07-C2BA-0AF6-47DB-A47F310309E1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79" creationId="{1B831E0D-7423-7A6F-7EAD-D2E7EC713719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80" creationId="{66743965-7AC2-840F-0658-224B6D5BBFE3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81" creationId="{93626A04-43A4-A0EC-991C-ED8F17047348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82" creationId="{C1E542CD-A683-55B5-40AA-CB07CF67210F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83" creationId="{63712254-9972-39BA-ECC5-1C3D1B545913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84" creationId="{BE985D73-FF31-F3A7-1EC2-603E2000BB03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85" creationId="{93D787F7-449A-4B71-7F23-96B14E8EACF9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86" creationId="{8BA20E47-39D7-7912-AB00-E7481D82CF01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87" creationId="{043128ED-3579-113E-D90F-C03632C9DF99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88" creationId="{093734C8-C742-D0E0-BAEB-A424EC60591B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89" creationId="{C169B8BD-BA14-2C1D-3915-36D9FE9DBBE1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90" creationId="{C43C616B-1519-0FB5-CC42-833BD416F6E9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91" creationId="{F4E65E36-B545-6186-2CA7-B04A0C25804F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92" creationId="{CA23E6F6-C6E6-C637-B34F-44629CCD28E6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93" creationId="{2AA22670-3447-F931-E356-0F01EEAB1A53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94" creationId="{3658A7B9-013B-457C-B156-DE71455B230C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95" creationId="{8A3C6762-89E5-5FAF-21FB-CE66E51E6003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96" creationId="{3E8584B1-B17C-1E3D-0141-0A9D7A6BEF25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97" creationId="{6199B785-95D9-3D7F-B1C3-C90C641F343E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98" creationId="{22F4155E-52DF-CCED-6201-3C1965336869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99" creationId="{5B46BD78-E442-D045-C0F0-697B62E73B54}"/>
          </ac:cxnSpMkLst>
        </pc:cxnChg>
        <pc:cxnChg chg="mod">
          <ac:chgData name="Lehman, Sarah M. (LARC-D320)" userId="5bf6ec0b-3e7d-4ebb-a308-fbab2a0ded59" providerId="ADAL" clId="{55A74C85-F95A-5A4C-B975-CB50925F8C0D}" dt="2022-06-28T21:09:10.808" v="1553" actId="478"/>
          <ac:cxnSpMkLst>
            <pc:docMk/>
            <pc:sldMk cId="3199504752" sldId="257"/>
            <ac:cxnSpMk id="100" creationId="{870C6556-40B5-0840-A40C-D7E63A92D717}"/>
          </ac:cxnSpMkLst>
        </pc:cxnChg>
        <pc:cxnChg chg="mod topLvl">
          <ac:chgData name="Lehman, Sarah M. (LARC-D320)" userId="5bf6ec0b-3e7d-4ebb-a308-fbab2a0ded59" providerId="ADAL" clId="{55A74C85-F95A-5A4C-B975-CB50925F8C0D}" dt="2022-06-29T17:22:13.480" v="2360" actId="1037"/>
          <ac:cxnSpMkLst>
            <pc:docMk/>
            <pc:sldMk cId="3199504752" sldId="257"/>
            <ac:cxnSpMk id="119" creationId="{6169DE2E-19ED-F0FC-377A-FB4E32A9F318}"/>
          </ac:cxnSpMkLst>
        </pc:cxnChg>
        <pc:cxnChg chg="mod topLvl">
          <ac:chgData name="Lehman, Sarah M. (LARC-D320)" userId="5bf6ec0b-3e7d-4ebb-a308-fbab2a0ded59" providerId="ADAL" clId="{55A74C85-F95A-5A4C-B975-CB50925F8C0D}" dt="2022-06-29T17:22:13.480" v="2360" actId="1037"/>
          <ac:cxnSpMkLst>
            <pc:docMk/>
            <pc:sldMk cId="3199504752" sldId="257"/>
            <ac:cxnSpMk id="120" creationId="{B68F2D01-701C-BB21-3722-D3CB3B9C8A56}"/>
          </ac:cxnSpMkLst>
        </pc:cxnChg>
        <pc:cxnChg chg="mod topLvl">
          <ac:chgData name="Lehman, Sarah M. (LARC-D320)" userId="5bf6ec0b-3e7d-4ebb-a308-fbab2a0ded59" providerId="ADAL" clId="{55A74C85-F95A-5A4C-B975-CB50925F8C0D}" dt="2022-06-29T17:22:13.480" v="2360" actId="1037"/>
          <ac:cxnSpMkLst>
            <pc:docMk/>
            <pc:sldMk cId="3199504752" sldId="257"/>
            <ac:cxnSpMk id="121" creationId="{85B15899-F06C-F4E6-5C7D-95FAFEC695BE}"/>
          </ac:cxnSpMkLst>
        </pc:cxnChg>
        <pc:cxnChg chg="mod topLvl">
          <ac:chgData name="Lehman, Sarah M. (LARC-D320)" userId="5bf6ec0b-3e7d-4ebb-a308-fbab2a0ded59" providerId="ADAL" clId="{55A74C85-F95A-5A4C-B975-CB50925F8C0D}" dt="2022-06-29T17:22:02.365" v="2321" actId="165"/>
          <ac:cxnSpMkLst>
            <pc:docMk/>
            <pc:sldMk cId="3199504752" sldId="257"/>
            <ac:cxnSpMk id="131" creationId="{8405650C-A0C8-7780-53BF-B5909B48262F}"/>
          </ac:cxnSpMkLst>
        </pc:cxnChg>
        <pc:cxnChg chg="mod topLvl">
          <ac:chgData name="Lehman, Sarah M. (LARC-D320)" userId="5bf6ec0b-3e7d-4ebb-a308-fbab2a0ded59" providerId="ADAL" clId="{55A74C85-F95A-5A4C-B975-CB50925F8C0D}" dt="2022-06-29T17:22:02.365" v="2321" actId="165"/>
          <ac:cxnSpMkLst>
            <pc:docMk/>
            <pc:sldMk cId="3199504752" sldId="257"/>
            <ac:cxnSpMk id="132" creationId="{9C4810EF-1718-80F4-A974-AF1D49C677F8}"/>
          </ac:cxnSpMkLst>
        </pc:cxnChg>
        <pc:cxnChg chg="mod topLvl">
          <ac:chgData name="Lehman, Sarah M. (LARC-D320)" userId="5bf6ec0b-3e7d-4ebb-a308-fbab2a0ded59" providerId="ADAL" clId="{55A74C85-F95A-5A4C-B975-CB50925F8C0D}" dt="2022-06-29T17:22:02.365" v="2321" actId="165"/>
          <ac:cxnSpMkLst>
            <pc:docMk/>
            <pc:sldMk cId="3199504752" sldId="257"/>
            <ac:cxnSpMk id="139" creationId="{0F4F5C32-EE22-F17E-EB9E-E03AC6150734}"/>
          </ac:cxnSpMkLst>
        </pc:cxnChg>
        <pc:cxnChg chg="mod topLvl">
          <ac:chgData name="Lehman, Sarah M. (LARC-D320)" userId="5bf6ec0b-3e7d-4ebb-a308-fbab2a0ded59" providerId="ADAL" clId="{55A74C85-F95A-5A4C-B975-CB50925F8C0D}" dt="2022-06-29T17:22:02.365" v="2321" actId="165"/>
          <ac:cxnSpMkLst>
            <pc:docMk/>
            <pc:sldMk cId="3199504752" sldId="257"/>
            <ac:cxnSpMk id="141" creationId="{3C32F3C3-0F65-0DFA-ED2E-C527E459275E}"/>
          </ac:cxnSpMkLst>
        </pc:cxnChg>
        <pc:cxnChg chg="mod topLvl">
          <ac:chgData name="Lehman, Sarah M. (LARC-D320)" userId="5bf6ec0b-3e7d-4ebb-a308-fbab2a0ded59" providerId="ADAL" clId="{55A74C85-F95A-5A4C-B975-CB50925F8C0D}" dt="2022-06-29T17:22:02.365" v="2321" actId="165"/>
          <ac:cxnSpMkLst>
            <pc:docMk/>
            <pc:sldMk cId="3199504752" sldId="257"/>
            <ac:cxnSpMk id="142" creationId="{BF64FE94-D34A-8D91-6FD5-62FFE3B7A762}"/>
          </ac:cxnSpMkLst>
        </pc:cxnChg>
        <pc:cxnChg chg="mod topLvl">
          <ac:chgData name="Lehman, Sarah M. (LARC-D320)" userId="5bf6ec0b-3e7d-4ebb-a308-fbab2a0ded59" providerId="ADAL" clId="{55A74C85-F95A-5A4C-B975-CB50925F8C0D}" dt="2022-06-29T17:22:02.365" v="2321" actId="165"/>
          <ac:cxnSpMkLst>
            <pc:docMk/>
            <pc:sldMk cId="3199504752" sldId="257"/>
            <ac:cxnSpMk id="143" creationId="{EAB0D32F-FF52-545C-1FFD-C1E873AFEE64}"/>
          </ac:cxnSpMkLst>
        </pc:cxnChg>
        <pc:cxnChg chg="mod topLvl">
          <ac:chgData name="Lehman, Sarah M. (LARC-D320)" userId="5bf6ec0b-3e7d-4ebb-a308-fbab2a0ded59" providerId="ADAL" clId="{55A74C85-F95A-5A4C-B975-CB50925F8C0D}" dt="2022-06-29T17:22:02.365" v="2321" actId="165"/>
          <ac:cxnSpMkLst>
            <pc:docMk/>
            <pc:sldMk cId="3199504752" sldId="257"/>
            <ac:cxnSpMk id="144" creationId="{DA482947-675A-B87C-6F29-A4A6660E20B6}"/>
          </ac:cxnSpMkLst>
        </pc:cxnChg>
        <pc:cxnChg chg="mod topLvl">
          <ac:chgData name="Lehman, Sarah M. (LARC-D320)" userId="5bf6ec0b-3e7d-4ebb-a308-fbab2a0ded59" providerId="ADAL" clId="{55A74C85-F95A-5A4C-B975-CB50925F8C0D}" dt="2022-06-29T17:22:02.365" v="2321" actId="165"/>
          <ac:cxnSpMkLst>
            <pc:docMk/>
            <pc:sldMk cId="3199504752" sldId="257"/>
            <ac:cxnSpMk id="149" creationId="{F16F4904-A5DC-CE58-7120-39D2BE83700D}"/>
          </ac:cxnSpMkLst>
        </pc:cxnChg>
        <pc:cxnChg chg="mod topLvl">
          <ac:chgData name="Lehman, Sarah M. (LARC-D320)" userId="5bf6ec0b-3e7d-4ebb-a308-fbab2a0ded59" providerId="ADAL" clId="{55A74C85-F95A-5A4C-B975-CB50925F8C0D}" dt="2022-06-29T17:22:02.365" v="2321" actId="165"/>
          <ac:cxnSpMkLst>
            <pc:docMk/>
            <pc:sldMk cId="3199504752" sldId="257"/>
            <ac:cxnSpMk id="150" creationId="{C80C12B7-1008-C1F6-7D13-75A4C6F6961E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03" creationId="{981F3C11-0914-9178-5825-1018CF512A1B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04" creationId="{508BA614-CBCB-C806-2033-6FB89637F870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05" creationId="{962A1975-0BC0-ED3B-6E04-1C210F949402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06" creationId="{A81178CD-926E-48AB-0DCE-3AE50A8E3B6E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07" creationId="{67E0BFBB-DD5F-9D07-5327-0274DEDD8D78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08" creationId="{218226AA-366E-178C-1603-8EEDBBE96453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09" creationId="{3482D43D-146C-2AB8-F593-1CA73B763C3C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10" creationId="{BF77324B-9E1B-864E-C154-DA29D7B993C1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11" creationId="{5DB66501-30DB-D8E1-F580-64B18C287A60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12" creationId="{90EEDF7F-98E3-B099-FDF4-3D2C2106EEAD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13" creationId="{30CF6CB9-88F5-F446-8729-B9F1AF7B62D6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14" creationId="{E7B2EED6-0FBB-572E-F514-9B113948289F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15" creationId="{8A129308-B12F-78BC-EDDD-3EBAC6443F96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16" creationId="{63A46099-3EA8-5A30-1AA0-418B5A35075C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17" creationId="{780EB9E2-74C0-0970-B2B1-2A55F3BB0A6B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18" creationId="{C1DD2DEE-9D35-AA65-F155-41603574D27D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19" creationId="{6368CECF-384E-561F-59E3-5995F8AB01F7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20" creationId="{19A9021D-E265-235C-7A6E-A8E6E6A75885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21" creationId="{BB4B3D03-E242-F39C-4BBD-ED47B142516C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22" creationId="{FD08EAF8-35C4-F229-EC67-660B828A034E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23" creationId="{D8A7A443-45B0-A361-3EF8-2EC10D4D9C44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24" creationId="{D1FA6E24-E5E7-1F63-3EE3-011E9F839569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25" creationId="{D82F49E7-5A96-F3AE-7566-CFDD457A49F4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26" creationId="{8A367173-0A2C-EEEA-1A16-A04B141AB38A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27" creationId="{D882FA5F-7188-AFF4-1310-8FA389C6F68C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28" creationId="{90B9CC11-0960-9E4D-0EB4-786742A66E91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29" creationId="{E749132B-EF97-369F-B64E-FAEB1DC520CE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30" creationId="{CF7C6361-F74B-FD33-5C5D-95DDCF8068F1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31" creationId="{F7E01EE5-EEDA-4899-1481-6C0924B17A48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32" creationId="{4075CB3C-F499-4FE3-EA0E-B1C9597793B2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33" creationId="{12F25EC9-2F13-0A36-6E42-86BA6FB6F0A5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34" creationId="{62F97F73-F0F5-5F3C-EF37-4ABFF11FDAD6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35" creationId="{A9E044B2-A16F-D695-5E09-A0BA3D8340B8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36" creationId="{C824293A-74BA-4C15-53E7-FA90C655C114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37" creationId="{44A2B996-BB6C-7182-6581-8CC71675DF46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38" creationId="{A79BFFDB-3A5E-BE38-56DB-C8CDD06F2718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39" creationId="{FFB64707-5396-6BDE-3939-424AFCECF077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40" creationId="{6BBBCCD1-9010-A738-C53E-BA433EB7874A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41" creationId="{1E2995C3-C142-47A9-64B8-593FA3DBAB93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42" creationId="{F03C0602-A2A4-952D-FB01-E63D9792D219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43" creationId="{86B1FB55-4D93-91A3-7653-9C424C2CA054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44" creationId="{68C43852-F8D3-6F39-1A2E-23431EEE7F23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45" creationId="{91123E9D-D295-224E-C07D-919806508C3C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46" creationId="{A98DCDBC-A9ED-25F3-47B1-3F451888D06F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47" creationId="{4093B9D2-E8CF-DC58-2AAF-3203AD402B64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48" creationId="{9E603714-0B5D-1F3E-6633-F1F692966D4D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49" creationId="{86FFCC31-BC14-6F20-9631-319948B93524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50" creationId="{EF774AF5-F321-1BD9-63F8-DED8401A13F2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51" creationId="{9016E302-7D82-305D-A1CF-F98EAE0C0246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52" creationId="{C131733F-855D-2B86-65E2-BD6F7856829D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53" creationId="{3FA09D2E-17CA-DFF3-F253-E8EB9F2904C9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54" creationId="{70F9841C-6D85-E447-04BA-9A2F4CDEB57B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55" creationId="{7F356B2D-9945-D8A8-9D38-9E5E59D8F581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56" creationId="{DEA37579-91B4-811E-A87F-85A850B8D6D4}"/>
          </ac:cxnSpMkLst>
        </pc:cxnChg>
        <pc:cxnChg chg="mod">
          <ac:chgData name="Lehman, Sarah M. (LARC-D320)" userId="5bf6ec0b-3e7d-4ebb-a308-fbab2a0ded59" providerId="ADAL" clId="{55A74C85-F95A-5A4C-B975-CB50925F8C0D}" dt="2022-06-28T20:17:17.883" v="551"/>
          <ac:cxnSpMkLst>
            <pc:docMk/>
            <pc:sldMk cId="3199504752" sldId="257"/>
            <ac:cxnSpMk id="257" creationId="{3E5EDD5F-97F6-8E35-A971-5FD2CF1102F7}"/>
          </ac:cxnSpMkLst>
        </pc:cxnChg>
      </pc:sldChg>
      <pc:sldMasterChg chg="modSp modSldLayout">
        <pc:chgData name="Lehman, Sarah M. (LARC-D320)" userId="5bf6ec0b-3e7d-4ebb-a308-fbab2a0ded59" providerId="ADAL" clId="{55A74C85-F95A-5A4C-B975-CB50925F8C0D}" dt="2022-06-28T13:23:44.312" v="5"/>
        <pc:sldMasterMkLst>
          <pc:docMk/>
          <pc:sldMasterMk cId="3660912221" sldId="2147483660"/>
        </pc:sldMasterMkLst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asterMk cId="3660912221" sldId="2147483660"/>
            <ac:spMk id="2" creationId="{00000000-0000-0000-0000-000000000000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asterMk cId="3660912221" sldId="2147483660"/>
            <ac:spMk id="3" creationId="{00000000-0000-0000-0000-000000000000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asterMk cId="3660912221" sldId="2147483660"/>
            <ac:spMk id="4" creationId="{00000000-0000-0000-0000-000000000000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asterMk cId="3660912221" sldId="2147483660"/>
            <ac:spMk id="5" creationId="{00000000-0000-0000-0000-000000000000}"/>
          </ac:spMkLst>
        </pc:spChg>
        <pc:spChg chg="mod">
          <ac:chgData name="Lehman, Sarah M. (LARC-D320)" userId="5bf6ec0b-3e7d-4ebb-a308-fbab2a0ded59" providerId="ADAL" clId="{55A74C85-F95A-5A4C-B975-CB50925F8C0D}" dt="2022-06-28T13:23:44.312" v="5"/>
          <ac:spMkLst>
            <pc:docMk/>
            <pc:sldMasterMk cId="3660912221" sldId="2147483660"/>
            <ac:spMk id="6" creationId="{00000000-0000-0000-0000-000000000000}"/>
          </ac:spMkLst>
        </pc:spChg>
        <pc:sldLayoutChg chg="modSp">
          <pc:chgData name="Lehman, Sarah M. (LARC-D320)" userId="5bf6ec0b-3e7d-4ebb-a308-fbab2a0ded59" providerId="ADAL" clId="{55A74C85-F95A-5A4C-B975-CB50925F8C0D}" dt="2022-06-28T13:23:44.312" v="5"/>
          <pc:sldLayoutMkLst>
            <pc:docMk/>
            <pc:sldMasterMk cId="3660912221" sldId="2147483660"/>
            <pc:sldLayoutMk cId="3454277663" sldId="2147483661"/>
          </pc:sldLayoutMkLst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3454277663" sldId="2147483661"/>
              <ac:spMk id="2" creationId="{00000000-0000-0000-0000-000000000000}"/>
            </ac:spMkLst>
          </pc:spChg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3454277663" sldId="2147483661"/>
              <ac:spMk id="3" creationId="{00000000-0000-0000-0000-000000000000}"/>
            </ac:spMkLst>
          </pc:spChg>
        </pc:sldLayoutChg>
        <pc:sldLayoutChg chg="modSp">
          <pc:chgData name="Lehman, Sarah M. (LARC-D320)" userId="5bf6ec0b-3e7d-4ebb-a308-fbab2a0ded59" providerId="ADAL" clId="{55A74C85-F95A-5A4C-B975-CB50925F8C0D}" dt="2022-06-28T13:23:44.312" v="5"/>
          <pc:sldLayoutMkLst>
            <pc:docMk/>
            <pc:sldMasterMk cId="3660912221" sldId="2147483660"/>
            <pc:sldLayoutMk cId="3167921093" sldId="2147483663"/>
          </pc:sldLayoutMkLst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3167921093" sldId="2147483663"/>
              <ac:spMk id="2" creationId="{00000000-0000-0000-0000-000000000000}"/>
            </ac:spMkLst>
          </pc:spChg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3167921093" sldId="2147483663"/>
              <ac:spMk id="3" creationId="{00000000-0000-0000-0000-000000000000}"/>
            </ac:spMkLst>
          </pc:spChg>
        </pc:sldLayoutChg>
        <pc:sldLayoutChg chg="modSp">
          <pc:chgData name="Lehman, Sarah M. (LARC-D320)" userId="5bf6ec0b-3e7d-4ebb-a308-fbab2a0ded59" providerId="ADAL" clId="{55A74C85-F95A-5A4C-B975-CB50925F8C0D}" dt="2022-06-28T13:23:44.312" v="5"/>
          <pc:sldLayoutMkLst>
            <pc:docMk/>
            <pc:sldMasterMk cId="3660912221" sldId="2147483660"/>
            <pc:sldLayoutMk cId="328259564" sldId="2147483664"/>
          </pc:sldLayoutMkLst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328259564" sldId="2147483664"/>
              <ac:spMk id="3" creationId="{00000000-0000-0000-0000-000000000000}"/>
            </ac:spMkLst>
          </pc:spChg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328259564" sldId="2147483664"/>
              <ac:spMk id="4" creationId="{00000000-0000-0000-0000-000000000000}"/>
            </ac:spMkLst>
          </pc:spChg>
        </pc:sldLayoutChg>
        <pc:sldLayoutChg chg="modSp">
          <pc:chgData name="Lehman, Sarah M. (LARC-D320)" userId="5bf6ec0b-3e7d-4ebb-a308-fbab2a0ded59" providerId="ADAL" clId="{55A74C85-F95A-5A4C-B975-CB50925F8C0D}" dt="2022-06-28T13:23:44.312" v="5"/>
          <pc:sldLayoutMkLst>
            <pc:docMk/>
            <pc:sldMasterMk cId="3660912221" sldId="2147483660"/>
            <pc:sldLayoutMk cId="1799030543" sldId="2147483665"/>
          </pc:sldLayoutMkLst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1799030543" sldId="2147483665"/>
              <ac:spMk id="2" creationId="{00000000-0000-0000-0000-000000000000}"/>
            </ac:spMkLst>
          </pc:spChg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1799030543" sldId="2147483665"/>
              <ac:spMk id="3" creationId="{00000000-0000-0000-0000-000000000000}"/>
            </ac:spMkLst>
          </pc:spChg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1799030543" sldId="2147483665"/>
              <ac:spMk id="4" creationId="{00000000-0000-0000-0000-000000000000}"/>
            </ac:spMkLst>
          </pc:spChg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1799030543" sldId="2147483665"/>
              <ac:spMk id="5" creationId="{00000000-0000-0000-0000-000000000000}"/>
            </ac:spMkLst>
          </pc:spChg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1799030543" sldId="2147483665"/>
              <ac:spMk id="6" creationId="{00000000-0000-0000-0000-000000000000}"/>
            </ac:spMkLst>
          </pc:spChg>
        </pc:sldLayoutChg>
        <pc:sldLayoutChg chg="modSp">
          <pc:chgData name="Lehman, Sarah M. (LARC-D320)" userId="5bf6ec0b-3e7d-4ebb-a308-fbab2a0ded59" providerId="ADAL" clId="{55A74C85-F95A-5A4C-B975-CB50925F8C0D}" dt="2022-06-28T13:23:44.312" v="5"/>
          <pc:sldLayoutMkLst>
            <pc:docMk/>
            <pc:sldMasterMk cId="3660912221" sldId="2147483660"/>
            <pc:sldLayoutMk cId="2640127677" sldId="2147483668"/>
          </pc:sldLayoutMkLst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2640127677" sldId="2147483668"/>
              <ac:spMk id="2" creationId="{00000000-0000-0000-0000-000000000000}"/>
            </ac:spMkLst>
          </pc:spChg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2640127677" sldId="2147483668"/>
              <ac:spMk id="3" creationId="{00000000-0000-0000-0000-000000000000}"/>
            </ac:spMkLst>
          </pc:spChg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2640127677" sldId="2147483668"/>
              <ac:spMk id="4" creationId="{00000000-0000-0000-0000-000000000000}"/>
            </ac:spMkLst>
          </pc:spChg>
        </pc:sldLayoutChg>
        <pc:sldLayoutChg chg="modSp">
          <pc:chgData name="Lehman, Sarah M. (LARC-D320)" userId="5bf6ec0b-3e7d-4ebb-a308-fbab2a0ded59" providerId="ADAL" clId="{55A74C85-F95A-5A4C-B975-CB50925F8C0D}" dt="2022-06-28T13:23:44.312" v="5"/>
          <pc:sldLayoutMkLst>
            <pc:docMk/>
            <pc:sldMasterMk cId="3660912221" sldId="2147483660"/>
            <pc:sldLayoutMk cId="3004681528" sldId="2147483669"/>
          </pc:sldLayoutMkLst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3004681528" sldId="2147483669"/>
              <ac:spMk id="2" creationId="{00000000-0000-0000-0000-000000000000}"/>
            </ac:spMkLst>
          </pc:spChg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3004681528" sldId="2147483669"/>
              <ac:spMk id="3" creationId="{00000000-0000-0000-0000-000000000000}"/>
            </ac:spMkLst>
          </pc:spChg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3004681528" sldId="2147483669"/>
              <ac:spMk id="4" creationId="{00000000-0000-0000-0000-000000000000}"/>
            </ac:spMkLst>
          </pc:spChg>
        </pc:sldLayoutChg>
        <pc:sldLayoutChg chg="modSp">
          <pc:chgData name="Lehman, Sarah M. (LARC-D320)" userId="5bf6ec0b-3e7d-4ebb-a308-fbab2a0ded59" providerId="ADAL" clId="{55A74C85-F95A-5A4C-B975-CB50925F8C0D}" dt="2022-06-28T13:23:44.312" v="5"/>
          <pc:sldLayoutMkLst>
            <pc:docMk/>
            <pc:sldMasterMk cId="3660912221" sldId="2147483660"/>
            <pc:sldLayoutMk cId="506605234" sldId="2147483671"/>
          </pc:sldLayoutMkLst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506605234" sldId="2147483671"/>
              <ac:spMk id="2" creationId="{00000000-0000-0000-0000-000000000000}"/>
            </ac:spMkLst>
          </pc:spChg>
          <pc:spChg chg="mod">
            <ac:chgData name="Lehman, Sarah M. (LARC-D320)" userId="5bf6ec0b-3e7d-4ebb-a308-fbab2a0ded59" providerId="ADAL" clId="{55A74C85-F95A-5A4C-B975-CB50925F8C0D}" dt="2022-06-28T13:23:44.312" v="5"/>
            <ac:spMkLst>
              <pc:docMk/>
              <pc:sldMasterMk cId="3660912221" sldId="2147483660"/>
              <pc:sldLayoutMk cId="506605234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181DC-3552-7649-BFB0-411A5F4FCED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D6FE5-9288-8643-A5FB-BF4E887DA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4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6771" rtl="0" eaLnBrk="1" latinLnBrk="0" hangingPunct="1">
      <a:defRPr sz="298" kern="1200">
        <a:solidFill>
          <a:schemeClr val="tx1"/>
        </a:solidFill>
        <a:latin typeface="+mn-lt"/>
        <a:ea typeface="+mn-ea"/>
        <a:cs typeface="+mn-cs"/>
      </a:defRPr>
    </a:lvl1pPr>
    <a:lvl2pPr marL="113386" algn="l" defTabSz="226771" rtl="0" eaLnBrk="1" latinLnBrk="0" hangingPunct="1">
      <a:defRPr sz="298" kern="1200">
        <a:solidFill>
          <a:schemeClr val="tx1"/>
        </a:solidFill>
        <a:latin typeface="+mn-lt"/>
        <a:ea typeface="+mn-ea"/>
        <a:cs typeface="+mn-cs"/>
      </a:defRPr>
    </a:lvl2pPr>
    <a:lvl3pPr marL="226771" algn="l" defTabSz="226771" rtl="0" eaLnBrk="1" latinLnBrk="0" hangingPunct="1">
      <a:defRPr sz="298" kern="1200">
        <a:solidFill>
          <a:schemeClr val="tx1"/>
        </a:solidFill>
        <a:latin typeface="+mn-lt"/>
        <a:ea typeface="+mn-ea"/>
        <a:cs typeface="+mn-cs"/>
      </a:defRPr>
    </a:lvl3pPr>
    <a:lvl4pPr marL="340157" algn="l" defTabSz="226771" rtl="0" eaLnBrk="1" latinLnBrk="0" hangingPunct="1">
      <a:defRPr sz="298" kern="1200">
        <a:solidFill>
          <a:schemeClr val="tx1"/>
        </a:solidFill>
        <a:latin typeface="+mn-lt"/>
        <a:ea typeface="+mn-ea"/>
        <a:cs typeface="+mn-cs"/>
      </a:defRPr>
    </a:lvl4pPr>
    <a:lvl5pPr marL="453542" algn="l" defTabSz="226771" rtl="0" eaLnBrk="1" latinLnBrk="0" hangingPunct="1">
      <a:defRPr sz="298" kern="1200">
        <a:solidFill>
          <a:schemeClr val="tx1"/>
        </a:solidFill>
        <a:latin typeface="+mn-lt"/>
        <a:ea typeface="+mn-ea"/>
        <a:cs typeface="+mn-cs"/>
      </a:defRPr>
    </a:lvl5pPr>
    <a:lvl6pPr marL="566928" algn="l" defTabSz="226771" rtl="0" eaLnBrk="1" latinLnBrk="0" hangingPunct="1">
      <a:defRPr sz="298" kern="1200">
        <a:solidFill>
          <a:schemeClr val="tx1"/>
        </a:solidFill>
        <a:latin typeface="+mn-lt"/>
        <a:ea typeface="+mn-ea"/>
        <a:cs typeface="+mn-cs"/>
      </a:defRPr>
    </a:lvl6pPr>
    <a:lvl7pPr marL="680314" algn="l" defTabSz="226771" rtl="0" eaLnBrk="1" latinLnBrk="0" hangingPunct="1">
      <a:defRPr sz="298" kern="1200">
        <a:solidFill>
          <a:schemeClr val="tx1"/>
        </a:solidFill>
        <a:latin typeface="+mn-lt"/>
        <a:ea typeface="+mn-ea"/>
        <a:cs typeface="+mn-cs"/>
      </a:defRPr>
    </a:lvl7pPr>
    <a:lvl8pPr marL="793699" algn="l" defTabSz="226771" rtl="0" eaLnBrk="1" latinLnBrk="0" hangingPunct="1">
      <a:defRPr sz="298" kern="1200">
        <a:solidFill>
          <a:schemeClr val="tx1"/>
        </a:solidFill>
        <a:latin typeface="+mn-lt"/>
        <a:ea typeface="+mn-ea"/>
        <a:cs typeface="+mn-cs"/>
      </a:defRPr>
    </a:lvl8pPr>
    <a:lvl9pPr marL="907085" algn="l" defTabSz="226771" rtl="0" eaLnBrk="1" latinLnBrk="0" hangingPunct="1">
      <a:defRPr sz="2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7" indent="0" algn="ctr">
              <a:buNone/>
              <a:defRPr sz="2000"/>
            </a:lvl2pPr>
            <a:lvl3pPr marL="914254" indent="0" algn="ctr">
              <a:buNone/>
              <a:defRPr sz="1800"/>
            </a:lvl3pPr>
            <a:lvl4pPr marL="1371381" indent="0" algn="ctr">
              <a:buNone/>
              <a:defRPr sz="1600"/>
            </a:lvl4pPr>
            <a:lvl5pPr marL="1828507" indent="0" algn="ctr">
              <a:buNone/>
              <a:defRPr sz="1600"/>
            </a:lvl5pPr>
            <a:lvl6pPr marL="2285634" indent="0" algn="ctr">
              <a:buNone/>
              <a:defRPr sz="1600"/>
            </a:lvl6pPr>
            <a:lvl7pPr marL="2742761" indent="0" algn="ctr">
              <a:buNone/>
              <a:defRPr sz="1600"/>
            </a:lvl7pPr>
            <a:lvl8pPr marL="3199888" indent="0" algn="ctr">
              <a:buNone/>
              <a:defRPr sz="1600"/>
            </a:lvl8pPr>
            <a:lvl9pPr marL="36570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B9DD-FD21-304E-BF51-A76D5ED85CA6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15C0-A5CE-8D4E-AAB9-3BA22558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B9DD-FD21-304E-BF51-A76D5ED85CA6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15C0-A5CE-8D4E-AAB9-3BA22558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9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B9DD-FD21-304E-BF51-A76D5ED85CA6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15C0-A5CE-8D4E-AAB9-3BA22558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9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B9DD-FD21-304E-BF51-A76D5ED85CA6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15C0-A5CE-8D4E-AAB9-3BA22558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B9DD-FD21-304E-BF51-A76D5ED85CA6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15C0-A5CE-8D4E-AAB9-3BA22558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2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B9DD-FD21-304E-BF51-A76D5ED85CA6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15C0-A5CE-8D4E-AAB9-3BA22558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0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B9DD-FD21-304E-BF51-A76D5ED85CA6}" type="datetimeFigureOut">
              <a:rPr lang="en-US" smtClean="0"/>
              <a:t>7/28/22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15C0-A5CE-8D4E-AAB9-3BA22558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B9DD-FD21-304E-BF51-A76D5ED85CA6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15C0-A5CE-8D4E-AAB9-3BA22558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2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B9DD-FD21-304E-BF51-A76D5ED85CA6}" type="datetimeFigureOut">
              <a:rPr lang="en-US" smtClean="0"/>
              <a:t>7/28/22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15C0-A5CE-8D4E-AAB9-3BA22558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7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7" indent="0">
              <a:buNone/>
              <a:defRPr sz="1400"/>
            </a:lvl2pPr>
            <a:lvl3pPr marL="914254" indent="0">
              <a:buNone/>
              <a:defRPr sz="1200"/>
            </a:lvl3pPr>
            <a:lvl4pPr marL="1371381" indent="0">
              <a:buNone/>
              <a:defRPr sz="1000"/>
            </a:lvl4pPr>
            <a:lvl5pPr marL="1828507" indent="0">
              <a:buNone/>
              <a:defRPr sz="1000"/>
            </a:lvl5pPr>
            <a:lvl6pPr marL="2285634" indent="0">
              <a:buNone/>
              <a:defRPr sz="1000"/>
            </a:lvl6pPr>
            <a:lvl7pPr marL="2742761" indent="0">
              <a:buNone/>
              <a:defRPr sz="1000"/>
            </a:lvl7pPr>
            <a:lvl8pPr marL="3199888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B9DD-FD21-304E-BF51-A76D5ED85CA6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15C0-A5CE-8D4E-AAB9-3BA22558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4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27" indent="0">
              <a:buNone/>
              <a:defRPr sz="2800"/>
            </a:lvl2pPr>
            <a:lvl3pPr marL="914254" indent="0">
              <a:buNone/>
              <a:defRPr sz="2400"/>
            </a:lvl3pPr>
            <a:lvl4pPr marL="1371381" indent="0">
              <a:buNone/>
              <a:defRPr sz="2000"/>
            </a:lvl4pPr>
            <a:lvl5pPr marL="1828507" indent="0">
              <a:buNone/>
              <a:defRPr sz="2000"/>
            </a:lvl5pPr>
            <a:lvl6pPr marL="2285634" indent="0">
              <a:buNone/>
              <a:defRPr sz="2000"/>
            </a:lvl6pPr>
            <a:lvl7pPr marL="2742761" indent="0">
              <a:buNone/>
              <a:defRPr sz="2000"/>
            </a:lvl7pPr>
            <a:lvl8pPr marL="3199888" indent="0">
              <a:buNone/>
              <a:defRPr sz="2000"/>
            </a:lvl8pPr>
            <a:lvl9pPr marL="365701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7" indent="0">
              <a:buNone/>
              <a:defRPr sz="1400"/>
            </a:lvl2pPr>
            <a:lvl3pPr marL="914254" indent="0">
              <a:buNone/>
              <a:defRPr sz="1200"/>
            </a:lvl3pPr>
            <a:lvl4pPr marL="1371381" indent="0">
              <a:buNone/>
              <a:defRPr sz="1000"/>
            </a:lvl4pPr>
            <a:lvl5pPr marL="1828507" indent="0">
              <a:buNone/>
              <a:defRPr sz="1000"/>
            </a:lvl5pPr>
            <a:lvl6pPr marL="2285634" indent="0">
              <a:buNone/>
              <a:defRPr sz="1000"/>
            </a:lvl6pPr>
            <a:lvl7pPr marL="2742761" indent="0">
              <a:buNone/>
              <a:defRPr sz="1000"/>
            </a:lvl7pPr>
            <a:lvl8pPr marL="3199888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B9DD-FD21-304E-BF51-A76D5ED85CA6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15C0-A5CE-8D4E-AAB9-3BA22558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5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CB9DD-FD21-304E-BF51-A76D5ED85CA6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15C0-A5CE-8D4E-AAB9-3BA22558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2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54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3" indent="-228563" algn="l" defTabSz="9142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0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rah.lehman@nasa.go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BFCA-4A58-36FE-165F-77661D73EF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ISVAR: In-Situ Validation of Augmented Reality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1E9AF-129A-3251-3E46-94586F3CB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Sarah M. Lehman, PhD</a:t>
            </a:r>
          </a:p>
          <a:p>
            <a:r>
              <a:rPr lang="en-US" sz="1800" dirty="0"/>
              <a:t>NASA Langley Research Center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490E3E-E330-F46C-38C6-BDEB78D8FD22}"/>
              </a:ext>
            </a:extLst>
          </p:cNvPr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AEA20-A7D9-DE52-FC7C-112EE79EC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7" r="22454"/>
          <a:stretch/>
        </p:blipFill>
        <p:spPr>
          <a:xfrm>
            <a:off x="30796" y="6286500"/>
            <a:ext cx="631259" cy="571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F7FE8CC-1E43-CC45-AF64-B154D2453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585" y="6334125"/>
            <a:ext cx="875556" cy="476250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D172A0E-702D-45A9-4E3E-CC2DE47FB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87" y="6310313"/>
            <a:ext cx="547605" cy="523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5879FD-5900-138D-B583-AF505806DE70}"/>
              </a:ext>
            </a:extLst>
          </p:cNvPr>
          <p:cNvSpPr txBox="1"/>
          <p:nvPr/>
        </p:nvSpPr>
        <p:spPr>
          <a:xfrm>
            <a:off x="2759157" y="6402973"/>
            <a:ext cx="667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DARPA Forward Conference | Sept. 13-14, 2022 |  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59990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3213-A21D-23FC-DB11-C08F5A25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341"/>
          </a:xfrm>
        </p:spPr>
        <p:txBody>
          <a:bodyPr/>
          <a:lstStyle/>
          <a:p>
            <a:r>
              <a:rPr lang="en-US" b="1" dirty="0"/>
              <a:t>Problem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602F-53E1-8896-B234-BE1A9B9EF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467"/>
            <a:ext cx="10515600" cy="4779962"/>
          </a:xfrm>
        </p:spPr>
        <p:txBody>
          <a:bodyPr/>
          <a:lstStyle/>
          <a:p>
            <a:r>
              <a:rPr lang="en-US" b="1" dirty="0"/>
              <a:t>How to gracefully handle open-ended (and potentially adversary-accessible) use case scenarios for AR systems in the wild?</a:t>
            </a:r>
          </a:p>
          <a:p>
            <a:pPr lvl="1"/>
            <a:r>
              <a:rPr lang="en-US" dirty="0"/>
              <a:t>AR systems in the wild are exposed to a near-infinite range of conditions</a:t>
            </a:r>
          </a:p>
          <a:p>
            <a:pPr lvl="1"/>
            <a:r>
              <a:rPr lang="en-US" dirty="0"/>
              <a:t>Need to detect when system is responding to these conditions incorrectly</a:t>
            </a:r>
          </a:p>
          <a:p>
            <a:r>
              <a:rPr lang="en-US" b="1" dirty="0"/>
              <a:t>How to collect, parse forensic data to debug issues (attacks)?</a:t>
            </a:r>
          </a:p>
          <a:p>
            <a:pPr lvl="1"/>
            <a:r>
              <a:rPr lang="en-US" dirty="0"/>
              <a:t>Something has gone wrong, now we want to fix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B5294-2A1F-A3EC-2177-329636E131E7}"/>
              </a:ext>
            </a:extLst>
          </p:cNvPr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6E31D-BD89-43D5-B48A-3A28BE68A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7" r="22454"/>
          <a:stretch/>
        </p:blipFill>
        <p:spPr>
          <a:xfrm>
            <a:off x="30796" y="6286500"/>
            <a:ext cx="631259" cy="571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2E4921C-6B6B-5339-DF30-7D09D7358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585" y="6334125"/>
            <a:ext cx="875556" cy="47625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347843A-3CEB-55DD-DD17-C335F9178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87" y="6310313"/>
            <a:ext cx="547605" cy="523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E2B9D6-0EDD-7241-E633-42F6EEE61902}"/>
              </a:ext>
            </a:extLst>
          </p:cNvPr>
          <p:cNvSpPr txBox="1"/>
          <p:nvPr/>
        </p:nvSpPr>
        <p:spPr>
          <a:xfrm>
            <a:off x="2759157" y="6402973"/>
            <a:ext cx="667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DARPA Forward Conference | Sept. 13-14, 2022 |  Washington State University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007284-4096-05DC-61A7-21A114A91026}"/>
              </a:ext>
            </a:extLst>
          </p:cNvPr>
          <p:cNvGrpSpPr>
            <a:grpSpLocks noChangeAspect="1"/>
          </p:cNvGrpSpPr>
          <p:nvPr/>
        </p:nvGrpSpPr>
        <p:grpSpPr>
          <a:xfrm>
            <a:off x="1975621" y="4014550"/>
            <a:ext cx="8240758" cy="2161886"/>
            <a:chOff x="1141151" y="9296243"/>
            <a:chExt cx="10880191" cy="2854316"/>
          </a:xfrm>
        </p:grpSpPr>
        <p:pic>
          <p:nvPicPr>
            <p:cNvPr id="32" name="Picture 31" descr="A picture containing text, sign, tree, stop&#10;&#10;Description automatically generated">
              <a:extLst>
                <a:ext uri="{FF2B5EF4-FFF2-40B4-BE49-F238E27FC236}">
                  <a16:creationId xmlns:a16="http://schemas.microsoft.com/office/drawing/2014/main" id="{B1A090BD-8E8D-8175-DD01-4214E46F8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5397"/>
            <a:stretch/>
          </p:blipFill>
          <p:spPr>
            <a:xfrm>
              <a:off x="1141151" y="9296243"/>
              <a:ext cx="2743200" cy="2836832"/>
            </a:xfrm>
            <a:prstGeom prst="rect">
              <a:avLst/>
            </a:prstGeom>
          </p:spPr>
        </p:pic>
        <p:pic>
          <p:nvPicPr>
            <p:cNvPr id="33" name="Picture 32" descr="A picture containing text, sign, tree, stop&#10;&#10;Description automatically generated">
              <a:extLst>
                <a:ext uri="{FF2B5EF4-FFF2-40B4-BE49-F238E27FC236}">
                  <a16:creationId xmlns:a16="http://schemas.microsoft.com/office/drawing/2014/main" id="{1E9C622F-F8E0-1155-F332-2F8394D31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968" r="25429"/>
            <a:stretch/>
          </p:blipFill>
          <p:spPr>
            <a:xfrm>
              <a:off x="6534942" y="9296243"/>
              <a:ext cx="2743200" cy="2836832"/>
            </a:xfrm>
            <a:prstGeom prst="rect">
              <a:avLst/>
            </a:prstGeom>
          </p:spPr>
        </p:pic>
        <p:pic>
          <p:nvPicPr>
            <p:cNvPr id="34" name="Picture 33" descr="A picture containing text, sign, tree, stop&#10;&#10;Description automatically generated">
              <a:extLst>
                <a:ext uri="{FF2B5EF4-FFF2-40B4-BE49-F238E27FC236}">
                  <a16:creationId xmlns:a16="http://schemas.microsoft.com/office/drawing/2014/main" id="{03E24ABC-92F0-EE2A-E665-3A035C45F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5397"/>
            <a:stretch/>
          </p:blipFill>
          <p:spPr>
            <a:xfrm>
              <a:off x="9278142" y="9313733"/>
              <a:ext cx="2743200" cy="2836826"/>
            </a:xfrm>
            <a:prstGeom prst="rect">
              <a:avLst/>
            </a:prstGeom>
          </p:spPr>
        </p:pic>
        <p:pic>
          <p:nvPicPr>
            <p:cNvPr id="35" name="Picture 34" descr="A picture containing text, sign, tree, stop&#10;&#10;Description automatically generated">
              <a:extLst>
                <a:ext uri="{FF2B5EF4-FFF2-40B4-BE49-F238E27FC236}">
                  <a16:creationId xmlns:a16="http://schemas.microsoft.com/office/drawing/2014/main" id="{2D1616D6-2706-AA43-BC1E-B5C3520E3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429" r="49968"/>
            <a:stretch/>
          </p:blipFill>
          <p:spPr>
            <a:xfrm>
              <a:off x="3884351" y="9296245"/>
              <a:ext cx="2743200" cy="2836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92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3213-A21D-23FC-DB11-C08F5A25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69" y="497148"/>
            <a:ext cx="3005667" cy="1325563"/>
          </a:xfrm>
        </p:spPr>
        <p:txBody>
          <a:bodyPr/>
          <a:lstStyle/>
          <a:p>
            <a:pPr algn="ctr"/>
            <a:r>
              <a:rPr lang="en-US" b="1" dirty="0"/>
              <a:t>ISVAR </a:t>
            </a:r>
            <a:br>
              <a:rPr lang="en-US" b="1" dirty="0"/>
            </a:br>
            <a:r>
              <a:rPr lang="en-US" b="1" dirty="0"/>
              <a:t>Framework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B5294-2A1F-A3EC-2177-329636E131E7}"/>
              </a:ext>
            </a:extLst>
          </p:cNvPr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6E31D-BD89-43D5-B48A-3A28BE68A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7" r="22454"/>
          <a:stretch/>
        </p:blipFill>
        <p:spPr>
          <a:xfrm>
            <a:off x="30796" y="6286500"/>
            <a:ext cx="631259" cy="571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2E4921C-6B6B-5339-DF30-7D09D7358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585" y="6334125"/>
            <a:ext cx="875556" cy="47625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347843A-3CEB-55DD-DD17-C335F9178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87" y="6310313"/>
            <a:ext cx="547605" cy="523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E2B9D6-0EDD-7241-E633-42F6EEE61902}"/>
              </a:ext>
            </a:extLst>
          </p:cNvPr>
          <p:cNvSpPr txBox="1"/>
          <p:nvPr/>
        </p:nvSpPr>
        <p:spPr>
          <a:xfrm>
            <a:off x="2759157" y="6402973"/>
            <a:ext cx="667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DARPA Forward Conference | Sept. 13-14, 2022 |  Washington State University</a:t>
            </a:r>
          </a:p>
        </p:txBody>
      </p:sp>
      <p:pic>
        <p:nvPicPr>
          <p:cNvPr id="128" name="Picture 127" descr="Diagram&#10;&#10;Description automatically generated">
            <a:extLst>
              <a:ext uri="{FF2B5EF4-FFF2-40B4-BE49-F238E27FC236}">
                <a16:creationId xmlns:a16="http://schemas.microsoft.com/office/drawing/2014/main" id="{41F2B57A-89BD-6DED-192F-31D499C99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198" y="357154"/>
            <a:ext cx="7108408" cy="4186762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43A81C9-A0C6-ACA7-A94B-0D899A531F53}"/>
              </a:ext>
            </a:extLst>
          </p:cNvPr>
          <p:cNvGrpSpPr/>
          <p:nvPr/>
        </p:nvGrpSpPr>
        <p:grpSpPr>
          <a:xfrm>
            <a:off x="610287" y="2150357"/>
            <a:ext cx="3870032" cy="3352978"/>
            <a:chOff x="507235" y="1913290"/>
            <a:chExt cx="3870032" cy="3352978"/>
          </a:xfrm>
        </p:grpSpPr>
        <p:pic>
          <p:nvPicPr>
            <p:cNvPr id="126" name="Picture 125" descr="Diagram, timeline&#10;&#10;Description automatically generated">
              <a:extLst>
                <a:ext uri="{FF2B5EF4-FFF2-40B4-BE49-F238E27FC236}">
                  <a16:creationId xmlns:a16="http://schemas.microsoft.com/office/drawing/2014/main" id="{66B7C191-AA9D-B465-E9AD-942846917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510" t="24461" r="49629" b="2027"/>
            <a:stretch/>
          </p:blipFill>
          <p:spPr>
            <a:xfrm>
              <a:off x="650114" y="2030464"/>
              <a:ext cx="2111440" cy="2077671"/>
            </a:xfrm>
            <a:prstGeom prst="rect">
              <a:avLst/>
            </a:prstGeom>
          </p:spPr>
        </p:pic>
        <p:pic>
          <p:nvPicPr>
            <p:cNvPr id="129" name="Picture 128" descr="Diagram, timeline&#10;&#10;Description automatically generated">
              <a:extLst>
                <a:ext uri="{FF2B5EF4-FFF2-40B4-BE49-F238E27FC236}">
                  <a16:creationId xmlns:a16="http://schemas.microsoft.com/office/drawing/2014/main" id="{36C3EDF3-0614-DAE2-1953-7AC1629D7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290" t="2355" r="70016" b="74732"/>
            <a:stretch/>
          </p:blipFill>
          <p:spPr>
            <a:xfrm>
              <a:off x="2896555" y="2030464"/>
              <a:ext cx="1252729" cy="685800"/>
            </a:xfrm>
            <a:prstGeom prst="rect">
              <a:avLst/>
            </a:prstGeom>
          </p:spPr>
        </p:pic>
        <p:pic>
          <p:nvPicPr>
            <p:cNvPr id="130" name="Picture 129" descr="Diagram, timeline&#10;&#10;Description automatically generated">
              <a:extLst>
                <a:ext uri="{FF2B5EF4-FFF2-40B4-BE49-F238E27FC236}">
                  <a16:creationId xmlns:a16="http://schemas.microsoft.com/office/drawing/2014/main" id="{8182D3CA-DE54-0822-3F64-1515948A5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848" t="2365" r="36988" b="74722"/>
            <a:stretch/>
          </p:blipFill>
          <p:spPr>
            <a:xfrm>
              <a:off x="2811972" y="2741303"/>
              <a:ext cx="1421893" cy="685800"/>
            </a:xfrm>
            <a:prstGeom prst="rect">
              <a:avLst/>
            </a:prstGeom>
          </p:spPr>
        </p:pic>
        <p:pic>
          <p:nvPicPr>
            <p:cNvPr id="131" name="Picture 130" descr="Diagram, timeline&#10;&#10;Description automatically generated">
              <a:extLst>
                <a:ext uri="{FF2B5EF4-FFF2-40B4-BE49-F238E27FC236}">
                  <a16:creationId xmlns:a16="http://schemas.microsoft.com/office/drawing/2014/main" id="{CED46BBD-E5D2-1C52-3425-D9098F1EE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6554" t="2844" r="4282" b="74243"/>
            <a:stretch/>
          </p:blipFill>
          <p:spPr>
            <a:xfrm>
              <a:off x="2811971" y="3450916"/>
              <a:ext cx="1421893" cy="685800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E11B210-000D-7AFE-3813-E6C6DC09ABF0}"/>
                </a:ext>
              </a:extLst>
            </p:cNvPr>
            <p:cNvSpPr txBox="1"/>
            <p:nvPr/>
          </p:nvSpPr>
          <p:spPr>
            <a:xfrm>
              <a:off x="610287" y="4224608"/>
              <a:ext cx="37067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400" b="1" dirty="0">
                  <a:solidFill>
                    <a:schemeClr val="accent6"/>
                  </a:solidFill>
                </a:rPr>
                <a:t>Collect data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b="1" dirty="0">
                  <a:solidFill>
                    <a:schemeClr val="accent6"/>
                  </a:solidFill>
                </a:rPr>
                <a:t>Identify edge cases and runtime anomalies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b="1" dirty="0">
                  <a:solidFill>
                    <a:schemeClr val="accent6"/>
                  </a:solidFill>
                </a:rPr>
                <a:t>Patch ML model with issue data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b="1" dirty="0">
                  <a:solidFill>
                    <a:schemeClr val="accent6"/>
                  </a:solidFill>
                </a:rPr>
                <a:t>Verify updates and re-deploy model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44A601BE-2E0B-1B37-C84C-DE2EEFAB8404}"/>
                </a:ext>
              </a:extLst>
            </p:cNvPr>
            <p:cNvSpPr/>
            <p:nvPr/>
          </p:nvSpPr>
          <p:spPr>
            <a:xfrm>
              <a:off x="507235" y="1913290"/>
              <a:ext cx="3870032" cy="33529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6" name="Table 295">
            <a:extLst>
              <a:ext uri="{FF2B5EF4-FFF2-40B4-BE49-F238E27FC236}">
                <a16:creationId xmlns:a16="http://schemas.microsoft.com/office/drawing/2014/main" id="{06313031-4DB2-EF25-F4E1-3E40C98CA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21150"/>
              </p:ext>
            </p:extLst>
          </p:nvPr>
        </p:nvGraphicFramePr>
        <p:xfrm>
          <a:off x="6843872" y="4660389"/>
          <a:ext cx="4282713" cy="1371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79113">
                  <a:extLst>
                    <a:ext uri="{9D8B030D-6E8A-4147-A177-3AD203B41FA5}">
                      <a16:colId xmlns:a16="http://schemas.microsoft.com/office/drawing/2014/main" val="1308962020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val="608989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Discipline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424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Human Factors, Optimization,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678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Machine Learning, Software Engineering,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504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Machine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5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Software Engineering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08686"/>
                  </a:ext>
                </a:extLst>
              </a:tr>
            </a:tbl>
          </a:graphicData>
        </a:graphic>
      </p:graphicFrame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83811A10-F26E-AC64-D12C-3A31AAF166F9}"/>
              </a:ext>
            </a:extLst>
          </p:cNvPr>
          <p:cNvSpPr/>
          <p:nvPr/>
        </p:nvSpPr>
        <p:spPr>
          <a:xfrm>
            <a:off x="5104425" y="4760259"/>
            <a:ext cx="1617133" cy="1171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Conceptually simple but flush with research opportunities!</a:t>
            </a:r>
          </a:p>
        </p:txBody>
      </p:sp>
    </p:spTree>
    <p:extLst>
      <p:ext uri="{BB962C8B-B14F-4D97-AF65-F5344CB8AC3E}">
        <p14:creationId xmlns:p14="http://schemas.microsoft.com/office/powerpoint/2010/main" val="8302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3213-A21D-23FC-DB11-C08F5A25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341"/>
          </a:xfrm>
        </p:spPr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B5294-2A1F-A3EC-2177-329636E131E7}"/>
              </a:ext>
            </a:extLst>
          </p:cNvPr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6E31D-BD89-43D5-B48A-3A28BE68A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7" r="22454"/>
          <a:stretch/>
        </p:blipFill>
        <p:spPr>
          <a:xfrm>
            <a:off x="30796" y="6286500"/>
            <a:ext cx="631259" cy="571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2E4921C-6B6B-5339-DF30-7D09D7358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585" y="6334125"/>
            <a:ext cx="875556" cy="47625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347843A-3CEB-55DD-DD17-C335F9178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87" y="6310313"/>
            <a:ext cx="547605" cy="523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E2B9D6-0EDD-7241-E633-42F6EEE61902}"/>
              </a:ext>
            </a:extLst>
          </p:cNvPr>
          <p:cNvSpPr txBox="1"/>
          <p:nvPr/>
        </p:nvSpPr>
        <p:spPr>
          <a:xfrm>
            <a:off x="2759157" y="6402973"/>
            <a:ext cx="667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DARPA Forward Conference | Sept. 13-14, 2022 |  Washington State University</a:t>
            </a:r>
          </a:p>
        </p:txBody>
      </p:sp>
      <p:pic>
        <p:nvPicPr>
          <p:cNvPr id="14" name="Picture 1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248F837C-6B67-520C-08EB-CF82BE2EB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571" y="1735665"/>
            <a:ext cx="3302230" cy="3615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C3526D4-79F6-25CA-9F64-256D39F5505B}"/>
              </a:ext>
            </a:extLst>
          </p:cNvPr>
          <p:cNvGrpSpPr/>
          <p:nvPr/>
        </p:nvGrpSpPr>
        <p:grpSpPr>
          <a:xfrm>
            <a:off x="1394959" y="1778000"/>
            <a:ext cx="4624841" cy="3546915"/>
            <a:chOff x="1394959" y="1778000"/>
            <a:chExt cx="4624841" cy="3546915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D9D35A9-B58E-4562-85A2-178326ABF8B4}"/>
                </a:ext>
              </a:extLst>
            </p:cNvPr>
            <p:cNvSpPr/>
            <p:nvPr/>
          </p:nvSpPr>
          <p:spPr>
            <a:xfrm>
              <a:off x="1394959" y="4376648"/>
              <a:ext cx="4624841" cy="94826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Please reach out if you are interested in ML testing, security, and safety assurance!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D6C6711-9742-5377-F6ED-D720D6E9285E}"/>
                </a:ext>
              </a:extLst>
            </p:cNvPr>
            <p:cNvSpPr/>
            <p:nvPr/>
          </p:nvSpPr>
          <p:spPr>
            <a:xfrm>
              <a:off x="1394959" y="1778000"/>
              <a:ext cx="4624841" cy="24807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Sarah M. Lehman, PhD</a:t>
              </a:r>
            </a:p>
            <a:p>
              <a:pPr algn="ctr"/>
              <a:r>
                <a:rPr lang="en-US" dirty="0"/>
                <a:t>Research Technologist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Safety-Critical Avionics Systems Branch</a:t>
              </a:r>
            </a:p>
            <a:p>
              <a:pPr algn="ctr"/>
              <a:r>
                <a:rPr lang="en-US" dirty="0"/>
                <a:t>NASA Langley Research Center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accent4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sarah.lehman@nasa.gov</a:t>
              </a:r>
              <a:r>
                <a:rPr lang="en-US" dirty="0">
                  <a:solidFill>
                    <a:schemeClr val="accent4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26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5126</TotalTime>
  <Words>235</Words>
  <Application>Microsoft Macintosh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ISVAR: In-Situ Validation of Augmented Reality</vt:lpstr>
      <vt:lpstr>Problem Overview</vt:lpstr>
      <vt:lpstr>ISVAR  Framework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Lehman, Sarah M. (LARC-D320)</dc:creator>
  <cp:lastModifiedBy>Lehman, Sarah M. (LARC-D320)</cp:lastModifiedBy>
  <cp:revision>27</cp:revision>
  <dcterms:created xsi:type="dcterms:W3CDTF">2022-06-27T12:43:39Z</dcterms:created>
  <dcterms:modified xsi:type="dcterms:W3CDTF">2022-07-28T13:59:04Z</dcterms:modified>
</cp:coreProperties>
</file>