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3.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4.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5.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theme/theme6.xml" ContentType="application/vnd.openxmlformats-officedocument.theme+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theme/theme7.xml" ContentType="application/vnd.openxmlformats-officedocument.theme+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theme/theme8.xml" ContentType="application/vnd.openxmlformats-officedocument.theme+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heme/themeOverride1.xml" ContentType="application/vnd.openxmlformats-officedocument.themeOverride+xml"/>
  <Override PartName="/ppt/notesSlides/notesSlide7.xml" ContentType="application/vnd.openxmlformats-officedocument.presentationml.notesSlide+xml"/>
  <Override PartName="/ppt/theme/themeOverride2.xml" ContentType="application/vnd.openxmlformats-officedocument.themeOverr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3" r:id="rId3"/>
    <p:sldMasterId id="2147483704" r:id="rId4"/>
    <p:sldMasterId id="2147483717" r:id="rId5"/>
    <p:sldMasterId id="2147483725" r:id="rId6"/>
    <p:sldMasterId id="2147483740" r:id="rId7"/>
    <p:sldMasterId id="2147483752" r:id="rId8"/>
    <p:sldMasterId id="2147483763" r:id="rId9"/>
  </p:sldMasterIdLst>
  <p:notesMasterIdLst>
    <p:notesMasterId r:id="rId49"/>
  </p:notesMasterIdLst>
  <p:sldIdLst>
    <p:sldId id="256" r:id="rId10"/>
    <p:sldId id="38264" r:id="rId11"/>
    <p:sldId id="38265" r:id="rId12"/>
    <p:sldId id="1916" r:id="rId13"/>
    <p:sldId id="1917" r:id="rId14"/>
    <p:sldId id="1918" r:id="rId15"/>
    <p:sldId id="1913" r:id="rId16"/>
    <p:sldId id="1914" r:id="rId17"/>
    <p:sldId id="1915" r:id="rId18"/>
    <p:sldId id="1911" r:id="rId19"/>
    <p:sldId id="1900" r:id="rId20"/>
    <p:sldId id="2072577719" r:id="rId21"/>
    <p:sldId id="1912" r:id="rId22"/>
    <p:sldId id="37525" r:id="rId23"/>
    <p:sldId id="38230" r:id="rId24"/>
    <p:sldId id="38235" r:id="rId25"/>
    <p:sldId id="15637" r:id="rId26"/>
    <p:sldId id="15884" r:id="rId27"/>
    <p:sldId id="38355" r:id="rId28"/>
    <p:sldId id="1895" r:id="rId29"/>
    <p:sldId id="38359" r:id="rId30"/>
    <p:sldId id="257" r:id="rId31"/>
    <p:sldId id="1438" r:id="rId32"/>
    <p:sldId id="38360" r:id="rId33"/>
    <p:sldId id="38361" r:id="rId34"/>
    <p:sldId id="38362" r:id="rId35"/>
    <p:sldId id="38356" r:id="rId36"/>
    <p:sldId id="37528" r:id="rId37"/>
    <p:sldId id="2072577716" r:id="rId38"/>
    <p:sldId id="2072577717" r:id="rId39"/>
    <p:sldId id="2072577718" r:id="rId40"/>
    <p:sldId id="367" r:id="rId41"/>
    <p:sldId id="37734" r:id="rId42"/>
    <p:sldId id="15654" r:id="rId43"/>
    <p:sldId id="38363" r:id="rId44"/>
    <p:sldId id="2072577714" r:id="rId45"/>
    <p:sldId id="2072577715" r:id="rId46"/>
    <p:sldId id="2072577713" r:id="rId47"/>
    <p:sldId id="1919"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46" d="100"/>
          <a:sy n="146" d="100"/>
        </p:scale>
        <p:origin x="114" y="486"/>
      </p:cViewPr>
      <p:guideLst/>
    </p:cSldViewPr>
  </p:slideViewPr>
  <p:notesTextViewPr>
    <p:cViewPr>
      <p:scale>
        <a:sx n="1" d="1"/>
        <a:sy n="1" d="1"/>
      </p:scale>
      <p:origin x="0" y="0"/>
    </p:cViewPr>
  </p:notesTextViewPr>
  <p:notesViewPr>
    <p:cSldViewPr snapToGrid="0">
      <p:cViewPr varScale="1">
        <p:scale>
          <a:sx n="123" d="100"/>
          <a:sy n="123" d="100"/>
        </p:scale>
        <p:origin x="4974" y="9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slide" Target="slides/slide38.xml"/><Relationship Id="rId50" Type="http://schemas.openxmlformats.org/officeDocument/2006/relationships/presProps" Target="pres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tableStyles" Target="tableStyles.xml"/><Relationship Id="rId5" Type="http://schemas.openxmlformats.org/officeDocument/2006/relationships/slideMaster" Target="slideMasters/slideMaster5.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8" Type="http://schemas.openxmlformats.org/officeDocument/2006/relationships/slideMaster" Target="slideMasters/slideMaster8.xml"/><Relationship Id="rId51"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20" Type="http://schemas.openxmlformats.org/officeDocument/2006/relationships/slide" Target="slides/slide11.xml"/><Relationship Id="rId41" Type="http://schemas.openxmlformats.org/officeDocument/2006/relationships/slide" Target="slides/slide32.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D417CC-5F96-4B02-ABFE-6C65B1F6ED13}" type="datetimeFigureOut">
              <a:rPr lang="en-US" smtClean="0"/>
              <a:t>8/31/2022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0225F7F-798D-4897-99B6-D44E3F78FBEC}" type="slidenum">
              <a:rPr lang="en-US" smtClean="0"/>
              <a:t>‹#›</a:t>
            </a:fld>
            <a:endParaRPr lang="en-US"/>
          </a:p>
        </p:txBody>
      </p:sp>
    </p:spTree>
    <p:extLst>
      <p:ext uri="{BB962C8B-B14F-4D97-AF65-F5344CB8AC3E}">
        <p14:creationId xmlns:p14="http://schemas.microsoft.com/office/powerpoint/2010/main" val="39457170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nasa.gov/artemis-1"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nasa.gov/feature/nasa-s-first-flight-with-crew-important-step-on-long-term-return-to-the-moon-missions-to"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s://www.nasa.gov/feature/nasa-outlines-lunar-surface-sustainability-concept" TargetMode="External"/><Relationship Id="rId2" Type="http://schemas.openxmlformats.org/officeDocument/2006/relationships/slide" Target="../slides/slide28.xml"/><Relationship Id="rId1" Type="http://schemas.openxmlformats.org/officeDocument/2006/relationships/notesMaster" Target="../notesMasters/notesMaster1.xml"/><Relationship Id="rId6" Type="http://schemas.openxmlformats.org/officeDocument/2006/relationships/hyperlink" Target="https://www.nasa.gov/directorates/spacetech/Lunar_Surface_Innovation_Initiative" TargetMode="External"/><Relationship Id="rId5" Type="http://schemas.openxmlformats.org/officeDocument/2006/relationships/hyperlink" Target="https://www.nasa.gov/feature/nasa-to-industry-send-ideas-for-lunar-rovers" TargetMode="External"/><Relationship Id="rId4" Type="http://schemas.openxmlformats.org/officeDocument/2006/relationships/hyperlink" Target="https://www.nasa.gov/specials/artemis/" TargetMode="Externa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3" Type="http://schemas.openxmlformats.org/officeDocument/2006/relationships/hyperlink" Target="https://www.nasa.gov/careers" TargetMode="External"/><Relationship Id="rId2" Type="http://schemas.openxmlformats.org/officeDocument/2006/relationships/slide" Target="../slides/slide36.xml"/><Relationship Id="rId1" Type="http://schemas.openxmlformats.org/officeDocument/2006/relationships/notesMaster" Target="../notesMasters/notesMaster1.xml"/><Relationship Id="rId4" Type="http://schemas.openxmlformats.org/officeDocument/2006/relationships/hyperlink" Target="https://intern.nasa.gov/" TargetMode="Externa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Slide Image Placeholder 1"/>
          <p:cNvSpPr>
            <a:spLocks noGrp="1" noRot="1" noChangeAspect="1" noTextEdit="1"/>
          </p:cNvSpPr>
          <p:nvPr>
            <p:ph type="sldImg"/>
          </p:nvPr>
        </p:nvSpPr>
        <p:spPr>
          <a:xfrm>
            <a:off x="471488" y="696913"/>
            <a:ext cx="5678487" cy="3195637"/>
          </a:xfrm>
          <a:ln/>
        </p:spPr>
      </p:sp>
      <p:sp>
        <p:nvSpPr>
          <p:cNvPr id="162818" name="Notes Placeholder 2"/>
          <p:cNvSpPr>
            <a:spLocks noGrp="1"/>
          </p:cNvSpPr>
          <p:nvPr>
            <p:ph type="body" idx="1"/>
          </p:nvPr>
        </p:nvSpPr>
        <p:spPr>
          <a:xfrm>
            <a:off x="701040" y="3950970"/>
            <a:ext cx="5608320" cy="5267960"/>
          </a:xfrm>
          <a:noFill/>
          <a:ln/>
        </p:spPr>
        <p:txBody>
          <a:bodyPr/>
          <a:lstStyle/>
          <a:p>
            <a:pPr>
              <a:lnSpc>
                <a:spcPct val="115000"/>
              </a:lnSpc>
              <a:spcAft>
                <a:spcPts val="611"/>
              </a:spcAft>
              <a:tabLst>
                <a:tab pos="465887" algn="l"/>
              </a:tabLst>
            </a:pPr>
            <a:r>
              <a:rPr lang="en-US" dirty="0">
                <a:effectLst/>
                <a:ea typeface="Times New Roman"/>
                <a:cs typeface="Times New Roman"/>
              </a:rPr>
              <a:t>The ISS is one of NASA’s top 3</a:t>
            </a:r>
            <a:r>
              <a:rPr lang="en-US" baseline="0" dirty="0">
                <a:effectLst/>
                <a:ea typeface="Times New Roman"/>
                <a:cs typeface="Times New Roman"/>
              </a:rPr>
              <a:t> priorities.</a:t>
            </a:r>
          </a:p>
          <a:p>
            <a:pPr>
              <a:lnSpc>
                <a:spcPct val="115000"/>
              </a:lnSpc>
              <a:spcAft>
                <a:spcPts val="611"/>
              </a:spcAft>
              <a:tabLst>
                <a:tab pos="465887" algn="l"/>
              </a:tabLst>
            </a:pPr>
            <a:endParaRPr lang="en-US" baseline="0" dirty="0">
              <a:effectLst/>
              <a:ea typeface="Times New Roman"/>
              <a:cs typeface="Times New Roman"/>
            </a:endParaRPr>
          </a:p>
          <a:p>
            <a:pPr>
              <a:lnSpc>
                <a:spcPct val="100000"/>
              </a:lnSpc>
              <a:spcAft>
                <a:spcPts val="0"/>
              </a:spcAft>
              <a:tabLst>
                <a:tab pos="465887" algn="l"/>
              </a:tabLst>
            </a:pPr>
            <a:r>
              <a:rPr lang="en-US" baseline="0" dirty="0">
                <a:effectLst/>
                <a:ea typeface="Times New Roman"/>
                <a:cs typeface="Times New Roman"/>
              </a:rPr>
              <a:t>Created by </a:t>
            </a:r>
            <a:r>
              <a:rPr lang="en-US" dirty="0">
                <a:effectLst/>
                <a:ea typeface="Times New Roman"/>
                <a:cs typeface="Times New Roman"/>
              </a:rPr>
              <a:t>an international partnership of space agencies</a:t>
            </a:r>
            <a:r>
              <a:rPr lang="en-US" baseline="0" dirty="0">
                <a:effectLst/>
                <a:ea typeface="Times New Roman"/>
                <a:cs typeface="Times New Roman"/>
              </a:rPr>
              <a:t> led by the United States (NASA), Russia (Roscosmos), Europe (ESA), Japan (JAXA), and Canada (CSA), i</a:t>
            </a:r>
            <a:r>
              <a:rPr lang="en-US" baseline="0" dirty="0">
                <a:cs typeface="Arial" pitchFamily="34" charset="0"/>
              </a:rPr>
              <a:t>ts primary purpose is to conduct scientific research that will benefit humanity both on Earth and in space exploration.</a:t>
            </a:r>
          </a:p>
          <a:p>
            <a:endParaRPr lang="en-US" dirty="0">
              <a:cs typeface="Arial" pitchFamily="34" charset="0"/>
            </a:endParaRPr>
          </a:p>
          <a:p>
            <a:pPr defTabSz="931774">
              <a:defRPr/>
            </a:pPr>
            <a:r>
              <a:rPr lang="en-US" baseline="0" dirty="0"/>
              <a:t>The ISS provides a unique platform for scientific studies. </a:t>
            </a:r>
            <a:r>
              <a:rPr lang="en-US" dirty="0"/>
              <a:t>In the areas of human health, telemedicine, education and observations of Earth from space, there are already demonstrated benefits to human life. Vaccine development research; station-generated images that assist with disaster relief and farming; and education programs that inspire future scientists, engineers, and space explorers are just some examples of research benefits. </a:t>
            </a:r>
            <a:r>
              <a:rPr lang="en-US" baseline="0" dirty="0"/>
              <a:t> Current r</a:t>
            </a:r>
            <a:r>
              <a:rPr lang="en-US" dirty="0">
                <a:cs typeface="Arial" pitchFamily="34" charset="0"/>
              </a:rPr>
              <a:t>esearch being</a:t>
            </a:r>
            <a:r>
              <a:rPr lang="en-US" baseline="0" dirty="0">
                <a:cs typeface="Arial" pitchFamily="34" charset="0"/>
              </a:rPr>
              <a:t> done on the </a:t>
            </a:r>
            <a:r>
              <a:rPr lang="en-US" dirty="0">
                <a:cs typeface="Arial" pitchFamily="34" charset="0"/>
              </a:rPr>
              <a:t>ISS includes</a:t>
            </a:r>
            <a:r>
              <a:rPr lang="en-US" baseline="0" dirty="0">
                <a:cs typeface="Arial" pitchFamily="34" charset="0"/>
              </a:rPr>
              <a:t> experiments studying:  the effects of spaceflight on the immune system; </a:t>
            </a:r>
            <a:r>
              <a:rPr lang="en-US" dirty="0"/>
              <a:t>the effects of tissue regeneration and wound healing in space; and dynamic Earth processes around the world, such as melting glaciers, ecosystem responses to seasonal changes, and human impacts.</a:t>
            </a:r>
            <a:endParaRPr lang="en-US" baseline="0" dirty="0">
              <a:effectLst/>
              <a:cs typeface="Times New Roman"/>
            </a:endParaRPr>
          </a:p>
          <a:p>
            <a:pPr defTabSz="931774">
              <a:defRPr/>
            </a:pPr>
            <a:endParaRPr lang="en-US" sz="1000" dirty="0">
              <a:ea typeface="Times New Roman"/>
              <a:cs typeface="Times New Roman"/>
            </a:endParaRPr>
          </a:p>
          <a:p>
            <a:r>
              <a:rPr lang="en-US" dirty="0"/>
              <a:t>ISS marked its 10th anniversary of continuous human occupation on Nov. 2, 2010. Since Expedition 1, the space station has been visited by over 250 individuals.</a:t>
            </a:r>
            <a:r>
              <a:rPr lang="en-US" baseline="0" dirty="0">
                <a:cs typeface="Arial" charset="0"/>
              </a:rPr>
              <a:t>  Kennedy Space Center processed and launched many of the components for the ISS.</a:t>
            </a:r>
          </a:p>
          <a:p>
            <a:endParaRPr lang="en-US" baseline="0" dirty="0">
              <a:cs typeface="Arial" charset="0"/>
            </a:endParaRPr>
          </a:p>
          <a:p>
            <a:r>
              <a:rPr lang="en-US" baseline="0" dirty="0">
                <a:cs typeface="Arial" charset="0"/>
              </a:rPr>
              <a:t>Use of the ISS has been extended to 2024 giving us the opportunity to deliver more benefits to humanity, and paves the way for international collaboration on future space exploration missions.</a:t>
            </a:r>
          </a:p>
        </p:txBody>
      </p:sp>
      <p:sp>
        <p:nvSpPr>
          <p:cNvPr id="162819" name="Slide Number Placeholder 3"/>
          <p:cNvSpPr>
            <a:spLocks noGrp="1"/>
          </p:cNvSpPr>
          <p:nvPr>
            <p:ph type="sldNum" sz="quarter" idx="5"/>
          </p:nvPr>
        </p:nvSpPr>
        <p:spPr>
          <a:xfrm>
            <a:off x="3971926" y="8829675"/>
            <a:ext cx="3036888" cy="465138"/>
          </a:xfrm>
          <a:noFill/>
        </p:spPr>
        <p:txBody>
          <a:bodyPr lIns="90885" tIns="45441" rIns="90885" bIns="45441"/>
          <a:lstStyle/>
          <a:p>
            <a:pPr marL="0" marR="0" lvl="0" indent="0" algn="r" defTabSz="927048" rtl="0" eaLnBrk="1" fontAlgn="auto" latinLnBrk="0" hangingPunct="1">
              <a:lnSpc>
                <a:spcPct val="100000"/>
              </a:lnSpc>
              <a:spcBef>
                <a:spcPts val="0"/>
              </a:spcBef>
              <a:spcAft>
                <a:spcPts val="0"/>
              </a:spcAft>
              <a:buClrTx/>
              <a:buSzTx/>
              <a:buFontTx/>
              <a:buNone/>
              <a:tabLst/>
              <a:defRPr/>
            </a:pPr>
            <a:fld id="{AA82DA9C-FB54-4734-BA56-B3EC3C90C01E}" type="slidenum">
              <a:rPr kumimoji="0" lang="en-US" sz="1200" b="0" i="0" u="none" strike="noStrike" kern="1200" cap="none" spc="0" normalizeH="0" baseline="0" noProof="0" smtClean="0">
                <a:ln>
                  <a:noFill/>
                </a:ln>
                <a:solidFill>
                  <a:srgbClr val="000000"/>
                </a:solidFill>
                <a:effectLst/>
                <a:uLnTx/>
                <a:uFillTx/>
                <a:latin typeface="55 Helvetica Roman"/>
                <a:ea typeface="+mn-ea"/>
                <a:cs typeface="Arial" charset="0"/>
              </a:rPr>
              <a:pPr marL="0" marR="0" lvl="0" indent="0" algn="r" defTabSz="927048"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srgbClr val="000000"/>
              </a:solidFill>
              <a:effectLst/>
              <a:uLnTx/>
              <a:uFillTx/>
              <a:latin typeface="55 Helvetica Roman"/>
              <a:ea typeface="+mn-ea"/>
              <a:cs typeface="Arial" charset="0"/>
            </a:endParaRPr>
          </a:p>
        </p:txBody>
      </p:sp>
    </p:spTree>
    <p:extLst>
      <p:ext uri="{BB962C8B-B14F-4D97-AF65-F5344CB8AC3E}">
        <p14:creationId xmlns:p14="http://schemas.microsoft.com/office/powerpoint/2010/main" val="4387628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a:t>
            </a:r>
            <a:r>
              <a:rPr lang="en-US" baseline="0" dirty="0"/>
              <a:t> real NASA picture from a Soyuz crew departing the ISS.  You won’t see it this well from your area, but it will look light the brightest star in the sky though moving more quickly than any star!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93F6CE7-AE0C-48AD-8E5E-EDCA8BBD974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242475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0225F7F-798D-4897-99B6-D44E3F78FBEC}" type="slidenum">
              <a:rPr lang="en-US" smtClean="0"/>
              <a:t>4</a:t>
            </a:fld>
            <a:endParaRPr lang="en-US"/>
          </a:p>
        </p:txBody>
      </p:sp>
    </p:spTree>
    <p:extLst>
      <p:ext uri="{BB962C8B-B14F-4D97-AF65-F5344CB8AC3E}">
        <p14:creationId xmlns:p14="http://schemas.microsoft.com/office/powerpoint/2010/main" val="4598857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Reference listed</a:t>
            </a:r>
          </a:p>
        </p:txBody>
      </p:sp>
      <p:sp>
        <p:nvSpPr>
          <p:cNvPr id="4" name="Slide Number Placeholder 3"/>
          <p:cNvSpPr>
            <a:spLocks noGrp="1"/>
          </p:cNvSpPr>
          <p:nvPr>
            <p:ph type="sldNum" sz="quarter" idx="5"/>
          </p:nvPr>
        </p:nvSpPr>
        <p:spPr/>
        <p:txBody>
          <a:bodyPr/>
          <a:lstStyle/>
          <a:p>
            <a:fld id="{00225F7F-798D-4897-99B6-D44E3F78FBEC}" type="slidenum">
              <a:rPr lang="en-US" smtClean="0"/>
              <a:t>5</a:t>
            </a:fld>
            <a:endParaRPr lang="en-US"/>
          </a:p>
        </p:txBody>
      </p:sp>
    </p:spTree>
    <p:extLst>
      <p:ext uri="{BB962C8B-B14F-4D97-AF65-F5344CB8AC3E}">
        <p14:creationId xmlns:p14="http://schemas.microsoft.com/office/powerpoint/2010/main" val="32242540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NASA photos from references and presentations</a:t>
            </a:r>
          </a:p>
        </p:txBody>
      </p:sp>
      <p:sp>
        <p:nvSpPr>
          <p:cNvPr id="4" name="Slide Number Placeholder 3"/>
          <p:cNvSpPr>
            <a:spLocks noGrp="1"/>
          </p:cNvSpPr>
          <p:nvPr>
            <p:ph type="sldNum" sz="quarter" idx="5"/>
          </p:nvPr>
        </p:nvSpPr>
        <p:spPr/>
        <p:txBody>
          <a:bodyPr/>
          <a:lstStyle/>
          <a:p>
            <a:fld id="{00225F7F-798D-4897-99B6-D44E3F78FBEC}" type="slidenum">
              <a:rPr lang="en-US" smtClean="0"/>
              <a:t>6</a:t>
            </a:fld>
            <a:endParaRPr lang="en-US"/>
          </a:p>
        </p:txBody>
      </p:sp>
    </p:spTree>
    <p:extLst>
      <p:ext uri="{BB962C8B-B14F-4D97-AF65-F5344CB8AC3E}">
        <p14:creationId xmlns:p14="http://schemas.microsoft.com/office/powerpoint/2010/main" val="24636482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Reference listed</a:t>
            </a:r>
          </a:p>
        </p:txBody>
      </p:sp>
      <p:sp>
        <p:nvSpPr>
          <p:cNvPr id="4" name="Slide Number Placeholder 3"/>
          <p:cNvSpPr>
            <a:spLocks noGrp="1"/>
          </p:cNvSpPr>
          <p:nvPr>
            <p:ph type="sldNum" sz="quarter" idx="5"/>
          </p:nvPr>
        </p:nvSpPr>
        <p:spPr/>
        <p:txBody>
          <a:bodyPr/>
          <a:lstStyle/>
          <a:p>
            <a:fld id="{00225F7F-798D-4897-99B6-D44E3F78FBEC}" type="slidenum">
              <a:rPr lang="en-US" smtClean="0"/>
              <a:t>7</a:t>
            </a:fld>
            <a:endParaRPr lang="en-US"/>
          </a:p>
        </p:txBody>
      </p:sp>
    </p:spTree>
    <p:extLst>
      <p:ext uri="{BB962C8B-B14F-4D97-AF65-F5344CB8AC3E}">
        <p14:creationId xmlns:p14="http://schemas.microsoft.com/office/powerpoint/2010/main" val="30346526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Reference listed</a:t>
            </a:r>
          </a:p>
        </p:txBody>
      </p:sp>
      <p:sp>
        <p:nvSpPr>
          <p:cNvPr id="4" name="Slide Number Placeholder 3"/>
          <p:cNvSpPr>
            <a:spLocks noGrp="1"/>
          </p:cNvSpPr>
          <p:nvPr>
            <p:ph type="sldNum" sz="quarter" idx="5"/>
          </p:nvPr>
        </p:nvSpPr>
        <p:spPr/>
        <p:txBody>
          <a:bodyPr/>
          <a:lstStyle/>
          <a:p>
            <a:fld id="{00225F7F-798D-4897-99B6-D44E3F78FBEC}" type="slidenum">
              <a:rPr lang="en-US" smtClean="0"/>
              <a:t>8</a:t>
            </a:fld>
            <a:endParaRPr lang="en-US"/>
          </a:p>
        </p:txBody>
      </p:sp>
    </p:spTree>
    <p:extLst>
      <p:ext uri="{BB962C8B-B14F-4D97-AF65-F5344CB8AC3E}">
        <p14:creationId xmlns:p14="http://schemas.microsoft.com/office/powerpoint/2010/main" val="33297500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Reference linked</a:t>
            </a:r>
          </a:p>
        </p:txBody>
      </p:sp>
      <p:sp>
        <p:nvSpPr>
          <p:cNvPr id="4" name="Slide Number Placeholder 3"/>
          <p:cNvSpPr>
            <a:spLocks noGrp="1"/>
          </p:cNvSpPr>
          <p:nvPr>
            <p:ph type="sldNum" sz="quarter" idx="5"/>
          </p:nvPr>
        </p:nvSpPr>
        <p:spPr/>
        <p:txBody>
          <a:bodyPr/>
          <a:lstStyle/>
          <a:p>
            <a:fld id="{00225F7F-798D-4897-99B6-D44E3F78FBEC}" type="slidenum">
              <a:rPr lang="en-US" smtClean="0"/>
              <a:t>9</a:t>
            </a:fld>
            <a:endParaRPr lang="en-US"/>
          </a:p>
        </p:txBody>
      </p:sp>
    </p:spTree>
    <p:extLst>
      <p:ext uri="{BB962C8B-B14F-4D97-AF65-F5344CB8AC3E}">
        <p14:creationId xmlns:p14="http://schemas.microsoft.com/office/powerpoint/2010/main" val="8890694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Author experience</a:t>
            </a:r>
          </a:p>
        </p:txBody>
      </p:sp>
      <p:sp>
        <p:nvSpPr>
          <p:cNvPr id="4" name="Slide Number Placeholder 3"/>
          <p:cNvSpPr>
            <a:spLocks noGrp="1"/>
          </p:cNvSpPr>
          <p:nvPr>
            <p:ph type="sldNum" sz="quarter" idx="5"/>
          </p:nvPr>
        </p:nvSpPr>
        <p:spPr/>
        <p:txBody>
          <a:bodyPr/>
          <a:lstStyle/>
          <a:p>
            <a:fld id="{00225F7F-798D-4897-99B6-D44E3F78FBEC}" type="slidenum">
              <a:rPr lang="en-US" smtClean="0"/>
              <a:t>10</a:t>
            </a:fld>
            <a:endParaRPr lang="en-US"/>
          </a:p>
        </p:txBody>
      </p:sp>
    </p:spTree>
    <p:extLst>
      <p:ext uri="{BB962C8B-B14F-4D97-AF65-F5344CB8AC3E}">
        <p14:creationId xmlns:p14="http://schemas.microsoft.com/office/powerpoint/2010/main" val="32363755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Author experience</a:t>
            </a:r>
          </a:p>
        </p:txBody>
      </p:sp>
      <p:sp>
        <p:nvSpPr>
          <p:cNvPr id="4" name="Slide Number Placeholder 3"/>
          <p:cNvSpPr>
            <a:spLocks noGrp="1"/>
          </p:cNvSpPr>
          <p:nvPr>
            <p:ph type="sldNum" sz="quarter" idx="5"/>
          </p:nvPr>
        </p:nvSpPr>
        <p:spPr/>
        <p:txBody>
          <a:bodyPr/>
          <a:lstStyle/>
          <a:p>
            <a:fld id="{00225F7F-798D-4897-99B6-D44E3F78FBEC}" type="slidenum">
              <a:rPr lang="en-US" smtClean="0"/>
              <a:t>11</a:t>
            </a:fld>
            <a:endParaRPr lang="en-US"/>
          </a:p>
        </p:txBody>
      </p:sp>
    </p:spTree>
    <p:extLst>
      <p:ext uri="{BB962C8B-B14F-4D97-AF65-F5344CB8AC3E}">
        <p14:creationId xmlns:p14="http://schemas.microsoft.com/office/powerpoint/2010/main" val="23612348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References listed</a:t>
            </a:r>
          </a:p>
        </p:txBody>
      </p:sp>
      <p:sp>
        <p:nvSpPr>
          <p:cNvPr id="4" name="Slide Number Placeholder 3"/>
          <p:cNvSpPr>
            <a:spLocks noGrp="1"/>
          </p:cNvSpPr>
          <p:nvPr>
            <p:ph type="sldNum" sz="quarter" idx="5"/>
          </p:nvPr>
        </p:nvSpPr>
        <p:spPr/>
        <p:txBody>
          <a:bodyPr/>
          <a:lstStyle/>
          <a:p>
            <a:fld id="{00225F7F-798D-4897-99B6-D44E3F78FBEC}" type="slidenum">
              <a:rPr lang="en-US" smtClean="0"/>
              <a:t>12</a:t>
            </a:fld>
            <a:endParaRPr lang="en-US"/>
          </a:p>
        </p:txBody>
      </p:sp>
    </p:spTree>
    <p:extLst>
      <p:ext uri="{BB962C8B-B14F-4D97-AF65-F5344CB8AC3E}">
        <p14:creationId xmlns:p14="http://schemas.microsoft.com/office/powerpoint/2010/main" val="27730521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References listed</a:t>
            </a:r>
          </a:p>
        </p:txBody>
      </p:sp>
      <p:sp>
        <p:nvSpPr>
          <p:cNvPr id="4" name="Slide Number Placeholder 3"/>
          <p:cNvSpPr>
            <a:spLocks noGrp="1"/>
          </p:cNvSpPr>
          <p:nvPr>
            <p:ph type="sldNum" sz="quarter" idx="5"/>
          </p:nvPr>
        </p:nvSpPr>
        <p:spPr/>
        <p:txBody>
          <a:bodyPr/>
          <a:lstStyle/>
          <a:p>
            <a:fld id="{00225F7F-798D-4897-99B6-D44E3F78FBEC}" type="slidenum">
              <a:rPr lang="en-US" smtClean="0"/>
              <a:t>13</a:t>
            </a:fld>
            <a:endParaRPr lang="en-US"/>
          </a:p>
        </p:txBody>
      </p:sp>
    </p:spTree>
    <p:extLst>
      <p:ext uri="{BB962C8B-B14F-4D97-AF65-F5344CB8AC3E}">
        <p14:creationId xmlns:p14="http://schemas.microsoft.com/office/powerpoint/2010/main" val="14712377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HQ Office of Communications outreach package via Laura Means/MSFC , HLS Program Strategic Communications</a:t>
            </a:r>
          </a:p>
          <a:p>
            <a:pPr lvl="0"/>
            <a:endParaRPr lang="en-US" sz="12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CB8429-B462-4C80-A139-DC56FBC7CBD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078279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Artemis I rocket on the launch pad in preparation for Wet Dress Rehearsal </a:t>
            </a:r>
          </a:p>
          <a:p>
            <a:endParaRPr lang="en-US" b="1" dirty="0"/>
          </a:p>
          <a:p>
            <a:pPr lvl="0"/>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u="sng" kern="1200" dirty="0">
                <a:solidFill>
                  <a:schemeClr val="tx1"/>
                </a:solidFill>
                <a:effectLst/>
                <a:latin typeface="+mn-lt"/>
                <a:ea typeface="+mn-ea"/>
                <a:cs typeface="+mn-cs"/>
                <a:hlinkClick r:id="rId3"/>
              </a:rPr>
              <a:t>Artemis I</a:t>
            </a:r>
            <a:r>
              <a:rPr lang="en-US" sz="1200" kern="1200" dirty="0">
                <a:solidFill>
                  <a:schemeClr val="tx1"/>
                </a:solidFill>
                <a:effectLst/>
                <a:latin typeface="+mn-lt"/>
                <a:ea typeface="+mn-ea"/>
                <a:cs typeface="+mn-cs"/>
              </a:rPr>
              <a:t>: The first test flight of the SLS rocket and Orion spacecraft as an integrated system. </a:t>
            </a:r>
            <a:r>
              <a:rPr lang="en-US" b="0" i="0" dirty="0">
                <a:solidFill>
                  <a:srgbClr val="1A1A1A"/>
                </a:solidFill>
                <a:effectLst/>
                <a:latin typeface="Merriweather" panose="020B0604020202020204" pitchFamily="2" charset="0"/>
              </a:rPr>
              <a:t>The fully stacked SLS and Orion in currently on the launch pad, awaiting the wet dress rehearsal test. The </a:t>
            </a:r>
            <a:r>
              <a:rPr lang="en-US" b="0" i="0" dirty="0">
                <a:solidFill>
                  <a:srgbClr val="333333"/>
                </a:solidFill>
                <a:effectLst/>
                <a:latin typeface="Open Sans" panose="020B0606030504020204" pitchFamily="34" charset="0"/>
              </a:rPr>
              <a:t>wet dress rehearsal allows NASA to execute each step of launch preparations, including filling the rocket with propellant. NASA will announce a launch date following wet dress.</a:t>
            </a:r>
            <a:endParaRPr lang="en-US" b="0" i="0" dirty="0">
              <a:solidFill>
                <a:srgbClr val="333333"/>
              </a:solidFill>
              <a:effectLst/>
              <a:latin typeface="Helvetica Neue"/>
            </a:endParaRPr>
          </a:p>
          <a:p>
            <a:pPr lvl="0"/>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Once the Orion completes its mission to the Moon, the spacecraft will splash down in the Pacific Ocean and KSC’s Exploration Ground Systems team will retrieve the spacecraft with the help of the US Navy.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Arial" panose="020B0604020202020204" pitchFamily="34" charset="0"/>
                <a:ea typeface="Times New Roman" panose="02020603050405020304" pitchFamily="18" charset="0"/>
              </a:rPr>
              <a:t>Update 6/8/22- </a:t>
            </a:r>
            <a:r>
              <a:rPr lang="en-US" sz="1800" b="0" i="0" dirty="0">
                <a:solidFill>
                  <a:srgbClr val="1A1A1A"/>
                </a:solidFill>
                <a:effectLst/>
                <a:latin typeface="Merriweather" panose="00000500000000000000" pitchFamily="2" charset="0"/>
              </a:rPr>
              <a:t>The next wet dress rehearsal is scheduled for June 18-20. </a:t>
            </a:r>
            <a:r>
              <a:rPr lang="en-US" sz="1800" dirty="0">
                <a:effectLst/>
                <a:latin typeface="Arial" panose="020B0604020202020204" pitchFamily="34" charset="0"/>
                <a:ea typeface="Times New Roman" panose="02020603050405020304" pitchFamily="18" charset="0"/>
              </a:rPr>
              <a:t>After a successful wet dress, NASA will announce a</a:t>
            </a:r>
            <a:r>
              <a:rPr lang="en-US" sz="1800" dirty="0">
                <a:solidFill>
                  <a:srgbClr val="FF0000"/>
                </a:solidFill>
                <a:effectLst/>
                <a:latin typeface="Arial" panose="020B0604020202020204" pitchFamily="34" charset="0"/>
                <a:ea typeface="Times New Roman" panose="02020603050405020304" pitchFamily="18" charset="0"/>
              </a:rPr>
              <a:t>n official target </a:t>
            </a:r>
            <a:r>
              <a:rPr lang="en-US" sz="1800" dirty="0">
                <a:effectLst/>
                <a:latin typeface="Arial" panose="020B0604020202020204" pitchFamily="34" charset="0"/>
                <a:ea typeface="Times New Roman" panose="02020603050405020304" pitchFamily="18" charset="0"/>
              </a:rPr>
              <a:t>launch date. NASA is currently targeting August 2022 for launch.</a:t>
            </a:r>
            <a:endParaRPr lang="en-US" sz="1200" b="0" i="0" kern="1200" dirty="0">
              <a:solidFill>
                <a:schemeClr val="tx1"/>
              </a:solidFill>
              <a:effectLst/>
              <a:latin typeface="+mn-lt"/>
              <a:ea typeface="+mn-ea"/>
              <a:cs typeface="+mn-cs"/>
            </a:endParaRPr>
          </a:p>
          <a:p>
            <a:endParaRPr lang="en-US" b="1"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37AF3C-B64B-574E-9186-BE5333C7FE7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847922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NASA’s Orion spacecraft is built to take humans farther than they’ve ever gone before. Orion will serve as the exploration vehicle that will carry the crew to space, provide emergency abort capability, sustain the crew during the space travel, and provide safe re-entry from deep space return velocities. Orion will launch on NASA’s new heavy-lift rocket, the Space Launch</a:t>
            </a:r>
            <a:r>
              <a:rPr lang="en-US" sz="1200" b="0" i="0" kern="1200" baseline="0" dirty="0">
                <a:solidFill>
                  <a:schemeClr val="tx1"/>
                </a:solidFill>
                <a:effectLst/>
                <a:latin typeface="+mn-lt"/>
                <a:ea typeface="+mn-ea"/>
                <a:cs typeface="+mn-cs"/>
              </a:rPr>
              <a:t> System.</a:t>
            </a:r>
            <a:endParaRPr lang="en-US" sz="1200" b="0" i="0" kern="1200" dirty="0">
              <a:solidFill>
                <a:schemeClr val="tx1"/>
              </a:solidFill>
              <a:effectLst/>
              <a:latin typeface="+mn-lt"/>
              <a:ea typeface="+mn-ea"/>
              <a:cs typeface="+mn-cs"/>
            </a:endParaRPr>
          </a:p>
          <a:p>
            <a:endParaRPr lang="en-US" sz="1200" b="0" i="0" u="sng" kern="1200" dirty="0">
              <a:solidFill>
                <a:schemeClr val="tx1"/>
              </a:solidFill>
              <a:effectLst/>
              <a:latin typeface="+mn-lt"/>
              <a:ea typeface="+mn-ea"/>
              <a:cs typeface="+mn-cs"/>
            </a:endParaRPr>
          </a:p>
          <a:p>
            <a:r>
              <a:rPr lang="en-US" sz="1200" b="1" u="sng" kern="1200" dirty="0">
                <a:solidFill>
                  <a:schemeClr val="tx1"/>
                </a:solidFill>
                <a:effectLst/>
                <a:latin typeface="+mn-lt"/>
                <a:ea typeface="+mn-ea"/>
                <a:cs typeface="+mn-cs"/>
              </a:rPr>
              <a:t>CREW MODULE</a:t>
            </a:r>
            <a:endParaRPr lang="en-US" dirty="0">
              <a:effectLst/>
            </a:endParaRPr>
          </a:p>
          <a:p>
            <a:r>
              <a:rPr lang="en-US" sz="1200" kern="1200" dirty="0">
                <a:solidFill>
                  <a:schemeClr val="tx1"/>
                </a:solidFill>
                <a:effectLst/>
                <a:latin typeface="+mn-lt"/>
                <a:ea typeface="+mn-ea"/>
                <a:cs typeface="+mn-cs"/>
              </a:rPr>
              <a:t>Orion is designed to accommodate 99% of the human population, which is a larger range than every other NASA or Department of Defense project past, present, or future.  The spacecraft can accommodate astronauts as small as a 4’10” tall female and as tall as a 6’5” male.</a:t>
            </a:r>
            <a:endParaRPr lang="en-US" dirty="0">
              <a:effectLst/>
            </a:endParaRPr>
          </a:p>
          <a:p>
            <a:r>
              <a:rPr lang="en-US" sz="1200" kern="1200" dirty="0">
                <a:solidFill>
                  <a:schemeClr val="tx1"/>
                </a:solidFill>
                <a:effectLst/>
                <a:latin typeface="+mn-lt"/>
                <a:ea typeface="+mn-ea"/>
                <a:cs typeface="+mn-cs"/>
              </a:rPr>
              <a:t> </a:t>
            </a:r>
            <a:endParaRPr lang="en-US" dirty="0">
              <a:effectLst/>
            </a:endParaRPr>
          </a:p>
          <a:p>
            <a:r>
              <a:rPr lang="en-US" sz="1200" kern="1200" dirty="0">
                <a:solidFill>
                  <a:schemeClr val="tx1"/>
                </a:solidFill>
                <a:effectLst/>
                <a:latin typeface="+mn-lt"/>
                <a:ea typeface="+mn-ea"/>
                <a:cs typeface="+mn-cs"/>
              </a:rPr>
              <a:t>Orion’s crew module provides about 30 percent more cubic volume of space than the Apollo capsule.</a:t>
            </a:r>
            <a:endParaRPr lang="en-US" dirty="0">
              <a:effectLst/>
            </a:endParaRPr>
          </a:p>
          <a:p>
            <a:r>
              <a:rPr lang="en-US" sz="1200" kern="1200" dirty="0">
                <a:solidFill>
                  <a:schemeClr val="tx1"/>
                </a:solidFill>
                <a:effectLst/>
                <a:latin typeface="+mn-lt"/>
                <a:ea typeface="+mn-ea"/>
                <a:cs typeface="+mn-cs"/>
              </a:rPr>
              <a:t> </a:t>
            </a:r>
            <a:endParaRPr lang="en-US" dirty="0">
              <a:effectLst/>
            </a:endParaRPr>
          </a:p>
          <a:p>
            <a:r>
              <a:rPr lang="en-US" sz="1200" b="1" u="sng" kern="1200" dirty="0">
                <a:solidFill>
                  <a:schemeClr val="tx1"/>
                </a:solidFill>
                <a:effectLst/>
                <a:latin typeface="+mn-lt"/>
                <a:ea typeface="+mn-ea"/>
                <a:cs typeface="+mn-cs"/>
              </a:rPr>
              <a:t>HEATSHIELD</a:t>
            </a:r>
            <a:endParaRPr lang="en-US" dirty="0">
              <a:effectLst/>
            </a:endParaRPr>
          </a:p>
          <a:p>
            <a:r>
              <a:rPr lang="en-US" sz="1200" kern="1200" dirty="0">
                <a:solidFill>
                  <a:schemeClr val="tx1"/>
                </a:solidFill>
                <a:effectLst/>
                <a:latin typeface="+mn-lt"/>
                <a:ea typeface="+mn-ea"/>
                <a:cs typeface="+mn-cs"/>
              </a:rPr>
              <a:t>Orion’s heat shield withstands temperatures of about 5,000°F during re-entry.  Just how hot is 5,000°F?  Which is half the temperature of the Sun.</a:t>
            </a:r>
          </a:p>
          <a:p>
            <a:r>
              <a:rPr lang="en-US" sz="1200" kern="1200" dirty="0">
                <a:solidFill>
                  <a:schemeClr val="tx1"/>
                </a:solidFill>
                <a:effectLst/>
                <a:latin typeface="+mn-lt"/>
                <a:ea typeface="+mn-ea"/>
                <a:cs typeface="+mn-cs"/>
              </a:rPr>
              <a:t>That is 2,000°F hotter than returning from the International Space Station</a:t>
            </a:r>
            <a:endParaRPr lang="en-US" dirty="0">
              <a:effectLst/>
            </a:endParaRPr>
          </a:p>
          <a:p>
            <a:r>
              <a:rPr lang="en-US" sz="1200" kern="1200" dirty="0">
                <a:solidFill>
                  <a:schemeClr val="tx1"/>
                </a:solidFill>
                <a:effectLst/>
                <a:latin typeface="+mn-lt"/>
                <a:ea typeface="+mn-ea"/>
                <a:cs typeface="+mn-cs"/>
              </a:rPr>
              <a:t> </a:t>
            </a:r>
            <a:endParaRPr lang="en-US" dirty="0">
              <a:effectLst/>
            </a:endParaRPr>
          </a:p>
          <a:p>
            <a:r>
              <a:rPr lang="en-US" sz="1200" kern="1200" dirty="0">
                <a:solidFill>
                  <a:schemeClr val="tx1"/>
                </a:solidFill>
                <a:effectLst/>
                <a:latin typeface="+mn-lt"/>
                <a:ea typeface="+mn-ea"/>
                <a:cs typeface="+mn-cs"/>
              </a:rPr>
              <a:t> </a:t>
            </a:r>
            <a:endParaRPr lang="en-US" dirty="0">
              <a:effectLst/>
            </a:endParaRPr>
          </a:p>
          <a:p>
            <a:r>
              <a:rPr lang="en-US" sz="1200" b="1" u="sng" kern="1200" dirty="0">
                <a:solidFill>
                  <a:schemeClr val="tx1"/>
                </a:solidFill>
                <a:effectLst/>
                <a:latin typeface="+mn-lt"/>
                <a:ea typeface="+mn-ea"/>
                <a:cs typeface="+mn-cs"/>
              </a:rPr>
              <a:t>RETURN SPEED: WAY FASTER THAN A SPEEDING BULLET</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Orion will return to Earth from the Moon at a speeds of about 25,000 mph. At this speed, Orion could travel from Los Angeles to New York City in 6 minutes, while a normal flight on commercial airlines takes 5.5 hours.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Orion will return to Earth at a speed of about 25,000mph from its missions to near the Moon. A spacecraft’s re-entry speed from a Mars mission would be about 27,000 mph – nearly 20 times faster than a supersonic jet can travel. (and more than 35 times faster than most speeding bullets)</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37AF3C-B64B-574E-9186-BE5333C7FE7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2381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u="sng" kern="1200" dirty="0">
                <a:solidFill>
                  <a:schemeClr val="tx1"/>
                </a:solidFill>
                <a:effectLst/>
                <a:latin typeface="+mn-lt"/>
                <a:ea typeface="+mn-ea"/>
                <a:cs typeface="+mn-cs"/>
                <a:hlinkClick r:id="rId3"/>
              </a:rPr>
              <a:t>Artemis II</a:t>
            </a:r>
            <a:r>
              <a:rPr lang="en-US" sz="1200" b="1" kern="1200" dirty="0">
                <a:solidFill>
                  <a:schemeClr val="tx1"/>
                </a:solidFill>
                <a:effectLst/>
                <a:latin typeface="+mn-lt"/>
                <a:ea typeface="+mn-ea"/>
                <a:cs typeface="+mn-cs"/>
              </a:rPr>
              <a:t>: First flight of crew to the vicinity of the Moon aboard SLS and Orion.  The crew will include astronauts and an estimated 24 hours in high Earth orbit before heading to lunar orbit. Artemis II will take place no earlier than 2024.</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ヒラギノ角ゴ Pro W3" charset="-128"/>
                <a:cs typeface="Arial" panose="020B0604020202020204" pitchFamily="34" charset="0"/>
              </a:rPr>
              <a:t>With Artemis II and the first crewed flight of the SLS and Orion, up to four astronauts will return to the lunar environment for the first time in more than 50 years. This will be the Artemis Generation’s “Apollo 8 moment,” when the astronauts aboard Orion will capture the full globe of the Earth from afar, as a backdrop to the Moon.  </a:t>
            </a:r>
            <a:r>
              <a:rPr lang="en-US" sz="1200" b="0" i="0" kern="1200" dirty="0">
                <a:solidFill>
                  <a:schemeClr val="tx1"/>
                </a:solidFill>
                <a:effectLst/>
                <a:latin typeface="+mn-lt"/>
                <a:ea typeface="+mn-ea"/>
                <a:cs typeface="+mn-cs"/>
              </a:rPr>
              <a:t>Their mission will be to confirm all of the spacecraft’s systems operate as designed in the actual environment of deep space with crew aboard. NASA’s first mission with crew will mark a significant step forward on NASA’s plans to return humans to the Moon for long-term exploration and future missions to worlds beyond, including Mars.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Objectives will include </a:t>
            </a:r>
            <a:r>
              <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conducting proximity operations demonstration with astronauts controlling Orion’s flight path and orientation to line up with the expended ICPS stage, access performance of life support systems and fly beyond GPS and TDRS systems to verify communication with mission control and the Deep Space Network.</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Crew will fly 4,600 miles beyond the Moon, which is an average of 230,000 miles beyond the Earth.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A flexible mission length will allow NASA to gather valuable imagery data during daylight for the launch, landing and recovery phases. It will take a minimum of eight days to complete the mission, and pending additional analysis, it may be extended up to 21 days to complete additional flight test objectives.</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5535F463-9D74-554B-B02D-D31151ED229E}" type="slidenum">
              <a:rPr lang="en-US" smtClean="0"/>
              <a:t>17</a:t>
            </a:fld>
            <a:endParaRPr lang="en-US"/>
          </a:p>
        </p:txBody>
      </p:sp>
    </p:spTree>
    <p:extLst>
      <p:ext uri="{BB962C8B-B14F-4D97-AF65-F5344CB8AC3E}">
        <p14:creationId xmlns:p14="http://schemas.microsoft.com/office/powerpoint/2010/main" val="31685591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146" rtl="0" eaLnBrk="1" fontAlgn="base" latinLnBrk="0" hangingPunct="1">
              <a:lnSpc>
                <a:spcPct val="100000"/>
              </a:lnSpc>
              <a:spcBef>
                <a:spcPct val="0"/>
              </a:spcBef>
              <a:spcAft>
                <a:spcPts val="2400"/>
              </a:spcAft>
              <a:buClrTx/>
              <a:buSzTx/>
              <a:buFontTx/>
              <a:buNone/>
              <a:tabLst/>
              <a:defRPr/>
            </a:pPr>
            <a:r>
              <a:rPr kumimoji="0" lang="en-US" sz="1200" b="1" i="0" u="none" strike="noStrike" kern="1200" cap="none" spc="0" normalizeH="0" baseline="0" noProof="0" dirty="0">
                <a:ln>
                  <a:noFill/>
                </a:ln>
                <a:effectLst/>
                <a:uLnTx/>
                <a:uFillTx/>
                <a:latin typeface="Arial" panose="020B0604020202020204" pitchFamily="34" charset="0"/>
                <a:ea typeface="ヒラギノ角ゴ Pro W3" charset="-128"/>
                <a:cs typeface="Arial" panose="020B0604020202020204" pitchFamily="34" charset="0"/>
              </a:rPr>
              <a:t>Artemis III will land the first woman and the first person of color on the Moon. This mission will be the culmination of the rigorous testing and more than two million miles accumulated in space on NASA’s deep space transportation systems during Artemis I and II.  Orion and its crew will once again travel to the Moon, this time to make history with the first woman and next man to walk on the surface. Two astronauts will board the human landing system, which will carry them to the lunar </a:t>
            </a:r>
            <a:r>
              <a:rPr kumimoji="0" lang="en-US" sz="1200" b="1" i="0" u="none" strike="noStrike" kern="1200" cap="none" spc="0" normalizeH="0" baseline="0" noProof="0" dirty="0" err="1">
                <a:ln>
                  <a:noFill/>
                </a:ln>
                <a:effectLst/>
                <a:uLnTx/>
                <a:uFillTx/>
                <a:latin typeface="Arial" panose="020B0604020202020204" pitchFamily="34" charset="0"/>
                <a:ea typeface="ヒラギノ角ゴ Pro W3" charset="-128"/>
                <a:cs typeface="Arial" panose="020B0604020202020204" pitchFamily="34" charset="0"/>
              </a:rPr>
              <a:t>Sout</a:t>
            </a:r>
            <a:r>
              <a:rPr lang="en-US" sz="1200" b="1" dirty="0">
                <a:latin typeface="Arial" panose="020B0604020202020204" pitchFamily="34" charset="0"/>
                <a:ea typeface="ヒラギノ角ゴ Pro W3" charset="-128"/>
                <a:cs typeface="Arial" panose="020B0604020202020204" pitchFamily="34" charset="0"/>
              </a:rPr>
              <a:t>h Pole</a:t>
            </a:r>
            <a:r>
              <a:rPr kumimoji="0" lang="en-US" sz="1200" b="1" i="0" u="none" strike="noStrike" kern="1200" cap="none" spc="0" normalizeH="0" baseline="0" noProof="0" dirty="0">
                <a:ln>
                  <a:noFill/>
                </a:ln>
                <a:effectLst/>
                <a:uLnTx/>
                <a:uFillTx/>
                <a:latin typeface="Arial" panose="020B0604020202020204" pitchFamily="34" charset="0"/>
                <a:ea typeface="ヒラギノ角ゴ Pro W3" charset="-128"/>
                <a:cs typeface="Arial" panose="020B0604020202020204" pitchFamily="34" charset="0"/>
              </a:rPr>
              <a:t> with </a:t>
            </a:r>
            <a:r>
              <a:rPr kumimoji="0" lang="en-US" sz="1200" b="0" i="0" u="none" strike="noStrike" kern="1200" cap="none" spc="0" normalizeH="0" baseline="0" noProof="0" dirty="0">
                <a:ln>
                  <a:noFill/>
                </a:ln>
                <a:effectLst/>
                <a:uLnTx/>
                <a:uFillTx/>
                <a:latin typeface="Arial" panose="020B0604020202020204" pitchFamily="34" charset="0"/>
                <a:ea typeface="ヒラギノ角ゴ Pro W3" charset="-128"/>
                <a:cs typeface="Arial" panose="020B0604020202020204" pitchFamily="34" charset="0"/>
              </a:rPr>
              <a:t>science tools and equipment. </a:t>
            </a:r>
          </a:p>
          <a:p>
            <a:pPr marL="0" marR="0" lvl="0" indent="0" algn="l" defTabSz="457146" rtl="0" eaLnBrk="1" fontAlgn="base" latinLnBrk="0" hangingPunct="1">
              <a:lnSpc>
                <a:spcPct val="100000"/>
              </a:lnSpc>
              <a:spcBef>
                <a:spcPct val="0"/>
              </a:spcBef>
              <a:spcAft>
                <a:spcPts val="2400"/>
              </a:spcAft>
              <a:buClrTx/>
              <a:buSzTx/>
              <a:buFontTx/>
              <a:buNone/>
              <a:tabLst/>
              <a:defRPr/>
            </a:pPr>
            <a:r>
              <a:rPr kumimoji="0" lang="en-US" sz="1200" b="0" i="0" u="none" strike="noStrike" kern="1200" cap="none" spc="0" normalizeH="0" baseline="0" noProof="0" dirty="0">
                <a:ln>
                  <a:noFill/>
                </a:ln>
                <a:effectLst/>
                <a:uLnTx/>
                <a:uFillTx/>
                <a:latin typeface="Arial" panose="020B0604020202020204" pitchFamily="34" charset="0"/>
                <a:ea typeface="ヒラギノ角ゴ Pro W3" charset="-128"/>
                <a:cs typeface="Arial" panose="020B0604020202020204" pitchFamily="34" charset="0"/>
              </a:rPr>
              <a:t>Artemis III will take place no earlier than 2025.</a:t>
            </a:r>
          </a:p>
          <a:p>
            <a:pPr marL="0" marR="0" lvl="0" indent="0" algn="l" defTabSz="457146" rtl="0" eaLnBrk="1" fontAlgn="base" latinLnBrk="0" hangingPunct="1">
              <a:lnSpc>
                <a:spcPct val="100000"/>
              </a:lnSpc>
              <a:spcBef>
                <a:spcPct val="0"/>
              </a:spcBef>
              <a:spcAft>
                <a:spcPts val="2400"/>
              </a:spcAft>
              <a:buClrTx/>
              <a:buSzTx/>
              <a:buFontTx/>
              <a:buNone/>
              <a:tabLst/>
              <a:defRPr/>
            </a:pPr>
            <a:r>
              <a:rPr kumimoji="0" lang="en-US" sz="1200" b="0" i="0" u="none" strike="noStrike" kern="1200" cap="none" spc="0" normalizeH="0" baseline="0" noProof="0" dirty="0">
                <a:ln>
                  <a:noFill/>
                </a:ln>
                <a:effectLst/>
                <a:uLnTx/>
                <a:uFillTx/>
                <a:latin typeface="Arial" panose="020B0604020202020204" pitchFamily="34" charset="0"/>
                <a:ea typeface="ヒラギノ角ゴ Pro W3" charset="-128"/>
                <a:cs typeface="Arial" panose="020B0604020202020204" pitchFamily="34" charset="0"/>
              </a:rPr>
              <a:t>The exact landing site depends on several factors, including the specific science objectives and the launch date. </a:t>
            </a:r>
          </a:p>
          <a:p>
            <a:pPr marL="0" marR="0" lvl="0" indent="0" algn="l" defTabSz="457146" rtl="0" eaLnBrk="1" fontAlgn="base" latinLnBrk="0" hangingPunct="1">
              <a:lnSpc>
                <a:spcPct val="100000"/>
              </a:lnSpc>
              <a:spcBef>
                <a:spcPct val="0"/>
              </a:spcBef>
              <a:spcAft>
                <a:spcPts val="2400"/>
              </a:spcAft>
              <a:buClrTx/>
              <a:buSzTx/>
              <a:buFontTx/>
              <a:buNone/>
              <a:tabLst/>
              <a:defRPr/>
            </a:pPr>
            <a:r>
              <a:rPr kumimoji="0" lang="en-US" sz="1200" b="0" i="0" u="none" strike="noStrike" kern="1200" cap="none" spc="0" normalizeH="0" baseline="0" noProof="0" dirty="0">
                <a:ln>
                  <a:noFill/>
                </a:ln>
                <a:effectLst/>
                <a:uLnTx/>
                <a:uFillTx/>
                <a:latin typeface="Arial" panose="020B0604020202020204" pitchFamily="34" charset="0"/>
                <a:ea typeface="ヒラギノ角ゴ Pro W3" charset="-128"/>
                <a:cs typeface="Arial" panose="020B0604020202020204" pitchFamily="34" charset="0"/>
              </a:rPr>
              <a:t>Crew Surface Operations Include:</a:t>
            </a:r>
          </a:p>
          <a:p>
            <a:pPr marL="171450" marR="0" lvl="0" indent="-171450" algn="l" defTabSz="457146" rtl="0" eaLnBrk="1" fontAlgn="base" latinLnBrk="0" hangingPunct="1">
              <a:lnSpc>
                <a:spcPct val="100000"/>
              </a:lnSpc>
              <a:spcBef>
                <a:spcPct val="0"/>
              </a:spcBef>
              <a:spcAft>
                <a:spcPts val="2400"/>
              </a:spcAft>
              <a:buClrTx/>
              <a:buSzTx/>
              <a:buFont typeface="Arial" panose="020B0604020202020204" pitchFamily="34" charset="0"/>
              <a:buChar char="•"/>
              <a:tabLst/>
              <a:defRPr/>
            </a:pPr>
            <a:r>
              <a:rPr lang="en-US" dirty="0">
                <a:latin typeface="Arial" panose="020B0604020202020204" pitchFamily="34" charset="0"/>
                <a:cs typeface="Arial" panose="020B0604020202020204" pitchFamily="34" charset="0"/>
              </a:rPr>
              <a:t>Two crew live in the landing system cabin for 6.5 days on the lunar surface</a:t>
            </a:r>
          </a:p>
          <a:p>
            <a:pPr marL="171450" marR="0" lvl="0" indent="-171450" algn="l" defTabSz="457146" rtl="0" eaLnBrk="1" fontAlgn="base" latinLnBrk="0" hangingPunct="1">
              <a:lnSpc>
                <a:spcPct val="100000"/>
              </a:lnSpc>
              <a:spcBef>
                <a:spcPct val="0"/>
              </a:spcBef>
              <a:spcAft>
                <a:spcPts val="2400"/>
              </a:spcAft>
              <a:buClrTx/>
              <a:buSzTx/>
              <a:buFont typeface="Arial" panose="020B0604020202020204" pitchFamily="34" charset="0"/>
              <a:buChar char="•"/>
              <a:tabLst/>
              <a:defRPr/>
            </a:pPr>
            <a:r>
              <a:rPr lang="en-US" dirty="0">
                <a:latin typeface="Arial" panose="020B0604020202020204" pitchFamily="34" charset="0"/>
                <a:cs typeface="Arial" panose="020B0604020202020204" pitchFamily="34" charset="0"/>
              </a:rPr>
              <a:t>Goal of up to four moonwalks, with reserves for a fifth contingency moonwalk</a:t>
            </a:r>
          </a:p>
          <a:p>
            <a:pPr marL="171450" marR="0" lvl="0" indent="-171450" algn="l" defTabSz="457146" rtl="0" eaLnBrk="1" fontAlgn="base" latinLnBrk="0" hangingPunct="1">
              <a:lnSpc>
                <a:spcPct val="100000"/>
              </a:lnSpc>
              <a:spcBef>
                <a:spcPct val="0"/>
              </a:spcBef>
              <a:spcAft>
                <a:spcPts val="2400"/>
              </a:spcAft>
              <a:buClrTx/>
              <a:buSzTx/>
              <a:buFont typeface="Arial" panose="020B0604020202020204" pitchFamily="34" charset="0"/>
              <a:buChar char="•"/>
              <a:tabLst/>
              <a:defRPr/>
            </a:pPr>
            <a:r>
              <a:rPr lang="en-US" dirty="0">
                <a:latin typeface="Arial" panose="020B0604020202020204" pitchFamily="34" charset="0"/>
                <a:cs typeface="Arial" panose="020B0604020202020204" pitchFamily="34" charset="0"/>
              </a:rPr>
              <a:t>Collect a variety of samples to return to Earth for later research</a:t>
            </a:r>
          </a:p>
          <a:p>
            <a:pPr marL="628650" marR="0" lvl="1" indent="-171450" algn="l" defTabSz="457146" rtl="0" eaLnBrk="1" fontAlgn="base" latinLnBrk="0" hangingPunct="1">
              <a:lnSpc>
                <a:spcPct val="100000"/>
              </a:lnSpc>
              <a:spcBef>
                <a:spcPct val="0"/>
              </a:spcBef>
              <a:spcAft>
                <a:spcPts val="2400"/>
              </a:spcAft>
              <a:buClrTx/>
              <a:buSzTx/>
              <a:buFont typeface="Arial" panose="020B0604020202020204" pitchFamily="34" charset="0"/>
              <a:buChar char="•"/>
              <a:tabLst/>
              <a:defRPr/>
            </a:pPr>
            <a:r>
              <a:rPr lang="en-US" dirty="0">
                <a:latin typeface="Arial" panose="020B0604020202020204" pitchFamily="34" charset="0"/>
                <a:cs typeface="Arial" panose="020B0604020202020204" pitchFamily="34" charset="0"/>
              </a:rPr>
              <a:t>Rock </a:t>
            </a:r>
            <a:r>
              <a:rPr lang="en-US" sz="1200" dirty="0">
                <a:latin typeface="Arial" panose="020B0604020202020204" pitchFamily="34" charset="0"/>
                <a:cs typeface="Arial" panose="020B0604020202020204" pitchFamily="34" charset="0"/>
              </a:rPr>
              <a:t>samples to help date the sequence of impact events on the Moon</a:t>
            </a:r>
          </a:p>
          <a:p>
            <a:pPr marL="628650" marR="0" lvl="1" indent="-171450" algn="l" defTabSz="457146" rtl="0" eaLnBrk="1" fontAlgn="base" latinLnBrk="0" hangingPunct="1">
              <a:lnSpc>
                <a:spcPct val="100000"/>
              </a:lnSpc>
              <a:spcBef>
                <a:spcPct val="0"/>
              </a:spcBef>
              <a:spcAft>
                <a:spcPts val="2400"/>
              </a:spcAft>
              <a:buClrTx/>
              <a:buSzTx/>
              <a:buFont typeface="Arial" panose="020B0604020202020204" pitchFamily="34" charset="0"/>
              <a:buChar char="•"/>
              <a:tabLst/>
              <a:defRPr/>
            </a:pPr>
            <a:r>
              <a:rPr lang="en-US" sz="1200" dirty="0">
                <a:latin typeface="Arial" panose="020B0604020202020204" pitchFamily="34" charset="0"/>
                <a:cs typeface="Arial" panose="020B0604020202020204" pitchFamily="34" charset="0"/>
              </a:rPr>
              <a:t>Core tube samples to capture ancient solar wind trapped in regolith layers </a:t>
            </a:r>
          </a:p>
          <a:p>
            <a:pPr marL="628650" marR="0" lvl="1" indent="-171450" algn="l" defTabSz="457146" rtl="0" eaLnBrk="1" fontAlgn="base" latinLnBrk="0" hangingPunct="1">
              <a:lnSpc>
                <a:spcPct val="100000"/>
              </a:lnSpc>
              <a:spcBef>
                <a:spcPct val="0"/>
              </a:spcBef>
              <a:spcAft>
                <a:spcPts val="2400"/>
              </a:spcAft>
              <a:buClrTx/>
              <a:buSzTx/>
              <a:buFont typeface="Arial" panose="020B0604020202020204" pitchFamily="34" charset="0"/>
              <a:buChar char="•"/>
              <a:tabLst/>
              <a:defRPr/>
            </a:pPr>
            <a:r>
              <a:rPr lang="en-US" sz="1200" dirty="0">
                <a:latin typeface="Arial" panose="020B0604020202020204" pitchFamily="34" charset="0"/>
                <a:cs typeface="Arial" panose="020B0604020202020204" pitchFamily="34" charset="0"/>
              </a:rPr>
              <a:t>Paired samples of material within and outside a permanently shadowed region</a:t>
            </a:r>
          </a:p>
          <a:p>
            <a:pPr marL="628650" marR="0" lvl="1" indent="-171450" algn="l" defTabSz="457146" rtl="0" eaLnBrk="1" fontAlgn="base" latinLnBrk="0" hangingPunct="1">
              <a:lnSpc>
                <a:spcPct val="100000"/>
              </a:lnSpc>
              <a:spcBef>
                <a:spcPct val="0"/>
              </a:spcBef>
              <a:spcAft>
                <a:spcPts val="2400"/>
              </a:spcAft>
              <a:buClrTx/>
              <a:buSzTx/>
              <a:buFont typeface="Arial" panose="020B0604020202020204" pitchFamily="34" charset="0"/>
              <a:buChar char="•"/>
              <a:tabLst/>
              <a:defRPr/>
            </a:pPr>
            <a:endParaRPr lang="en-US" dirty="0">
              <a:latin typeface="Arial" panose="020B0604020202020204" pitchFamily="34" charset="0"/>
              <a:cs typeface="Arial" panose="020B0604020202020204" pitchFamily="34" charset="0"/>
            </a:endParaRPr>
          </a:p>
          <a:p>
            <a:pPr marL="171450" marR="0" lvl="0" indent="-171450" algn="l" defTabSz="457146" rtl="0" eaLnBrk="1" fontAlgn="base" latinLnBrk="0" hangingPunct="1">
              <a:lnSpc>
                <a:spcPct val="100000"/>
              </a:lnSpc>
              <a:spcBef>
                <a:spcPct val="0"/>
              </a:spcBef>
              <a:spcAft>
                <a:spcPts val="2400"/>
              </a:spcAft>
              <a:buClrTx/>
              <a:buSzTx/>
              <a:buFont typeface="Arial" panose="020B0604020202020204" pitchFamily="34" charset="0"/>
              <a:buChar char="•"/>
              <a:tabLst/>
              <a:defRPr/>
            </a:pPr>
            <a:endParaRPr lang="en-US" dirty="0">
              <a:latin typeface="Arial" panose="020B0604020202020204" pitchFamily="34" charset="0"/>
              <a:cs typeface="Arial" panose="020B0604020202020204" pitchFamily="34" charset="0"/>
            </a:endParaRPr>
          </a:p>
          <a:p>
            <a:pPr marL="0" marR="0" lvl="0" indent="0" algn="l" defTabSz="457146" rtl="0" eaLnBrk="1" fontAlgn="base" latinLnBrk="0" hangingPunct="1">
              <a:lnSpc>
                <a:spcPct val="100000"/>
              </a:lnSpc>
              <a:spcBef>
                <a:spcPct val="0"/>
              </a:spcBef>
              <a:spcAft>
                <a:spcPts val="2400"/>
              </a:spcAft>
              <a:buClrTx/>
              <a:buSzTx/>
              <a:buFontTx/>
              <a:buNone/>
              <a:tabLst/>
              <a:defRPr/>
            </a:pPr>
            <a:endParaRPr kumimoji="0" lang="en-US" sz="1200" b="0" i="0" u="none" strike="noStrike" kern="1200" cap="none" spc="0" normalizeH="0" baseline="0" noProof="0" dirty="0">
              <a:ln>
                <a:noFill/>
              </a:ln>
              <a:effectLst/>
              <a:uLnTx/>
              <a:uFillTx/>
              <a:latin typeface="Arial" panose="020B0604020202020204" pitchFamily="34" charset="0"/>
              <a:ea typeface="ヒラギノ角ゴ Pro W3" charset="-128"/>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7637AF3C-B64B-574E-9186-BE5333C7FE7E}" type="slidenum">
              <a:rPr lang="en-US" smtClean="0"/>
              <a:t>18</a:t>
            </a:fld>
            <a:endParaRPr lang="en-US"/>
          </a:p>
        </p:txBody>
      </p:sp>
    </p:spTree>
    <p:extLst>
      <p:ext uri="{BB962C8B-B14F-4D97-AF65-F5344CB8AC3E}">
        <p14:creationId xmlns:p14="http://schemas.microsoft.com/office/powerpoint/2010/main" val="22472194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HQ Office of Communications outreach package via Laura Means/MSFC , HLS Program Strategic Communications</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CB8429-B462-4C80-A139-DC56FBC7CBD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668553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HQ Office of Communications outreach package via Laura Means/MSFC , HLS Program Strategic Communications</a:t>
            </a:r>
          </a:p>
          <a:p>
            <a:endParaRPr lang="en-US" dirty="0"/>
          </a:p>
        </p:txBody>
      </p:sp>
      <p:sp>
        <p:nvSpPr>
          <p:cNvPr id="4" name="Slide Number Placeholder 3"/>
          <p:cNvSpPr>
            <a:spLocks noGrp="1"/>
          </p:cNvSpPr>
          <p:nvPr>
            <p:ph type="sldNum" sz="quarter" idx="5"/>
          </p:nvPr>
        </p:nvSpPr>
        <p:spPr/>
        <p:txBody>
          <a:bodyPr/>
          <a:lstStyle/>
          <a:p>
            <a:fld id="{00225F7F-798D-4897-99B6-D44E3F78FBEC}" type="slidenum">
              <a:rPr lang="en-US" smtClean="0"/>
              <a:t>20</a:t>
            </a:fld>
            <a:endParaRPr lang="en-US"/>
          </a:p>
        </p:txBody>
      </p:sp>
    </p:spTree>
    <p:extLst>
      <p:ext uri="{BB962C8B-B14F-4D97-AF65-F5344CB8AC3E}">
        <p14:creationId xmlns:p14="http://schemas.microsoft.com/office/powerpoint/2010/main" val="32938314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HQ Office of Communications outreach package via Laura Means/MSFC , HLS Program Strategic Communications</a:t>
            </a:r>
          </a:p>
          <a:p>
            <a:endParaRPr lang="en-US" dirty="0"/>
          </a:p>
        </p:txBody>
      </p:sp>
      <p:sp>
        <p:nvSpPr>
          <p:cNvPr id="4" name="Slide Number Placeholder 3"/>
          <p:cNvSpPr>
            <a:spLocks noGrp="1"/>
          </p:cNvSpPr>
          <p:nvPr>
            <p:ph type="sldNum" sz="quarter" idx="5"/>
          </p:nvPr>
        </p:nvSpPr>
        <p:spPr/>
        <p:txBody>
          <a:bodyPr/>
          <a:lstStyle/>
          <a:p>
            <a:fld id="{00225F7F-798D-4897-99B6-D44E3F78FBEC}" type="slidenum">
              <a:rPr lang="en-US" smtClean="0"/>
              <a:t>21</a:t>
            </a:fld>
            <a:endParaRPr lang="en-US"/>
          </a:p>
        </p:txBody>
      </p:sp>
    </p:spTree>
    <p:extLst>
      <p:ext uri="{BB962C8B-B14F-4D97-AF65-F5344CB8AC3E}">
        <p14:creationId xmlns:p14="http://schemas.microsoft.com/office/powerpoint/2010/main" val="34049643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HQ Office of Communications outreach package via Laura Means/MSFC , HLS Program Strategic Communications</a:t>
            </a:r>
          </a:p>
          <a:p>
            <a:endParaRPr lang="en-US" dirty="0"/>
          </a:p>
        </p:txBody>
      </p:sp>
      <p:sp>
        <p:nvSpPr>
          <p:cNvPr id="4" name="Slide Number Placeholder 3"/>
          <p:cNvSpPr>
            <a:spLocks noGrp="1"/>
          </p:cNvSpPr>
          <p:nvPr>
            <p:ph type="sldNum" sz="quarter" idx="5"/>
          </p:nvPr>
        </p:nvSpPr>
        <p:spPr/>
        <p:txBody>
          <a:bodyPr/>
          <a:lstStyle/>
          <a:p>
            <a:fld id="{00225F7F-798D-4897-99B6-D44E3F78FBEC}" type="slidenum">
              <a:rPr lang="en-US" smtClean="0"/>
              <a:t>22</a:t>
            </a:fld>
            <a:endParaRPr lang="en-US"/>
          </a:p>
        </p:txBody>
      </p:sp>
    </p:spTree>
    <p:extLst>
      <p:ext uri="{BB962C8B-B14F-4D97-AF65-F5344CB8AC3E}">
        <p14:creationId xmlns:p14="http://schemas.microsoft.com/office/powerpoint/2010/main" val="11225519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HQ Office of Communications outreach package via Laura Means/MSFC , HLS Program Strategic Communications</a:t>
            </a:r>
          </a:p>
          <a:p>
            <a:endParaRPr lang="en-US" dirty="0"/>
          </a:p>
        </p:txBody>
      </p:sp>
      <p:sp>
        <p:nvSpPr>
          <p:cNvPr id="4" name="Slide Number Placeholder 3"/>
          <p:cNvSpPr>
            <a:spLocks noGrp="1"/>
          </p:cNvSpPr>
          <p:nvPr>
            <p:ph type="sldNum" sz="quarter" idx="5"/>
          </p:nvPr>
        </p:nvSpPr>
        <p:spPr/>
        <p:txBody>
          <a:bodyPr/>
          <a:lstStyle/>
          <a:p>
            <a:fld id="{00225F7F-798D-4897-99B6-D44E3F78FBEC}" type="slidenum">
              <a:rPr lang="en-US" smtClean="0"/>
              <a:t>23</a:t>
            </a:fld>
            <a:endParaRPr lang="en-US"/>
          </a:p>
        </p:txBody>
      </p:sp>
    </p:spTree>
    <p:extLst>
      <p:ext uri="{BB962C8B-B14F-4D97-AF65-F5344CB8AC3E}">
        <p14:creationId xmlns:p14="http://schemas.microsoft.com/office/powerpoint/2010/main" val="6494707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HQ Office of Communications outreach package via Laura Means/MSFC , HLS Program Strategic Communications</a:t>
            </a:r>
          </a:p>
          <a:p>
            <a:endParaRPr lang="en-US" dirty="0"/>
          </a:p>
        </p:txBody>
      </p:sp>
      <p:sp>
        <p:nvSpPr>
          <p:cNvPr id="4" name="Slide Number Placeholder 3"/>
          <p:cNvSpPr>
            <a:spLocks noGrp="1"/>
          </p:cNvSpPr>
          <p:nvPr>
            <p:ph type="sldNum" sz="quarter" idx="5"/>
          </p:nvPr>
        </p:nvSpPr>
        <p:spPr/>
        <p:txBody>
          <a:bodyPr/>
          <a:lstStyle/>
          <a:p>
            <a:fld id="{00225F7F-798D-4897-99B6-D44E3F78FBEC}" type="slidenum">
              <a:rPr lang="en-US" smtClean="0"/>
              <a:t>24</a:t>
            </a:fld>
            <a:endParaRPr lang="en-US"/>
          </a:p>
        </p:txBody>
      </p:sp>
    </p:spTree>
    <p:extLst>
      <p:ext uri="{BB962C8B-B14F-4D97-AF65-F5344CB8AC3E}">
        <p14:creationId xmlns:p14="http://schemas.microsoft.com/office/powerpoint/2010/main" val="14502581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HQ Office of Communications outreach package via Laura Means/MSFC , HLS Program Strategic Communications</a:t>
            </a:r>
          </a:p>
          <a:p>
            <a:endParaRPr lang="en-US" dirty="0"/>
          </a:p>
        </p:txBody>
      </p:sp>
      <p:sp>
        <p:nvSpPr>
          <p:cNvPr id="4" name="Slide Number Placeholder 3"/>
          <p:cNvSpPr>
            <a:spLocks noGrp="1"/>
          </p:cNvSpPr>
          <p:nvPr>
            <p:ph type="sldNum" sz="quarter" idx="5"/>
          </p:nvPr>
        </p:nvSpPr>
        <p:spPr/>
        <p:txBody>
          <a:bodyPr/>
          <a:lstStyle/>
          <a:p>
            <a:fld id="{00225F7F-798D-4897-99B6-D44E3F78FBEC}" type="slidenum">
              <a:rPr lang="en-US" smtClean="0"/>
              <a:t>25</a:t>
            </a:fld>
            <a:endParaRPr lang="en-US"/>
          </a:p>
        </p:txBody>
      </p:sp>
    </p:spTree>
    <p:extLst>
      <p:ext uri="{BB962C8B-B14F-4D97-AF65-F5344CB8AC3E}">
        <p14:creationId xmlns:p14="http://schemas.microsoft.com/office/powerpoint/2010/main" val="41773343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HQ Office of Communications outreach package via Laura Means/MSFC , HLS Program Strategic Communications</a:t>
            </a:r>
          </a:p>
          <a:p>
            <a:endParaRPr lang="en-US" dirty="0"/>
          </a:p>
        </p:txBody>
      </p:sp>
      <p:sp>
        <p:nvSpPr>
          <p:cNvPr id="4" name="Slide Number Placeholder 3"/>
          <p:cNvSpPr>
            <a:spLocks noGrp="1"/>
          </p:cNvSpPr>
          <p:nvPr>
            <p:ph type="sldNum" sz="quarter" idx="5"/>
          </p:nvPr>
        </p:nvSpPr>
        <p:spPr/>
        <p:txBody>
          <a:bodyPr/>
          <a:lstStyle/>
          <a:p>
            <a:fld id="{00225F7F-798D-4897-99B6-D44E3F78FBEC}" type="slidenum">
              <a:rPr lang="en-US" smtClean="0"/>
              <a:t>26</a:t>
            </a:fld>
            <a:endParaRPr lang="en-US"/>
          </a:p>
        </p:txBody>
      </p:sp>
    </p:spTree>
    <p:extLst>
      <p:ext uri="{BB962C8B-B14F-4D97-AF65-F5344CB8AC3E}">
        <p14:creationId xmlns:p14="http://schemas.microsoft.com/office/powerpoint/2010/main" val="15650339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HQ Office of Communications outreach package via Laura Means/MSFC , HLS Program Strategic Communications</a:t>
            </a:r>
          </a:p>
          <a:p>
            <a:endParaRPr lang="en-US" dirty="0"/>
          </a:p>
        </p:txBody>
      </p:sp>
      <p:sp>
        <p:nvSpPr>
          <p:cNvPr id="4" name="Slide Number Placeholder 3"/>
          <p:cNvSpPr>
            <a:spLocks noGrp="1"/>
          </p:cNvSpPr>
          <p:nvPr>
            <p:ph type="sldNum" sz="quarter" idx="5"/>
          </p:nvPr>
        </p:nvSpPr>
        <p:spPr/>
        <p:txBody>
          <a:bodyPr/>
          <a:lstStyle/>
          <a:p>
            <a:fld id="{00225F7F-798D-4897-99B6-D44E3F78FBEC}" type="slidenum">
              <a:rPr lang="en-US" smtClean="0"/>
              <a:t>27</a:t>
            </a:fld>
            <a:endParaRPr lang="en-US"/>
          </a:p>
        </p:txBody>
      </p:sp>
    </p:spTree>
    <p:extLst>
      <p:ext uri="{BB962C8B-B14F-4D97-AF65-F5344CB8AC3E}">
        <p14:creationId xmlns:p14="http://schemas.microsoft.com/office/powerpoint/2010/main" val="14721411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u="none" kern="1200" dirty="0">
                <a:solidFill>
                  <a:schemeClr val="tx1"/>
                </a:solidFill>
                <a:effectLst/>
                <a:latin typeface="+mn-lt"/>
                <a:ea typeface="+mn-ea"/>
                <a:cs typeface="+mn-cs"/>
              </a:rPr>
              <a:t>Each Artemins mission to the surface will help test Space Suits, habitats, landers, rovers and systems to prepare for Mars.  Each time we visit the surface, we will stay longer.  We will  live on another world and use what we’ve learned to prepare for Mars.</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NASA will build on the momentum of that human return mission in four years and plans to send crew to the Moon about once per year thereafter. To give astronauts a place to live and work on the Moon, the agency’s </a:t>
            </a:r>
            <a:r>
              <a:rPr lang="en-US" sz="1200" b="0" i="0" u="sng" strike="noStrike" kern="1200" dirty="0">
                <a:solidFill>
                  <a:schemeClr val="tx1"/>
                </a:solidFill>
                <a:effectLst/>
                <a:latin typeface="+mn-lt"/>
                <a:ea typeface="+mn-ea"/>
                <a:cs typeface="+mn-cs"/>
                <a:hlinkClick r:id="rId3"/>
              </a:rPr>
              <a:t>Artemis Base Camp</a:t>
            </a:r>
            <a:r>
              <a:rPr lang="en-US" sz="1200" b="0" i="0" kern="1200" dirty="0">
                <a:solidFill>
                  <a:schemeClr val="tx1"/>
                </a:solidFill>
                <a:effectLst/>
                <a:latin typeface="+mn-lt"/>
                <a:ea typeface="+mn-ea"/>
                <a:cs typeface="+mn-cs"/>
              </a:rPr>
              <a:t> concept includes a modern lunar cabin, a rover and even a mobile home. Early missions will include short surface stays, but as the base camp evolves, the goal is to allow crew to stay at the lunar surface for up to two months at a time.</a:t>
            </a:r>
          </a:p>
          <a:p>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dirty="0">
                <a:solidFill>
                  <a:srgbClr val="000000"/>
                </a:solidFill>
                <a:effectLst/>
                <a:latin typeface="Helvetica Neue"/>
              </a:rPr>
              <a:t>NASA has selected Axiom Space and Collins Aerospace to advance spacewalking capabilities in low-Earth orbit and at the Moon, by buying services that provide astronauts with next generation spacesuit and spacewalk systems to work outside the International Space Station, explore the lunar surface on </a:t>
            </a:r>
            <a:r>
              <a:rPr lang="en-US" sz="1200" b="0" i="0" u="none" strike="noStrike" dirty="0">
                <a:solidFill>
                  <a:srgbClr val="428BCA"/>
                </a:solidFill>
                <a:effectLst/>
                <a:latin typeface="Helvetica Neue"/>
                <a:hlinkClick r:id="rId4"/>
              </a:rPr>
              <a:t>Artemis missions</a:t>
            </a:r>
            <a:r>
              <a:rPr lang="en-US" sz="1200" b="0" i="0" dirty="0">
                <a:solidFill>
                  <a:srgbClr val="000000"/>
                </a:solidFill>
                <a:effectLst/>
                <a:latin typeface="Helvetica Neue"/>
              </a:rPr>
              <a:t>, and prepare for human missions to Mars.</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On the surface, the core elements for a sustained presence would include an emphasis on mobility to allow astronauts to explore more of the Moon and conduct more science:</a:t>
            </a: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A lunar terrain vehicle or </a:t>
            </a:r>
            <a:r>
              <a:rPr lang="en-US" sz="1200" b="0" i="0" u="none" strike="noStrike" kern="1200" dirty="0">
                <a:solidFill>
                  <a:schemeClr val="tx1"/>
                </a:solidFill>
                <a:effectLst/>
                <a:latin typeface="+mn-lt"/>
                <a:ea typeface="+mn-ea"/>
                <a:cs typeface="+mn-cs"/>
                <a:hlinkClick r:id="rId5"/>
              </a:rPr>
              <a:t>LTV</a:t>
            </a:r>
            <a:r>
              <a:rPr lang="en-US" sz="1200" b="0" i="0" kern="1200" dirty="0">
                <a:solidFill>
                  <a:schemeClr val="tx1"/>
                </a:solidFill>
                <a:effectLst/>
                <a:latin typeface="+mn-lt"/>
                <a:ea typeface="+mn-ea"/>
                <a:cs typeface="+mn-cs"/>
              </a:rPr>
              <a:t>, would transport crew around the landing zone</a:t>
            </a: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The Pressurized Rover would enable crews to take trips across the Moon lasting up to 45 days</a:t>
            </a: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A lunar surface habitat would house as many as four crew members on shorter surface stays</a:t>
            </a: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Astronauts working on the lunar surface also could test advanced robotics, as well as a wide set of new technologies identified in the </a:t>
            </a:r>
            <a:r>
              <a:rPr lang="en-US" sz="1200" b="0" i="0" u="none" strike="noStrike" kern="1200" dirty="0">
                <a:solidFill>
                  <a:schemeClr val="tx1"/>
                </a:solidFill>
                <a:effectLst/>
                <a:latin typeface="+mn-lt"/>
                <a:ea typeface="+mn-ea"/>
                <a:cs typeface="+mn-cs"/>
                <a:hlinkClick r:id="rId6"/>
              </a:rPr>
              <a:t>Lunar Surface Innovation Initiative</a:t>
            </a:r>
            <a:r>
              <a:rPr lang="en-US" sz="1200" b="0" i="0" kern="1200" dirty="0">
                <a:solidFill>
                  <a:schemeClr val="tx1"/>
                </a:solidFill>
                <a:effectLst/>
                <a:latin typeface="+mn-lt"/>
                <a:ea typeface="+mn-ea"/>
                <a:cs typeface="+mn-cs"/>
              </a:rPr>
              <a:t>, focusing on tech development in the areas such as of in-situ resource utilization (ISRU) and power systems. </a:t>
            </a: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Rovers will carry a variety of instruments including ISRU experiments that will generate information on the availability and extraction of usable resources (e.g., oxygen and water). Advancing these technologies could enable the production of fuel, water, and/or oxygen from local materials, enabling sustainable surface operations with decreasing supply needs from Earth.</a:t>
            </a:r>
          </a:p>
          <a:p>
            <a:endParaRPr lang="en-US"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Scientists and engineers are helping NASA determine the precise location of the </a:t>
            </a:r>
            <a:r>
              <a:rPr lang="en-US" sz="1200" b="0" i="0" u="none" strike="noStrike" kern="1200" dirty="0">
                <a:solidFill>
                  <a:schemeClr val="tx1"/>
                </a:solidFill>
                <a:effectLst/>
                <a:latin typeface="+mn-lt"/>
                <a:ea typeface="+mn-ea"/>
                <a:cs typeface="+mn-cs"/>
                <a:hlinkClick r:id="rId3"/>
              </a:rPr>
              <a:t>Artemis Base Camp</a:t>
            </a:r>
            <a:r>
              <a:rPr lang="en-US" sz="1200" b="0" i="0" kern="1200" dirty="0">
                <a:solidFill>
                  <a:schemeClr val="tx1"/>
                </a:solidFill>
                <a:effectLst/>
                <a:latin typeface="+mn-lt"/>
                <a:ea typeface="+mn-ea"/>
                <a:cs typeface="+mn-cs"/>
              </a:rPr>
              <a:t> concept. Among the many things NASA must take into account in choosing a specific location are two key features: The site must bask in near continuous sunlight to power the base and moderate extreme temperature swings, and it must offer easy access to areas of complete darkness that hold water ice.</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37AF3C-B64B-574E-9186-BE5333C7FE7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22006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Author observations</a:t>
            </a:r>
          </a:p>
        </p:txBody>
      </p:sp>
      <p:sp>
        <p:nvSpPr>
          <p:cNvPr id="4" name="Slide Number Placeholder 3"/>
          <p:cNvSpPr>
            <a:spLocks noGrp="1"/>
          </p:cNvSpPr>
          <p:nvPr>
            <p:ph type="sldNum" sz="quarter" idx="5"/>
          </p:nvPr>
        </p:nvSpPr>
        <p:spPr/>
        <p:txBody>
          <a:bodyPr/>
          <a:lstStyle/>
          <a:p>
            <a:fld id="{00225F7F-798D-4897-99B6-D44E3F78FBEC}" type="slidenum">
              <a:rPr lang="en-US" smtClean="0"/>
              <a:t>29</a:t>
            </a:fld>
            <a:endParaRPr lang="en-US"/>
          </a:p>
        </p:txBody>
      </p:sp>
    </p:spTree>
    <p:extLst>
      <p:ext uri="{BB962C8B-B14F-4D97-AF65-F5344CB8AC3E}">
        <p14:creationId xmlns:p14="http://schemas.microsoft.com/office/powerpoint/2010/main" val="146871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References linked</a:t>
            </a:r>
          </a:p>
        </p:txBody>
      </p:sp>
      <p:sp>
        <p:nvSpPr>
          <p:cNvPr id="4" name="Slide Number Placeholder 3"/>
          <p:cNvSpPr>
            <a:spLocks noGrp="1"/>
          </p:cNvSpPr>
          <p:nvPr>
            <p:ph type="sldNum" sz="quarter" idx="5"/>
          </p:nvPr>
        </p:nvSpPr>
        <p:spPr/>
        <p:txBody>
          <a:bodyPr/>
          <a:lstStyle/>
          <a:p>
            <a:fld id="{00225F7F-798D-4897-99B6-D44E3F78FBEC}" type="slidenum">
              <a:rPr lang="en-US" smtClean="0"/>
              <a:t>30</a:t>
            </a:fld>
            <a:endParaRPr lang="en-US"/>
          </a:p>
        </p:txBody>
      </p:sp>
    </p:spTree>
    <p:extLst>
      <p:ext uri="{BB962C8B-B14F-4D97-AF65-F5344CB8AC3E}">
        <p14:creationId xmlns:p14="http://schemas.microsoft.com/office/powerpoint/2010/main" val="164419385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Reference linked and author observations</a:t>
            </a:r>
          </a:p>
        </p:txBody>
      </p:sp>
      <p:sp>
        <p:nvSpPr>
          <p:cNvPr id="4" name="Slide Number Placeholder 3"/>
          <p:cNvSpPr>
            <a:spLocks noGrp="1"/>
          </p:cNvSpPr>
          <p:nvPr>
            <p:ph type="sldNum" sz="quarter" idx="5"/>
          </p:nvPr>
        </p:nvSpPr>
        <p:spPr/>
        <p:txBody>
          <a:bodyPr/>
          <a:lstStyle/>
          <a:p>
            <a:fld id="{00225F7F-798D-4897-99B6-D44E3F78FBEC}" type="slidenum">
              <a:rPr lang="en-US" smtClean="0"/>
              <a:t>31</a:t>
            </a:fld>
            <a:endParaRPr lang="en-US"/>
          </a:p>
        </p:txBody>
      </p:sp>
    </p:spTree>
    <p:extLst>
      <p:ext uri="{BB962C8B-B14F-4D97-AF65-F5344CB8AC3E}">
        <p14:creationId xmlns:p14="http://schemas.microsoft.com/office/powerpoint/2010/main" val="51146719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lang="en-US" sz="1200" dirty="0">
                <a:effectLst/>
                <a:latin typeface="Arial" panose="020B0604020202020204" pitchFamily="34" charset="0"/>
                <a:ea typeface="Calibri" panose="020F0502020204030204" pitchFamily="34" charset="0"/>
                <a:cs typeface="Arial" panose="020B0604020202020204" pitchFamily="34" charset="0"/>
              </a:rPr>
              <a:t>Much like the International Space Station, which has been operational for 20 years and serves as a model of international cooperation, the Gateway will be constructed with the help of international partners – several of which have already expressed interest in participating. </a:t>
            </a:r>
          </a:p>
          <a:p>
            <a:pPr marL="0" marR="0" lvl="0" indent="0" algn="l" defTabSz="914400" rtl="0" eaLnBrk="1" fontAlgn="auto" latinLnBrk="0" hangingPunct="1">
              <a:lnSpc>
                <a:spcPct val="100000"/>
              </a:lnSpc>
              <a:spcBef>
                <a:spcPts val="0"/>
              </a:spcBef>
              <a:spcAft>
                <a:spcPts val="1200"/>
              </a:spcAft>
              <a:buClrTx/>
              <a:buSzTx/>
              <a:buFontTx/>
              <a:buNone/>
              <a:tabLst/>
              <a:defRPr/>
            </a:pPr>
            <a:endParaRPr lang="en-US" sz="1200" dirty="0">
              <a:effectLst/>
              <a:latin typeface="Arial" panose="020B0604020202020204" pitchFamily="34" charset="0"/>
              <a:ea typeface="Calibri" panose="020F0502020204030204" pitchFamily="34" charset="0"/>
              <a:cs typeface="Arial" panose="020B0604020202020204" pitchFamily="34" charset="0"/>
            </a:endParaRPr>
          </a:p>
          <a:p>
            <a:pPr lvl="0">
              <a:spcBef>
                <a:spcPts val="1000"/>
              </a:spcBef>
              <a:defRPr/>
            </a:pPr>
            <a:r>
              <a:rPr kumimoji="0" lang="en-US" sz="12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NASA and its international partners will add modules and capabilities, evolving a robust orbiting laboratory and a home away from home for astronauts on their way to and from the lunar surface. </a:t>
            </a:r>
            <a:r>
              <a:rPr lang="en-US" dirty="0">
                <a:latin typeface="Arial" panose="020B0604020202020204" pitchFamily="34" charset="0"/>
                <a:cs typeface="Arial" panose="020B0604020202020204" pitchFamily="34" charset="0"/>
              </a:rPr>
              <a:t>The Gateway will serve as a test bed and staging point for future human exploration into deep space. </a:t>
            </a:r>
            <a:endParaRPr kumimoji="0" lang="en-US" sz="12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1200"/>
              </a:spcAft>
              <a:buClrTx/>
              <a:buSzTx/>
              <a:buFontTx/>
              <a:buNone/>
              <a:tabLst/>
              <a:defRPr/>
            </a:pPr>
            <a:endParaRPr lang="en-US" sz="1200" dirty="0">
              <a:effectLst/>
              <a:latin typeface="Arial" panose="020B0604020202020204" pitchFamily="34" charset="0"/>
              <a:ea typeface="Calibri" panose="020F0502020204030204" pitchFamily="34" charset="0"/>
              <a:cs typeface="Arial" panose="020B0604020202020204" pitchFamily="34" charset="0"/>
            </a:endParaRPr>
          </a:p>
          <a:p>
            <a:pPr marL="0" marR="0" lvl="0" indent="0">
              <a:spcBef>
                <a:spcPts val="0"/>
              </a:spcBef>
              <a:spcAft>
                <a:spcPts val="0"/>
              </a:spcAft>
              <a:buFont typeface="Symbol" panose="05050102010706020507" pitchFamily="18" charset="2"/>
              <a:buNone/>
            </a:pPr>
            <a:r>
              <a:rPr lang="en-US" sz="1000" dirty="0">
                <a:solidFill>
                  <a:srgbClr val="333333"/>
                </a:solidFill>
                <a:effectLst/>
                <a:latin typeface="Arial" panose="020B0604020202020204" pitchFamily="34" charset="0"/>
                <a:ea typeface="Calibri" panose="020F0502020204030204" pitchFamily="34" charset="0"/>
              </a:rPr>
              <a:t>Gateway international partners will provide important contributions to the lunar outpost, comprising advanced external robotics, additional habitation, refueling capability, and possibly other enhancements. </a:t>
            </a:r>
            <a:endParaRPr lang="en-US" sz="1100" dirty="0">
              <a:effectLst/>
              <a:latin typeface="Calibri" panose="020F0502020204030204" pitchFamily="34" charset="0"/>
              <a:ea typeface="Calibri" panose="020F0502020204030204" pitchFamily="34" charset="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7637AF3C-B64B-574E-9186-BE5333C7FE7E}" type="slidenum">
              <a:rPr lang="en-US" smtClean="0"/>
              <a:t>32</a:t>
            </a:fld>
            <a:endParaRPr lang="en-US"/>
          </a:p>
        </p:txBody>
      </p:sp>
    </p:spTree>
    <p:extLst>
      <p:ext uri="{BB962C8B-B14F-4D97-AF65-F5344CB8AC3E}">
        <p14:creationId xmlns:p14="http://schemas.microsoft.com/office/powerpoint/2010/main" val="135120585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spcBef>
                <a:spcPts val="0"/>
              </a:spcBef>
              <a:spcAft>
                <a:spcPts val="0"/>
              </a:spcAft>
              <a:buFont typeface="Symbol" panose="05050102010706020507" pitchFamily="18" charset="2"/>
              <a:buNone/>
            </a:pPr>
            <a:r>
              <a:rPr lang="en-US" sz="1200" dirty="0">
                <a:effectLst/>
                <a:latin typeface="Arial" panose="020B0604020202020204" pitchFamily="34" charset="0"/>
                <a:ea typeface="Calibri" panose="020F0502020204030204" pitchFamily="34" charset="0"/>
                <a:cs typeface="Times New Roman" panose="02020603050405020304" pitchFamily="18" charset="0"/>
              </a:rPr>
              <a:t>As we’ve done in low-Earth orbit, we are working with international space agencies and commercial industry under our Artemis program to return to the Moon quickly and sustainably. </a:t>
            </a:r>
          </a:p>
          <a:p>
            <a:pPr marL="0" marR="0" lvl="0" indent="0">
              <a:spcBef>
                <a:spcPts val="0"/>
              </a:spcBef>
              <a:spcAft>
                <a:spcPts val="0"/>
              </a:spcAft>
              <a:buFont typeface="Symbol" panose="05050102010706020507" pitchFamily="18" charset="2"/>
              <a:buNone/>
            </a:pP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r>
              <a:rPr lang="en-US" dirty="0">
                <a:latin typeface="Arial" panose="020B0604020202020204" pitchFamily="34" charset="0"/>
                <a:cs typeface="Arial" panose="020B0604020202020204" pitchFamily="34" charset="0"/>
              </a:rPr>
              <a:t>International partnerships are critical to the next era of human exploration and expansion </a:t>
            </a:r>
          </a:p>
          <a:p>
            <a:pPr marL="0" marR="0" lvl="0" indent="0">
              <a:spcBef>
                <a:spcPts val="0"/>
              </a:spcBef>
              <a:spcAft>
                <a:spcPts val="0"/>
              </a:spcAft>
              <a:buFont typeface="Symbol" panose="05050102010706020507" pitchFamily="18" charset="2"/>
              <a:buNone/>
            </a:pP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Symbol" panose="05050102010706020507" pitchFamily="18" charset="2"/>
              <a:buNone/>
            </a:pPr>
            <a:r>
              <a:rPr lang="en-US" sz="1200" dirty="0">
                <a:effectLst/>
                <a:latin typeface="Arial" panose="020B0604020202020204" pitchFamily="34" charset="0"/>
                <a:ea typeface="Calibri" panose="020F0502020204030204" pitchFamily="34" charset="0"/>
                <a:cs typeface="Times New Roman" panose="02020603050405020304" pitchFamily="18" charset="0"/>
              </a:rPr>
              <a:t>Building on our experiences and partnerships in low-Earth orbit, we’re enabling a new lunar economy with private partners to deliver science and technology to the Moon, build and resupply the Gateway, provide crew transportation from orbit to the lunar surface and more. </a:t>
            </a:r>
          </a:p>
          <a:p>
            <a:pPr marL="0" marR="0" lvl="0" indent="0">
              <a:spcBef>
                <a:spcPts val="0"/>
              </a:spcBef>
              <a:spcAft>
                <a:spcPts val="0"/>
              </a:spcAft>
              <a:buFont typeface="Symbol" panose="05050102010706020507" pitchFamily="18" charset="2"/>
              <a:buNone/>
            </a:pP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200" b="1" dirty="0">
                <a:effectLst/>
                <a:latin typeface="Arial" panose="020B0604020202020204" pitchFamily="34" charset="0"/>
                <a:ea typeface="Arial" panose="020B0604020202020204" pitchFamily="34" charset="0"/>
                <a:cs typeface="Times New Roman" panose="02020603050405020304" pitchFamily="18" charset="0"/>
              </a:rPr>
              <a:t>Artemis Accords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200" dirty="0">
                <a:effectLst/>
                <a:latin typeface="Arial" panose="020B0604020202020204" pitchFamily="34" charset="0"/>
                <a:ea typeface="Arial" panose="020B0604020202020204" pitchFamily="34" charset="0"/>
                <a:cs typeface="Times New Roman" panose="02020603050405020304" pitchFamily="18" charset="0"/>
              </a:rPr>
              <a:t>The Artemis program will assemble the broadest and most diverse international space exploration coalition in history.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200" dirty="0">
                <a:effectLst/>
                <a:latin typeface="Arial" panose="020B0604020202020204" pitchFamily="34" charset="0"/>
                <a:ea typeface="Arial" panose="020B0604020202020204" pitchFamily="34" charset="0"/>
                <a:cs typeface="Times New Roman" panose="02020603050405020304" pitchFamily="18" charset="0"/>
              </a:rPr>
              <a:t>In October 2020, NASA announced it was establishing the Artemis Accords to guide future cooperative activities on the Moon and Mars. The accords include a set of principles which all partner nations will agree to abide by while the international contributions to the Artemis program will be implemented through bilateral agreements.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200" dirty="0">
                <a:effectLst/>
                <a:latin typeface="Arial" panose="020B0604020202020204" pitchFamily="34" charset="0"/>
                <a:ea typeface="Arial" panose="020B0604020202020204" pitchFamily="34" charset="0"/>
                <a:cs typeface="Times New Roman" panose="02020603050405020304" pitchFamily="18" charset="0"/>
              </a:rPr>
              <a:t>The accords are a practical set of principles that reinforce and implement the 1967 Outer Space Treaty and guide space exploration cooperation among nations participating in NASA’s Artemis program. These principles include peaceful exploration, transparency, interoperability, rendering emergency assistance, the public release of scientific data, and much more.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Symbol" panose="05050102010706020507" pitchFamily="18" charset="2"/>
              <a:buNone/>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7637AF3C-B64B-574E-9186-BE5333C7FE7E}" type="slidenum">
              <a:rPr lang="en-US" smtClean="0"/>
              <a:t>33</a:t>
            </a:fld>
            <a:endParaRPr lang="en-US"/>
          </a:p>
        </p:txBody>
      </p:sp>
    </p:spTree>
    <p:extLst>
      <p:ext uri="{BB962C8B-B14F-4D97-AF65-F5344CB8AC3E}">
        <p14:creationId xmlns:p14="http://schemas.microsoft.com/office/powerpoint/2010/main" val="66808739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i="0" dirty="0">
                <a:solidFill>
                  <a:srgbClr val="5F6368"/>
                </a:solidFill>
                <a:effectLst/>
                <a:latin typeface="arial" panose="020B0604020202020204" pitchFamily="34" charset="0"/>
              </a:rPr>
              <a:t>Everything we do and learn during the Artemis</a:t>
            </a:r>
            <a:r>
              <a:rPr lang="en-US" b="1" i="0" dirty="0">
                <a:solidFill>
                  <a:srgbClr val="4D5156"/>
                </a:solidFill>
                <a:effectLst/>
                <a:latin typeface="arial" panose="020B0604020202020204" pitchFamily="34" charset="0"/>
              </a:rPr>
              <a:t> missions will </a:t>
            </a:r>
            <a:r>
              <a:rPr lang="en-US" b="1" i="0" dirty="0">
                <a:solidFill>
                  <a:srgbClr val="5F6368"/>
                </a:solidFill>
                <a:effectLst/>
                <a:latin typeface="arial" panose="020B0604020202020204" pitchFamily="34" charset="0"/>
              </a:rPr>
              <a:t>help</a:t>
            </a:r>
            <a:r>
              <a:rPr lang="en-US" b="1" i="0" dirty="0">
                <a:solidFill>
                  <a:srgbClr val="4D5156"/>
                </a:solidFill>
                <a:effectLst/>
                <a:latin typeface="arial" panose="020B0604020202020204" pitchFamily="34" charset="0"/>
              </a:rPr>
              <a:t> pave the way for human missions to Mars.</a:t>
            </a:r>
            <a:endParaRPr lang="en-US" b="1" dirty="0"/>
          </a:p>
          <a:p>
            <a:endParaRPr lang="en-US" dirty="0"/>
          </a:p>
        </p:txBody>
      </p:sp>
      <p:sp>
        <p:nvSpPr>
          <p:cNvPr id="4" name="Slide Number Placeholder 3"/>
          <p:cNvSpPr>
            <a:spLocks noGrp="1"/>
          </p:cNvSpPr>
          <p:nvPr>
            <p:ph type="sldNum" sz="quarter" idx="5"/>
          </p:nvPr>
        </p:nvSpPr>
        <p:spPr/>
        <p:txBody>
          <a:bodyPr/>
          <a:lstStyle/>
          <a:p>
            <a:fld id="{7637AF3C-B64B-574E-9186-BE5333C7FE7E}" type="slidenum">
              <a:rPr lang="en-US" smtClean="0"/>
              <a:t>34</a:t>
            </a:fld>
            <a:endParaRPr lang="en-US"/>
          </a:p>
        </p:txBody>
      </p:sp>
    </p:spTree>
    <p:extLst>
      <p:ext uri="{BB962C8B-B14F-4D97-AF65-F5344CB8AC3E}">
        <p14:creationId xmlns:p14="http://schemas.microsoft.com/office/powerpoint/2010/main" val="257880809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Going to Mars will not be easy. </a:t>
            </a:r>
            <a:r>
              <a:rPr lang="en-US" sz="1200" dirty="0">
                <a:effectLst/>
                <a:latin typeface="Arial" panose="020B0604020202020204" pitchFamily="34" charset="0"/>
                <a:ea typeface="Calibri" panose="020F0502020204030204" pitchFamily="34" charset="0"/>
                <a:cs typeface="Times New Roman" panose="02020603050405020304" pitchFamily="18" charset="0"/>
              </a:rPr>
              <a:t>Mars, at its closest is about is 39 million miles from Earth.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Arial" panose="020B0604020202020204" pitchFamily="34" charset="0"/>
                <a:ea typeface="Calibri" panose="020F0502020204030204" pitchFamily="34" charset="0"/>
                <a:cs typeface="Times New Roman" panose="02020603050405020304" pitchFamily="18" charset="0"/>
              </a:rPr>
              <a:t>The round-trip distance to Mars will be about 2000 times as far as the round-trip distance to the Moon. </a:t>
            </a:r>
            <a:endParaRPr lang="en-US"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Arial" panose="020B0604020202020204" pitchFamily="34" charset="0"/>
                <a:ea typeface="Calibri" panose="020F0502020204030204" pitchFamily="34" charset="0"/>
                <a:cs typeface="Times New Roman" panose="02020603050405020304" pitchFamily="18" charset="0"/>
              </a:rPr>
              <a:t>A</a:t>
            </a:r>
            <a:r>
              <a:rPr lang="en-US" sz="1000" dirty="0">
                <a:effectLst/>
                <a:latin typeface="Arial" panose="020B0604020202020204" pitchFamily="34" charset="0"/>
                <a:ea typeface="Calibri" panose="020F0502020204030204" pitchFamily="34" charset="0"/>
                <a:cs typeface="Times New Roman" panose="02020603050405020304" pitchFamily="18" charset="0"/>
              </a:rPr>
              <a:t> roundtrip mission to Mars will take two-to-three years (our one-way robotic missions typically take about eight months). </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What we learn from Artemis and the Martian robots will pave the way for crewed missions to Mars.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0000"/>
              </a:solidFill>
              <a:effectLst/>
              <a:latin typeface="Arial" panose="020B06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Maybe </a:t>
            </a:r>
            <a:r>
              <a:rPr lang="en-US" sz="1200" b="1" u="sng" dirty="0"/>
              <a:t>you</a:t>
            </a:r>
            <a:r>
              <a:rPr lang="en-US" sz="1200" b="1" dirty="0"/>
              <a:t> will be one of the first astronauts to go to Mars?</a:t>
            </a:r>
          </a:p>
          <a:p>
            <a:endParaRPr lang="en-US" dirty="0"/>
          </a:p>
        </p:txBody>
      </p:sp>
      <p:sp>
        <p:nvSpPr>
          <p:cNvPr id="4" name="Slide Number Placeholder 3"/>
          <p:cNvSpPr>
            <a:spLocks noGrp="1"/>
          </p:cNvSpPr>
          <p:nvPr>
            <p:ph type="sldNum" sz="quarter" idx="5"/>
          </p:nvPr>
        </p:nvSpPr>
        <p:spPr/>
        <p:txBody>
          <a:bodyPr/>
          <a:lstStyle/>
          <a:p>
            <a:fld id="{7637AF3C-B64B-574E-9186-BE5333C7FE7E}" type="slidenum">
              <a:rPr lang="en-US" smtClean="0"/>
              <a:t>35</a:t>
            </a:fld>
            <a:endParaRPr lang="en-US"/>
          </a:p>
        </p:txBody>
      </p:sp>
    </p:spTree>
    <p:extLst>
      <p:ext uri="{BB962C8B-B14F-4D97-AF65-F5344CB8AC3E}">
        <p14:creationId xmlns:p14="http://schemas.microsoft.com/office/powerpoint/2010/main" val="179419860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NASA is more than astronauts. We are scientists, engineers, IT specialists, human resources specialists, accountants, writers, technicians and many other kinds of people working together to break barriers to achieve the seemingly impossible.</a:t>
            </a:r>
          </a:p>
          <a:p>
            <a:endParaRPr lang="en-US" dirty="0"/>
          </a:p>
          <a:p>
            <a:r>
              <a:rPr lang="en-US" dirty="0">
                <a:hlinkClick r:id="rId3"/>
              </a:rPr>
              <a:t>https://www.nasa.gov/careers</a:t>
            </a:r>
            <a:endParaRPr lang="en-US" dirty="0"/>
          </a:p>
          <a:p>
            <a:endParaRPr lang="en-US" dirty="0"/>
          </a:p>
          <a:p>
            <a:r>
              <a:rPr lang="en-US" dirty="0">
                <a:hlinkClick r:id="rId4"/>
              </a:rPr>
              <a:t>https://intern.nasa.gov/</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2CD9B69-5D66-4495-BC75-53BC79E17C5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476294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HQ Office of Communications outreach package via Laura Means/MSFC , HLS Program Strategic Communications</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2CD9B69-5D66-4495-BC75-53BC79E17C5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898322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0225F7F-798D-4897-99B6-D44E3F78FBEC}" type="slidenum">
              <a:rPr lang="en-US" smtClean="0"/>
              <a:t>38</a:t>
            </a:fld>
            <a:endParaRPr lang="en-US"/>
          </a:p>
        </p:txBody>
      </p:sp>
    </p:spTree>
    <p:extLst>
      <p:ext uri="{BB962C8B-B14F-4D97-AF65-F5344CB8AC3E}">
        <p14:creationId xmlns:p14="http://schemas.microsoft.com/office/powerpoint/2010/main" val="20148758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3.xml"/><Relationship Id="rId5" Type="http://schemas.openxmlformats.org/officeDocument/2006/relationships/image" Target="../media/image6.png"/><Relationship Id="rId4" Type="http://schemas.openxmlformats.org/officeDocument/2006/relationships/image" Target="../media/image9.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Master" Target="../slideMasters/slideMaster3.xml"/><Relationship Id="rId6" Type="http://schemas.openxmlformats.org/officeDocument/2006/relationships/image" Target="../media/image6.png"/><Relationship Id="rId5" Type="http://schemas.openxmlformats.org/officeDocument/2006/relationships/image" Target="../media/image9.png"/><Relationship Id="rId4" Type="http://schemas.openxmlformats.org/officeDocument/2006/relationships/image" Target="../media/image12.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Master" Target="../slideMasters/slideMaster3.xml"/><Relationship Id="rId5" Type="http://schemas.openxmlformats.org/officeDocument/2006/relationships/image" Target="../media/image6.png"/><Relationship Id="rId4" Type="http://schemas.openxmlformats.org/officeDocument/2006/relationships/image" Target="../media/image9.png"/></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0.jpeg"/><Relationship Id="rId1" Type="http://schemas.openxmlformats.org/officeDocument/2006/relationships/slideMaster" Target="../slideMasters/slideMaster3.xml"/><Relationship Id="rId4" Type="http://schemas.openxmlformats.org/officeDocument/2006/relationships/image" Target="../media/image9.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5.jpeg"/><Relationship Id="rId7" Type="http://schemas.openxmlformats.org/officeDocument/2006/relationships/image" Target="../media/image6.png"/><Relationship Id="rId2" Type="http://schemas.openxmlformats.org/officeDocument/2006/relationships/image" Target="../media/image23.jpeg"/><Relationship Id="rId1" Type="http://schemas.openxmlformats.org/officeDocument/2006/relationships/slideMaster" Target="../slideMasters/slideMaster3.xml"/><Relationship Id="rId6" Type="http://schemas.openxmlformats.org/officeDocument/2006/relationships/image" Target="../media/image9.png"/><Relationship Id="rId5" Type="http://schemas.openxmlformats.org/officeDocument/2006/relationships/image" Target="../media/image25.png"/><Relationship Id="rId4" Type="http://schemas.openxmlformats.org/officeDocument/2006/relationships/image" Target="../media/image24.png"/></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6.jpeg"/><Relationship Id="rId1" Type="http://schemas.openxmlformats.org/officeDocument/2006/relationships/slideMaster" Target="../slideMasters/slideMaster3.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6.png"/></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Master" Target="../slideMasters/slideMaster3.xml"/><Relationship Id="rId4" Type="http://schemas.openxmlformats.org/officeDocument/2006/relationships/image" Target="../media/image29.jpeg"/></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7.pn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2.pn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3.png"/><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4.png"/><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2.jpeg"/><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jpeg"/><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2.jpeg"/><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9.png"/><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8.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49.png"/><Relationship Id="rId1" Type="http://schemas.openxmlformats.org/officeDocument/2006/relationships/slideMaster" Target="../slideMasters/slideMaster9.xml"/></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2.png"/><Relationship Id="rId1" Type="http://schemas.openxmlformats.org/officeDocument/2006/relationships/slideMaster" Target="../slideMasters/slideMaster9.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12750-C49A-4D8F-9833-E172E061C96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DE7C386-F45A-420A-B118-AC4E33324E1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E18E05F-F3D9-46D2-9ACB-498A12C5896A}"/>
              </a:ext>
            </a:extLst>
          </p:cNvPr>
          <p:cNvSpPr>
            <a:spLocks noGrp="1"/>
          </p:cNvSpPr>
          <p:nvPr>
            <p:ph type="dt" sz="half" idx="10"/>
          </p:nvPr>
        </p:nvSpPr>
        <p:spPr/>
        <p:txBody>
          <a:bodyPr/>
          <a:lstStyle/>
          <a:p>
            <a:fld id="{E6A91982-3180-45C9-BABA-4289BE14D9F8}" type="datetimeFigureOut">
              <a:rPr lang="en-US" smtClean="0"/>
              <a:t>8/31/2022</a:t>
            </a:fld>
            <a:endParaRPr lang="en-US"/>
          </a:p>
        </p:txBody>
      </p:sp>
      <p:sp>
        <p:nvSpPr>
          <p:cNvPr id="5" name="Footer Placeholder 4">
            <a:extLst>
              <a:ext uri="{FF2B5EF4-FFF2-40B4-BE49-F238E27FC236}">
                <a16:creationId xmlns:a16="http://schemas.microsoft.com/office/drawing/2014/main" id="{011F2810-0755-4FC4-AD89-8DBE543CEA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7398AA-DEB6-4C88-A3B5-5905674909C0}"/>
              </a:ext>
            </a:extLst>
          </p:cNvPr>
          <p:cNvSpPr>
            <a:spLocks noGrp="1"/>
          </p:cNvSpPr>
          <p:nvPr>
            <p:ph type="sldNum" sz="quarter" idx="12"/>
          </p:nvPr>
        </p:nvSpPr>
        <p:spPr/>
        <p:txBody>
          <a:bodyPr/>
          <a:lstStyle/>
          <a:p>
            <a:fld id="{508FDB6C-3D5E-44FB-BAA7-B053DBD73826}" type="slidenum">
              <a:rPr lang="en-US" smtClean="0"/>
              <a:t>‹#›</a:t>
            </a:fld>
            <a:endParaRPr lang="en-US"/>
          </a:p>
        </p:txBody>
      </p:sp>
    </p:spTree>
    <p:extLst>
      <p:ext uri="{BB962C8B-B14F-4D97-AF65-F5344CB8AC3E}">
        <p14:creationId xmlns:p14="http://schemas.microsoft.com/office/powerpoint/2010/main" val="39070937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5C4C85-7045-4D00-B03C-E9A60367964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6A0BEC3-0DEC-40AD-A0C5-9E6DFFD1CE8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44469C-6451-4200-A96B-EF09EB6CDD66}"/>
              </a:ext>
            </a:extLst>
          </p:cNvPr>
          <p:cNvSpPr>
            <a:spLocks noGrp="1"/>
          </p:cNvSpPr>
          <p:nvPr>
            <p:ph type="dt" sz="half" idx="10"/>
          </p:nvPr>
        </p:nvSpPr>
        <p:spPr/>
        <p:txBody>
          <a:bodyPr/>
          <a:lstStyle/>
          <a:p>
            <a:fld id="{E6A91982-3180-45C9-BABA-4289BE14D9F8}" type="datetimeFigureOut">
              <a:rPr lang="en-US" smtClean="0"/>
              <a:t>8/31/2022</a:t>
            </a:fld>
            <a:endParaRPr lang="en-US"/>
          </a:p>
        </p:txBody>
      </p:sp>
      <p:sp>
        <p:nvSpPr>
          <p:cNvPr id="5" name="Footer Placeholder 4">
            <a:extLst>
              <a:ext uri="{FF2B5EF4-FFF2-40B4-BE49-F238E27FC236}">
                <a16:creationId xmlns:a16="http://schemas.microsoft.com/office/drawing/2014/main" id="{C8AA649D-7464-4617-93AC-D8C1CEC9A68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84FA9F-2A3B-40F0-B609-14ECFBA5ACA7}"/>
              </a:ext>
            </a:extLst>
          </p:cNvPr>
          <p:cNvSpPr>
            <a:spLocks noGrp="1"/>
          </p:cNvSpPr>
          <p:nvPr>
            <p:ph type="sldNum" sz="quarter" idx="12"/>
          </p:nvPr>
        </p:nvSpPr>
        <p:spPr/>
        <p:txBody>
          <a:bodyPr/>
          <a:lstStyle/>
          <a:p>
            <a:fld id="{508FDB6C-3D5E-44FB-BAA7-B053DBD73826}" type="slidenum">
              <a:rPr lang="en-US" smtClean="0"/>
              <a:t>‹#›</a:t>
            </a:fld>
            <a:endParaRPr lang="en-US"/>
          </a:p>
        </p:txBody>
      </p:sp>
    </p:spTree>
    <p:extLst>
      <p:ext uri="{BB962C8B-B14F-4D97-AF65-F5344CB8AC3E}">
        <p14:creationId xmlns:p14="http://schemas.microsoft.com/office/powerpoint/2010/main" val="3372329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78A8A-FD0F-4446-9E76-042B68F3618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8CEB0CB-C4A6-4609-8E73-EADE576901F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8FD0C11-4623-4DA0-A08A-0BAA25631965}"/>
              </a:ext>
            </a:extLst>
          </p:cNvPr>
          <p:cNvSpPr>
            <a:spLocks noGrp="1"/>
          </p:cNvSpPr>
          <p:nvPr>
            <p:ph type="dt" sz="half" idx="10"/>
          </p:nvPr>
        </p:nvSpPr>
        <p:spPr/>
        <p:txBody>
          <a:bodyPr/>
          <a:lstStyle/>
          <a:p>
            <a:fld id="{E6A91982-3180-45C9-BABA-4289BE14D9F8}" type="datetimeFigureOut">
              <a:rPr lang="en-US" smtClean="0"/>
              <a:t>8/31/2022</a:t>
            </a:fld>
            <a:endParaRPr lang="en-US"/>
          </a:p>
        </p:txBody>
      </p:sp>
      <p:sp>
        <p:nvSpPr>
          <p:cNvPr id="5" name="Footer Placeholder 4">
            <a:extLst>
              <a:ext uri="{FF2B5EF4-FFF2-40B4-BE49-F238E27FC236}">
                <a16:creationId xmlns:a16="http://schemas.microsoft.com/office/drawing/2014/main" id="{B459F051-69C9-44CD-8C6B-0263FB878A1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19FFF40-E226-499D-9D10-AEBE816E4660}"/>
              </a:ext>
            </a:extLst>
          </p:cNvPr>
          <p:cNvSpPr>
            <a:spLocks noGrp="1"/>
          </p:cNvSpPr>
          <p:nvPr>
            <p:ph type="sldNum" sz="quarter" idx="12"/>
          </p:nvPr>
        </p:nvSpPr>
        <p:spPr/>
        <p:txBody>
          <a:bodyPr/>
          <a:lstStyle/>
          <a:p>
            <a:fld id="{508FDB6C-3D5E-44FB-BAA7-B053DBD73826}" type="slidenum">
              <a:rPr lang="en-US" smtClean="0"/>
              <a:t>‹#›</a:t>
            </a:fld>
            <a:endParaRPr lang="en-US"/>
          </a:p>
        </p:txBody>
      </p:sp>
    </p:spTree>
    <p:extLst>
      <p:ext uri="{BB962C8B-B14F-4D97-AF65-F5344CB8AC3E}">
        <p14:creationId xmlns:p14="http://schemas.microsoft.com/office/powerpoint/2010/main" val="33874816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966F5C-E657-4D1B-947F-865936E2947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B0FBD4E-86AD-4623-91E7-419405D8597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D27AF2C-829C-4E0C-9A00-841F5E829E3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FB89174-974D-4E23-8E9D-488C99C7F828}"/>
              </a:ext>
            </a:extLst>
          </p:cNvPr>
          <p:cNvSpPr>
            <a:spLocks noGrp="1"/>
          </p:cNvSpPr>
          <p:nvPr>
            <p:ph type="dt" sz="half" idx="10"/>
          </p:nvPr>
        </p:nvSpPr>
        <p:spPr/>
        <p:txBody>
          <a:bodyPr/>
          <a:lstStyle/>
          <a:p>
            <a:fld id="{E6A91982-3180-45C9-BABA-4289BE14D9F8}" type="datetimeFigureOut">
              <a:rPr lang="en-US" smtClean="0"/>
              <a:t>8/31/2022</a:t>
            </a:fld>
            <a:endParaRPr lang="en-US"/>
          </a:p>
        </p:txBody>
      </p:sp>
      <p:sp>
        <p:nvSpPr>
          <p:cNvPr id="6" name="Footer Placeholder 5">
            <a:extLst>
              <a:ext uri="{FF2B5EF4-FFF2-40B4-BE49-F238E27FC236}">
                <a16:creationId xmlns:a16="http://schemas.microsoft.com/office/drawing/2014/main" id="{2E7EB7E8-FB00-4B10-B2C4-098820E4287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7CA2AEA-72B7-4E72-A839-B7B022108CC5}"/>
              </a:ext>
            </a:extLst>
          </p:cNvPr>
          <p:cNvSpPr>
            <a:spLocks noGrp="1"/>
          </p:cNvSpPr>
          <p:nvPr>
            <p:ph type="sldNum" sz="quarter" idx="12"/>
          </p:nvPr>
        </p:nvSpPr>
        <p:spPr/>
        <p:txBody>
          <a:bodyPr/>
          <a:lstStyle/>
          <a:p>
            <a:fld id="{508FDB6C-3D5E-44FB-BAA7-B053DBD73826}" type="slidenum">
              <a:rPr lang="en-US" smtClean="0"/>
              <a:t>‹#›</a:t>
            </a:fld>
            <a:endParaRPr lang="en-US"/>
          </a:p>
        </p:txBody>
      </p:sp>
    </p:spTree>
    <p:extLst>
      <p:ext uri="{BB962C8B-B14F-4D97-AF65-F5344CB8AC3E}">
        <p14:creationId xmlns:p14="http://schemas.microsoft.com/office/powerpoint/2010/main" val="26831869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7963F3-2388-4034-92E5-99E12FB66E1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EC4339F-EA4C-4414-A434-8282240B318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3248ACB-534C-48CD-B4FC-874932F1450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A241DE2-BEFA-470E-B792-6D3EA2C1670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7AB178E-6529-4DBA-A438-C02B69E1D6E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758466F-A13D-491C-A13F-A1F8DA9090C5}"/>
              </a:ext>
            </a:extLst>
          </p:cNvPr>
          <p:cNvSpPr>
            <a:spLocks noGrp="1"/>
          </p:cNvSpPr>
          <p:nvPr>
            <p:ph type="dt" sz="half" idx="10"/>
          </p:nvPr>
        </p:nvSpPr>
        <p:spPr/>
        <p:txBody>
          <a:bodyPr/>
          <a:lstStyle/>
          <a:p>
            <a:fld id="{E6A91982-3180-45C9-BABA-4289BE14D9F8}" type="datetimeFigureOut">
              <a:rPr lang="en-US" smtClean="0"/>
              <a:t>8/31/2022</a:t>
            </a:fld>
            <a:endParaRPr lang="en-US"/>
          </a:p>
        </p:txBody>
      </p:sp>
      <p:sp>
        <p:nvSpPr>
          <p:cNvPr id="8" name="Footer Placeholder 7">
            <a:extLst>
              <a:ext uri="{FF2B5EF4-FFF2-40B4-BE49-F238E27FC236}">
                <a16:creationId xmlns:a16="http://schemas.microsoft.com/office/drawing/2014/main" id="{4B4B9FA0-D5E8-47AE-A9DB-48B954EFC1D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733CE28-46D8-4C6E-854F-34366CF7BE9C}"/>
              </a:ext>
            </a:extLst>
          </p:cNvPr>
          <p:cNvSpPr>
            <a:spLocks noGrp="1"/>
          </p:cNvSpPr>
          <p:nvPr>
            <p:ph type="sldNum" sz="quarter" idx="12"/>
          </p:nvPr>
        </p:nvSpPr>
        <p:spPr/>
        <p:txBody>
          <a:bodyPr/>
          <a:lstStyle/>
          <a:p>
            <a:fld id="{508FDB6C-3D5E-44FB-BAA7-B053DBD73826}" type="slidenum">
              <a:rPr lang="en-US" smtClean="0"/>
              <a:t>‹#›</a:t>
            </a:fld>
            <a:endParaRPr lang="en-US"/>
          </a:p>
        </p:txBody>
      </p:sp>
    </p:spTree>
    <p:extLst>
      <p:ext uri="{BB962C8B-B14F-4D97-AF65-F5344CB8AC3E}">
        <p14:creationId xmlns:p14="http://schemas.microsoft.com/office/powerpoint/2010/main" val="13435900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A8195-25B6-4DA3-A761-2D2D2BC8A3D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0C4FAD4-B0BB-427C-8BFB-27B4470675FC}"/>
              </a:ext>
            </a:extLst>
          </p:cNvPr>
          <p:cNvSpPr>
            <a:spLocks noGrp="1"/>
          </p:cNvSpPr>
          <p:nvPr>
            <p:ph type="dt" sz="half" idx="10"/>
          </p:nvPr>
        </p:nvSpPr>
        <p:spPr/>
        <p:txBody>
          <a:bodyPr/>
          <a:lstStyle/>
          <a:p>
            <a:fld id="{E6A91982-3180-45C9-BABA-4289BE14D9F8}" type="datetimeFigureOut">
              <a:rPr lang="en-US" smtClean="0"/>
              <a:t>8/31/2022</a:t>
            </a:fld>
            <a:endParaRPr lang="en-US"/>
          </a:p>
        </p:txBody>
      </p:sp>
      <p:sp>
        <p:nvSpPr>
          <p:cNvPr id="4" name="Footer Placeholder 3">
            <a:extLst>
              <a:ext uri="{FF2B5EF4-FFF2-40B4-BE49-F238E27FC236}">
                <a16:creationId xmlns:a16="http://schemas.microsoft.com/office/drawing/2014/main" id="{1D94B85F-1C9E-4ACD-90DC-5B2930AB624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C6E3153-EBF9-4B52-BEFD-D1D49F77DA3B}"/>
              </a:ext>
            </a:extLst>
          </p:cNvPr>
          <p:cNvSpPr>
            <a:spLocks noGrp="1"/>
          </p:cNvSpPr>
          <p:nvPr>
            <p:ph type="sldNum" sz="quarter" idx="12"/>
          </p:nvPr>
        </p:nvSpPr>
        <p:spPr/>
        <p:txBody>
          <a:bodyPr/>
          <a:lstStyle/>
          <a:p>
            <a:fld id="{508FDB6C-3D5E-44FB-BAA7-B053DBD73826}" type="slidenum">
              <a:rPr lang="en-US" smtClean="0"/>
              <a:t>‹#›</a:t>
            </a:fld>
            <a:endParaRPr lang="en-US"/>
          </a:p>
        </p:txBody>
      </p:sp>
    </p:spTree>
    <p:extLst>
      <p:ext uri="{BB962C8B-B14F-4D97-AF65-F5344CB8AC3E}">
        <p14:creationId xmlns:p14="http://schemas.microsoft.com/office/powerpoint/2010/main" val="27551891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F0EB5B0-D0AB-4539-B801-5C1F3C841BA3}"/>
              </a:ext>
            </a:extLst>
          </p:cNvPr>
          <p:cNvSpPr>
            <a:spLocks noGrp="1"/>
          </p:cNvSpPr>
          <p:nvPr>
            <p:ph type="dt" sz="half" idx="10"/>
          </p:nvPr>
        </p:nvSpPr>
        <p:spPr/>
        <p:txBody>
          <a:bodyPr/>
          <a:lstStyle/>
          <a:p>
            <a:fld id="{E6A91982-3180-45C9-BABA-4289BE14D9F8}" type="datetimeFigureOut">
              <a:rPr lang="en-US" smtClean="0"/>
              <a:t>8/31/2022</a:t>
            </a:fld>
            <a:endParaRPr lang="en-US"/>
          </a:p>
        </p:txBody>
      </p:sp>
      <p:sp>
        <p:nvSpPr>
          <p:cNvPr id="3" name="Footer Placeholder 2">
            <a:extLst>
              <a:ext uri="{FF2B5EF4-FFF2-40B4-BE49-F238E27FC236}">
                <a16:creationId xmlns:a16="http://schemas.microsoft.com/office/drawing/2014/main" id="{122B6015-91FF-4D09-BB69-EF3407C0557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44E030A-A957-479E-AA3D-C7A475241103}"/>
              </a:ext>
            </a:extLst>
          </p:cNvPr>
          <p:cNvSpPr>
            <a:spLocks noGrp="1"/>
          </p:cNvSpPr>
          <p:nvPr>
            <p:ph type="sldNum" sz="quarter" idx="12"/>
          </p:nvPr>
        </p:nvSpPr>
        <p:spPr/>
        <p:txBody>
          <a:bodyPr/>
          <a:lstStyle/>
          <a:p>
            <a:fld id="{508FDB6C-3D5E-44FB-BAA7-B053DBD73826}" type="slidenum">
              <a:rPr lang="en-US" smtClean="0"/>
              <a:t>‹#›</a:t>
            </a:fld>
            <a:endParaRPr lang="en-US"/>
          </a:p>
        </p:txBody>
      </p:sp>
    </p:spTree>
    <p:extLst>
      <p:ext uri="{BB962C8B-B14F-4D97-AF65-F5344CB8AC3E}">
        <p14:creationId xmlns:p14="http://schemas.microsoft.com/office/powerpoint/2010/main" val="12527761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E0E0AA-48EC-4A42-9AE1-CBEFAA27AA5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E36125F-5BC6-4570-89AF-95ED1EF10DA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7A9A141-CAB5-4E60-86DD-B70E94C0B23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A929BCD-0304-4963-BF92-F1C3F361170D}"/>
              </a:ext>
            </a:extLst>
          </p:cNvPr>
          <p:cNvSpPr>
            <a:spLocks noGrp="1"/>
          </p:cNvSpPr>
          <p:nvPr>
            <p:ph type="dt" sz="half" idx="10"/>
          </p:nvPr>
        </p:nvSpPr>
        <p:spPr/>
        <p:txBody>
          <a:bodyPr/>
          <a:lstStyle/>
          <a:p>
            <a:fld id="{E6A91982-3180-45C9-BABA-4289BE14D9F8}" type="datetimeFigureOut">
              <a:rPr lang="en-US" smtClean="0"/>
              <a:t>8/31/2022</a:t>
            </a:fld>
            <a:endParaRPr lang="en-US"/>
          </a:p>
        </p:txBody>
      </p:sp>
      <p:sp>
        <p:nvSpPr>
          <p:cNvPr id="6" name="Footer Placeholder 5">
            <a:extLst>
              <a:ext uri="{FF2B5EF4-FFF2-40B4-BE49-F238E27FC236}">
                <a16:creationId xmlns:a16="http://schemas.microsoft.com/office/drawing/2014/main" id="{B2C3D204-55BA-42FD-A143-A2CBA5911BC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6CD3EBE-B36C-4E91-B210-B613A9E570A7}"/>
              </a:ext>
            </a:extLst>
          </p:cNvPr>
          <p:cNvSpPr>
            <a:spLocks noGrp="1"/>
          </p:cNvSpPr>
          <p:nvPr>
            <p:ph type="sldNum" sz="quarter" idx="12"/>
          </p:nvPr>
        </p:nvSpPr>
        <p:spPr/>
        <p:txBody>
          <a:bodyPr/>
          <a:lstStyle/>
          <a:p>
            <a:fld id="{508FDB6C-3D5E-44FB-BAA7-B053DBD73826}" type="slidenum">
              <a:rPr lang="en-US" smtClean="0"/>
              <a:t>‹#›</a:t>
            </a:fld>
            <a:endParaRPr lang="en-US"/>
          </a:p>
        </p:txBody>
      </p:sp>
    </p:spTree>
    <p:extLst>
      <p:ext uri="{BB962C8B-B14F-4D97-AF65-F5344CB8AC3E}">
        <p14:creationId xmlns:p14="http://schemas.microsoft.com/office/powerpoint/2010/main" val="34016979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EA5B9E-10FE-4B6F-9445-4C587FFDA9B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BD438E4-90ED-4310-93C2-FE3AC97077A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69F8959-C263-422F-8ED5-5EF0C519775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565247A-2649-4CBC-AC40-F795A1C29536}"/>
              </a:ext>
            </a:extLst>
          </p:cNvPr>
          <p:cNvSpPr>
            <a:spLocks noGrp="1"/>
          </p:cNvSpPr>
          <p:nvPr>
            <p:ph type="dt" sz="half" idx="10"/>
          </p:nvPr>
        </p:nvSpPr>
        <p:spPr/>
        <p:txBody>
          <a:bodyPr/>
          <a:lstStyle/>
          <a:p>
            <a:fld id="{E6A91982-3180-45C9-BABA-4289BE14D9F8}" type="datetimeFigureOut">
              <a:rPr lang="en-US" smtClean="0"/>
              <a:t>8/31/2022</a:t>
            </a:fld>
            <a:endParaRPr lang="en-US"/>
          </a:p>
        </p:txBody>
      </p:sp>
      <p:sp>
        <p:nvSpPr>
          <p:cNvPr id="6" name="Footer Placeholder 5">
            <a:extLst>
              <a:ext uri="{FF2B5EF4-FFF2-40B4-BE49-F238E27FC236}">
                <a16:creationId xmlns:a16="http://schemas.microsoft.com/office/drawing/2014/main" id="{F136A86F-0AC1-4517-B8BB-5CD2617CE44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57156A3-83F2-4D68-96BA-0AA629E84A23}"/>
              </a:ext>
            </a:extLst>
          </p:cNvPr>
          <p:cNvSpPr>
            <a:spLocks noGrp="1"/>
          </p:cNvSpPr>
          <p:nvPr>
            <p:ph type="sldNum" sz="quarter" idx="12"/>
          </p:nvPr>
        </p:nvSpPr>
        <p:spPr/>
        <p:txBody>
          <a:bodyPr/>
          <a:lstStyle/>
          <a:p>
            <a:fld id="{508FDB6C-3D5E-44FB-BAA7-B053DBD73826}" type="slidenum">
              <a:rPr lang="en-US" smtClean="0"/>
              <a:t>‹#›</a:t>
            </a:fld>
            <a:endParaRPr lang="en-US"/>
          </a:p>
        </p:txBody>
      </p:sp>
    </p:spTree>
    <p:extLst>
      <p:ext uri="{BB962C8B-B14F-4D97-AF65-F5344CB8AC3E}">
        <p14:creationId xmlns:p14="http://schemas.microsoft.com/office/powerpoint/2010/main" val="27169793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23A82-3D0F-4EA9-A90B-C2CE063AFE7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868E9C6-FF9C-45C7-B93C-14A5E131DB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0485FB9-AB13-4EF9-8A8D-CDDEB44ADB84}"/>
              </a:ext>
            </a:extLst>
          </p:cNvPr>
          <p:cNvSpPr>
            <a:spLocks noGrp="1"/>
          </p:cNvSpPr>
          <p:nvPr>
            <p:ph type="dt" sz="half" idx="10"/>
          </p:nvPr>
        </p:nvSpPr>
        <p:spPr/>
        <p:txBody>
          <a:bodyPr/>
          <a:lstStyle/>
          <a:p>
            <a:fld id="{E6A91982-3180-45C9-BABA-4289BE14D9F8}" type="datetimeFigureOut">
              <a:rPr lang="en-US" smtClean="0"/>
              <a:t>8/31/2022</a:t>
            </a:fld>
            <a:endParaRPr lang="en-US"/>
          </a:p>
        </p:txBody>
      </p:sp>
      <p:sp>
        <p:nvSpPr>
          <p:cNvPr id="5" name="Footer Placeholder 4">
            <a:extLst>
              <a:ext uri="{FF2B5EF4-FFF2-40B4-BE49-F238E27FC236}">
                <a16:creationId xmlns:a16="http://schemas.microsoft.com/office/drawing/2014/main" id="{1A28A61B-D1C6-440D-90C7-09C72920700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0FD4FB-0494-4A65-90BF-36F6077A0077}"/>
              </a:ext>
            </a:extLst>
          </p:cNvPr>
          <p:cNvSpPr>
            <a:spLocks noGrp="1"/>
          </p:cNvSpPr>
          <p:nvPr>
            <p:ph type="sldNum" sz="quarter" idx="12"/>
          </p:nvPr>
        </p:nvSpPr>
        <p:spPr/>
        <p:txBody>
          <a:bodyPr/>
          <a:lstStyle/>
          <a:p>
            <a:fld id="{508FDB6C-3D5E-44FB-BAA7-B053DBD73826}" type="slidenum">
              <a:rPr lang="en-US" smtClean="0"/>
              <a:t>‹#›</a:t>
            </a:fld>
            <a:endParaRPr lang="en-US"/>
          </a:p>
        </p:txBody>
      </p:sp>
    </p:spTree>
    <p:extLst>
      <p:ext uri="{BB962C8B-B14F-4D97-AF65-F5344CB8AC3E}">
        <p14:creationId xmlns:p14="http://schemas.microsoft.com/office/powerpoint/2010/main" val="9387975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7D0990C-77FE-4C8A-99F1-0C0CA57A875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05ACCD7-9D4A-4C5B-B215-7645E3AEC2E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3AD3506-0A25-4265-BBBB-9AC149B9F306}"/>
              </a:ext>
            </a:extLst>
          </p:cNvPr>
          <p:cNvSpPr>
            <a:spLocks noGrp="1"/>
          </p:cNvSpPr>
          <p:nvPr>
            <p:ph type="dt" sz="half" idx="10"/>
          </p:nvPr>
        </p:nvSpPr>
        <p:spPr/>
        <p:txBody>
          <a:bodyPr/>
          <a:lstStyle/>
          <a:p>
            <a:fld id="{E6A91982-3180-45C9-BABA-4289BE14D9F8}" type="datetimeFigureOut">
              <a:rPr lang="en-US" smtClean="0"/>
              <a:t>8/31/2022</a:t>
            </a:fld>
            <a:endParaRPr lang="en-US"/>
          </a:p>
        </p:txBody>
      </p:sp>
      <p:sp>
        <p:nvSpPr>
          <p:cNvPr id="5" name="Footer Placeholder 4">
            <a:extLst>
              <a:ext uri="{FF2B5EF4-FFF2-40B4-BE49-F238E27FC236}">
                <a16:creationId xmlns:a16="http://schemas.microsoft.com/office/drawing/2014/main" id="{1D34733C-6C84-4E37-8DD5-D636D22EDE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C5F69F-F9F9-457E-93D2-FA870749BE5B}"/>
              </a:ext>
            </a:extLst>
          </p:cNvPr>
          <p:cNvSpPr>
            <a:spLocks noGrp="1"/>
          </p:cNvSpPr>
          <p:nvPr>
            <p:ph type="sldNum" sz="quarter" idx="12"/>
          </p:nvPr>
        </p:nvSpPr>
        <p:spPr/>
        <p:txBody>
          <a:bodyPr/>
          <a:lstStyle/>
          <a:p>
            <a:fld id="{508FDB6C-3D5E-44FB-BAA7-B053DBD73826}" type="slidenum">
              <a:rPr lang="en-US" smtClean="0"/>
              <a:t>‹#›</a:t>
            </a:fld>
            <a:endParaRPr lang="en-US"/>
          </a:p>
        </p:txBody>
      </p:sp>
    </p:spTree>
    <p:extLst>
      <p:ext uri="{BB962C8B-B14F-4D97-AF65-F5344CB8AC3E}">
        <p14:creationId xmlns:p14="http://schemas.microsoft.com/office/powerpoint/2010/main" val="36614163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100AAAC3-8F78-1C4C-B959-8C6F368DC10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TextBox 11">
            <a:extLst>
              <a:ext uri="{FF2B5EF4-FFF2-40B4-BE49-F238E27FC236}">
                <a16:creationId xmlns:a16="http://schemas.microsoft.com/office/drawing/2014/main" id="{AC6D95EA-4B47-6349-B2C2-212D3ECD8E89}"/>
              </a:ext>
            </a:extLst>
          </p:cNvPr>
          <p:cNvSpPr txBox="1"/>
          <p:nvPr userDrawn="1"/>
        </p:nvSpPr>
        <p:spPr>
          <a:xfrm>
            <a:off x="807260" y="651204"/>
            <a:ext cx="528874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bg1"/>
                </a:solidFill>
                <a:latin typeface="Arial" panose="020B0604020202020204" pitchFamily="34" charset="0"/>
                <a:cs typeface="Arial" panose="020B0604020202020204" pitchFamily="34" charset="0"/>
              </a:rPr>
              <a:t>National Aeronautics and Space Administration</a:t>
            </a:r>
            <a:endParaRPr lang="en-US" sz="800" dirty="0">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E43E0EB3-2DBC-0F40-98D0-6652C60A2C81}"/>
              </a:ext>
            </a:extLst>
          </p:cNvPr>
          <p:cNvSpPr>
            <a:spLocks noGrp="1"/>
          </p:cNvSpPr>
          <p:nvPr>
            <p:ph type="ctrTitle" hasCustomPrompt="1"/>
          </p:nvPr>
        </p:nvSpPr>
        <p:spPr>
          <a:xfrm>
            <a:off x="807260" y="2942387"/>
            <a:ext cx="7676340" cy="1274762"/>
          </a:xfrm>
          <a:solidFill>
            <a:schemeClr val="tx1">
              <a:lumMod val="95000"/>
              <a:lumOff val="5000"/>
            </a:schemeClr>
          </a:solidFill>
          <a:ln w="28575">
            <a:noFill/>
          </a:ln>
        </p:spPr>
        <p:txBody>
          <a:bodyPr anchor="t">
            <a:noAutofit/>
          </a:bodyPr>
          <a:lstStyle>
            <a:lvl1pPr algn="l">
              <a:defRPr sz="4700" b="1" i="0">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78C9FCCA-7E9F-8345-AE4B-8A1649D460B3}"/>
              </a:ext>
            </a:extLst>
          </p:cNvPr>
          <p:cNvSpPr>
            <a:spLocks noGrp="1"/>
          </p:cNvSpPr>
          <p:nvPr>
            <p:ph type="subTitle" idx="1" hasCustomPrompt="1"/>
          </p:nvPr>
        </p:nvSpPr>
        <p:spPr>
          <a:xfrm>
            <a:off x="807260" y="4364787"/>
            <a:ext cx="7676340" cy="1488440"/>
          </a:xfrm>
        </p:spPr>
        <p:txBody>
          <a:bodyPr>
            <a:normAutofit/>
          </a:bodyPr>
          <a:lstStyle>
            <a:lvl1pPr marL="0" indent="0" algn="l">
              <a:buNone/>
              <a:defRPr sz="20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9" name="Picture 8">
            <a:extLst>
              <a:ext uri="{FF2B5EF4-FFF2-40B4-BE49-F238E27FC236}">
                <a16:creationId xmlns:a16="http://schemas.microsoft.com/office/drawing/2014/main" id="{9D3539AA-42F9-1441-85F8-283DA3D37ED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
        <p:nvSpPr>
          <p:cNvPr id="14" name="TextBox 13">
            <a:extLst>
              <a:ext uri="{FF2B5EF4-FFF2-40B4-BE49-F238E27FC236}">
                <a16:creationId xmlns:a16="http://schemas.microsoft.com/office/drawing/2014/main" id="{3FCEA98A-6763-E14A-83EC-293F9BF56540}"/>
              </a:ext>
            </a:extLst>
          </p:cNvPr>
          <p:cNvSpPr txBox="1"/>
          <p:nvPr userDrawn="1"/>
        </p:nvSpPr>
        <p:spPr>
          <a:xfrm>
            <a:off x="10363913" y="6452046"/>
            <a:ext cx="1534160" cy="21544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dirty="0">
                <a:solidFill>
                  <a:schemeClr val="tx1"/>
                </a:solidFill>
                <a:latin typeface="Arial" panose="020B0604020202020204" pitchFamily="34" charset="0"/>
                <a:cs typeface="Arial" panose="020B0604020202020204" pitchFamily="34" charset="0"/>
              </a:rPr>
              <a:t>www.nasa.gov</a:t>
            </a:r>
          </a:p>
        </p:txBody>
      </p:sp>
      <p:sp>
        <p:nvSpPr>
          <p:cNvPr id="16" name="Date Placeholder 15">
            <a:extLst>
              <a:ext uri="{FF2B5EF4-FFF2-40B4-BE49-F238E27FC236}">
                <a16:creationId xmlns:a16="http://schemas.microsoft.com/office/drawing/2014/main" id="{F59C2EB3-E198-FD49-8F89-87A452375BC5}"/>
              </a:ext>
            </a:extLst>
          </p:cNvPr>
          <p:cNvSpPr>
            <a:spLocks noGrp="1"/>
          </p:cNvSpPr>
          <p:nvPr>
            <p:ph type="dt" sz="half" idx="10"/>
          </p:nvPr>
        </p:nvSpPr>
        <p:spPr/>
        <p:txBody>
          <a:bodyPr/>
          <a:lstStyle>
            <a:lvl1pPr>
              <a:defRPr>
                <a:solidFill>
                  <a:schemeClr val="tx1"/>
                </a:solidFill>
              </a:defRPr>
            </a:lvl1pPr>
          </a:lstStyle>
          <a:p>
            <a:fld id="{5E38D754-E9AC-4D9E-8D55-6509E73891A9}" type="datetime1">
              <a:rPr lang="en-US" smtClean="0"/>
              <a:t>8/31/2022</a:t>
            </a:fld>
            <a:endParaRPr lang="en-US" dirty="0"/>
          </a:p>
        </p:txBody>
      </p:sp>
      <p:sp>
        <p:nvSpPr>
          <p:cNvPr id="17" name="Footer Placeholder 16">
            <a:extLst>
              <a:ext uri="{FF2B5EF4-FFF2-40B4-BE49-F238E27FC236}">
                <a16:creationId xmlns:a16="http://schemas.microsoft.com/office/drawing/2014/main" id="{D9B83BAB-DC43-CD4D-96EE-48E7DC07F836}"/>
              </a:ext>
            </a:extLst>
          </p:cNvPr>
          <p:cNvSpPr>
            <a:spLocks noGrp="1"/>
          </p:cNvSpPr>
          <p:nvPr>
            <p:ph type="ftr" sz="quarter" idx="11"/>
          </p:nvPr>
        </p:nvSpPr>
        <p:spPr/>
        <p:txBody>
          <a:bodyPr/>
          <a:lstStyle>
            <a:lvl1pPr>
              <a:defRPr>
                <a:solidFill>
                  <a:schemeClr val="tx1"/>
                </a:solidFill>
              </a:defRPr>
            </a:lvl1pPr>
          </a:lstStyle>
          <a:p>
            <a:endParaRPr lang="en-US" dirty="0"/>
          </a:p>
        </p:txBody>
      </p:sp>
    </p:spTree>
    <p:extLst>
      <p:ext uri="{BB962C8B-B14F-4D97-AF65-F5344CB8AC3E}">
        <p14:creationId xmlns:p14="http://schemas.microsoft.com/office/powerpoint/2010/main" val="33698045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 Triangl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D015F3A-B103-9D43-874F-AF0B11A38D3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9D96A49B-6BBF-5A4E-8342-5A880A3A064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344D7-BCFF-784E-8975-79A0932C5E6B}"/>
              </a:ext>
            </a:extLst>
          </p:cNvPr>
          <p:cNvSpPr>
            <a:spLocks noGrp="1"/>
          </p:cNvSpPr>
          <p:nvPr>
            <p:ph type="dt" sz="half" idx="10"/>
          </p:nvPr>
        </p:nvSpPr>
        <p:spPr/>
        <p:txBody>
          <a:bodyPr/>
          <a:lstStyle>
            <a:lvl1pPr>
              <a:defRPr>
                <a:solidFill>
                  <a:schemeClr val="bg1"/>
                </a:solidFill>
              </a:defRPr>
            </a:lvl1pPr>
          </a:lstStyle>
          <a:p>
            <a:fld id="{FB46EE56-C1AA-4C23-A8C5-4539715FEA79}" type="datetime1">
              <a:rPr lang="en-US" smtClean="0"/>
              <a:t>8/31/2022</a:t>
            </a:fld>
            <a:endParaRPr lang="en-US" dirty="0"/>
          </a:p>
        </p:txBody>
      </p:sp>
      <p:sp>
        <p:nvSpPr>
          <p:cNvPr id="5" name="Footer Placeholder 4">
            <a:extLst>
              <a:ext uri="{FF2B5EF4-FFF2-40B4-BE49-F238E27FC236}">
                <a16:creationId xmlns:a16="http://schemas.microsoft.com/office/drawing/2014/main" id="{469A30E6-0B82-5D40-A654-76CD6D3EC6AF}"/>
              </a:ext>
            </a:extLst>
          </p:cNvPr>
          <p:cNvSpPr>
            <a:spLocks noGrp="1"/>
          </p:cNvSpPr>
          <p:nvPr>
            <p:ph type="ftr" sz="quarter" idx="11"/>
          </p:nvPr>
        </p:nvSpPr>
        <p:spPr/>
        <p:txBody>
          <a:bodyPr/>
          <a:lstStyle>
            <a:lvl1pPr>
              <a:defRPr>
                <a:solidFill>
                  <a:schemeClr val="bg1"/>
                </a:solidFill>
              </a:defRPr>
            </a:lvl1pPr>
          </a:lstStyle>
          <a:p>
            <a:endParaRPr lang="en-US" dirty="0"/>
          </a:p>
        </p:txBody>
      </p:sp>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p:txBody>
          <a:bodyPr/>
          <a:lstStyle>
            <a:lvl1pPr>
              <a:defRPr>
                <a:solidFill>
                  <a:schemeClr val="bg1"/>
                </a:solidFill>
              </a:defRPr>
            </a:lvl1pPr>
          </a:lstStyle>
          <a:p>
            <a:fld id="{AAA21668-7E2D-D34B-8F28-D8590BEFEB53}" type="slidenum">
              <a:rPr lang="en-US" smtClean="0"/>
              <a:pPr/>
              <a:t>‹#›</a:t>
            </a:fld>
            <a:endParaRPr lang="en-US" dirty="0"/>
          </a:p>
        </p:txBody>
      </p:sp>
      <p:sp>
        <p:nvSpPr>
          <p:cNvPr id="7" name="TextBox 6">
            <a:extLst>
              <a:ext uri="{FF2B5EF4-FFF2-40B4-BE49-F238E27FC236}">
                <a16:creationId xmlns:a16="http://schemas.microsoft.com/office/drawing/2014/main" id="{584F4100-54F3-0E4B-827A-1261A60D5AC9}"/>
              </a:ext>
            </a:extLst>
          </p:cNvPr>
          <p:cNvSpPr txBox="1"/>
          <p:nvPr userDrawn="1"/>
        </p:nvSpPr>
        <p:spPr>
          <a:xfrm>
            <a:off x="11945815" y="2567354"/>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2121798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 Swoosh">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31D4AA14-4063-2443-A9D6-0BCB844EB00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96A49B-6BBF-5A4E-8342-5A880A3A0649}"/>
              </a:ext>
            </a:extLst>
          </p:cNvPr>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344D7-BCFF-784E-8975-79A0932C5E6B}"/>
              </a:ext>
            </a:extLst>
          </p:cNvPr>
          <p:cNvSpPr>
            <a:spLocks noGrp="1"/>
          </p:cNvSpPr>
          <p:nvPr>
            <p:ph type="dt" sz="half" idx="10"/>
          </p:nvPr>
        </p:nvSpPr>
        <p:spPr/>
        <p:txBody>
          <a:bodyPr/>
          <a:lstStyle>
            <a:lvl1pPr>
              <a:defRPr>
                <a:solidFill>
                  <a:schemeClr val="bg1"/>
                </a:solidFill>
              </a:defRPr>
            </a:lvl1pPr>
          </a:lstStyle>
          <a:p>
            <a:fld id="{808E8E93-D002-4B33-827B-C49AE9734133}" type="datetime1">
              <a:rPr lang="en-US" smtClean="0"/>
              <a:t>8/31/2022</a:t>
            </a:fld>
            <a:endParaRPr lang="en-US" dirty="0"/>
          </a:p>
        </p:txBody>
      </p:sp>
      <p:sp>
        <p:nvSpPr>
          <p:cNvPr id="5" name="Footer Placeholder 4">
            <a:extLst>
              <a:ext uri="{FF2B5EF4-FFF2-40B4-BE49-F238E27FC236}">
                <a16:creationId xmlns:a16="http://schemas.microsoft.com/office/drawing/2014/main" id="{469A30E6-0B82-5D40-A654-76CD6D3EC6AF}"/>
              </a:ext>
            </a:extLst>
          </p:cNvPr>
          <p:cNvSpPr>
            <a:spLocks noGrp="1"/>
          </p:cNvSpPr>
          <p:nvPr>
            <p:ph type="ftr" sz="quarter" idx="11"/>
          </p:nvPr>
        </p:nvSpPr>
        <p:spPr/>
        <p:txBody>
          <a:bodyPr/>
          <a:lstStyle>
            <a:lvl1pPr>
              <a:defRPr>
                <a:solidFill>
                  <a:schemeClr val="bg1"/>
                </a:solidFill>
              </a:defRPr>
            </a:lvl1pPr>
          </a:lstStyle>
          <a:p>
            <a:endParaRPr lang="en-US" dirty="0"/>
          </a:p>
        </p:txBody>
      </p:sp>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p:txBody>
          <a:bodyPr/>
          <a:lstStyle>
            <a:lvl1pPr>
              <a:defRPr>
                <a:solidFill>
                  <a:schemeClr val="bg1"/>
                </a:solidFill>
              </a:defRPr>
            </a:lvl1pPr>
          </a:lstStyle>
          <a:p>
            <a:fld id="{AAA21668-7E2D-D34B-8F28-D8590BEFEB53}" type="slidenum">
              <a:rPr lang="en-US" smtClean="0"/>
              <a:pPr/>
              <a:t>‹#›</a:t>
            </a:fld>
            <a:endParaRPr lang="en-US" dirty="0"/>
          </a:p>
        </p:txBody>
      </p:sp>
      <p:pic>
        <p:nvPicPr>
          <p:cNvPr id="11" name="Picture 10">
            <a:extLst>
              <a:ext uri="{FF2B5EF4-FFF2-40B4-BE49-F238E27FC236}">
                <a16:creationId xmlns:a16="http://schemas.microsoft.com/office/drawing/2014/main" id="{7F90E324-EC4A-A541-B8D1-BDBE5CDEDE5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Tree>
    <p:extLst>
      <p:ext uri="{BB962C8B-B14F-4D97-AF65-F5344CB8AC3E}">
        <p14:creationId xmlns:p14="http://schemas.microsoft.com/office/powerpoint/2010/main" val="39500990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Closing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827E313-3DA8-8C46-8AD9-F5ECBC5ACB9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Date Placeholder 1">
            <a:extLst>
              <a:ext uri="{FF2B5EF4-FFF2-40B4-BE49-F238E27FC236}">
                <a16:creationId xmlns:a16="http://schemas.microsoft.com/office/drawing/2014/main" id="{769E59E8-1875-B141-9FDB-1641CDE39FD5}"/>
              </a:ext>
            </a:extLst>
          </p:cNvPr>
          <p:cNvSpPr>
            <a:spLocks noGrp="1"/>
          </p:cNvSpPr>
          <p:nvPr>
            <p:ph type="dt" sz="half" idx="10"/>
          </p:nvPr>
        </p:nvSpPr>
        <p:spPr/>
        <p:txBody>
          <a:bodyPr/>
          <a:lstStyle>
            <a:lvl1pPr>
              <a:defRPr>
                <a:solidFill>
                  <a:schemeClr val="tx1"/>
                </a:solidFill>
              </a:defRPr>
            </a:lvl1pPr>
          </a:lstStyle>
          <a:p>
            <a:fld id="{72D36506-7404-47AC-A4F8-9310BB330D59}" type="datetime1">
              <a:rPr lang="en-US" smtClean="0"/>
              <a:t>8/31/2022</a:t>
            </a:fld>
            <a:endParaRPr lang="en-US" dirty="0"/>
          </a:p>
        </p:txBody>
      </p:sp>
      <p:sp>
        <p:nvSpPr>
          <p:cNvPr id="3" name="Footer Placeholder 2">
            <a:extLst>
              <a:ext uri="{FF2B5EF4-FFF2-40B4-BE49-F238E27FC236}">
                <a16:creationId xmlns:a16="http://schemas.microsoft.com/office/drawing/2014/main" id="{842D66B3-E2E9-3F46-B8EA-87CDA0E4EBBB}"/>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4" name="Slide Number Placeholder 3">
            <a:extLst>
              <a:ext uri="{FF2B5EF4-FFF2-40B4-BE49-F238E27FC236}">
                <a16:creationId xmlns:a16="http://schemas.microsoft.com/office/drawing/2014/main" id="{14421A84-9834-FF4B-BBAF-34F4F9586BC5}"/>
              </a:ext>
            </a:extLst>
          </p:cNvPr>
          <p:cNvSpPr>
            <a:spLocks noGrp="1"/>
          </p:cNvSpPr>
          <p:nvPr>
            <p:ph type="sldNum" sz="quarter" idx="12"/>
          </p:nvPr>
        </p:nvSpPr>
        <p:spPr/>
        <p:txBody>
          <a:bodyPr/>
          <a:lstStyle>
            <a:lvl1pPr>
              <a:defRPr>
                <a:solidFill>
                  <a:schemeClr val="tx1"/>
                </a:solidFill>
              </a:defRPr>
            </a:lvl1pPr>
          </a:lstStyle>
          <a:p>
            <a:fld id="{AAA21668-7E2D-D34B-8F28-D8590BEFEB53}" type="slidenum">
              <a:rPr lang="en-US" smtClean="0"/>
              <a:pPr/>
              <a:t>‹#›</a:t>
            </a:fld>
            <a:endParaRPr lang="en-US" dirty="0"/>
          </a:p>
        </p:txBody>
      </p:sp>
    </p:spTree>
    <p:extLst>
      <p:ext uri="{BB962C8B-B14F-4D97-AF65-F5344CB8AC3E}">
        <p14:creationId xmlns:p14="http://schemas.microsoft.com/office/powerpoint/2010/main" val="37192449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C1E86-7A73-5B47-893D-57C07E3F2CC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8C21C57-5C13-7442-8B9B-C43590233288}"/>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4C8F913-E8D8-7A43-B5CA-55E34B8BDEE3}"/>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41C65B3-D09A-7C49-90AF-3732B38B543D}"/>
              </a:ext>
            </a:extLst>
          </p:cNvPr>
          <p:cNvSpPr>
            <a:spLocks noGrp="1"/>
          </p:cNvSpPr>
          <p:nvPr>
            <p:ph type="dt" sz="half" idx="10"/>
          </p:nvPr>
        </p:nvSpPr>
        <p:spPr/>
        <p:txBody>
          <a:bodyPr/>
          <a:lstStyle/>
          <a:p>
            <a:fld id="{A24C570B-301E-4E1C-96ED-9FE954CD7D4C}" type="datetime1">
              <a:rPr lang="en-US" smtClean="0"/>
              <a:t>8/31/2022</a:t>
            </a:fld>
            <a:endParaRPr lang="en-US" dirty="0"/>
          </a:p>
        </p:txBody>
      </p:sp>
      <p:sp>
        <p:nvSpPr>
          <p:cNvPr id="6" name="Footer Placeholder 5">
            <a:extLst>
              <a:ext uri="{FF2B5EF4-FFF2-40B4-BE49-F238E27FC236}">
                <a16:creationId xmlns:a16="http://schemas.microsoft.com/office/drawing/2014/main" id="{93428249-EB91-B84C-A7A8-BF47D24C9CB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884B752-72EA-CB43-88DF-11D337EE6FDE}"/>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9359383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F7714-F9DE-5549-A994-E31DDFC27AB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7E7BC61-2A6B-F14D-AEE7-F6FE4689F97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BF885B73-736E-5541-A0FF-612927D0FF09}"/>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9DF2F5D-4F65-5446-9DED-1A5834D1B17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27DB25A-2C98-7842-A2B3-468F36DE2185}"/>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FD2AA16-D324-D448-93CC-86341AC76B46}"/>
              </a:ext>
            </a:extLst>
          </p:cNvPr>
          <p:cNvSpPr>
            <a:spLocks noGrp="1"/>
          </p:cNvSpPr>
          <p:nvPr>
            <p:ph type="dt" sz="half" idx="10"/>
          </p:nvPr>
        </p:nvSpPr>
        <p:spPr/>
        <p:txBody>
          <a:bodyPr/>
          <a:lstStyle/>
          <a:p>
            <a:fld id="{D86D2BD7-A4EA-4C0A-9662-84F3628FBE2B}" type="datetime1">
              <a:rPr lang="en-US" smtClean="0"/>
              <a:t>8/31/2022</a:t>
            </a:fld>
            <a:endParaRPr lang="en-US" dirty="0"/>
          </a:p>
        </p:txBody>
      </p:sp>
      <p:sp>
        <p:nvSpPr>
          <p:cNvPr id="8" name="Footer Placeholder 7">
            <a:extLst>
              <a:ext uri="{FF2B5EF4-FFF2-40B4-BE49-F238E27FC236}">
                <a16:creationId xmlns:a16="http://schemas.microsoft.com/office/drawing/2014/main" id="{38A97442-3BAC-C744-955E-3FA557640054}"/>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ADC992F-CCB6-434D-861D-32D643E26559}"/>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11690078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A0EB3-F186-354B-9BFE-C379EC6AF45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73CCBB0-51C3-2F48-8D70-04ECAB38F36D}"/>
              </a:ext>
            </a:extLst>
          </p:cNvPr>
          <p:cNvSpPr>
            <a:spLocks noGrp="1"/>
          </p:cNvSpPr>
          <p:nvPr>
            <p:ph type="dt" sz="half" idx="10"/>
          </p:nvPr>
        </p:nvSpPr>
        <p:spPr/>
        <p:txBody>
          <a:bodyPr/>
          <a:lstStyle/>
          <a:p>
            <a:fld id="{71F5F4A0-38CF-4E14-BA4C-C823865951A9}" type="datetime1">
              <a:rPr lang="en-US" smtClean="0"/>
              <a:t>8/31/2022</a:t>
            </a:fld>
            <a:endParaRPr lang="en-US" dirty="0"/>
          </a:p>
        </p:txBody>
      </p:sp>
      <p:sp>
        <p:nvSpPr>
          <p:cNvPr id="4" name="Footer Placeholder 3">
            <a:extLst>
              <a:ext uri="{FF2B5EF4-FFF2-40B4-BE49-F238E27FC236}">
                <a16:creationId xmlns:a16="http://schemas.microsoft.com/office/drawing/2014/main" id="{FA078886-FFB1-4843-BF32-3DD3EB91F5FE}"/>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792DA97E-A7FF-3A40-B2BF-19DE68288394}"/>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17299801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69E59E8-1875-B141-9FDB-1641CDE39FD5}"/>
              </a:ext>
            </a:extLst>
          </p:cNvPr>
          <p:cNvSpPr>
            <a:spLocks noGrp="1"/>
          </p:cNvSpPr>
          <p:nvPr>
            <p:ph type="dt" sz="half" idx="10"/>
          </p:nvPr>
        </p:nvSpPr>
        <p:spPr/>
        <p:txBody>
          <a:bodyPr/>
          <a:lstStyle/>
          <a:p>
            <a:fld id="{362FB2BD-4734-459D-B6EF-B6F17B9DF3F1}" type="datetime1">
              <a:rPr lang="en-US" smtClean="0"/>
              <a:t>8/31/2022</a:t>
            </a:fld>
            <a:endParaRPr lang="en-US" dirty="0"/>
          </a:p>
        </p:txBody>
      </p:sp>
      <p:sp>
        <p:nvSpPr>
          <p:cNvPr id="3" name="Footer Placeholder 2">
            <a:extLst>
              <a:ext uri="{FF2B5EF4-FFF2-40B4-BE49-F238E27FC236}">
                <a16:creationId xmlns:a16="http://schemas.microsoft.com/office/drawing/2014/main" id="{842D66B3-E2E9-3F46-B8EA-87CDA0E4EBBB}"/>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4421A84-9834-FF4B-BBAF-34F4F9586BC5}"/>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8493375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4405D-2AE0-1E4D-BC0B-B165E5B5E5C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C8E354D-4308-AE4E-8570-53157DB401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E72F12A-9D13-8E44-A8F9-0DD1BB3063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2118851-558D-364D-A8D2-4D77969C758A}"/>
              </a:ext>
            </a:extLst>
          </p:cNvPr>
          <p:cNvSpPr>
            <a:spLocks noGrp="1"/>
          </p:cNvSpPr>
          <p:nvPr>
            <p:ph type="dt" sz="half" idx="10"/>
          </p:nvPr>
        </p:nvSpPr>
        <p:spPr/>
        <p:txBody>
          <a:bodyPr/>
          <a:lstStyle/>
          <a:p>
            <a:fld id="{07EF20AF-0415-4CC6-8238-FE89E91647EA}" type="datetime1">
              <a:rPr lang="en-US" smtClean="0"/>
              <a:t>8/31/2022</a:t>
            </a:fld>
            <a:endParaRPr lang="en-US" dirty="0"/>
          </a:p>
        </p:txBody>
      </p:sp>
      <p:sp>
        <p:nvSpPr>
          <p:cNvPr id="6" name="Footer Placeholder 5">
            <a:extLst>
              <a:ext uri="{FF2B5EF4-FFF2-40B4-BE49-F238E27FC236}">
                <a16:creationId xmlns:a16="http://schemas.microsoft.com/office/drawing/2014/main" id="{8B33A453-A4A7-5E4F-80DF-96B4A7B18E3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AD0BC36-6E09-1F4C-A026-C51A6472C56B}"/>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55049227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8EFCF-B6AE-F64E-A065-FB7141251C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1DEE119-92F1-7944-A8F4-96BD446DAC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84C7911A-F4C7-3340-9C3D-52C9FC3317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E0D038A-F2FE-7040-9ED4-22A123E21C60}"/>
              </a:ext>
            </a:extLst>
          </p:cNvPr>
          <p:cNvSpPr>
            <a:spLocks noGrp="1"/>
          </p:cNvSpPr>
          <p:nvPr>
            <p:ph type="dt" sz="half" idx="10"/>
          </p:nvPr>
        </p:nvSpPr>
        <p:spPr/>
        <p:txBody>
          <a:bodyPr/>
          <a:lstStyle/>
          <a:p>
            <a:fld id="{79687DFA-A8F7-4748-BB72-AA20BA984DC9}" type="datetime1">
              <a:rPr lang="en-US" smtClean="0"/>
              <a:t>8/31/2022</a:t>
            </a:fld>
            <a:endParaRPr lang="en-US" dirty="0"/>
          </a:p>
        </p:txBody>
      </p:sp>
      <p:sp>
        <p:nvSpPr>
          <p:cNvPr id="6" name="Footer Placeholder 5">
            <a:extLst>
              <a:ext uri="{FF2B5EF4-FFF2-40B4-BE49-F238E27FC236}">
                <a16:creationId xmlns:a16="http://schemas.microsoft.com/office/drawing/2014/main" id="{ECF92E64-E19F-4946-8E1B-59A7CA3A9F1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24DA8B8-75CA-2D4B-AD53-06ACD7B6461E}"/>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192150287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8A3E72-5579-D44D-8067-7D7C4A30C43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1B03802-5AF4-6240-8B23-34C9BDA233D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650DFB-DC9E-2945-AB47-F1FF41ED9D5E}"/>
              </a:ext>
            </a:extLst>
          </p:cNvPr>
          <p:cNvSpPr>
            <a:spLocks noGrp="1"/>
          </p:cNvSpPr>
          <p:nvPr>
            <p:ph type="dt" sz="half" idx="10"/>
          </p:nvPr>
        </p:nvSpPr>
        <p:spPr/>
        <p:txBody>
          <a:bodyPr/>
          <a:lstStyle/>
          <a:p>
            <a:fld id="{642453EF-8A6F-4E4D-97AA-03BC8233AE31}" type="datetime1">
              <a:rPr lang="en-US" smtClean="0"/>
              <a:t>8/31/2022</a:t>
            </a:fld>
            <a:endParaRPr lang="en-US" dirty="0"/>
          </a:p>
        </p:txBody>
      </p:sp>
      <p:sp>
        <p:nvSpPr>
          <p:cNvPr id="5" name="Footer Placeholder 4">
            <a:extLst>
              <a:ext uri="{FF2B5EF4-FFF2-40B4-BE49-F238E27FC236}">
                <a16:creationId xmlns:a16="http://schemas.microsoft.com/office/drawing/2014/main" id="{53D7B12C-9BE6-994A-9164-3413500F46B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9C97B8B-DBE4-6B48-9ED6-202B0CF357AB}"/>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377997241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BBED994-87F5-BC46-81D8-BED53FB6562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D4077A8-331E-EA40-8D4E-3A7B24152FC4}"/>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E1EEBB-69EB-884A-B31E-983E90BC19D7}"/>
              </a:ext>
            </a:extLst>
          </p:cNvPr>
          <p:cNvSpPr>
            <a:spLocks noGrp="1"/>
          </p:cNvSpPr>
          <p:nvPr>
            <p:ph type="dt" sz="half" idx="10"/>
          </p:nvPr>
        </p:nvSpPr>
        <p:spPr/>
        <p:txBody>
          <a:bodyPr/>
          <a:lstStyle/>
          <a:p>
            <a:fld id="{83FCB7B6-FC9B-458A-AD12-7AE7738C952B}" type="datetime1">
              <a:rPr lang="en-US" smtClean="0"/>
              <a:t>8/31/2022</a:t>
            </a:fld>
            <a:endParaRPr lang="en-US" dirty="0"/>
          </a:p>
        </p:txBody>
      </p:sp>
      <p:sp>
        <p:nvSpPr>
          <p:cNvPr id="5" name="Footer Placeholder 4">
            <a:extLst>
              <a:ext uri="{FF2B5EF4-FFF2-40B4-BE49-F238E27FC236}">
                <a16:creationId xmlns:a16="http://schemas.microsoft.com/office/drawing/2014/main" id="{DB264505-28DF-3746-B197-9290A0DC8E1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6A5A26B-2553-9A42-B48E-5FA34B8E1F50}"/>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134632531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E6AC561-E450-3044-9D4E-16D755CC6E2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0"/>
            <a:ext cx="12191851" cy="6858000"/>
          </a:xfrm>
          <a:prstGeom prst="rect">
            <a:avLst/>
          </a:prstGeom>
        </p:spPr>
      </p:pic>
      <p:sp>
        <p:nvSpPr>
          <p:cNvPr id="6" name="Text Placeholder 6">
            <a:extLst>
              <a:ext uri="{FF2B5EF4-FFF2-40B4-BE49-F238E27FC236}">
                <a16:creationId xmlns:a16="http://schemas.microsoft.com/office/drawing/2014/main" id="{F2F38A8D-4773-FA48-B0EB-4E8B26A53EA2}"/>
              </a:ext>
            </a:extLst>
          </p:cNvPr>
          <p:cNvSpPr>
            <a:spLocks noGrp="1"/>
          </p:cNvSpPr>
          <p:nvPr>
            <p:ph type="body" sz="quarter" idx="10"/>
          </p:nvPr>
        </p:nvSpPr>
        <p:spPr>
          <a:xfrm>
            <a:off x="5811750" y="3978227"/>
            <a:ext cx="5999250" cy="481680"/>
          </a:xfrm>
          <a:prstGeom prst="rect">
            <a:avLst/>
          </a:prstGeom>
        </p:spPr>
        <p:txBody>
          <a:bodyPr/>
          <a:lstStyle>
            <a:lvl1pPr marL="0" indent="0" algn="l">
              <a:lnSpc>
                <a:spcPct val="100000"/>
              </a:lnSpc>
              <a:buNone/>
              <a:defRPr sz="2800">
                <a:solidFill>
                  <a:schemeClr val="bg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7" name="Text Placeholder 6">
            <a:extLst>
              <a:ext uri="{FF2B5EF4-FFF2-40B4-BE49-F238E27FC236}">
                <a16:creationId xmlns:a16="http://schemas.microsoft.com/office/drawing/2014/main" id="{ABF26D0B-9B81-914E-9700-C2B79743CC98}"/>
              </a:ext>
            </a:extLst>
          </p:cNvPr>
          <p:cNvSpPr>
            <a:spLocks noGrp="1"/>
          </p:cNvSpPr>
          <p:nvPr>
            <p:ph type="body" sz="quarter" idx="11"/>
          </p:nvPr>
        </p:nvSpPr>
        <p:spPr>
          <a:xfrm>
            <a:off x="5811750" y="4522093"/>
            <a:ext cx="5999250" cy="978568"/>
          </a:xfrm>
          <a:prstGeom prst="rect">
            <a:avLst/>
          </a:prstGeom>
        </p:spPr>
        <p:txBody>
          <a:bodyPr/>
          <a:lstStyle>
            <a:lvl1pPr marL="0" indent="0" algn="l">
              <a:lnSpc>
                <a:spcPct val="100000"/>
              </a:lnSpc>
              <a:buNone/>
              <a:defRPr sz="1200">
                <a:solidFill>
                  <a:schemeClr val="bg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1" name="Text Placeholder 6">
            <a:extLst>
              <a:ext uri="{FF2B5EF4-FFF2-40B4-BE49-F238E27FC236}">
                <a16:creationId xmlns:a16="http://schemas.microsoft.com/office/drawing/2014/main" id="{49B3EAD5-9E1D-914D-AC81-6BABD70BDA22}"/>
              </a:ext>
            </a:extLst>
          </p:cNvPr>
          <p:cNvSpPr>
            <a:spLocks noGrp="1"/>
          </p:cNvSpPr>
          <p:nvPr>
            <p:ph type="body" sz="quarter" idx="12"/>
          </p:nvPr>
        </p:nvSpPr>
        <p:spPr>
          <a:xfrm>
            <a:off x="3301690" y="2442408"/>
            <a:ext cx="4499978" cy="481680"/>
          </a:xfrm>
          <a:prstGeom prst="rect">
            <a:avLst/>
          </a:prstGeom>
        </p:spPr>
        <p:txBody>
          <a:bodyPr/>
          <a:lstStyle>
            <a:lvl1pPr marL="0" indent="0" algn="l">
              <a:lnSpc>
                <a:spcPct val="100000"/>
              </a:lnSpc>
              <a:buNone/>
              <a:defRPr sz="1800">
                <a:solidFill>
                  <a:schemeClr val="bg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pic>
        <p:nvPicPr>
          <p:cNvPr id="3" name="Picture 2">
            <a:extLst>
              <a:ext uri="{FF2B5EF4-FFF2-40B4-BE49-F238E27FC236}">
                <a16:creationId xmlns:a16="http://schemas.microsoft.com/office/drawing/2014/main" id="{10365899-A7A6-E145-953B-17A168B801D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835668" y="2819397"/>
            <a:ext cx="8542965" cy="1219206"/>
          </a:xfrm>
          <a:prstGeom prst="rect">
            <a:avLst/>
          </a:prstGeom>
        </p:spPr>
      </p:pic>
      <p:pic>
        <p:nvPicPr>
          <p:cNvPr id="12" name="Picture 11">
            <a:extLst>
              <a:ext uri="{FF2B5EF4-FFF2-40B4-BE49-F238E27FC236}">
                <a16:creationId xmlns:a16="http://schemas.microsoft.com/office/drawing/2014/main" id="{0511F59B-C130-144E-932F-FC0D895E88F0}"/>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915650" y="200025"/>
            <a:ext cx="1084086" cy="1010369"/>
          </a:xfrm>
          <a:prstGeom prst="rect">
            <a:avLst/>
          </a:prstGeom>
        </p:spPr>
      </p:pic>
      <p:pic>
        <p:nvPicPr>
          <p:cNvPr id="13" name="Picture 12">
            <a:extLst>
              <a:ext uri="{FF2B5EF4-FFF2-40B4-BE49-F238E27FC236}">
                <a16:creationId xmlns:a16="http://schemas.microsoft.com/office/drawing/2014/main" id="{C4EAB04C-7161-D54A-B84D-1FFB6A79F1D5}"/>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10060516" y="381001"/>
            <a:ext cx="782109" cy="649752"/>
          </a:xfrm>
          <a:prstGeom prst="rect">
            <a:avLst/>
          </a:prstGeom>
        </p:spPr>
      </p:pic>
    </p:spTree>
    <p:extLst>
      <p:ext uri="{BB962C8B-B14F-4D97-AF65-F5344CB8AC3E}">
        <p14:creationId xmlns:p14="http://schemas.microsoft.com/office/powerpoint/2010/main" val="3575658070"/>
      </p:ext>
    </p:extLst>
  </p:cSld>
  <p:clrMapOvr>
    <a:masterClrMapping/>
  </p:clrMapOvr>
  <p:extLst>
    <p:ext uri="{DCECCB84-F9BA-43D5-87BE-67443E8EF086}">
      <p15:sldGuideLst xmlns:p15="http://schemas.microsoft.com/office/powerpoint/2012/main">
        <p15:guide id="1" pos="2136">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49_Custom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FF5C86D-269B-B94D-BA41-4083A7AA544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9" y="0"/>
            <a:ext cx="12192000" cy="6858001"/>
          </a:xfrm>
          <a:prstGeom prst="rect">
            <a:avLst/>
          </a:prstGeom>
        </p:spPr>
      </p:pic>
      <p:sp>
        <p:nvSpPr>
          <p:cNvPr id="5" name="Rectangle 5">
            <a:extLst>
              <a:ext uri="{FF2B5EF4-FFF2-40B4-BE49-F238E27FC236}">
                <a16:creationId xmlns:a16="http://schemas.microsoft.com/office/drawing/2014/main" id="{D8568744-4A84-6C40-9F90-AFAC3EDA0E00}"/>
              </a:ext>
            </a:extLst>
          </p:cNvPr>
          <p:cNvSpPr/>
          <p:nvPr userDrawn="1"/>
        </p:nvSpPr>
        <p:spPr>
          <a:xfrm>
            <a:off x="-60" y="-1294"/>
            <a:ext cx="8103846" cy="6868172"/>
          </a:xfrm>
          <a:custGeom>
            <a:avLst/>
            <a:gdLst>
              <a:gd name="connsiteX0" fmla="*/ 0 w 8516938"/>
              <a:gd name="connsiteY0" fmla="*/ 0 h 6858000"/>
              <a:gd name="connsiteX1" fmla="*/ 8516938 w 8516938"/>
              <a:gd name="connsiteY1" fmla="*/ 0 h 6858000"/>
              <a:gd name="connsiteX2" fmla="*/ 8516938 w 8516938"/>
              <a:gd name="connsiteY2" fmla="*/ 6858000 h 6858000"/>
              <a:gd name="connsiteX3" fmla="*/ 0 w 8516938"/>
              <a:gd name="connsiteY3" fmla="*/ 6858000 h 6858000"/>
              <a:gd name="connsiteX4" fmla="*/ 0 w 8516938"/>
              <a:gd name="connsiteY4" fmla="*/ 0 h 6858000"/>
              <a:gd name="connsiteX0" fmla="*/ 0 w 8516938"/>
              <a:gd name="connsiteY0" fmla="*/ 0 h 6858000"/>
              <a:gd name="connsiteX1" fmla="*/ 4832705 w 8516938"/>
              <a:gd name="connsiteY1" fmla="*/ 0 h 6858000"/>
              <a:gd name="connsiteX2" fmla="*/ 8516938 w 8516938"/>
              <a:gd name="connsiteY2" fmla="*/ 6858000 h 6858000"/>
              <a:gd name="connsiteX3" fmla="*/ 0 w 8516938"/>
              <a:gd name="connsiteY3" fmla="*/ 6858000 h 6858000"/>
              <a:gd name="connsiteX4" fmla="*/ 0 w 8516938"/>
              <a:gd name="connsiteY4" fmla="*/ 0 h 6858000"/>
              <a:gd name="connsiteX0" fmla="*/ 0 w 8516938"/>
              <a:gd name="connsiteY0" fmla="*/ 0 h 6858000"/>
              <a:gd name="connsiteX1" fmla="*/ 4486476 w 8516938"/>
              <a:gd name="connsiteY1" fmla="*/ 17755 h 6858000"/>
              <a:gd name="connsiteX2" fmla="*/ 8516938 w 8516938"/>
              <a:gd name="connsiteY2" fmla="*/ 6858000 h 6858000"/>
              <a:gd name="connsiteX3" fmla="*/ 0 w 8516938"/>
              <a:gd name="connsiteY3" fmla="*/ 6858000 h 6858000"/>
              <a:gd name="connsiteX4" fmla="*/ 0 w 8516938"/>
              <a:gd name="connsiteY4" fmla="*/ 0 h 6858000"/>
              <a:gd name="connsiteX0" fmla="*/ 0 w 8516938"/>
              <a:gd name="connsiteY0" fmla="*/ 17756 h 6875756"/>
              <a:gd name="connsiteX1" fmla="*/ 4566375 w 8516938"/>
              <a:gd name="connsiteY1" fmla="*/ 0 h 6875756"/>
              <a:gd name="connsiteX2" fmla="*/ 8516938 w 8516938"/>
              <a:gd name="connsiteY2" fmla="*/ 6875756 h 6875756"/>
              <a:gd name="connsiteX3" fmla="*/ 0 w 8516938"/>
              <a:gd name="connsiteY3" fmla="*/ 6875756 h 6875756"/>
              <a:gd name="connsiteX4" fmla="*/ 0 w 8516938"/>
              <a:gd name="connsiteY4" fmla="*/ 17756 h 6875756"/>
              <a:gd name="connsiteX0" fmla="*/ 3175 w 8516938"/>
              <a:gd name="connsiteY0" fmla="*/ 5056 h 6875756"/>
              <a:gd name="connsiteX1" fmla="*/ 4566375 w 8516938"/>
              <a:gd name="connsiteY1" fmla="*/ 0 h 6875756"/>
              <a:gd name="connsiteX2" fmla="*/ 8516938 w 8516938"/>
              <a:gd name="connsiteY2" fmla="*/ 6875756 h 6875756"/>
              <a:gd name="connsiteX3" fmla="*/ 0 w 8516938"/>
              <a:gd name="connsiteY3" fmla="*/ 6875756 h 6875756"/>
              <a:gd name="connsiteX4" fmla="*/ 3175 w 8516938"/>
              <a:gd name="connsiteY4" fmla="*/ 5056 h 6875756"/>
              <a:gd name="connsiteX0" fmla="*/ 2 w 8513765"/>
              <a:gd name="connsiteY0" fmla="*/ 5056 h 6878931"/>
              <a:gd name="connsiteX1" fmla="*/ 4563202 w 8513765"/>
              <a:gd name="connsiteY1" fmla="*/ 0 h 6878931"/>
              <a:gd name="connsiteX2" fmla="*/ 8513765 w 8513765"/>
              <a:gd name="connsiteY2" fmla="*/ 6875756 h 6878931"/>
              <a:gd name="connsiteX3" fmla="*/ 622302 w 8513765"/>
              <a:gd name="connsiteY3" fmla="*/ 6878931 h 6878931"/>
              <a:gd name="connsiteX4" fmla="*/ 2 w 8513765"/>
              <a:gd name="connsiteY4" fmla="*/ 5056 h 6878931"/>
              <a:gd name="connsiteX0" fmla="*/ 2 w 8513765"/>
              <a:gd name="connsiteY0" fmla="*/ 5056 h 6875756"/>
              <a:gd name="connsiteX1" fmla="*/ 4563202 w 8513765"/>
              <a:gd name="connsiteY1" fmla="*/ 0 h 6875756"/>
              <a:gd name="connsiteX2" fmla="*/ 8513765 w 8513765"/>
              <a:gd name="connsiteY2" fmla="*/ 6875756 h 6875756"/>
              <a:gd name="connsiteX3" fmla="*/ 419102 w 8513765"/>
              <a:gd name="connsiteY3" fmla="*/ 6863056 h 6875756"/>
              <a:gd name="connsiteX4" fmla="*/ 2 w 8513765"/>
              <a:gd name="connsiteY4" fmla="*/ 5056 h 6875756"/>
              <a:gd name="connsiteX0" fmla="*/ 30 w 8120093"/>
              <a:gd name="connsiteY0" fmla="*/ 0 h 6880225"/>
              <a:gd name="connsiteX1" fmla="*/ 4169530 w 8120093"/>
              <a:gd name="connsiteY1" fmla="*/ 4469 h 6880225"/>
              <a:gd name="connsiteX2" fmla="*/ 8120093 w 8120093"/>
              <a:gd name="connsiteY2" fmla="*/ 6880225 h 6880225"/>
              <a:gd name="connsiteX3" fmla="*/ 25430 w 8120093"/>
              <a:gd name="connsiteY3" fmla="*/ 6867525 h 6880225"/>
              <a:gd name="connsiteX4" fmla="*/ 30 w 8120093"/>
              <a:gd name="connsiteY4" fmla="*/ 0 h 6880225"/>
              <a:gd name="connsiteX0" fmla="*/ 260350 w 8094663"/>
              <a:gd name="connsiteY0" fmla="*/ 11406 h 6875756"/>
              <a:gd name="connsiteX1" fmla="*/ 4144100 w 8094663"/>
              <a:gd name="connsiteY1" fmla="*/ 0 h 6875756"/>
              <a:gd name="connsiteX2" fmla="*/ 8094663 w 8094663"/>
              <a:gd name="connsiteY2" fmla="*/ 6875756 h 6875756"/>
              <a:gd name="connsiteX3" fmla="*/ 0 w 8094663"/>
              <a:gd name="connsiteY3" fmla="*/ 6863056 h 6875756"/>
              <a:gd name="connsiteX4" fmla="*/ 260350 w 8094663"/>
              <a:gd name="connsiteY4" fmla="*/ 11406 h 6875756"/>
              <a:gd name="connsiteX0" fmla="*/ 305 w 8094968"/>
              <a:gd name="connsiteY0" fmla="*/ 0 h 6877050"/>
              <a:gd name="connsiteX1" fmla="*/ 4144405 w 8094968"/>
              <a:gd name="connsiteY1" fmla="*/ 1294 h 6877050"/>
              <a:gd name="connsiteX2" fmla="*/ 8094968 w 8094968"/>
              <a:gd name="connsiteY2" fmla="*/ 6877050 h 6877050"/>
              <a:gd name="connsiteX3" fmla="*/ 305 w 8094968"/>
              <a:gd name="connsiteY3" fmla="*/ 6864350 h 6877050"/>
              <a:gd name="connsiteX4" fmla="*/ 305 w 8094968"/>
              <a:gd name="connsiteY4" fmla="*/ 0 h 6877050"/>
              <a:gd name="connsiteX0" fmla="*/ 305 w 8103846"/>
              <a:gd name="connsiteY0" fmla="*/ 0 h 6868172"/>
              <a:gd name="connsiteX1" fmla="*/ 4144405 w 8103846"/>
              <a:gd name="connsiteY1" fmla="*/ 1294 h 6868172"/>
              <a:gd name="connsiteX2" fmla="*/ 8103846 w 8103846"/>
              <a:gd name="connsiteY2" fmla="*/ 6868172 h 6868172"/>
              <a:gd name="connsiteX3" fmla="*/ 305 w 8103846"/>
              <a:gd name="connsiteY3" fmla="*/ 6864350 h 6868172"/>
              <a:gd name="connsiteX4" fmla="*/ 305 w 8103846"/>
              <a:gd name="connsiteY4" fmla="*/ 0 h 68681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03846" h="6868172">
                <a:moveTo>
                  <a:pt x="305" y="0"/>
                </a:moveTo>
                <a:lnTo>
                  <a:pt x="4144405" y="1294"/>
                </a:lnTo>
                <a:lnTo>
                  <a:pt x="8103846" y="6868172"/>
                </a:lnTo>
                <a:lnTo>
                  <a:pt x="305" y="6864350"/>
                </a:lnTo>
                <a:cubicBezTo>
                  <a:pt x="1363" y="4574117"/>
                  <a:pt x="-753" y="2290233"/>
                  <a:pt x="305" y="0"/>
                </a:cubicBezTo>
                <a:close/>
              </a:path>
            </a:pathLst>
          </a:cu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a:p>
        </p:txBody>
      </p:sp>
      <p:sp>
        <p:nvSpPr>
          <p:cNvPr id="11" name="Text Placeholder 6">
            <a:extLst>
              <a:ext uri="{FF2B5EF4-FFF2-40B4-BE49-F238E27FC236}">
                <a16:creationId xmlns:a16="http://schemas.microsoft.com/office/drawing/2014/main" id="{8F42531A-881A-CD4E-89A0-31794EDF1213}"/>
              </a:ext>
            </a:extLst>
          </p:cNvPr>
          <p:cNvSpPr>
            <a:spLocks noGrp="1"/>
          </p:cNvSpPr>
          <p:nvPr>
            <p:ph type="body" sz="quarter" idx="11"/>
          </p:nvPr>
        </p:nvSpPr>
        <p:spPr>
          <a:xfrm>
            <a:off x="2385454" y="3860340"/>
            <a:ext cx="3710546" cy="875305"/>
          </a:xfrm>
          <a:prstGeom prst="rect">
            <a:avLst/>
          </a:prstGeom>
        </p:spPr>
        <p:txBody>
          <a:bodyPr/>
          <a:lstStyle>
            <a:lvl1pPr marL="0" indent="0" algn="l">
              <a:lnSpc>
                <a:spcPct val="100000"/>
              </a:lnSpc>
              <a:buNone/>
              <a:defRPr sz="2800">
                <a:solidFill>
                  <a:schemeClr val="bg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pic>
        <p:nvPicPr>
          <p:cNvPr id="13" name="Picture 12">
            <a:extLst>
              <a:ext uri="{FF2B5EF4-FFF2-40B4-BE49-F238E27FC236}">
                <a16:creationId xmlns:a16="http://schemas.microsoft.com/office/drawing/2014/main" id="{60E9CD00-40D3-3149-87C8-2CE581F80635}"/>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76165" y="2163864"/>
            <a:ext cx="11887200" cy="1696476"/>
          </a:xfrm>
          <a:prstGeom prst="rect">
            <a:avLst/>
          </a:prstGeom>
        </p:spPr>
      </p:pic>
      <p:pic>
        <p:nvPicPr>
          <p:cNvPr id="12" name="Picture 11">
            <a:extLst>
              <a:ext uri="{FF2B5EF4-FFF2-40B4-BE49-F238E27FC236}">
                <a16:creationId xmlns:a16="http://schemas.microsoft.com/office/drawing/2014/main" id="{99CE8031-DEE2-A44C-8817-F0DE249EAA4F}"/>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10915650" y="200025"/>
            <a:ext cx="1084086" cy="1010369"/>
          </a:xfrm>
          <a:prstGeom prst="rect">
            <a:avLst/>
          </a:prstGeom>
        </p:spPr>
      </p:pic>
      <p:pic>
        <p:nvPicPr>
          <p:cNvPr id="14" name="Picture 13">
            <a:extLst>
              <a:ext uri="{FF2B5EF4-FFF2-40B4-BE49-F238E27FC236}">
                <a16:creationId xmlns:a16="http://schemas.microsoft.com/office/drawing/2014/main" id="{E9EC1C52-7916-6D41-B7F9-A1BB1EDC94B5}"/>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10060516" y="381001"/>
            <a:ext cx="782109" cy="649752"/>
          </a:xfrm>
          <a:prstGeom prst="rect">
            <a:avLst/>
          </a:prstGeom>
        </p:spPr>
      </p:pic>
      <p:sp>
        <p:nvSpPr>
          <p:cNvPr id="9" name="Text Placeholder 6">
            <a:extLst>
              <a:ext uri="{FF2B5EF4-FFF2-40B4-BE49-F238E27FC236}">
                <a16:creationId xmlns:a16="http://schemas.microsoft.com/office/drawing/2014/main" id="{642FDAF8-B649-1C47-BA89-D378108955E8}"/>
              </a:ext>
            </a:extLst>
          </p:cNvPr>
          <p:cNvSpPr>
            <a:spLocks noGrp="1"/>
          </p:cNvSpPr>
          <p:nvPr>
            <p:ph type="body" sz="quarter" idx="10" hasCustomPrompt="1"/>
          </p:nvPr>
        </p:nvSpPr>
        <p:spPr>
          <a:xfrm>
            <a:off x="390833" y="390832"/>
            <a:ext cx="3500120" cy="481680"/>
          </a:xfrm>
          <a:prstGeom prst="rect">
            <a:avLst/>
          </a:prstGeom>
        </p:spPr>
        <p:txBody>
          <a:bodyPr/>
          <a:lstStyle>
            <a:lvl1pPr marL="0" indent="0" algn="l">
              <a:lnSpc>
                <a:spcPct val="100000"/>
              </a:lnSpc>
              <a:buNone/>
              <a:defRPr sz="1200">
                <a:solidFill>
                  <a:schemeClr val="bg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fld id="{3C5F761E-A033-894E-A6EA-51CD6AA715D8}" type="datetime4">
              <a:rPr lang="en-US" smtClean="0"/>
              <a:t>September 21, 2021</a:t>
            </a:fld>
            <a:endParaRPr lang="en-US"/>
          </a:p>
        </p:txBody>
      </p:sp>
    </p:spTree>
    <p:extLst>
      <p:ext uri="{BB962C8B-B14F-4D97-AF65-F5344CB8AC3E}">
        <p14:creationId xmlns:p14="http://schemas.microsoft.com/office/powerpoint/2010/main" val="169561632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8_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9E6379B-C8E5-A443-9209-9CE1BF738C7E}"/>
              </a:ext>
            </a:extLst>
          </p:cNvPr>
          <p:cNvSpPr/>
          <p:nvPr userDrawn="1"/>
        </p:nvSpPr>
        <p:spPr>
          <a:xfrm>
            <a:off x="0" y="-1294"/>
            <a:ext cx="12192000" cy="685929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C423F50D-6E4A-8C44-8BE7-64D8F5340869}"/>
              </a:ext>
            </a:extLst>
          </p:cNvPr>
          <p:cNvPicPr>
            <a:picLocks noChangeAspect="1"/>
          </p:cNvPicPr>
          <p:nvPr userDrawn="1"/>
        </p:nvPicPr>
        <p:blipFill>
          <a:blip r:embed="rId2"/>
          <a:stretch>
            <a:fillRect/>
          </a:stretch>
        </p:blipFill>
        <p:spPr>
          <a:xfrm>
            <a:off x="2773509" y="-1294"/>
            <a:ext cx="6644982" cy="6644982"/>
          </a:xfrm>
          <a:prstGeom prst="rect">
            <a:avLst/>
          </a:prstGeom>
        </p:spPr>
      </p:pic>
      <p:sp>
        <p:nvSpPr>
          <p:cNvPr id="11" name="Text Placeholder 6">
            <a:extLst>
              <a:ext uri="{FF2B5EF4-FFF2-40B4-BE49-F238E27FC236}">
                <a16:creationId xmlns:a16="http://schemas.microsoft.com/office/drawing/2014/main" id="{8F42531A-881A-CD4E-89A0-31794EDF1213}"/>
              </a:ext>
            </a:extLst>
          </p:cNvPr>
          <p:cNvSpPr>
            <a:spLocks noGrp="1"/>
          </p:cNvSpPr>
          <p:nvPr>
            <p:ph type="body" sz="quarter" idx="11"/>
          </p:nvPr>
        </p:nvSpPr>
        <p:spPr>
          <a:xfrm>
            <a:off x="381001" y="5407812"/>
            <a:ext cx="3948560" cy="1010369"/>
          </a:xfrm>
          <a:prstGeom prst="rect">
            <a:avLst/>
          </a:prstGeom>
        </p:spPr>
        <p:txBody>
          <a:bodyPr/>
          <a:lstStyle>
            <a:lvl1pPr marL="0" indent="0" algn="l">
              <a:lnSpc>
                <a:spcPct val="100000"/>
              </a:lnSpc>
              <a:buNone/>
              <a:defRPr sz="2000">
                <a:solidFill>
                  <a:schemeClr val="bg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pic>
        <p:nvPicPr>
          <p:cNvPr id="16" name="Picture 15">
            <a:extLst>
              <a:ext uri="{FF2B5EF4-FFF2-40B4-BE49-F238E27FC236}">
                <a16:creationId xmlns:a16="http://schemas.microsoft.com/office/drawing/2014/main" id="{5FB64738-6E17-4542-AF05-D1082E69965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87028" y="1209675"/>
            <a:ext cx="10837545" cy="1546675"/>
          </a:xfrm>
          <a:prstGeom prst="rect">
            <a:avLst/>
          </a:prstGeom>
        </p:spPr>
      </p:pic>
      <p:sp>
        <p:nvSpPr>
          <p:cNvPr id="17" name="Text Placeholder 6">
            <a:extLst>
              <a:ext uri="{FF2B5EF4-FFF2-40B4-BE49-F238E27FC236}">
                <a16:creationId xmlns:a16="http://schemas.microsoft.com/office/drawing/2014/main" id="{FC7DD599-0738-D542-98D3-486F28DA250A}"/>
              </a:ext>
            </a:extLst>
          </p:cNvPr>
          <p:cNvSpPr>
            <a:spLocks noGrp="1"/>
          </p:cNvSpPr>
          <p:nvPr>
            <p:ph type="body" sz="quarter" idx="12"/>
          </p:nvPr>
        </p:nvSpPr>
        <p:spPr>
          <a:xfrm>
            <a:off x="7867651" y="5428531"/>
            <a:ext cx="3948560" cy="1010369"/>
          </a:xfrm>
          <a:prstGeom prst="rect">
            <a:avLst/>
          </a:prstGeom>
        </p:spPr>
        <p:txBody>
          <a:bodyPr/>
          <a:lstStyle>
            <a:lvl1pPr marL="0" indent="0" algn="l">
              <a:lnSpc>
                <a:spcPct val="100000"/>
              </a:lnSpc>
              <a:buNone/>
              <a:defRPr sz="2000">
                <a:solidFill>
                  <a:schemeClr val="bg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pic>
        <p:nvPicPr>
          <p:cNvPr id="9" name="Picture 8">
            <a:extLst>
              <a:ext uri="{FF2B5EF4-FFF2-40B4-BE49-F238E27FC236}">
                <a16:creationId xmlns:a16="http://schemas.microsoft.com/office/drawing/2014/main" id="{B930559C-25DE-4142-ACB3-0A2F006618D8}"/>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915650" y="200025"/>
            <a:ext cx="1084086" cy="1010369"/>
          </a:xfrm>
          <a:prstGeom prst="rect">
            <a:avLst/>
          </a:prstGeom>
        </p:spPr>
      </p:pic>
      <p:pic>
        <p:nvPicPr>
          <p:cNvPr id="14" name="Picture 13">
            <a:extLst>
              <a:ext uri="{FF2B5EF4-FFF2-40B4-BE49-F238E27FC236}">
                <a16:creationId xmlns:a16="http://schemas.microsoft.com/office/drawing/2014/main" id="{B2325AC1-5698-3A4E-A1E6-91A8FDF2B8B4}"/>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10060516" y="381001"/>
            <a:ext cx="782109" cy="649752"/>
          </a:xfrm>
          <a:prstGeom prst="rect">
            <a:avLst/>
          </a:prstGeom>
        </p:spPr>
      </p:pic>
    </p:spTree>
    <p:extLst>
      <p:ext uri="{BB962C8B-B14F-4D97-AF65-F5344CB8AC3E}">
        <p14:creationId xmlns:p14="http://schemas.microsoft.com/office/powerpoint/2010/main" val="205271124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4" name="Text Placeholder 6">
            <a:extLst>
              <a:ext uri="{FF2B5EF4-FFF2-40B4-BE49-F238E27FC236}">
                <a16:creationId xmlns:a16="http://schemas.microsoft.com/office/drawing/2014/main" id="{652C289B-C719-3745-A4A8-6C0A65F33014}"/>
              </a:ext>
            </a:extLst>
          </p:cNvPr>
          <p:cNvSpPr>
            <a:spLocks noGrp="1"/>
          </p:cNvSpPr>
          <p:nvPr>
            <p:ph type="body" sz="quarter" idx="10"/>
          </p:nvPr>
        </p:nvSpPr>
        <p:spPr>
          <a:xfrm>
            <a:off x="6096000" y="4234888"/>
            <a:ext cx="5715000" cy="481680"/>
          </a:xfrm>
          <a:prstGeom prst="rect">
            <a:avLst/>
          </a:prstGeom>
        </p:spPr>
        <p:txBody>
          <a:bodyPr/>
          <a:lstStyle>
            <a:lvl1pPr marL="0" indent="0" algn="l">
              <a:lnSpc>
                <a:spcPct val="100000"/>
              </a:lnSpc>
              <a:buNone/>
              <a:defRPr sz="2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5" name="Text Placeholder 6">
            <a:extLst>
              <a:ext uri="{FF2B5EF4-FFF2-40B4-BE49-F238E27FC236}">
                <a16:creationId xmlns:a16="http://schemas.microsoft.com/office/drawing/2014/main" id="{188F8DBA-F296-E147-A51B-A255BF838D2C}"/>
              </a:ext>
            </a:extLst>
          </p:cNvPr>
          <p:cNvSpPr>
            <a:spLocks noGrp="1"/>
          </p:cNvSpPr>
          <p:nvPr>
            <p:ph type="body" sz="quarter" idx="11"/>
          </p:nvPr>
        </p:nvSpPr>
        <p:spPr>
          <a:xfrm>
            <a:off x="6096000" y="4822306"/>
            <a:ext cx="5715000" cy="978568"/>
          </a:xfrm>
          <a:prstGeom prst="rect">
            <a:avLst/>
          </a:prstGeom>
        </p:spPr>
        <p:txBody>
          <a:bodyPr/>
          <a:lstStyle>
            <a:lvl1pPr marL="0" indent="0" algn="l">
              <a:lnSpc>
                <a:spcPct val="100000"/>
              </a:lnSpc>
              <a:buNone/>
              <a:defRPr sz="12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8" name="Text Placeholder 6">
            <a:extLst>
              <a:ext uri="{FF2B5EF4-FFF2-40B4-BE49-F238E27FC236}">
                <a16:creationId xmlns:a16="http://schemas.microsoft.com/office/drawing/2014/main" id="{1DF63E62-B858-3C4E-A577-3D5595ED3A34}"/>
              </a:ext>
            </a:extLst>
          </p:cNvPr>
          <p:cNvSpPr>
            <a:spLocks noGrp="1"/>
          </p:cNvSpPr>
          <p:nvPr>
            <p:ph type="body" sz="quarter" idx="12"/>
          </p:nvPr>
        </p:nvSpPr>
        <p:spPr>
          <a:xfrm>
            <a:off x="3673643" y="1859409"/>
            <a:ext cx="3695700" cy="397118"/>
          </a:xfrm>
          <a:prstGeom prst="rect">
            <a:avLst/>
          </a:prstGeom>
        </p:spPr>
        <p:txBody>
          <a:bodyPr/>
          <a:lstStyle>
            <a:lvl1pPr marL="0" indent="0" algn="l">
              <a:lnSpc>
                <a:spcPct val="100000"/>
              </a:lnSpc>
              <a:buNone/>
              <a:defRPr sz="12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9" name="Rectangle 1">
            <a:extLst>
              <a:ext uri="{FF2B5EF4-FFF2-40B4-BE49-F238E27FC236}">
                <a16:creationId xmlns:a16="http://schemas.microsoft.com/office/drawing/2014/main" id="{9B62B762-ED7B-A64D-8298-2FA4749F3338}"/>
              </a:ext>
            </a:extLst>
          </p:cNvPr>
          <p:cNvSpPr/>
          <p:nvPr userDrawn="1"/>
        </p:nvSpPr>
        <p:spPr>
          <a:xfrm>
            <a:off x="0" y="0"/>
            <a:ext cx="5062654" cy="6879273"/>
          </a:xfrm>
          <a:custGeom>
            <a:avLst/>
            <a:gdLst>
              <a:gd name="connsiteX0" fmla="*/ 0 w 5062654"/>
              <a:gd name="connsiteY0" fmla="*/ 0 h 6879273"/>
              <a:gd name="connsiteX1" fmla="*/ 5062654 w 5062654"/>
              <a:gd name="connsiteY1" fmla="*/ 0 h 6879273"/>
              <a:gd name="connsiteX2" fmla="*/ 5062654 w 5062654"/>
              <a:gd name="connsiteY2" fmla="*/ 6879273 h 6879273"/>
              <a:gd name="connsiteX3" fmla="*/ 0 w 5062654"/>
              <a:gd name="connsiteY3" fmla="*/ 6879273 h 6879273"/>
              <a:gd name="connsiteX4" fmla="*/ 0 w 5062654"/>
              <a:gd name="connsiteY4" fmla="*/ 0 h 6879273"/>
              <a:gd name="connsiteX0" fmla="*/ 0 w 5062654"/>
              <a:gd name="connsiteY0" fmla="*/ 0 h 6879273"/>
              <a:gd name="connsiteX1" fmla="*/ 2520176 w 5062654"/>
              <a:gd name="connsiteY1" fmla="*/ 0 h 6879273"/>
              <a:gd name="connsiteX2" fmla="*/ 5062654 w 5062654"/>
              <a:gd name="connsiteY2" fmla="*/ 6879273 h 6879273"/>
              <a:gd name="connsiteX3" fmla="*/ 0 w 5062654"/>
              <a:gd name="connsiteY3" fmla="*/ 6879273 h 6879273"/>
              <a:gd name="connsiteX4" fmla="*/ 0 w 5062654"/>
              <a:gd name="connsiteY4" fmla="*/ 0 h 6879273"/>
              <a:gd name="connsiteX0" fmla="*/ 0 w 5062654"/>
              <a:gd name="connsiteY0" fmla="*/ 0 h 6879273"/>
              <a:gd name="connsiteX1" fmla="*/ 2252546 w 5062654"/>
              <a:gd name="connsiteY1" fmla="*/ 11152 h 6879273"/>
              <a:gd name="connsiteX2" fmla="*/ 5062654 w 5062654"/>
              <a:gd name="connsiteY2" fmla="*/ 6879273 h 6879273"/>
              <a:gd name="connsiteX3" fmla="*/ 0 w 5062654"/>
              <a:gd name="connsiteY3" fmla="*/ 6879273 h 6879273"/>
              <a:gd name="connsiteX4" fmla="*/ 0 w 5062654"/>
              <a:gd name="connsiteY4" fmla="*/ 0 h 6879273"/>
              <a:gd name="connsiteX0" fmla="*/ 0 w 5062654"/>
              <a:gd name="connsiteY0" fmla="*/ 0 h 6879273"/>
              <a:gd name="connsiteX1" fmla="*/ 1115122 w 5062654"/>
              <a:gd name="connsiteY1" fmla="*/ 1 h 6879273"/>
              <a:gd name="connsiteX2" fmla="*/ 5062654 w 5062654"/>
              <a:gd name="connsiteY2" fmla="*/ 6879273 h 6879273"/>
              <a:gd name="connsiteX3" fmla="*/ 0 w 5062654"/>
              <a:gd name="connsiteY3" fmla="*/ 6879273 h 6879273"/>
              <a:gd name="connsiteX4" fmla="*/ 0 w 5062654"/>
              <a:gd name="connsiteY4" fmla="*/ 0 h 6879273"/>
              <a:gd name="connsiteX0" fmla="*/ 0 w 5062654"/>
              <a:gd name="connsiteY0" fmla="*/ 0 h 6879273"/>
              <a:gd name="connsiteX1" fmla="*/ 691376 w 5062654"/>
              <a:gd name="connsiteY1" fmla="*/ 1 h 6879273"/>
              <a:gd name="connsiteX2" fmla="*/ 5062654 w 5062654"/>
              <a:gd name="connsiteY2" fmla="*/ 6879273 h 6879273"/>
              <a:gd name="connsiteX3" fmla="*/ 0 w 5062654"/>
              <a:gd name="connsiteY3" fmla="*/ 6879273 h 6879273"/>
              <a:gd name="connsiteX4" fmla="*/ 0 w 5062654"/>
              <a:gd name="connsiteY4" fmla="*/ 0 h 6879273"/>
              <a:gd name="connsiteX0" fmla="*/ 0 w 5062654"/>
              <a:gd name="connsiteY0" fmla="*/ 0 h 6879273"/>
              <a:gd name="connsiteX1" fmla="*/ 1126274 w 5062654"/>
              <a:gd name="connsiteY1" fmla="*/ 11153 h 6879273"/>
              <a:gd name="connsiteX2" fmla="*/ 5062654 w 5062654"/>
              <a:gd name="connsiteY2" fmla="*/ 6879273 h 6879273"/>
              <a:gd name="connsiteX3" fmla="*/ 0 w 5062654"/>
              <a:gd name="connsiteY3" fmla="*/ 6879273 h 6879273"/>
              <a:gd name="connsiteX4" fmla="*/ 0 w 5062654"/>
              <a:gd name="connsiteY4" fmla="*/ 0 h 6879273"/>
              <a:gd name="connsiteX0" fmla="*/ 0 w 5062654"/>
              <a:gd name="connsiteY0" fmla="*/ 0 h 6879273"/>
              <a:gd name="connsiteX1" fmla="*/ 1115123 w 5062654"/>
              <a:gd name="connsiteY1" fmla="*/ 1 h 6879273"/>
              <a:gd name="connsiteX2" fmla="*/ 5062654 w 5062654"/>
              <a:gd name="connsiteY2" fmla="*/ 6879273 h 6879273"/>
              <a:gd name="connsiteX3" fmla="*/ 0 w 5062654"/>
              <a:gd name="connsiteY3" fmla="*/ 6879273 h 6879273"/>
              <a:gd name="connsiteX4" fmla="*/ 0 w 5062654"/>
              <a:gd name="connsiteY4" fmla="*/ 0 h 68792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2654" h="6879273">
                <a:moveTo>
                  <a:pt x="0" y="0"/>
                </a:moveTo>
                <a:lnTo>
                  <a:pt x="1115123" y="1"/>
                </a:lnTo>
                <a:lnTo>
                  <a:pt x="5062654" y="6879273"/>
                </a:lnTo>
                <a:lnTo>
                  <a:pt x="0" y="6879273"/>
                </a:lnTo>
                <a:lnTo>
                  <a:pt x="0" y="0"/>
                </a:lnTo>
                <a:close/>
              </a:path>
            </a:pathLst>
          </a:custGeom>
          <a:blipFill dpi="0" rotWithShape="1">
            <a:blip r:embed="rId2"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6">
            <a:extLst>
              <a:ext uri="{FF2B5EF4-FFF2-40B4-BE49-F238E27FC236}">
                <a16:creationId xmlns:a16="http://schemas.microsoft.com/office/drawing/2014/main" id="{C80A28FF-5C5B-704D-A79B-5EAAA14A7D4D}"/>
              </a:ext>
            </a:extLst>
          </p:cNvPr>
          <p:cNvSpPr>
            <a:spLocks noGrp="1"/>
          </p:cNvSpPr>
          <p:nvPr>
            <p:ph type="body" sz="quarter" idx="13" hasCustomPrompt="1"/>
          </p:nvPr>
        </p:nvSpPr>
        <p:spPr>
          <a:xfrm>
            <a:off x="3673643" y="2375479"/>
            <a:ext cx="8137357" cy="1740457"/>
          </a:xfrm>
          <a:prstGeom prst="rect">
            <a:avLst/>
          </a:prstGeom>
        </p:spPr>
        <p:txBody>
          <a:bodyPr/>
          <a:lstStyle>
            <a:lvl1pPr marL="0" indent="0" algn="l">
              <a:lnSpc>
                <a:spcPct val="100000"/>
              </a:lnSpc>
              <a:buNone/>
              <a:defRPr sz="4800" b="1">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1398055730"/>
      </p:ext>
    </p:extLst>
  </p:cSld>
  <p:clrMapOvr>
    <a:masterClrMapping/>
  </p:clrMapOvr>
  <p:extLst>
    <p:ext uri="{DCECCB84-F9BA-43D5-87BE-67443E8EF086}">
      <p15:sldGuideLst xmlns:p15="http://schemas.microsoft.com/office/powerpoint/2012/main">
        <p15:guide id="1" pos="192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40_Custom Layou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5520E77-10AA-6143-8BB5-C07B00DAAF3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49" y="5143500"/>
            <a:ext cx="12191702" cy="1714500"/>
          </a:xfrm>
          <a:prstGeom prst="rect">
            <a:avLst/>
          </a:prstGeom>
        </p:spPr>
      </p:pic>
      <p:pic>
        <p:nvPicPr>
          <p:cNvPr id="8" name="Picture 7">
            <a:extLst>
              <a:ext uri="{FF2B5EF4-FFF2-40B4-BE49-F238E27FC236}">
                <a16:creationId xmlns:a16="http://schemas.microsoft.com/office/drawing/2014/main" id="{405456CC-ECD5-B041-9F86-C2F963E42BA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56522" y="5171458"/>
            <a:ext cx="10509813" cy="1499904"/>
          </a:xfrm>
          <a:prstGeom prst="rect">
            <a:avLst/>
          </a:prstGeom>
        </p:spPr>
      </p:pic>
      <p:sp>
        <p:nvSpPr>
          <p:cNvPr id="10" name="Text Placeholder 6">
            <a:extLst>
              <a:ext uri="{FF2B5EF4-FFF2-40B4-BE49-F238E27FC236}">
                <a16:creationId xmlns:a16="http://schemas.microsoft.com/office/drawing/2014/main" id="{ED9DBE72-C4A2-C241-88FD-F87AC126D4DF}"/>
              </a:ext>
            </a:extLst>
          </p:cNvPr>
          <p:cNvSpPr>
            <a:spLocks noGrp="1"/>
          </p:cNvSpPr>
          <p:nvPr>
            <p:ph type="body" sz="quarter" idx="11"/>
          </p:nvPr>
        </p:nvSpPr>
        <p:spPr>
          <a:xfrm>
            <a:off x="413084" y="468575"/>
            <a:ext cx="9378616" cy="481680"/>
          </a:xfrm>
          <a:prstGeom prst="rect">
            <a:avLst/>
          </a:prstGeom>
        </p:spPr>
        <p:txBody>
          <a:bodyPr/>
          <a:lstStyle>
            <a:lvl1pPr marL="0" indent="0" algn="l">
              <a:lnSpc>
                <a:spcPct val="100000"/>
              </a:lnSpc>
              <a:buNone/>
              <a:defRPr sz="2800" b="1">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1" name="Text Placeholder 6">
            <a:extLst>
              <a:ext uri="{FF2B5EF4-FFF2-40B4-BE49-F238E27FC236}">
                <a16:creationId xmlns:a16="http://schemas.microsoft.com/office/drawing/2014/main" id="{E83CAD81-ECEE-AD42-923E-9F216AD874F3}"/>
              </a:ext>
            </a:extLst>
          </p:cNvPr>
          <p:cNvSpPr>
            <a:spLocks noGrp="1"/>
          </p:cNvSpPr>
          <p:nvPr>
            <p:ph type="body" sz="quarter" idx="12"/>
          </p:nvPr>
        </p:nvSpPr>
        <p:spPr>
          <a:xfrm>
            <a:off x="410358" y="1257300"/>
            <a:ext cx="11400642" cy="3549831"/>
          </a:xfrm>
          <a:prstGeom prst="rect">
            <a:avLst/>
          </a:prstGeom>
        </p:spPr>
        <p:txBody>
          <a:bodyPr/>
          <a:lstStyle>
            <a:lvl1pPr marL="171450" marR="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lvl="0"/>
            <a:endParaRPr lang="en-US"/>
          </a:p>
        </p:txBody>
      </p:sp>
      <p:sp>
        <p:nvSpPr>
          <p:cNvPr id="4" name="Footer Placeholder 3">
            <a:extLst>
              <a:ext uri="{FF2B5EF4-FFF2-40B4-BE49-F238E27FC236}">
                <a16:creationId xmlns:a16="http://schemas.microsoft.com/office/drawing/2014/main" id="{594A2608-84D0-8748-9EEA-24A702D787FE}"/>
              </a:ext>
            </a:extLst>
          </p:cNvPr>
          <p:cNvSpPr>
            <a:spLocks noGrp="1"/>
          </p:cNvSpPr>
          <p:nvPr>
            <p:ph type="ftr" sz="quarter" idx="14"/>
          </p:nvPr>
        </p:nvSpPr>
        <p:spPr>
          <a:xfrm>
            <a:off x="10726914" y="6451964"/>
            <a:ext cx="1084086" cy="219074"/>
          </a:xfrm>
          <a:prstGeom prst="rect">
            <a:avLst/>
          </a:prstGeom>
        </p:spPr>
        <p:txBody>
          <a:bodyPr/>
          <a:lstStyle/>
          <a:p>
            <a:fld id="{1DD30A3A-C24B-994C-902B-29D76E6E8629}" type="slidenum">
              <a:rPr lang="en-US" smtClean="0"/>
              <a:pPr/>
              <a:t>‹#›</a:t>
            </a:fld>
            <a:endParaRPr lang="en-US"/>
          </a:p>
        </p:txBody>
      </p:sp>
    </p:spTree>
    <p:extLst>
      <p:ext uri="{BB962C8B-B14F-4D97-AF65-F5344CB8AC3E}">
        <p14:creationId xmlns:p14="http://schemas.microsoft.com/office/powerpoint/2010/main" val="3135606007"/>
      </p:ext>
    </p:extLst>
  </p:cSld>
  <p:clrMapOvr>
    <a:masterClrMapping/>
  </p:clrMapOvr>
  <p:extLst>
    <p:ext uri="{DCECCB84-F9BA-43D5-87BE-67443E8EF086}">
      <p15:sldGuideLst xmlns:p15="http://schemas.microsoft.com/office/powerpoint/2012/main">
        <p15:guide id="1" orient="horz" pos="324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42_Custom Layout">
    <p:spTree>
      <p:nvGrpSpPr>
        <p:cNvPr id="1" name=""/>
        <p:cNvGrpSpPr/>
        <p:nvPr/>
      </p:nvGrpSpPr>
      <p:grpSpPr>
        <a:xfrm>
          <a:off x="0" y="0"/>
          <a:ext cx="0" cy="0"/>
          <a:chOff x="0" y="0"/>
          <a:chExt cx="0" cy="0"/>
        </a:xfrm>
      </p:grpSpPr>
      <p:sp>
        <p:nvSpPr>
          <p:cNvPr id="10" name="Text Placeholder 6">
            <a:extLst>
              <a:ext uri="{FF2B5EF4-FFF2-40B4-BE49-F238E27FC236}">
                <a16:creationId xmlns:a16="http://schemas.microsoft.com/office/drawing/2014/main" id="{ED9DBE72-C4A2-C241-88FD-F87AC126D4DF}"/>
              </a:ext>
            </a:extLst>
          </p:cNvPr>
          <p:cNvSpPr>
            <a:spLocks noGrp="1"/>
          </p:cNvSpPr>
          <p:nvPr>
            <p:ph type="body" sz="quarter" idx="11"/>
          </p:nvPr>
        </p:nvSpPr>
        <p:spPr>
          <a:xfrm>
            <a:off x="413084" y="468575"/>
            <a:ext cx="9378616" cy="481680"/>
          </a:xfrm>
          <a:prstGeom prst="rect">
            <a:avLst/>
          </a:prstGeom>
        </p:spPr>
        <p:txBody>
          <a:bodyPr/>
          <a:lstStyle>
            <a:lvl1pPr marL="0" indent="0" algn="l">
              <a:lnSpc>
                <a:spcPct val="100000"/>
              </a:lnSpc>
              <a:buNone/>
              <a:defRPr sz="2800" b="1">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1" name="Text Placeholder 6">
            <a:extLst>
              <a:ext uri="{FF2B5EF4-FFF2-40B4-BE49-F238E27FC236}">
                <a16:creationId xmlns:a16="http://schemas.microsoft.com/office/drawing/2014/main" id="{E83CAD81-ECEE-AD42-923E-9F216AD874F3}"/>
              </a:ext>
            </a:extLst>
          </p:cNvPr>
          <p:cNvSpPr>
            <a:spLocks noGrp="1"/>
          </p:cNvSpPr>
          <p:nvPr>
            <p:ph type="body" sz="quarter" idx="12"/>
          </p:nvPr>
        </p:nvSpPr>
        <p:spPr>
          <a:xfrm>
            <a:off x="381000" y="1257300"/>
            <a:ext cx="11430000" cy="5194664"/>
          </a:xfrm>
          <a:prstGeom prst="rect">
            <a:avLst/>
          </a:prstGeom>
        </p:spPr>
        <p:txBody>
          <a:bodyPr/>
          <a:lstStyle>
            <a:lvl1pPr marL="171450" marR="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800">
                <a:solidFill>
                  <a:schemeClr val="tx1"/>
                </a:solidFill>
                <a:latin typeface="Arial" panose="020B0604020202020204" pitchFamily="34" charset="0"/>
                <a:cs typeface="Arial" panose="020B0604020202020204" pitchFamily="34" charset="0"/>
              </a:defRPr>
            </a:lvl1pPr>
            <a:lvl2pPr marL="457200" indent="0" algn="ctr">
              <a:buNone/>
              <a:defRPr sz="1600">
                <a:solidFill>
                  <a:schemeClr val="tx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marL="457200" marR="0" lvl="1"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lvl="0"/>
            <a:endParaRPr lang="en-US"/>
          </a:p>
        </p:txBody>
      </p:sp>
      <p:sp>
        <p:nvSpPr>
          <p:cNvPr id="4" name="Footer Placeholder 3">
            <a:extLst>
              <a:ext uri="{FF2B5EF4-FFF2-40B4-BE49-F238E27FC236}">
                <a16:creationId xmlns:a16="http://schemas.microsoft.com/office/drawing/2014/main" id="{594A2608-84D0-8748-9EEA-24A702D787FE}"/>
              </a:ext>
            </a:extLst>
          </p:cNvPr>
          <p:cNvSpPr>
            <a:spLocks noGrp="1"/>
          </p:cNvSpPr>
          <p:nvPr>
            <p:ph type="ftr" sz="quarter" idx="14"/>
          </p:nvPr>
        </p:nvSpPr>
        <p:spPr>
          <a:xfrm>
            <a:off x="10726914" y="6451964"/>
            <a:ext cx="1084086" cy="219074"/>
          </a:xfrm>
          <a:prstGeom prst="rect">
            <a:avLst/>
          </a:prstGeom>
        </p:spPr>
        <p:txBody>
          <a:bodyPr/>
          <a:lstStyle/>
          <a:p>
            <a:fld id="{1DD30A3A-C24B-994C-902B-29D76E6E8629}" type="slidenum">
              <a:rPr lang="en-US" smtClean="0"/>
              <a:pPr/>
              <a:t>‹#›</a:t>
            </a:fld>
            <a:endParaRPr lang="en-US"/>
          </a:p>
        </p:txBody>
      </p:sp>
    </p:spTree>
    <p:extLst>
      <p:ext uri="{BB962C8B-B14F-4D97-AF65-F5344CB8AC3E}">
        <p14:creationId xmlns:p14="http://schemas.microsoft.com/office/powerpoint/2010/main" val="4055320271"/>
      </p:ext>
    </p:extLst>
  </p:cSld>
  <p:clrMapOvr>
    <a:masterClrMapping/>
  </p:clrMapOvr>
  <p:extLst>
    <p:ext uri="{DCECCB84-F9BA-43D5-87BE-67443E8EF086}">
      <p15:sldGuideLst xmlns:p15="http://schemas.microsoft.com/office/powerpoint/2012/main">
        <p15:guide id="1" orient="horz" pos="324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0_Custom Layout">
    <p:spTree>
      <p:nvGrpSpPr>
        <p:cNvPr id="1" name=""/>
        <p:cNvGrpSpPr/>
        <p:nvPr/>
      </p:nvGrpSpPr>
      <p:grpSpPr>
        <a:xfrm>
          <a:off x="0" y="0"/>
          <a:ext cx="0" cy="0"/>
          <a:chOff x="0" y="0"/>
          <a:chExt cx="0" cy="0"/>
        </a:xfrm>
      </p:grpSpPr>
      <p:sp>
        <p:nvSpPr>
          <p:cNvPr id="4" name="Text Placeholder 6">
            <a:extLst>
              <a:ext uri="{FF2B5EF4-FFF2-40B4-BE49-F238E27FC236}">
                <a16:creationId xmlns:a16="http://schemas.microsoft.com/office/drawing/2014/main" id="{17609FFF-4277-9748-8A93-211B4E0660B1}"/>
              </a:ext>
            </a:extLst>
          </p:cNvPr>
          <p:cNvSpPr>
            <a:spLocks noGrp="1"/>
          </p:cNvSpPr>
          <p:nvPr>
            <p:ph type="body" sz="quarter" idx="11"/>
          </p:nvPr>
        </p:nvSpPr>
        <p:spPr>
          <a:xfrm>
            <a:off x="3061252" y="1270552"/>
            <a:ext cx="8749748" cy="481680"/>
          </a:xfrm>
          <a:prstGeom prst="rect">
            <a:avLst/>
          </a:prstGeom>
        </p:spPr>
        <p:txBody>
          <a:bodyPr/>
          <a:lstStyle>
            <a:lvl1pPr marL="0" indent="0" algn="l">
              <a:lnSpc>
                <a:spcPct val="100000"/>
              </a:lnSpc>
              <a:buNone/>
              <a:defRPr sz="2800" b="1">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5" name="Text Placeholder 6">
            <a:extLst>
              <a:ext uri="{FF2B5EF4-FFF2-40B4-BE49-F238E27FC236}">
                <a16:creationId xmlns:a16="http://schemas.microsoft.com/office/drawing/2014/main" id="{BF4EA52C-0671-E847-92E6-C7F9347D8E7A}"/>
              </a:ext>
            </a:extLst>
          </p:cNvPr>
          <p:cNvSpPr>
            <a:spLocks noGrp="1"/>
          </p:cNvSpPr>
          <p:nvPr>
            <p:ph type="body" sz="quarter" idx="12"/>
          </p:nvPr>
        </p:nvSpPr>
        <p:spPr>
          <a:xfrm>
            <a:off x="3727376" y="2049195"/>
            <a:ext cx="8083624" cy="1487913"/>
          </a:xfrm>
          <a:prstGeom prst="rect">
            <a:avLst/>
          </a:prstGeom>
        </p:spPr>
        <p:txBody>
          <a:bodyPr/>
          <a:lstStyle>
            <a:lvl1pPr marL="171450" marR="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lvl="0"/>
            <a:endParaRPr lang="en-US"/>
          </a:p>
        </p:txBody>
      </p:sp>
      <p:sp>
        <p:nvSpPr>
          <p:cNvPr id="6" name="Text Placeholder 6">
            <a:extLst>
              <a:ext uri="{FF2B5EF4-FFF2-40B4-BE49-F238E27FC236}">
                <a16:creationId xmlns:a16="http://schemas.microsoft.com/office/drawing/2014/main" id="{71D3077F-BD06-EF4C-BAE1-B59766514917}"/>
              </a:ext>
            </a:extLst>
          </p:cNvPr>
          <p:cNvSpPr>
            <a:spLocks noGrp="1"/>
          </p:cNvSpPr>
          <p:nvPr>
            <p:ph type="body" sz="quarter" idx="13"/>
          </p:nvPr>
        </p:nvSpPr>
        <p:spPr>
          <a:xfrm>
            <a:off x="6096000" y="3834072"/>
            <a:ext cx="5715000" cy="2604828"/>
          </a:xfrm>
          <a:prstGeom prst="rect">
            <a:avLst/>
          </a:prstGeom>
        </p:spPr>
        <p:txBody>
          <a:bodyPr/>
          <a:lstStyle>
            <a:lvl1pPr marL="0" indent="0" algn="l">
              <a:lnSpc>
                <a:spcPct val="100000"/>
              </a:lnSpc>
              <a:buNone/>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8" name="Rectangle 1">
            <a:extLst>
              <a:ext uri="{FF2B5EF4-FFF2-40B4-BE49-F238E27FC236}">
                <a16:creationId xmlns:a16="http://schemas.microsoft.com/office/drawing/2014/main" id="{F55F58B5-3609-F544-80EE-4265144A5E9C}"/>
              </a:ext>
            </a:extLst>
          </p:cNvPr>
          <p:cNvSpPr/>
          <p:nvPr userDrawn="1"/>
        </p:nvSpPr>
        <p:spPr>
          <a:xfrm>
            <a:off x="-8054" y="0"/>
            <a:ext cx="5062654" cy="6879273"/>
          </a:xfrm>
          <a:custGeom>
            <a:avLst/>
            <a:gdLst>
              <a:gd name="connsiteX0" fmla="*/ 0 w 5062654"/>
              <a:gd name="connsiteY0" fmla="*/ 0 h 6879273"/>
              <a:gd name="connsiteX1" fmla="*/ 5062654 w 5062654"/>
              <a:gd name="connsiteY1" fmla="*/ 0 h 6879273"/>
              <a:gd name="connsiteX2" fmla="*/ 5062654 w 5062654"/>
              <a:gd name="connsiteY2" fmla="*/ 6879273 h 6879273"/>
              <a:gd name="connsiteX3" fmla="*/ 0 w 5062654"/>
              <a:gd name="connsiteY3" fmla="*/ 6879273 h 6879273"/>
              <a:gd name="connsiteX4" fmla="*/ 0 w 5062654"/>
              <a:gd name="connsiteY4" fmla="*/ 0 h 6879273"/>
              <a:gd name="connsiteX0" fmla="*/ 0 w 5062654"/>
              <a:gd name="connsiteY0" fmla="*/ 0 h 6879273"/>
              <a:gd name="connsiteX1" fmla="*/ 2520176 w 5062654"/>
              <a:gd name="connsiteY1" fmla="*/ 0 h 6879273"/>
              <a:gd name="connsiteX2" fmla="*/ 5062654 w 5062654"/>
              <a:gd name="connsiteY2" fmla="*/ 6879273 h 6879273"/>
              <a:gd name="connsiteX3" fmla="*/ 0 w 5062654"/>
              <a:gd name="connsiteY3" fmla="*/ 6879273 h 6879273"/>
              <a:gd name="connsiteX4" fmla="*/ 0 w 5062654"/>
              <a:gd name="connsiteY4" fmla="*/ 0 h 6879273"/>
              <a:gd name="connsiteX0" fmla="*/ 0 w 5062654"/>
              <a:gd name="connsiteY0" fmla="*/ 0 h 6879273"/>
              <a:gd name="connsiteX1" fmla="*/ 2252546 w 5062654"/>
              <a:gd name="connsiteY1" fmla="*/ 11152 h 6879273"/>
              <a:gd name="connsiteX2" fmla="*/ 5062654 w 5062654"/>
              <a:gd name="connsiteY2" fmla="*/ 6879273 h 6879273"/>
              <a:gd name="connsiteX3" fmla="*/ 0 w 5062654"/>
              <a:gd name="connsiteY3" fmla="*/ 6879273 h 6879273"/>
              <a:gd name="connsiteX4" fmla="*/ 0 w 5062654"/>
              <a:gd name="connsiteY4" fmla="*/ 0 h 6879273"/>
              <a:gd name="connsiteX0" fmla="*/ 0 w 5062654"/>
              <a:gd name="connsiteY0" fmla="*/ 0 h 6879273"/>
              <a:gd name="connsiteX1" fmla="*/ 1115122 w 5062654"/>
              <a:gd name="connsiteY1" fmla="*/ 1 h 6879273"/>
              <a:gd name="connsiteX2" fmla="*/ 5062654 w 5062654"/>
              <a:gd name="connsiteY2" fmla="*/ 6879273 h 6879273"/>
              <a:gd name="connsiteX3" fmla="*/ 0 w 5062654"/>
              <a:gd name="connsiteY3" fmla="*/ 6879273 h 6879273"/>
              <a:gd name="connsiteX4" fmla="*/ 0 w 5062654"/>
              <a:gd name="connsiteY4" fmla="*/ 0 h 6879273"/>
              <a:gd name="connsiteX0" fmla="*/ 0 w 5062654"/>
              <a:gd name="connsiteY0" fmla="*/ 0 h 6879273"/>
              <a:gd name="connsiteX1" fmla="*/ 691376 w 5062654"/>
              <a:gd name="connsiteY1" fmla="*/ 1 h 6879273"/>
              <a:gd name="connsiteX2" fmla="*/ 5062654 w 5062654"/>
              <a:gd name="connsiteY2" fmla="*/ 6879273 h 6879273"/>
              <a:gd name="connsiteX3" fmla="*/ 0 w 5062654"/>
              <a:gd name="connsiteY3" fmla="*/ 6879273 h 6879273"/>
              <a:gd name="connsiteX4" fmla="*/ 0 w 5062654"/>
              <a:gd name="connsiteY4" fmla="*/ 0 h 6879273"/>
              <a:gd name="connsiteX0" fmla="*/ 0 w 5062654"/>
              <a:gd name="connsiteY0" fmla="*/ 0 h 6879273"/>
              <a:gd name="connsiteX1" fmla="*/ 1126274 w 5062654"/>
              <a:gd name="connsiteY1" fmla="*/ 11153 h 6879273"/>
              <a:gd name="connsiteX2" fmla="*/ 5062654 w 5062654"/>
              <a:gd name="connsiteY2" fmla="*/ 6879273 h 6879273"/>
              <a:gd name="connsiteX3" fmla="*/ 0 w 5062654"/>
              <a:gd name="connsiteY3" fmla="*/ 6879273 h 6879273"/>
              <a:gd name="connsiteX4" fmla="*/ 0 w 5062654"/>
              <a:gd name="connsiteY4" fmla="*/ 0 h 6879273"/>
              <a:gd name="connsiteX0" fmla="*/ 0 w 5062654"/>
              <a:gd name="connsiteY0" fmla="*/ 0 h 6879273"/>
              <a:gd name="connsiteX1" fmla="*/ 1115123 w 5062654"/>
              <a:gd name="connsiteY1" fmla="*/ 1 h 6879273"/>
              <a:gd name="connsiteX2" fmla="*/ 5062654 w 5062654"/>
              <a:gd name="connsiteY2" fmla="*/ 6879273 h 6879273"/>
              <a:gd name="connsiteX3" fmla="*/ 0 w 5062654"/>
              <a:gd name="connsiteY3" fmla="*/ 6879273 h 6879273"/>
              <a:gd name="connsiteX4" fmla="*/ 0 w 5062654"/>
              <a:gd name="connsiteY4" fmla="*/ 0 h 68792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2654" h="6879273">
                <a:moveTo>
                  <a:pt x="0" y="0"/>
                </a:moveTo>
                <a:lnTo>
                  <a:pt x="1115123" y="1"/>
                </a:lnTo>
                <a:lnTo>
                  <a:pt x="5062654" y="6879273"/>
                </a:lnTo>
                <a:lnTo>
                  <a:pt x="0" y="6879273"/>
                </a:lnTo>
                <a:lnTo>
                  <a:pt x="0" y="0"/>
                </a:lnTo>
                <a:close/>
              </a:path>
            </a:pathLst>
          </a:custGeom>
          <a:blipFill dpi="0" rotWithShape="1">
            <a:blip r:embed="rId2"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18257"/>
      </p:ext>
    </p:extLst>
  </p:cSld>
  <p:clrMapOvr>
    <a:masterClrMapping/>
  </p:clrMapOvr>
  <p:extLst>
    <p:ext uri="{DCECCB84-F9BA-43D5-87BE-67443E8EF086}">
      <p15:sldGuideLst xmlns:p15="http://schemas.microsoft.com/office/powerpoint/2012/main">
        <p15:guide id="1" pos="192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3_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3C088DE-0E60-F548-B9AE-039CFDC804E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49" y="0"/>
            <a:ext cx="6095851" cy="6858000"/>
          </a:xfrm>
          <a:prstGeom prst="rect">
            <a:avLst/>
          </a:prstGeom>
        </p:spPr>
      </p:pic>
      <p:sp>
        <p:nvSpPr>
          <p:cNvPr id="5" name="Text Placeholder 6">
            <a:extLst>
              <a:ext uri="{FF2B5EF4-FFF2-40B4-BE49-F238E27FC236}">
                <a16:creationId xmlns:a16="http://schemas.microsoft.com/office/drawing/2014/main" id="{60D74420-2E1B-3347-9A60-A0B4BC8A12AE}"/>
              </a:ext>
            </a:extLst>
          </p:cNvPr>
          <p:cNvSpPr>
            <a:spLocks noGrp="1"/>
          </p:cNvSpPr>
          <p:nvPr>
            <p:ph type="body" sz="quarter" idx="11"/>
          </p:nvPr>
        </p:nvSpPr>
        <p:spPr>
          <a:xfrm>
            <a:off x="6480314" y="1548848"/>
            <a:ext cx="5330686" cy="481680"/>
          </a:xfrm>
          <a:prstGeom prst="rect">
            <a:avLst/>
          </a:prstGeom>
        </p:spPr>
        <p:txBody>
          <a:bodyPr/>
          <a:lstStyle>
            <a:lvl1pPr marL="0" indent="0" algn="l">
              <a:lnSpc>
                <a:spcPct val="100000"/>
              </a:lnSpc>
              <a:buNone/>
              <a:defRPr sz="2800" b="1">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6" name="Text Placeholder 6">
            <a:extLst>
              <a:ext uri="{FF2B5EF4-FFF2-40B4-BE49-F238E27FC236}">
                <a16:creationId xmlns:a16="http://schemas.microsoft.com/office/drawing/2014/main" id="{1EFDDE86-74A1-F048-A20A-634D638E4327}"/>
              </a:ext>
            </a:extLst>
          </p:cNvPr>
          <p:cNvSpPr>
            <a:spLocks noGrp="1"/>
          </p:cNvSpPr>
          <p:nvPr>
            <p:ph type="body" sz="quarter" idx="12"/>
          </p:nvPr>
        </p:nvSpPr>
        <p:spPr>
          <a:xfrm>
            <a:off x="6477587" y="2302208"/>
            <a:ext cx="5338563" cy="2661677"/>
          </a:xfrm>
          <a:prstGeom prst="rect">
            <a:avLst/>
          </a:prstGeom>
        </p:spPr>
        <p:txBody>
          <a:bodyPr/>
          <a:lstStyle>
            <a:lvl1pPr marL="171450" marR="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lvl="0"/>
            <a:endParaRPr lang="en-US"/>
          </a:p>
        </p:txBody>
      </p:sp>
      <p:sp>
        <p:nvSpPr>
          <p:cNvPr id="7" name="Text Placeholder 6">
            <a:extLst>
              <a:ext uri="{FF2B5EF4-FFF2-40B4-BE49-F238E27FC236}">
                <a16:creationId xmlns:a16="http://schemas.microsoft.com/office/drawing/2014/main" id="{9AF31077-9A7D-6B4B-B4EC-FFF58A118AEF}"/>
              </a:ext>
            </a:extLst>
          </p:cNvPr>
          <p:cNvSpPr>
            <a:spLocks noGrp="1"/>
          </p:cNvSpPr>
          <p:nvPr>
            <p:ph type="body" sz="quarter" idx="13"/>
          </p:nvPr>
        </p:nvSpPr>
        <p:spPr>
          <a:xfrm>
            <a:off x="6490251" y="5309152"/>
            <a:ext cx="5338563" cy="481680"/>
          </a:xfrm>
          <a:prstGeom prst="rect">
            <a:avLst/>
          </a:prstGeom>
        </p:spPr>
        <p:txBody>
          <a:bodyPr/>
          <a:lstStyle>
            <a:lvl1pPr marL="0" indent="0" algn="l">
              <a:lnSpc>
                <a:spcPct val="100000"/>
              </a:lnSpc>
              <a:buNone/>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15797059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4_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3C088DE-0E60-F548-B9AE-039CFDC804E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6096149" y="0"/>
            <a:ext cx="6095851" cy="6858000"/>
          </a:xfrm>
          <a:prstGeom prst="rect">
            <a:avLst/>
          </a:prstGeom>
        </p:spPr>
      </p:pic>
      <p:sp>
        <p:nvSpPr>
          <p:cNvPr id="7" name="Text Placeholder 6">
            <a:extLst>
              <a:ext uri="{FF2B5EF4-FFF2-40B4-BE49-F238E27FC236}">
                <a16:creationId xmlns:a16="http://schemas.microsoft.com/office/drawing/2014/main" id="{1A16B86C-B1C6-F44E-BC89-444243379C99}"/>
              </a:ext>
            </a:extLst>
          </p:cNvPr>
          <p:cNvSpPr>
            <a:spLocks noGrp="1"/>
          </p:cNvSpPr>
          <p:nvPr>
            <p:ph type="body" sz="quarter" idx="11"/>
          </p:nvPr>
        </p:nvSpPr>
        <p:spPr>
          <a:xfrm>
            <a:off x="396979" y="1044185"/>
            <a:ext cx="5330686" cy="481680"/>
          </a:xfrm>
          <a:prstGeom prst="rect">
            <a:avLst/>
          </a:prstGeom>
        </p:spPr>
        <p:txBody>
          <a:bodyPr/>
          <a:lstStyle>
            <a:lvl1pPr marL="0" indent="0" algn="l">
              <a:lnSpc>
                <a:spcPct val="100000"/>
              </a:lnSpc>
              <a:buNone/>
              <a:defRPr sz="2800" b="1">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8" name="Text Placeholder 6">
            <a:extLst>
              <a:ext uri="{FF2B5EF4-FFF2-40B4-BE49-F238E27FC236}">
                <a16:creationId xmlns:a16="http://schemas.microsoft.com/office/drawing/2014/main" id="{CA8876E2-C06B-5145-BE63-CA1EFADF7E2E}"/>
              </a:ext>
            </a:extLst>
          </p:cNvPr>
          <p:cNvSpPr>
            <a:spLocks noGrp="1"/>
          </p:cNvSpPr>
          <p:nvPr>
            <p:ph type="body" sz="quarter" idx="12"/>
          </p:nvPr>
        </p:nvSpPr>
        <p:spPr>
          <a:xfrm>
            <a:off x="394252" y="1797546"/>
            <a:ext cx="5338563" cy="2957334"/>
          </a:xfrm>
          <a:prstGeom prst="rect">
            <a:avLst/>
          </a:prstGeom>
        </p:spPr>
        <p:txBody>
          <a:bodyPr/>
          <a:lstStyle>
            <a:lvl1pPr marL="171450" marR="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lvl="0"/>
            <a:endParaRPr lang="en-US"/>
          </a:p>
        </p:txBody>
      </p:sp>
      <p:sp>
        <p:nvSpPr>
          <p:cNvPr id="9" name="Text Placeholder 6">
            <a:extLst>
              <a:ext uri="{FF2B5EF4-FFF2-40B4-BE49-F238E27FC236}">
                <a16:creationId xmlns:a16="http://schemas.microsoft.com/office/drawing/2014/main" id="{59E4798C-C2E8-E34E-8A9A-71B6F213F004}"/>
              </a:ext>
            </a:extLst>
          </p:cNvPr>
          <p:cNvSpPr>
            <a:spLocks noGrp="1"/>
          </p:cNvSpPr>
          <p:nvPr>
            <p:ph type="body" sz="quarter" idx="13"/>
          </p:nvPr>
        </p:nvSpPr>
        <p:spPr>
          <a:xfrm>
            <a:off x="406916" y="5087197"/>
            <a:ext cx="5338563" cy="481680"/>
          </a:xfrm>
          <a:prstGeom prst="rect">
            <a:avLst/>
          </a:prstGeom>
        </p:spPr>
        <p:txBody>
          <a:bodyPr/>
          <a:lstStyle>
            <a:lvl1pPr marL="0" indent="0" algn="l">
              <a:lnSpc>
                <a:spcPct val="100000"/>
              </a:lnSpc>
              <a:buNone/>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64011578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1_Custom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E3196C9-1E99-AE4A-AE61-FD4EBB6241D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49" y="5143500"/>
            <a:ext cx="12191702" cy="1714500"/>
          </a:xfrm>
          <a:prstGeom prst="rect">
            <a:avLst/>
          </a:prstGeom>
        </p:spPr>
      </p:pic>
      <p:sp>
        <p:nvSpPr>
          <p:cNvPr id="5" name="Text Placeholder 6">
            <a:extLst>
              <a:ext uri="{FF2B5EF4-FFF2-40B4-BE49-F238E27FC236}">
                <a16:creationId xmlns:a16="http://schemas.microsoft.com/office/drawing/2014/main" id="{9D2658AB-6C82-3843-BBE7-BEA590909DCF}"/>
              </a:ext>
            </a:extLst>
          </p:cNvPr>
          <p:cNvSpPr>
            <a:spLocks noGrp="1"/>
          </p:cNvSpPr>
          <p:nvPr>
            <p:ph type="body" sz="quarter" idx="11"/>
          </p:nvPr>
        </p:nvSpPr>
        <p:spPr>
          <a:xfrm>
            <a:off x="396979" y="478439"/>
            <a:ext cx="8181068" cy="481680"/>
          </a:xfrm>
          <a:prstGeom prst="rect">
            <a:avLst/>
          </a:prstGeom>
        </p:spPr>
        <p:txBody>
          <a:bodyPr/>
          <a:lstStyle>
            <a:lvl1pPr marL="0" indent="0" algn="l">
              <a:lnSpc>
                <a:spcPct val="100000"/>
              </a:lnSpc>
              <a:buNone/>
              <a:defRPr sz="2800" b="1">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6" name="Text Placeholder 6">
            <a:extLst>
              <a:ext uri="{FF2B5EF4-FFF2-40B4-BE49-F238E27FC236}">
                <a16:creationId xmlns:a16="http://schemas.microsoft.com/office/drawing/2014/main" id="{F83D62CA-46C3-8544-A563-2C94FBA70D7C}"/>
              </a:ext>
            </a:extLst>
          </p:cNvPr>
          <p:cNvSpPr>
            <a:spLocks noGrp="1"/>
          </p:cNvSpPr>
          <p:nvPr>
            <p:ph type="body" sz="quarter" idx="12"/>
          </p:nvPr>
        </p:nvSpPr>
        <p:spPr>
          <a:xfrm>
            <a:off x="394252" y="1257300"/>
            <a:ext cx="11416748" cy="2818362"/>
          </a:xfrm>
          <a:prstGeom prst="rect">
            <a:avLst/>
          </a:prstGeom>
        </p:spPr>
        <p:txBody>
          <a:bodyPr/>
          <a:lstStyle>
            <a:lvl1pPr marL="171450" marR="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lvl="0"/>
            <a:endParaRPr lang="en-US"/>
          </a:p>
        </p:txBody>
      </p:sp>
      <p:sp>
        <p:nvSpPr>
          <p:cNvPr id="7" name="Text Placeholder 6">
            <a:extLst>
              <a:ext uri="{FF2B5EF4-FFF2-40B4-BE49-F238E27FC236}">
                <a16:creationId xmlns:a16="http://schemas.microsoft.com/office/drawing/2014/main" id="{438972A0-080D-FB44-8DD5-416327C2C181}"/>
              </a:ext>
            </a:extLst>
          </p:cNvPr>
          <p:cNvSpPr>
            <a:spLocks noGrp="1"/>
          </p:cNvSpPr>
          <p:nvPr>
            <p:ph type="body" sz="quarter" idx="13"/>
          </p:nvPr>
        </p:nvSpPr>
        <p:spPr>
          <a:xfrm>
            <a:off x="406916" y="4368741"/>
            <a:ext cx="11416748" cy="481680"/>
          </a:xfrm>
          <a:prstGeom prst="rect">
            <a:avLst/>
          </a:prstGeom>
        </p:spPr>
        <p:txBody>
          <a:bodyPr/>
          <a:lstStyle>
            <a:lvl1pPr marL="0" indent="0" algn="l">
              <a:lnSpc>
                <a:spcPct val="100000"/>
              </a:lnSpc>
              <a:buNone/>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1842314037"/>
      </p:ext>
    </p:extLst>
  </p:cSld>
  <p:clrMapOvr>
    <a:masterClrMapping/>
  </p:clrMapOvr>
  <p:extLst>
    <p:ext uri="{DCECCB84-F9BA-43D5-87BE-67443E8EF086}">
      <p15:sldGuideLst xmlns:p15="http://schemas.microsoft.com/office/powerpoint/2012/main">
        <p15:guide id="1" orient="horz" pos="32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E3196C9-1E99-AE4A-AE61-FD4EBB6241D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49" y="0"/>
            <a:ext cx="12191702" cy="1714500"/>
          </a:xfrm>
          <a:prstGeom prst="rect">
            <a:avLst/>
          </a:prstGeom>
        </p:spPr>
      </p:pic>
      <p:sp>
        <p:nvSpPr>
          <p:cNvPr id="6" name="Text Placeholder 6">
            <a:extLst>
              <a:ext uri="{FF2B5EF4-FFF2-40B4-BE49-F238E27FC236}">
                <a16:creationId xmlns:a16="http://schemas.microsoft.com/office/drawing/2014/main" id="{9B94BF49-012B-3A4D-8401-D3C0B014A530}"/>
              </a:ext>
            </a:extLst>
          </p:cNvPr>
          <p:cNvSpPr>
            <a:spLocks noGrp="1"/>
          </p:cNvSpPr>
          <p:nvPr>
            <p:ph type="body" sz="quarter" idx="11"/>
          </p:nvPr>
        </p:nvSpPr>
        <p:spPr>
          <a:xfrm>
            <a:off x="396979" y="465126"/>
            <a:ext cx="8181068" cy="481680"/>
          </a:xfrm>
          <a:prstGeom prst="rect">
            <a:avLst/>
          </a:prstGeom>
        </p:spPr>
        <p:txBody>
          <a:bodyPr/>
          <a:lstStyle>
            <a:lvl1pPr marL="0" indent="0" algn="l">
              <a:lnSpc>
                <a:spcPct val="100000"/>
              </a:lnSpc>
              <a:buNone/>
              <a:defRPr sz="2800" b="1">
                <a:solidFill>
                  <a:schemeClr val="bg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7" name="Text Placeholder 6">
            <a:extLst>
              <a:ext uri="{FF2B5EF4-FFF2-40B4-BE49-F238E27FC236}">
                <a16:creationId xmlns:a16="http://schemas.microsoft.com/office/drawing/2014/main" id="{EB02179D-F618-9346-85FE-32ABC51E411A}"/>
              </a:ext>
            </a:extLst>
          </p:cNvPr>
          <p:cNvSpPr>
            <a:spLocks noGrp="1"/>
          </p:cNvSpPr>
          <p:nvPr>
            <p:ph type="body" sz="quarter" idx="12"/>
          </p:nvPr>
        </p:nvSpPr>
        <p:spPr>
          <a:xfrm>
            <a:off x="394252" y="2179626"/>
            <a:ext cx="11416748" cy="3398214"/>
          </a:xfrm>
          <a:prstGeom prst="rect">
            <a:avLst/>
          </a:prstGeom>
        </p:spPr>
        <p:txBody>
          <a:bodyPr/>
          <a:lstStyle>
            <a:lvl1pPr marL="171450" marR="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lvl="0"/>
            <a:endParaRPr lang="en-US"/>
          </a:p>
        </p:txBody>
      </p:sp>
      <p:sp>
        <p:nvSpPr>
          <p:cNvPr id="8" name="Text Placeholder 6">
            <a:extLst>
              <a:ext uri="{FF2B5EF4-FFF2-40B4-BE49-F238E27FC236}">
                <a16:creationId xmlns:a16="http://schemas.microsoft.com/office/drawing/2014/main" id="{A3639466-C3EF-1748-B995-AC0C9284E852}"/>
              </a:ext>
            </a:extLst>
          </p:cNvPr>
          <p:cNvSpPr>
            <a:spLocks noGrp="1"/>
          </p:cNvSpPr>
          <p:nvPr>
            <p:ph type="body" sz="quarter" idx="13"/>
          </p:nvPr>
        </p:nvSpPr>
        <p:spPr>
          <a:xfrm>
            <a:off x="406916" y="5963446"/>
            <a:ext cx="11416748" cy="481680"/>
          </a:xfrm>
          <a:prstGeom prst="rect">
            <a:avLst/>
          </a:prstGeom>
        </p:spPr>
        <p:txBody>
          <a:bodyPr/>
          <a:lstStyle>
            <a:lvl1pPr marL="0" indent="0" algn="l">
              <a:lnSpc>
                <a:spcPct val="100000"/>
              </a:lnSpc>
              <a:buNone/>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pic>
        <p:nvPicPr>
          <p:cNvPr id="10" name="Picture 9">
            <a:extLst>
              <a:ext uri="{FF2B5EF4-FFF2-40B4-BE49-F238E27FC236}">
                <a16:creationId xmlns:a16="http://schemas.microsoft.com/office/drawing/2014/main" id="{66BA4B49-E372-C945-8918-C0B8351EE0B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60516" y="381001"/>
            <a:ext cx="782109" cy="649752"/>
          </a:xfrm>
          <a:prstGeom prst="rect">
            <a:avLst/>
          </a:prstGeom>
        </p:spPr>
      </p:pic>
      <p:pic>
        <p:nvPicPr>
          <p:cNvPr id="11" name="Picture 10">
            <a:extLst>
              <a:ext uri="{FF2B5EF4-FFF2-40B4-BE49-F238E27FC236}">
                <a16:creationId xmlns:a16="http://schemas.microsoft.com/office/drawing/2014/main" id="{41426CE0-9320-8540-AD87-AC247D986D09}"/>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915650" y="200025"/>
            <a:ext cx="1084086" cy="1010369"/>
          </a:xfrm>
          <a:prstGeom prst="rect">
            <a:avLst/>
          </a:prstGeom>
        </p:spPr>
      </p:pic>
    </p:spTree>
    <p:extLst>
      <p:ext uri="{BB962C8B-B14F-4D97-AF65-F5344CB8AC3E}">
        <p14:creationId xmlns:p14="http://schemas.microsoft.com/office/powerpoint/2010/main" val="1068293621"/>
      </p:ext>
    </p:extLst>
  </p:cSld>
  <p:clrMapOvr>
    <a:masterClrMapping/>
  </p:clrMapOvr>
  <p:extLst>
    <p:ext uri="{DCECCB84-F9BA-43D5-87BE-67443E8EF086}">
      <p15:sldGuideLst xmlns:p15="http://schemas.microsoft.com/office/powerpoint/2012/main">
        <p15:guide id="1" orient="horz" pos="108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BB19F1BC-97A0-4041-9A10-9B232CBE1E7B}"/>
              </a:ext>
            </a:extLst>
          </p:cNvPr>
          <p:cNvSpPr>
            <a:spLocks noGrp="1"/>
          </p:cNvSpPr>
          <p:nvPr>
            <p:ph type="pic" sz="quarter" idx="10"/>
          </p:nvPr>
        </p:nvSpPr>
        <p:spPr>
          <a:xfrm>
            <a:off x="0" y="0"/>
            <a:ext cx="12192000" cy="6858000"/>
          </a:xfrm>
          <a:prstGeom prst="rect">
            <a:avLst/>
          </a:prstGeom>
        </p:spPr>
        <p:txBody>
          <a:bodyPr/>
          <a:lstStyle/>
          <a:p>
            <a:endParaRPr lang="en-US"/>
          </a:p>
        </p:txBody>
      </p:sp>
    </p:spTree>
    <p:extLst>
      <p:ext uri="{BB962C8B-B14F-4D97-AF65-F5344CB8AC3E}">
        <p14:creationId xmlns:p14="http://schemas.microsoft.com/office/powerpoint/2010/main" val="232360586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7EC374B5-407A-DA42-B8B7-F820B4AA3706}"/>
              </a:ext>
            </a:extLst>
          </p:cNvPr>
          <p:cNvSpPr>
            <a:spLocks noGrp="1"/>
          </p:cNvSpPr>
          <p:nvPr>
            <p:ph type="pic" sz="quarter" idx="10"/>
          </p:nvPr>
        </p:nvSpPr>
        <p:spPr>
          <a:xfrm>
            <a:off x="0" y="-12701"/>
            <a:ext cx="11064875" cy="6883401"/>
          </a:xfrm>
          <a:custGeom>
            <a:avLst/>
            <a:gdLst>
              <a:gd name="connsiteX0" fmla="*/ 0 w 11064875"/>
              <a:gd name="connsiteY0" fmla="*/ 0 h 6883401"/>
              <a:gd name="connsiteX1" fmla="*/ 11064875 w 11064875"/>
              <a:gd name="connsiteY1" fmla="*/ 0 h 6883401"/>
              <a:gd name="connsiteX2" fmla="*/ 11064875 w 11064875"/>
              <a:gd name="connsiteY2" fmla="*/ 6883401 h 6883401"/>
              <a:gd name="connsiteX3" fmla="*/ 0 w 11064875"/>
              <a:gd name="connsiteY3" fmla="*/ 6883401 h 6883401"/>
              <a:gd name="connsiteX4" fmla="*/ 0 w 11064875"/>
              <a:gd name="connsiteY4" fmla="*/ 0 h 6883401"/>
              <a:gd name="connsiteX0" fmla="*/ 0 w 11064875"/>
              <a:gd name="connsiteY0" fmla="*/ 0 h 6883401"/>
              <a:gd name="connsiteX1" fmla="*/ 7122795 w 11064875"/>
              <a:gd name="connsiteY1" fmla="*/ 0 h 6883401"/>
              <a:gd name="connsiteX2" fmla="*/ 11064875 w 11064875"/>
              <a:gd name="connsiteY2" fmla="*/ 6883401 h 6883401"/>
              <a:gd name="connsiteX3" fmla="*/ 0 w 11064875"/>
              <a:gd name="connsiteY3" fmla="*/ 6883401 h 6883401"/>
              <a:gd name="connsiteX4" fmla="*/ 0 w 11064875"/>
              <a:gd name="connsiteY4" fmla="*/ 0 h 68834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64875" h="6883401">
                <a:moveTo>
                  <a:pt x="0" y="0"/>
                </a:moveTo>
                <a:lnTo>
                  <a:pt x="7122795" y="0"/>
                </a:lnTo>
                <a:lnTo>
                  <a:pt x="11064875" y="6883401"/>
                </a:lnTo>
                <a:lnTo>
                  <a:pt x="0" y="6883401"/>
                </a:lnTo>
                <a:lnTo>
                  <a:pt x="0" y="0"/>
                </a:lnTo>
                <a:close/>
              </a:path>
            </a:pathLst>
          </a:custGeom>
        </p:spPr>
        <p:txBody>
          <a:bodyPr/>
          <a:lstStyle/>
          <a:p>
            <a:endParaRPr lang="en-US"/>
          </a:p>
        </p:txBody>
      </p:sp>
      <p:sp>
        <p:nvSpPr>
          <p:cNvPr id="7" name="Text Placeholder 6">
            <a:extLst>
              <a:ext uri="{FF2B5EF4-FFF2-40B4-BE49-F238E27FC236}">
                <a16:creationId xmlns:a16="http://schemas.microsoft.com/office/drawing/2014/main" id="{37076F04-23E9-7E49-BE08-9587C97ABAAC}"/>
              </a:ext>
            </a:extLst>
          </p:cNvPr>
          <p:cNvSpPr>
            <a:spLocks noGrp="1"/>
          </p:cNvSpPr>
          <p:nvPr>
            <p:ph type="body" sz="quarter" idx="11"/>
          </p:nvPr>
        </p:nvSpPr>
        <p:spPr>
          <a:xfrm>
            <a:off x="8569234" y="1635575"/>
            <a:ext cx="3241766" cy="481680"/>
          </a:xfrm>
          <a:prstGeom prst="rect">
            <a:avLst/>
          </a:prstGeom>
        </p:spPr>
        <p:txBody>
          <a:bodyPr/>
          <a:lstStyle>
            <a:lvl1pPr marL="0" indent="0" algn="l">
              <a:lnSpc>
                <a:spcPct val="100000"/>
              </a:lnSpc>
              <a:buNone/>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8" name="Text Placeholder 6">
            <a:extLst>
              <a:ext uri="{FF2B5EF4-FFF2-40B4-BE49-F238E27FC236}">
                <a16:creationId xmlns:a16="http://schemas.microsoft.com/office/drawing/2014/main" id="{CB304E61-BF2F-0245-AB46-BA9D08ACD012}"/>
              </a:ext>
            </a:extLst>
          </p:cNvPr>
          <p:cNvSpPr>
            <a:spLocks noGrp="1"/>
          </p:cNvSpPr>
          <p:nvPr>
            <p:ph type="body" sz="quarter" idx="12"/>
          </p:nvPr>
        </p:nvSpPr>
        <p:spPr>
          <a:xfrm>
            <a:off x="9407525" y="2293063"/>
            <a:ext cx="2403475" cy="978568"/>
          </a:xfrm>
          <a:prstGeom prst="rect">
            <a:avLst/>
          </a:prstGeom>
        </p:spPr>
        <p:txBody>
          <a:bodyPr/>
          <a:lstStyle>
            <a:lvl1pPr marL="0" indent="0" algn="l">
              <a:lnSpc>
                <a:spcPct val="100000"/>
              </a:lnSpc>
              <a:buNone/>
              <a:defRPr sz="12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251693169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6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01975AF3-17B8-7341-A7A5-5561758E2449}"/>
              </a:ext>
            </a:extLst>
          </p:cNvPr>
          <p:cNvSpPr>
            <a:spLocks noGrp="1"/>
          </p:cNvSpPr>
          <p:nvPr>
            <p:ph type="pic" sz="quarter" idx="10"/>
          </p:nvPr>
        </p:nvSpPr>
        <p:spPr>
          <a:xfrm>
            <a:off x="1127125" y="-11113"/>
            <a:ext cx="11064875" cy="6879273"/>
          </a:xfrm>
          <a:custGeom>
            <a:avLst/>
            <a:gdLst>
              <a:gd name="connsiteX0" fmla="*/ 0 w 11064875"/>
              <a:gd name="connsiteY0" fmla="*/ 0 h 6869113"/>
              <a:gd name="connsiteX1" fmla="*/ 11064875 w 11064875"/>
              <a:gd name="connsiteY1" fmla="*/ 0 h 6869113"/>
              <a:gd name="connsiteX2" fmla="*/ 11064875 w 11064875"/>
              <a:gd name="connsiteY2" fmla="*/ 6869113 h 6869113"/>
              <a:gd name="connsiteX3" fmla="*/ 0 w 11064875"/>
              <a:gd name="connsiteY3" fmla="*/ 6869113 h 6869113"/>
              <a:gd name="connsiteX4" fmla="*/ 0 w 11064875"/>
              <a:gd name="connsiteY4" fmla="*/ 0 h 6869113"/>
              <a:gd name="connsiteX0" fmla="*/ 0 w 11064875"/>
              <a:gd name="connsiteY0" fmla="*/ 0 h 6879273"/>
              <a:gd name="connsiteX1" fmla="*/ 11064875 w 11064875"/>
              <a:gd name="connsiteY1" fmla="*/ 0 h 6879273"/>
              <a:gd name="connsiteX2" fmla="*/ 11064875 w 11064875"/>
              <a:gd name="connsiteY2" fmla="*/ 6869113 h 6879273"/>
              <a:gd name="connsiteX3" fmla="*/ 3931920 w 11064875"/>
              <a:gd name="connsiteY3" fmla="*/ 6879273 h 6879273"/>
              <a:gd name="connsiteX4" fmla="*/ 0 w 11064875"/>
              <a:gd name="connsiteY4" fmla="*/ 0 h 68792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64875" h="6879273">
                <a:moveTo>
                  <a:pt x="0" y="0"/>
                </a:moveTo>
                <a:lnTo>
                  <a:pt x="11064875" y="0"/>
                </a:lnTo>
                <a:lnTo>
                  <a:pt x="11064875" y="6869113"/>
                </a:lnTo>
                <a:lnTo>
                  <a:pt x="3931920" y="6879273"/>
                </a:lnTo>
                <a:lnTo>
                  <a:pt x="0" y="0"/>
                </a:lnTo>
                <a:close/>
              </a:path>
            </a:pathLst>
          </a:custGeom>
        </p:spPr>
        <p:txBody>
          <a:bodyPr/>
          <a:lstStyle/>
          <a:p>
            <a:endParaRPr lang="en-US"/>
          </a:p>
        </p:txBody>
      </p:sp>
      <p:sp>
        <p:nvSpPr>
          <p:cNvPr id="7" name="Text Placeholder 6">
            <a:extLst>
              <a:ext uri="{FF2B5EF4-FFF2-40B4-BE49-F238E27FC236}">
                <a16:creationId xmlns:a16="http://schemas.microsoft.com/office/drawing/2014/main" id="{080FF753-DA3C-C14F-B06F-8DEFBB1AE1CB}"/>
              </a:ext>
            </a:extLst>
          </p:cNvPr>
          <p:cNvSpPr>
            <a:spLocks noGrp="1"/>
          </p:cNvSpPr>
          <p:nvPr>
            <p:ph type="body" sz="quarter" idx="11"/>
          </p:nvPr>
        </p:nvSpPr>
        <p:spPr>
          <a:xfrm>
            <a:off x="407504" y="4961870"/>
            <a:ext cx="3263159" cy="481680"/>
          </a:xfrm>
          <a:prstGeom prst="rect">
            <a:avLst/>
          </a:prstGeom>
        </p:spPr>
        <p:txBody>
          <a:bodyPr/>
          <a:lstStyle>
            <a:lvl1pPr marL="0" indent="0" algn="l">
              <a:lnSpc>
                <a:spcPct val="100000"/>
              </a:lnSpc>
              <a:buNone/>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8" name="Text Placeholder 6">
            <a:extLst>
              <a:ext uri="{FF2B5EF4-FFF2-40B4-BE49-F238E27FC236}">
                <a16:creationId xmlns:a16="http://schemas.microsoft.com/office/drawing/2014/main" id="{0B31F619-B2A6-A44D-A588-5AD3D3035C72}"/>
              </a:ext>
            </a:extLst>
          </p:cNvPr>
          <p:cNvSpPr>
            <a:spLocks noGrp="1"/>
          </p:cNvSpPr>
          <p:nvPr>
            <p:ph type="body" sz="quarter" idx="12"/>
          </p:nvPr>
        </p:nvSpPr>
        <p:spPr>
          <a:xfrm>
            <a:off x="407504" y="5460332"/>
            <a:ext cx="3263159" cy="978568"/>
          </a:xfrm>
          <a:prstGeom prst="rect">
            <a:avLst/>
          </a:prstGeom>
        </p:spPr>
        <p:txBody>
          <a:bodyPr/>
          <a:lstStyle>
            <a:lvl1pPr marL="0" indent="0" algn="l">
              <a:lnSpc>
                <a:spcPct val="100000"/>
              </a:lnSpc>
              <a:buNone/>
              <a:defRPr sz="12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126090801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2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CDE28078-ABEC-3044-BB88-932FD43081FC}"/>
              </a:ext>
            </a:extLst>
          </p:cNvPr>
          <p:cNvSpPr>
            <a:spLocks noGrp="1"/>
          </p:cNvSpPr>
          <p:nvPr>
            <p:ph type="pic" sz="quarter" idx="10"/>
          </p:nvPr>
        </p:nvSpPr>
        <p:spPr>
          <a:xfrm>
            <a:off x="0" y="-11748"/>
            <a:ext cx="8104188" cy="6869748"/>
          </a:xfrm>
          <a:custGeom>
            <a:avLst/>
            <a:gdLst>
              <a:gd name="connsiteX0" fmla="*/ 0 w 8104188"/>
              <a:gd name="connsiteY0" fmla="*/ 0 h 6859588"/>
              <a:gd name="connsiteX1" fmla="*/ 8104188 w 8104188"/>
              <a:gd name="connsiteY1" fmla="*/ 0 h 6859588"/>
              <a:gd name="connsiteX2" fmla="*/ 8104188 w 8104188"/>
              <a:gd name="connsiteY2" fmla="*/ 6859588 h 6859588"/>
              <a:gd name="connsiteX3" fmla="*/ 0 w 8104188"/>
              <a:gd name="connsiteY3" fmla="*/ 6859588 h 6859588"/>
              <a:gd name="connsiteX4" fmla="*/ 0 w 8104188"/>
              <a:gd name="connsiteY4" fmla="*/ 0 h 6859588"/>
              <a:gd name="connsiteX0" fmla="*/ 0 w 8104188"/>
              <a:gd name="connsiteY0" fmla="*/ 10160 h 6869748"/>
              <a:gd name="connsiteX1" fmla="*/ 4141788 w 8104188"/>
              <a:gd name="connsiteY1" fmla="*/ 0 h 6869748"/>
              <a:gd name="connsiteX2" fmla="*/ 8104188 w 8104188"/>
              <a:gd name="connsiteY2" fmla="*/ 6869748 h 6869748"/>
              <a:gd name="connsiteX3" fmla="*/ 0 w 8104188"/>
              <a:gd name="connsiteY3" fmla="*/ 6869748 h 6869748"/>
              <a:gd name="connsiteX4" fmla="*/ 0 w 8104188"/>
              <a:gd name="connsiteY4" fmla="*/ 10160 h 68697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04188" h="6869748">
                <a:moveTo>
                  <a:pt x="0" y="10160"/>
                </a:moveTo>
                <a:lnTo>
                  <a:pt x="4141788" y="0"/>
                </a:lnTo>
                <a:lnTo>
                  <a:pt x="8104188" y="6869748"/>
                </a:lnTo>
                <a:lnTo>
                  <a:pt x="0" y="6869748"/>
                </a:lnTo>
                <a:lnTo>
                  <a:pt x="0" y="10160"/>
                </a:lnTo>
                <a:close/>
              </a:path>
            </a:pathLst>
          </a:custGeom>
        </p:spPr>
        <p:txBody>
          <a:bodyPr/>
          <a:lstStyle/>
          <a:p>
            <a:endParaRPr lang="en-US"/>
          </a:p>
        </p:txBody>
      </p:sp>
      <p:sp>
        <p:nvSpPr>
          <p:cNvPr id="5" name="Text Placeholder 6">
            <a:extLst>
              <a:ext uri="{FF2B5EF4-FFF2-40B4-BE49-F238E27FC236}">
                <a16:creationId xmlns:a16="http://schemas.microsoft.com/office/drawing/2014/main" id="{7A50B370-EE13-DC4B-AA6E-A769CA4A056A}"/>
              </a:ext>
            </a:extLst>
          </p:cNvPr>
          <p:cNvSpPr>
            <a:spLocks noGrp="1"/>
          </p:cNvSpPr>
          <p:nvPr>
            <p:ph type="body" sz="quarter" idx="11"/>
          </p:nvPr>
        </p:nvSpPr>
        <p:spPr>
          <a:xfrm>
            <a:off x="6096001" y="1257300"/>
            <a:ext cx="5715000" cy="481680"/>
          </a:xfrm>
          <a:prstGeom prst="rect">
            <a:avLst/>
          </a:prstGeom>
        </p:spPr>
        <p:txBody>
          <a:bodyPr/>
          <a:lstStyle>
            <a:lvl1pPr marL="0" indent="0" algn="l">
              <a:lnSpc>
                <a:spcPct val="100000"/>
              </a:lnSpc>
              <a:buNone/>
              <a:defRPr sz="2800" b="1">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6" name="Text Placeholder 6">
            <a:extLst>
              <a:ext uri="{FF2B5EF4-FFF2-40B4-BE49-F238E27FC236}">
                <a16:creationId xmlns:a16="http://schemas.microsoft.com/office/drawing/2014/main" id="{AE4C23DF-C556-3C4D-902C-AE2ECBA3DB07}"/>
              </a:ext>
            </a:extLst>
          </p:cNvPr>
          <p:cNvSpPr>
            <a:spLocks noGrp="1"/>
          </p:cNvSpPr>
          <p:nvPr>
            <p:ph type="body" sz="quarter" idx="12"/>
          </p:nvPr>
        </p:nvSpPr>
        <p:spPr>
          <a:xfrm>
            <a:off x="6805749" y="2086375"/>
            <a:ext cx="5005251" cy="1342626"/>
          </a:xfrm>
          <a:prstGeom prst="rect">
            <a:avLst/>
          </a:prstGeom>
        </p:spPr>
        <p:txBody>
          <a:bodyPr/>
          <a:lstStyle>
            <a:lvl1pPr marL="171450" marR="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800">
                <a:solidFill>
                  <a:schemeClr val="tx1"/>
                </a:solidFill>
                <a:latin typeface="Arial" panose="020B0604020202020204" pitchFamily="34" charset="0"/>
                <a:cs typeface="Arial" panose="020B0604020202020204" pitchFamily="34" charset="0"/>
              </a:defRPr>
            </a:lvl1pPr>
            <a:lvl2pPr marL="457200" indent="0" algn="ctr">
              <a:buNone/>
              <a:defRPr sz="1600">
                <a:solidFill>
                  <a:schemeClr val="tx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marL="457200" marR="0" lvl="1"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lvl="0"/>
            <a:endParaRPr lang="en-US"/>
          </a:p>
        </p:txBody>
      </p:sp>
    </p:spTree>
    <p:extLst>
      <p:ext uri="{BB962C8B-B14F-4D97-AF65-F5344CB8AC3E}">
        <p14:creationId xmlns:p14="http://schemas.microsoft.com/office/powerpoint/2010/main" val="262917708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3_Custom Layou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E2FFBF3E-09B1-634D-87A7-942B848F0CD6}"/>
              </a:ext>
            </a:extLst>
          </p:cNvPr>
          <p:cNvSpPr>
            <a:spLocks noGrp="1"/>
          </p:cNvSpPr>
          <p:nvPr>
            <p:ph type="pic" sz="quarter" idx="10"/>
          </p:nvPr>
        </p:nvSpPr>
        <p:spPr>
          <a:xfrm>
            <a:off x="4087813" y="-23813"/>
            <a:ext cx="8116887" cy="6891973"/>
          </a:xfrm>
          <a:custGeom>
            <a:avLst/>
            <a:gdLst>
              <a:gd name="connsiteX0" fmla="*/ 0 w 8116887"/>
              <a:gd name="connsiteY0" fmla="*/ 0 h 6881813"/>
              <a:gd name="connsiteX1" fmla="*/ 8116887 w 8116887"/>
              <a:gd name="connsiteY1" fmla="*/ 0 h 6881813"/>
              <a:gd name="connsiteX2" fmla="*/ 8116887 w 8116887"/>
              <a:gd name="connsiteY2" fmla="*/ 6881813 h 6881813"/>
              <a:gd name="connsiteX3" fmla="*/ 0 w 8116887"/>
              <a:gd name="connsiteY3" fmla="*/ 6881813 h 6881813"/>
              <a:gd name="connsiteX4" fmla="*/ 0 w 8116887"/>
              <a:gd name="connsiteY4" fmla="*/ 0 h 6881813"/>
              <a:gd name="connsiteX0" fmla="*/ 0 w 8116887"/>
              <a:gd name="connsiteY0" fmla="*/ 0 h 6891973"/>
              <a:gd name="connsiteX1" fmla="*/ 8116887 w 8116887"/>
              <a:gd name="connsiteY1" fmla="*/ 0 h 6891973"/>
              <a:gd name="connsiteX2" fmla="*/ 8116887 w 8116887"/>
              <a:gd name="connsiteY2" fmla="*/ 6881813 h 6891973"/>
              <a:gd name="connsiteX3" fmla="*/ 3931920 w 8116887"/>
              <a:gd name="connsiteY3" fmla="*/ 6891973 h 6891973"/>
              <a:gd name="connsiteX4" fmla="*/ 0 w 8116887"/>
              <a:gd name="connsiteY4" fmla="*/ 0 h 6891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6887" h="6891973">
                <a:moveTo>
                  <a:pt x="0" y="0"/>
                </a:moveTo>
                <a:lnTo>
                  <a:pt x="8116887" y="0"/>
                </a:lnTo>
                <a:lnTo>
                  <a:pt x="8116887" y="6881813"/>
                </a:lnTo>
                <a:lnTo>
                  <a:pt x="3931920" y="6891973"/>
                </a:lnTo>
                <a:lnTo>
                  <a:pt x="0" y="0"/>
                </a:lnTo>
                <a:close/>
              </a:path>
            </a:pathLst>
          </a:custGeom>
        </p:spPr>
        <p:txBody>
          <a:bodyPr/>
          <a:lstStyle/>
          <a:p>
            <a:endParaRPr lang="en-US"/>
          </a:p>
        </p:txBody>
      </p:sp>
      <p:sp>
        <p:nvSpPr>
          <p:cNvPr id="5" name="Text Placeholder 6">
            <a:extLst>
              <a:ext uri="{FF2B5EF4-FFF2-40B4-BE49-F238E27FC236}">
                <a16:creationId xmlns:a16="http://schemas.microsoft.com/office/drawing/2014/main" id="{8027BCC1-260D-1049-955E-12446C5C8C13}"/>
              </a:ext>
            </a:extLst>
          </p:cNvPr>
          <p:cNvSpPr>
            <a:spLocks noGrp="1"/>
          </p:cNvSpPr>
          <p:nvPr>
            <p:ph type="body" sz="quarter" idx="11"/>
          </p:nvPr>
        </p:nvSpPr>
        <p:spPr>
          <a:xfrm>
            <a:off x="397566" y="1041951"/>
            <a:ext cx="3690247" cy="1008917"/>
          </a:xfrm>
          <a:prstGeom prst="rect">
            <a:avLst/>
          </a:prstGeom>
        </p:spPr>
        <p:txBody>
          <a:bodyPr/>
          <a:lstStyle>
            <a:lvl1pPr marL="0" indent="0" algn="l">
              <a:lnSpc>
                <a:spcPct val="100000"/>
              </a:lnSpc>
              <a:buNone/>
              <a:defRPr sz="2800" b="1">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6" name="Text Placeholder 6">
            <a:extLst>
              <a:ext uri="{FF2B5EF4-FFF2-40B4-BE49-F238E27FC236}">
                <a16:creationId xmlns:a16="http://schemas.microsoft.com/office/drawing/2014/main" id="{F2ECE59B-A9A1-A348-9A95-A166088344D3}"/>
              </a:ext>
            </a:extLst>
          </p:cNvPr>
          <p:cNvSpPr>
            <a:spLocks noGrp="1"/>
          </p:cNvSpPr>
          <p:nvPr>
            <p:ph type="body" sz="quarter" idx="12"/>
          </p:nvPr>
        </p:nvSpPr>
        <p:spPr>
          <a:xfrm>
            <a:off x="394840" y="2417716"/>
            <a:ext cx="3695700" cy="2547992"/>
          </a:xfrm>
          <a:prstGeom prst="rect">
            <a:avLst/>
          </a:prstGeom>
        </p:spPr>
        <p:txBody>
          <a:bodyPr/>
          <a:lstStyle>
            <a:lvl1pPr marL="285750" marR="0" indent="-28575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US" sz="1800" kern="1200" dirty="0">
                <a:solidFill>
                  <a:schemeClr val="tx1"/>
                </a:solidFill>
                <a:latin typeface="Arial" panose="020B0604020202020204" pitchFamily="34" charset="0"/>
                <a:ea typeface="+mn-ea"/>
                <a:cs typeface="Arial" panose="020B0604020202020204" pitchFamily="34" charset="0"/>
              </a:defRPr>
            </a:lvl1pPr>
            <a:lvl2pPr marL="457200" indent="0" algn="ctr">
              <a:buNone/>
              <a:defRPr sz="1600">
                <a:solidFill>
                  <a:schemeClr val="tx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marL="457200" marR="0" lvl="1"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p:txBody>
      </p:sp>
      <p:sp>
        <p:nvSpPr>
          <p:cNvPr id="7" name="Text Placeholder 6">
            <a:extLst>
              <a:ext uri="{FF2B5EF4-FFF2-40B4-BE49-F238E27FC236}">
                <a16:creationId xmlns:a16="http://schemas.microsoft.com/office/drawing/2014/main" id="{690A2A10-88E9-D142-89AD-EF08913DFEC9}"/>
              </a:ext>
            </a:extLst>
          </p:cNvPr>
          <p:cNvSpPr>
            <a:spLocks noGrp="1"/>
          </p:cNvSpPr>
          <p:nvPr>
            <p:ph type="body" sz="quarter" idx="13"/>
          </p:nvPr>
        </p:nvSpPr>
        <p:spPr>
          <a:xfrm>
            <a:off x="407504" y="5332556"/>
            <a:ext cx="5688496" cy="481680"/>
          </a:xfrm>
          <a:prstGeom prst="rect">
            <a:avLst/>
          </a:prstGeom>
        </p:spPr>
        <p:txBody>
          <a:bodyPr/>
          <a:lstStyle>
            <a:lvl1pPr marL="0" indent="0" algn="l">
              <a:lnSpc>
                <a:spcPct val="100000"/>
              </a:lnSpc>
              <a:buNone/>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202085145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5_Custom Layou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9AD76DCE-F351-0042-8F5B-5DB03F441BA9}"/>
              </a:ext>
            </a:extLst>
          </p:cNvPr>
          <p:cNvSpPr>
            <a:spLocks noGrp="1"/>
          </p:cNvSpPr>
          <p:nvPr>
            <p:ph type="pic" sz="quarter" idx="10"/>
          </p:nvPr>
        </p:nvSpPr>
        <p:spPr>
          <a:xfrm>
            <a:off x="7138988" y="-7938"/>
            <a:ext cx="5053012" cy="6876098"/>
          </a:xfrm>
          <a:custGeom>
            <a:avLst/>
            <a:gdLst>
              <a:gd name="connsiteX0" fmla="*/ 0 w 5053012"/>
              <a:gd name="connsiteY0" fmla="*/ 0 h 6865938"/>
              <a:gd name="connsiteX1" fmla="*/ 5053012 w 5053012"/>
              <a:gd name="connsiteY1" fmla="*/ 0 h 6865938"/>
              <a:gd name="connsiteX2" fmla="*/ 5053012 w 5053012"/>
              <a:gd name="connsiteY2" fmla="*/ 6865938 h 6865938"/>
              <a:gd name="connsiteX3" fmla="*/ 0 w 5053012"/>
              <a:gd name="connsiteY3" fmla="*/ 6865938 h 6865938"/>
              <a:gd name="connsiteX4" fmla="*/ 0 w 5053012"/>
              <a:gd name="connsiteY4" fmla="*/ 0 h 6865938"/>
              <a:gd name="connsiteX0" fmla="*/ 0 w 5053012"/>
              <a:gd name="connsiteY0" fmla="*/ 0 h 6876098"/>
              <a:gd name="connsiteX1" fmla="*/ 5053012 w 5053012"/>
              <a:gd name="connsiteY1" fmla="*/ 0 h 6876098"/>
              <a:gd name="connsiteX2" fmla="*/ 5053012 w 5053012"/>
              <a:gd name="connsiteY2" fmla="*/ 6865938 h 6876098"/>
              <a:gd name="connsiteX3" fmla="*/ 3931920 w 5053012"/>
              <a:gd name="connsiteY3" fmla="*/ 6876098 h 6876098"/>
              <a:gd name="connsiteX4" fmla="*/ 0 w 5053012"/>
              <a:gd name="connsiteY4" fmla="*/ 0 h 68760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53012" h="6876098">
                <a:moveTo>
                  <a:pt x="0" y="0"/>
                </a:moveTo>
                <a:lnTo>
                  <a:pt x="5053012" y="0"/>
                </a:lnTo>
                <a:lnTo>
                  <a:pt x="5053012" y="6865938"/>
                </a:lnTo>
                <a:lnTo>
                  <a:pt x="3931920" y="6876098"/>
                </a:lnTo>
                <a:lnTo>
                  <a:pt x="0" y="0"/>
                </a:lnTo>
                <a:close/>
              </a:path>
            </a:pathLst>
          </a:custGeom>
        </p:spPr>
        <p:txBody>
          <a:bodyPr/>
          <a:lstStyle/>
          <a:p>
            <a:endParaRPr lang="en-US"/>
          </a:p>
        </p:txBody>
      </p:sp>
      <p:sp>
        <p:nvSpPr>
          <p:cNvPr id="5" name="Text Placeholder 6">
            <a:extLst>
              <a:ext uri="{FF2B5EF4-FFF2-40B4-BE49-F238E27FC236}">
                <a16:creationId xmlns:a16="http://schemas.microsoft.com/office/drawing/2014/main" id="{4E6C1A5A-5A61-A648-8E22-5F3CD3244DEF}"/>
              </a:ext>
            </a:extLst>
          </p:cNvPr>
          <p:cNvSpPr>
            <a:spLocks noGrp="1"/>
          </p:cNvSpPr>
          <p:nvPr>
            <p:ph type="body" sz="quarter" idx="11"/>
          </p:nvPr>
        </p:nvSpPr>
        <p:spPr>
          <a:xfrm>
            <a:off x="407504" y="419100"/>
            <a:ext cx="6881192" cy="600824"/>
          </a:xfrm>
          <a:prstGeom prst="rect">
            <a:avLst/>
          </a:prstGeom>
        </p:spPr>
        <p:txBody>
          <a:bodyPr/>
          <a:lstStyle>
            <a:lvl1pPr marL="0" indent="0" algn="l">
              <a:lnSpc>
                <a:spcPct val="100000"/>
              </a:lnSpc>
              <a:buNone/>
              <a:defRPr sz="2800" b="1">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6" name="Text Placeholder 6">
            <a:extLst>
              <a:ext uri="{FF2B5EF4-FFF2-40B4-BE49-F238E27FC236}">
                <a16:creationId xmlns:a16="http://schemas.microsoft.com/office/drawing/2014/main" id="{40575CB2-C6AC-C44A-B8F0-16A4F017D5F5}"/>
              </a:ext>
            </a:extLst>
          </p:cNvPr>
          <p:cNvSpPr>
            <a:spLocks noGrp="1"/>
          </p:cNvSpPr>
          <p:nvPr>
            <p:ph type="body" sz="quarter" idx="12"/>
          </p:nvPr>
        </p:nvSpPr>
        <p:spPr>
          <a:xfrm>
            <a:off x="407504" y="1257300"/>
            <a:ext cx="6881192" cy="4331803"/>
          </a:xfrm>
          <a:prstGeom prst="rect">
            <a:avLst/>
          </a:prstGeom>
        </p:spPr>
        <p:txBody>
          <a:bodyPr/>
          <a:lstStyle>
            <a:lvl1pPr marL="171450" marR="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lvl="0"/>
            <a:endParaRPr lang="en-US"/>
          </a:p>
        </p:txBody>
      </p:sp>
      <p:sp>
        <p:nvSpPr>
          <p:cNvPr id="7" name="Text Placeholder 6">
            <a:extLst>
              <a:ext uri="{FF2B5EF4-FFF2-40B4-BE49-F238E27FC236}">
                <a16:creationId xmlns:a16="http://schemas.microsoft.com/office/drawing/2014/main" id="{5CD2CFBC-3656-5D45-BE83-A73E782BF6DB}"/>
              </a:ext>
            </a:extLst>
          </p:cNvPr>
          <p:cNvSpPr>
            <a:spLocks noGrp="1"/>
          </p:cNvSpPr>
          <p:nvPr>
            <p:ph type="body" sz="quarter" idx="13"/>
          </p:nvPr>
        </p:nvSpPr>
        <p:spPr>
          <a:xfrm>
            <a:off x="407504" y="5957220"/>
            <a:ext cx="9128382" cy="481680"/>
          </a:xfrm>
          <a:prstGeom prst="rect">
            <a:avLst/>
          </a:prstGeom>
        </p:spPr>
        <p:txBody>
          <a:bodyPr/>
          <a:lstStyle>
            <a:lvl1pPr marL="0" indent="0" algn="l">
              <a:lnSpc>
                <a:spcPct val="100000"/>
              </a:lnSpc>
              <a:buNone/>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2403072881"/>
      </p:ext>
    </p:extLst>
  </p:cSld>
  <p:clrMapOvr>
    <a:masterClrMapping/>
  </p:clrMapOvr>
  <p:extLst>
    <p:ext uri="{DCECCB84-F9BA-43D5-87BE-67443E8EF086}">
      <p15:sldGuideLst xmlns:p15="http://schemas.microsoft.com/office/powerpoint/2012/main">
        <p15:guide id="1" pos="192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BB19F1BC-97A0-4041-9A10-9B232CBE1E7B}"/>
              </a:ext>
            </a:extLst>
          </p:cNvPr>
          <p:cNvSpPr>
            <a:spLocks noGrp="1"/>
          </p:cNvSpPr>
          <p:nvPr>
            <p:ph type="pic" sz="quarter" idx="10"/>
          </p:nvPr>
        </p:nvSpPr>
        <p:spPr>
          <a:xfrm>
            <a:off x="0" y="0"/>
            <a:ext cx="6096000" cy="6858000"/>
          </a:xfrm>
          <a:prstGeom prst="rect">
            <a:avLst/>
          </a:prstGeom>
        </p:spPr>
        <p:txBody>
          <a:bodyPr/>
          <a:lstStyle/>
          <a:p>
            <a:endParaRPr lang="en-US"/>
          </a:p>
        </p:txBody>
      </p:sp>
      <p:sp>
        <p:nvSpPr>
          <p:cNvPr id="3" name="Text Placeholder 6">
            <a:extLst>
              <a:ext uri="{FF2B5EF4-FFF2-40B4-BE49-F238E27FC236}">
                <a16:creationId xmlns:a16="http://schemas.microsoft.com/office/drawing/2014/main" id="{48EBD555-90C7-F045-B0C1-05BF9EACEBD6}"/>
              </a:ext>
            </a:extLst>
          </p:cNvPr>
          <p:cNvSpPr>
            <a:spLocks noGrp="1"/>
          </p:cNvSpPr>
          <p:nvPr>
            <p:ph type="body" sz="quarter" idx="11"/>
          </p:nvPr>
        </p:nvSpPr>
        <p:spPr>
          <a:xfrm>
            <a:off x="6462500" y="1257300"/>
            <a:ext cx="5330686" cy="481680"/>
          </a:xfrm>
          <a:prstGeom prst="rect">
            <a:avLst/>
          </a:prstGeom>
        </p:spPr>
        <p:txBody>
          <a:bodyPr/>
          <a:lstStyle>
            <a:lvl1pPr marL="0" indent="0" algn="l">
              <a:lnSpc>
                <a:spcPct val="100000"/>
              </a:lnSpc>
              <a:buNone/>
              <a:defRPr sz="2800" b="1">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5" name="Text Placeholder 6">
            <a:extLst>
              <a:ext uri="{FF2B5EF4-FFF2-40B4-BE49-F238E27FC236}">
                <a16:creationId xmlns:a16="http://schemas.microsoft.com/office/drawing/2014/main" id="{3142AF8E-BB4D-C04C-BD43-C7F3D70F8430}"/>
              </a:ext>
            </a:extLst>
          </p:cNvPr>
          <p:cNvSpPr>
            <a:spLocks noGrp="1"/>
          </p:cNvSpPr>
          <p:nvPr>
            <p:ph type="body" sz="quarter" idx="12"/>
          </p:nvPr>
        </p:nvSpPr>
        <p:spPr>
          <a:xfrm>
            <a:off x="6459773" y="2010660"/>
            <a:ext cx="5338563" cy="2809533"/>
          </a:xfrm>
          <a:prstGeom prst="rect">
            <a:avLst/>
          </a:prstGeom>
        </p:spPr>
        <p:txBody>
          <a:bodyPr/>
          <a:lstStyle>
            <a:lvl1pPr marL="171450" marR="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lvl="0"/>
            <a:endParaRPr lang="en-US"/>
          </a:p>
        </p:txBody>
      </p:sp>
      <p:sp>
        <p:nvSpPr>
          <p:cNvPr id="6" name="Text Placeholder 6">
            <a:extLst>
              <a:ext uri="{FF2B5EF4-FFF2-40B4-BE49-F238E27FC236}">
                <a16:creationId xmlns:a16="http://schemas.microsoft.com/office/drawing/2014/main" id="{04596C55-232C-3746-A08E-3F940F390381}"/>
              </a:ext>
            </a:extLst>
          </p:cNvPr>
          <p:cNvSpPr>
            <a:spLocks noGrp="1"/>
          </p:cNvSpPr>
          <p:nvPr>
            <p:ph type="body" sz="quarter" idx="13"/>
          </p:nvPr>
        </p:nvSpPr>
        <p:spPr>
          <a:xfrm>
            <a:off x="6472437" y="5119020"/>
            <a:ext cx="5338563" cy="481680"/>
          </a:xfrm>
          <a:prstGeom prst="rect">
            <a:avLst/>
          </a:prstGeom>
        </p:spPr>
        <p:txBody>
          <a:bodyPr/>
          <a:lstStyle>
            <a:lvl1pPr marL="0" indent="0" algn="l">
              <a:lnSpc>
                <a:spcPct val="100000"/>
              </a:lnSpc>
              <a:buNone/>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66588899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BB19F1BC-97A0-4041-9A10-9B232CBE1E7B}"/>
              </a:ext>
            </a:extLst>
          </p:cNvPr>
          <p:cNvSpPr>
            <a:spLocks noGrp="1"/>
          </p:cNvSpPr>
          <p:nvPr>
            <p:ph type="pic" sz="quarter" idx="10"/>
          </p:nvPr>
        </p:nvSpPr>
        <p:spPr>
          <a:xfrm>
            <a:off x="0" y="0"/>
            <a:ext cx="3048000" cy="6858000"/>
          </a:xfrm>
          <a:prstGeom prst="rect">
            <a:avLst/>
          </a:prstGeom>
        </p:spPr>
        <p:txBody>
          <a:bodyPr/>
          <a:lstStyle/>
          <a:p>
            <a:endParaRPr lang="en-US"/>
          </a:p>
        </p:txBody>
      </p:sp>
      <p:sp>
        <p:nvSpPr>
          <p:cNvPr id="3" name="Text Placeholder 6">
            <a:extLst>
              <a:ext uri="{FF2B5EF4-FFF2-40B4-BE49-F238E27FC236}">
                <a16:creationId xmlns:a16="http://schemas.microsoft.com/office/drawing/2014/main" id="{87A949A6-2F7E-5843-A7DE-CC8A758D478D}"/>
              </a:ext>
            </a:extLst>
          </p:cNvPr>
          <p:cNvSpPr>
            <a:spLocks noGrp="1"/>
          </p:cNvSpPr>
          <p:nvPr>
            <p:ph type="body" sz="quarter" idx="11"/>
          </p:nvPr>
        </p:nvSpPr>
        <p:spPr>
          <a:xfrm>
            <a:off x="3448595" y="1257300"/>
            <a:ext cx="8350068" cy="481680"/>
          </a:xfrm>
          <a:prstGeom prst="rect">
            <a:avLst/>
          </a:prstGeom>
        </p:spPr>
        <p:txBody>
          <a:bodyPr/>
          <a:lstStyle>
            <a:lvl1pPr marL="0" indent="0" algn="l">
              <a:lnSpc>
                <a:spcPct val="100000"/>
              </a:lnSpc>
              <a:buNone/>
              <a:defRPr sz="2800" b="1">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5" name="Text Placeholder 6">
            <a:extLst>
              <a:ext uri="{FF2B5EF4-FFF2-40B4-BE49-F238E27FC236}">
                <a16:creationId xmlns:a16="http://schemas.microsoft.com/office/drawing/2014/main" id="{570D4D94-2364-2944-B422-037A9190DCD0}"/>
              </a:ext>
            </a:extLst>
          </p:cNvPr>
          <p:cNvSpPr>
            <a:spLocks noGrp="1"/>
          </p:cNvSpPr>
          <p:nvPr>
            <p:ph type="body" sz="quarter" idx="12"/>
          </p:nvPr>
        </p:nvSpPr>
        <p:spPr>
          <a:xfrm>
            <a:off x="3448595" y="2010660"/>
            <a:ext cx="8362406" cy="3590039"/>
          </a:xfrm>
          <a:prstGeom prst="rect">
            <a:avLst/>
          </a:prstGeom>
        </p:spPr>
        <p:txBody>
          <a:bodyPr/>
          <a:lstStyle>
            <a:lvl1pPr marL="171450" marR="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lvl="0"/>
            <a:endParaRPr lang="en-US"/>
          </a:p>
        </p:txBody>
      </p:sp>
      <p:sp>
        <p:nvSpPr>
          <p:cNvPr id="6" name="Text Placeholder 6">
            <a:extLst>
              <a:ext uri="{FF2B5EF4-FFF2-40B4-BE49-F238E27FC236}">
                <a16:creationId xmlns:a16="http://schemas.microsoft.com/office/drawing/2014/main" id="{5037ADF0-07D8-AD45-818A-FBE4FC5FCAD1}"/>
              </a:ext>
            </a:extLst>
          </p:cNvPr>
          <p:cNvSpPr>
            <a:spLocks noGrp="1"/>
          </p:cNvSpPr>
          <p:nvPr>
            <p:ph type="body" sz="quarter" idx="13"/>
          </p:nvPr>
        </p:nvSpPr>
        <p:spPr>
          <a:xfrm>
            <a:off x="3448595" y="5957220"/>
            <a:ext cx="8362406" cy="481680"/>
          </a:xfrm>
          <a:prstGeom prst="rect">
            <a:avLst/>
          </a:prstGeom>
        </p:spPr>
        <p:txBody>
          <a:bodyPr/>
          <a:lstStyle>
            <a:lvl1pPr marL="0" indent="0" algn="l">
              <a:lnSpc>
                <a:spcPct val="100000"/>
              </a:lnSpc>
              <a:buNone/>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3596141105"/>
      </p:ext>
    </p:extLst>
  </p:cSld>
  <p:clrMapOvr>
    <a:masterClrMapping/>
  </p:clrMapOvr>
  <p:extLst>
    <p:ext uri="{DCECCB84-F9BA-43D5-87BE-67443E8EF086}">
      <p15:sldGuideLst xmlns:p15="http://schemas.microsoft.com/office/powerpoint/2012/main">
        <p15:guide id="1" pos="192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BB19F1BC-97A0-4041-9A10-9B232CBE1E7B}"/>
              </a:ext>
            </a:extLst>
          </p:cNvPr>
          <p:cNvSpPr>
            <a:spLocks noGrp="1"/>
          </p:cNvSpPr>
          <p:nvPr>
            <p:ph type="pic" sz="quarter" idx="10"/>
          </p:nvPr>
        </p:nvSpPr>
        <p:spPr>
          <a:xfrm>
            <a:off x="6096000" y="0"/>
            <a:ext cx="6096000" cy="6858000"/>
          </a:xfrm>
          <a:prstGeom prst="rect">
            <a:avLst/>
          </a:prstGeom>
        </p:spPr>
        <p:txBody>
          <a:bodyPr/>
          <a:lstStyle/>
          <a:p>
            <a:endParaRPr lang="en-US"/>
          </a:p>
        </p:txBody>
      </p:sp>
      <p:sp>
        <p:nvSpPr>
          <p:cNvPr id="3" name="Text Placeholder 6">
            <a:extLst>
              <a:ext uri="{FF2B5EF4-FFF2-40B4-BE49-F238E27FC236}">
                <a16:creationId xmlns:a16="http://schemas.microsoft.com/office/drawing/2014/main" id="{4B8E057D-EAAC-3342-9875-581C8E7921BF}"/>
              </a:ext>
            </a:extLst>
          </p:cNvPr>
          <p:cNvSpPr>
            <a:spLocks noGrp="1"/>
          </p:cNvSpPr>
          <p:nvPr>
            <p:ph type="body" sz="quarter" idx="11"/>
          </p:nvPr>
        </p:nvSpPr>
        <p:spPr>
          <a:xfrm>
            <a:off x="396979" y="1270363"/>
            <a:ext cx="5330686" cy="481680"/>
          </a:xfrm>
          <a:prstGeom prst="rect">
            <a:avLst/>
          </a:prstGeom>
        </p:spPr>
        <p:txBody>
          <a:bodyPr/>
          <a:lstStyle>
            <a:lvl1pPr marL="0" indent="0" algn="l">
              <a:lnSpc>
                <a:spcPct val="100000"/>
              </a:lnSpc>
              <a:buNone/>
              <a:defRPr sz="2800" b="1">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5" name="Text Placeholder 6">
            <a:extLst>
              <a:ext uri="{FF2B5EF4-FFF2-40B4-BE49-F238E27FC236}">
                <a16:creationId xmlns:a16="http://schemas.microsoft.com/office/drawing/2014/main" id="{46C737E2-9573-254A-8A9E-19D2A3DED444}"/>
              </a:ext>
            </a:extLst>
          </p:cNvPr>
          <p:cNvSpPr>
            <a:spLocks noGrp="1"/>
          </p:cNvSpPr>
          <p:nvPr>
            <p:ph type="body" sz="quarter" idx="12"/>
          </p:nvPr>
        </p:nvSpPr>
        <p:spPr>
          <a:xfrm>
            <a:off x="394252" y="2023724"/>
            <a:ext cx="5338563" cy="2574402"/>
          </a:xfrm>
          <a:prstGeom prst="rect">
            <a:avLst/>
          </a:prstGeom>
        </p:spPr>
        <p:txBody>
          <a:bodyPr/>
          <a:lstStyle>
            <a:lvl1pPr marL="171450" marR="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lvl="0"/>
            <a:endParaRPr lang="en-US"/>
          </a:p>
        </p:txBody>
      </p:sp>
      <p:sp>
        <p:nvSpPr>
          <p:cNvPr id="6" name="Text Placeholder 6">
            <a:extLst>
              <a:ext uri="{FF2B5EF4-FFF2-40B4-BE49-F238E27FC236}">
                <a16:creationId xmlns:a16="http://schemas.microsoft.com/office/drawing/2014/main" id="{1F74DB27-02D0-5841-9566-B47DBE52A369}"/>
              </a:ext>
            </a:extLst>
          </p:cNvPr>
          <p:cNvSpPr>
            <a:spLocks noGrp="1"/>
          </p:cNvSpPr>
          <p:nvPr>
            <p:ph type="body" sz="quarter" idx="13"/>
          </p:nvPr>
        </p:nvSpPr>
        <p:spPr>
          <a:xfrm>
            <a:off x="406916" y="4947615"/>
            <a:ext cx="5320749" cy="481680"/>
          </a:xfrm>
          <a:prstGeom prst="rect">
            <a:avLst/>
          </a:prstGeom>
        </p:spPr>
        <p:txBody>
          <a:bodyPr/>
          <a:lstStyle>
            <a:lvl1pPr marL="0" indent="0" algn="l">
              <a:lnSpc>
                <a:spcPct val="100000"/>
              </a:lnSpc>
              <a:buNone/>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278164360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BB19F1BC-97A0-4041-9A10-9B232CBE1E7B}"/>
              </a:ext>
            </a:extLst>
          </p:cNvPr>
          <p:cNvSpPr>
            <a:spLocks noGrp="1"/>
          </p:cNvSpPr>
          <p:nvPr>
            <p:ph type="pic" sz="quarter" idx="10"/>
          </p:nvPr>
        </p:nvSpPr>
        <p:spPr>
          <a:xfrm>
            <a:off x="9144000" y="0"/>
            <a:ext cx="3048000" cy="6858000"/>
          </a:xfrm>
          <a:prstGeom prst="rect">
            <a:avLst/>
          </a:prstGeom>
        </p:spPr>
        <p:txBody>
          <a:bodyPr/>
          <a:lstStyle/>
          <a:p>
            <a:endParaRPr lang="en-US"/>
          </a:p>
        </p:txBody>
      </p:sp>
      <p:sp>
        <p:nvSpPr>
          <p:cNvPr id="3" name="Text Placeholder 6">
            <a:extLst>
              <a:ext uri="{FF2B5EF4-FFF2-40B4-BE49-F238E27FC236}">
                <a16:creationId xmlns:a16="http://schemas.microsoft.com/office/drawing/2014/main" id="{15B9327B-02DB-4843-A650-229BEFD17FBA}"/>
              </a:ext>
            </a:extLst>
          </p:cNvPr>
          <p:cNvSpPr>
            <a:spLocks noGrp="1"/>
          </p:cNvSpPr>
          <p:nvPr>
            <p:ph type="body" sz="quarter" idx="11"/>
          </p:nvPr>
        </p:nvSpPr>
        <p:spPr>
          <a:xfrm>
            <a:off x="396978" y="407898"/>
            <a:ext cx="8397705" cy="620802"/>
          </a:xfrm>
          <a:prstGeom prst="rect">
            <a:avLst/>
          </a:prstGeom>
        </p:spPr>
        <p:txBody>
          <a:bodyPr/>
          <a:lstStyle>
            <a:lvl1pPr marL="0" indent="0" algn="l">
              <a:lnSpc>
                <a:spcPct val="100000"/>
              </a:lnSpc>
              <a:buNone/>
              <a:defRPr sz="2800" b="1">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5" name="Text Placeholder 6">
            <a:extLst>
              <a:ext uri="{FF2B5EF4-FFF2-40B4-BE49-F238E27FC236}">
                <a16:creationId xmlns:a16="http://schemas.microsoft.com/office/drawing/2014/main" id="{1D256CE6-7309-8B46-9135-81A3A8DAC916}"/>
              </a:ext>
            </a:extLst>
          </p:cNvPr>
          <p:cNvSpPr>
            <a:spLocks noGrp="1"/>
          </p:cNvSpPr>
          <p:nvPr>
            <p:ph type="body" sz="quarter" idx="12"/>
          </p:nvPr>
        </p:nvSpPr>
        <p:spPr>
          <a:xfrm>
            <a:off x="394252" y="1257301"/>
            <a:ext cx="8410114" cy="4425870"/>
          </a:xfrm>
          <a:prstGeom prst="rect">
            <a:avLst/>
          </a:prstGeom>
        </p:spPr>
        <p:txBody>
          <a:bodyPr/>
          <a:lstStyle>
            <a:lvl1pPr marL="171450" marR="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lvl="0"/>
            <a:endParaRPr lang="en-US"/>
          </a:p>
        </p:txBody>
      </p:sp>
      <p:sp>
        <p:nvSpPr>
          <p:cNvPr id="6" name="Text Placeholder 6">
            <a:extLst>
              <a:ext uri="{FF2B5EF4-FFF2-40B4-BE49-F238E27FC236}">
                <a16:creationId xmlns:a16="http://schemas.microsoft.com/office/drawing/2014/main" id="{BE59EA93-1972-8B45-B70F-E6E2BF03A0A3}"/>
              </a:ext>
            </a:extLst>
          </p:cNvPr>
          <p:cNvSpPr>
            <a:spLocks noGrp="1"/>
          </p:cNvSpPr>
          <p:nvPr>
            <p:ph type="body" sz="quarter" idx="13"/>
          </p:nvPr>
        </p:nvSpPr>
        <p:spPr>
          <a:xfrm>
            <a:off x="406916" y="5968422"/>
            <a:ext cx="8410114" cy="481680"/>
          </a:xfrm>
          <a:prstGeom prst="rect">
            <a:avLst/>
          </a:prstGeom>
        </p:spPr>
        <p:txBody>
          <a:bodyPr/>
          <a:lstStyle>
            <a:lvl1pPr marL="0" indent="0" algn="l">
              <a:lnSpc>
                <a:spcPct val="100000"/>
              </a:lnSpc>
              <a:buNone/>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2189003920"/>
      </p:ext>
    </p:extLst>
  </p:cSld>
  <p:clrMapOvr>
    <a:masterClrMapping/>
  </p:clrMapOvr>
  <p:extLst>
    <p:ext uri="{DCECCB84-F9BA-43D5-87BE-67443E8EF086}">
      <p15:sldGuideLst xmlns:p15="http://schemas.microsoft.com/office/powerpoint/2012/main">
        <p15:guide id="1" pos="1920">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BB19F1BC-97A0-4041-9A10-9B232CBE1E7B}"/>
              </a:ext>
            </a:extLst>
          </p:cNvPr>
          <p:cNvSpPr>
            <a:spLocks noGrp="1"/>
          </p:cNvSpPr>
          <p:nvPr>
            <p:ph type="pic" sz="quarter" idx="10"/>
          </p:nvPr>
        </p:nvSpPr>
        <p:spPr>
          <a:xfrm>
            <a:off x="0" y="3429000"/>
            <a:ext cx="12192000" cy="3429000"/>
          </a:xfrm>
          <a:prstGeom prst="rect">
            <a:avLst/>
          </a:prstGeom>
        </p:spPr>
        <p:txBody>
          <a:bodyPr/>
          <a:lstStyle/>
          <a:p>
            <a:endParaRPr lang="en-US"/>
          </a:p>
        </p:txBody>
      </p:sp>
      <p:sp>
        <p:nvSpPr>
          <p:cNvPr id="3" name="Text Placeholder 6">
            <a:extLst>
              <a:ext uri="{FF2B5EF4-FFF2-40B4-BE49-F238E27FC236}">
                <a16:creationId xmlns:a16="http://schemas.microsoft.com/office/drawing/2014/main" id="{AF4A5CEE-C50D-6148-B6AC-54B3D1479007}"/>
              </a:ext>
            </a:extLst>
          </p:cNvPr>
          <p:cNvSpPr>
            <a:spLocks noGrp="1"/>
          </p:cNvSpPr>
          <p:nvPr>
            <p:ph type="body" sz="quarter" idx="11"/>
          </p:nvPr>
        </p:nvSpPr>
        <p:spPr>
          <a:xfrm>
            <a:off x="396979" y="547020"/>
            <a:ext cx="8181068" cy="481680"/>
          </a:xfrm>
          <a:prstGeom prst="rect">
            <a:avLst/>
          </a:prstGeom>
        </p:spPr>
        <p:txBody>
          <a:bodyPr/>
          <a:lstStyle>
            <a:lvl1pPr marL="0" indent="0" algn="l">
              <a:lnSpc>
                <a:spcPct val="100000"/>
              </a:lnSpc>
              <a:buNone/>
              <a:defRPr sz="2800" b="1">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5" name="Text Placeholder 6">
            <a:extLst>
              <a:ext uri="{FF2B5EF4-FFF2-40B4-BE49-F238E27FC236}">
                <a16:creationId xmlns:a16="http://schemas.microsoft.com/office/drawing/2014/main" id="{A949E40C-C430-0A48-B9BC-EB9ADA52F9F3}"/>
              </a:ext>
            </a:extLst>
          </p:cNvPr>
          <p:cNvSpPr>
            <a:spLocks noGrp="1"/>
          </p:cNvSpPr>
          <p:nvPr>
            <p:ph type="body" sz="quarter" idx="12"/>
          </p:nvPr>
        </p:nvSpPr>
        <p:spPr>
          <a:xfrm>
            <a:off x="394252" y="1257300"/>
            <a:ext cx="11416748" cy="1903911"/>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388579254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BB19F1BC-97A0-4041-9A10-9B232CBE1E7B}"/>
              </a:ext>
            </a:extLst>
          </p:cNvPr>
          <p:cNvSpPr>
            <a:spLocks noGrp="1"/>
          </p:cNvSpPr>
          <p:nvPr>
            <p:ph type="pic" sz="quarter" idx="10"/>
          </p:nvPr>
        </p:nvSpPr>
        <p:spPr>
          <a:xfrm>
            <a:off x="0" y="0"/>
            <a:ext cx="12192000" cy="3429000"/>
          </a:xfrm>
          <a:prstGeom prst="rect">
            <a:avLst/>
          </a:prstGeom>
        </p:spPr>
        <p:txBody>
          <a:bodyPr/>
          <a:lstStyle/>
          <a:p>
            <a:endParaRPr lang="en-US"/>
          </a:p>
        </p:txBody>
      </p:sp>
      <p:sp>
        <p:nvSpPr>
          <p:cNvPr id="3" name="Text Placeholder 6">
            <a:extLst>
              <a:ext uri="{FF2B5EF4-FFF2-40B4-BE49-F238E27FC236}">
                <a16:creationId xmlns:a16="http://schemas.microsoft.com/office/drawing/2014/main" id="{0AD2AD57-EFD9-9844-B04E-7668E36C9465}"/>
              </a:ext>
            </a:extLst>
          </p:cNvPr>
          <p:cNvSpPr>
            <a:spLocks noGrp="1"/>
          </p:cNvSpPr>
          <p:nvPr>
            <p:ph type="body" sz="quarter" idx="11"/>
          </p:nvPr>
        </p:nvSpPr>
        <p:spPr>
          <a:xfrm>
            <a:off x="396978" y="3833559"/>
            <a:ext cx="11414021" cy="481680"/>
          </a:xfrm>
          <a:prstGeom prst="rect">
            <a:avLst/>
          </a:prstGeom>
        </p:spPr>
        <p:txBody>
          <a:bodyPr/>
          <a:lstStyle>
            <a:lvl1pPr marL="0" indent="0" algn="l">
              <a:lnSpc>
                <a:spcPct val="100000"/>
              </a:lnSpc>
              <a:buNone/>
              <a:defRPr sz="2800" b="1">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5" name="Text Placeholder 6">
            <a:extLst>
              <a:ext uri="{FF2B5EF4-FFF2-40B4-BE49-F238E27FC236}">
                <a16:creationId xmlns:a16="http://schemas.microsoft.com/office/drawing/2014/main" id="{2ECF5E8D-7C15-2848-934A-60419A0BA9D4}"/>
              </a:ext>
            </a:extLst>
          </p:cNvPr>
          <p:cNvSpPr>
            <a:spLocks noGrp="1"/>
          </p:cNvSpPr>
          <p:nvPr>
            <p:ph type="body" sz="quarter" idx="12"/>
          </p:nvPr>
        </p:nvSpPr>
        <p:spPr>
          <a:xfrm>
            <a:off x="394252" y="4586920"/>
            <a:ext cx="11430887" cy="1851980"/>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275548822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4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0F1EA405-FEFD-5246-8E76-DC2040FCB789}"/>
              </a:ext>
            </a:extLst>
          </p:cNvPr>
          <p:cNvSpPr>
            <a:spLocks noGrp="1"/>
          </p:cNvSpPr>
          <p:nvPr>
            <p:ph type="pic" sz="quarter" idx="10"/>
          </p:nvPr>
        </p:nvSpPr>
        <p:spPr>
          <a:xfrm>
            <a:off x="0" y="-12700"/>
            <a:ext cx="5054600" cy="6880225"/>
          </a:xfrm>
          <a:custGeom>
            <a:avLst/>
            <a:gdLst>
              <a:gd name="connsiteX0" fmla="*/ 0 w 5054600"/>
              <a:gd name="connsiteY0" fmla="*/ 0 h 6880225"/>
              <a:gd name="connsiteX1" fmla="*/ 5054600 w 5054600"/>
              <a:gd name="connsiteY1" fmla="*/ 0 h 6880225"/>
              <a:gd name="connsiteX2" fmla="*/ 5054600 w 5054600"/>
              <a:gd name="connsiteY2" fmla="*/ 6880225 h 6880225"/>
              <a:gd name="connsiteX3" fmla="*/ 0 w 5054600"/>
              <a:gd name="connsiteY3" fmla="*/ 6880225 h 6880225"/>
              <a:gd name="connsiteX4" fmla="*/ 0 w 5054600"/>
              <a:gd name="connsiteY4" fmla="*/ 0 h 6880225"/>
              <a:gd name="connsiteX0" fmla="*/ 0 w 5054600"/>
              <a:gd name="connsiteY0" fmla="*/ 0 h 6880225"/>
              <a:gd name="connsiteX1" fmla="*/ 1112520 w 5054600"/>
              <a:gd name="connsiteY1" fmla="*/ 0 h 6880225"/>
              <a:gd name="connsiteX2" fmla="*/ 5054600 w 5054600"/>
              <a:gd name="connsiteY2" fmla="*/ 6880225 h 6880225"/>
              <a:gd name="connsiteX3" fmla="*/ 0 w 5054600"/>
              <a:gd name="connsiteY3" fmla="*/ 6880225 h 6880225"/>
              <a:gd name="connsiteX4" fmla="*/ 0 w 5054600"/>
              <a:gd name="connsiteY4" fmla="*/ 0 h 6880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54600" h="6880225">
                <a:moveTo>
                  <a:pt x="0" y="0"/>
                </a:moveTo>
                <a:lnTo>
                  <a:pt x="1112520" y="0"/>
                </a:lnTo>
                <a:lnTo>
                  <a:pt x="5054600" y="6880225"/>
                </a:lnTo>
                <a:lnTo>
                  <a:pt x="0" y="6880225"/>
                </a:lnTo>
                <a:lnTo>
                  <a:pt x="0" y="0"/>
                </a:lnTo>
                <a:close/>
              </a:path>
            </a:pathLst>
          </a:custGeom>
        </p:spPr>
        <p:txBody>
          <a:bodyPr/>
          <a:lstStyle/>
          <a:p>
            <a:endParaRPr lang="en-US"/>
          </a:p>
        </p:txBody>
      </p:sp>
      <p:sp>
        <p:nvSpPr>
          <p:cNvPr id="5" name="Text Placeholder 6">
            <a:extLst>
              <a:ext uri="{FF2B5EF4-FFF2-40B4-BE49-F238E27FC236}">
                <a16:creationId xmlns:a16="http://schemas.microsoft.com/office/drawing/2014/main" id="{00F14A4C-1741-FE43-BFED-BC8D31098178}"/>
              </a:ext>
            </a:extLst>
          </p:cNvPr>
          <p:cNvSpPr>
            <a:spLocks noGrp="1"/>
          </p:cNvSpPr>
          <p:nvPr>
            <p:ph type="body" sz="quarter" idx="11"/>
          </p:nvPr>
        </p:nvSpPr>
        <p:spPr>
          <a:xfrm>
            <a:off x="3696806" y="3093807"/>
            <a:ext cx="8114194" cy="656558"/>
          </a:xfrm>
          <a:prstGeom prst="rect">
            <a:avLst/>
          </a:prstGeom>
        </p:spPr>
        <p:txBody>
          <a:bodyPr anchor="ctr"/>
          <a:lstStyle>
            <a:lvl1pPr marL="0" indent="0" algn="l">
              <a:lnSpc>
                <a:spcPct val="100000"/>
              </a:lnSpc>
              <a:buNone/>
              <a:defRPr sz="3600" b="1">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1274381568"/>
      </p:ext>
    </p:extLst>
  </p:cSld>
  <p:clrMapOvr>
    <a:masterClrMapping/>
  </p:clrMapOvr>
  <p:extLst>
    <p:ext uri="{DCECCB84-F9BA-43D5-87BE-67443E8EF086}">
      <p15:sldGuideLst xmlns:p15="http://schemas.microsoft.com/office/powerpoint/2012/main">
        <p15:guide id="1" pos="1920">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22_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A0EB909-D31B-1F41-9A46-3596257F5A3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49" y="2556387"/>
            <a:ext cx="12191702" cy="1714500"/>
          </a:xfrm>
          <a:prstGeom prst="rect">
            <a:avLst/>
          </a:prstGeom>
        </p:spPr>
      </p:pic>
      <p:sp>
        <p:nvSpPr>
          <p:cNvPr id="5" name="Text Placeholder 6">
            <a:extLst>
              <a:ext uri="{FF2B5EF4-FFF2-40B4-BE49-F238E27FC236}">
                <a16:creationId xmlns:a16="http://schemas.microsoft.com/office/drawing/2014/main" id="{9D2658AB-6C82-3843-BBE7-BEA590909DCF}"/>
              </a:ext>
            </a:extLst>
          </p:cNvPr>
          <p:cNvSpPr>
            <a:spLocks noGrp="1"/>
          </p:cNvSpPr>
          <p:nvPr>
            <p:ph type="body" sz="quarter" idx="11"/>
          </p:nvPr>
        </p:nvSpPr>
        <p:spPr>
          <a:xfrm>
            <a:off x="396978" y="3188160"/>
            <a:ext cx="11414021" cy="481680"/>
          </a:xfrm>
          <a:prstGeom prst="rect">
            <a:avLst/>
          </a:prstGeom>
        </p:spPr>
        <p:txBody>
          <a:bodyPr anchor="ctr"/>
          <a:lstStyle>
            <a:lvl1pPr marL="0" indent="0" algn="ctr">
              <a:lnSpc>
                <a:spcPct val="100000"/>
              </a:lnSpc>
              <a:buNone/>
              <a:defRPr sz="3600" b="1">
                <a:solidFill>
                  <a:schemeClr val="bg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1840560244"/>
      </p:ext>
    </p:extLst>
  </p:cSld>
  <p:clrMapOvr>
    <a:masterClrMapping/>
  </p:clrMapOvr>
  <p:extLst>
    <p:ext uri="{DCECCB84-F9BA-43D5-87BE-67443E8EF086}">
      <p15:sldGuideLst xmlns:p15="http://schemas.microsoft.com/office/powerpoint/2012/main">
        <p15:guide id="1" orient="horz" pos="3240">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6_Custom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E3196C9-1E99-AE4A-AE61-FD4EBB6241D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49" y="3429000"/>
            <a:ext cx="12191702" cy="3429000"/>
          </a:xfrm>
          <a:prstGeom prst="rect">
            <a:avLst/>
          </a:prstGeom>
        </p:spPr>
      </p:pic>
      <p:sp>
        <p:nvSpPr>
          <p:cNvPr id="3" name="Text Placeholder 6">
            <a:extLst>
              <a:ext uri="{FF2B5EF4-FFF2-40B4-BE49-F238E27FC236}">
                <a16:creationId xmlns:a16="http://schemas.microsoft.com/office/drawing/2014/main" id="{3D699B68-21B0-0F40-B203-DF169775CCBC}"/>
              </a:ext>
            </a:extLst>
          </p:cNvPr>
          <p:cNvSpPr>
            <a:spLocks noGrp="1"/>
          </p:cNvSpPr>
          <p:nvPr>
            <p:ph type="body" sz="quarter" idx="11"/>
          </p:nvPr>
        </p:nvSpPr>
        <p:spPr>
          <a:xfrm>
            <a:off x="381000" y="1927615"/>
            <a:ext cx="11430000" cy="656558"/>
          </a:xfrm>
          <a:prstGeom prst="rect">
            <a:avLst/>
          </a:prstGeom>
        </p:spPr>
        <p:txBody>
          <a:bodyPr anchor="ctr"/>
          <a:lstStyle>
            <a:lvl1pPr marL="0" indent="0" algn="ctr">
              <a:lnSpc>
                <a:spcPct val="100000"/>
              </a:lnSpc>
              <a:buNone/>
              <a:defRPr sz="3600" b="1">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328749671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43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80EDD52-6911-A849-8BD8-870770DEA795}"/>
              </a:ext>
            </a:extLst>
          </p:cNvPr>
          <p:cNvSpPr/>
          <p:nvPr userDrawn="1"/>
        </p:nvSpPr>
        <p:spPr>
          <a:xfrm>
            <a:off x="990600" y="0"/>
            <a:ext cx="11201400" cy="68792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BDEBAA53-927D-1646-8985-0D38E16CB43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624602" y="665191"/>
            <a:ext cx="5062655" cy="5062655"/>
          </a:xfrm>
          <a:prstGeom prst="rect">
            <a:avLst/>
          </a:prstGeom>
        </p:spPr>
      </p:pic>
      <p:sp>
        <p:nvSpPr>
          <p:cNvPr id="15" name="TextBox 14">
            <a:extLst>
              <a:ext uri="{FF2B5EF4-FFF2-40B4-BE49-F238E27FC236}">
                <a16:creationId xmlns:a16="http://schemas.microsoft.com/office/drawing/2014/main" id="{601D3B40-C733-454D-8A86-58B6510726CD}"/>
              </a:ext>
            </a:extLst>
          </p:cNvPr>
          <p:cNvSpPr txBox="1"/>
          <p:nvPr userDrawn="1"/>
        </p:nvSpPr>
        <p:spPr>
          <a:xfrm>
            <a:off x="4615676" y="521300"/>
            <a:ext cx="2968487" cy="369332"/>
          </a:xfrm>
          <a:prstGeom prst="rect">
            <a:avLst/>
          </a:prstGeom>
          <a:noFill/>
        </p:spPr>
        <p:txBody>
          <a:bodyPr wrap="square" rtlCol="0">
            <a:spAutoFit/>
          </a:bodyPr>
          <a:lstStyle/>
          <a:p>
            <a:pPr algn="ctr"/>
            <a:r>
              <a:rPr lang="en-US" sz="1800" b="0" err="1">
                <a:solidFill>
                  <a:schemeClr val="bg1"/>
                </a:solidFill>
                <a:latin typeface="Arial" panose="020B0604020202020204" pitchFamily="34" charset="0"/>
                <a:cs typeface="Arial" panose="020B0604020202020204" pitchFamily="34" charset="0"/>
              </a:rPr>
              <a:t>nasa.gov</a:t>
            </a:r>
            <a:r>
              <a:rPr lang="en-US" sz="1800" b="0">
                <a:solidFill>
                  <a:schemeClr val="bg1"/>
                </a:solidFill>
                <a:latin typeface="Arial" panose="020B0604020202020204" pitchFamily="34" charset="0"/>
                <a:cs typeface="Arial" panose="020B0604020202020204" pitchFamily="34" charset="0"/>
              </a:rPr>
              <a:t>/ARTEMIS</a:t>
            </a:r>
            <a:endParaRPr lang="en-US" b="0">
              <a:latin typeface="Arial" panose="020B0604020202020204" pitchFamily="34" charset="0"/>
              <a:cs typeface="Arial" panose="020B0604020202020204" pitchFamily="34" charset="0"/>
            </a:endParaRPr>
          </a:p>
        </p:txBody>
      </p:sp>
      <p:sp>
        <p:nvSpPr>
          <p:cNvPr id="13" name="Rectangle 1">
            <a:extLst>
              <a:ext uri="{FF2B5EF4-FFF2-40B4-BE49-F238E27FC236}">
                <a16:creationId xmlns:a16="http://schemas.microsoft.com/office/drawing/2014/main" id="{275B0FF7-E574-244B-A027-4FA062FEADE5}"/>
              </a:ext>
            </a:extLst>
          </p:cNvPr>
          <p:cNvSpPr/>
          <p:nvPr userDrawn="1"/>
        </p:nvSpPr>
        <p:spPr>
          <a:xfrm>
            <a:off x="0" y="0"/>
            <a:ext cx="5062654" cy="6879273"/>
          </a:xfrm>
          <a:custGeom>
            <a:avLst/>
            <a:gdLst>
              <a:gd name="connsiteX0" fmla="*/ 0 w 5062654"/>
              <a:gd name="connsiteY0" fmla="*/ 0 h 6879273"/>
              <a:gd name="connsiteX1" fmla="*/ 5062654 w 5062654"/>
              <a:gd name="connsiteY1" fmla="*/ 0 h 6879273"/>
              <a:gd name="connsiteX2" fmla="*/ 5062654 w 5062654"/>
              <a:gd name="connsiteY2" fmla="*/ 6879273 h 6879273"/>
              <a:gd name="connsiteX3" fmla="*/ 0 w 5062654"/>
              <a:gd name="connsiteY3" fmla="*/ 6879273 h 6879273"/>
              <a:gd name="connsiteX4" fmla="*/ 0 w 5062654"/>
              <a:gd name="connsiteY4" fmla="*/ 0 h 6879273"/>
              <a:gd name="connsiteX0" fmla="*/ 0 w 5062654"/>
              <a:gd name="connsiteY0" fmla="*/ 0 h 6879273"/>
              <a:gd name="connsiteX1" fmla="*/ 2520176 w 5062654"/>
              <a:gd name="connsiteY1" fmla="*/ 0 h 6879273"/>
              <a:gd name="connsiteX2" fmla="*/ 5062654 w 5062654"/>
              <a:gd name="connsiteY2" fmla="*/ 6879273 h 6879273"/>
              <a:gd name="connsiteX3" fmla="*/ 0 w 5062654"/>
              <a:gd name="connsiteY3" fmla="*/ 6879273 h 6879273"/>
              <a:gd name="connsiteX4" fmla="*/ 0 w 5062654"/>
              <a:gd name="connsiteY4" fmla="*/ 0 h 6879273"/>
              <a:gd name="connsiteX0" fmla="*/ 0 w 5062654"/>
              <a:gd name="connsiteY0" fmla="*/ 0 h 6879273"/>
              <a:gd name="connsiteX1" fmla="*/ 2252546 w 5062654"/>
              <a:gd name="connsiteY1" fmla="*/ 11152 h 6879273"/>
              <a:gd name="connsiteX2" fmla="*/ 5062654 w 5062654"/>
              <a:gd name="connsiteY2" fmla="*/ 6879273 h 6879273"/>
              <a:gd name="connsiteX3" fmla="*/ 0 w 5062654"/>
              <a:gd name="connsiteY3" fmla="*/ 6879273 h 6879273"/>
              <a:gd name="connsiteX4" fmla="*/ 0 w 5062654"/>
              <a:gd name="connsiteY4" fmla="*/ 0 h 6879273"/>
              <a:gd name="connsiteX0" fmla="*/ 0 w 5062654"/>
              <a:gd name="connsiteY0" fmla="*/ 0 h 6879273"/>
              <a:gd name="connsiteX1" fmla="*/ 1115122 w 5062654"/>
              <a:gd name="connsiteY1" fmla="*/ 1 h 6879273"/>
              <a:gd name="connsiteX2" fmla="*/ 5062654 w 5062654"/>
              <a:gd name="connsiteY2" fmla="*/ 6879273 h 6879273"/>
              <a:gd name="connsiteX3" fmla="*/ 0 w 5062654"/>
              <a:gd name="connsiteY3" fmla="*/ 6879273 h 6879273"/>
              <a:gd name="connsiteX4" fmla="*/ 0 w 5062654"/>
              <a:gd name="connsiteY4" fmla="*/ 0 h 6879273"/>
              <a:gd name="connsiteX0" fmla="*/ 0 w 5062654"/>
              <a:gd name="connsiteY0" fmla="*/ 0 h 6879273"/>
              <a:gd name="connsiteX1" fmla="*/ 691376 w 5062654"/>
              <a:gd name="connsiteY1" fmla="*/ 1 h 6879273"/>
              <a:gd name="connsiteX2" fmla="*/ 5062654 w 5062654"/>
              <a:gd name="connsiteY2" fmla="*/ 6879273 h 6879273"/>
              <a:gd name="connsiteX3" fmla="*/ 0 w 5062654"/>
              <a:gd name="connsiteY3" fmla="*/ 6879273 h 6879273"/>
              <a:gd name="connsiteX4" fmla="*/ 0 w 5062654"/>
              <a:gd name="connsiteY4" fmla="*/ 0 h 6879273"/>
              <a:gd name="connsiteX0" fmla="*/ 0 w 5062654"/>
              <a:gd name="connsiteY0" fmla="*/ 0 h 6879273"/>
              <a:gd name="connsiteX1" fmla="*/ 1126274 w 5062654"/>
              <a:gd name="connsiteY1" fmla="*/ 11153 h 6879273"/>
              <a:gd name="connsiteX2" fmla="*/ 5062654 w 5062654"/>
              <a:gd name="connsiteY2" fmla="*/ 6879273 h 6879273"/>
              <a:gd name="connsiteX3" fmla="*/ 0 w 5062654"/>
              <a:gd name="connsiteY3" fmla="*/ 6879273 h 6879273"/>
              <a:gd name="connsiteX4" fmla="*/ 0 w 5062654"/>
              <a:gd name="connsiteY4" fmla="*/ 0 h 6879273"/>
              <a:gd name="connsiteX0" fmla="*/ 0 w 5062654"/>
              <a:gd name="connsiteY0" fmla="*/ 0 h 6879273"/>
              <a:gd name="connsiteX1" fmla="*/ 1115123 w 5062654"/>
              <a:gd name="connsiteY1" fmla="*/ 1 h 6879273"/>
              <a:gd name="connsiteX2" fmla="*/ 5062654 w 5062654"/>
              <a:gd name="connsiteY2" fmla="*/ 6879273 h 6879273"/>
              <a:gd name="connsiteX3" fmla="*/ 0 w 5062654"/>
              <a:gd name="connsiteY3" fmla="*/ 6879273 h 6879273"/>
              <a:gd name="connsiteX4" fmla="*/ 0 w 5062654"/>
              <a:gd name="connsiteY4" fmla="*/ 0 h 68792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2654" h="6879273">
                <a:moveTo>
                  <a:pt x="0" y="0"/>
                </a:moveTo>
                <a:lnTo>
                  <a:pt x="1115123" y="1"/>
                </a:lnTo>
                <a:lnTo>
                  <a:pt x="5062654" y="6879273"/>
                </a:lnTo>
                <a:lnTo>
                  <a:pt x="0" y="6879273"/>
                </a:lnTo>
                <a:lnTo>
                  <a:pt x="0" y="0"/>
                </a:lnTo>
                <a:close/>
              </a:path>
            </a:pathLst>
          </a:cu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EAF0D566-8749-4146-BE4E-84D55008C8CB}"/>
              </a:ext>
            </a:extLst>
          </p:cNvPr>
          <p:cNvPicPr>
            <a:picLocks noChangeAspect="1"/>
          </p:cNvPicPr>
          <p:nvPr userDrawn="1"/>
        </p:nvPicPr>
        <p:blipFill>
          <a:blip r:embed="rId4"/>
          <a:stretch>
            <a:fillRect/>
          </a:stretch>
        </p:blipFill>
        <p:spPr>
          <a:xfrm>
            <a:off x="855122" y="2824653"/>
            <a:ext cx="10617647" cy="1156932"/>
          </a:xfrm>
          <a:prstGeom prst="rect">
            <a:avLst/>
          </a:prstGeom>
        </p:spPr>
      </p:pic>
      <p:pic>
        <p:nvPicPr>
          <p:cNvPr id="22" name="Picture 21">
            <a:extLst>
              <a:ext uri="{FF2B5EF4-FFF2-40B4-BE49-F238E27FC236}">
                <a16:creationId xmlns:a16="http://schemas.microsoft.com/office/drawing/2014/main" id="{C1F51AD5-B568-DB40-ACA6-685133BF6574}"/>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5062654" y="5704123"/>
            <a:ext cx="2071986" cy="523411"/>
          </a:xfrm>
          <a:prstGeom prst="rect">
            <a:avLst/>
          </a:prstGeom>
        </p:spPr>
      </p:pic>
      <p:pic>
        <p:nvPicPr>
          <p:cNvPr id="10" name="Picture 9">
            <a:extLst>
              <a:ext uri="{FF2B5EF4-FFF2-40B4-BE49-F238E27FC236}">
                <a16:creationId xmlns:a16="http://schemas.microsoft.com/office/drawing/2014/main" id="{C66A660C-E34D-C846-B12E-25796B715565}"/>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10915650" y="200025"/>
            <a:ext cx="1084086" cy="1010369"/>
          </a:xfrm>
          <a:prstGeom prst="rect">
            <a:avLst/>
          </a:prstGeom>
        </p:spPr>
      </p:pic>
      <p:pic>
        <p:nvPicPr>
          <p:cNvPr id="12" name="Picture 11">
            <a:extLst>
              <a:ext uri="{FF2B5EF4-FFF2-40B4-BE49-F238E27FC236}">
                <a16:creationId xmlns:a16="http://schemas.microsoft.com/office/drawing/2014/main" id="{AD59F3DD-0067-4B41-B0F6-9D74308CA9F7}"/>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10060516" y="381001"/>
            <a:ext cx="782109" cy="649752"/>
          </a:xfrm>
          <a:prstGeom prst="rect">
            <a:avLst/>
          </a:prstGeom>
        </p:spPr>
      </p:pic>
    </p:spTree>
    <p:extLst>
      <p:ext uri="{BB962C8B-B14F-4D97-AF65-F5344CB8AC3E}">
        <p14:creationId xmlns:p14="http://schemas.microsoft.com/office/powerpoint/2010/main" val="255666916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C1B5080-F640-3844-AFBA-E47AE8DE7FF0}"/>
              </a:ext>
            </a:extLst>
          </p:cNvPr>
          <p:cNvSpPr/>
          <p:nvPr userDrawn="1"/>
        </p:nvSpPr>
        <p:spPr>
          <a:xfrm>
            <a:off x="0" y="-1294"/>
            <a:ext cx="12192000" cy="685929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A04097A6-2070-4C4B-8FD5-BDE351C8CAF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068573" y="-1294"/>
            <a:ext cx="6054853" cy="6054853"/>
          </a:xfrm>
          <a:prstGeom prst="rect">
            <a:avLst/>
          </a:prstGeom>
        </p:spPr>
      </p:pic>
      <p:sp>
        <p:nvSpPr>
          <p:cNvPr id="5" name="Text Placeholder 6">
            <a:extLst>
              <a:ext uri="{FF2B5EF4-FFF2-40B4-BE49-F238E27FC236}">
                <a16:creationId xmlns:a16="http://schemas.microsoft.com/office/drawing/2014/main" id="{7E71EDF0-4CB6-5840-9ED1-5C9D1D595BE2}"/>
              </a:ext>
            </a:extLst>
          </p:cNvPr>
          <p:cNvSpPr>
            <a:spLocks noGrp="1"/>
          </p:cNvSpPr>
          <p:nvPr>
            <p:ph type="body" sz="quarter" idx="11"/>
          </p:nvPr>
        </p:nvSpPr>
        <p:spPr>
          <a:xfrm>
            <a:off x="381001" y="5407812"/>
            <a:ext cx="3948560" cy="1010369"/>
          </a:xfrm>
          <a:prstGeom prst="rect">
            <a:avLst/>
          </a:prstGeom>
        </p:spPr>
        <p:txBody>
          <a:bodyPr/>
          <a:lstStyle>
            <a:lvl1pPr marL="0" indent="0" algn="l">
              <a:lnSpc>
                <a:spcPct val="100000"/>
              </a:lnSpc>
              <a:buNone/>
              <a:defRPr sz="2000">
                <a:solidFill>
                  <a:schemeClr val="bg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7" name="Text Placeholder 6">
            <a:extLst>
              <a:ext uri="{FF2B5EF4-FFF2-40B4-BE49-F238E27FC236}">
                <a16:creationId xmlns:a16="http://schemas.microsoft.com/office/drawing/2014/main" id="{238204AB-70F7-5948-910F-A689803A54F3}"/>
              </a:ext>
            </a:extLst>
          </p:cNvPr>
          <p:cNvSpPr>
            <a:spLocks noGrp="1"/>
          </p:cNvSpPr>
          <p:nvPr>
            <p:ph type="body" sz="quarter" idx="12"/>
          </p:nvPr>
        </p:nvSpPr>
        <p:spPr>
          <a:xfrm>
            <a:off x="7867651" y="5428531"/>
            <a:ext cx="3948560" cy="1010369"/>
          </a:xfrm>
          <a:prstGeom prst="rect">
            <a:avLst/>
          </a:prstGeom>
        </p:spPr>
        <p:txBody>
          <a:bodyPr/>
          <a:lstStyle>
            <a:lvl1pPr marL="0" indent="0" algn="l">
              <a:lnSpc>
                <a:spcPct val="100000"/>
              </a:lnSpc>
              <a:buNone/>
              <a:defRPr sz="2000">
                <a:solidFill>
                  <a:schemeClr val="bg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pic>
        <p:nvPicPr>
          <p:cNvPr id="8" name="Picture 7">
            <a:extLst>
              <a:ext uri="{FF2B5EF4-FFF2-40B4-BE49-F238E27FC236}">
                <a16:creationId xmlns:a16="http://schemas.microsoft.com/office/drawing/2014/main" id="{32AF8920-D589-0344-8103-2A5DEAD9231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915650" y="200025"/>
            <a:ext cx="1084086" cy="1010369"/>
          </a:xfrm>
          <a:prstGeom prst="rect">
            <a:avLst/>
          </a:prstGeom>
        </p:spPr>
      </p:pic>
      <p:pic>
        <p:nvPicPr>
          <p:cNvPr id="9" name="Picture 8">
            <a:extLst>
              <a:ext uri="{FF2B5EF4-FFF2-40B4-BE49-F238E27FC236}">
                <a16:creationId xmlns:a16="http://schemas.microsoft.com/office/drawing/2014/main" id="{C6744309-0381-654F-A4B2-F966F7668C18}"/>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060516" y="381001"/>
            <a:ext cx="782109" cy="649752"/>
          </a:xfrm>
          <a:prstGeom prst="rect">
            <a:avLst/>
          </a:prstGeom>
        </p:spPr>
      </p:pic>
      <p:pic>
        <p:nvPicPr>
          <p:cNvPr id="10" name="Picture 9">
            <a:extLst>
              <a:ext uri="{FF2B5EF4-FFF2-40B4-BE49-F238E27FC236}">
                <a16:creationId xmlns:a16="http://schemas.microsoft.com/office/drawing/2014/main" id="{D124E1EE-F9E1-6047-BA44-FB58BDF71475}"/>
              </a:ext>
            </a:extLst>
          </p:cNvPr>
          <p:cNvPicPr>
            <a:picLocks noChangeAspect="1"/>
          </p:cNvPicPr>
          <p:nvPr userDrawn="1"/>
        </p:nvPicPr>
        <p:blipFill>
          <a:blip r:embed="rId5"/>
          <a:stretch>
            <a:fillRect/>
          </a:stretch>
        </p:blipFill>
        <p:spPr>
          <a:xfrm>
            <a:off x="855122" y="2051991"/>
            <a:ext cx="10617647" cy="1156932"/>
          </a:xfrm>
          <a:prstGeom prst="rect">
            <a:avLst/>
          </a:prstGeom>
        </p:spPr>
      </p:pic>
      <p:pic>
        <p:nvPicPr>
          <p:cNvPr id="11" name="Picture 10">
            <a:extLst>
              <a:ext uri="{FF2B5EF4-FFF2-40B4-BE49-F238E27FC236}">
                <a16:creationId xmlns:a16="http://schemas.microsoft.com/office/drawing/2014/main" id="{6CDCCD0A-10A5-CE40-916A-5E1CC652F144}"/>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5062654" y="5791853"/>
            <a:ext cx="2071986" cy="523411"/>
          </a:xfrm>
          <a:prstGeom prst="rect">
            <a:avLst/>
          </a:prstGeom>
        </p:spPr>
      </p:pic>
    </p:spTree>
    <p:extLst>
      <p:ext uri="{BB962C8B-B14F-4D97-AF65-F5344CB8AC3E}">
        <p14:creationId xmlns:p14="http://schemas.microsoft.com/office/powerpoint/2010/main" val="165737277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41_Custom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0DC204B-5FDE-4E45-B58C-AFA0F09DE66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480312" y="5945295"/>
            <a:ext cx="5330688" cy="580848"/>
          </a:xfrm>
          <a:prstGeom prst="rect">
            <a:avLst/>
          </a:prstGeom>
        </p:spPr>
      </p:pic>
      <p:pic>
        <p:nvPicPr>
          <p:cNvPr id="6" name="Picture 5">
            <a:extLst>
              <a:ext uri="{FF2B5EF4-FFF2-40B4-BE49-F238E27FC236}">
                <a16:creationId xmlns:a16="http://schemas.microsoft.com/office/drawing/2014/main" id="{67AD677A-8C27-0D4E-9A6C-D749460ABCE1}"/>
              </a:ext>
            </a:extLst>
          </p:cNvPr>
          <p:cNvPicPr>
            <a:picLocks noChangeAspect="1"/>
          </p:cNvPicPr>
          <p:nvPr userDrawn="1"/>
        </p:nvPicPr>
        <p:blipFill>
          <a:blip r:embed="rId3"/>
          <a:stretch>
            <a:fillRect/>
          </a:stretch>
        </p:blipFill>
        <p:spPr>
          <a:xfrm>
            <a:off x="6439452" y="1221373"/>
            <a:ext cx="5384800" cy="787400"/>
          </a:xfrm>
          <a:prstGeom prst="rect">
            <a:avLst/>
          </a:prstGeom>
        </p:spPr>
      </p:pic>
      <p:sp>
        <p:nvSpPr>
          <p:cNvPr id="8" name="Text Placeholder 7">
            <a:extLst>
              <a:ext uri="{FF2B5EF4-FFF2-40B4-BE49-F238E27FC236}">
                <a16:creationId xmlns:a16="http://schemas.microsoft.com/office/drawing/2014/main" id="{EA3DEF1E-0C1F-C94C-88D6-4CE90CF828B3}"/>
              </a:ext>
            </a:extLst>
          </p:cNvPr>
          <p:cNvSpPr>
            <a:spLocks noGrp="1"/>
          </p:cNvSpPr>
          <p:nvPr>
            <p:ph type="body" sz="quarter" idx="10"/>
          </p:nvPr>
        </p:nvSpPr>
        <p:spPr>
          <a:xfrm>
            <a:off x="7010400" y="4694580"/>
            <a:ext cx="4610100" cy="1046370"/>
          </a:xfrm>
          <a:prstGeom prst="rect">
            <a:avLst/>
          </a:prstGeom>
        </p:spPr>
        <p:txBody>
          <a:bodyPr/>
          <a:lstStyle>
            <a:lvl1pPr marL="0" indent="0">
              <a:buNone/>
              <a:defRPr sz="2400">
                <a:latin typeface="Arial" panose="020B0604020202020204" pitchFamily="34" charset="0"/>
                <a:cs typeface="Arial" panose="020B0604020202020204" pitchFamily="34" charset="0"/>
              </a:defRPr>
            </a:lvl1pPr>
            <a:lvl2pPr marL="457200" indent="0">
              <a:buNone/>
              <a:defRPr lang="en-US" sz="1800" kern="1200" dirty="0" smtClean="0">
                <a:solidFill>
                  <a:schemeClr val="tx1"/>
                </a:solidFill>
                <a:latin typeface="Arial" panose="020B0604020202020204" pitchFamily="34" charset="0"/>
                <a:ea typeface="+mn-ea"/>
                <a:cs typeface="Arial" panose="020B0604020202020204" pitchFamily="34" charset="0"/>
              </a:defRPr>
            </a:lvl2pPr>
          </a:lstStyle>
          <a:p>
            <a:pPr lvl="0"/>
            <a:r>
              <a:rPr lang="en-US"/>
              <a:t>Click to edit Master text styles</a:t>
            </a:r>
          </a:p>
          <a:p>
            <a:pPr marL="457200" lvl="1" indent="0" algn="l" defTabSz="914400" rtl="0" eaLnBrk="1" latinLnBrk="0" hangingPunct="1">
              <a:spcAft>
                <a:spcPts val="600"/>
              </a:spcAft>
              <a:buFont typeface="Arial" panose="020B0604020202020204" pitchFamily="34" charset="0"/>
              <a:buNone/>
            </a:pPr>
            <a:r>
              <a:rPr lang="en-US"/>
              <a:t>Second level</a:t>
            </a:r>
          </a:p>
        </p:txBody>
      </p:sp>
      <p:sp>
        <p:nvSpPr>
          <p:cNvPr id="9" name="TextBox 8">
            <a:extLst>
              <a:ext uri="{FF2B5EF4-FFF2-40B4-BE49-F238E27FC236}">
                <a16:creationId xmlns:a16="http://schemas.microsoft.com/office/drawing/2014/main" id="{CBB18D2D-AC02-0F49-AEE2-4A3AF449BA81}"/>
              </a:ext>
            </a:extLst>
          </p:cNvPr>
          <p:cNvSpPr txBox="1"/>
          <p:nvPr userDrawn="1"/>
        </p:nvSpPr>
        <p:spPr>
          <a:xfrm>
            <a:off x="7010400" y="2087218"/>
            <a:ext cx="4610100" cy="2462213"/>
          </a:xfrm>
          <a:prstGeom prst="rect">
            <a:avLst/>
          </a:prstGeom>
          <a:noFill/>
        </p:spPr>
        <p:txBody>
          <a:bodyPr wrap="square" rtlCol="0">
            <a:spAutoFit/>
          </a:bodyPr>
          <a:lstStyle/>
          <a:p>
            <a:pPr marL="0" indent="0">
              <a:buFont typeface="Arial" panose="020B0604020202020204" pitchFamily="34" charset="0"/>
              <a:buNone/>
            </a:pPr>
            <a:r>
              <a:rPr lang="en-US" sz="2400" err="1">
                <a:latin typeface="Arial" panose="020B0604020202020204" pitchFamily="34" charset="0"/>
                <a:cs typeface="Arial" panose="020B0604020202020204" pitchFamily="34" charset="0"/>
              </a:rPr>
              <a:t>nasa.gov</a:t>
            </a:r>
            <a:r>
              <a:rPr lang="en-US" sz="2400">
                <a:latin typeface="Arial" panose="020B0604020202020204" pitchFamily="34" charset="0"/>
                <a:cs typeface="Arial" panose="020B0604020202020204" pitchFamily="34" charset="0"/>
              </a:rPr>
              <a:t>/ARTEMIS</a:t>
            </a:r>
          </a:p>
          <a:p>
            <a:pPr marL="457200" lvl="1" indent="0">
              <a:spcAft>
                <a:spcPts val="600"/>
              </a:spcAft>
              <a:buFont typeface="Arial" panose="020B0604020202020204" pitchFamily="34" charset="0"/>
              <a:buNone/>
            </a:pPr>
            <a:r>
              <a:rPr lang="en-US">
                <a:latin typeface="Arial" panose="020B0604020202020204" pitchFamily="34" charset="0"/>
                <a:cs typeface="Arial" panose="020B0604020202020204" pitchFamily="34" charset="0"/>
              </a:rPr>
              <a:t>for more information</a:t>
            </a:r>
          </a:p>
          <a:p>
            <a:pPr marL="0" indent="0">
              <a:buFont typeface="Arial" panose="020B0604020202020204" pitchFamily="34" charset="0"/>
              <a:buNone/>
            </a:pPr>
            <a:r>
              <a:rPr lang="en-US" sz="2400" err="1">
                <a:latin typeface="Arial" panose="020B0604020202020204" pitchFamily="34" charset="0"/>
                <a:cs typeface="Arial" panose="020B0604020202020204" pitchFamily="34" charset="0"/>
              </a:rPr>
              <a:t>nasa.gov</a:t>
            </a:r>
            <a:r>
              <a:rPr lang="en-US" sz="2400">
                <a:latin typeface="Arial" panose="020B0604020202020204" pitchFamily="34" charset="0"/>
                <a:cs typeface="Arial" panose="020B0604020202020204" pitchFamily="34" charset="0"/>
              </a:rPr>
              <a:t>/SOLVE</a:t>
            </a:r>
          </a:p>
          <a:p>
            <a:pPr marL="457200" lvl="1" indent="0" algn="l" defTabSz="914400" rtl="0" eaLnBrk="1" latinLnBrk="0" hangingPunct="1">
              <a:spcAft>
                <a:spcPts val="600"/>
              </a:spcAft>
              <a:buFont typeface="Arial" panose="020B0604020202020204" pitchFamily="34" charset="0"/>
              <a:buNone/>
            </a:pPr>
            <a:r>
              <a:rPr lang="en-US" sz="1800" kern="1200">
                <a:solidFill>
                  <a:schemeClr val="tx1"/>
                </a:solidFill>
                <a:latin typeface="Arial" panose="020B0604020202020204" pitchFamily="34" charset="0"/>
                <a:ea typeface="+mn-ea"/>
                <a:cs typeface="Arial" panose="020B0604020202020204" pitchFamily="34" charset="0"/>
              </a:rPr>
              <a:t>for challenges, prize competitions, and citizen science opportunities</a:t>
            </a:r>
          </a:p>
          <a:p>
            <a:pPr marL="0" indent="0">
              <a:buFont typeface="Arial" panose="020B0604020202020204" pitchFamily="34" charset="0"/>
              <a:buNone/>
            </a:pPr>
            <a:r>
              <a:rPr lang="en-US" sz="2400" err="1">
                <a:latin typeface="Arial" panose="020B0604020202020204" pitchFamily="34" charset="0"/>
                <a:cs typeface="Arial" panose="020B0604020202020204" pitchFamily="34" charset="0"/>
              </a:rPr>
              <a:t>nasa.gov</a:t>
            </a:r>
            <a:r>
              <a:rPr lang="en-US" sz="2400">
                <a:latin typeface="Arial" panose="020B0604020202020204" pitchFamily="34" charset="0"/>
                <a:cs typeface="Arial" panose="020B0604020202020204" pitchFamily="34" charset="0"/>
              </a:rPr>
              <a:t>/STEM</a:t>
            </a:r>
          </a:p>
          <a:p>
            <a:pPr marL="457200" lvl="1" indent="0" algn="l" defTabSz="914400" rtl="0" eaLnBrk="1" latinLnBrk="0" hangingPunct="1">
              <a:spcAft>
                <a:spcPts val="600"/>
              </a:spcAft>
              <a:buFont typeface="Arial" panose="020B0604020202020204" pitchFamily="34" charset="0"/>
              <a:buNone/>
            </a:pPr>
            <a:r>
              <a:rPr lang="en-US" sz="1800" kern="1200">
                <a:solidFill>
                  <a:schemeClr val="tx1"/>
                </a:solidFill>
                <a:latin typeface="Arial" panose="020B0604020202020204" pitchFamily="34" charset="0"/>
                <a:ea typeface="+mn-ea"/>
                <a:cs typeface="Arial" panose="020B0604020202020204" pitchFamily="34" charset="0"/>
              </a:rPr>
              <a:t>for student activities</a:t>
            </a:r>
          </a:p>
        </p:txBody>
      </p:sp>
      <p:pic>
        <p:nvPicPr>
          <p:cNvPr id="10" name="Picture 9">
            <a:extLst>
              <a:ext uri="{FF2B5EF4-FFF2-40B4-BE49-F238E27FC236}">
                <a16:creationId xmlns:a16="http://schemas.microsoft.com/office/drawing/2014/main" id="{3E99FD74-BDB9-2044-9885-9FDEA518D60F}"/>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0" y="0"/>
            <a:ext cx="6096000" cy="6858000"/>
          </a:xfrm>
          <a:prstGeom prst="rect">
            <a:avLst/>
          </a:prstGeom>
        </p:spPr>
      </p:pic>
    </p:spTree>
    <p:extLst>
      <p:ext uri="{BB962C8B-B14F-4D97-AF65-F5344CB8AC3E}">
        <p14:creationId xmlns:p14="http://schemas.microsoft.com/office/powerpoint/2010/main" val="2519809012"/>
      </p:ext>
    </p:extLst>
  </p:cSld>
  <p:clrMapOvr>
    <a:masterClrMapping/>
  </p:clrMapOvr>
  <p:extLst>
    <p:ext uri="{DCECCB84-F9BA-43D5-87BE-67443E8EF086}">
      <p15:sldGuideLst xmlns:p15="http://schemas.microsoft.com/office/powerpoint/2012/main">
        <p15:guide id="1" pos="4152">
          <p15:clr>
            <a:srgbClr val="FBAE40"/>
          </p15:clr>
        </p15:guide>
        <p15:guide id="2" pos="7320">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44_Custom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0DC204B-5FDE-4E45-B58C-AFA0F09DE66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480312" y="5945295"/>
            <a:ext cx="5330688" cy="580848"/>
          </a:xfrm>
          <a:prstGeom prst="rect">
            <a:avLst/>
          </a:prstGeom>
        </p:spPr>
      </p:pic>
      <p:sp>
        <p:nvSpPr>
          <p:cNvPr id="7" name="Text Placeholder 6">
            <a:extLst>
              <a:ext uri="{FF2B5EF4-FFF2-40B4-BE49-F238E27FC236}">
                <a16:creationId xmlns:a16="http://schemas.microsoft.com/office/drawing/2014/main" id="{4AE00626-6F21-5145-B804-B78C9EF3606C}"/>
              </a:ext>
            </a:extLst>
          </p:cNvPr>
          <p:cNvSpPr>
            <a:spLocks noGrp="1"/>
          </p:cNvSpPr>
          <p:nvPr>
            <p:ph type="body" sz="quarter" idx="12"/>
          </p:nvPr>
        </p:nvSpPr>
        <p:spPr>
          <a:xfrm>
            <a:off x="6591300" y="1257301"/>
            <a:ext cx="5207036" cy="3511470"/>
          </a:xfrm>
          <a:prstGeom prst="rect">
            <a:avLst/>
          </a:prstGeom>
        </p:spPr>
        <p:txBody>
          <a:bodyPr/>
          <a:lstStyle>
            <a:lvl1pPr marL="171450" marR="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lvl="0"/>
            <a:endParaRPr lang="en-US"/>
          </a:p>
        </p:txBody>
      </p:sp>
      <p:pic>
        <p:nvPicPr>
          <p:cNvPr id="3" name="Picture 2">
            <a:extLst>
              <a:ext uri="{FF2B5EF4-FFF2-40B4-BE49-F238E27FC236}">
                <a16:creationId xmlns:a16="http://schemas.microsoft.com/office/drawing/2014/main" id="{1E2ACB16-40D8-554B-8409-97C433A84C58}"/>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6096000" cy="6858000"/>
          </a:xfrm>
          <a:prstGeom prst="rect">
            <a:avLst/>
          </a:prstGeom>
        </p:spPr>
      </p:pic>
      <p:sp>
        <p:nvSpPr>
          <p:cNvPr id="8" name="Text Placeholder 6">
            <a:extLst>
              <a:ext uri="{FF2B5EF4-FFF2-40B4-BE49-F238E27FC236}">
                <a16:creationId xmlns:a16="http://schemas.microsoft.com/office/drawing/2014/main" id="{3F9C4D8F-5858-BA4E-8CEE-DC9AAB674092}"/>
              </a:ext>
            </a:extLst>
          </p:cNvPr>
          <p:cNvSpPr>
            <a:spLocks noGrp="1"/>
          </p:cNvSpPr>
          <p:nvPr>
            <p:ph type="body" sz="quarter" idx="13"/>
          </p:nvPr>
        </p:nvSpPr>
        <p:spPr>
          <a:xfrm>
            <a:off x="6591300" y="5171771"/>
            <a:ext cx="5207036" cy="580848"/>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2400" b="1">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2218252541"/>
      </p:ext>
    </p:extLst>
  </p:cSld>
  <p:clrMapOvr>
    <a:masterClrMapping/>
  </p:clrMapOvr>
  <p:extLst>
    <p:ext uri="{DCECCB84-F9BA-43D5-87BE-67443E8EF086}">
      <p15:sldGuideLst xmlns:p15="http://schemas.microsoft.com/office/powerpoint/2012/main">
        <p15:guide id="1" pos="4152">
          <p15:clr>
            <a:srgbClr val="FBAE40"/>
          </p15:clr>
        </p15:guide>
        <p15:guide id="2" pos="7320">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userDrawn="1">
  <p:cSld name="1_Dark Content Chart">
    <p:bg>
      <p:bgPr>
        <a:solidFill>
          <a:schemeClr val="tx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1624EE9-E6CC-2F45-AAD2-8F2B1AD18879}"/>
              </a:ext>
            </a:extLst>
          </p:cNvPr>
          <p:cNvSpPr/>
          <p:nvPr userDrawn="1"/>
        </p:nvSpPr>
        <p:spPr>
          <a:xfrm>
            <a:off x="11172092" y="0"/>
            <a:ext cx="1019908" cy="2046514"/>
          </a:xfrm>
          <a:prstGeom prst="rect">
            <a:avLst/>
          </a:prstGeom>
          <a:gradFill flip="none" rotWithShape="1">
            <a:gsLst>
              <a:gs pos="15000">
                <a:schemeClr val="tx1"/>
              </a:gs>
              <a:gs pos="100000">
                <a:schemeClr val="tx1">
                  <a:tint val="23500"/>
                  <a:satMod val="160000"/>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13062A6D-94B1-5A43-9B66-ED165FEE755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169356" y="200226"/>
            <a:ext cx="906811" cy="752274"/>
          </a:xfrm>
          <a:prstGeom prst="rect">
            <a:avLst/>
          </a:prstGeom>
        </p:spPr>
      </p:pic>
    </p:spTree>
    <p:extLst>
      <p:ext uri="{BB962C8B-B14F-4D97-AF65-F5344CB8AC3E}">
        <p14:creationId xmlns:p14="http://schemas.microsoft.com/office/powerpoint/2010/main" val="5127601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8A369EC-2723-054D-8354-995D27A127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TextBox 11">
            <a:extLst>
              <a:ext uri="{FF2B5EF4-FFF2-40B4-BE49-F238E27FC236}">
                <a16:creationId xmlns:a16="http://schemas.microsoft.com/office/drawing/2014/main" id="{AC6D95EA-4B47-6349-B2C2-212D3ECD8E89}"/>
              </a:ext>
            </a:extLst>
          </p:cNvPr>
          <p:cNvSpPr txBox="1"/>
          <p:nvPr userDrawn="1"/>
        </p:nvSpPr>
        <p:spPr>
          <a:xfrm>
            <a:off x="9337400" y="555511"/>
            <a:ext cx="1534160" cy="33855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dirty="0">
                <a:solidFill>
                  <a:schemeClr val="bg1"/>
                </a:solidFill>
                <a:latin typeface="Arial" panose="020B0604020202020204" pitchFamily="34" charset="0"/>
                <a:cs typeface="Arial" panose="020B0604020202020204" pitchFamily="34" charset="0"/>
              </a:rPr>
              <a:t>National Aeronautics and</a:t>
            </a:r>
            <a:br>
              <a:rPr lang="en-US" sz="800" dirty="0">
                <a:solidFill>
                  <a:schemeClr val="bg1"/>
                </a:solidFill>
                <a:latin typeface="Arial" panose="020B0604020202020204" pitchFamily="34" charset="0"/>
                <a:cs typeface="Arial" panose="020B0604020202020204" pitchFamily="34" charset="0"/>
              </a:rPr>
            </a:br>
            <a:r>
              <a:rPr lang="en-US" sz="800" dirty="0">
                <a:solidFill>
                  <a:schemeClr val="bg1"/>
                </a:solidFill>
                <a:latin typeface="Arial" panose="020B0604020202020204" pitchFamily="34" charset="0"/>
                <a:cs typeface="Arial" panose="020B0604020202020204" pitchFamily="34" charset="0"/>
              </a:rPr>
              <a:t>Space Administration</a:t>
            </a:r>
            <a:endParaRPr lang="en-US" sz="800" dirty="0">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E43E0EB3-2DBC-0F40-98D0-6652C60A2C81}"/>
              </a:ext>
            </a:extLst>
          </p:cNvPr>
          <p:cNvSpPr>
            <a:spLocks noGrp="1"/>
          </p:cNvSpPr>
          <p:nvPr>
            <p:ph type="ctrTitle" hasCustomPrompt="1"/>
          </p:nvPr>
        </p:nvSpPr>
        <p:spPr>
          <a:xfrm>
            <a:off x="807260" y="2346960"/>
            <a:ext cx="7676340" cy="1274762"/>
          </a:xfrm>
        </p:spPr>
        <p:txBody>
          <a:bodyPr anchor="t">
            <a:noAutofit/>
          </a:bodyPr>
          <a:lstStyle>
            <a:lvl1pPr algn="l">
              <a:defRPr sz="4700" b="1" i="0">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78C9FCCA-7E9F-8345-AE4B-8A1649D460B3}"/>
              </a:ext>
            </a:extLst>
          </p:cNvPr>
          <p:cNvSpPr>
            <a:spLocks noGrp="1"/>
          </p:cNvSpPr>
          <p:nvPr>
            <p:ph type="subTitle" idx="1" hasCustomPrompt="1"/>
          </p:nvPr>
        </p:nvSpPr>
        <p:spPr>
          <a:xfrm>
            <a:off x="807260" y="3769360"/>
            <a:ext cx="7676340" cy="1488440"/>
          </a:xfrm>
        </p:spPr>
        <p:txBody>
          <a:bodyPr>
            <a:normAutofit/>
          </a:bodyPr>
          <a:lstStyle>
            <a:lvl1pPr marL="0" indent="0" algn="l">
              <a:buNone/>
              <a:defRPr sz="20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9" name="Picture 8">
            <a:extLst>
              <a:ext uri="{FF2B5EF4-FFF2-40B4-BE49-F238E27FC236}">
                <a16:creationId xmlns:a16="http://schemas.microsoft.com/office/drawing/2014/main" id="{9D3539AA-42F9-1441-85F8-283DA3D37ED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cxnSp>
        <p:nvCxnSpPr>
          <p:cNvPr id="10" name="Straight Connector 9">
            <a:extLst>
              <a:ext uri="{FF2B5EF4-FFF2-40B4-BE49-F238E27FC236}">
                <a16:creationId xmlns:a16="http://schemas.microsoft.com/office/drawing/2014/main" id="{95BD057C-84C7-8D48-BA37-A5E3FFABAAA6}"/>
              </a:ext>
            </a:extLst>
          </p:cNvPr>
          <p:cNvCxnSpPr>
            <a:cxnSpLocks/>
          </p:cNvCxnSpPr>
          <p:nvPr userDrawn="1"/>
        </p:nvCxnSpPr>
        <p:spPr>
          <a:xfrm>
            <a:off x="10900061" y="307703"/>
            <a:ext cx="0" cy="8456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3FCEA98A-6763-E14A-83EC-293F9BF56540}"/>
              </a:ext>
            </a:extLst>
          </p:cNvPr>
          <p:cNvSpPr txBox="1"/>
          <p:nvPr userDrawn="1"/>
        </p:nvSpPr>
        <p:spPr>
          <a:xfrm>
            <a:off x="10363913" y="6452046"/>
            <a:ext cx="1534160" cy="21544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dirty="0">
                <a:solidFill>
                  <a:schemeClr val="bg1"/>
                </a:solidFill>
                <a:latin typeface="Arial" panose="020B0604020202020204" pitchFamily="34" charset="0"/>
                <a:cs typeface="Arial" panose="020B0604020202020204" pitchFamily="34" charset="0"/>
              </a:rPr>
              <a:t>www.nasa.gov</a:t>
            </a:r>
            <a:endParaRPr lang="en-US" sz="800" dirty="0">
              <a:latin typeface="Arial" panose="020B0604020202020204" pitchFamily="34" charset="0"/>
              <a:cs typeface="Arial" panose="020B0604020202020204" pitchFamily="34" charset="0"/>
            </a:endParaRPr>
          </a:p>
        </p:txBody>
      </p:sp>
      <p:sp>
        <p:nvSpPr>
          <p:cNvPr id="16" name="Date Placeholder 15">
            <a:extLst>
              <a:ext uri="{FF2B5EF4-FFF2-40B4-BE49-F238E27FC236}">
                <a16:creationId xmlns:a16="http://schemas.microsoft.com/office/drawing/2014/main" id="{F59C2EB3-E198-FD49-8F89-87A452375BC5}"/>
              </a:ext>
            </a:extLst>
          </p:cNvPr>
          <p:cNvSpPr>
            <a:spLocks noGrp="1"/>
          </p:cNvSpPr>
          <p:nvPr>
            <p:ph type="dt" sz="half" idx="10"/>
          </p:nvPr>
        </p:nvSpPr>
        <p:spPr/>
        <p:txBody>
          <a:bodyPr/>
          <a:lstStyle/>
          <a:p>
            <a:fld id="{9F9297F5-C30D-294B-80FE-3CC63B165F97}" type="datetimeFigureOut">
              <a:rPr lang="en-US" smtClean="0"/>
              <a:pPr/>
              <a:t>8/31/2022</a:t>
            </a:fld>
            <a:endParaRPr lang="en-US" dirty="0"/>
          </a:p>
        </p:txBody>
      </p:sp>
      <p:sp>
        <p:nvSpPr>
          <p:cNvPr id="17" name="Footer Placeholder 16">
            <a:extLst>
              <a:ext uri="{FF2B5EF4-FFF2-40B4-BE49-F238E27FC236}">
                <a16:creationId xmlns:a16="http://schemas.microsoft.com/office/drawing/2014/main" id="{D9B83BAB-DC43-CD4D-96EE-48E7DC07F836}"/>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91367803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Title and Content - Triangl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74D18E7-FB22-AE45-BE29-23FC8A75809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BD015F3A-B103-9D43-874F-AF0B11A38D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96A49B-6BBF-5A4E-8342-5A880A3A064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344D7-BCFF-784E-8975-79A0932C5E6B}"/>
              </a:ext>
            </a:extLst>
          </p:cNvPr>
          <p:cNvSpPr>
            <a:spLocks noGrp="1"/>
          </p:cNvSpPr>
          <p:nvPr>
            <p:ph type="dt" sz="half" idx="10"/>
          </p:nvPr>
        </p:nvSpPr>
        <p:spPr/>
        <p:txBody>
          <a:bodyPr/>
          <a:lstStyle/>
          <a:p>
            <a:fld id="{9F9297F5-C30D-294B-80FE-3CC63B165F97}" type="datetimeFigureOut">
              <a:rPr lang="en-US" smtClean="0"/>
              <a:t>8/31/2022</a:t>
            </a:fld>
            <a:endParaRPr lang="en-US" dirty="0"/>
          </a:p>
        </p:txBody>
      </p:sp>
      <p:sp>
        <p:nvSpPr>
          <p:cNvPr id="5" name="Footer Placeholder 4">
            <a:extLst>
              <a:ext uri="{FF2B5EF4-FFF2-40B4-BE49-F238E27FC236}">
                <a16:creationId xmlns:a16="http://schemas.microsoft.com/office/drawing/2014/main" id="{469A30E6-0B82-5D40-A654-76CD6D3EC6A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53193457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 Swoosh">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DCE7D43-9C45-F74B-ADC2-8A75B590AEB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96A49B-6BBF-5A4E-8342-5A880A3A064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344D7-BCFF-784E-8975-79A0932C5E6B}"/>
              </a:ext>
            </a:extLst>
          </p:cNvPr>
          <p:cNvSpPr>
            <a:spLocks noGrp="1"/>
          </p:cNvSpPr>
          <p:nvPr>
            <p:ph type="dt" sz="half" idx="10"/>
          </p:nvPr>
        </p:nvSpPr>
        <p:spPr/>
        <p:txBody>
          <a:bodyPr/>
          <a:lstStyle/>
          <a:p>
            <a:fld id="{9F9297F5-C30D-294B-80FE-3CC63B165F97}" type="datetimeFigureOut">
              <a:rPr lang="en-US" smtClean="0"/>
              <a:t>8/31/2022</a:t>
            </a:fld>
            <a:endParaRPr lang="en-US" dirty="0"/>
          </a:p>
        </p:txBody>
      </p:sp>
      <p:sp>
        <p:nvSpPr>
          <p:cNvPr id="5" name="Footer Placeholder 4">
            <a:extLst>
              <a:ext uri="{FF2B5EF4-FFF2-40B4-BE49-F238E27FC236}">
                <a16:creationId xmlns:a16="http://schemas.microsoft.com/office/drawing/2014/main" id="{469A30E6-0B82-5D40-A654-76CD6D3EC6A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p:txBody>
          <a:bodyPr/>
          <a:lstStyle/>
          <a:p>
            <a:fld id="{AAA21668-7E2D-D34B-8F28-D8590BEFEB53}" type="slidenum">
              <a:rPr lang="en-US" smtClean="0"/>
              <a:t>‹#›</a:t>
            </a:fld>
            <a:endParaRPr lang="en-US" dirty="0"/>
          </a:p>
        </p:txBody>
      </p:sp>
      <p:pic>
        <p:nvPicPr>
          <p:cNvPr id="11" name="Picture 10">
            <a:extLst>
              <a:ext uri="{FF2B5EF4-FFF2-40B4-BE49-F238E27FC236}">
                <a16:creationId xmlns:a16="http://schemas.microsoft.com/office/drawing/2014/main" id="{7F90E324-EC4A-A541-B8D1-BDBE5CDEDE5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Tree>
    <p:extLst>
      <p:ext uri="{BB962C8B-B14F-4D97-AF65-F5344CB8AC3E}">
        <p14:creationId xmlns:p14="http://schemas.microsoft.com/office/powerpoint/2010/main" val="136225066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Closing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3B72302-375E-234C-A570-959FCDA83CE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Date Placeholder 1">
            <a:extLst>
              <a:ext uri="{FF2B5EF4-FFF2-40B4-BE49-F238E27FC236}">
                <a16:creationId xmlns:a16="http://schemas.microsoft.com/office/drawing/2014/main" id="{769E59E8-1875-B141-9FDB-1641CDE39FD5}"/>
              </a:ext>
            </a:extLst>
          </p:cNvPr>
          <p:cNvSpPr>
            <a:spLocks noGrp="1"/>
          </p:cNvSpPr>
          <p:nvPr>
            <p:ph type="dt" sz="half" idx="10"/>
          </p:nvPr>
        </p:nvSpPr>
        <p:spPr/>
        <p:txBody>
          <a:bodyPr/>
          <a:lstStyle/>
          <a:p>
            <a:fld id="{9F9297F5-C30D-294B-80FE-3CC63B165F97}" type="datetimeFigureOut">
              <a:rPr lang="en-US" smtClean="0"/>
              <a:t>8/31/2022</a:t>
            </a:fld>
            <a:endParaRPr lang="en-US" dirty="0"/>
          </a:p>
        </p:txBody>
      </p:sp>
      <p:sp>
        <p:nvSpPr>
          <p:cNvPr id="3" name="Footer Placeholder 2">
            <a:extLst>
              <a:ext uri="{FF2B5EF4-FFF2-40B4-BE49-F238E27FC236}">
                <a16:creationId xmlns:a16="http://schemas.microsoft.com/office/drawing/2014/main" id="{842D66B3-E2E9-3F46-B8EA-87CDA0E4EBBB}"/>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4421A84-9834-FF4B-BBAF-34F4F9586BC5}"/>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35533161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C1E86-7A73-5B47-893D-57C07E3F2CC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8C21C57-5C13-7442-8B9B-C43590233288}"/>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4C8F913-E8D8-7A43-B5CA-55E34B8BDEE3}"/>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41C65B3-D09A-7C49-90AF-3732B38B543D}"/>
              </a:ext>
            </a:extLst>
          </p:cNvPr>
          <p:cNvSpPr>
            <a:spLocks noGrp="1"/>
          </p:cNvSpPr>
          <p:nvPr>
            <p:ph type="dt" sz="half" idx="10"/>
          </p:nvPr>
        </p:nvSpPr>
        <p:spPr/>
        <p:txBody>
          <a:bodyPr/>
          <a:lstStyle/>
          <a:p>
            <a:fld id="{9F9297F5-C30D-294B-80FE-3CC63B165F97}" type="datetimeFigureOut">
              <a:rPr lang="en-US" smtClean="0"/>
              <a:t>8/31/2022</a:t>
            </a:fld>
            <a:endParaRPr lang="en-US" dirty="0"/>
          </a:p>
        </p:txBody>
      </p:sp>
      <p:sp>
        <p:nvSpPr>
          <p:cNvPr id="6" name="Footer Placeholder 5">
            <a:extLst>
              <a:ext uri="{FF2B5EF4-FFF2-40B4-BE49-F238E27FC236}">
                <a16:creationId xmlns:a16="http://schemas.microsoft.com/office/drawing/2014/main" id="{93428249-EB91-B84C-A7A8-BF47D24C9CB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884B752-72EA-CB43-88DF-11D337EE6FDE}"/>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65964056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F7714-F9DE-5549-A994-E31DDFC27AB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7E7BC61-2A6B-F14D-AEE7-F6FE4689F97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BF885B73-736E-5541-A0FF-612927D0FF09}"/>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9DF2F5D-4F65-5446-9DED-1A5834D1B17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27DB25A-2C98-7842-A2B3-468F36DE2185}"/>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FD2AA16-D324-D448-93CC-86341AC76B46}"/>
              </a:ext>
            </a:extLst>
          </p:cNvPr>
          <p:cNvSpPr>
            <a:spLocks noGrp="1"/>
          </p:cNvSpPr>
          <p:nvPr>
            <p:ph type="dt" sz="half" idx="10"/>
          </p:nvPr>
        </p:nvSpPr>
        <p:spPr/>
        <p:txBody>
          <a:bodyPr/>
          <a:lstStyle/>
          <a:p>
            <a:fld id="{9F9297F5-C30D-294B-80FE-3CC63B165F97}" type="datetimeFigureOut">
              <a:rPr lang="en-US" smtClean="0"/>
              <a:t>8/31/2022</a:t>
            </a:fld>
            <a:endParaRPr lang="en-US" dirty="0"/>
          </a:p>
        </p:txBody>
      </p:sp>
      <p:sp>
        <p:nvSpPr>
          <p:cNvPr id="8" name="Footer Placeholder 7">
            <a:extLst>
              <a:ext uri="{FF2B5EF4-FFF2-40B4-BE49-F238E27FC236}">
                <a16:creationId xmlns:a16="http://schemas.microsoft.com/office/drawing/2014/main" id="{38A97442-3BAC-C744-955E-3FA557640054}"/>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ADC992F-CCB6-434D-861D-32D643E26559}"/>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17899580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A0EB3-F186-354B-9BFE-C379EC6AF45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73CCBB0-51C3-2F48-8D70-04ECAB38F36D}"/>
              </a:ext>
            </a:extLst>
          </p:cNvPr>
          <p:cNvSpPr>
            <a:spLocks noGrp="1"/>
          </p:cNvSpPr>
          <p:nvPr>
            <p:ph type="dt" sz="half" idx="10"/>
          </p:nvPr>
        </p:nvSpPr>
        <p:spPr/>
        <p:txBody>
          <a:bodyPr/>
          <a:lstStyle/>
          <a:p>
            <a:fld id="{9F9297F5-C30D-294B-80FE-3CC63B165F97}" type="datetimeFigureOut">
              <a:rPr lang="en-US" smtClean="0"/>
              <a:t>8/31/2022</a:t>
            </a:fld>
            <a:endParaRPr lang="en-US" dirty="0"/>
          </a:p>
        </p:txBody>
      </p:sp>
      <p:sp>
        <p:nvSpPr>
          <p:cNvPr id="4" name="Footer Placeholder 3">
            <a:extLst>
              <a:ext uri="{FF2B5EF4-FFF2-40B4-BE49-F238E27FC236}">
                <a16:creationId xmlns:a16="http://schemas.microsoft.com/office/drawing/2014/main" id="{FA078886-FFB1-4843-BF32-3DD3EB91F5FE}"/>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792DA97E-A7FF-3A40-B2BF-19DE68288394}"/>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13815494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69E59E8-1875-B141-9FDB-1641CDE39FD5}"/>
              </a:ext>
            </a:extLst>
          </p:cNvPr>
          <p:cNvSpPr>
            <a:spLocks noGrp="1"/>
          </p:cNvSpPr>
          <p:nvPr>
            <p:ph type="dt" sz="half" idx="10"/>
          </p:nvPr>
        </p:nvSpPr>
        <p:spPr/>
        <p:txBody>
          <a:bodyPr/>
          <a:lstStyle/>
          <a:p>
            <a:fld id="{9F9297F5-C30D-294B-80FE-3CC63B165F97}" type="datetimeFigureOut">
              <a:rPr lang="en-US" smtClean="0"/>
              <a:t>8/31/2022</a:t>
            </a:fld>
            <a:endParaRPr lang="en-US" dirty="0"/>
          </a:p>
        </p:txBody>
      </p:sp>
      <p:sp>
        <p:nvSpPr>
          <p:cNvPr id="3" name="Footer Placeholder 2">
            <a:extLst>
              <a:ext uri="{FF2B5EF4-FFF2-40B4-BE49-F238E27FC236}">
                <a16:creationId xmlns:a16="http://schemas.microsoft.com/office/drawing/2014/main" id="{842D66B3-E2E9-3F46-B8EA-87CDA0E4EBBB}"/>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4421A84-9834-FF4B-BBAF-34F4F9586BC5}"/>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23400144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4405D-2AE0-1E4D-BC0B-B165E5B5E5C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C8E354D-4308-AE4E-8570-53157DB401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E72F12A-9D13-8E44-A8F9-0DD1BB3063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2118851-558D-364D-A8D2-4D77969C758A}"/>
              </a:ext>
            </a:extLst>
          </p:cNvPr>
          <p:cNvSpPr>
            <a:spLocks noGrp="1"/>
          </p:cNvSpPr>
          <p:nvPr>
            <p:ph type="dt" sz="half" idx="10"/>
          </p:nvPr>
        </p:nvSpPr>
        <p:spPr/>
        <p:txBody>
          <a:bodyPr/>
          <a:lstStyle/>
          <a:p>
            <a:fld id="{9F9297F5-C30D-294B-80FE-3CC63B165F97}" type="datetimeFigureOut">
              <a:rPr lang="en-US" smtClean="0"/>
              <a:t>8/31/2022</a:t>
            </a:fld>
            <a:endParaRPr lang="en-US" dirty="0"/>
          </a:p>
        </p:txBody>
      </p:sp>
      <p:sp>
        <p:nvSpPr>
          <p:cNvPr id="6" name="Footer Placeholder 5">
            <a:extLst>
              <a:ext uri="{FF2B5EF4-FFF2-40B4-BE49-F238E27FC236}">
                <a16:creationId xmlns:a16="http://schemas.microsoft.com/office/drawing/2014/main" id="{8B33A453-A4A7-5E4F-80DF-96B4A7B18E3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AD0BC36-6E09-1F4C-A026-C51A6472C56B}"/>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352210519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8EFCF-B6AE-F64E-A065-FB7141251C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1DEE119-92F1-7944-A8F4-96BD446DAC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84C7911A-F4C7-3340-9C3D-52C9FC3317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E0D038A-F2FE-7040-9ED4-22A123E21C60}"/>
              </a:ext>
            </a:extLst>
          </p:cNvPr>
          <p:cNvSpPr>
            <a:spLocks noGrp="1"/>
          </p:cNvSpPr>
          <p:nvPr>
            <p:ph type="dt" sz="half" idx="10"/>
          </p:nvPr>
        </p:nvSpPr>
        <p:spPr/>
        <p:txBody>
          <a:bodyPr/>
          <a:lstStyle/>
          <a:p>
            <a:fld id="{9F9297F5-C30D-294B-80FE-3CC63B165F97}" type="datetimeFigureOut">
              <a:rPr lang="en-US" smtClean="0"/>
              <a:t>8/31/2022</a:t>
            </a:fld>
            <a:endParaRPr lang="en-US" dirty="0"/>
          </a:p>
        </p:txBody>
      </p:sp>
      <p:sp>
        <p:nvSpPr>
          <p:cNvPr id="6" name="Footer Placeholder 5">
            <a:extLst>
              <a:ext uri="{FF2B5EF4-FFF2-40B4-BE49-F238E27FC236}">
                <a16:creationId xmlns:a16="http://schemas.microsoft.com/office/drawing/2014/main" id="{ECF92E64-E19F-4946-8E1B-59A7CA3A9F1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24DA8B8-75CA-2D4B-AD53-06ACD7B6461E}"/>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64789106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8A3E72-5579-D44D-8067-7D7C4A30C43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1B03802-5AF4-6240-8B23-34C9BDA233D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650DFB-DC9E-2945-AB47-F1FF41ED9D5E}"/>
              </a:ext>
            </a:extLst>
          </p:cNvPr>
          <p:cNvSpPr>
            <a:spLocks noGrp="1"/>
          </p:cNvSpPr>
          <p:nvPr>
            <p:ph type="dt" sz="half" idx="10"/>
          </p:nvPr>
        </p:nvSpPr>
        <p:spPr/>
        <p:txBody>
          <a:bodyPr/>
          <a:lstStyle/>
          <a:p>
            <a:fld id="{9F9297F5-C30D-294B-80FE-3CC63B165F97}" type="datetimeFigureOut">
              <a:rPr lang="en-US" smtClean="0"/>
              <a:t>8/31/2022</a:t>
            </a:fld>
            <a:endParaRPr lang="en-US" dirty="0"/>
          </a:p>
        </p:txBody>
      </p:sp>
      <p:sp>
        <p:nvSpPr>
          <p:cNvPr id="5" name="Footer Placeholder 4">
            <a:extLst>
              <a:ext uri="{FF2B5EF4-FFF2-40B4-BE49-F238E27FC236}">
                <a16:creationId xmlns:a16="http://schemas.microsoft.com/office/drawing/2014/main" id="{53D7B12C-9BE6-994A-9164-3413500F46B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9C97B8B-DBE4-6B48-9ED6-202B0CF357AB}"/>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25560425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BBED994-87F5-BC46-81D8-BED53FB6562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D4077A8-331E-EA40-8D4E-3A7B24152FC4}"/>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E1EEBB-69EB-884A-B31E-983E90BC19D7}"/>
              </a:ext>
            </a:extLst>
          </p:cNvPr>
          <p:cNvSpPr>
            <a:spLocks noGrp="1"/>
          </p:cNvSpPr>
          <p:nvPr>
            <p:ph type="dt" sz="half" idx="10"/>
          </p:nvPr>
        </p:nvSpPr>
        <p:spPr/>
        <p:txBody>
          <a:bodyPr/>
          <a:lstStyle/>
          <a:p>
            <a:fld id="{9F9297F5-C30D-294B-80FE-3CC63B165F97}" type="datetimeFigureOut">
              <a:rPr lang="en-US" smtClean="0"/>
              <a:t>8/31/2022</a:t>
            </a:fld>
            <a:endParaRPr lang="en-US" dirty="0"/>
          </a:p>
        </p:txBody>
      </p:sp>
      <p:sp>
        <p:nvSpPr>
          <p:cNvPr id="5" name="Footer Placeholder 4">
            <a:extLst>
              <a:ext uri="{FF2B5EF4-FFF2-40B4-BE49-F238E27FC236}">
                <a16:creationId xmlns:a16="http://schemas.microsoft.com/office/drawing/2014/main" id="{DB264505-28DF-3746-B197-9290A0DC8E1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6A5A26B-2553-9A42-B48E-5FA34B8E1F50}"/>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315408642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p:cSld name="Title Page">
    <p:spTree>
      <p:nvGrpSpPr>
        <p:cNvPr id="1" name=""/>
        <p:cNvGrpSpPr/>
        <p:nvPr/>
      </p:nvGrpSpPr>
      <p:grpSpPr>
        <a:xfrm>
          <a:off x="0" y="0"/>
          <a:ext cx="0" cy="0"/>
          <a:chOff x="0" y="0"/>
          <a:chExt cx="0" cy="0"/>
        </a:xfrm>
      </p:grpSpPr>
      <p:sp>
        <p:nvSpPr>
          <p:cNvPr id="6" name="Text Placeholder 18">
            <a:extLst>
              <a:ext uri="{FF2B5EF4-FFF2-40B4-BE49-F238E27FC236}">
                <a16:creationId xmlns:a16="http://schemas.microsoft.com/office/drawing/2014/main" id="{4C2B6350-9C1A-334D-833F-088612B360AD}"/>
              </a:ext>
            </a:extLst>
          </p:cNvPr>
          <p:cNvSpPr>
            <a:spLocks noGrp="1"/>
          </p:cNvSpPr>
          <p:nvPr>
            <p:ph type="body" sz="quarter" idx="13" hasCustomPrompt="1"/>
          </p:nvPr>
        </p:nvSpPr>
        <p:spPr>
          <a:xfrm>
            <a:off x="508000" y="2819400"/>
            <a:ext cx="10972800" cy="1930400"/>
          </a:xfrm>
          <a:prstGeom prst="rect">
            <a:avLst/>
          </a:prstGeom>
        </p:spPr>
        <p:txBody>
          <a:bodyPr>
            <a:normAutofit/>
          </a:bodyPr>
          <a:lstStyle>
            <a:lvl1pPr marL="0" marR="0" indent="0" algn="l" defTabSz="1219170" rtl="0" eaLnBrk="1" fontAlgn="auto" latinLnBrk="0" hangingPunct="1">
              <a:lnSpc>
                <a:spcPct val="100000"/>
              </a:lnSpc>
              <a:spcBef>
                <a:spcPct val="20000"/>
              </a:spcBef>
              <a:spcAft>
                <a:spcPts val="0"/>
              </a:spcAft>
              <a:buClrTx/>
              <a:buSzTx/>
              <a:buFont typeface="Arial" pitchFamily="34" charset="0"/>
              <a:buNone/>
              <a:tabLst/>
              <a:defRPr sz="4800" b="1" i="0" cap="all" baseline="0">
                <a:solidFill>
                  <a:schemeClr val="tx1"/>
                </a:solidFill>
                <a:latin typeface="+mj-lt"/>
              </a:defRPr>
            </a:lvl1pPr>
          </a:lstStyle>
          <a:p>
            <a:pPr marL="0" marR="0" lvl="0" indent="0" algn="l" defTabSz="1219170" rtl="0" eaLnBrk="1" fontAlgn="auto" latinLnBrk="0" hangingPunct="1">
              <a:lnSpc>
                <a:spcPct val="100000"/>
              </a:lnSpc>
              <a:spcBef>
                <a:spcPct val="20000"/>
              </a:spcBef>
              <a:spcAft>
                <a:spcPts val="0"/>
              </a:spcAft>
              <a:buClrTx/>
              <a:buSzTx/>
              <a:buFont typeface="Arial" pitchFamily="34" charset="0"/>
              <a:buNone/>
              <a:tabLst/>
              <a:defRPr/>
            </a:pPr>
            <a:r>
              <a:rPr lang="en-US" cap="all" baseline="0" dirty="0"/>
              <a:t>PRESENTATION TITLE</a:t>
            </a:r>
            <a:endParaRPr lang="en-US" dirty="0"/>
          </a:p>
          <a:p>
            <a:pPr marL="0" marR="0" lvl="0" indent="0" algn="l" defTabSz="1219170" rtl="0" eaLnBrk="1" fontAlgn="auto" latinLnBrk="0" hangingPunct="1">
              <a:lnSpc>
                <a:spcPct val="100000"/>
              </a:lnSpc>
              <a:spcBef>
                <a:spcPct val="20000"/>
              </a:spcBef>
              <a:spcAft>
                <a:spcPts val="0"/>
              </a:spcAft>
              <a:buClrTx/>
              <a:buSzTx/>
              <a:buFont typeface="Arial" pitchFamily="34" charset="0"/>
              <a:buNone/>
              <a:tabLst/>
              <a:defRPr/>
            </a:pPr>
            <a:endParaRPr lang="en-US" dirty="0"/>
          </a:p>
        </p:txBody>
      </p:sp>
      <p:pic>
        <p:nvPicPr>
          <p:cNvPr id="9" name="Picture 8">
            <a:extLst>
              <a:ext uri="{FF2B5EF4-FFF2-40B4-BE49-F238E27FC236}">
                <a16:creationId xmlns:a16="http://schemas.microsoft.com/office/drawing/2014/main" id="{4DB971F3-316A-1C4E-BEF6-F4794C8FAC3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09600" y="381000"/>
            <a:ext cx="2184400" cy="296021"/>
          </a:xfrm>
          <a:prstGeom prst="rect">
            <a:avLst/>
          </a:prstGeom>
        </p:spPr>
      </p:pic>
      <p:sp>
        <p:nvSpPr>
          <p:cNvPr id="10" name="TextBox 9">
            <a:extLst>
              <a:ext uri="{FF2B5EF4-FFF2-40B4-BE49-F238E27FC236}">
                <a16:creationId xmlns:a16="http://schemas.microsoft.com/office/drawing/2014/main" id="{F5FF922A-CD05-4049-9C4F-0196352CE020}"/>
              </a:ext>
            </a:extLst>
          </p:cNvPr>
          <p:cNvSpPr txBox="1"/>
          <p:nvPr/>
        </p:nvSpPr>
        <p:spPr>
          <a:xfrm>
            <a:off x="508000" y="5867401"/>
            <a:ext cx="11074400" cy="605615"/>
          </a:xfrm>
          <a:prstGeom prst="rect">
            <a:avLst/>
          </a:prstGeom>
          <a:noFill/>
        </p:spPr>
        <p:txBody>
          <a:bodyPr wrap="square" rtlCol="0">
            <a:spAutoFit/>
          </a:bodyPr>
          <a:lstStyle/>
          <a:p>
            <a:r>
              <a:rPr lang="en-US" sz="667" b="0" i="0" u="none" strike="noStrike" kern="1200" dirty="0">
                <a:solidFill>
                  <a:schemeClr val="tx2">
                    <a:lumMod val="50000"/>
                    <a:lumOff val="50000"/>
                  </a:schemeClr>
                </a:solidFill>
                <a:effectLst/>
                <a:latin typeface="+mj-lt"/>
                <a:ea typeface="+mn-ea"/>
                <a:cs typeface="+mn-cs"/>
              </a:rPr>
              <a:t>PROPRIETARY DATA. This document includes data that shall not be disclosed outside the government and shall not be duplicated, used, or disclosed—in whole or in part— beyond its purpose. </a:t>
            </a:r>
          </a:p>
          <a:p>
            <a:endParaRPr lang="en-US" sz="667" b="0" i="0" u="none" strike="noStrike" kern="1200" dirty="0">
              <a:solidFill>
                <a:schemeClr val="tx2">
                  <a:lumMod val="50000"/>
                  <a:lumOff val="50000"/>
                </a:schemeClr>
              </a:solidFill>
              <a:effectLst/>
              <a:latin typeface="+mj-lt"/>
              <a:ea typeface="+mn-ea"/>
              <a:cs typeface="+mn-cs"/>
            </a:endParaRPr>
          </a:p>
          <a:p>
            <a:r>
              <a:rPr lang="en-US" sz="667" b="0" i="0" u="none" strike="noStrike" kern="1200" dirty="0">
                <a:solidFill>
                  <a:schemeClr val="tx2">
                    <a:lumMod val="50000"/>
                    <a:lumOff val="50000"/>
                  </a:schemeClr>
                </a:solidFill>
                <a:effectLst/>
                <a:latin typeface="+mj-lt"/>
                <a:ea typeface="+mn-ea"/>
                <a:cs typeface="+mn-cs"/>
              </a:rPr>
              <a:t>U.S. EXPORT CONTROLLED. This document contains technical data covered by the U.S. Munitions List (USML). Pursuant to the International Traffic in Arms Regulations (ITAR), 22 CFR Parts 120-130, the approval of the Directorate of Defense Trade Controls, U.S. Department of State, must be obtained prior to: (</a:t>
            </a:r>
            <a:r>
              <a:rPr lang="en-US" sz="667" b="0" i="0" u="none" strike="noStrike" kern="1200" dirty="0" err="1">
                <a:solidFill>
                  <a:schemeClr val="tx2">
                    <a:lumMod val="50000"/>
                    <a:lumOff val="50000"/>
                  </a:schemeClr>
                </a:solidFill>
                <a:effectLst/>
                <a:latin typeface="+mj-lt"/>
                <a:ea typeface="+mn-ea"/>
                <a:cs typeface="+mn-cs"/>
              </a:rPr>
              <a:t>i</a:t>
            </a:r>
            <a:r>
              <a:rPr lang="en-US" sz="667" b="0" i="0" u="none" strike="noStrike" kern="1200" dirty="0">
                <a:solidFill>
                  <a:schemeClr val="tx2">
                    <a:lumMod val="50000"/>
                    <a:lumOff val="50000"/>
                  </a:schemeClr>
                </a:solidFill>
                <a:effectLst/>
                <a:latin typeface="+mj-lt"/>
                <a:ea typeface="+mn-ea"/>
                <a:cs typeface="+mn-cs"/>
              </a:rPr>
              <a:t>) sending or taking these data out of the United States in any manner, except by mere travel outside of the United States by a persons whose personal knowledge includes these data; (ii) disclosing (including oral or visual disclosure) or transferring in the United States these data to an embassy, any agency or subdivision of a foreign government; or (iii) disclosing (including oral or visual disclosure) or transferring these data to a foreign person, whether in the United States or abroad.</a:t>
            </a:r>
            <a:endParaRPr lang="en-US" sz="667" b="0" i="0" dirty="0">
              <a:solidFill>
                <a:schemeClr val="tx2">
                  <a:lumMod val="50000"/>
                  <a:lumOff val="50000"/>
                </a:schemeClr>
              </a:solidFill>
              <a:latin typeface="+mj-lt"/>
            </a:endParaRPr>
          </a:p>
        </p:txBody>
      </p:sp>
      <p:sp>
        <p:nvSpPr>
          <p:cNvPr id="3" name="Text Placeholder 2">
            <a:extLst>
              <a:ext uri="{FF2B5EF4-FFF2-40B4-BE49-F238E27FC236}">
                <a16:creationId xmlns:a16="http://schemas.microsoft.com/office/drawing/2014/main" id="{C161C376-50AC-C949-BBCE-CF344683A605}"/>
              </a:ext>
            </a:extLst>
          </p:cNvPr>
          <p:cNvSpPr>
            <a:spLocks noGrp="1"/>
          </p:cNvSpPr>
          <p:nvPr>
            <p:ph type="body" sz="quarter" idx="14" hasCustomPrompt="1"/>
          </p:nvPr>
        </p:nvSpPr>
        <p:spPr>
          <a:xfrm>
            <a:off x="508000" y="2514600"/>
            <a:ext cx="3048000" cy="508000"/>
          </a:xfrm>
          <a:prstGeom prst="rect">
            <a:avLst/>
          </a:prstGeom>
        </p:spPr>
        <p:txBody>
          <a:bodyPr>
            <a:normAutofit/>
          </a:bodyPr>
          <a:lstStyle>
            <a:lvl1pPr marL="0" indent="0">
              <a:buNone/>
              <a:defRPr sz="1867">
                <a:latin typeface="+mj-lt"/>
              </a:defRPr>
            </a:lvl1pPr>
          </a:lstStyle>
          <a:p>
            <a:pPr lvl="0"/>
            <a:r>
              <a:rPr lang="en-US" dirty="0"/>
              <a:t>Month/Day/Year</a:t>
            </a:r>
          </a:p>
        </p:txBody>
      </p:sp>
    </p:spTree>
    <p:extLst>
      <p:ext uri="{BB962C8B-B14F-4D97-AF65-F5344CB8AC3E}">
        <p14:creationId xmlns:p14="http://schemas.microsoft.com/office/powerpoint/2010/main" val="41618706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Subtitle ">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atin typeface="D-DIN" panose="020B0504030202030204" pitchFamily="34" charset="0"/>
              </a:defRPr>
            </a:lvl1pPr>
          </a:lstStyle>
          <a:p>
            <a:r>
              <a:rPr lang="en-US" dirty="0"/>
              <a:t>CLICK TO EDIT</a:t>
            </a:r>
          </a:p>
        </p:txBody>
      </p:sp>
      <p:sp>
        <p:nvSpPr>
          <p:cNvPr id="7" name="Text Placeholder 6"/>
          <p:cNvSpPr>
            <a:spLocks noGrp="1"/>
          </p:cNvSpPr>
          <p:nvPr>
            <p:ph type="body" sz="quarter" idx="13" hasCustomPrompt="1"/>
          </p:nvPr>
        </p:nvSpPr>
        <p:spPr>
          <a:xfrm>
            <a:off x="609600" y="1143000"/>
            <a:ext cx="10972800" cy="4953000"/>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marL="1682709" indent="-237061">
              <a:tabLst/>
              <a:defRPr>
                <a:latin typeface="Calibri" panose="020F0502020204030204" pitchFamily="34" charset="0"/>
                <a:cs typeface="Calibri" panose="020F0502020204030204" pitchFamily="34" charset="0"/>
              </a:defRPr>
            </a:lvl4pPr>
          </a:lstStyle>
          <a:p>
            <a:pPr lvl="0"/>
            <a:r>
              <a:rPr lang="en-US" dirty="0"/>
              <a:t>Click to add text</a:t>
            </a:r>
          </a:p>
          <a:p>
            <a:pPr lvl="1"/>
            <a:r>
              <a:rPr lang="en-US" dirty="0"/>
              <a:t>Second level</a:t>
            </a:r>
          </a:p>
          <a:p>
            <a:pPr lvl="2"/>
            <a:r>
              <a:rPr lang="en-US" dirty="0"/>
              <a:t>Third level</a:t>
            </a:r>
          </a:p>
          <a:p>
            <a:pPr lvl="3"/>
            <a:r>
              <a:rPr lang="en-US" dirty="0"/>
              <a:t>Fourth level</a:t>
            </a:r>
          </a:p>
        </p:txBody>
      </p:sp>
      <p:sp>
        <p:nvSpPr>
          <p:cNvPr id="8" name="Text Placeholder 7"/>
          <p:cNvSpPr>
            <a:spLocks noGrp="1"/>
          </p:cNvSpPr>
          <p:nvPr>
            <p:ph type="body" sz="quarter" idx="17" hasCustomPrompt="1"/>
          </p:nvPr>
        </p:nvSpPr>
        <p:spPr>
          <a:xfrm>
            <a:off x="609600" y="685800"/>
            <a:ext cx="10972800" cy="304800"/>
          </a:xfrm>
        </p:spPr>
        <p:txBody>
          <a:bodyPr>
            <a:normAutofit/>
          </a:bodyPr>
          <a:lstStyle>
            <a:lvl1pPr marL="0" indent="0">
              <a:buNone/>
              <a:defRPr sz="2133" baseline="0">
                <a:solidFill>
                  <a:schemeClr val="accent1"/>
                </a:solidFill>
              </a:defRPr>
            </a:lvl1pPr>
          </a:lstStyle>
          <a:p>
            <a:pPr lvl="0"/>
            <a:r>
              <a:rPr lang="en-US" dirty="0"/>
              <a:t>Click to add an optional subtitle</a:t>
            </a:r>
          </a:p>
        </p:txBody>
      </p:sp>
    </p:spTree>
    <p:extLst>
      <p:ext uri="{BB962C8B-B14F-4D97-AF65-F5344CB8AC3E}">
        <p14:creationId xmlns:p14="http://schemas.microsoft.com/office/powerpoint/2010/main" val="56762758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Standard Paragraph Forma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atin typeface="D-DIN" panose="020B0504030202030204" pitchFamily="34" charset="0"/>
              </a:defRPr>
            </a:lvl1pPr>
          </a:lstStyle>
          <a:p>
            <a:r>
              <a:rPr lang="en-US" dirty="0"/>
              <a:t>CLICK TO EDIT</a:t>
            </a:r>
          </a:p>
        </p:txBody>
      </p:sp>
      <p:sp>
        <p:nvSpPr>
          <p:cNvPr id="4" name="Text Placeholder 6"/>
          <p:cNvSpPr>
            <a:spLocks noGrp="1"/>
          </p:cNvSpPr>
          <p:nvPr>
            <p:ph type="body" sz="quarter" idx="13" hasCustomPrompt="1"/>
          </p:nvPr>
        </p:nvSpPr>
        <p:spPr>
          <a:xfrm>
            <a:off x="609600" y="1143000"/>
            <a:ext cx="10972800" cy="4953000"/>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marL="1682709" indent="-237061">
              <a:tabLst/>
              <a:defRPr>
                <a:latin typeface="Calibri" panose="020F0502020204030204" pitchFamily="34" charset="0"/>
                <a:cs typeface="Calibri" panose="020F0502020204030204" pitchFamily="34" charset="0"/>
              </a:defRPr>
            </a:lvl4pPr>
          </a:lstStyle>
          <a:p>
            <a:pPr lvl="0"/>
            <a:r>
              <a:rPr lang="en-US" dirty="0"/>
              <a:t>Click to add text</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39935037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p:cSld name="Major Section Break">
    <p:spTree>
      <p:nvGrpSpPr>
        <p:cNvPr id="1" name=""/>
        <p:cNvGrpSpPr/>
        <p:nvPr/>
      </p:nvGrpSpPr>
      <p:grpSpPr>
        <a:xfrm>
          <a:off x="0" y="0"/>
          <a:ext cx="0" cy="0"/>
          <a:chOff x="0" y="0"/>
          <a:chExt cx="0" cy="0"/>
        </a:xfrm>
      </p:grpSpPr>
      <p:sp>
        <p:nvSpPr>
          <p:cNvPr id="13" name="Text Placeholder 12"/>
          <p:cNvSpPr>
            <a:spLocks noGrp="1"/>
          </p:cNvSpPr>
          <p:nvPr>
            <p:ph type="body" sz="quarter" idx="14" hasCustomPrompt="1"/>
          </p:nvPr>
        </p:nvSpPr>
        <p:spPr>
          <a:xfrm>
            <a:off x="508000" y="2717800"/>
            <a:ext cx="11074400" cy="1449387"/>
          </a:xfrm>
          <a:solidFill>
            <a:schemeClr val="bg1">
              <a:alpha val="79000"/>
            </a:schemeClr>
          </a:solidFill>
        </p:spPr>
        <p:txBody>
          <a:bodyPr rIns="137160" anchor="ctr">
            <a:noAutofit/>
          </a:bodyPr>
          <a:lstStyle>
            <a:lvl1pPr marL="0" indent="0" algn="l">
              <a:buNone/>
              <a:defRPr sz="4267" b="1" i="0" baseline="0">
                <a:solidFill>
                  <a:schemeClr val="tx1"/>
                </a:solidFill>
                <a:latin typeface="D-DIN" panose="020B0504030202030204" pitchFamily="34" charset="0"/>
                <a:cs typeface="Arial" panose="020B0604020202020204" pitchFamily="34" charset="0"/>
              </a:defRPr>
            </a:lvl1pPr>
            <a:lvl2pPr>
              <a:defRPr sz="4267">
                <a:solidFill>
                  <a:schemeClr val="tx1"/>
                </a:solidFill>
              </a:defRPr>
            </a:lvl2pPr>
            <a:lvl3pPr>
              <a:defRPr sz="4267">
                <a:solidFill>
                  <a:schemeClr val="tx1"/>
                </a:solidFill>
              </a:defRPr>
            </a:lvl3pPr>
            <a:lvl4pPr>
              <a:defRPr sz="4267">
                <a:solidFill>
                  <a:schemeClr val="tx1"/>
                </a:solidFill>
              </a:defRPr>
            </a:lvl4pPr>
            <a:lvl5pPr>
              <a:defRPr sz="4267">
                <a:solidFill>
                  <a:schemeClr val="tx1"/>
                </a:solidFill>
              </a:defRPr>
            </a:lvl5pPr>
          </a:lstStyle>
          <a:p>
            <a:pPr lvl="0"/>
            <a:r>
              <a:rPr lang="en-US" dirty="0"/>
              <a:t>SECTION DIVIDER</a:t>
            </a:r>
          </a:p>
        </p:txBody>
      </p:sp>
      <p:pic>
        <p:nvPicPr>
          <p:cNvPr id="4" name="Picture 3">
            <a:extLst>
              <a:ext uri="{FF2B5EF4-FFF2-40B4-BE49-F238E27FC236}">
                <a16:creationId xmlns:a16="http://schemas.microsoft.com/office/drawing/2014/main" id="{5017E983-9EAC-344E-BD55-03087E4DD3C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09600" y="6375401"/>
            <a:ext cx="473864" cy="193897"/>
          </a:xfrm>
          <a:prstGeom prst="rect">
            <a:avLst/>
          </a:prstGeom>
        </p:spPr>
      </p:pic>
    </p:spTree>
    <p:extLst>
      <p:ext uri="{BB962C8B-B14F-4D97-AF65-F5344CB8AC3E}">
        <p14:creationId xmlns:p14="http://schemas.microsoft.com/office/powerpoint/2010/main" val="217724966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itleOnly" preserve="1">
  <p:cSld name="Title Only Marker">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atin typeface="D-DIN" panose="020B0504030202030204" pitchFamily="34" charset="0"/>
              </a:defRPr>
            </a:lvl1pPr>
          </a:lstStyle>
          <a:p>
            <a:r>
              <a:rPr lang="en-US" dirty="0"/>
              <a:t>CLICK TO EDIT</a:t>
            </a:r>
          </a:p>
        </p:txBody>
      </p:sp>
    </p:spTree>
    <p:extLst>
      <p:ext uri="{BB962C8B-B14F-4D97-AF65-F5344CB8AC3E}">
        <p14:creationId xmlns:p14="http://schemas.microsoft.com/office/powerpoint/2010/main" val="89871136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blank" preserve="1">
  <p:cSld name="Footer and Logo">
    <p:spTree>
      <p:nvGrpSpPr>
        <p:cNvPr id="1" name=""/>
        <p:cNvGrpSpPr/>
        <p:nvPr/>
      </p:nvGrpSpPr>
      <p:grpSpPr>
        <a:xfrm>
          <a:off x="0" y="0"/>
          <a:ext cx="0" cy="0"/>
          <a:chOff x="0" y="0"/>
          <a:chExt cx="0" cy="0"/>
        </a:xfrm>
      </p:grpSpPr>
    </p:spTree>
    <p:extLst>
      <p:ext uri="{BB962C8B-B14F-4D97-AF65-F5344CB8AC3E}">
        <p14:creationId xmlns:p14="http://schemas.microsoft.com/office/powerpoint/2010/main" val="309870019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085827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6_Title and Content">
    <p:bg>
      <p:bgPr>
        <a:gradFill>
          <a:gsLst>
            <a:gs pos="61000">
              <a:schemeClr val="bg1"/>
            </a:gs>
            <a:gs pos="0">
              <a:schemeClr val="bg1">
                <a:lumMod val="75000"/>
                <a:lumOff val="25000"/>
              </a:schemeClr>
            </a:gs>
            <a:gs pos="100000">
              <a:schemeClr val="bg1">
                <a:lumMod val="75000"/>
                <a:lumOff val="25000"/>
              </a:schemeClr>
            </a:gs>
            <a:gs pos="8000">
              <a:schemeClr val="bg1">
                <a:lumMod val="85000"/>
                <a:lumOff val="15000"/>
              </a:schemeClr>
            </a:gs>
            <a:gs pos="92000">
              <a:schemeClr val="bg1">
                <a:lumMod val="85000"/>
                <a:lumOff val="15000"/>
              </a:schemeClr>
            </a:gs>
          </a:gsLst>
          <a:lin ang="17400000" scaled="0"/>
        </a:gra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6F2B54D-B1BA-6640-A692-5E38E4A338B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57200" y="1632857"/>
            <a:ext cx="3149600" cy="2895600"/>
          </a:xfrm>
          <a:prstGeom prst="rect">
            <a:avLst/>
          </a:prstGeom>
        </p:spPr>
      </p:pic>
    </p:spTree>
    <p:extLst>
      <p:ext uri="{BB962C8B-B14F-4D97-AF65-F5344CB8AC3E}">
        <p14:creationId xmlns:p14="http://schemas.microsoft.com/office/powerpoint/2010/main" val="846918308"/>
      </p:ext>
    </p:extLst>
  </p:cSld>
  <p:clrMapOvr>
    <a:overrideClrMapping bg1="dk1" tx1="lt1" bg2="dk2" tx2="lt2" accent1="accent1" accent2="accent2" accent3="accent3" accent4="accent4" accent5="accent5" accent6="accent6" hlink="hlink" folHlink="folHlink"/>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7_Title and Content">
    <p:bg>
      <p:bgRef idx="1001">
        <a:schemeClr val="bg1"/>
      </p:bgRef>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9D6F7E4-A12A-2D43-BC89-2079E1C1DE9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876800" y="0"/>
            <a:ext cx="6858000" cy="6858000"/>
          </a:xfrm>
          <a:prstGeom prst="rect">
            <a:avLst/>
          </a:prstGeom>
        </p:spPr>
      </p:pic>
    </p:spTree>
    <p:extLst>
      <p:ext uri="{BB962C8B-B14F-4D97-AF65-F5344CB8AC3E}">
        <p14:creationId xmlns:p14="http://schemas.microsoft.com/office/powerpoint/2010/main" val="547853572"/>
      </p:ext>
    </p:extLst>
  </p:cSld>
  <p:clrMapOvr>
    <a:overrideClrMapping bg1="dk1" tx1="lt1" bg2="dk2" tx2="lt2" accent1="accent1" accent2="accent2" accent3="accent3" accent4="accent4" accent5="accent5" accent6="accent6" hlink="hlink" folHlink="folHlink"/>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07672"/>
            <a:ext cx="11277600" cy="441481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itle Placeholder 1">
            <a:extLst>
              <a:ext uri="{FF2B5EF4-FFF2-40B4-BE49-F238E27FC236}">
                <a16:creationId xmlns:a16="http://schemas.microsoft.com/office/drawing/2014/main" id="{D2E2886B-5EE6-4CED-A664-B35EFFA75001}"/>
              </a:ext>
            </a:extLst>
          </p:cNvPr>
          <p:cNvSpPr>
            <a:spLocks noGrp="1"/>
          </p:cNvSpPr>
          <p:nvPr>
            <p:ph type="title"/>
          </p:nvPr>
        </p:nvSpPr>
        <p:spPr>
          <a:xfrm>
            <a:off x="457200" y="142876"/>
            <a:ext cx="10459328" cy="674914"/>
          </a:xfrm>
          <a:prstGeom prst="rect">
            <a:avLst/>
          </a:prstGeom>
        </p:spPr>
        <p:txBody>
          <a:bodyPr vert="horz" lIns="91440" tIns="45720" rIns="91440" bIns="45720" rtlCol="0" anchor="ctr">
            <a:normAutofit/>
          </a:bodyPr>
          <a:lstStyle>
            <a:lvl1pPr>
              <a:defRPr sz="3200"/>
            </a:lvl1pPr>
          </a:lstStyle>
          <a:p>
            <a:r>
              <a:rPr lang="en-US"/>
              <a:t>Click to edit Master title style</a:t>
            </a:r>
          </a:p>
        </p:txBody>
      </p:sp>
      <p:pic>
        <p:nvPicPr>
          <p:cNvPr id="6" name="Picture 5" descr="Logo, company name&#10;&#10;Description automatically generated">
            <a:extLst>
              <a:ext uri="{FF2B5EF4-FFF2-40B4-BE49-F238E27FC236}">
                <a16:creationId xmlns:a16="http://schemas.microsoft.com/office/drawing/2014/main" id="{B7AFF1CE-94BA-FBDA-15A5-D30FCA87AC3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737766" y="125198"/>
            <a:ext cx="2026721" cy="1042744"/>
          </a:xfrm>
          <a:prstGeom prst="rect">
            <a:avLst/>
          </a:prstGeom>
        </p:spPr>
      </p:pic>
    </p:spTree>
    <p:extLst>
      <p:ext uri="{BB962C8B-B14F-4D97-AF65-F5344CB8AC3E}">
        <p14:creationId xmlns:p14="http://schemas.microsoft.com/office/powerpoint/2010/main" val="3667224256"/>
      </p:ext>
    </p:extLst>
  </p:cSld>
  <p:clrMapOvr>
    <a:masterClrMapping/>
  </p:clrMapOvr>
  <p:extLst>
    <p:ext uri="{DCECCB84-F9BA-43D5-87BE-67443E8EF086}">
      <p15:sldGuideLst xmlns:p15="http://schemas.microsoft.com/office/powerpoint/2012/main"/>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5_Title and Content">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AD721189-90D6-D249-83DF-3B4E07BD3C1F}"/>
              </a:ext>
            </a:extLst>
          </p:cNvPr>
          <p:cNvSpPr>
            <a:spLocks noGrp="1"/>
          </p:cNvSpPr>
          <p:nvPr>
            <p:ph idx="1"/>
          </p:nvPr>
        </p:nvSpPr>
        <p:spPr>
          <a:xfrm>
            <a:off x="457200" y="1507672"/>
            <a:ext cx="11277600" cy="441481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Placeholder 1">
            <a:extLst>
              <a:ext uri="{FF2B5EF4-FFF2-40B4-BE49-F238E27FC236}">
                <a16:creationId xmlns:a16="http://schemas.microsoft.com/office/drawing/2014/main" id="{2CF64255-F7DE-BE4C-A869-33F04944F31E}"/>
              </a:ext>
            </a:extLst>
          </p:cNvPr>
          <p:cNvSpPr>
            <a:spLocks noGrp="1"/>
          </p:cNvSpPr>
          <p:nvPr>
            <p:ph type="title"/>
          </p:nvPr>
        </p:nvSpPr>
        <p:spPr>
          <a:xfrm>
            <a:off x="457200" y="142876"/>
            <a:ext cx="10459328" cy="674914"/>
          </a:xfrm>
          <a:prstGeom prst="rect">
            <a:avLst/>
          </a:prstGeom>
        </p:spPr>
        <p:txBody>
          <a:bodyPr vert="horz" lIns="91440" tIns="45720" rIns="91440" bIns="45720" rtlCol="0" anchor="ctr">
            <a:normAutofit/>
          </a:bodyPr>
          <a:lstStyle>
            <a:lvl1pPr>
              <a:defRPr sz="3200"/>
            </a:lvl1pPr>
          </a:lstStyle>
          <a:p>
            <a:r>
              <a:rPr lang="en-US"/>
              <a:t>Click to edit Master title style</a:t>
            </a:r>
          </a:p>
        </p:txBody>
      </p:sp>
      <p:pic>
        <p:nvPicPr>
          <p:cNvPr id="8" name="Picture 7" descr="Logo, company name&#10;&#10;Description automatically generated">
            <a:extLst>
              <a:ext uri="{FF2B5EF4-FFF2-40B4-BE49-F238E27FC236}">
                <a16:creationId xmlns:a16="http://schemas.microsoft.com/office/drawing/2014/main" id="{A14BE08A-2040-760F-139E-C09460F3C0D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737766" y="125198"/>
            <a:ext cx="2026721" cy="1042744"/>
          </a:xfrm>
          <a:prstGeom prst="rect">
            <a:avLst/>
          </a:prstGeom>
        </p:spPr>
      </p:pic>
    </p:spTree>
    <p:extLst>
      <p:ext uri="{BB962C8B-B14F-4D97-AF65-F5344CB8AC3E}">
        <p14:creationId xmlns:p14="http://schemas.microsoft.com/office/powerpoint/2010/main" val="247833985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4_Title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3C065FE-9FF9-0D4E-B9A8-3813CEDEB4CE}"/>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BDC2F35B-3FE8-AA4B-BB39-4E8D1F1D4F2B}"/>
              </a:ext>
            </a:extLst>
          </p:cNvPr>
          <p:cNvSpPr/>
          <p:nvPr userDrawn="1"/>
        </p:nvSpPr>
        <p:spPr>
          <a:xfrm>
            <a:off x="0" y="818172"/>
            <a:ext cx="10681397" cy="13716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2">
            <a:extLst>
              <a:ext uri="{FF2B5EF4-FFF2-40B4-BE49-F238E27FC236}">
                <a16:creationId xmlns:a16="http://schemas.microsoft.com/office/drawing/2014/main" id="{3CC481D5-2D82-9C47-AD83-60A18EE67941}"/>
              </a:ext>
            </a:extLst>
          </p:cNvPr>
          <p:cNvSpPr>
            <a:spLocks noGrp="1"/>
          </p:cNvSpPr>
          <p:nvPr>
            <p:ph idx="1"/>
          </p:nvPr>
        </p:nvSpPr>
        <p:spPr>
          <a:xfrm>
            <a:off x="457200" y="1507672"/>
            <a:ext cx="11277600" cy="4414810"/>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Placeholder 1">
            <a:extLst>
              <a:ext uri="{FF2B5EF4-FFF2-40B4-BE49-F238E27FC236}">
                <a16:creationId xmlns:a16="http://schemas.microsoft.com/office/drawing/2014/main" id="{67DA4431-6300-2A4B-A883-F450605C99AF}"/>
              </a:ext>
            </a:extLst>
          </p:cNvPr>
          <p:cNvSpPr>
            <a:spLocks noGrp="1"/>
          </p:cNvSpPr>
          <p:nvPr>
            <p:ph type="title"/>
          </p:nvPr>
        </p:nvSpPr>
        <p:spPr>
          <a:xfrm>
            <a:off x="457200" y="142876"/>
            <a:ext cx="10224197" cy="674914"/>
          </a:xfrm>
          <a:prstGeom prst="rect">
            <a:avLst/>
          </a:prstGeom>
        </p:spPr>
        <p:txBody>
          <a:bodyPr vert="horz" lIns="91440" tIns="45720" rIns="91440" bIns="45720" rtlCol="0" anchor="ctr">
            <a:normAutofit/>
          </a:bodyPr>
          <a:lstStyle>
            <a:lvl1pPr>
              <a:defRPr sz="3200">
                <a:solidFill>
                  <a:schemeClr val="bg1"/>
                </a:solidFill>
              </a:defRPr>
            </a:lvl1pPr>
          </a:lstStyle>
          <a:p>
            <a:r>
              <a:rPr lang="en-US"/>
              <a:t>Click to edit Master title style</a:t>
            </a:r>
          </a:p>
        </p:txBody>
      </p:sp>
      <p:pic>
        <p:nvPicPr>
          <p:cNvPr id="9" name="Picture 8">
            <a:extLst>
              <a:ext uri="{FF2B5EF4-FFF2-40B4-BE49-F238E27FC236}">
                <a16:creationId xmlns:a16="http://schemas.microsoft.com/office/drawing/2014/main" id="{734BBB4E-EFBA-A444-8089-B2D211DE840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862582" y="133350"/>
            <a:ext cx="881743" cy="810635"/>
          </a:xfrm>
          <a:prstGeom prst="rect">
            <a:avLst/>
          </a:prstGeom>
        </p:spPr>
      </p:pic>
    </p:spTree>
    <p:extLst>
      <p:ext uri="{BB962C8B-B14F-4D97-AF65-F5344CB8AC3E}">
        <p14:creationId xmlns:p14="http://schemas.microsoft.com/office/powerpoint/2010/main" val="203549427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8_Title and Content">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D623DD1-85D8-AF46-BDBB-8207B809F61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667000" y="0"/>
            <a:ext cx="6858000" cy="6858000"/>
          </a:xfrm>
          <a:prstGeom prst="rect">
            <a:avLst/>
          </a:prstGeom>
        </p:spPr>
      </p:pic>
      <p:sp>
        <p:nvSpPr>
          <p:cNvPr id="5" name="Rectangle 4">
            <a:extLst>
              <a:ext uri="{FF2B5EF4-FFF2-40B4-BE49-F238E27FC236}">
                <a16:creationId xmlns:a16="http://schemas.microsoft.com/office/drawing/2014/main" id="{98F6F581-0958-F240-BEE6-B304CC2E5E75}"/>
              </a:ext>
            </a:extLst>
          </p:cNvPr>
          <p:cNvSpPr/>
          <p:nvPr userDrawn="1"/>
        </p:nvSpPr>
        <p:spPr>
          <a:xfrm>
            <a:off x="0" y="2628900"/>
            <a:ext cx="12192000" cy="1600200"/>
          </a:xfrm>
          <a:prstGeom prst="rect">
            <a:avLst/>
          </a:prstGeom>
          <a:solidFill>
            <a:schemeClr val="tx2">
              <a:lumMod val="9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Placeholder 1">
            <a:extLst>
              <a:ext uri="{FF2B5EF4-FFF2-40B4-BE49-F238E27FC236}">
                <a16:creationId xmlns:a16="http://schemas.microsoft.com/office/drawing/2014/main" id="{1A039FDB-039E-5D42-BC55-95891A20D9B7}"/>
              </a:ext>
            </a:extLst>
          </p:cNvPr>
          <p:cNvSpPr>
            <a:spLocks noGrp="1"/>
          </p:cNvSpPr>
          <p:nvPr>
            <p:ph type="title"/>
          </p:nvPr>
        </p:nvSpPr>
        <p:spPr>
          <a:xfrm>
            <a:off x="609600" y="2973731"/>
            <a:ext cx="10972800" cy="910539"/>
          </a:xfrm>
          <a:prstGeom prst="rect">
            <a:avLst/>
          </a:prstGeom>
        </p:spPr>
        <p:txBody>
          <a:bodyPr vert="horz" lIns="91440" tIns="45720" rIns="91440" bIns="45720" rtlCol="0" anchor="ctr">
            <a:normAutofit/>
          </a:bodyPr>
          <a:lstStyle>
            <a:lvl1pPr algn="ctr">
              <a:defRPr sz="3200" b="0">
                <a:solidFill>
                  <a:schemeClr val="tx1"/>
                </a:solidFill>
              </a:defRPr>
            </a:lvl1pPr>
          </a:lstStyle>
          <a:p>
            <a:r>
              <a:rPr lang="en-US"/>
              <a:t>Click to edit Master title style</a:t>
            </a:r>
          </a:p>
        </p:txBody>
      </p:sp>
      <p:pic>
        <p:nvPicPr>
          <p:cNvPr id="9" name="Picture 8">
            <a:extLst>
              <a:ext uri="{FF2B5EF4-FFF2-40B4-BE49-F238E27FC236}">
                <a16:creationId xmlns:a16="http://schemas.microsoft.com/office/drawing/2014/main" id="{DA29B64F-1DF8-5146-8B84-0EEB2C1C57FC}"/>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57200" y="457200"/>
            <a:ext cx="881743" cy="810635"/>
          </a:xfrm>
          <a:prstGeom prst="rect">
            <a:avLst/>
          </a:prstGeom>
        </p:spPr>
      </p:pic>
    </p:spTree>
    <p:extLst>
      <p:ext uri="{BB962C8B-B14F-4D97-AF65-F5344CB8AC3E}">
        <p14:creationId xmlns:p14="http://schemas.microsoft.com/office/powerpoint/2010/main" val="2062484043"/>
      </p:ext>
    </p:extLst>
  </p:cSld>
  <p:clrMapOvr>
    <a:overrideClrMapping bg1="dk1" tx1="lt1" bg2="dk2" tx2="lt2" accent1="accent1" accent2="accent2" accent3="accent3" accent4="accent4" accent5="accent5" accent6="accent6" hlink="hlink" folHlink="folHlink"/>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3_Title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FB4E4D3-4108-7A4C-A89C-096F7B0C1B57}"/>
              </a:ext>
            </a:extLst>
          </p:cNvPr>
          <p:cNvSpPr/>
          <p:nvPr userDrawn="1"/>
        </p:nvSpPr>
        <p:spPr>
          <a:xfrm>
            <a:off x="0" y="2243138"/>
            <a:ext cx="12192000" cy="1600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Placeholder 1">
            <a:extLst>
              <a:ext uri="{FF2B5EF4-FFF2-40B4-BE49-F238E27FC236}">
                <a16:creationId xmlns:a16="http://schemas.microsoft.com/office/drawing/2014/main" id="{D62E7828-364C-BA48-92F6-1BD8F8B92314}"/>
              </a:ext>
            </a:extLst>
          </p:cNvPr>
          <p:cNvSpPr>
            <a:spLocks noGrp="1"/>
          </p:cNvSpPr>
          <p:nvPr>
            <p:ph type="title"/>
          </p:nvPr>
        </p:nvSpPr>
        <p:spPr>
          <a:xfrm>
            <a:off x="457200" y="2587968"/>
            <a:ext cx="11277600" cy="910539"/>
          </a:xfrm>
          <a:prstGeom prst="rect">
            <a:avLst/>
          </a:prstGeom>
        </p:spPr>
        <p:txBody>
          <a:bodyPr vert="horz" lIns="91440" tIns="45720" rIns="91440" bIns="45720" rtlCol="0" anchor="ctr">
            <a:normAutofit/>
          </a:bodyPr>
          <a:lstStyle>
            <a:lvl1pPr algn="ctr">
              <a:defRPr sz="3200" b="1">
                <a:solidFill>
                  <a:schemeClr val="bg1"/>
                </a:solidFill>
              </a:defRPr>
            </a:lvl1pPr>
          </a:lstStyle>
          <a:p>
            <a:r>
              <a:rPr lang="en-US"/>
              <a:t>Click to edit Master title style</a:t>
            </a:r>
          </a:p>
        </p:txBody>
      </p:sp>
    </p:spTree>
    <p:extLst>
      <p:ext uri="{BB962C8B-B14F-4D97-AF65-F5344CB8AC3E}">
        <p14:creationId xmlns:p14="http://schemas.microsoft.com/office/powerpoint/2010/main" val="188587097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blank">
  <p:cSld name="Closing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827E313-3DA8-8C46-8AD9-F5ECBC5ACB9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Date Placeholder 1">
            <a:extLst>
              <a:ext uri="{FF2B5EF4-FFF2-40B4-BE49-F238E27FC236}">
                <a16:creationId xmlns:a16="http://schemas.microsoft.com/office/drawing/2014/main" id="{769E59E8-1875-B141-9FDB-1641CDE39FD5}"/>
              </a:ext>
            </a:extLst>
          </p:cNvPr>
          <p:cNvSpPr>
            <a:spLocks noGrp="1"/>
          </p:cNvSpPr>
          <p:nvPr>
            <p:ph type="dt" sz="half" idx="10"/>
          </p:nvPr>
        </p:nvSpPr>
        <p:spPr/>
        <p:txBody>
          <a:bodyPr/>
          <a:lstStyle>
            <a:lvl1pPr>
              <a:defRPr>
                <a:solidFill>
                  <a:schemeClr val="tx1"/>
                </a:solidFill>
              </a:defRPr>
            </a:lvl1pPr>
          </a:lstStyle>
          <a:p>
            <a:fld id="{95178707-5B60-4A18-9F6E-FD63FD5DF5E5}" type="datetime1">
              <a:rPr lang="en-US" smtClean="0"/>
              <a:t>8/31/2022</a:t>
            </a:fld>
            <a:endParaRPr lang="en-US"/>
          </a:p>
        </p:txBody>
      </p:sp>
      <p:sp>
        <p:nvSpPr>
          <p:cNvPr id="3" name="Footer Placeholder 2">
            <a:extLst>
              <a:ext uri="{FF2B5EF4-FFF2-40B4-BE49-F238E27FC236}">
                <a16:creationId xmlns:a16="http://schemas.microsoft.com/office/drawing/2014/main" id="{842D66B3-E2E9-3F46-B8EA-87CDA0E4EBBB}"/>
              </a:ext>
            </a:extLst>
          </p:cNvPr>
          <p:cNvSpPr>
            <a:spLocks noGrp="1"/>
          </p:cNvSpPr>
          <p:nvPr>
            <p:ph type="ftr" sz="quarter" idx="11"/>
          </p:nvPr>
        </p:nvSpPr>
        <p:spPr/>
        <p:txBody>
          <a:bodyPr/>
          <a:lstStyle>
            <a:lvl1pPr>
              <a:defRPr>
                <a:solidFill>
                  <a:schemeClr val="tx1"/>
                </a:solidFill>
              </a:defRPr>
            </a:lvl1pPr>
          </a:lstStyle>
          <a:p>
            <a:endParaRPr lang="en-US"/>
          </a:p>
        </p:txBody>
      </p:sp>
      <p:sp>
        <p:nvSpPr>
          <p:cNvPr id="4" name="Slide Number Placeholder 3">
            <a:extLst>
              <a:ext uri="{FF2B5EF4-FFF2-40B4-BE49-F238E27FC236}">
                <a16:creationId xmlns:a16="http://schemas.microsoft.com/office/drawing/2014/main" id="{14421A84-9834-FF4B-BBAF-34F4F9586BC5}"/>
              </a:ext>
            </a:extLst>
          </p:cNvPr>
          <p:cNvSpPr>
            <a:spLocks noGrp="1"/>
          </p:cNvSpPr>
          <p:nvPr>
            <p:ph type="sldNum" sz="quarter" idx="12"/>
          </p:nvPr>
        </p:nvSpPr>
        <p:spPr/>
        <p:txBody>
          <a:bodyPr/>
          <a:lstStyle>
            <a:lvl1pPr>
              <a:defRPr>
                <a:solidFill>
                  <a:schemeClr val="tx1"/>
                </a:solidFill>
              </a:defRPr>
            </a:lvl1pPr>
          </a:lstStyle>
          <a:p>
            <a:fld id="{AAA21668-7E2D-D34B-8F28-D8590BEFEB53}" type="slidenum">
              <a:rPr lang="en-US" smtClean="0"/>
              <a:pPr/>
              <a:t>‹#›</a:t>
            </a:fld>
            <a:endParaRPr lang="en-US"/>
          </a:p>
        </p:txBody>
      </p:sp>
    </p:spTree>
    <p:extLst>
      <p:ext uri="{BB962C8B-B14F-4D97-AF65-F5344CB8AC3E}">
        <p14:creationId xmlns:p14="http://schemas.microsoft.com/office/powerpoint/2010/main" val="261393267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userDrawn="1">
  <p:cSld name="Blank">
    <p:spTree>
      <p:nvGrpSpPr>
        <p:cNvPr id="1" name=""/>
        <p:cNvGrpSpPr/>
        <p:nvPr/>
      </p:nvGrpSpPr>
      <p:grpSpPr>
        <a:xfrm>
          <a:off x="0" y="0"/>
          <a:ext cx="0" cy="0"/>
          <a:chOff x="0" y="0"/>
          <a:chExt cx="0" cy="0"/>
        </a:xfrm>
      </p:grpSpPr>
      <p:pic>
        <p:nvPicPr>
          <p:cNvPr id="7" name="Picture 6" descr="Logo, company name&#10;&#10;Description automatically generated">
            <a:extLst>
              <a:ext uri="{FF2B5EF4-FFF2-40B4-BE49-F238E27FC236}">
                <a16:creationId xmlns:a16="http://schemas.microsoft.com/office/drawing/2014/main" id="{F1B73D03-4A17-21D9-FEEE-B8362DA19C1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737766" y="125198"/>
            <a:ext cx="2026721" cy="1042744"/>
          </a:xfrm>
          <a:prstGeom prst="rect">
            <a:avLst/>
          </a:prstGeom>
        </p:spPr>
      </p:pic>
    </p:spTree>
    <p:extLst>
      <p:ext uri="{BB962C8B-B14F-4D97-AF65-F5344CB8AC3E}">
        <p14:creationId xmlns:p14="http://schemas.microsoft.com/office/powerpoint/2010/main" val="120110859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userDrawn="1">
  <p:cSld name="Title and Content - Triangle">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584F4100-54F3-0E4B-827A-1261A60D5AC9}"/>
              </a:ext>
            </a:extLst>
          </p:cNvPr>
          <p:cNvSpPr txBox="1"/>
          <p:nvPr userDrawn="1"/>
        </p:nvSpPr>
        <p:spPr>
          <a:xfrm>
            <a:off x="11945815" y="2567354"/>
            <a:ext cx="184731" cy="369332"/>
          </a:xfrm>
          <a:prstGeom prst="rect">
            <a:avLst/>
          </a:prstGeom>
          <a:noFill/>
        </p:spPr>
        <p:txBody>
          <a:bodyPr wrap="none" rtlCol="0">
            <a:spAutoFit/>
          </a:bodyPr>
          <a:lstStyle/>
          <a:p>
            <a:endParaRPr lang="en-US"/>
          </a:p>
        </p:txBody>
      </p:sp>
      <p:pic>
        <p:nvPicPr>
          <p:cNvPr id="8" name="Picture 7" descr="Logo, company name&#10;&#10;Description automatically generated">
            <a:extLst>
              <a:ext uri="{FF2B5EF4-FFF2-40B4-BE49-F238E27FC236}">
                <a16:creationId xmlns:a16="http://schemas.microsoft.com/office/drawing/2014/main" id="{203E2C14-1699-0949-D546-FCAB745C435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737766" y="125198"/>
            <a:ext cx="2026721" cy="1042744"/>
          </a:xfrm>
          <a:prstGeom prst="rect">
            <a:avLst/>
          </a:prstGeom>
        </p:spPr>
      </p:pic>
    </p:spTree>
    <p:extLst>
      <p:ext uri="{BB962C8B-B14F-4D97-AF65-F5344CB8AC3E}">
        <p14:creationId xmlns:p14="http://schemas.microsoft.com/office/powerpoint/2010/main" val="241953072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userDrawn="1">
  <p:cSld name="6_Custom Layout">
    <p:spTree>
      <p:nvGrpSpPr>
        <p:cNvPr id="1" name=""/>
        <p:cNvGrpSpPr/>
        <p:nvPr/>
      </p:nvGrpSpPr>
      <p:grpSpPr>
        <a:xfrm>
          <a:off x="0" y="0"/>
          <a:ext cx="0" cy="0"/>
          <a:chOff x="0" y="0"/>
          <a:chExt cx="0" cy="0"/>
        </a:xfrm>
      </p:grpSpPr>
      <p:pic>
        <p:nvPicPr>
          <p:cNvPr id="3" name="Picture 2" descr="Logo, company name&#10;&#10;Description automatically generated">
            <a:extLst>
              <a:ext uri="{FF2B5EF4-FFF2-40B4-BE49-F238E27FC236}">
                <a16:creationId xmlns:a16="http://schemas.microsoft.com/office/drawing/2014/main" id="{9B38E621-772B-1035-5FEC-FAE90F0E480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737766" y="125198"/>
            <a:ext cx="2026721" cy="1042744"/>
          </a:xfrm>
          <a:prstGeom prst="rect">
            <a:avLst/>
          </a:prstGeom>
        </p:spPr>
      </p:pic>
    </p:spTree>
    <p:extLst>
      <p:ext uri="{BB962C8B-B14F-4D97-AF65-F5344CB8AC3E}">
        <p14:creationId xmlns:p14="http://schemas.microsoft.com/office/powerpoint/2010/main" val="282632660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6A8390C1-1A91-594A-A601-EF8E70E7D09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8" name="TextBox 17">
            <a:extLst>
              <a:ext uri="{FF2B5EF4-FFF2-40B4-BE49-F238E27FC236}">
                <a16:creationId xmlns:a16="http://schemas.microsoft.com/office/drawing/2014/main" id="{3434EC98-FE8C-E948-91F4-554CACE051BA}"/>
              </a:ext>
            </a:extLst>
          </p:cNvPr>
          <p:cNvSpPr txBox="1"/>
          <p:nvPr userDrawn="1"/>
        </p:nvSpPr>
        <p:spPr>
          <a:xfrm>
            <a:off x="807260" y="651204"/>
            <a:ext cx="528874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a:solidFill>
                  <a:schemeClr val="bg1"/>
                </a:solidFill>
                <a:latin typeface="Arial" panose="020B0604020202020204" pitchFamily="34" charset="0"/>
                <a:cs typeface="Arial" panose="020B0604020202020204" pitchFamily="34" charset="0"/>
              </a:rPr>
              <a:t>National Aeronautics and Space Administration</a:t>
            </a:r>
            <a:endParaRPr lang="en-US" sz="800">
              <a:latin typeface="Arial" panose="020B0604020202020204" pitchFamily="34" charset="0"/>
              <a:cs typeface="Arial" panose="020B0604020202020204" pitchFamily="34" charset="0"/>
            </a:endParaRPr>
          </a:p>
        </p:txBody>
      </p:sp>
      <p:pic>
        <p:nvPicPr>
          <p:cNvPr id="19" name="Picture 18">
            <a:extLst>
              <a:ext uri="{FF2B5EF4-FFF2-40B4-BE49-F238E27FC236}">
                <a16:creationId xmlns:a16="http://schemas.microsoft.com/office/drawing/2014/main" id="{282BEF3E-A946-9A46-B686-BDA48FF1DBF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
        <p:nvSpPr>
          <p:cNvPr id="2" name="Title 1">
            <a:extLst>
              <a:ext uri="{FF2B5EF4-FFF2-40B4-BE49-F238E27FC236}">
                <a16:creationId xmlns:a16="http://schemas.microsoft.com/office/drawing/2014/main" id="{E43E0EB3-2DBC-0F40-98D0-6652C60A2C81}"/>
              </a:ext>
            </a:extLst>
          </p:cNvPr>
          <p:cNvSpPr>
            <a:spLocks noGrp="1"/>
          </p:cNvSpPr>
          <p:nvPr>
            <p:ph type="ctrTitle" hasCustomPrompt="1"/>
          </p:nvPr>
        </p:nvSpPr>
        <p:spPr>
          <a:xfrm>
            <a:off x="807260" y="2346960"/>
            <a:ext cx="7676340" cy="1274762"/>
          </a:xfrm>
        </p:spPr>
        <p:txBody>
          <a:bodyPr anchor="t">
            <a:noAutofit/>
          </a:bodyPr>
          <a:lstStyle>
            <a:lvl1pPr algn="l">
              <a:defRPr sz="4700" b="1" i="0">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78C9FCCA-7E9F-8345-AE4B-8A1649D460B3}"/>
              </a:ext>
            </a:extLst>
          </p:cNvPr>
          <p:cNvSpPr>
            <a:spLocks noGrp="1"/>
          </p:cNvSpPr>
          <p:nvPr>
            <p:ph type="subTitle" idx="1" hasCustomPrompt="1"/>
          </p:nvPr>
        </p:nvSpPr>
        <p:spPr>
          <a:xfrm>
            <a:off x="807260" y="3769360"/>
            <a:ext cx="7676340" cy="1488440"/>
          </a:xfrm>
        </p:spPr>
        <p:txBody>
          <a:bodyPr>
            <a:normAutofit/>
          </a:bodyPr>
          <a:lstStyle>
            <a:lvl1pPr marL="0" indent="0" algn="l">
              <a:buNone/>
              <a:defRPr sz="20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4" name="TextBox 13">
            <a:extLst>
              <a:ext uri="{FF2B5EF4-FFF2-40B4-BE49-F238E27FC236}">
                <a16:creationId xmlns:a16="http://schemas.microsoft.com/office/drawing/2014/main" id="{3FCEA98A-6763-E14A-83EC-293F9BF56540}"/>
              </a:ext>
            </a:extLst>
          </p:cNvPr>
          <p:cNvSpPr txBox="1"/>
          <p:nvPr userDrawn="1"/>
        </p:nvSpPr>
        <p:spPr>
          <a:xfrm>
            <a:off x="10363913" y="6452046"/>
            <a:ext cx="1534160" cy="21544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a:solidFill>
                  <a:schemeClr val="bg1"/>
                </a:solidFill>
                <a:latin typeface="Arial" panose="020B0604020202020204" pitchFamily="34" charset="0"/>
                <a:cs typeface="Arial" panose="020B0604020202020204" pitchFamily="34" charset="0"/>
              </a:rPr>
              <a:t>www.nasa.gov</a:t>
            </a:r>
            <a:endParaRPr lang="en-US" sz="800">
              <a:latin typeface="Arial" panose="020B0604020202020204" pitchFamily="34" charset="0"/>
              <a:cs typeface="Arial" panose="020B0604020202020204" pitchFamily="34" charset="0"/>
            </a:endParaRPr>
          </a:p>
        </p:txBody>
      </p:sp>
      <p:sp>
        <p:nvSpPr>
          <p:cNvPr id="16" name="Date Placeholder 15">
            <a:extLst>
              <a:ext uri="{FF2B5EF4-FFF2-40B4-BE49-F238E27FC236}">
                <a16:creationId xmlns:a16="http://schemas.microsoft.com/office/drawing/2014/main" id="{F59C2EB3-E198-FD49-8F89-87A452375BC5}"/>
              </a:ext>
            </a:extLst>
          </p:cNvPr>
          <p:cNvSpPr>
            <a:spLocks noGrp="1"/>
          </p:cNvSpPr>
          <p:nvPr>
            <p:ph type="dt" sz="half" idx="10"/>
          </p:nvPr>
        </p:nvSpPr>
        <p:spPr/>
        <p:txBody>
          <a:bodyPr/>
          <a:lstStyle/>
          <a:p>
            <a:endParaRPr lang="en-US"/>
          </a:p>
        </p:txBody>
      </p:sp>
      <p:sp>
        <p:nvSpPr>
          <p:cNvPr id="17" name="Footer Placeholder 16">
            <a:extLst>
              <a:ext uri="{FF2B5EF4-FFF2-40B4-BE49-F238E27FC236}">
                <a16:creationId xmlns:a16="http://schemas.microsoft.com/office/drawing/2014/main" id="{D9B83BAB-DC43-CD4D-96EE-48E7DC07F836}"/>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44252073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590E6-0AC2-EE58-651F-4F48B391FC0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27CA6D1-F0E0-30C6-F981-77D75A327FA8}"/>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A147A505-E524-8076-8212-DB88A435E04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D805C19-2F34-E55E-53C5-3AC6637ED290}"/>
              </a:ext>
            </a:extLst>
          </p:cNvPr>
          <p:cNvSpPr>
            <a:spLocks noGrp="1"/>
          </p:cNvSpPr>
          <p:nvPr>
            <p:ph type="sldNum" sz="quarter" idx="12"/>
          </p:nvPr>
        </p:nvSpPr>
        <p:spPr/>
        <p:txBody>
          <a:bodyPr/>
          <a:lstStyle/>
          <a:p>
            <a:fld id="{64DD6B99-E657-EF45-B5DF-A8B46F6C8745}" type="slidenum">
              <a:rPr lang="en-US" smtClean="0"/>
              <a:t>‹#›</a:t>
            </a:fld>
            <a:endParaRPr lang="en-US"/>
          </a:p>
        </p:txBody>
      </p:sp>
    </p:spTree>
    <p:extLst>
      <p:ext uri="{BB962C8B-B14F-4D97-AF65-F5344CB8AC3E}">
        <p14:creationId xmlns:p14="http://schemas.microsoft.com/office/powerpoint/2010/main" val="29985402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BB19F1BC-97A0-4041-9A10-9B232CBE1E7B}"/>
              </a:ext>
            </a:extLst>
          </p:cNvPr>
          <p:cNvSpPr>
            <a:spLocks noGrp="1"/>
          </p:cNvSpPr>
          <p:nvPr>
            <p:ph type="pic" sz="quarter" idx="10"/>
          </p:nvPr>
        </p:nvSpPr>
        <p:spPr>
          <a:xfrm>
            <a:off x="0" y="0"/>
            <a:ext cx="6096000" cy="6858000"/>
          </a:xfrm>
          <a:prstGeom prst="rect">
            <a:avLst/>
          </a:prstGeom>
        </p:spPr>
        <p:txBody>
          <a:bodyPr/>
          <a:lstStyle/>
          <a:p>
            <a:endParaRPr lang="en-US"/>
          </a:p>
        </p:txBody>
      </p:sp>
      <p:sp>
        <p:nvSpPr>
          <p:cNvPr id="3" name="Text Placeholder 6">
            <a:extLst>
              <a:ext uri="{FF2B5EF4-FFF2-40B4-BE49-F238E27FC236}">
                <a16:creationId xmlns:a16="http://schemas.microsoft.com/office/drawing/2014/main" id="{48EBD555-90C7-F045-B0C1-05BF9EACEBD6}"/>
              </a:ext>
            </a:extLst>
          </p:cNvPr>
          <p:cNvSpPr>
            <a:spLocks noGrp="1"/>
          </p:cNvSpPr>
          <p:nvPr>
            <p:ph type="body" sz="quarter" idx="11"/>
          </p:nvPr>
        </p:nvSpPr>
        <p:spPr>
          <a:xfrm>
            <a:off x="6462500" y="1257300"/>
            <a:ext cx="5330686" cy="481680"/>
          </a:xfrm>
          <a:prstGeom prst="rect">
            <a:avLst/>
          </a:prstGeom>
        </p:spPr>
        <p:txBody>
          <a:bodyPr/>
          <a:lstStyle>
            <a:lvl1pPr marL="0" indent="0" algn="l">
              <a:lnSpc>
                <a:spcPct val="100000"/>
              </a:lnSpc>
              <a:buNone/>
              <a:defRPr sz="2800" b="1">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5" name="Text Placeholder 6">
            <a:extLst>
              <a:ext uri="{FF2B5EF4-FFF2-40B4-BE49-F238E27FC236}">
                <a16:creationId xmlns:a16="http://schemas.microsoft.com/office/drawing/2014/main" id="{3142AF8E-BB4D-C04C-BD43-C7F3D70F8430}"/>
              </a:ext>
            </a:extLst>
          </p:cNvPr>
          <p:cNvSpPr>
            <a:spLocks noGrp="1"/>
          </p:cNvSpPr>
          <p:nvPr>
            <p:ph type="body" sz="quarter" idx="12"/>
          </p:nvPr>
        </p:nvSpPr>
        <p:spPr>
          <a:xfrm>
            <a:off x="6459773" y="2010660"/>
            <a:ext cx="5338563" cy="2809533"/>
          </a:xfrm>
          <a:prstGeom prst="rect">
            <a:avLst/>
          </a:prstGeom>
        </p:spPr>
        <p:txBody>
          <a:bodyPr/>
          <a:lstStyle>
            <a:lvl1pPr marL="171450" marR="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lvl="0"/>
            <a:endParaRPr lang="en-US"/>
          </a:p>
        </p:txBody>
      </p:sp>
      <p:sp>
        <p:nvSpPr>
          <p:cNvPr id="6" name="Text Placeholder 6">
            <a:extLst>
              <a:ext uri="{FF2B5EF4-FFF2-40B4-BE49-F238E27FC236}">
                <a16:creationId xmlns:a16="http://schemas.microsoft.com/office/drawing/2014/main" id="{04596C55-232C-3746-A08E-3F940F390381}"/>
              </a:ext>
            </a:extLst>
          </p:cNvPr>
          <p:cNvSpPr>
            <a:spLocks noGrp="1"/>
          </p:cNvSpPr>
          <p:nvPr>
            <p:ph type="body" sz="quarter" idx="13"/>
          </p:nvPr>
        </p:nvSpPr>
        <p:spPr>
          <a:xfrm>
            <a:off x="6472437" y="5119020"/>
            <a:ext cx="5338563" cy="481680"/>
          </a:xfrm>
          <a:prstGeom prst="rect">
            <a:avLst/>
          </a:prstGeom>
        </p:spPr>
        <p:txBody>
          <a:bodyPr/>
          <a:lstStyle>
            <a:lvl1pPr marL="0" indent="0" algn="l">
              <a:lnSpc>
                <a:spcPct val="100000"/>
              </a:lnSpc>
              <a:buNone/>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393596903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userDrawn="1">
  <p:cSld name="6_Title and Content">
    <p:bg>
      <p:bgPr>
        <a:gradFill>
          <a:gsLst>
            <a:gs pos="61000">
              <a:schemeClr val="bg1"/>
            </a:gs>
            <a:gs pos="0">
              <a:schemeClr val="bg1">
                <a:lumMod val="75000"/>
                <a:lumOff val="25000"/>
              </a:schemeClr>
            </a:gs>
            <a:gs pos="100000">
              <a:schemeClr val="bg1">
                <a:lumMod val="75000"/>
                <a:lumOff val="25000"/>
              </a:schemeClr>
            </a:gs>
            <a:gs pos="8000">
              <a:schemeClr val="bg1">
                <a:lumMod val="85000"/>
                <a:lumOff val="15000"/>
              </a:schemeClr>
            </a:gs>
            <a:gs pos="92000">
              <a:schemeClr val="bg1">
                <a:lumMod val="85000"/>
                <a:lumOff val="15000"/>
              </a:schemeClr>
            </a:gs>
          </a:gsLst>
          <a:lin ang="17400000" scaled="0"/>
        </a:gradFill>
        <a:effectLst/>
      </p:bgPr>
    </p:bg>
    <p:spTree>
      <p:nvGrpSpPr>
        <p:cNvPr id="1" name=""/>
        <p:cNvGrpSpPr/>
        <p:nvPr/>
      </p:nvGrpSpPr>
      <p:grpSpPr>
        <a:xfrm>
          <a:off x="0" y="0"/>
          <a:ext cx="0" cy="0"/>
          <a:chOff x="0" y="0"/>
          <a:chExt cx="0" cy="0"/>
        </a:xfrm>
      </p:grpSpPr>
      <p:pic>
        <p:nvPicPr>
          <p:cNvPr id="5" name="Picture 4" descr="A picture containing graphical user interface&#10;&#10;Description automatically generated">
            <a:extLst>
              <a:ext uri="{FF2B5EF4-FFF2-40B4-BE49-F238E27FC236}">
                <a16:creationId xmlns:a16="http://schemas.microsoft.com/office/drawing/2014/main" id="{708DB4B0-B196-9C47-A155-4CDDCDA80E3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8172" y="-31531"/>
            <a:ext cx="12304110" cy="6921062"/>
          </a:xfrm>
          <a:prstGeom prst="rect">
            <a:avLst/>
          </a:prstGeom>
        </p:spPr>
      </p:pic>
    </p:spTree>
    <p:extLst>
      <p:ext uri="{BB962C8B-B14F-4D97-AF65-F5344CB8AC3E}">
        <p14:creationId xmlns:p14="http://schemas.microsoft.com/office/powerpoint/2010/main" val="4251799155"/>
      </p:ext>
    </p:extLst>
  </p:cSld>
  <p:clrMapOvr>
    <a:overrideClrMapping bg1="dk1" tx1="lt1" bg2="dk2" tx2="lt2" accent1="accent1" accent2="accent2" accent3="accent3" accent4="accent4" accent5="accent5" accent6="accent6" hlink="hlink" folHlink="folHlink"/>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userDrawn="1">
  <p:cSld name="7_Title and Content">
    <p:bg>
      <p:bgRef idx="1001">
        <a:schemeClr val="bg1"/>
      </p:bgRef>
    </p:bg>
    <p:spTree>
      <p:nvGrpSpPr>
        <p:cNvPr id="1" name=""/>
        <p:cNvGrpSpPr/>
        <p:nvPr/>
      </p:nvGrpSpPr>
      <p:grpSpPr>
        <a:xfrm>
          <a:off x="0" y="0"/>
          <a:ext cx="0" cy="0"/>
          <a:chOff x="0" y="0"/>
          <a:chExt cx="0" cy="0"/>
        </a:xfrm>
      </p:grpSpPr>
      <p:pic>
        <p:nvPicPr>
          <p:cNvPr id="9" name="Picture 8" descr="A person wearing a helmet&#10;&#10;Description automatically generated with low confidence">
            <a:extLst>
              <a:ext uri="{FF2B5EF4-FFF2-40B4-BE49-F238E27FC236}">
                <a16:creationId xmlns:a16="http://schemas.microsoft.com/office/drawing/2014/main" id="{AC11C9F4-EA86-F248-A02F-5C8A2378C6E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576094339"/>
      </p:ext>
    </p:extLst>
  </p:cSld>
  <p:clrMapOvr>
    <a:overrideClrMapping bg1="dk1" tx1="lt1" bg2="dk2" tx2="lt2" accent1="accent1" accent2="accent2" accent3="accent3" accent4="accent4" accent5="accent5" accent6="accent6" hlink="hlink" folHlink="folHlink"/>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Placeholder 1"/>
          <p:cNvSpPr>
            <a:spLocks noGrp="1"/>
          </p:cNvSpPr>
          <p:nvPr>
            <p:ph type="title"/>
          </p:nvPr>
        </p:nvSpPr>
        <p:spPr>
          <a:xfrm>
            <a:off x="457200" y="457201"/>
            <a:ext cx="10459328" cy="674914"/>
          </a:xfrm>
          <a:prstGeom prst="rect">
            <a:avLst/>
          </a:prstGeom>
        </p:spPr>
        <p:txBody>
          <a:bodyPr vert="horz" lIns="91440" tIns="45720" rIns="91440" bIns="45720" rtlCol="0" anchor="ctr">
            <a:normAutofit/>
          </a:bodyPr>
          <a:lstStyle>
            <a:lvl1pPr>
              <a:defRPr sz="3200"/>
            </a:lvl1pPr>
          </a:lstStyle>
          <a:p>
            <a:r>
              <a:rPr lang="en-US" dirty="0"/>
              <a:t>Click to edit Master title style</a:t>
            </a:r>
          </a:p>
        </p:txBody>
      </p:sp>
    </p:spTree>
    <p:extLst>
      <p:ext uri="{BB962C8B-B14F-4D97-AF65-F5344CB8AC3E}">
        <p14:creationId xmlns:p14="http://schemas.microsoft.com/office/powerpoint/2010/main" val="1028677441"/>
      </p:ext>
    </p:extLst>
  </p:cSld>
  <p:clrMapOvr>
    <a:masterClrMapping/>
  </p:clrMapOvr>
  <p:extLst>
    <p:ext uri="{DCECCB84-F9BA-43D5-87BE-67443E8EF086}">
      <p15:sldGuideLst xmlns:p15="http://schemas.microsoft.com/office/powerpoint/2012/main"/>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userDrawn="1">
  <p:cSld name="5_Title and Conten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65AA1AA-4C27-7940-A5DF-2CDA513520D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864514" y="457198"/>
            <a:ext cx="870286" cy="800102"/>
          </a:xfrm>
          <a:prstGeom prst="rect">
            <a:avLst/>
          </a:prstGeom>
        </p:spPr>
      </p:pic>
      <p:sp>
        <p:nvSpPr>
          <p:cNvPr id="2" name="Rectangle 1">
            <a:extLst>
              <a:ext uri="{FF2B5EF4-FFF2-40B4-BE49-F238E27FC236}">
                <a16:creationId xmlns:a16="http://schemas.microsoft.com/office/drawing/2014/main" id="{67CD29A0-6FCA-BE40-90EB-FE88FBE34855}"/>
              </a:ext>
            </a:extLst>
          </p:cNvPr>
          <p:cNvSpPr/>
          <p:nvPr userDrawn="1"/>
        </p:nvSpPr>
        <p:spPr>
          <a:xfrm>
            <a:off x="0" y="1132497"/>
            <a:ext cx="10681397" cy="137160"/>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Content Placeholder 2">
            <a:extLst>
              <a:ext uri="{FF2B5EF4-FFF2-40B4-BE49-F238E27FC236}">
                <a16:creationId xmlns:a16="http://schemas.microsoft.com/office/drawing/2014/main" id="{AD721189-90D6-D249-83DF-3B4E07BD3C1F}"/>
              </a:ext>
            </a:extLst>
          </p:cNvPr>
          <p:cNvSpPr>
            <a:spLocks noGrp="1"/>
          </p:cNvSpPr>
          <p:nvPr>
            <p:ph idx="1"/>
          </p:nvPr>
        </p:nvSpPr>
        <p:spPr>
          <a:xfrm>
            <a:off x="457200" y="1507672"/>
            <a:ext cx="11277600" cy="441481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Placeholder 1">
            <a:extLst>
              <a:ext uri="{FF2B5EF4-FFF2-40B4-BE49-F238E27FC236}">
                <a16:creationId xmlns:a16="http://schemas.microsoft.com/office/drawing/2014/main" id="{2CF64255-F7DE-BE4C-A869-33F04944F31E}"/>
              </a:ext>
            </a:extLst>
          </p:cNvPr>
          <p:cNvSpPr>
            <a:spLocks noGrp="1"/>
          </p:cNvSpPr>
          <p:nvPr>
            <p:ph type="title"/>
          </p:nvPr>
        </p:nvSpPr>
        <p:spPr>
          <a:xfrm>
            <a:off x="457200" y="457201"/>
            <a:ext cx="10459328" cy="674914"/>
          </a:xfrm>
          <a:prstGeom prst="rect">
            <a:avLst/>
          </a:prstGeom>
        </p:spPr>
        <p:txBody>
          <a:bodyPr vert="horz" lIns="91440" tIns="45720" rIns="91440" bIns="45720" rtlCol="0" anchor="ctr">
            <a:normAutofit/>
          </a:bodyPr>
          <a:lstStyle>
            <a:lvl1pPr>
              <a:defRPr sz="3200"/>
            </a:lvl1pPr>
          </a:lstStyle>
          <a:p>
            <a:r>
              <a:rPr lang="en-US" dirty="0"/>
              <a:t>Click to edit Master title style</a:t>
            </a:r>
          </a:p>
        </p:txBody>
      </p:sp>
    </p:spTree>
    <p:extLst>
      <p:ext uri="{BB962C8B-B14F-4D97-AF65-F5344CB8AC3E}">
        <p14:creationId xmlns:p14="http://schemas.microsoft.com/office/powerpoint/2010/main" val="249735709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userDrawn="1">
  <p:cSld name="4_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DC2F35B-3FE8-AA4B-BB39-4E8D1F1D4F2B}"/>
              </a:ext>
            </a:extLst>
          </p:cNvPr>
          <p:cNvSpPr/>
          <p:nvPr userDrawn="1"/>
        </p:nvSpPr>
        <p:spPr>
          <a:xfrm>
            <a:off x="0" y="1132497"/>
            <a:ext cx="10681397" cy="13716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Content Placeholder 2">
            <a:extLst>
              <a:ext uri="{FF2B5EF4-FFF2-40B4-BE49-F238E27FC236}">
                <a16:creationId xmlns:a16="http://schemas.microsoft.com/office/drawing/2014/main" id="{3CC481D5-2D82-9C47-AD83-60A18EE67941}"/>
              </a:ext>
            </a:extLst>
          </p:cNvPr>
          <p:cNvSpPr>
            <a:spLocks noGrp="1"/>
          </p:cNvSpPr>
          <p:nvPr>
            <p:ph idx="1"/>
          </p:nvPr>
        </p:nvSpPr>
        <p:spPr>
          <a:xfrm>
            <a:off x="457200" y="1507672"/>
            <a:ext cx="11277600" cy="441481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Placeholder 1">
            <a:extLst>
              <a:ext uri="{FF2B5EF4-FFF2-40B4-BE49-F238E27FC236}">
                <a16:creationId xmlns:a16="http://schemas.microsoft.com/office/drawing/2014/main" id="{67DA4431-6300-2A4B-A883-F450605C99AF}"/>
              </a:ext>
            </a:extLst>
          </p:cNvPr>
          <p:cNvSpPr>
            <a:spLocks noGrp="1"/>
          </p:cNvSpPr>
          <p:nvPr>
            <p:ph type="title"/>
          </p:nvPr>
        </p:nvSpPr>
        <p:spPr>
          <a:xfrm>
            <a:off x="457200" y="457201"/>
            <a:ext cx="10224197" cy="674914"/>
          </a:xfrm>
          <a:prstGeom prst="rect">
            <a:avLst/>
          </a:prstGeom>
        </p:spPr>
        <p:txBody>
          <a:bodyPr vert="horz" lIns="91440" tIns="45720" rIns="91440" bIns="45720" rtlCol="0" anchor="ctr">
            <a:normAutofit/>
          </a:bodyPr>
          <a:lstStyle>
            <a:lvl1pPr>
              <a:defRPr sz="32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298189950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userDrawn="1">
  <p:cSld name="8_Title and Content">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D623DD1-85D8-AF46-BDBB-8207B809F61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667000" y="0"/>
            <a:ext cx="6858000" cy="6858000"/>
          </a:xfrm>
          <a:prstGeom prst="rect">
            <a:avLst/>
          </a:prstGeom>
        </p:spPr>
      </p:pic>
      <p:sp>
        <p:nvSpPr>
          <p:cNvPr id="5" name="Rectangle 4">
            <a:extLst>
              <a:ext uri="{FF2B5EF4-FFF2-40B4-BE49-F238E27FC236}">
                <a16:creationId xmlns:a16="http://schemas.microsoft.com/office/drawing/2014/main" id="{98F6F581-0958-F240-BEE6-B304CC2E5E75}"/>
              </a:ext>
            </a:extLst>
          </p:cNvPr>
          <p:cNvSpPr/>
          <p:nvPr userDrawn="1"/>
        </p:nvSpPr>
        <p:spPr>
          <a:xfrm>
            <a:off x="0" y="2628900"/>
            <a:ext cx="12192000" cy="1600200"/>
          </a:xfrm>
          <a:prstGeom prst="rect">
            <a:avLst/>
          </a:prstGeom>
          <a:solidFill>
            <a:schemeClr val="tx2">
              <a:lumMod val="9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Placeholder 1">
            <a:extLst>
              <a:ext uri="{FF2B5EF4-FFF2-40B4-BE49-F238E27FC236}">
                <a16:creationId xmlns:a16="http://schemas.microsoft.com/office/drawing/2014/main" id="{1A039FDB-039E-5D42-BC55-95891A20D9B7}"/>
              </a:ext>
            </a:extLst>
          </p:cNvPr>
          <p:cNvSpPr>
            <a:spLocks noGrp="1"/>
          </p:cNvSpPr>
          <p:nvPr>
            <p:ph type="title"/>
          </p:nvPr>
        </p:nvSpPr>
        <p:spPr>
          <a:xfrm>
            <a:off x="609600" y="2973731"/>
            <a:ext cx="10972800" cy="910539"/>
          </a:xfrm>
          <a:prstGeom prst="rect">
            <a:avLst/>
          </a:prstGeom>
        </p:spPr>
        <p:txBody>
          <a:bodyPr vert="horz" lIns="91440" tIns="45720" rIns="91440" bIns="45720" rtlCol="0" anchor="ctr">
            <a:normAutofit/>
          </a:bodyPr>
          <a:lstStyle>
            <a:lvl1pPr algn="ctr">
              <a:defRPr sz="3200" b="0">
                <a:solidFill>
                  <a:schemeClr val="tx1"/>
                </a:solidFill>
              </a:defRPr>
            </a:lvl1pPr>
          </a:lstStyle>
          <a:p>
            <a:r>
              <a:rPr lang="en-US" dirty="0"/>
              <a:t>Click to edit Master title style</a:t>
            </a:r>
          </a:p>
        </p:txBody>
      </p:sp>
      <p:pic>
        <p:nvPicPr>
          <p:cNvPr id="9" name="Picture 8">
            <a:extLst>
              <a:ext uri="{FF2B5EF4-FFF2-40B4-BE49-F238E27FC236}">
                <a16:creationId xmlns:a16="http://schemas.microsoft.com/office/drawing/2014/main" id="{DA29B64F-1DF8-5146-8B84-0EEB2C1C57FC}"/>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57200" y="457200"/>
            <a:ext cx="881743" cy="810635"/>
          </a:xfrm>
          <a:prstGeom prst="rect">
            <a:avLst/>
          </a:prstGeom>
        </p:spPr>
      </p:pic>
    </p:spTree>
    <p:extLst>
      <p:ext uri="{BB962C8B-B14F-4D97-AF65-F5344CB8AC3E}">
        <p14:creationId xmlns:p14="http://schemas.microsoft.com/office/powerpoint/2010/main" val="622982092"/>
      </p:ext>
    </p:extLst>
  </p:cSld>
  <p:clrMapOvr>
    <a:overrideClrMapping bg1="dk1" tx1="lt1" bg2="dk2" tx2="lt2" accent1="accent1" accent2="accent2" accent3="accent3" accent4="accent4" accent5="accent5" accent6="accent6" hlink="hlink" folHlink="folHlink"/>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userDrawn="1">
  <p:cSld name="3_Title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FB4E4D3-4108-7A4C-A89C-096F7B0C1B57}"/>
              </a:ext>
            </a:extLst>
          </p:cNvPr>
          <p:cNvSpPr/>
          <p:nvPr userDrawn="1"/>
        </p:nvSpPr>
        <p:spPr>
          <a:xfrm>
            <a:off x="0" y="2243138"/>
            <a:ext cx="12192000" cy="1600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Placeholder 1">
            <a:extLst>
              <a:ext uri="{FF2B5EF4-FFF2-40B4-BE49-F238E27FC236}">
                <a16:creationId xmlns:a16="http://schemas.microsoft.com/office/drawing/2014/main" id="{D62E7828-364C-BA48-92F6-1BD8F8B92314}"/>
              </a:ext>
            </a:extLst>
          </p:cNvPr>
          <p:cNvSpPr>
            <a:spLocks noGrp="1"/>
          </p:cNvSpPr>
          <p:nvPr>
            <p:ph type="title"/>
          </p:nvPr>
        </p:nvSpPr>
        <p:spPr>
          <a:xfrm>
            <a:off x="457200" y="2587968"/>
            <a:ext cx="11277600" cy="910539"/>
          </a:xfrm>
          <a:prstGeom prst="rect">
            <a:avLst/>
          </a:prstGeom>
        </p:spPr>
        <p:txBody>
          <a:bodyPr vert="horz" lIns="91440" tIns="45720" rIns="91440" bIns="45720" rtlCol="0" anchor="ctr">
            <a:normAutofit/>
          </a:bodyPr>
          <a:lstStyle>
            <a:lvl1pPr algn="ctr">
              <a:defRPr sz="3200" b="1">
                <a:solidFill>
                  <a:schemeClr val="bg1"/>
                </a:solidFill>
              </a:defRPr>
            </a:lvl1pPr>
          </a:lstStyle>
          <a:p>
            <a:r>
              <a:rPr lang="en-US" dirty="0"/>
              <a:t>Click to edit Master title style</a:t>
            </a:r>
          </a:p>
        </p:txBody>
      </p:sp>
      <p:pic>
        <p:nvPicPr>
          <p:cNvPr id="7" name="Picture 6">
            <a:extLst>
              <a:ext uri="{FF2B5EF4-FFF2-40B4-BE49-F238E27FC236}">
                <a16:creationId xmlns:a16="http://schemas.microsoft.com/office/drawing/2014/main" id="{7888C5B7-F317-8C45-80AF-9794AFFF86D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864514" y="457198"/>
            <a:ext cx="870286" cy="800102"/>
          </a:xfrm>
          <a:prstGeom prst="rect">
            <a:avLst/>
          </a:prstGeom>
        </p:spPr>
      </p:pic>
    </p:spTree>
    <p:extLst>
      <p:ext uri="{BB962C8B-B14F-4D97-AF65-F5344CB8AC3E}">
        <p14:creationId xmlns:p14="http://schemas.microsoft.com/office/powerpoint/2010/main" val="616484891"/>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userDrawn="1">
  <p:cSld name="9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820011759"/>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userDrawn="1">
  <p:cSld name="10_Title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3C065FE-9FF9-0D4E-B9A8-3813CEDEB4CE}"/>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8166431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386A5A8-3742-4F44-BC63-8A688B9C5B36}"/>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9CAED28-16BF-3D4A-8FF0-064F9A3FB3FD}"/>
              </a:ext>
            </a:extLst>
          </p:cNvPr>
          <p:cNvSpPr>
            <a:spLocks noGrp="1"/>
          </p:cNvSpPr>
          <p:nvPr>
            <p:ph type="title"/>
          </p:nvPr>
        </p:nvSpPr>
        <p:spPr>
          <a:xfrm>
            <a:off x="506186" y="506186"/>
            <a:ext cx="10081260" cy="739278"/>
          </a:xfrm>
        </p:spPr>
        <p:txBody>
          <a:bodyPr/>
          <a:lstStyle>
            <a:lvl1pPr>
              <a:defRPr>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3149287940"/>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userDrawn="1">
  <p:cSld name="7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BB19F1BC-97A0-4041-9A10-9B232CBE1E7B}"/>
              </a:ext>
            </a:extLst>
          </p:cNvPr>
          <p:cNvSpPr>
            <a:spLocks noGrp="1"/>
          </p:cNvSpPr>
          <p:nvPr>
            <p:ph type="pic" sz="quarter" idx="10"/>
          </p:nvPr>
        </p:nvSpPr>
        <p:spPr>
          <a:xfrm>
            <a:off x="0" y="0"/>
            <a:ext cx="12192000" cy="6858000"/>
          </a:xfrm>
          <a:prstGeom prst="rect">
            <a:avLst/>
          </a:prstGeom>
        </p:spPr>
        <p:txBody>
          <a:bodyPr/>
          <a:lstStyle>
            <a:lvl1pPr>
              <a:defRPr>
                <a:latin typeface="Arial" panose="020B0604020202020204" pitchFamily="34" charset="0"/>
                <a:cs typeface="Arial" panose="020B0604020202020204" pitchFamily="34" charset="0"/>
              </a:defRPr>
            </a:lvl1pPr>
          </a:lstStyle>
          <a:p>
            <a:endParaRPr lang="en-US"/>
          </a:p>
        </p:txBody>
      </p:sp>
      <p:sp>
        <p:nvSpPr>
          <p:cNvPr id="3" name="Footer Placeholder 1">
            <a:extLst>
              <a:ext uri="{FF2B5EF4-FFF2-40B4-BE49-F238E27FC236}">
                <a16:creationId xmlns:a16="http://schemas.microsoft.com/office/drawing/2014/main" id="{0E8994A2-D2AA-4A47-98EB-66D46DFF8AA5}"/>
              </a:ext>
            </a:extLst>
          </p:cNvPr>
          <p:cNvSpPr>
            <a:spLocks noGrp="1"/>
          </p:cNvSpPr>
          <p:nvPr>
            <p:ph type="ftr" sz="quarter" idx="3"/>
          </p:nvPr>
        </p:nvSpPr>
        <p:spPr>
          <a:xfrm>
            <a:off x="7696200" y="6438900"/>
            <a:ext cx="4114800" cy="365125"/>
          </a:xfrm>
          <a:prstGeom prst="rect">
            <a:avLst/>
          </a:prstGeom>
        </p:spPr>
        <p:txBody>
          <a:bodyPr vert="horz" lIns="91440" tIns="45720" rIns="91440" bIns="45720" rtlCol="0" anchor="ctr"/>
          <a:lstStyle>
            <a:lvl1pPr algn="r">
              <a:defRPr sz="1200" b="1">
                <a:solidFill>
                  <a:schemeClr val="bg2">
                    <a:lumMod val="90000"/>
                  </a:schemeClr>
                </a:solidFill>
                <a:latin typeface="Arial" panose="020B0604020202020204" pitchFamily="34" charset="0"/>
                <a:cs typeface="Arial" panose="020B0604020202020204" pitchFamily="34"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E7E6E6">
                    <a:lumMod val="90000"/>
                  </a:srgbClr>
                </a:solidFill>
                <a:effectLst/>
                <a:uLnTx/>
                <a:uFillTx/>
                <a:latin typeface="Arial" panose="020B0604020202020204" pitchFamily="34" charset="0"/>
                <a:ea typeface="+mn-ea"/>
                <a:cs typeface="Arial" panose="020B0604020202020204" pitchFamily="34" charset="0"/>
              </a:rPr>
              <a:t>DRAFT - NASA WILL PROVIDE FINAL SLIDES</a:t>
            </a:r>
          </a:p>
        </p:txBody>
      </p:sp>
    </p:spTree>
    <p:extLst>
      <p:ext uri="{BB962C8B-B14F-4D97-AF65-F5344CB8AC3E}">
        <p14:creationId xmlns:p14="http://schemas.microsoft.com/office/powerpoint/2010/main" val="2537412472"/>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 preserve="1">
  <p:cSld name="Title and Content - Triangl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74D18E7-FB22-AE45-BE29-23FC8A758097}"/>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BD015F3A-B103-9D43-874F-AF0B11A38D3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96A49B-6BBF-5A4E-8342-5A880A3A064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344D7-BCFF-784E-8975-79A0932C5E6B}"/>
              </a:ext>
            </a:extLst>
          </p:cNvPr>
          <p:cNvSpPr>
            <a:spLocks noGrp="1"/>
          </p:cNvSpPr>
          <p:nvPr>
            <p:ph type="dt" sz="half" idx="10"/>
          </p:nvPr>
        </p:nvSpPr>
        <p:spPr/>
        <p:txBody>
          <a:bodyPr/>
          <a:lstStyle/>
          <a:p>
            <a:fld id="{9F9297F5-C30D-294B-80FE-3CC63B165F97}" type="datetimeFigureOut">
              <a:rPr lang="en-US" smtClean="0"/>
              <a:t>8/31/2022</a:t>
            </a:fld>
            <a:endParaRPr lang="en-US" dirty="0"/>
          </a:p>
        </p:txBody>
      </p:sp>
      <p:sp>
        <p:nvSpPr>
          <p:cNvPr id="5" name="Footer Placeholder 4">
            <a:extLst>
              <a:ext uri="{FF2B5EF4-FFF2-40B4-BE49-F238E27FC236}">
                <a16:creationId xmlns:a16="http://schemas.microsoft.com/office/drawing/2014/main" id="{469A30E6-0B82-5D40-A654-76CD6D3EC6A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355528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69E59E8-1875-B141-9FDB-1641CDE39FD5}"/>
              </a:ext>
            </a:extLst>
          </p:cNvPr>
          <p:cNvSpPr>
            <a:spLocks noGrp="1"/>
          </p:cNvSpPr>
          <p:nvPr>
            <p:ph type="dt" sz="half" idx="10"/>
          </p:nvPr>
        </p:nvSpPr>
        <p:spPr/>
        <p:txBody>
          <a:bodyPr/>
          <a:lstStyle/>
          <a:p>
            <a:fld id="{9F9297F5-C30D-294B-80FE-3CC63B165F97}" type="datetimeFigureOut">
              <a:rPr lang="en-US" smtClean="0"/>
              <a:t>8/31/2022</a:t>
            </a:fld>
            <a:endParaRPr lang="en-US" dirty="0"/>
          </a:p>
        </p:txBody>
      </p:sp>
      <p:sp>
        <p:nvSpPr>
          <p:cNvPr id="3" name="Footer Placeholder 2">
            <a:extLst>
              <a:ext uri="{FF2B5EF4-FFF2-40B4-BE49-F238E27FC236}">
                <a16:creationId xmlns:a16="http://schemas.microsoft.com/office/drawing/2014/main" id="{842D66B3-E2E9-3F46-B8EA-87CDA0E4EBBB}"/>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4421A84-9834-FF4B-BBAF-34F4F9586BC5}"/>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33219110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8EC79D9E-516D-6F46-A8E2-A873605E070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2" name="TextBox 11">
            <a:extLst>
              <a:ext uri="{FF2B5EF4-FFF2-40B4-BE49-F238E27FC236}">
                <a16:creationId xmlns:a16="http://schemas.microsoft.com/office/drawing/2014/main" id="{AC6D95EA-4B47-6349-B2C2-212D3ECD8E89}"/>
              </a:ext>
            </a:extLst>
          </p:cNvPr>
          <p:cNvSpPr txBox="1"/>
          <p:nvPr userDrawn="1"/>
        </p:nvSpPr>
        <p:spPr>
          <a:xfrm>
            <a:off x="9337400" y="555511"/>
            <a:ext cx="1534160" cy="33855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dirty="0">
                <a:solidFill>
                  <a:schemeClr val="bg1"/>
                </a:solidFill>
                <a:latin typeface="Arial" panose="020B0604020202020204" pitchFamily="34" charset="0"/>
                <a:cs typeface="Arial" panose="020B0604020202020204" pitchFamily="34" charset="0"/>
              </a:rPr>
              <a:t>National Aeronautics and</a:t>
            </a:r>
            <a:br>
              <a:rPr lang="en-US" sz="800" dirty="0">
                <a:solidFill>
                  <a:schemeClr val="bg1"/>
                </a:solidFill>
                <a:latin typeface="Arial" panose="020B0604020202020204" pitchFamily="34" charset="0"/>
                <a:cs typeface="Arial" panose="020B0604020202020204" pitchFamily="34" charset="0"/>
              </a:rPr>
            </a:br>
            <a:r>
              <a:rPr lang="en-US" sz="800" dirty="0">
                <a:solidFill>
                  <a:schemeClr val="bg1"/>
                </a:solidFill>
                <a:latin typeface="Arial" panose="020B0604020202020204" pitchFamily="34" charset="0"/>
                <a:cs typeface="Arial" panose="020B0604020202020204" pitchFamily="34" charset="0"/>
              </a:rPr>
              <a:t>Space Administration</a:t>
            </a:r>
            <a:endParaRPr lang="en-US" sz="800" dirty="0">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E43E0EB3-2DBC-0F40-98D0-6652C60A2C81}"/>
              </a:ext>
            </a:extLst>
          </p:cNvPr>
          <p:cNvSpPr>
            <a:spLocks noGrp="1"/>
          </p:cNvSpPr>
          <p:nvPr>
            <p:ph type="ctrTitle" hasCustomPrompt="1"/>
          </p:nvPr>
        </p:nvSpPr>
        <p:spPr>
          <a:xfrm>
            <a:off x="807260" y="2346960"/>
            <a:ext cx="7676340" cy="1274762"/>
          </a:xfrm>
        </p:spPr>
        <p:txBody>
          <a:bodyPr anchor="t">
            <a:noAutofit/>
          </a:bodyPr>
          <a:lstStyle>
            <a:lvl1pPr algn="l">
              <a:defRPr sz="4700" b="1" i="0">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78C9FCCA-7E9F-8345-AE4B-8A1649D460B3}"/>
              </a:ext>
            </a:extLst>
          </p:cNvPr>
          <p:cNvSpPr>
            <a:spLocks noGrp="1"/>
          </p:cNvSpPr>
          <p:nvPr>
            <p:ph type="subTitle" idx="1" hasCustomPrompt="1"/>
          </p:nvPr>
        </p:nvSpPr>
        <p:spPr>
          <a:xfrm>
            <a:off x="807260" y="3769360"/>
            <a:ext cx="7676340" cy="1488440"/>
          </a:xfrm>
        </p:spPr>
        <p:txBody>
          <a:bodyPr>
            <a:normAutofit/>
          </a:bodyPr>
          <a:lstStyle>
            <a:lvl1pPr marL="0" indent="0" algn="l">
              <a:buNone/>
              <a:defRPr sz="20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9" name="Picture 8">
            <a:extLst>
              <a:ext uri="{FF2B5EF4-FFF2-40B4-BE49-F238E27FC236}">
                <a16:creationId xmlns:a16="http://schemas.microsoft.com/office/drawing/2014/main" id="{9D3539AA-42F9-1441-85F8-283DA3D37ED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cxnSp>
        <p:nvCxnSpPr>
          <p:cNvPr id="10" name="Straight Connector 9">
            <a:extLst>
              <a:ext uri="{FF2B5EF4-FFF2-40B4-BE49-F238E27FC236}">
                <a16:creationId xmlns:a16="http://schemas.microsoft.com/office/drawing/2014/main" id="{95BD057C-84C7-8D48-BA37-A5E3FFABAAA6}"/>
              </a:ext>
            </a:extLst>
          </p:cNvPr>
          <p:cNvCxnSpPr>
            <a:cxnSpLocks/>
          </p:cNvCxnSpPr>
          <p:nvPr userDrawn="1"/>
        </p:nvCxnSpPr>
        <p:spPr>
          <a:xfrm>
            <a:off x="10900061" y="307703"/>
            <a:ext cx="0" cy="8456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3FCEA98A-6763-E14A-83EC-293F9BF56540}"/>
              </a:ext>
            </a:extLst>
          </p:cNvPr>
          <p:cNvSpPr txBox="1"/>
          <p:nvPr userDrawn="1"/>
        </p:nvSpPr>
        <p:spPr>
          <a:xfrm>
            <a:off x="10363913" y="6452046"/>
            <a:ext cx="1534160" cy="21544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dirty="0">
                <a:solidFill>
                  <a:schemeClr val="bg1"/>
                </a:solidFill>
                <a:latin typeface="Arial" panose="020B0604020202020204" pitchFamily="34" charset="0"/>
                <a:cs typeface="Arial" panose="020B0604020202020204" pitchFamily="34" charset="0"/>
              </a:rPr>
              <a:t>www.nasa.gov</a:t>
            </a:r>
            <a:endParaRPr lang="en-US" sz="800" dirty="0">
              <a:latin typeface="Arial" panose="020B0604020202020204" pitchFamily="34" charset="0"/>
              <a:cs typeface="Arial" panose="020B0604020202020204" pitchFamily="34" charset="0"/>
            </a:endParaRPr>
          </a:p>
        </p:txBody>
      </p:sp>
      <p:sp>
        <p:nvSpPr>
          <p:cNvPr id="16" name="Date Placeholder 15">
            <a:extLst>
              <a:ext uri="{FF2B5EF4-FFF2-40B4-BE49-F238E27FC236}">
                <a16:creationId xmlns:a16="http://schemas.microsoft.com/office/drawing/2014/main" id="{F59C2EB3-E198-FD49-8F89-87A452375BC5}"/>
              </a:ext>
            </a:extLst>
          </p:cNvPr>
          <p:cNvSpPr>
            <a:spLocks noGrp="1"/>
          </p:cNvSpPr>
          <p:nvPr>
            <p:ph type="dt" sz="half" idx="10"/>
          </p:nvPr>
        </p:nvSpPr>
        <p:spPr/>
        <p:txBody>
          <a:bodyPr/>
          <a:lstStyle/>
          <a:p>
            <a:fld id="{9F9297F5-C30D-294B-80FE-3CC63B165F97}" type="datetimeFigureOut">
              <a:rPr lang="en-US" smtClean="0"/>
              <a:pPr/>
              <a:t>8/31/2022</a:t>
            </a:fld>
            <a:endParaRPr lang="en-US" dirty="0"/>
          </a:p>
        </p:txBody>
      </p:sp>
      <p:sp>
        <p:nvSpPr>
          <p:cNvPr id="17" name="Footer Placeholder 16">
            <a:extLst>
              <a:ext uri="{FF2B5EF4-FFF2-40B4-BE49-F238E27FC236}">
                <a16:creationId xmlns:a16="http://schemas.microsoft.com/office/drawing/2014/main" id="{D9B83BAB-DC43-CD4D-96EE-48E7DC07F836}"/>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247759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D18CE027-AC88-4748-A701-5DA65FB95D78}" type="datetimeFigureOut">
              <a:rPr lang="en-US" smtClean="0"/>
              <a:t>8/31/2022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19AD93-5331-4681-81C3-51905F4FEEBE}" type="slidenum">
              <a:rPr lang="en-US" smtClean="0"/>
              <a:t>‹#›</a:t>
            </a:fld>
            <a:endParaRPr lang="en-US" dirty="0"/>
          </a:p>
        </p:txBody>
      </p:sp>
      <p:sp>
        <p:nvSpPr>
          <p:cNvPr id="7" name="Title Placeholder 1"/>
          <p:cNvSpPr>
            <a:spLocks noGrp="1"/>
          </p:cNvSpPr>
          <p:nvPr>
            <p:ph type="title"/>
          </p:nvPr>
        </p:nvSpPr>
        <p:spPr>
          <a:xfrm>
            <a:off x="-1" y="1"/>
            <a:ext cx="10916529" cy="910539"/>
          </a:xfrm>
          <a:prstGeom prst="rect">
            <a:avLst/>
          </a:prstGeom>
        </p:spPr>
        <p:txBody>
          <a:bodyPr vert="horz" lIns="91440" tIns="45720" rIns="91440" bIns="45720" rtlCol="0" anchor="ctr">
            <a:normAutofit/>
          </a:bodyPr>
          <a:lstStyle>
            <a:lvl1pPr>
              <a:defRPr sz="3200"/>
            </a:lvl1pPr>
          </a:lstStyle>
          <a:p>
            <a:r>
              <a:rPr lang="en-US" dirty="0"/>
              <a:t>Click to edit Master title style</a:t>
            </a:r>
          </a:p>
        </p:txBody>
      </p:sp>
    </p:spTree>
    <p:extLst>
      <p:ext uri="{BB962C8B-B14F-4D97-AF65-F5344CB8AC3E}">
        <p14:creationId xmlns:p14="http://schemas.microsoft.com/office/powerpoint/2010/main" val="980813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A0EB3-F186-354B-9BFE-C379EC6AF45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73CCBB0-51C3-2F48-8D70-04ECAB38F36D}"/>
              </a:ext>
            </a:extLst>
          </p:cNvPr>
          <p:cNvSpPr>
            <a:spLocks noGrp="1"/>
          </p:cNvSpPr>
          <p:nvPr>
            <p:ph type="dt" sz="half" idx="10"/>
          </p:nvPr>
        </p:nvSpPr>
        <p:spPr/>
        <p:txBody>
          <a:bodyPr/>
          <a:lstStyle/>
          <a:p>
            <a:fld id="{9F9297F5-C30D-294B-80FE-3CC63B165F97}" type="datetimeFigureOut">
              <a:rPr lang="en-US" smtClean="0"/>
              <a:t>8/31/2022</a:t>
            </a:fld>
            <a:endParaRPr lang="en-US" dirty="0"/>
          </a:p>
        </p:txBody>
      </p:sp>
      <p:sp>
        <p:nvSpPr>
          <p:cNvPr id="4" name="Footer Placeholder 3">
            <a:extLst>
              <a:ext uri="{FF2B5EF4-FFF2-40B4-BE49-F238E27FC236}">
                <a16:creationId xmlns:a16="http://schemas.microsoft.com/office/drawing/2014/main" id="{FA078886-FFB1-4843-BF32-3DD3EB91F5FE}"/>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792DA97E-A7FF-3A40-B2BF-19DE68288394}"/>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319812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714483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userDrawn="1">
  <p:cSld name="1_Dark Content Chart">
    <p:bg>
      <p:bgPr>
        <a:solidFill>
          <a:schemeClr val="tx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1624EE9-E6CC-2F45-AAD2-8F2B1AD18879}"/>
              </a:ext>
            </a:extLst>
          </p:cNvPr>
          <p:cNvSpPr/>
          <p:nvPr userDrawn="1"/>
        </p:nvSpPr>
        <p:spPr>
          <a:xfrm>
            <a:off x="11172092" y="0"/>
            <a:ext cx="1019908" cy="2046514"/>
          </a:xfrm>
          <a:prstGeom prst="rect">
            <a:avLst/>
          </a:prstGeom>
          <a:gradFill flip="none" rotWithShape="1">
            <a:gsLst>
              <a:gs pos="15000">
                <a:schemeClr val="tx1"/>
              </a:gs>
              <a:gs pos="100000">
                <a:schemeClr val="tx1">
                  <a:tint val="23500"/>
                  <a:satMod val="160000"/>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13062A6D-94B1-5A43-9B66-ED165FEE755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169356" y="200226"/>
            <a:ext cx="906811" cy="752274"/>
          </a:xfrm>
          <a:prstGeom prst="rect">
            <a:avLst/>
          </a:prstGeom>
        </p:spPr>
      </p:pic>
    </p:spTree>
    <p:extLst>
      <p:ext uri="{BB962C8B-B14F-4D97-AF65-F5344CB8AC3E}">
        <p14:creationId xmlns:p14="http://schemas.microsoft.com/office/powerpoint/2010/main" val="1554630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userDrawn="1">
  <p:cSld name="6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BB19F1BC-97A0-4041-9A10-9B232CBE1E7B}"/>
              </a:ext>
            </a:extLst>
          </p:cNvPr>
          <p:cNvSpPr>
            <a:spLocks noGrp="1"/>
          </p:cNvSpPr>
          <p:nvPr>
            <p:ph type="pic" sz="quarter" idx="10"/>
          </p:nvPr>
        </p:nvSpPr>
        <p:spPr>
          <a:xfrm>
            <a:off x="0" y="0"/>
            <a:ext cx="12192000" cy="6858000"/>
          </a:xfrm>
          <a:prstGeom prst="rect">
            <a:avLst/>
          </a:prstGeom>
        </p:spPr>
        <p:txBody>
          <a:bodyPr/>
          <a:lstStyle/>
          <a:p>
            <a:endParaRPr lang="en-US" dirty="0"/>
          </a:p>
        </p:txBody>
      </p:sp>
    </p:spTree>
    <p:extLst>
      <p:ext uri="{BB962C8B-B14F-4D97-AF65-F5344CB8AC3E}">
        <p14:creationId xmlns:p14="http://schemas.microsoft.com/office/powerpoint/2010/main" val="3110416027"/>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BB19F1BC-97A0-4041-9A10-9B232CBE1E7B}"/>
              </a:ext>
            </a:extLst>
          </p:cNvPr>
          <p:cNvSpPr>
            <a:spLocks noGrp="1"/>
          </p:cNvSpPr>
          <p:nvPr>
            <p:ph type="pic" sz="quarter" idx="10"/>
          </p:nvPr>
        </p:nvSpPr>
        <p:spPr>
          <a:xfrm>
            <a:off x="6096000" y="0"/>
            <a:ext cx="6096000" cy="6858000"/>
          </a:xfrm>
          <a:prstGeom prst="rect">
            <a:avLst/>
          </a:prstGeom>
        </p:spPr>
        <p:txBody>
          <a:bodyPr/>
          <a:lstStyle>
            <a:lvl1pPr>
              <a:defRPr>
                <a:latin typeface="Arial" panose="020B0604020202020204" pitchFamily="34" charset="0"/>
                <a:cs typeface="Arial" panose="020B0604020202020204" pitchFamily="34" charset="0"/>
              </a:defRPr>
            </a:lvl1pPr>
          </a:lstStyle>
          <a:p>
            <a:endParaRPr lang="en-US"/>
          </a:p>
        </p:txBody>
      </p:sp>
      <p:sp>
        <p:nvSpPr>
          <p:cNvPr id="3" name="Title 1">
            <a:extLst>
              <a:ext uri="{FF2B5EF4-FFF2-40B4-BE49-F238E27FC236}">
                <a16:creationId xmlns:a16="http://schemas.microsoft.com/office/drawing/2014/main" id="{6F57C03D-45A7-744C-9A4E-84DDE62D68C2}"/>
              </a:ext>
            </a:extLst>
          </p:cNvPr>
          <p:cNvSpPr>
            <a:spLocks noGrp="1"/>
          </p:cNvSpPr>
          <p:nvPr>
            <p:ph type="title"/>
          </p:nvPr>
        </p:nvSpPr>
        <p:spPr>
          <a:xfrm>
            <a:off x="381000" y="381001"/>
            <a:ext cx="5343939" cy="533400"/>
          </a:xfrm>
          <a:prstGeom prst="rect">
            <a:avLst/>
          </a:prstGeom>
        </p:spPr>
        <p:txBody>
          <a:bodyPr/>
          <a:lstStyle>
            <a:lvl1pPr>
              <a:defRPr sz="3200">
                <a:latin typeface="Arial" panose="020B0604020202020204" pitchFamily="34" charset="0"/>
                <a:cs typeface="Arial" panose="020B0604020202020204" pitchFamily="34" charset="0"/>
              </a:defRPr>
            </a:lvl1pPr>
          </a:lstStyle>
          <a:p>
            <a:r>
              <a:rPr lang="en-US"/>
              <a:t>Click to edit Master title style</a:t>
            </a:r>
          </a:p>
        </p:txBody>
      </p:sp>
      <p:sp>
        <p:nvSpPr>
          <p:cNvPr id="5" name="Text Placeholder 6">
            <a:extLst>
              <a:ext uri="{FF2B5EF4-FFF2-40B4-BE49-F238E27FC236}">
                <a16:creationId xmlns:a16="http://schemas.microsoft.com/office/drawing/2014/main" id="{0CE84BC0-5052-0245-B694-B6AC1EA0FE0D}"/>
              </a:ext>
            </a:extLst>
          </p:cNvPr>
          <p:cNvSpPr>
            <a:spLocks noGrp="1"/>
          </p:cNvSpPr>
          <p:nvPr>
            <p:ph type="body" sz="quarter" idx="11"/>
          </p:nvPr>
        </p:nvSpPr>
        <p:spPr>
          <a:xfrm>
            <a:off x="381000" y="1182688"/>
            <a:ext cx="5343939" cy="5294312"/>
          </a:xfrm>
          <a:prstGeom prst="rect">
            <a:avLst/>
          </a:prstGeom>
        </p:spPr>
        <p:txBody>
          <a:bodyPr/>
          <a:lstStyle>
            <a:lvl1pPr>
              <a:defRPr sz="2000">
                <a:latin typeface="Arial" panose="020B0604020202020204" pitchFamily="34" charset="0"/>
                <a:cs typeface="Arial" panose="020B0604020202020204" pitchFamily="34" charset="0"/>
              </a:defRPr>
            </a:lvl1pPr>
            <a:lvl2pPr>
              <a:defRPr sz="1800">
                <a:latin typeface="Arial" panose="020B0604020202020204" pitchFamily="34" charset="0"/>
                <a:cs typeface="Arial" panose="020B0604020202020204" pitchFamily="34" charset="0"/>
              </a:defRPr>
            </a:lvl2pPr>
            <a:lvl3pPr>
              <a:defRPr sz="1600">
                <a:latin typeface="Arial" panose="020B0604020202020204" pitchFamily="34" charset="0"/>
                <a:cs typeface="Arial" panose="020B0604020202020204" pitchFamily="34" charset="0"/>
              </a:defRPr>
            </a:lvl3pPr>
            <a:lvl4pPr>
              <a:defRPr sz="1800"/>
            </a:lvl4pPr>
            <a:lvl5pPr>
              <a:defRPr sz="1800"/>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828120073"/>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extLst>
    <p:ext uri="{DCECCB84-F9BA-43D5-87BE-67443E8EF086}">
      <p15:sldGuideLst xmlns:p15="http://schemas.microsoft.com/office/powerpoint/2012/main">
        <p15:guide id="1" pos="5760">
          <p15:clr>
            <a:srgbClr val="FBAE40"/>
          </p15:clr>
        </p15:guide>
      </p15:sldGuideLst>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8EC79D9E-516D-6F46-A8E2-A873605E070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2" name="TextBox 11">
            <a:extLst>
              <a:ext uri="{FF2B5EF4-FFF2-40B4-BE49-F238E27FC236}">
                <a16:creationId xmlns:a16="http://schemas.microsoft.com/office/drawing/2014/main" id="{AC6D95EA-4B47-6349-B2C2-212D3ECD8E89}"/>
              </a:ext>
            </a:extLst>
          </p:cNvPr>
          <p:cNvSpPr txBox="1"/>
          <p:nvPr userDrawn="1"/>
        </p:nvSpPr>
        <p:spPr>
          <a:xfrm>
            <a:off x="9337400" y="555511"/>
            <a:ext cx="1534160" cy="33855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dirty="0">
                <a:solidFill>
                  <a:schemeClr val="bg1"/>
                </a:solidFill>
                <a:latin typeface="Arial" panose="020B0604020202020204" pitchFamily="34" charset="0"/>
                <a:cs typeface="Arial" panose="020B0604020202020204" pitchFamily="34" charset="0"/>
              </a:rPr>
              <a:t>National Aeronautics and</a:t>
            </a:r>
            <a:br>
              <a:rPr lang="en-US" sz="800" dirty="0">
                <a:solidFill>
                  <a:schemeClr val="bg1"/>
                </a:solidFill>
                <a:latin typeface="Arial" panose="020B0604020202020204" pitchFamily="34" charset="0"/>
                <a:cs typeface="Arial" panose="020B0604020202020204" pitchFamily="34" charset="0"/>
              </a:rPr>
            </a:br>
            <a:r>
              <a:rPr lang="en-US" sz="800" dirty="0">
                <a:solidFill>
                  <a:schemeClr val="bg1"/>
                </a:solidFill>
                <a:latin typeface="Arial" panose="020B0604020202020204" pitchFamily="34" charset="0"/>
                <a:cs typeface="Arial" panose="020B0604020202020204" pitchFamily="34" charset="0"/>
              </a:rPr>
              <a:t>Space Administration</a:t>
            </a:r>
            <a:endParaRPr lang="en-US" sz="800" dirty="0">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E43E0EB3-2DBC-0F40-98D0-6652C60A2C81}"/>
              </a:ext>
            </a:extLst>
          </p:cNvPr>
          <p:cNvSpPr>
            <a:spLocks noGrp="1"/>
          </p:cNvSpPr>
          <p:nvPr>
            <p:ph type="ctrTitle" hasCustomPrompt="1"/>
          </p:nvPr>
        </p:nvSpPr>
        <p:spPr>
          <a:xfrm>
            <a:off x="807260" y="2346960"/>
            <a:ext cx="7676340" cy="1274762"/>
          </a:xfrm>
        </p:spPr>
        <p:txBody>
          <a:bodyPr anchor="t">
            <a:noAutofit/>
          </a:bodyPr>
          <a:lstStyle>
            <a:lvl1pPr algn="l">
              <a:defRPr sz="4700" b="1" i="0">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78C9FCCA-7E9F-8345-AE4B-8A1649D460B3}"/>
              </a:ext>
            </a:extLst>
          </p:cNvPr>
          <p:cNvSpPr>
            <a:spLocks noGrp="1"/>
          </p:cNvSpPr>
          <p:nvPr>
            <p:ph type="subTitle" idx="1" hasCustomPrompt="1"/>
          </p:nvPr>
        </p:nvSpPr>
        <p:spPr>
          <a:xfrm>
            <a:off x="807260" y="3769360"/>
            <a:ext cx="7676340" cy="1488440"/>
          </a:xfrm>
        </p:spPr>
        <p:txBody>
          <a:bodyPr>
            <a:normAutofit/>
          </a:bodyPr>
          <a:lstStyle>
            <a:lvl1pPr marL="0" indent="0" algn="l">
              <a:buNone/>
              <a:defRPr sz="20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9" name="Picture 8">
            <a:extLst>
              <a:ext uri="{FF2B5EF4-FFF2-40B4-BE49-F238E27FC236}">
                <a16:creationId xmlns:a16="http://schemas.microsoft.com/office/drawing/2014/main" id="{9D3539AA-42F9-1441-85F8-283DA3D37ED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cxnSp>
        <p:nvCxnSpPr>
          <p:cNvPr id="10" name="Straight Connector 9">
            <a:extLst>
              <a:ext uri="{FF2B5EF4-FFF2-40B4-BE49-F238E27FC236}">
                <a16:creationId xmlns:a16="http://schemas.microsoft.com/office/drawing/2014/main" id="{95BD057C-84C7-8D48-BA37-A5E3FFABAAA6}"/>
              </a:ext>
            </a:extLst>
          </p:cNvPr>
          <p:cNvCxnSpPr>
            <a:cxnSpLocks/>
          </p:cNvCxnSpPr>
          <p:nvPr userDrawn="1"/>
        </p:nvCxnSpPr>
        <p:spPr>
          <a:xfrm>
            <a:off x="10900061" y="307703"/>
            <a:ext cx="0" cy="8456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3FCEA98A-6763-E14A-83EC-293F9BF56540}"/>
              </a:ext>
            </a:extLst>
          </p:cNvPr>
          <p:cNvSpPr txBox="1"/>
          <p:nvPr userDrawn="1"/>
        </p:nvSpPr>
        <p:spPr>
          <a:xfrm>
            <a:off x="10363913" y="6452046"/>
            <a:ext cx="1534160" cy="21544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dirty="0">
                <a:solidFill>
                  <a:schemeClr val="bg1"/>
                </a:solidFill>
                <a:latin typeface="Arial" panose="020B0604020202020204" pitchFamily="34" charset="0"/>
                <a:cs typeface="Arial" panose="020B0604020202020204" pitchFamily="34" charset="0"/>
              </a:rPr>
              <a:t>www.nasa.gov</a:t>
            </a:r>
            <a:endParaRPr lang="en-US" sz="800" dirty="0">
              <a:latin typeface="Arial" panose="020B0604020202020204" pitchFamily="34" charset="0"/>
              <a:cs typeface="Arial" panose="020B0604020202020204" pitchFamily="34" charset="0"/>
            </a:endParaRPr>
          </a:p>
        </p:txBody>
      </p:sp>
      <p:sp>
        <p:nvSpPr>
          <p:cNvPr id="16" name="Date Placeholder 15">
            <a:extLst>
              <a:ext uri="{FF2B5EF4-FFF2-40B4-BE49-F238E27FC236}">
                <a16:creationId xmlns:a16="http://schemas.microsoft.com/office/drawing/2014/main" id="{F59C2EB3-E198-FD49-8F89-87A452375BC5}"/>
              </a:ext>
            </a:extLst>
          </p:cNvPr>
          <p:cNvSpPr>
            <a:spLocks noGrp="1"/>
          </p:cNvSpPr>
          <p:nvPr>
            <p:ph type="dt" sz="half" idx="10"/>
          </p:nvPr>
        </p:nvSpPr>
        <p:spPr/>
        <p:txBody>
          <a:bodyPr/>
          <a:lstStyle/>
          <a:p>
            <a:fld id="{9F9297F5-C30D-294B-80FE-3CC63B165F97}" type="datetimeFigureOut">
              <a:rPr lang="en-US" smtClean="0"/>
              <a:pPr/>
              <a:t>8/31/2022</a:t>
            </a:fld>
            <a:endParaRPr lang="en-US" dirty="0"/>
          </a:p>
        </p:txBody>
      </p:sp>
      <p:sp>
        <p:nvSpPr>
          <p:cNvPr id="17" name="Footer Placeholder 16">
            <a:extLst>
              <a:ext uri="{FF2B5EF4-FFF2-40B4-BE49-F238E27FC236}">
                <a16:creationId xmlns:a16="http://schemas.microsoft.com/office/drawing/2014/main" id="{D9B83BAB-DC43-CD4D-96EE-48E7DC07F836}"/>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199475444"/>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type="obj" preserve="1">
  <p:cSld name="Title and Content - Triangl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74D18E7-FB22-AE45-BE29-23FC8A758097}"/>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BD015F3A-B103-9D43-874F-AF0B11A38D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96A49B-6BBF-5A4E-8342-5A880A3A064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344D7-BCFF-784E-8975-79A0932C5E6B}"/>
              </a:ext>
            </a:extLst>
          </p:cNvPr>
          <p:cNvSpPr>
            <a:spLocks noGrp="1"/>
          </p:cNvSpPr>
          <p:nvPr>
            <p:ph type="dt" sz="half" idx="10"/>
          </p:nvPr>
        </p:nvSpPr>
        <p:spPr/>
        <p:txBody>
          <a:bodyPr/>
          <a:lstStyle/>
          <a:p>
            <a:fld id="{9F9297F5-C30D-294B-80FE-3CC63B165F97}" type="datetimeFigureOut">
              <a:rPr lang="en-US" smtClean="0"/>
              <a:t>8/31/2022</a:t>
            </a:fld>
            <a:endParaRPr lang="en-US" dirty="0"/>
          </a:p>
        </p:txBody>
      </p:sp>
      <p:sp>
        <p:nvSpPr>
          <p:cNvPr id="5" name="Footer Placeholder 4">
            <a:extLst>
              <a:ext uri="{FF2B5EF4-FFF2-40B4-BE49-F238E27FC236}">
                <a16:creationId xmlns:a16="http://schemas.microsoft.com/office/drawing/2014/main" id="{469A30E6-0B82-5D40-A654-76CD6D3EC6A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896955848"/>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type="obj" preserve="1">
  <p:cSld name="Title and Content - Swoosh">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DCE7D43-9C45-F74B-ADC2-8A75B590AEB4}"/>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96A49B-6BBF-5A4E-8342-5A880A3A064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344D7-BCFF-784E-8975-79A0932C5E6B}"/>
              </a:ext>
            </a:extLst>
          </p:cNvPr>
          <p:cNvSpPr>
            <a:spLocks noGrp="1"/>
          </p:cNvSpPr>
          <p:nvPr>
            <p:ph type="dt" sz="half" idx="10"/>
          </p:nvPr>
        </p:nvSpPr>
        <p:spPr/>
        <p:txBody>
          <a:bodyPr/>
          <a:lstStyle/>
          <a:p>
            <a:fld id="{9F9297F5-C30D-294B-80FE-3CC63B165F97}" type="datetimeFigureOut">
              <a:rPr lang="en-US" smtClean="0"/>
              <a:t>8/31/2022</a:t>
            </a:fld>
            <a:endParaRPr lang="en-US" dirty="0"/>
          </a:p>
        </p:txBody>
      </p:sp>
      <p:sp>
        <p:nvSpPr>
          <p:cNvPr id="5" name="Footer Placeholder 4">
            <a:extLst>
              <a:ext uri="{FF2B5EF4-FFF2-40B4-BE49-F238E27FC236}">
                <a16:creationId xmlns:a16="http://schemas.microsoft.com/office/drawing/2014/main" id="{469A30E6-0B82-5D40-A654-76CD6D3EC6A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p:txBody>
          <a:bodyPr/>
          <a:lstStyle/>
          <a:p>
            <a:fld id="{AAA21668-7E2D-D34B-8F28-D8590BEFEB53}" type="slidenum">
              <a:rPr lang="en-US" smtClean="0"/>
              <a:t>‹#›</a:t>
            </a:fld>
            <a:endParaRPr lang="en-US" dirty="0"/>
          </a:p>
        </p:txBody>
      </p:sp>
      <p:pic>
        <p:nvPicPr>
          <p:cNvPr id="11" name="Picture 10">
            <a:extLst>
              <a:ext uri="{FF2B5EF4-FFF2-40B4-BE49-F238E27FC236}">
                <a16:creationId xmlns:a16="http://schemas.microsoft.com/office/drawing/2014/main" id="{7F90E324-EC4A-A541-B8D1-BDBE5CDEDE5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Tree>
    <p:extLst>
      <p:ext uri="{BB962C8B-B14F-4D97-AF65-F5344CB8AC3E}">
        <p14:creationId xmlns:p14="http://schemas.microsoft.com/office/powerpoint/2010/main" val="3434990615"/>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A0EB3-F186-354B-9BFE-C379EC6AF45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73CCBB0-51C3-2F48-8D70-04ECAB38F36D}"/>
              </a:ext>
            </a:extLst>
          </p:cNvPr>
          <p:cNvSpPr>
            <a:spLocks noGrp="1"/>
          </p:cNvSpPr>
          <p:nvPr>
            <p:ph type="dt" sz="half" idx="10"/>
          </p:nvPr>
        </p:nvSpPr>
        <p:spPr/>
        <p:txBody>
          <a:bodyPr/>
          <a:lstStyle/>
          <a:p>
            <a:fld id="{9F9297F5-C30D-294B-80FE-3CC63B165F97}" type="datetimeFigureOut">
              <a:rPr lang="en-US" smtClean="0"/>
              <a:t>8/31/2022</a:t>
            </a:fld>
            <a:endParaRPr lang="en-US" dirty="0"/>
          </a:p>
        </p:txBody>
      </p:sp>
      <p:sp>
        <p:nvSpPr>
          <p:cNvPr id="4" name="Footer Placeholder 3">
            <a:extLst>
              <a:ext uri="{FF2B5EF4-FFF2-40B4-BE49-F238E27FC236}">
                <a16:creationId xmlns:a16="http://schemas.microsoft.com/office/drawing/2014/main" id="{FA078886-FFB1-4843-BF32-3DD3EB91F5FE}"/>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792DA97E-A7FF-3A40-B2BF-19DE68288394}"/>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755890517"/>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69E59E8-1875-B141-9FDB-1641CDE39FD5}"/>
              </a:ext>
            </a:extLst>
          </p:cNvPr>
          <p:cNvSpPr>
            <a:spLocks noGrp="1"/>
          </p:cNvSpPr>
          <p:nvPr>
            <p:ph type="dt" sz="half" idx="10"/>
          </p:nvPr>
        </p:nvSpPr>
        <p:spPr/>
        <p:txBody>
          <a:bodyPr/>
          <a:lstStyle/>
          <a:p>
            <a:fld id="{9F9297F5-C30D-294B-80FE-3CC63B165F97}" type="datetimeFigureOut">
              <a:rPr lang="en-US" smtClean="0"/>
              <a:t>8/31/2022</a:t>
            </a:fld>
            <a:endParaRPr lang="en-US" dirty="0"/>
          </a:p>
        </p:txBody>
      </p:sp>
      <p:sp>
        <p:nvSpPr>
          <p:cNvPr id="3" name="Footer Placeholder 2">
            <a:extLst>
              <a:ext uri="{FF2B5EF4-FFF2-40B4-BE49-F238E27FC236}">
                <a16:creationId xmlns:a16="http://schemas.microsoft.com/office/drawing/2014/main" id="{842D66B3-E2E9-3F46-B8EA-87CDA0E4EBBB}"/>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4421A84-9834-FF4B-BBAF-34F4F9586BC5}"/>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1955839853"/>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D18CE027-AC88-4748-A701-5DA65FB95D78}" type="datetimeFigureOut">
              <a:rPr lang="en-US" smtClean="0"/>
              <a:t>8/31/2022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19AD93-5331-4681-81C3-51905F4FEEBE}" type="slidenum">
              <a:rPr lang="en-US" smtClean="0"/>
              <a:t>‹#›</a:t>
            </a:fld>
            <a:endParaRPr lang="en-US" dirty="0"/>
          </a:p>
        </p:txBody>
      </p:sp>
      <p:sp>
        <p:nvSpPr>
          <p:cNvPr id="7" name="Title Placeholder 1"/>
          <p:cNvSpPr>
            <a:spLocks noGrp="1"/>
          </p:cNvSpPr>
          <p:nvPr>
            <p:ph type="title"/>
          </p:nvPr>
        </p:nvSpPr>
        <p:spPr>
          <a:xfrm>
            <a:off x="-1" y="1"/>
            <a:ext cx="10916529" cy="910539"/>
          </a:xfrm>
          <a:prstGeom prst="rect">
            <a:avLst/>
          </a:prstGeom>
        </p:spPr>
        <p:txBody>
          <a:bodyPr vert="horz" lIns="91440" tIns="45720" rIns="91440" bIns="45720" rtlCol="0" anchor="ctr">
            <a:normAutofit/>
          </a:bodyPr>
          <a:lstStyle>
            <a:lvl1pPr>
              <a:defRPr sz="3200"/>
            </a:lvl1pPr>
          </a:lstStyle>
          <a:p>
            <a:r>
              <a:rPr lang="en-US" dirty="0"/>
              <a:t>Click to edit Master title style</a:t>
            </a:r>
          </a:p>
        </p:txBody>
      </p:sp>
    </p:spTree>
    <p:extLst>
      <p:ext uri="{BB962C8B-B14F-4D97-AF65-F5344CB8AC3E}">
        <p14:creationId xmlns:p14="http://schemas.microsoft.com/office/powerpoint/2010/main" val="378245333"/>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99930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36.xml"/><Relationship Id="rId18" Type="http://schemas.openxmlformats.org/officeDocument/2006/relationships/slideLayout" Target="../slideLayouts/slideLayout41.xml"/><Relationship Id="rId26" Type="http://schemas.openxmlformats.org/officeDocument/2006/relationships/slideLayout" Target="../slideLayouts/slideLayout49.xml"/><Relationship Id="rId3" Type="http://schemas.openxmlformats.org/officeDocument/2006/relationships/slideLayout" Target="../slideLayouts/slideLayout26.xml"/><Relationship Id="rId21" Type="http://schemas.openxmlformats.org/officeDocument/2006/relationships/slideLayout" Target="../slideLayouts/slideLayout44.xml"/><Relationship Id="rId34" Type="http://schemas.openxmlformats.org/officeDocument/2006/relationships/image" Target="../media/image6.png"/><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slideLayout" Target="../slideLayouts/slideLayout40.xml"/><Relationship Id="rId25" Type="http://schemas.openxmlformats.org/officeDocument/2006/relationships/slideLayout" Target="../slideLayouts/slideLayout48.xml"/><Relationship Id="rId33" Type="http://schemas.openxmlformats.org/officeDocument/2006/relationships/image" Target="../media/image5.png"/><Relationship Id="rId2" Type="http://schemas.openxmlformats.org/officeDocument/2006/relationships/slideLayout" Target="../slideLayouts/slideLayout25.xml"/><Relationship Id="rId16" Type="http://schemas.openxmlformats.org/officeDocument/2006/relationships/slideLayout" Target="../slideLayouts/slideLayout39.xml"/><Relationship Id="rId20" Type="http://schemas.openxmlformats.org/officeDocument/2006/relationships/slideLayout" Target="../slideLayouts/slideLayout43.xml"/><Relationship Id="rId29" Type="http://schemas.openxmlformats.org/officeDocument/2006/relationships/slideLayout" Target="../slideLayouts/slideLayout52.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24" Type="http://schemas.openxmlformats.org/officeDocument/2006/relationships/slideLayout" Target="../slideLayouts/slideLayout47.xml"/><Relationship Id="rId32" Type="http://schemas.openxmlformats.org/officeDocument/2006/relationships/theme" Target="../theme/theme3.xml"/><Relationship Id="rId5" Type="http://schemas.openxmlformats.org/officeDocument/2006/relationships/slideLayout" Target="../slideLayouts/slideLayout28.xml"/><Relationship Id="rId15" Type="http://schemas.openxmlformats.org/officeDocument/2006/relationships/slideLayout" Target="../slideLayouts/slideLayout38.xml"/><Relationship Id="rId23" Type="http://schemas.openxmlformats.org/officeDocument/2006/relationships/slideLayout" Target="../slideLayouts/slideLayout46.xml"/><Relationship Id="rId28" Type="http://schemas.openxmlformats.org/officeDocument/2006/relationships/slideLayout" Target="../slideLayouts/slideLayout51.xml"/><Relationship Id="rId10" Type="http://schemas.openxmlformats.org/officeDocument/2006/relationships/slideLayout" Target="../slideLayouts/slideLayout33.xml"/><Relationship Id="rId19" Type="http://schemas.openxmlformats.org/officeDocument/2006/relationships/slideLayout" Target="../slideLayouts/slideLayout42.xml"/><Relationship Id="rId31" Type="http://schemas.openxmlformats.org/officeDocument/2006/relationships/slideLayout" Target="../slideLayouts/slideLayout54.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 Id="rId22" Type="http://schemas.openxmlformats.org/officeDocument/2006/relationships/slideLayout" Target="../slideLayouts/slideLayout45.xml"/><Relationship Id="rId27" Type="http://schemas.openxmlformats.org/officeDocument/2006/relationships/slideLayout" Target="../slideLayouts/slideLayout50.xml"/><Relationship Id="rId30" Type="http://schemas.openxmlformats.org/officeDocument/2006/relationships/slideLayout" Target="../slideLayouts/slideLayout53.xml"/><Relationship Id="rId8"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2.xml"/><Relationship Id="rId13" Type="http://schemas.openxmlformats.org/officeDocument/2006/relationships/theme" Target="../theme/theme4.xml"/><Relationship Id="rId3" Type="http://schemas.openxmlformats.org/officeDocument/2006/relationships/slideLayout" Target="../slideLayouts/slideLayout57.xml"/><Relationship Id="rId7" Type="http://schemas.openxmlformats.org/officeDocument/2006/relationships/slideLayout" Target="../slideLayouts/slideLayout61.xml"/><Relationship Id="rId12" Type="http://schemas.openxmlformats.org/officeDocument/2006/relationships/slideLayout" Target="../slideLayouts/slideLayout66.xml"/><Relationship Id="rId2" Type="http://schemas.openxmlformats.org/officeDocument/2006/relationships/slideLayout" Target="../slideLayouts/slideLayout56.xml"/><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slideLayout" Target="../slideLayouts/slideLayout65.xml"/><Relationship Id="rId5" Type="http://schemas.openxmlformats.org/officeDocument/2006/relationships/slideLayout" Target="../slideLayouts/slideLayout59.xml"/><Relationship Id="rId10" Type="http://schemas.openxmlformats.org/officeDocument/2006/relationships/slideLayout" Target="../slideLayouts/slideLayout64.xml"/><Relationship Id="rId4" Type="http://schemas.openxmlformats.org/officeDocument/2006/relationships/slideLayout" Target="../slideLayouts/slideLayout58.xml"/><Relationship Id="rId9" Type="http://schemas.openxmlformats.org/officeDocument/2006/relationships/slideLayout" Target="../slideLayouts/slideLayout63.xml"/><Relationship Id="rId14" Type="http://schemas.openxmlformats.org/officeDocument/2006/relationships/image" Target="../media/image1.png"/></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69.xml"/><Relationship Id="rId7" Type="http://schemas.openxmlformats.org/officeDocument/2006/relationships/slideLayout" Target="../slideLayouts/slideLayout73.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5" Type="http://schemas.openxmlformats.org/officeDocument/2006/relationships/slideLayout" Target="../slideLayouts/slideLayout71.xml"/><Relationship Id="rId4" Type="http://schemas.openxmlformats.org/officeDocument/2006/relationships/slideLayout" Target="../slideLayouts/slideLayout70.xml"/><Relationship Id="rId9" Type="http://schemas.openxmlformats.org/officeDocument/2006/relationships/image" Target="../media/image36.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1.xml"/><Relationship Id="rId13" Type="http://schemas.openxmlformats.org/officeDocument/2006/relationships/slideLayout" Target="../slideLayouts/slideLayout86.xml"/><Relationship Id="rId3" Type="http://schemas.openxmlformats.org/officeDocument/2006/relationships/slideLayout" Target="../slideLayouts/slideLayout76.xml"/><Relationship Id="rId7" Type="http://schemas.openxmlformats.org/officeDocument/2006/relationships/slideLayout" Target="../slideLayouts/slideLayout80.xml"/><Relationship Id="rId12" Type="http://schemas.openxmlformats.org/officeDocument/2006/relationships/slideLayout" Target="../slideLayouts/slideLayout85.xml"/><Relationship Id="rId2" Type="http://schemas.openxmlformats.org/officeDocument/2006/relationships/slideLayout" Target="../slideLayouts/slideLayout75.xml"/><Relationship Id="rId16" Type="http://schemas.openxmlformats.org/officeDocument/2006/relationships/image" Target="../media/image38.png"/><Relationship Id="rId1" Type="http://schemas.openxmlformats.org/officeDocument/2006/relationships/slideLayout" Target="../slideLayouts/slideLayout74.xml"/><Relationship Id="rId6" Type="http://schemas.openxmlformats.org/officeDocument/2006/relationships/slideLayout" Target="../slideLayouts/slideLayout79.xml"/><Relationship Id="rId11" Type="http://schemas.openxmlformats.org/officeDocument/2006/relationships/slideLayout" Target="../slideLayouts/slideLayout84.xml"/><Relationship Id="rId5" Type="http://schemas.openxmlformats.org/officeDocument/2006/relationships/slideLayout" Target="../slideLayouts/slideLayout78.xml"/><Relationship Id="rId15" Type="http://schemas.openxmlformats.org/officeDocument/2006/relationships/theme" Target="../theme/theme6.xml"/><Relationship Id="rId10" Type="http://schemas.openxmlformats.org/officeDocument/2006/relationships/slideLayout" Target="../slideLayouts/slideLayout83.xml"/><Relationship Id="rId4" Type="http://schemas.openxmlformats.org/officeDocument/2006/relationships/slideLayout" Target="../slideLayouts/slideLayout77.xml"/><Relationship Id="rId9" Type="http://schemas.openxmlformats.org/officeDocument/2006/relationships/slideLayout" Target="../slideLayouts/slideLayout82.xml"/><Relationship Id="rId14" Type="http://schemas.openxmlformats.org/officeDocument/2006/relationships/slideLayout" Target="../slideLayouts/slideLayout87.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95.xml"/><Relationship Id="rId13" Type="http://schemas.openxmlformats.org/officeDocument/2006/relationships/image" Target="../media/image45.png"/><Relationship Id="rId3" Type="http://schemas.openxmlformats.org/officeDocument/2006/relationships/slideLayout" Target="../slideLayouts/slideLayout90.xml"/><Relationship Id="rId7" Type="http://schemas.openxmlformats.org/officeDocument/2006/relationships/slideLayout" Target="../slideLayouts/slideLayout94.xml"/><Relationship Id="rId12" Type="http://schemas.openxmlformats.org/officeDocument/2006/relationships/theme" Target="../theme/theme7.xml"/><Relationship Id="rId2" Type="http://schemas.openxmlformats.org/officeDocument/2006/relationships/slideLayout" Target="../slideLayouts/slideLayout89.xml"/><Relationship Id="rId1" Type="http://schemas.openxmlformats.org/officeDocument/2006/relationships/slideLayout" Target="../slideLayouts/slideLayout88.xml"/><Relationship Id="rId6" Type="http://schemas.openxmlformats.org/officeDocument/2006/relationships/slideLayout" Target="../slideLayouts/slideLayout93.xml"/><Relationship Id="rId11" Type="http://schemas.openxmlformats.org/officeDocument/2006/relationships/slideLayout" Target="../slideLayouts/slideLayout98.xml"/><Relationship Id="rId5" Type="http://schemas.openxmlformats.org/officeDocument/2006/relationships/slideLayout" Target="../slideLayouts/slideLayout92.xml"/><Relationship Id="rId10" Type="http://schemas.openxmlformats.org/officeDocument/2006/relationships/slideLayout" Target="../slideLayouts/slideLayout97.xml"/><Relationship Id="rId4" Type="http://schemas.openxmlformats.org/officeDocument/2006/relationships/slideLayout" Target="../slideLayouts/slideLayout91.xml"/><Relationship Id="rId9" Type="http://schemas.openxmlformats.org/officeDocument/2006/relationships/slideLayout" Target="../slideLayouts/slideLayout96.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06.xml"/><Relationship Id="rId3" Type="http://schemas.openxmlformats.org/officeDocument/2006/relationships/slideLayout" Target="../slideLayouts/slideLayout101.xml"/><Relationship Id="rId7" Type="http://schemas.openxmlformats.org/officeDocument/2006/relationships/slideLayout" Target="../slideLayouts/slideLayout105.xml"/><Relationship Id="rId2" Type="http://schemas.openxmlformats.org/officeDocument/2006/relationships/slideLayout" Target="../slideLayouts/slideLayout100.xml"/><Relationship Id="rId1" Type="http://schemas.openxmlformats.org/officeDocument/2006/relationships/slideLayout" Target="../slideLayouts/slideLayout99.xml"/><Relationship Id="rId6" Type="http://schemas.openxmlformats.org/officeDocument/2006/relationships/slideLayout" Target="../slideLayouts/slideLayout104.xml"/><Relationship Id="rId11" Type="http://schemas.openxmlformats.org/officeDocument/2006/relationships/image" Target="../media/image44.png"/><Relationship Id="rId5" Type="http://schemas.openxmlformats.org/officeDocument/2006/relationships/slideLayout" Target="../slideLayouts/slideLayout103.xml"/><Relationship Id="rId10" Type="http://schemas.openxmlformats.org/officeDocument/2006/relationships/theme" Target="../theme/theme8.xml"/><Relationship Id="rId4" Type="http://schemas.openxmlformats.org/officeDocument/2006/relationships/slideLayout" Target="../slideLayouts/slideLayout102.xml"/><Relationship Id="rId9" Type="http://schemas.openxmlformats.org/officeDocument/2006/relationships/slideLayout" Target="../slideLayouts/slideLayout107.xml"/></Relationships>
</file>

<file path=ppt/slideMasters/_rels/slideMaster9.xml.rels><?xml version="1.0" encoding="UTF-8" standalone="yes"?>
<Relationships xmlns="http://schemas.openxmlformats.org/package/2006/relationships"><Relationship Id="rId8" Type="http://schemas.openxmlformats.org/officeDocument/2006/relationships/theme" Target="../theme/theme9.xml"/><Relationship Id="rId3" Type="http://schemas.openxmlformats.org/officeDocument/2006/relationships/slideLayout" Target="../slideLayouts/slideLayout110.xml"/><Relationship Id="rId7" Type="http://schemas.openxmlformats.org/officeDocument/2006/relationships/slideLayout" Target="../slideLayouts/slideLayout114.xml"/><Relationship Id="rId2" Type="http://schemas.openxmlformats.org/officeDocument/2006/relationships/slideLayout" Target="../slideLayouts/slideLayout109.xml"/><Relationship Id="rId1" Type="http://schemas.openxmlformats.org/officeDocument/2006/relationships/slideLayout" Target="../slideLayouts/slideLayout108.xml"/><Relationship Id="rId6" Type="http://schemas.openxmlformats.org/officeDocument/2006/relationships/slideLayout" Target="../slideLayouts/slideLayout113.xml"/><Relationship Id="rId5" Type="http://schemas.openxmlformats.org/officeDocument/2006/relationships/slideLayout" Target="../slideLayouts/slideLayout112.xml"/><Relationship Id="rId4" Type="http://schemas.openxmlformats.org/officeDocument/2006/relationships/slideLayout" Target="../slideLayouts/slideLayout111.xml"/><Relationship Id="rId9" Type="http://schemas.openxmlformats.org/officeDocument/2006/relationships/image" Target="../media/image4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07FB27A-C195-4F01-8981-F58447B4CC3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183CC1A-B3F4-4B6F-82DC-791053C087A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ABEEA06-CB26-499E-806C-E622D591DFC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A91982-3180-45C9-BABA-4289BE14D9F8}" type="datetimeFigureOut">
              <a:rPr lang="en-US" smtClean="0"/>
              <a:t>8/31/2022</a:t>
            </a:fld>
            <a:endParaRPr lang="en-US"/>
          </a:p>
        </p:txBody>
      </p:sp>
      <p:sp>
        <p:nvSpPr>
          <p:cNvPr id="5" name="Footer Placeholder 4">
            <a:extLst>
              <a:ext uri="{FF2B5EF4-FFF2-40B4-BE49-F238E27FC236}">
                <a16:creationId xmlns:a16="http://schemas.microsoft.com/office/drawing/2014/main" id="{2B7FEAA2-9FEA-4897-AF08-DB6FF07F8D0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4999918-D26B-4D3A-86F0-E895897DA17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08FDB6C-3D5E-44FB-BAA7-B053DBD73826}" type="slidenum">
              <a:rPr lang="en-US" smtClean="0"/>
              <a:t>‹#›</a:t>
            </a:fld>
            <a:endParaRPr lang="en-US"/>
          </a:p>
        </p:txBody>
      </p:sp>
    </p:spTree>
    <p:extLst>
      <p:ext uri="{BB962C8B-B14F-4D97-AF65-F5344CB8AC3E}">
        <p14:creationId xmlns:p14="http://schemas.microsoft.com/office/powerpoint/2010/main" val="37997217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FD5A06D-018B-0343-A54E-2C3D039CD5B3}"/>
              </a:ext>
            </a:extLst>
          </p:cNvPr>
          <p:cNvSpPr/>
          <p:nvPr userDrawn="1"/>
        </p:nvSpPr>
        <p:spPr>
          <a:xfrm>
            <a:off x="0" y="0"/>
            <a:ext cx="12192000" cy="1371600"/>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0C26FB86-D894-4D42-84BE-9C0D479F8A41}"/>
              </a:ext>
            </a:extLst>
          </p:cNvPr>
          <p:cNvSpPr>
            <a:spLocks noGrp="1"/>
          </p:cNvSpPr>
          <p:nvPr>
            <p:ph type="title"/>
          </p:nvPr>
        </p:nvSpPr>
        <p:spPr>
          <a:xfrm>
            <a:off x="838200" y="365125"/>
            <a:ext cx="10515600" cy="892175"/>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95092499-E2CE-484C-BF8D-A72DFDE955EF}"/>
              </a:ext>
            </a:extLst>
          </p:cNvPr>
          <p:cNvSpPr>
            <a:spLocks noGrp="1"/>
          </p:cNvSpPr>
          <p:nvPr>
            <p:ph type="body" idx="1"/>
          </p:nvPr>
        </p:nvSpPr>
        <p:spPr>
          <a:xfrm>
            <a:off x="838200" y="1371600"/>
            <a:ext cx="10515600" cy="480536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A42465A-E776-584B-B3C2-769DA137EA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solidFill>
                <a:latin typeface="Arial" panose="020B0604020202020204" pitchFamily="34" charset="0"/>
                <a:cs typeface="Arial" panose="020B0604020202020204" pitchFamily="34" charset="0"/>
              </a:defRPr>
            </a:lvl1pPr>
          </a:lstStyle>
          <a:p>
            <a:fld id="{6643B0DE-117D-4A3E-B0FD-70AEB95B042E}" type="datetime1">
              <a:rPr lang="en-US" smtClean="0"/>
              <a:t>8/31/2022</a:t>
            </a:fld>
            <a:endParaRPr lang="en-US" dirty="0"/>
          </a:p>
        </p:txBody>
      </p:sp>
      <p:sp>
        <p:nvSpPr>
          <p:cNvPr id="5" name="Footer Placeholder 4">
            <a:extLst>
              <a:ext uri="{FF2B5EF4-FFF2-40B4-BE49-F238E27FC236}">
                <a16:creationId xmlns:a16="http://schemas.microsoft.com/office/drawing/2014/main" id="{32C6F335-F990-5947-A715-B10B3A7A6D1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solidFill>
                <a:latin typeface="Arial" panose="020B0604020202020204" pitchFamily="34" charset="0"/>
                <a:cs typeface="Arial" panose="020B0604020202020204" pitchFamily="34" charset="0"/>
              </a:defRPr>
            </a:lvl1pPr>
          </a:lstStyle>
          <a:p>
            <a:endParaRPr lang="en-US" dirty="0"/>
          </a:p>
        </p:txBody>
      </p:sp>
      <p:sp>
        <p:nvSpPr>
          <p:cNvPr id="6" name="Slide Number Placeholder 5">
            <a:extLst>
              <a:ext uri="{FF2B5EF4-FFF2-40B4-BE49-F238E27FC236}">
                <a16:creationId xmlns:a16="http://schemas.microsoft.com/office/drawing/2014/main" id="{939A5AB9-9525-2548-BA4B-F84F5DB410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solidFill>
                <a:latin typeface="Arial" panose="020B0604020202020204" pitchFamily="34" charset="0"/>
                <a:cs typeface="Arial" panose="020B0604020202020204" pitchFamily="34" charset="0"/>
              </a:defRPr>
            </a:lvl1pPr>
          </a:lstStyle>
          <a:p>
            <a:fld id="{AAA21668-7E2D-D34B-8F28-D8590BEFEB53}" type="slidenum">
              <a:rPr lang="en-US" smtClean="0"/>
              <a:pPr/>
              <a:t>‹#›</a:t>
            </a:fld>
            <a:endParaRPr lang="en-US" dirty="0"/>
          </a:p>
        </p:txBody>
      </p:sp>
      <p:pic>
        <p:nvPicPr>
          <p:cNvPr id="7" name="Picture 6">
            <a:extLst>
              <a:ext uri="{FF2B5EF4-FFF2-40B4-BE49-F238E27FC236}">
                <a16:creationId xmlns:a16="http://schemas.microsoft.com/office/drawing/2014/main" id="{29880F24-8512-FD40-A516-D2FB6635851D}"/>
              </a:ext>
            </a:extLst>
          </p:cNvPr>
          <p:cNvPicPr>
            <a:picLocks noChangeAspect="1"/>
          </p:cNvPicPr>
          <p:nvPr userDrawn="1"/>
        </p:nvPicPr>
        <p:blipFill>
          <a:blip r:embed="rId14"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Tree>
    <p:extLst>
      <p:ext uri="{BB962C8B-B14F-4D97-AF65-F5344CB8AC3E}">
        <p14:creationId xmlns:p14="http://schemas.microsoft.com/office/powerpoint/2010/main" val="393846792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sldNum="0" hdr="0" ftr="0" dt="0"/>
  <p:txStyles>
    <p:title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04">
          <p15:clr>
            <a:srgbClr val="F26B43"/>
          </p15:clr>
        </p15:guide>
        <p15:guide id="2" pos="3840">
          <p15:clr>
            <a:srgbClr val="F26B43"/>
          </p15:clr>
        </p15:guide>
        <p15:guide id="3" orient="horz" pos="4152">
          <p15:clr>
            <a:srgbClr val="F26B43"/>
          </p15:clr>
        </p15:guide>
        <p15:guide id="4" pos="744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8F3B05E-CFFB-AC40-9BA6-C0519A24BEC2}"/>
              </a:ext>
            </a:extLst>
          </p:cNvPr>
          <p:cNvPicPr>
            <a:picLocks noChangeAspect="1"/>
          </p:cNvPicPr>
          <p:nvPr userDrawn="1"/>
        </p:nvPicPr>
        <p:blipFill>
          <a:blip r:embed="rId33" cstate="screen">
            <a:extLst>
              <a:ext uri="{28A0092B-C50C-407E-A947-70E740481C1C}">
                <a14:useLocalDpi xmlns:a14="http://schemas.microsoft.com/office/drawing/2010/main"/>
              </a:ext>
            </a:extLst>
          </a:blip>
          <a:stretch>
            <a:fillRect/>
          </a:stretch>
        </p:blipFill>
        <p:spPr>
          <a:xfrm>
            <a:off x="10915650" y="200026"/>
            <a:ext cx="1084086" cy="1010368"/>
          </a:xfrm>
          <a:prstGeom prst="rect">
            <a:avLst/>
          </a:prstGeom>
        </p:spPr>
      </p:pic>
      <p:pic>
        <p:nvPicPr>
          <p:cNvPr id="7" name="Picture 6">
            <a:extLst>
              <a:ext uri="{FF2B5EF4-FFF2-40B4-BE49-F238E27FC236}">
                <a16:creationId xmlns:a16="http://schemas.microsoft.com/office/drawing/2014/main" id="{E01A37B7-33E7-FA46-8CFD-EB8568E4EC7E}"/>
              </a:ext>
            </a:extLst>
          </p:cNvPr>
          <p:cNvPicPr>
            <a:picLocks noChangeAspect="1"/>
          </p:cNvPicPr>
          <p:nvPr userDrawn="1"/>
        </p:nvPicPr>
        <p:blipFill>
          <a:blip r:embed="rId34" cstate="screen">
            <a:extLst>
              <a:ext uri="{28A0092B-C50C-407E-A947-70E740481C1C}">
                <a14:useLocalDpi xmlns:a14="http://schemas.microsoft.com/office/drawing/2010/main"/>
              </a:ext>
            </a:extLst>
          </a:blip>
          <a:stretch>
            <a:fillRect/>
          </a:stretch>
        </p:blipFill>
        <p:spPr>
          <a:xfrm>
            <a:off x="10060516" y="381001"/>
            <a:ext cx="782109" cy="649752"/>
          </a:xfrm>
          <a:prstGeom prst="rect">
            <a:avLst/>
          </a:prstGeom>
        </p:spPr>
      </p:pic>
      <p:sp>
        <p:nvSpPr>
          <p:cNvPr id="6" name="Footer Placeholder 5">
            <a:extLst>
              <a:ext uri="{FF2B5EF4-FFF2-40B4-BE49-F238E27FC236}">
                <a16:creationId xmlns:a16="http://schemas.microsoft.com/office/drawing/2014/main" id="{BE3FB8F2-CD84-D948-8224-64A73CB52E0A}"/>
              </a:ext>
            </a:extLst>
          </p:cNvPr>
          <p:cNvSpPr>
            <a:spLocks noGrp="1"/>
          </p:cNvSpPr>
          <p:nvPr>
            <p:ph type="ftr" sz="quarter" idx="3"/>
          </p:nvPr>
        </p:nvSpPr>
        <p:spPr>
          <a:xfrm>
            <a:off x="10726914" y="6451964"/>
            <a:ext cx="1084086" cy="219074"/>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1DD30A3A-C24B-994C-902B-29D76E6E8629}" type="slidenum">
              <a:rPr lang="en-US" smtClean="0"/>
              <a:pPr/>
              <a:t>‹#›</a:t>
            </a:fld>
            <a:endParaRPr lang="en-US"/>
          </a:p>
        </p:txBody>
      </p:sp>
    </p:spTree>
    <p:extLst>
      <p:ext uri="{BB962C8B-B14F-4D97-AF65-F5344CB8AC3E}">
        <p14:creationId xmlns:p14="http://schemas.microsoft.com/office/powerpoint/2010/main" val="3872718971"/>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 id="2147483687" r:id="rId14"/>
    <p:sldLayoutId id="2147483688" r:id="rId15"/>
    <p:sldLayoutId id="2147483689" r:id="rId16"/>
    <p:sldLayoutId id="2147483690" r:id="rId17"/>
    <p:sldLayoutId id="2147483691" r:id="rId18"/>
    <p:sldLayoutId id="2147483692" r:id="rId19"/>
    <p:sldLayoutId id="2147483693" r:id="rId20"/>
    <p:sldLayoutId id="2147483694" r:id="rId21"/>
    <p:sldLayoutId id="2147483695" r:id="rId22"/>
    <p:sldLayoutId id="2147483696" r:id="rId23"/>
    <p:sldLayoutId id="2147483697" r:id="rId24"/>
    <p:sldLayoutId id="2147483698" r:id="rId25"/>
    <p:sldLayoutId id="2147483699" r:id="rId26"/>
    <p:sldLayoutId id="2147483700" r:id="rId27"/>
    <p:sldLayoutId id="2147483701" r:id="rId28"/>
    <p:sldLayoutId id="2147483702" r:id="rId29"/>
    <p:sldLayoutId id="2147483703" r:id="rId30"/>
    <p:sldLayoutId id="2147483761" r:id="rId3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orient="horz" pos="2160">
          <p15:clr>
            <a:srgbClr val="F26B43"/>
          </p15:clr>
        </p15:guide>
        <p15:guide id="3" pos="240">
          <p15:clr>
            <a:srgbClr val="F26B43"/>
          </p15:clr>
        </p15:guide>
        <p15:guide id="4" pos="7440">
          <p15:clr>
            <a:srgbClr val="F26B43"/>
          </p15:clr>
        </p15:guide>
        <p15:guide id="5" orient="horz" pos="240">
          <p15:clr>
            <a:srgbClr val="F26B43"/>
          </p15:clr>
        </p15:guide>
        <p15:guide id="6" orient="horz" pos="4056">
          <p15:clr>
            <a:srgbClr val="F26B43"/>
          </p15:clr>
        </p15:guide>
        <p15:guide id="7" orient="horz" pos="648">
          <p15:clr>
            <a:srgbClr val="F26B43"/>
          </p15:clr>
        </p15:guide>
        <p15:guide id="8" orient="horz" pos="792">
          <p15:clr>
            <a:srgbClr val="F26B43"/>
          </p15:clr>
        </p15:guide>
        <p15:guide id="9" pos="6168">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C26FB86-D894-4D42-84BE-9C0D479F8A41}"/>
              </a:ext>
            </a:extLst>
          </p:cNvPr>
          <p:cNvSpPr>
            <a:spLocks noGrp="1"/>
          </p:cNvSpPr>
          <p:nvPr>
            <p:ph type="title"/>
          </p:nvPr>
        </p:nvSpPr>
        <p:spPr>
          <a:xfrm>
            <a:off x="838200" y="365125"/>
            <a:ext cx="10515600" cy="892175"/>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95092499-E2CE-484C-BF8D-A72DFDE955EF}"/>
              </a:ext>
            </a:extLst>
          </p:cNvPr>
          <p:cNvSpPr>
            <a:spLocks noGrp="1"/>
          </p:cNvSpPr>
          <p:nvPr>
            <p:ph type="body" idx="1"/>
          </p:nvPr>
        </p:nvSpPr>
        <p:spPr>
          <a:xfrm>
            <a:off x="838200" y="1371600"/>
            <a:ext cx="10515600" cy="480536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A42465A-E776-584B-B3C2-769DA137EA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fld id="{9F9297F5-C30D-294B-80FE-3CC63B165F97}" type="datetimeFigureOut">
              <a:rPr lang="en-US" smtClean="0"/>
              <a:pPr/>
              <a:t>8/31/2022</a:t>
            </a:fld>
            <a:endParaRPr lang="en-US" dirty="0"/>
          </a:p>
        </p:txBody>
      </p:sp>
      <p:sp>
        <p:nvSpPr>
          <p:cNvPr id="5" name="Footer Placeholder 4">
            <a:extLst>
              <a:ext uri="{FF2B5EF4-FFF2-40B4-BE49-F238E27FC236}">
                <a16:creationId xmlns:a16="http://schemas.microsoft.com/office/drawing/2014/main" id="{32C6F335-F990-5947-A715-B10B3A7A6D1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US" dirty="0"/>
          </a:p>
        </p:txBody>
      </p:sp>
      <p:sp>
        <p:nvSpPr>
          <p:cNvPr id="6" name="Slide Number Placeholder 5">
            <a:extLst>
              <a:ext uri="{FF2B5EF4-FFF2-40B4-BE49-F238E27FC236}">
                <a16:creationId xmlns:a16="http://schemas.microsoft.com/office/drawing/2014/main" id="{939A5AB9-9525-2548-BA4B-F84F5DB410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AAA21668-7E2D-D34B-8F28-D8590BEFEB53}" type="slidenum">
              <a:rPr lang="en-US" smtClean="0"/>
              <a:pPr/>
              <a:t>‹#›</a:t>
            </a:fld>
            <a:endParaRPr lang="en-US" dirty="0"/>
          </a:p>
        </p:txBody>
      </p:sp>
      <p:pic>
        <p:nvPicPr>
          <p:cNvPr id="7" name="Picture 6">
            <a:extLst>
              <a:ext uri="{FF2B5EF4-FFF2-40B4-BE49-F238E27FC236}">
                <a16:creationId xmlns:a16="http://schemas.microsoft.com/office/drawing/2014/main" id="{29880F24-8512-FD40-A516-D2FB6635851D}"/>
              </a:ext>
            </a:extLst>
          </p:cNvPr>
          <p:cNvPicPr>
            <a:picLocks noChangeAspect="1"/>
          </p:cNvPicPr>
          <p:nvPr userDrawn="1"/>
        </p:nvPicPr>
        <p:blipFill>
          <a:blip r:embed="rId14"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Tree>
    <p:extLst>
      <p:ext uri="{BB962C8B-B14F-4D97-AF65-F5344CB8AC3E}">
        <p14:creationId xmlns:p14="http://schemas.microsoft.com/office/powerpoint/2010/main" val="3175163326"/>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Lst>
  <p:txStyles>
    <p:title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Monaco" pitchFamily="2" charset="77"/>
        <a:buChar char="⎻"/>
        <a:defRPr sz="240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792">
          <p15:clr>
            <a:srgbClr val="F26B43"/>
          </p15:clr>
        </p15:guide>
        <p15:guide id="2" pos="3840">
          <p15:clr>
            <a:srgbClr val="F26B43"/>
          </p15:clr>
        </p15:guide>
        <p15:guide id="3" orient="horz" pos="4152">
          <p15:clr>
            <a:srgbClr val="F26B43"/>
          </p15:clr>
        </p15:guide>
        <p15:guide id="4" pos="7440">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174174"/>
            <a:ext cx="10972800" cy="816429"/>
          </a:xfrm>
          <a:prstGeom prst="rect">
            <a:avLst/>
          </a:prstGeom>
        </p:spPr>
        <p:txBody>
          <a:bodyPr vert="horz" lIns="91440" tIns="45720" rIns="91440" bIns="45720" rtlCol="0" anchor="ctr" anchorCtr="0">
            <a:normAutofit/>
          </a:bodyPr>
          <a:lstStyle/>
          <a:p>
            <a:r>
              <a:rPr lang="en-US"/>
              <a:t>Click to edit Master title style</a:t>
            </a:r>
            <a:endParaRPr lang="en-US" dirty="0"/>
          </a:p>
        </p:txBody>
      </p:sp>
      <p:sp>
        <p:nvSpPr>
          <p:cNvPr id="3" name="Text Placeholder 2"/>
          <p:cNvSpPr>
            <a:spLocks noGrp="1"/>
          </p:cNvSpPr>
          <p:nvPr>
            <p:ph type="body" idx="1"/>
          </p:nvPr>
        </p:nvSpPr>
        <p:spPr>
          <a:xfrm>
            <a:off x="609600" y="1143001"/>
            <a:ext cx="10972800" cy="4983163"/>
          </a:xfrm>
          <a:prstGeom prst="rect">
            <a:avLst/>
          </a:prstGeom>
        </p:spPr>
        <p:txBody>
          <a:bodyPr vert="horz" lIns="91440" tIns="45720" rIns="91440" bIns="45720" rtlCol="0">
            <a:normAutofit/>
          </a:bodyPr>
          <a:lstStyle/>
          <a:p>
            <a:pPr lvl="0"/>
            <a:r>
              <a:rPr lang="en-US" dirty="0"/>
              <a:t>Click to add text</a:t>
            </a:r>
          </a:p>
          <a:p>
            <a:pPr lvl="1"/>
            <a:r>
              <a:rPr lang="en-US" dirty="0"/>
              <a:t>Second level</a:t>
            </a:r>
          </a:p>
          <a:p>
            <a:pPr lvl="2"/>
            <a:r>
              <a:rPr lang="en-US" dirty="0"/>
              <a:t>Third level</a:t>
            </a:r>
          </a:p>
          <a:p>
            <a:pPr lvl="3"/>
            <a:r>
              <a:rPr lang="en-US" dirty="0"/>
              <a:t>Fourth level</a:t>
            </a:r>
          </a:p>
        </p:txBody>
      </p:sp>
      <p:pic>
        <p:nvPicPr>
          <p:cNvPr id="7" name="Picture 6">
            <a:extLst>
              <a:ext uri="{FF2B5EF4-FFF2-40B4-BE49-F238E27FC236}">
                <a16:creationId xmlns:a16="http://schemas.microsoft.com/office/drawing/2014/main" id="{23B2D798-80E3-D141-BFB4-0E8948337458}"/>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 y="6375401"/>
            <a:ext cx="473864" cy="193897"/>
          </a:xfrm>
          <a:prstGeom prst="rect">
            <a:avLst/>
          </a:prstGeom>
        </p:spPr>
      </p:pic>
      <p:sp>
        <p:nvSpPr>
          <p:cNvPr id="10" name="Slide Number Placeholder 5">
            <a:extLst>
              <a:ext uri="{FF2B5EF4-FFF2-40B4-BE49-F238E27FC236}">
                <a16:creationId xmlns:a16="http://schemas.microsoft.com/office/drawing/2014/main" id="{5E46FC41-BCBD-CB44-A899-744515D4F901}"/>
              </a:ext>
            </a:extLst>
          </p:cNvPr>
          <p:cNvSpPr txBox="1">
            <a:spLocks/>
          </p:cNvSpPr>
          <p:nvPr/>
        </p:nvSpPr>
        <p:spPr>
          <a:xfrm>
            <a:off x="10972800" y="6375400"/>
            <a:ext cx="700725" cy="203200"/>
          </a:xfrm>
          <a:prstGeom prst="rect">
            <a:avLst/>
          </a:prstGeom>
        </p:spPr>
        <p:txBody>
          <a:bodyPr vert="horz" lIns="121920" tIns="60960" rIns="121920" bIns="60960" rtlCol="0" anchor="t"/>
          <a:lstStyle>
            <a:defPPr>
              <a:defRPr lang="en-US"/>
            </a:defPPr>
            <a:lvl1pPr marL="0" algn="r" defTabSz="914400" rtl="0" eaLnBrk="1" latinLnBrk="0" hangingPunct="1">
              <a:defRPr sz="700" kern="1200">
                <a:solidFill>
                  <a:schemeClr val="tx1">
                    <a:tint val="75000"/>
                  </a:schemeClr>
                </a:solidFill>
                <a:latin typeface="DINPro" panose="020B0504020101020102"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2E09341-6589-448B-9580-B2C3E3EC0A90}" type="slidenum">
              <a:rPr lang="en-US" sz="933" smtClean="0">
                <a:latin typeface="Arial" panose="020B0604020202020204" pitchFamily="34" charset="0"/>
              </a:rPr>
              <a:pPr/>
              <a:t>‹#›</a:t>
            </a:fld>
            <a:endParaRPr lang="en-US" sz="933" dirty="0">
              <a:latin typeface="Arial" panose="020B0604020202020204" pitchFamily="34" charset="0"/>
            </a:endParaRPr>
          </a:p>
        </p:txBody>
      </p:sp>
    </p:spTree>
    <p:extLst>
      <p:ext uri="{BB962C8B-B14F-4D97-AF65-F5344CB8AC3E}">
        <p14:creationId xmlns:p14="http://schemas.microsoft.com/office/powerpoint/2010/main" val="1775881747"/>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Lst>
  <p:hf hdr="0"/>
  <p:txStyles>
    <p:titleStyle>
      <a:lvl1pPr algn="l" defTabSz="1219170" rtl="0" eaLnBrk="1" latinLnBrk="0" hangingPunct="1">
        <a:spcBef>
          <a:spcPct val="0"/>
        </a:spcBef>
        <a:buNone/>
        <a:defRPr sz="2667" b="1" i="0" kern="1200">
          <a:solidFill>
            <a:schemeClr val="tx1"/>
          </a:solidFill>
          <a:latin typeface="Arial" panose="020B0604020202020204" pitchFamily="34" charset="0"/>
          <a:ea typeface="+mj-ea"/>
          <a:cs typeface="Arial" panose="020B0604020202020204" pitchFamily="34" charset="0"/>
        </a:defRPr>
      </a:lvl1pPr>
    </p:titleStyle>
    <p:bodyStyle>
      <a:lvl1pPr marL="237061" indent="-237061" algn="l" defTabSz="1219170" rtl="0" eaLnBrk="1" latinLnBrk="0" hangingPunct="1">
        <a:spcBef>
          <a:spcPct val="20000"/>
        </a:spcBef>
        <a:buFont typeface="Arial" panose="020B0604020202020204" pitchFamily="34" charset="0"/>
        <a:buChar char="•"/>
        <a:tabLst/>
        <a:defRPr sz="2400" kern="1200" baseline="0">
          <a:solidFill>
            <a:schemeClr val="tx1"/>
          </a:solidFill>
          <a:latin typeface="+mn-lt"/>
          <a:ea typeface="+mn-ea"/>
          <a:cs typeface="+mn-cs"/>
        </a:defRPr>
      </a:lvl1pPr>
      <a:lvl2pPr marL="692133" indent="-228594" algn="l" defTabSz="1219170" rtl="0" eaLnBrk="1" latinLnBrk="0" hangingPunct="1">
        <a:spcBef>
          <a:spcPct val="20000"/>
        </a:spcBef>
        <a:buFont typeface="Arial" panose="020B0604020202020204" pitchFamily="34" charset="0"/>
        <a:buChar char="•"/>
        <a:tabLst/>
        <a:defRPr sz="1867" kern="1200">
          <a:solidFill>
            <a:schemeClr val="tx1"/>
          </a:solidFill>
          <a:latin typeface="+mn-lt"/>
          <a:ea typeface="+mn-ea"/>
          <a:cs typeface="+mn-cs"/>
        </a:defRPr>
      </a:lvl2pPr>
      <a:lvl3pPr marL="1227636" indent="-228594" algn="l" defTabSz="1219170" rtl="0" eaLnBrk="1" latinLnBrk="0" hangingPunct="1">
        <a:spcBef>
          <a:spcPct val="20000"/>
        </a:spcBef>
        <a:buFont typeface="Arial" panose="020B0604020202020204" pitchFamily="34" charset="0"/>
        <a:buChar char="•"/>
        <a:tabLst/>
        <a:defRPr sz="1867" kern="1200">
          <a:solidFill>
            <a:schemeClr val="tx1"/>
          </a:solidFill>
          <a:latin typeface="+mn-lt"/>
          <a:ea typeface="+mn-ea"/>
          <a:cs typeface="+mn-cs"/>
        </a:defRPr>
      </a:lvl3pPr>
      <a:lvl4pPr marL="1682709" indent="-237061" algn="l" defTabSz="1219170" rtl="0" eaLnBrk="1" latinLnBrk="0" hangingPunct="1">
        <a:spcBef>
          <a:spcPct val="20000"/>
        </a:spcBef>
        <a:buFont typeface="Arial" panose="020B0604020202020204" pitchFamily="34" charset="0"/>
        <a:buChar char="•"/>
        <a:tabLst/>
        <a:defRPr sz="1867"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867"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1867"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5" name="Picture 4" descr="Logo, company name&#10;&#10;Description automatically generated">
            <a:extLst>
              <a:ext uri="{FF2B5EF4-FFF2-40B4-BE49-F238E27FC236}">
                <a16:creationId xmlns:a16="http://schemas.microsoft.com/office/drawing/2014/main" id="{6BAF48F0-3E7E-C794-8EA6-8B131C3518EF}"/>
              </a:ext>
            </a:extLst>
          </p:cNvPr>
          <p:cNvPicPr>
            <a:picLocks noChangeAspect="1"/>
          </p:cNvPicPr>
          <p:nvPr userDrawn="1"/>
        </p:nvPicPr>
        <p:blipFill>
          <a:blip r:embed="rId16" cstate="screen">
            <a:extLst>
              <a:ext uri="{28A0092B-C50C-407E-A947-70E740481C1C}">
                <a14:useLocalDpi xmlns:a14="http://schemas.microsoft.com/office/drawing/2010/main"/>
              </a:ext>
            </a:extLst>
          </a:blip>
          <a:stretch>
            <a:fillRect/>
          </a:stretch>
        </p:blipFill>
        <p:spPr>
          <a:xfrm>
            <a:off x="9737766" y="125198"/>
            <a:ext cx="2026721" cy="1042744"/>
          </a:xfrm>
          <a:prstGeom prst="rect">
            <a:avLst/>
          </a:prstGeom>
        </p:spPr>
      </p:pic>
    </p:spTree>
    <p:extLst>
      <p:ext uri="{BB962C8B-B14F-4D97-AF65-F5344CB8AC3E}">
        <p14:creationId xmlns:p14="http://schemas.microsoft.com/office/powerpoint/2010/main" val="3907408380"/>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 id="2147483738" r:id="rId13"/>
    <p:sldLayoutId id="2147483739" r:id="rId14"/>
  </p:sldLayoutIdLst>
  <p:hf hdr="0" ftr="0" dt="0"/>
  <p:txStyles>
    <p:titleStyle>
      <a:lvl1pPr algn="l" defTabSz="914400" rtl="0" eaLnBrk="1" latinLnBrk="0" hangingPunct="1">
        <a:lnSpc>
          <a:spcPct val="90000"/>
        </a:lnSpc>
        <a:spcBef>
          <a:spcPct val="0"/>
        </a:spcBef>
        <a:buNone/>
        <a:defRPr sz="32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pos="288">
          <p15:clr>
            <a:srgbClr val="F26B43"/>
          </p15:clr>
        </p15:guide>
        <p15:guide id="3" pos="7392">
          <p15:clr>
            <a:srgbClr val="F26B43"/>
          </p15:clr>
        </p15:guide>
        <p15:guide id="4" orient="horz" pos="4032">
          <p15:clr>
            <a:srgbClr val="F26B43"/>
          </p15:clr>
        </p15:guide>
        <p15:guide id="5" orient="horz" pos="2160">
          <p15:clr>
            <a:srgbClr val="F26B43"/>
          </p15:clr>
        </p15:guide>
        <p15:guide id="6" orient="horz" pos="936">
          <p15:clr>
            <a:srgbClr val="F26B43"/>
          </p15:clr>
        </p15:guide>
        <p15:guide id="7" orient="horz" pos="288">
          <p15:clr>
            <a:srgbClr val="F26B43"/>
          </p15:clr>
        </p15:guide>
        <p15:guide id="8" orient="horz" pos="792">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507672"/>
            <a:ext cx="11277600" cy="4414810"/>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7"/>
          <p:cNvSpPr/>
          <p:nvPr userDrawn="1"/>
        </p:nvSpPr>
        <p:spPr>
          <a:xfrm>
            <a:off x="0" y="1132497"/>
            <a:ext cx="10681397" cy="137160"/>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itle Placeholder 1"/>
          <p:cNvSpPr>
            <a:spLocks noGrp="1"/>
          </p:cNvSpPr>
          <p:nvPr>
            <p:ph type="title"/>
          </p:nvPr>
        </p:nvSpPr>
        <p:spPr>
          <a:xfrm>
            <a:off x="471169" y="457200"/>
            <a:ext cx="10210227" cy="651029"/>
          </a:xfrm>
          <a:prstGeom prst="rect">
            <a:avLst/>
          </a:prstGeom>
        </p:spPr>
        <p:txBody>
          <a:bodyPr vert="horz" lIns="91440" tIns="45720" rIns="91440" bIns="45720" rtlCol="0" anchor="ctr">
            <a:normAutofit/>
          </a:bodyPr>
          <a:lstStyle/>
          <a:p>
            <a:r>
              <a:rPr lang="en-US" dirty="0"/>
              <a:t>Click to edit Master title style</a:t>
            </a:r>
          </a:p>
        </p:txBody>
      </p:sp>
      <p:pic>
        <p:nvPicPr>
          <p:cNvPr id="5" name="Picture 4">
            <a:extLst>
              <a:ext uri="{FF2B5EF4-FFF2-40B4-BE49-F238E27FC236}">
                <a16:creationId xmlns:a16="http://schemas.microsoft.com/office/drawing/2014/main" id="{6F300922-6DC4-3C49-8A6B-22E27775D7E2}"/>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0864514" y="457198"/>
            <a:ext cx="870286" cy="800102"/>
          </a:xfrm>
          <a:prstGeom prst="rect">
            <a:avLst/>
          </a:prstGeom>
        </p:spPr>
      </p:pic>
    </p:spTree>
    <p:extLst>
      <p:ext uri="{BB962C8B-B14F-4D97-AF65-F5344CB8AC3E}">
        <p14:creationId xmlns:p14="http://schemas.microsoft.com/office/powerpoint/2010/main" val="2664907400"/>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Lst>
  <p:hf hdr="0" ftr="0" dt="0"/>
  <p:txStyles>
    <p:titleStyle>
      <a:lvl1pPr algn="l" defTabSz="914400" rtl="0" eaLnBrk="1" latinLnBrk="0" hangingPunct="1">
        <a:lnSpc>
          <a:spcPct val="90000"/>
        </a:lnSpc>
        <a:spcBef>
          <a:spcPct val="0"/>
        </a:spcBef>
        <a:buNone/>
        <a:defRPr sz="32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pos="288">
          <p15:clr>
            <a:srgbClr val="F26B43"/>
          </p15:clr>
        </p15:guide>
        <p15:guide id="3" pos="7392">
          <p15:clr>
            <a:srgbClr val="F26B43"/>
          </p15:clr>
        </p15:guide>
        <p15:guide id="4" orient="horz" pos="4032">
          <p15:clr>
            <a:srgbClr val="F26B43"/>
          </p15:clr>
        </p15:guide>
        <p15:guide id="5" orient="horz" pos="2160">
          <p15:clr>
            <a:srgbClr val="F26B43"/>
          </p15:clr>
        </p15:guide>
        <p15:guide id="6" orient="horz" pos="936">
          <p15:clr>
            <a:srgbClr val="F26B43"/>
          </p15:clr>
        </p15:guide>
        <p15:guide id="7" orient="horz" pos="288">
          <p15:clr>
            <a:srgbClr val="F26B43"/>
          </p15:clr>
        </p15:guide>
        <p15:guide id="8" orient="horz" pos="792">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C26FB86-D894-4D42-84BE-9C0D479F8A41}"/>
              </a:ext>
            </a:extLst>
          </p:cNvPr>
          <p:cNvSpPr>
            <a:spLocks noGrp="1"/>
          </p:cNvSpPr>
          <p:nvPr>
            <p:ph type="title"/>
          </p:nvPr>
        </p:nvSpPr>
        <p:spPr>
          <a:xfrm>
            <a:off x="838200" y="365125"/>
            <a:ext cx="10515600" cy="892175"/>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95092499-E2CE-484C-BF8D-A72DFDE955EF}"/>
              </a:ext>
            </a:extLst>
          </p:cNvPr>
          <p:cNvSpPr>
            <a:spLocks noGrp="1"/>
          </p:cNvSpPr>
          <p:nvPr>
            <p:ph type="body" idx="1"/>
          </p:nvPr>
        </p:nvSpPr>
        <p:spPr>
          <a:xfrm>
            <a:off x="838200" y="1371600"/>
            <a:ext cx="10515600" cy="480536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A42465A-E776-584B-B3C2-769DA137EA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fld id="{9F9297F5-C30D-294B-80FE-3CC63B165F97}" type="datetimeFigureOut">
              <a:rPr lang="en-US" smtClean="0"/>
              <a:pPr/>
              <a:t>8/31/2022</a:t>
            </a:fld>
            <a:endParaRPr lang="en-US" dirty="0"/>
          </a:p>
        </p:txBody>
      </p:sp>
      <p:sp>
        <p:nvSpPr>
          <p:cNvPr id="5" name="Footer Placeholder 4">
            <a:extLst>
              <a:ext uri="{FF2B5EF4-FFF2-40B4-BE49-F238E27FC236}">
                <a16:creationId xmlns:a16="http://schemas.microsoft.com/office/drawing/2014/main" id="{32C6F335-F990-5947-A715-B10B3A7A6D1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US" dirty="0"/>
          </a:p>
        </p:txBody>
      </p:sp>
      <p:sp>
        <p:nvSpPr>
          <p:cNvPr id="6" name="Slide Number Placeholder 5">
            <a:extLst>
              <a:ext uri="{FF2B5EF4-FFF2-40B4-BE49-F238E27FC236}">
                <a16:creationId xmlns:a16="http://schemas.microsoft.com/office/drawing/2014/main" id="{939A5AB9-9525-2548-BA4B-F84F5DB410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AAA21668-7E2D-D34B-8F28-D8590BEFEB53}" type="slidenum">
              <a:rPr lang="en-US" smtClean="0"/>
              <a:pPr/>
              <a:t>‹#›</a:t>
            </a:fld>
            <a:endParaRPr lang="en-US" dirty="0"/>
          </a:p>
        </p:txBody>
      </p:sp>
      <p:pic>
        <p:nvPicPr>
          <p:cNvPr id="7" name="Picture 6">
            <a:extLst>
              <a:ext uri="{FF2B5EF4-FFF2-40B4-BE49-F238E27FC236}">
                <a16:creationId xmlns:a16="http://schemas.microsoft.com/office/drawing/2014/main" id="{29880F24-8512-FD40-A516-D2FB6635851D}"/>
              </a:ext>
            </a:extLst>
          </p:cNvPr>
          <p:cNvPicPr>
            <a:picLocks noChangeAspect="1"/>
          </p:cNvPicPr>
          <p:nvPr userDrawn="1"/>
        </p:nvPicPr>
        <p:blipFill>
          <a:blip r:embed="rId11" cstate="screen">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Tree>
    <p:extLst>
      <p:ext uri="{BB962C8B-B14F-4D97-AF65-F5344CB8AC3E}">
        <p14:creationId xmlns:p14="http://schemas.microsoft.com/office/powerpoint/2010/main" val="619396813"/>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2" r:id="rId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Monaco" pitchFamily="2" charset="77"/>
        <a:buChar char="⎻"/>
        <a:defRPr sz="240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792">
          <p15:clr>
            <a:srgbClr val="F26B43"/>
          </p15:clr>
        </p15:guide>
        <p15:guide id="2" pos="3840">
          <p15:clr>
            <a:srgbClr val="F26B43"/>
          </p15:clr>
        </p15:guide>
        <p15:guide id="3" orient="horz" pos="4152">
          <p15:clr>
            <a:srgbClr val="F26B43"/>
          </p15:clr>
        </p15:guide>
        <p15:guide id="4" pos="7440">
          <p15:clr>
            <a:srgbClr val="F26B43"/>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C26FB86-D894-4D42-84BE-9C0D479F8A41}"/>
              </a:ext>
            </a:extLst>
          </p:cNvPr>
          <p:cNvSpPr>
            <a:spLocks noGrp="1"/>
          </p:cNvSpPr>
          <p:nvPr>
            <p:ph type="title"/>
          </p:nvPr>
        </p:nvSpPr>
        <p:spPr>
          <a:xfrm>
            <a:off x="838200" y="365125"/>
            <a:ext cx="10515600" cy="892175"/>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95092499-E2CE-484C-BF8D-A72DFDE955EF}"/>
              </a:ext>
            </a:extLst>
          </p:cNvPr>
          <p:cNvSpPr>
            <a:spLocks noGrp="1"/>
          </p:cNvSpPr>
          <p:nvPr>
            <p:ph type="body" idx="1"/>
          </p:nvPr>
        </p:nvSpPr>
        <p:spPr>
          <a:xfrm>
            <a:off x="838200" y="1371600"/>
            <a:ext cx="10515600" cy="480536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A42465A-E776-584B-B3C2-769DA137EA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fld id="{9F9297F5-C30D-294B-80FE-3CC63B165F97}" type="datetimeFigureOut">
              <a:rPr lang="en-US" smtClean="0"/>
              <a:pPr/>
              <a:t>8/31/2022</a:t>
            </a:fld>
            <a:endParaRPr lang="en-US" dirty="0"/>
          </a:p>
        </p:txBody>
      </p:sp>
      <p:sp>
        <p:nvSpPr>
          <p:cNvPr id="5" name="Footer Placeholder 4">
            <a:extLst>
              <a:ext uri="{FF2B5EF4-FFF2-40B4-BE49-F238E27FC236}">
                <a16:creationId xmlns:a16="http://schemas.microsoft.com/office/drawing/2014/main" id="{32C6F335-F990-5947-A715-B10B3A7A6D1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US" dirty="0"/>
          </a:p>
        </p:txBody>
      </p:sp>
      <p:sp>
        <p:nvSpPr>
          <p:cNvPr id="6" name="Slide Number Placeholder 5">
            <a:extLst>
              <a:ext uri="{FF2B5EF4-FFF2-40B4-BE49-F238E27FC236}">
                <a16:creationId xmlns:a16="http://schemas.microsoft.com/office/drawing/2014/main" id="{939A5AB9-9525-2548-BA4B-F84F5DB410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AAA21668-7E2D-D34B-8F28-D8590BEFEB53}" type="slidenum">
              <a:rPr lang="en-US" smtClean="0"/>
              <a:pPr/>
              <a:t>‹#›</a:t>
            </a:fld>
            <a:endParaRPr lang="en-US" dirty="0"/>
          </a:p>
        </p:txBody>
      </p:sp>
      <p:pic>
        <p:nvPicPr>
          <p:cNvPr id="7" name="Picture 6">
            <a:extLst>
              <a:ext uri="{FF2B5EF4-FFF2-40B4-BE49-F238E27FC236}">
                <a16:creationId xmlns:a16="http://schemas.microsoft.com/office/drawing/2014/main" id="{29880F24-8512-FD40-A516-D2FB6635851D}"/>
              </a:ext>
            </a:extLst>
          </p:cNvPr>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Tree>
    <p:extLst>
      <p:ext uri="{BB962C8B-B14F-4D97-AF65-F5344CB8AC3E}">
        <p14:creationId xmlns:p14="http://schemas.microsoft.com/office/powerpoint/2010/main" val="2620364144"/>
      </p:ext>
    </p:extLst>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Lst>
  <p:txStyles>
    <p:title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Monaco" pitchFamily="2" charset="77"/>
        <a:buChar char="⎻"/>
        <a:defRPr sz="240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792">
          <p15:clr>
            <a:srgbClr val="F26B43"/>
          </p15:clr>
        </p15:guide>
        <p15:guide id="2" pos="3840">
          <p15:clr>
            <a:srgbClr val="F26B43"/>
          </p15:clr>
        </p15:guide>
        <p15:guide id="3" orient="horz" pos="4152">
          <p15:clr>
            <a:srgbClr val="F26B43"/>
          </p15:clr>
        </p15:guide>
        <p15:guide id="4" pos="74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xml"/><Relationship Id="rId1" Type="http://schemas.openxmlformats.org/officeDocument/2006/relationships/slideLayout" Target="../slideLayouts/slideLayout112.xml"/><Relationship Id="rId4" Type="http://schemas.openxmlformats.org/officeDocument/2006/relationships/image" Target="../media/image54.jpeg"/></Relationships>
</file>

<file path=ppt/slides/_rels/slide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2.xml"/><Relationship Id="rId1" Type="http://schemas.openxmlformats.org/officeDocument/2006/relationships/slideLayout" Target="../slideLayouts/slideLayout1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59.emf"/><Relationship Id="rId4" Type="http://schemas.openxmlformats.org/officeDocument/2006/relationships/image" Target="../media/image58.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3.xml"/><Relationship Id="rId1" Type="http://schemas.openxmlformats.org/officeDocument/2006/relationships/themeOverride" Target="../theme/themeOverride1.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3.xml"/><Relationship Id="rId1" Type="http://schemas.openxmlformats.org/officeDocument/2006/relationships/themeOverride" Target="../theme/themeOverride2.xml"/></Relationships>
</file>

<file path=ppt/slides/_rels/slide1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image" Target="../media/image61.png"/></Relationships>
</file>

<file path=ppt/slides/_rels/slide1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3.xml"/><Relationship Id="rId1" Type="http://schemas.openxmlformats.org/officeDocument/2006/relationships/slideLayout" Target="../slideLayouts/slideLayout88.xml"/></Relationships>
</file>

<file path=ppt/slides/_rels/slide15.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14.xml"/><Relationship Id="rId1" Type="http://schemas.openxmlformats.org/officeDocument/2006/relationships/slideLayout" Target="../slideLayouts/slideLayout102.xml"/></Relationships>
</file>

<file path=ppt/slides/_rels/slide16.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15.xml"/><Relationship Id="rId1" Type="http://schemas.openxmlformats.org/officeDocument/2006/relationships/slideLayout" Target="../slideLayouts/slideLayout100.xml"/><Relationship Id="rId4" Type="http://schemas.openxmlformats.org/officeDocument/2006/relationships/image" Target="../media/image67.png"/></Relationships>
</file>

<file path=ppt/slides/_rels/slide17.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16.xml"/><Relationship Id="rId1" Type="http://schemas.openxmlformats.org/officeDocument/2006/relationships/slideLayout" Target="../slideLayouts/slideLayout102.xml"/><Relationship Id="rId4" Type="http://schemas.openxmlformats.org/officeDocument/2006/relationships/image" Target="../media/image69.png"/></Relationships>
</file>

<file path=ppt/slides/_rels/slide18.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17.xml"/><Relationship Id="rId1" Type="http://schemas.openxmlformats.org/officeDocument/2006/relationships/slideLayout" Target="../slideLayouts/slideLayout102.xml"/><Relationship Id="rId4" Type="http://schemas.openxmlformats.org/officeDocument/2006/relationships/image" Target="../media/image71.png"/></Relationships>
</file>

<file path=ppt/slides/_rels/slide19.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8.xml"/><Relationship Id="rId1" Type="http://schemas.openxmlformats.org/officeDocument/2006/relationships/slideLayout" Target="../slideLayouts/slideLayout46.xml"/></Relationships>
</file>

<file path=ppt/slides/_rels/slide20.xml.rels><?xml version="1.0" encoding="UTF-8" standalone="yes"?>
<Relationships xmlns="http://schemas.openxmlformats.org/package/2006/relationships"><Relationship Id="rId3" Type="http://schemas.openxmlformats.org/officeDocument/2006/relationships/image" Target="../media/image73.emf"/><Relationship Id="rId2" Type="http://schemas.openxmlformats.org/officeDocument/2006/relationships/notesSlide" Target="../notesSlides/notesSlide19.xml"/><Relationship Id="rId1" Type="http://schemas.openxmlformats.org/officeDocument/2006/relationships/slideLayout" Target="../slideLayouts/slideLayout56.xml"/><Relationship Id="rId4" Type="http://schemas.openxmlformats.org/officeDocument/2006/relationships/image" Target="../media/image74.jpeg"/></Relationships>
</file>

<file path=ppt/slides/_rels/slide21.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20.xml"/><Relationship Id="rId1" Type="http://schemas.openxmlformats.org/officeDocument/2006/relationships/slideLayout" Target="../slideLayouts/slideLayout35.xml"/><Relationship Id="rId4" Type="http://schemas.openxmlformats.org/officeDocument/2006/relationships/image" Target="../media/image76.png"/></Relationships>
</file>

<file path=ppt/slides/_rels/slide22.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21.xml"/><Relationship Id="rId1" Type="http://schemas.openxmlformats.org/officeDocument/2006/relationships/slideLayout" Target="../slideLayouts/slideLayout68.xml"/><Relationship Id="rId5" Type="http://schemas.openxmlformats.org/officeDocument/2006/relationships/image" Target="../media/image79.jpeg"/><Relationship Id="rId4" Type="http://schemas.openxmlformats.org/officeDocument/2006/relationships/image" Target="../media/image78.jpeg"/></Relationships>
</file>

<file path=ppt/slides/_rels/slide23.xml.rels><?xml version="1.0" encoding="UTF-8" standalone="yes"?>
<Relationships xmlns="http://schemas.openxmlformats.org/package/2006/relationships"><Relationship Id="rId8" Type="http://schemas.openxmlformats.org/officeDocument/2006/relationships/image" Target="../media/image85.png"/><Relationship Id="rId13" Type="http://schemas.openxmlformats.org/officeDocument/2006/relationships/image" Target="../media/image90.png"/><Relationship Id="rId3" Type="http://schemas.openxmlformats.org/officeDocument/2006/relationships/image" Target="../media/image80.png"/><Relationship Id="rId7" Type="http://schemas.openxmlformats.org/officeDocument/2006/relationships/image" Target="../media/image84.jpeg"/><Relationship Id="rId12" Type="http://schemas.openxmlformats.org/officeDocument/2006/relationships/image" Target="../media/image89.jpeg"/><Relationship Id="rId2" Type="http://schemas.openxmlformats.org/officeDocument/2006/relationships/notesSlide" Target="../notesSlides/notesSlide22.xml"/><Relationship Id="rId1" Type="http://schemas.openxmlformats.org/officeDocument/2006/relationships/slideLayout" Target="../slideLayouts/slideLayout84.xml"/><Relationship Id="rId6" Type="http://schemas.openxmlformats.org/officeDocument/2006/relationships/image" Target="../media/image83.jpeg"/><Relationship Id="rId11" Type="http://schemas.openxmlformats.org/officeDocument/2006/relationships/image" Target="../media/image88.png"/><Relationship Id="rId5" Type="http://schemas.openxmlformats.org/officeDocument/2006/relationships/image" Target="../media/image82.jpeg"/><Relationship Id="rId15" Type="http://schemas.openxmlformats.org/officeDocument/2006/relationships/image" Target="../media/image92.jpeg"/><Relationship Id="rId10" Type="http://schemas.openxmlformats.org/officeDocument/2006/relationships/image" Target="../media/image87.png"/><Relationship Id="rId4" Type="http://schemas.openxmlformats.org/officeDocument/2006/relationships/image" Target="../media/image81.jpeg"/><Relationship Id="rId9" Type="http://schemas.openxmlformats.org/officeDocument/2006/relationships/image" Target="../media/image86.png"/><Relationship Id="rId14" Type="http://schemas.openxmlformats.org/officeDocument/2006/relationships/image" Target="../media/image91.png"/></Relationships>
</file>

<file path=ppt/slides/_rels/slide24.xml.rels><?xml version="1.0" encoding="UTF-8" standalone="yes"?>
<Relationships xmlns="http://schemas.openxmlformats.org/package/2006/relationships"><Relationship Id="rId8" Type="http://schemas.openxmlformats.org/officeDocument/2006/relationships/image" Target="../media/image98.jpeg"/><Relationship Id="rId3" Type="http://schemas.openxmlformats.org/officeDocument/2006/relationships/image" Target="../media/image93.jpeg"/><Relationship Id="rId7" Type="http://schemas.openxmlformats.org/officeDocument/2006/relationships/image" Target="../media/image97.jpeg"/><Relationship Id="rId2" Type="http://schemas.openxmlformats.org/officeDocument/2006/relationships/notesSlide" Target="../notesSlides/notesSlide23.xml"/><Relationship Id="rId1" Type="http://schemas.openxmlformats.org/officeDocument/2006/relationships/slideLayout" Target="../slideLayouts/slideLayout29.xml"/><Relationship Id="rId6" Type="http://schemas.openxmlformats.org/officeDocument/2006/relationships/image" Target="../media/image96.jpeg"/><Relationship Id="rId5" Type="http://schemas.openxmlformats.org/officeDocument/2006/relationships/image" Target="../media/image95.jpeg"/><Relationship Id="rId4" Type="http://schemas.openxmlformats.org/officeDocument/2006/relationships/image" Target="../media/image94.jpeg"/><Relationship Id="rId9" Type="http://schemas.openxmlformats.org/officeDocument/2006/relationships/image" Target="../media/image99.jpeg"/></Relationships>
</file>

<file path=ppt/slides/_rels/slide25.xml.rels><?xml version="1.0" encoding="UTF-8" standalone="yes"?>
<Relationships xmlns="http://schemas.openxmlformats.org/package/2006/relationships"><Relationship Id="rId8" Type="http://schemas.openxmlformats.org/officeDocument/2006/relationships/image" Target="../media/image105.jpeg"/><Relationship Id="rId3" Type="http://schemas.openxmlformats.org/officeDocument/2006/relationships/image" Target="../media/image100.jpeg"/><Relationship Id="rId7" Type="http://schemas.openxmlformats.org/officeDocument/2006/relationships/image" Target="../media/image104.jpe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103.jpeg"/><Relationship Id="rId5" Type="http://schemas.openxmlformats.org/officeDocument/2006/relationships/image" Target="../media/image102.jpeg"/><Relationship Id="rId4" Type="http://schemas.openxmlformats.org/officeDocument/2006/relationships/image" Target="../media/image101.jpeg"/></Relationships>
</file>

<file path=ppt/slides/_rels/slide26.xml.rels><?xml version="1.0" encoding="UTF-8" standalone="yes"?>
<Relationships xmlns="http://schemas.openxmlformats.org/package/2006/relationships"><Relationship Id="rId8" Type="http://schemas.openxmlformats.org/officeDocument/2006/relationships/image" Target="../media/image111.png"/><Relationship Id="rId3" Type="http://schemas.openxmlformats.org/officeDocument/2006/relationships/image" Target="../media/image106.png"/><Relationship Id="rId7" Type="http://schemas.openxmlformats.org/officeDocument/2006/relationships/image" Target="../media/image110.png"/><Relationship Id="rId12" Type="http://schemas.openxmlformats.org/officeDocument/2006/relationships/image" Target="../media/image115.png"/><Relationship Id="rId2" Type="http://schemas.openxmlformats.org/officeDocument/2006/relationships/notesSlide" Target="../notesSlides/notesSlide25.xml"/><Relationship Id="rId1" Type="http://schemas.openxmlformats.org/officeDocument/2006/relationships/slideLayout" Target="../slideLayouts/slideLayout29.xml"/><Relationship Id="rId6" Type="http://schemas.openxmlformats.org/officeDocument/2006/relationships/image" Target="../media/image109.png"/><Relationship Id="rId11" Type="http://schemas.openxmlformats.org/officeDocument/2006/relationships/image" Target="../media/image114.jpeg"/><Relationship Id="rId5" Type="http://schemas.openxmlformats.org/officeDocument/2006/relationships/image" Target="../media/image108.jpeg"/><Relationship Id="rId10" Type="http://schemas.openxmlformats.org/officeDocument/2006/relationships/image" Target="../media/image113.png"/><Relationship Id="rId4" Type="http://schemas.openxmlformats.org/officeDocument/2006/relationships/image" Target="../media/image107.png"/><Relationship Id="rId9" Type="http://schemas.openxmlformats.org/officeDocument/2006/relationships/image" Target="../media/image112.png"/></Relationships>
</file>

<file path=ppt/slides/_rels/slide27.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26.xml"/><Relationship Id="rId1" Type="http://schemas.openxmlformats.org/officeDocument/2006/relationships/slideLayout" Target="../slideLayouts/slideLayout35.xml"/><Relationship Id="rId4" Type="http://schemas.openxmlformats.org/officeDocument/2006/relationships/image" Target="../media/image117.emf"/></Relationships>
</file>

<file path=ppt/slides/_rels/slide28.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27.xml"/><Relationship Id="rId1" Type="http://schemas.openxmlformats.org/officeDocument/2006/relationships/slideLayout" Target="../slideLayouts/slideLayout54.xml"/><Relationship Id="rId5" Type="http://schemas.openxmlformats.org/officeDocument/2006/relationships/image" Target="../media/image120.png"/><Relationship Id="rId4" Type="http://schemas.openxmlformats.org/officeDocument/2006/relationships/image" Target="../media/image119.jpe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29.xml"/><Relationship Id="rId1" Type="http://schemas.openxmlformats.org/officeDocument/2006/relationships/slideLayout" Target="../slideLayouts/slideLayout13.xml"/><Relationship Id="rId6" Type="http://schemas.openxmlformats.org/officeDocument/2006/relationships/hyperlink" Target="https://www.nasa.gov/images/content/444592main_common_berthing_mechanism.jpg" TargetMode="External"/><Relationship Id="rId5" Type="http://schemas.openxmlformats.org/officeDocument/2006/relationships/hyperlink" Target="https://ntrs.nasa.gov/api/citations/20180004167/downloads/20180004167.pdf" TargetMode="External"/><Relationship Id="rId4" Type="http://schemas.openxmlformats.org/officeDocument/2006/relationships/image" Target="../media/image122.emf"/></Relationships>
</file>

<file path=ppt/slides/_rels/slide31.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30.xml"/><Relationship Id="rId1" Type="http://schemas.openxmlformats.org/officeDocument/2006/relationships/slideLayout" Target="../slideLayouts/slideLayout13.xml"/><Relationship Id="rId4" Type="http://schemas.openxmlformats.org/officeDocument/2006/relationships/hyperlink" Target="https://www.internationaldockingstandard.com/download/IDSS_IDD_Revision_F.pdf" TargetMode="External"/></Relationships>
</file>

<file path=ppt/slides/_rels/slide32.xml.rels><?xml version="1.0" encoding="UTF-8" standalone="yes"?>
<Relationships xmlns="http://schemas.openxmlformats.org/package/2006/relationships"><Relationship Id="rId8" Type="http://schemas.openxmlformats.org/officeDocument/2006/relationships/image" Target="../media/image129.png"/><Relationship Id="rId3" Type="http://schemas.openxmlformats.org/officeDocument/2006/relationships/image" Target="../media/image124.jpeg"/><Relationship Id="rId7" Type="http://schemas.openxmlformats.org/officeDocument/2006/relationships/image" Target="../media/image128.tiff"/><Relationship Id="rId2" Type="http://schemas.openxmlformats.org/officeDocument/2006/relationships/notesSlide" Target="../notesSlides/notesSlide31.xml"/><Relationship Id="rId1" Type="http://schemas.openxmlformats.org/officeDocument/2006/relationships/slideLayout" Target="../slideLayouts/slideLayout106.xml"/><Relationship Id="rId6" Type="http://schemas.openxmlformats.org/officeDocument/2006/relationships/image" Target="../media/image127.png"/><Relationship Id="rId5" Type="http://schemas.openxmlformats.org/officeDocument/2006/relationships/image" Target="../media/image126.png"/><Relationship Id="rId4" Type="http://schemas.openxmlformats.org/officeDocument/2006/relationships/image" Target="../media/image125.png"/></Relationships>
</file>

<file path=ppt/slides/_rels/slide33.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notesSlide" Target="../notesSlides/notesSlide32.xml"/><Relationship Id="rId1" Type="http://schemas.openxmlformats.org/officeDocument/2006/relationships/slideLayout" Target="../slideLayouts/slideLayout106.xml"/></Relationships>
</file>

<file path=ppt/slides/_rels/slide34.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notesSlide" Target="../notesSlides/notesSlide33.xml"/><Relationship Id="rId1" Type="http://schemas.openxmlformats.org/officeDocument/2006/relationships/slideLayout" Target="../slideLayouts/slideLayout102.xml"/></Relationships>
</file>

<file path=ppt/slides/_rels/slide35.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34.xml"/><Relationship Id="rId1" Type="http://schemas.openxmlformats.org/officeDocument/2006/relationships/slideLayout" Target="../slideLayouts/slideLayout100.xml"/></Relationships>
</file>

<file path=ppt/slides/_rels/slide36.xml.rels><?xml version="1.0" encoding="UTF-8" standalone="yes"?>
<Relationships xmlns="http://schemas.openxmlformats.org/package/2006/relationships"><Relationship Id="rId8" Type="http://schemas.openxmlformats.org/officeDocument/2006/relationships/image" Target="../media/image138.png"/><Relationship Id="rId3" Type="http://schemas.openxmlformats.org/officeDocument/2006/relationships/image" Target="../media/image133.jpeg"/><Relationship Id="rId7" Type="http://schemas.openxmlformats.org/officeDocument/2006/relationships/image" Target="../media/image137.jpeg"/><Relationship Id="rId2" Type="http://schemas.openxmlformats.org/officeDocument/2006/relationships/notesSlide" Target="../notesSlides/notesSlide35.xml"/><Relationship Id="rId1" Type="http://schemas.openxmlformats.org/officeDocument/2006/relationships/slideLayout" Target="../slideLayouts/slideLayout102.xml"/><Relationship Id="rId6" Type="http://schemas.openxmlformats.org/officeDocument/2006/relationships/image" Target="../media/image136.jpeg"/><Relationship Id="rId5" Type="http://schemas.openxmlformats.org/officeDocument/2006/relationships/image" Target="../media/image135.jpeg"/><Relationship Id="rId4" Type="http://schemas.openxmlformats.org/officeDocument/2006/relationships/image" Target="../media/image134.jpeg"/></Relationships>
</file>

<file path=ppt/slides/_rels/slide37.xml.rels><?xml version="1.0" encoding="UTF-8" standalone="yes"?>
<Relationships xmlns="http://schemas.openxmlformats.org/package/2006/relationships"><Relationship Id="rId8" Type="http://schemas.openxmlformats.org/officeDocument/2006/relationships/image" Target="../media/image144.jpeg"/><Relationship Id="rId3" Type="http://schemas.openxmlformats.org/officeDocument/2006/relationships/image" Target="../media/image139.jpeg"/><Relationship Id="rId7" Type="http://schemas.openxmlformats.org/officeDocument/2006/relationships/image" Target="../media/image143.jpeg"/><Relationship Id="rId2" Type="http://schemas.openxmlformats.org/officeDocument/2006/relationships/notesSlide" Target="../notesSlides/notesSlide36.xml"/><Relationship Id="rId1" Type="http://schemas.openxmlformats.org/officeDocument/2006/relationships/slideLayout" Target="../slideLayouts/slideLayout102.xml"/><Relationship Id="rId6" Type="http://schemas.openxmlformats.org/officeDocument/2006/relationships/image" Target="../media/image142.jpeg"/><Relationship Id="rId5" Type="http://schemas.openxmlformats.org/officeDocument/2006/relationships/image" Target="../media/image141.jpeg"/><Relationship Id="rId4" Type="http://schemas.openxmlformats.org/officeDocument/2006/relationships/image" Target="../media/image140.jpeg"/></Relationships>
</file>

<file path=ppt/slides/_rels/slide38.xml.rels><?xml version="1.0" encoding="UTF-8" standalone="yes"?>
<Relationships xmlns="http://schemas.openxmlformats.org/package/2006/relationships"><Relationship Id="rId3" Type="http://schemas.openxmlformats.org/officeDocument/2006/relationships/image" Target="../media/image145.jpeg"/><Relationship Id="rId2" Type="http://schemas.openxmlformats.org/officeDocument/2006/relationships/notesSlide" Target="../notesSlides/notesSlide37.xml"/><Relationship Id="rId1" Type="http://schemas.openxmlformats.org/officeDocument/2006/relationships/slideLayout" Target="../slideLayouts/slideLayout107.xml"/><Relationship Id="rId4" Type="http://schemas.openxmlformats.org/officeDocument/2006/relationships/image" Target="../media/image146.png"/></Relationships>
</file>

<file path=ppt/slides/_rels/slide39.xml.rels><?xml version="1.0" encoding="UTF-8" standalone="yes"?>
<Relationships xmlns="http://schemas.openxmlformats.org/package/2006/relationships"><Relationship Id="rId8" Type="http://schemas.openxmlformats.org/officeDocument/2006/relationships/hyperlink" Target="https://ntrs.nasa.gov/api/citations/20180004167/downloads/20180004167.pdf" TargetMode="External"/><Relationship Id="rId3" Type="http://schemas.openxmlformats.org/officeDocument/2006/relationships/hyperlink" Target="https://ntrs.nasa.gov/citations/20130012453" TargetMode="External"/><Relationship Id="rId7" Type="http://schemas.openxmlformats.org/officeDocument/2006/relationships/hyperlink" Target="https://www.nasa.gov/images/content/444592main_common_berthing_mechanism.jpg" TargetMode="External"/><Relationship Id="rId2" Type="http://schemas.openxmlformats.org/officeDocument/2006/relationships/hyperlink" Target="https://ntrs.nasa.gov/citations/20130012449" TargetMode="External"/><Relationship Id="rId1" Type="http://schemas.openxmlformats.org/officeDocument/2006/relationships/slideLayout" Target="../slideLayouts/slideLayout13.xml"/><Relationship Id="rId6" Type="http://schemas.openxmlformats.org/officeDocument/2006/relationships/hyperlink" Target="https://www.nasa.gov/sites/default/files/atoms/files/iss_lessons_learned.pdf" TargetMode="External"/><Relationship Id="rId5" Type="http://schemas.openxmlformats.org/officeDocument/2006/relationships/hyperlink" Target="https://www.internationaldockingstandard.com/download/IDSS_IDD_Revision_F.pdf" TargetMode="External"/><Relationship Id="rId10" Type="http://schemas.openxmlformats.org/officeDocument/2006/relationships/hyperlink" Target="https://www.nasa.gov/feature/nasa-and-boeing-complete-orbital-flight-test-reviews" TargetMode="External"/><Relationship Id="rId4" Type="http://schemas.openxmlformats.org/officeDocument/2006/relationships/hyperlink" Target="https://ntrs.nasa.gov/api/citations/20100025847/downloads/20100025847.pdf" TargetMode="External"/><Relationship Id="rId9" Type="http://schemas.openxmlformats.org/officeDocument/2006/relationships/hyperlink" Target="https://blogs.nasa.gov/commercialcrew/2020/03/06/nasa-update-on-orbital-flight-test-independent-review-tea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24A1D11-9B42-46BB-BC3B-6D50E795398A}"/>
              </a:ext>
            </a:extLst>
          </p:cNvPr>
          <p:cNvSpPr>
            <a:spLocks noGrp="1"/>
          </p:cNvSpPr>
          <p:nvPr>
            <p:ph type="ctrTitle"/>
          </p:nvPr>
        </p:nvSpPr>
        <p:spPr/>
        <p:txBody>
          <a:bodyPr/>
          <a:lstStyle/>
          <a:p>
            <a:r>
              <a:rPr lang="en-US" dirty="0"/>
              <a:t>ISS Lessons Learned, Looking ahead to Artemis</a:t>
            </a:r>
          </a:p>
        </p:txBody>
      </p:sp>
      <p:sp>
        <p:nvSpPr>
          <p:cNvPr id="5" name="Subtitle 4">
            <a:extLst>
              <a:ext uri="{FF2B5EF4-FFF2-40B4-BE49-F238E27FC236}">
                <a16:creationId xmlns:a16="http://schemas.microsoft.com/office/drawing/2014/main" id="{C7D2ED0B-A030-4BE8-B328-ED2333398CF8}"/>
              </a:ext>
            </a:extLst>
          </p:cNvPr>
          <p:cNvSpPr>
            <a:spLocks noGrp="1"/>
          </p:cNvSpPr>
          <p:nvPr>
            <p:ph type="subTitle" idx="1"/>
          </p:nvPr>
        </p:nvSpPr>
        <p:spPr/>
        <p:txBody>
          <a:bodyPr>
            <a:normAutofit lnSpcReduction="10000"/>
          </a:bodyPr>
          <a:lstStyle/>
          <a:p>
            <a:r>
              <a:rPr lang="en-US" dirty="0"/>
              <a:t>Tracy Gill</a:t>
            </a:r>
          </a:p>
          <a:p>
            <a:r>
              <a:rPr lang="en-US" dirty="0"/>
              <a:t>Mission and Commercial Support Office</a:t>
            </a:r>
          </a:p>
          <a:p>
            <a:r>
              <a:rPr lang="en-US" dirty="0"/>
              <a:t>NASA/Kennedy Space Center</a:t>
            </a:r>
          </a:p>
          <a:p>
            <a:r>
              <a:rPr lang="en-US" dirty="0"/>
              <a:t>September 2022</a:t>
            </a:r>
          </a:p>
        </p:txBody>
      </p:sp>
    </p:spTree>
    <p:extLst>
      <p:ext uri="{BB962C8B-B14F-4D97-AF65-F5344CB8AC3E}">
        <p14:creationId xmlns:p14="http://schemas.microsoft.com/office/powerpoint/2010/main" val="23378744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idx="4294967295"/>
          </p:nvPr>
        </p:nvSpPr>
        <p:spPr>
          <a:xfrm>
            <a:off x="1679448" y="128017"/>
            <a:ext cx="6934200" cy="739775"/>
          </a:xfrm>
        </p:spPr>
        <p:txBody>
          <a:bodyPr/>
          <a:lstStyle/>
          <a:p>
            <a:pPr algn="l" eaLnBrk="1" hangingPunct="1">
              <a:defRPr/>
            </a:pPr>
            <a:r>
              <a:rPr lang="en-US" sz="3200" b="1" cap="small" dirty="0">
                <a:solidFill>
                  <a:schemeClr val="bg1"/>
                </a:solidFill>
                <a:effectLst>
                  <a:outerShdw blurRad="38100" dist="38100" dir="2700000" algn="tl">
                    <a:srgbClr val="000000">
                      <a:alpha val="43137"/>
                    </a:srgbClr>
                  </a:outerShdw>
                </a:effectLst>
                <a:cs typeface="Arial" pitchFamily="34" charset="0"/>
              </a:rPr>
              <a:t>International Space Station (ISS) </a:t>
            </a:r>
          </a:p>
        </p:txBody>
      </p:sp>
      <p:pic>
        <p:nvPicPr>
          <p:cNvPr id="161794" name="Picture 5" descr="ISS-transp_onfootballfieldWNASA.tif"/>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712913" y="942441"/>
            <a:ext cx="8839200" cy="3667125"/>
          </a:xfrm>
          <a:prstGeom prst="rect">
            <a:avLst/>
          </a:prstGeom>
          <a:noFill/>
          <a:ln w="9525">
            <a:noFill/>
            <a:miter lim="800000"/>
            <a:headEnd/>
            <a:tailEnd/>
          </a:ln>
        </p:spPr>
      </p:pic>
      <p:sp>
        <p:nvSpPr>
          <p:cNvPr id="21509" name="TextBox 7"/>
          <p:cNvSpPr txBox="1">
            <a:spLocks noChangeArrowheads="1"/>
          </p:cNvSpPr>
          <p:nvPr/>
        </p:nvSpPr>
        <p:spPr bwMode="auto">
          <a:xfrm>
            <a:off x="2035175" y="4351338"/>
            <a:ext cx="8483600" cy="1782762"/>
          </a:xfrm>
          <a:prstGeom prst="rect">
            <a:avLst/>
          </a:prstGeom>
          <a:noFill/>
          <a:ln w="9525">
            <a:noFill/>
            <a:miter lim="800000"/>
            <a:headEnd/>
            <a:tailEnd/>
          </a:ln>
        </p:spPr>
        <p:txBody>
          <a:bodyPr lIns="88997" tIns="44505" rIns="88997" bIns="44505">
            <a:spAutoFit/>
          </a:bodyPr>
          <a:lstStyle/>
          <a:p>
            <a:pPr marL="285750" marR="0" lvl="0" indent="-285750" algn="l" defTabSz="914400" rtl="0" eaLnBrk="0" fontAlgn="auto" latinLnBrk="0" hangingPunct="0">
              <a:lnSpc>
                <a:spcPct val="100000"/>
              </a:lnSpc>
              <a:spcBef>
                <a:spcPts val="0"/>
              </a:spcBef>
              <a:spcAft>
                <a:spcPts val="0"/>
              </a:spcAft>
              <a:buClrTx/>
              <a:buSzTx/>
              <a:buFont typeface="Arial"/>
              <a:buChar char="•"/>
              <a:tabLst/>
              <a:defRPr/>
            </a:pPr>
            <a:r>
              <a:rPr kumimoji="0" lang="sv-SE" sz="2200" b="1" i="0" u="none" strike="noStrike" kern="1200" cap="none" spc="0" normalizeH="0" baseline="0" noProof="0" dirty="0">
                <a:ln>
                  <a:noFill/>
                </a:ln>
                <a:solidFill>
                  <a:prstClr val="white"/>
                </a:solidFill>
                <a:effectLst/>
                <a:uLnTx/>
                <a:uFillTx/>
                <a:latin typeface="Calibri" panose="020F0502020204030204"/>
                <a:ea typeface="+mn-ea"/>
                <a:cs typeface="+mn-cs"/>
              </a:rPr>
              <a:t>Spacecraft Mass: +</a:t>
            </a:r>
            <a:r>
              <a:rPr kumimoji="0" lang="en-US" sz="2200" b="1" i="0" u="none" strike="noStrike" kern="1200" cap="none" spc="0" normalizeH="0" baseline="0" noProof="0" dirty="0">
                <a:ln>
                  <a:noFill/>
                </a:ln>
                <a:solidFill>
                  <a:prstClr val="white"/>
                </a:solidFill>
                <a:effectLst/>
                <a:uLnTx/>
                <a:uFillTx/>
                <a:latin typeface="Calibri" panose="020F0502020204030204"/>
                <a:ea typeface="+mn-ea"/>
                <a:cs typeface="Arial" pitchFamily="34" charset="0"/>
              </a:rPr>
              <a:t>800,000 lb (+362,874 kg</a:t>
            </a:r>
            <a:r>
              <a:rPr kumimoji="0" lang="sv-SE" sz="2200" b="1" i="0" u="none" strike="noStrike" kern="1200" cap="none" spc="0" normalizeH="0" baseline="0" noProof="0" dirty="0">
                <a:ln>
                  <a:noFill/>
                </a:ln>
                <a:solidFill>
                  <a:prstClr val="white"/>
                </a:solidFill>
                <a:effectLst/>
                <a:uLnTx/>
                <a:uFillTx/>
                <a:latin typeface="Calibri" panose="020F0502020204030204"/>
                <a:ea typeface="+mn-ea"/>
                <a:cs typeface="+mn-cs"/>
              </a:rPr>
              <a:t>)</a:t>
            </a:r>
          </a:p>
          <a:p>
            <a:pPr marL="285750" marR="0" lvl="0" indent="-285750" algn="l" defTabSz="914400" rtl="0" eaLnBrk="0" fontAlgn="auto" latinLnBrk="0" hangingPunct="0">
              <a:lnSpc>
                <a:spcPct val="100000"/>
              </a:lnSpc>
              <a:spcBef>
                <a:spcPts val="0"/>
              </a:spcBef>
              <a:spcAft>
                <a:spcPts val="0"/>
              </a:spcAft>
              <a:buClrTx/>
              <a:buSzTx/>
              <a:buFont typeface="Arial"/>
              <a:buChar char="•"/>
              <a:tabLst/>
              <a:defRPr/>
            </a:pPr>
            <a:r>
              <a:rPr kumimoji="0" lang="en-US" sz="2200" b="1" i="0" u="none" strike="noStrike" kern="1200" cap="none" spc="0" normalizeH="0" baseline="0" noProof="0" dirty="0">
                <a:ln>
                  <a:noFill/>
                </a:ln>
                <a:solidFill>
                  <a:prstClr val="white"/>
                </a:solidFill>
                <a:effectLst/>
                <a:uLnTx/>
                <a:uFillTx/>
                <a:latin typeface="Calibri" panose="020F0502020204030204"/>
                <a:ea typeface="+mn-ea"/>
                <a:cs typeface="+mn-cs"/>
              </a:rPr>
              <a:t>Velocity: 17,500 mph (28,200 kph)</a:t>
            </a:r>
          </a:p>
          <a:p>
            <a:pPr marL="285750" marR="0" lvl="0" indent="-285750" algn="l" defTabSz="914400" rtl="0" eaLnBrk="0" fontAlgn="auto" latinLnBrk="0" hangingPunct="0">
              <a:lnSpc>
                <a:spcPct val="100000"/>
              </a:lnSpc>
              <a:spcBef>
                <a:spcPts val="0"/>
              </a:spcBef>
              <a:spcAft>
                <a:spcPts val="0"/>
              </a:spcAft>
              <a:buClrTx/>
              <a:buSzTx/>
              <a:buFont typeface="Arial"/>
              <a:buChar char="•"/>
              <a:tabLst/>
              <a:defRPr/>
            </a:pPr>
            <a:r>
              <a:rPr kumimoji="0" lang="en-US" sz="2200" b="1" i="0" u="none" strike="noStrike" kern="1200" cap="none" spc="0" normalizeH="0" baseline="0" noProof="0" dirty="0">
                <a:ln>
                  <a:noFill/>
                </a:ln>
                <a:solidFill>
                  <a:prstClr val="white"/>
                </a:solidFill>
                <a:effectLst/>
                <a:uLnTx/>
                <a:uFillTx/>
                <a:latin typeface="Calibri" panose="020F0502020204030204"/>
                <a:ea typeface="+mn-ea"/>
                <a:cs typeface="+mn-cs"/>
              </a:rPr>
              <a:t>Orbits: 16 times around the Earth/day (~every 90 minutes)</a:t>
            </a:r>
          </a:p>
          <a:p>
            <a:pPr marL="285750" marR="0" lvl="0" indent="-285750" algn="l" defTabSz="914400" rtl="0" eaLnBrk="0" fontAlgn="auto" latinLnBrk="0" hangingPunct="0">
              <a:lnSpc>
                <a:spcPct val="100000"/>
              </a:lnSpc>
              <a:spcBef>
                <a:spcPts val="0"/>
              </a:spcBef>
              <a:spcAft>
                <a:spcPts val="0"/>
              </a:spcAft>
              <a:buClrTx/>
              <a:buSzTx/>
              <a:buFont typeface="Arial"/>
              <a:buChar char="•"/>
              <a:tabLst/>
              <a:defRPr/>
            </a:pPr>
            <a:r>
              <a:rPr kumimoji="0" lang="en-US" sz="2200" b="1" i="0" u="none" strike="noStrike" kern="1200" cap="none" spc="0" normalizeH="0" baseline="0" noProof="0" dirty="0">
                <a:ln>
                  <a:noFill/>
                </a:ln>
                <a:solidFill>
                  <a:prstClr val="white"/>
                </a:solidFill>
                <a:effectLst/>
                <a:uLnTx/>
                <a:uFillTx/>
                <a:latin typeface="Calibri" panose="020F0502020204030204"/>
                <a:ea typeface="+mn-ea"/>
                <a:cs typeface="+mn-cs"/>
              </a:rPr>
              <a:t>Altitude:  220 miles above Earth</a:t>
            </a:r>
          </a:p>
          <a:p>
            <a:pPr marL="285750" marR="0" lvl="0" indent="-285750" algn="l" defTabSz="914400" rtl="0" eaLnBrk="0" fontAlgn="auto" latinLnBrk="0" hangingPunct="0">
              <a:lnSpc>
                <a:spcPct val="100000"/>
              </a:lnSpc>
              <a:spcBef>
                <a:spcPts val="0"/>
              </a:spcBef>
              <a:spcAft>
                <a:spcPts val="0"/>
              </a:spcAft>
              <a:buClrTx/>
              <a:buSzTx/>
              <a:buFont typeface="Arial"/>
              <a:buChar char="•"/>
              <a:tabLst/>
              <a:defRPr/>
            </a:pPr>
            <a:r>
              <a:rPr kumimoji="0" lang="en-US" sz="2200" b="1" i="0" u="none" strike="noStrike" kern="1200" cap="none" spc="0" normalizeH="0" baseline="0" noProof="0" dirty="0">
                <a:ln>
                  <a:noFill/>
                </a:ln>
                <a:solidFill>
                  <a:prstClr val="white"/>
                </a:solidFill>
                <a:effectLst/>
                <a:uLnTx/>
                <a:uFillTx/>
                <a:latin typeface="Calibri" panose="020F0502020204030204"/>
                <a:ea typeface="+mn-ea"/>
                <a:cs typeface="+mn-cs"/>
              </a:rPr>
              <a:t>Power: 80 kW continuous</a:t>
            </a:r>
          </a:p>
        </p:txBody>
      </p:sp>
      <p:pic>
        <p:nvPicPr>
          <p:cNvPr id="161796" name="Picture 2" descr="http://topnews.in/usa/files/NASA_logo_0.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9934575" y="119064"/>
            <a:ext cx="617538" cy="617537"/>
          </a:xfrm>
          <a:prstGeom prst="rect">
            <a:avLst/>
          </a:prstGeom>
          <a:noFill/>
          <a:ln w="9525">
            <a:noFill/>
            <a:miter lim="800000"/>
            <a:headEnd/>
            <a:tailEnd/>
          </a:ln>
        </p:spPr>
      </p:pic>
      <p:cxnSp>
        <p:nvCxnSpPr>
          <p:cNvPr id="8" name="Straight Connector 7"/>
          <p:cNvCxnSpPr/>
          <p:nvPr/>
        </p:nvCxnSpPr>
        <p:spPr>
          <a:xfrm>
            <a:off x="1524000" y="841375"/>
            <a:ext cx="9144000" cy="0"/>
          </a:xfrm>
          <a:prstGeom prst="line">
            <a:avLst/>
          </a:prstGeom>
          <a:ln w="31750">
            <a:solidFill>
              <a:srgbClr val="C00000"/>
            </a:solidFill>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36479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24000" y="0"/>
            <a:ext cx="9147538" cy="6248400"/>
          </a:xfrm>
          <a:prstGeom prst="rect">
            <a:avLst/>
          </a:prstGeom>
        </p:spPr>
      </p:pic>
      <p:sp>
        <p:nvSpPr>
          <p:cNvPr id="4" name="TextBox 3"/>
          <p:cNvSpPr txBox="1"/>
          <p:nvPr/>
        </p:nvSpPr>
        <p:spPr>
          <a:xfrm>
            <a:off x="2286000" y="6324600"/>
            <a:ext cx="762000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See the ISS pass overhead your area! - https://spotthestation.nasa.gov/</a:t>
            </a:r>
          </a:p>
        </p:txBody>
      </p:sp>
    </p:spTree>
    <p:extLst>
      <p:ext uri="{BB962C8B-B14F-4D97-AF65-F5344CB8AC3E}">
        <p14:creationId xmlns:p14="http://schemas.microsoft.com/office/powerpoint/2010/main" val="8955559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D7CF1C1-6AF5-44AA-BA84-C8512FF9A939}"/>
              </a:ext>
            </a:extLst>
          </p:cNvPr>
          <p:cNvSpPr>
            <a:spLocks noGrp="1"/>
          </p:cNvSpPr>
          <p:nvPr>
            <p:ph type="title"/>
          </p:nvPr>
        </p:nvSpPr>
        <p:spPr/>
        <p:txBody>
          <a:bodyPr/>
          <a:lstStyle/>
          <a:p>
            <a:r>
              <a:rPr lang="en-US" dirty="0"/>
              <a:t>ISS MEIT Configurations</a:t>
            </a:r>
          </a:p>
        </p:txBody>
      </p:sp>
      <p:sp>
        <p:nvSpPr>
          <p:cNvPr id="5" name="Content Placeholder 4">
            <a:extLst>
              <a:ext uri="{FF2B5EF4-FFF2-40B4-BE49-F238E27FC236}">
                <a16:creationId xmlns:a16="http://schemas.microsoft.com/office/drawing/2014/main" id="{70049C59-BA32-49E5-8772-A39B347C484D}"/>
              </a:ext>
            </a:extLst>
          </p:cNvPr>
          <p:cNvSpPr>
            <a:spLocks noGrp="1"/>
          </p:cNvSpPr>
          <p:nvPr>
            <p:ph idx="1"/>
          </p:nvPr>
        </p:nvSpPr>
        <p:spPr/>
        <p:txBody>
          <a:bodyPr>
            <a:normAutofit lnSpcReduction="10000"/>
          </a:bodyPr>
          <a:lstStyle/>
          <a:p>
            <a:pPr marL="0" indent="0">
              <a:buNone/>
            </a:pPr>
            <a:r>
              <a:rPr lang="en-US" dirty="0"/>
              <a:t>Three Multi-Element Integration Tests and one Integration Systems Test (IST) were conducted for the ISS.  </a:t>
            </a:r>
          </a:p>
          <a:p>
            <a:r>
              <a:rPr lang="en-US" dirty="0"/>
              <a:t>MEIT1 consisted of US Lab, Z1 truss, P6 truss, and a Node1 emulator.  </a:t>
            </a:r>
          </a:p>
          <a:p>
            <a:r>
              <a:rPr lang="en-US" dirty="0"/>
              <a:t>MEIT2 consisted of S0 truss/Mobile Transporter/Mobile Base System, S1 truss, P1 truss, P3 truss, P4 truss, and a US Lab emulator.  </a:t>
            </a:r>
          </a:p>
          <a:p>
            <a:r>
              <a:rPr lang="en-US" dirty="0"/>
              <a:t>MEIT3 included the Japanese Experiment Module, Node2, and the US Lab emulator</a:t>
            </a:r>
          </a:p>
          <a:p>
            <a:r>
              <a:rPr lang="en-US" dirty="0"/>
              <a:t>Node2 IST was comprised of Node2 and US Lab and Node1 emulators, as part of the ISS Flight Emulator.</a:t>
            </a:r>
          </a:p>
          <a:p>
            <a:endParaRPr lang="en-US" dirty="0"/>
          </a:p>
        </p:txBody>
      </p:sp>
      <p:sp>
        <p:nvSpPr>
          <p:cNvPr id="6" name="TextBox 5">
            <a:extLst>
              <a:ext uri="{FF2B5EF4-FFF2-40B4-BE49-F238E27FC236}">
                <a16:creationId xmlns:a16="http://schemas.microsoft.com/office/drawing/2014/main" id="{5478F759-D164-4E72-B5CA-8F32D6B0566D}"/>
              </a:ext>
            </a:extLst>
          </p:cNvPr>
          <p:cNvSpPr txBox="1"/>
          <p:nvPr/>
        </p:nvSpPr>
        <p:spPr>
          <a:xfrm>
            <a:off x="104503" y="6540341"/>
            <a:ext cx="1652452" cy="246221"/>
          </a:xfrm>
          <a:prstGeom prst="rect">
            <a:avLst/>
          </a:prstGeom>
          <a:noFill/>
        </p:spPr>
        <p:txBody>
          <a:bodyPr wrap="square" rtlCol="0">
            <a:spAutoFit/>
          </a:bodyPr>
          <a:lstStyle/>
          <a:p>
            <a:r>
              <a:rPr lang="en-US" sz="1000" dirty="0"/>
              <a:t>Reference 1</a:t>
            </a:r>
          </a:p>
        </p:txBody>
      </p:sp>
    </p:spTree>
    <p:extLst>
      <p:ext uri="{BB962C8B-B14F-4D97-AF65-F5344CB8AC3E}">
        <p14:creationId xmlns:p14="http://schemas.microsoft.com/office/powerpoint/2010/main" val="37058674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3" name="Object 4">
            <a:extLst>
              <a:ext uri="{FF2B5EF4-FFF2-40B4-BE49-F238E27FC236}">
                <a16:creationId xmlns:a16="http://schemas.microsoft.com/office/drawing/2014/main" id="{B0179AF3-178E-4117-A9B7-DF52BCB8D0F0}"/>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t="-2129" b="-1413"/>
          <a:stretch>
            <a:fillRect/>
          </a:stretch>
        </p:blipFill>
        <p:spPr bwMode="auto">
          <a:xfrm>
            <a:off x="1076327" y="-59715"/>
            <a:ext cx="9981190" cy="694629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B0179C5A-CB8F-4E73-B8B9-137AEB9ABA17}"/>
              </a:ext>
            </a:extLst>
          </p:cNvPr>
          <p:cNvSpPr txBox="1"/>
          <p:nvPr/>
        </p:nvSpPr>
        <p:spPr>
          <a:xfrm>
            <a:off x="104503" y="6540341"/>
            <a:ext cx="1652452" cy="246221"/>
          </a:xfrm>
          <a:prstGeom prst="rect">
            <a:avLst/>
          </a:prstGeom>
          <a:noFill/>
        </p:spPr>
        <p:txBody>
          <a:bodyPr wrap="square" rtlCol="0">
            <a:spAutoFit/>
          </a:bodyPr>
          <a:lstStyle/>
          <a:p>
            <a:r>
              <a:rPr lang="en-US" sz="1000" dirty="0"/>
              <a:t>Images credit: Reference 1</a:t>
            </a:r>
          </a:p>
        </p:txBody>
      </p:sp>
    </p:spTree>
    <p:extLst>
      <p:ext uri="{BB962C8B-B14F-4D97-AF65-F5344CB8AC3E}">
        <p14:creationId xmlns:p14="http://schemas.microsoft.com/office/powerpoint/2010/main" val="6591788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id="{F8E1480A-9BEB-44BB-8A77-3C0CC30C2B69}"/>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763" y="4762"/>
            <a:ext cx="5928100" cy="3614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a:extLst>
              <a:ext uri="{FF2B5EF4-FFF2-40B4-BE49-F238E27FC236}">
                <a16:creationId xmlns:a16="http://schemas.microsoft.com/office/drawing/2014/main" id="{6321DC73-AD4E-443B-87F1-333ADFD76491}"/>
              </a:ext>
            </a:extLst>
          </p:cNvPr>
          <p:cNvPicPr>
            <a:picLocks noChangeAspect="1"/>
          </p:cNvPicPr>
          <p:nvPr/>
        </p:nvPicPr>
        <p:blipFill>
          <a:blip r:embed="rId4"/>
          <a:stretch>
            <a:fillRect/>
          </a:stretch>
        </p:blipFill>
        <p:spPr>
          <a:xfrm>
            <a:off x="5932863" y="2625666"/>
            <a:ext cx="6254374" cy="4160896"/>
          </a:xfrm>
          <a:prstGeom prst="rect">
            <a:avLst/>
          </a:prstGeom>
        </p:spPr>
      </p:pic>
      <p:sp>
        <p:nvSpPr>
          <p:cNvPr id="3" name="TextBox 2">
            <a:extLst>
              <a:ext uri="{FF2B5EF4-FFF2-40B4-BE49-F238E27FC236}">
                <a16:creationId xmlns:a16="http://schemas.microsoft.com/office/drawing/2014/main" id="{3F3CFDD8-05AF-4C7A-A5A7-E112A55ED656}"/>
              </a:ext>
            </a:extLst>
          </p:cNvPr>
          <p:cNvSpPr txBox="1"/>
          <p:nvPr/>
        </p:nvSpPr>
        <p:spPr>
          <a:xfrm>
            <a:off x="8355763" y="1702336"/>
            <a:ext cx="3505200" cy="923330"/>
          </a:xfrm>
          <a:prstGeom prst="rect">
            <a:avLst/>
          </a:prstGeom>
          <a:noFill/>
        </p:spPr>
        <p:txBody>
          <a:bodyPr wrap="square" rtlCol="0">
            <a:spAutoFit/>
          </a:bodyPr>
          <a:lstStyle/>
          <a:p>
            <a:pPr algn="r"/>
            <a:r>
              <a:rPr lang="en-US" dirty="0"/>
              <a:t>Space Station Processing Facility during MEIT3 operations – Node 2 and </a:t>
            </a:r>
            <a:r>
              <a:rPr lang="en-US" dirty="0" err="1"/>
              <a:t>Kibo</a:t>
            </a:r>
            <a:r>
              <a:rPr lang="en-US" dirty="0"/>
              <a:t> seen at back left</a:t>
            </a:r>
          </a:p>
        </p:txBody>
      </p:sp>
      <p:sp>
        <p:nvSpPr>
          <p:cNvPr id="7" name="TextBox 6">
            <a:extLst>
              <a:ext uri="{FF2B5EF4-FFF2-40B4-BE49-F238E27FC236}">
                <a16:creationId xmlns:a16="http://schemas.microsoft.com/office/drawing/2014/main" id="{FB832145-F6B7-436C-B538-D27447B20509}"/>
              </a:ext>
            </a:extLst>
          </p:cNvPr>
          <p:cNvSpPr txBox="1"/>
          <p:nvPr/>
        </p:nvSpPr>
        <p:spPr>
          <a:xfrm>
            <a:off x="5929379" y="411039"/>
            <a:ext cx="3505200" cy="646331"/>
          </a:xfrm>
          <a:prstGeom prst="rect">
            <a:avLst/>
          </a:prstGeom>
          <a:noFill/>
        </p:spPr>
        <p:txBody>
          <a:bodyPr wrap="square" rtlCol="0">
            <a:spAutoFit/>
          </a:bodyPr>
          <a:lstStyle/>
          <a:p>
            <a:r>
              <a:rPr lang="en-US" dirty="0"/>
              <a:t>Space Station Processing Facility during MEIT3 operations</a:t>
            </a:r>
          </a:p>
        </p:txBody>
      </p:sp>
      <p:pic>
        <p:nvPicPr>
          <p:cNvPr id="8" name="Picture 7">
            <a:extLst>
              <a:ext uri="{FF2B5EF4-FFF2-40B4-BE49-F238E27FC236}">
                <a16:creationId xmlns:a16="http://schemas.microsoft.com/office/drawing/2014/main" id="{2A612577-7B39-496C-8C41-EBC8E1D1C04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881051" y="4066525"/>
            <a:ext cx="4048328" cy="2720037"/>
          </a:xfrm>
          <a:prstGeom prst="rect">
            <a:avLst/>
          </a:prstGeom>
        </p:spPr>
      </p:pic>
      <p:sp>
        <p:nvSpPr>
          <p:cNvPr id="4" name="TextBox 3">
            <a:extLst>
              <a:ext uri="{FF2B5EF4-FFF2-40B4-BE49-F238E27FC236}">
                <a16:creationId xmlns:a16="http://schemas.microsoft.com/office/drawing/2014/main" id="{1EBD1520-025E-4610-96C1-74D35EDE60C3}"/>
              </a:ext>
            </a:extLst>
          </p:cNvPr>
          <p:cNvSpPr txBox="1"/>
          <p:nvPr/>
        </p:nvSpPr>
        <p:spPr>
          <a:xfrm>
            <a:off x="104503" y="6540341"/>
            <a:ext cx="1652452" cy="246221"/>
          </a:xfrm>
          <a:prstGeom prst="rect">
            <a:avLst/>
          </a:prstGeom>
          <a:noFill/>
        </p:spPr>
        <p:txBody>
          <a:bodyPr wrap="square" rtlCol="0">
            <a:spAutoFit/>
          </a:bodyPr>
          <a:lstStyle/>
          <a:p>
            <a:r>
              <a:rPr lang="en-US" sz="1000" dirty="0"/>
              <a:t>Images credit: NASA</a:t>
            </a:r>
          </a:p>
        </p:txBody>
      </p:sp>
    </p:spTree>
    <p:extLst>
      <p:ext uri="{BB962C8B-B14F-4D97-AF65-F5344CB8AC3E}">
        <p14:creationId xmlns:p14="http://schemas.microsoft.com/office/powerpoint/2010/main" val="9738402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2ADB15-73BC-4C5E-A160-F903BF3A3B07}"/>
              </a:ext>
            </a:extLst>
          </p:cNvPr>
          <p:cNvSpPr>
            <a:spLocks noGrp="1"/>
          </p:cNvSpPr>
          <p:nvPr>
            <p:ph type="title"/>
          </p:nvPr>
        </p:nvSpPr>
        <p:spPr/>
        <p:txBody>
          <a:bodyPr/>
          <a:lstStyle/>
          <a:p>
            <a:r>
              <a:rPr lang="en-US" dirty="0"/>
              <a:t>MEIT Lessons Learned</a:t>
            </a:r>
          </a:p>
        </p:txBody>
      </p:sp>
      <p:sp>
        <p:nvSpPr>
          <p:cNvPr id="3" name="Content Placeholder 2">
            <a:extLst>
              <a:ext uri="{FF2B5EF4-FFF2-40B4-BE49-F238E27FC236}">
                <a16:creationId xmlns:a16="http://schemas.microsoft.com/office/drawing/2014/main" id="{C3211E83-16BB-4E42-B6DB-907CB8110C59}"/>
              </a:ext>
            </a:extLst>
          </p:cNvPr>
          <p:cNvSpPr>
            <a:spLocks noGrp="1"/>
          </p:cNvSpPr>
          <p:nvPr>
            <p:ph idx="1"/>
          </p:nvPr>
        </p:nvSpPr>
        <p:spPr>
          <a:xfrm>
            <a:off x="838199" y="1371600"/>
            <a:ext cx="10639425" cy="5210175"/>
          </a:xfrm>
        </p:spPr>
        <p:txBody>
          <a:bodyPr>
            <a:normAutofit fontScale="92500" lnSpcReduction="20000"/>
          </a:bodyPr>
          <a:lstStyle/>
          <a:p>
            <a:pPr marL="0" indent="0">
              <a:buNone/>
            </a:pPr>
            <a:r>
              <a:rPr lang="en-US" sz="2400" dirty="0"/>
              <a:t>Lessons learned from successes and challenges seen during ISS testing include:</a:t>
            </a:r>
          </a:p>
          <a:p>
            <a:endParaRPr lang="en-US" sz="1600" dirty="0"/>
          </a:p>
          <a:p>
            <a:r>
              <a:rPr lang="en-US" sz="2000" dirty="0"/>
              <a:t>Identify needs and opportunities for integrated testing early on in program planning </a:t>
            </a:r>
          </a:p>
          <a:p>
            <a:r>
              <a:rPr lang="en-US" sz="2000" dirty="0"/>
              <a:t>Incorporate sufficient margins are built into integrated schedules to perform testing</a:t>
            </a:r>
          </a:p>
          <a:p>
            <a:r>
              <a:rPr lang="en-US" sz="2000" dirty="0"/>
              <a:t>Establish integrated test working groups during system definition phase with representation from all stakeholders </a:t>
            </a:r>
          </a:p>
          <a:p>
            <a:r>
              <a:rPr lang="en-US" sz="2000" dirty="0"/>
              <a:t>Ensure adequate budgets for development and production of necessary resources are identified and built into costs baselines</a:t>
            </a:r>
          </a:p>
          <a:p>
            <a:r>
              <a:rPr lang="en-US" sz="2000" dirty="0"/>
              <a:t>Drive capability and support requirements down into prime and sub-contract language</a:t>
            </a:r>
          </a:p>
          <a:p>
            <a:r>
              <a:rPr lang="en-US" sz="2000" dirty="0"/>
              <a:t>Participate in flight and ground system requirements and design reviews to ensure tools and resources necessary to implement integrated testing are included in baseline architecture</a:t>
            </a:r>
          </a:p>
          <a:p>
            <a:r>
              <a:rPr lang="en-US" sz="2000" dirty="0"/>
              <a:t>Identify and plan for long lead time items, such as emulators requiring flight like or functional equivalent units, and new facilities/facility modifications</a:t>
            </a:r>
          </a:p>
          <a:p>
            <a:r>
              <a:rPr lang="en-US" sz="2000" dirty="0"/>
              <a:t>Coordinate test planning with flight software production schedules to ensure availability of products that have completed verification and accumulated a significant amount of run time</a:t>
            </a:r>
          </a:p>
          <a:p>
            <a:r>
              <a:rPr lang="en-US" sz="2000" dirty="0"/>
              <a:t>Make maximum use of actual ground segment capabilities for integrated testing, including Mission Control Center, </a:t>
            </a:r>
            <a:r>
              <a:rPr lang="en-US" sz="2000" dirty="0" err="1"/>
              <a:t>SCaN</a:t>
            </a:r>
            <a:r>
              <a:rPr lang="en-US" sz="2000" dirty="0"/>
              <a:t>/NISN, TDRSS, and Deep Space Network</a:t>
            </a:r>
            <a:endParaRPr lang="en-US" sz="1600" dirty="0"/>
          </a:p>
        </p:txBody>
      </p:sp>
      <p:sp>
        <p:nvSpPr>
          <p:cNvPr id="5" name="TextBox 4">
            <a:extLst>
              <a:ext uri="{FF2B5EF4-FFF2-40B4-BE49-F238E27FC236}">
                <a16:creationId xmlns:a16="http://schemas.microsoft.com/office/drawing/2014/main" id="{520FFFF5-3500-4E3A-9E28-F959E552D422}"/>
              </a:ext>
            </a:extLst>
          </p:cNvPr>
          <p:cNvSpPr txBox="1"/>
          <p:nvPr/>
        </p:nvSpPr>
        <p:spPr>
          <a:xfrm>
            <a:off x="429768" y="6492875"/>
            <a:ext cx="813816" cy="369332"/>
          </a:xfrm>
          <a:prstGeom prst="rect">
            <a:avLst/>
          </a:prstGeom>
          <a:noFill/>
        </p:spPr>
        <p:txBody>
          <a:bodyPr wrap="square">
            <a:spAutoFit/>
          </a:bodyPr>
          <a:lstStyle/>
          <a:p>
            <a:r>
              <a:rPr lang="en-US" dirty="0"/>
              <a:t>Ref #1</a:t>
            </a:r>
          </a:p>
        </p:txBody>
      </p:sp>
    </p:spTree>
    <p:extLst>
      <p:ext uri="{BB962C8B-B14F-4D97-AF65-F5344CB8AC3E}">
        <p14:creationId xmlns:p14="http://schemas.microsoft.com/office/powerpoint/2010/main" val="42193091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1548F-5435-4D1E-8317-B83757F185DF}"/>
              </a:ext>
            </a:extLst>
          </p:cNvPr>
          <p:cNvSpPr>
            <a:spLocks noGrp="1"/>
          </p:cNvSpPr>
          <p:nvPr>
            <p:ph type="title"/>
          </p:nvPr>
        </p:nvSpPr>
        <p:spPr/>
        <p:txBody>
          <a:bodyPr/>
          <a:lstStyle/>
          <a:p>
            <a:r>
              <a:rPr lang="en-US" dirty="0"/>
              <a:t>Preliminary Test Objectives</a:t>
            </a:r>
          </a:p>
        </p:txBody>
      </p:sp>
      <p:sp>
        <p:nvSpPr>
          <p:cNvPr id="3" name="Content Placeholder 2">
            <a:extLst>
              <a:ext uri="{FF2B5EF4-FFF2-40B4-BE49-F238E27FC236}">
                <a16:creationId xmlns:a16="http://schemas.microsoft.com/office/drawing/2014/main" id="{1DBFD4FD-7A72-423D-A161-D236D7D18F74}"/>
              </a:ext>
            </a:extLst>
          </p:cNvPr>
          <p:cNvSpPr>
            <a:spLocks noGrp="1"/>
          </p:cNvSpPr>
          <p:nvPr>
            <p:ph idx="1"/>
          </p:nvPr>
        </p:nvSpPr>
        <p:spPr/>
        <p:txBody>
          <a:bodyPr>
            <a:normAutofit/>
          </a:bodyPr>
          <a:lstStyle/>
          <a:p>
            <a:pPr marL="0" indent="0">
              <a:buNone/>
            </a:pPr>
            <a:r>
              <a:rPr lang="en-US" sz="1600" dirty="0"/>
              <a:t>Although specific test requirements are highly dependent on details of the design, interfaces, and operation of the systems under test, potential candidates for test objectives that are typical of previous MEIT testing include the following:</a:t>
            </a:r>
          </a:p>
          <a:p>
            <a:r>
              <a:rPr lang="en-US" sz="1600" dirty="0"/>
              <a:t>Telemetry data reception and processing; validating end-to-end operability by demonstrating proper handling of measurement data with different message formats and content</a:t>
            </a:r>
          </a:p>
          <a:p>
            <a:r>
              <a:rPr lang="en-US" sz="1600" dirty="0"/>
              <a:t>Proper generation, transmission, validation, and execution of commands sent from both local and remote sources across RF and hardline links</a:t>
            </a:r>
          </a:p>
          <a:p>
            <a:r>
              <a:rPr lang="en-US" sz="1600" dirty="0"/>
              <a:t>Exercise software reconfigurations, updates, and file transfers between source and destination processors</a:t>
            </a:r>
          </a:p>
          <a:p>
            <a:r>
              <a:rPr lang="en-US" sz="1600" dirty="0"/>
              <a:t>Demonstration of transmission and reception of audio and video signals with acceptable quality</a:t>
            </a:r>
          </a:p>
          <a:p>
            <a:r>
              <a:rPr lang="en-US" sz="1600" dirty="0"/>
              <a:t>Power bus quality and characteristics, including verifying proper voltage and current levels between sources and loads, expected load profiles, impedance and transients measurements, etc.</a:t>
            </a:r>
          </a:p>
          <a:p>
            <a:r>
              <a:rPr lang="en-US" sz="1600" dirty="0"/>
              <a:t>Demonstration of correct performance of selected automated fault detection, isolation, and recovery scenarios across multiple components</a:t>
            </a:r>
          </a:p>
          <a:p>
            <a:r>
              <a:rPr lang="en-US" sz="1600" dirty="0"/>
              <a:t>Validate startup and initialization sequences and procedures from a cold start to nominal operating conditions</a:t>
            </a:r>
          </a:p>
          <a:p>
            <a:r>
              <a:rPr lang="en-US" sz="1600" dirty="0"/>
              <a:t>Radio frequency link characterization, including validation of signal levels, bandwidth, and signal-to-noise ratios</a:t>
            </a:r>
          </a:p>
          <a:p>
            <a:r>
              <a:rPr lang="en-US" sz="1600" dirty="0"/>
              <a:t>Characterization and validation of compatibility of thermal loads between heat sources and cooling systems</a:t>
            </a:r>
          </a:p>
        </p:txBody>
      </p:sp>
      <p:sp>
        <p:nvSpPr>
          <p:cNvPr id="4" name="TextBox 3">
            <a:extLst>
              <a:ext uri="{FF2B5EF4-FFF2-40B4-BE49-F238E27FC236}">
                <a16:creationId xmlns:a16="http://schemas.microsoft.com/office/drawing/2014/main" id="{9C2BD406-D8F0-446C-BF18-30ED58D09C41}"/>
              </a:ext>
            </a:extLst>
          </p:cNvPr>
          <p:cNvSpPr txBox="1"/>
          <p:nvPr/>
        </p:nvSpPr>
        <p:spPr>
          <a:xfrm>
            <a:off x="429768" y="6492875"/>
            <a:ext cx="813816" cy="369332"/>
          </a:xfrm>
          <a:prstGeom prst="rect">
            <a:avLst/>
          </a:prstGeom>
          <a:noFill/>
        </p:spPr>
        <p:txBody>
          <a:bodyPr wrap="square">
            <a:spAutoFit/>
          </a:bodyPr>
          <a:lstStyle/>
          <a:p>
            <a:r>
              <a:rPr lang="en-US" dirty="0"/>
              <a:t>Ref #1</a:t>
            </a:r>
          </a:p>
        </p:txBody>
      </p:sp>
    </p:spTree>
    <p:extLst>
      <p:ext uri="{BB962C8B-B14F-4D97-AF65-F5344CB8AC3E}">
        <p14:creationId xmlns:p14="http://schemas.microsoft.com/office/powerpoint/2010/main" val="1798179240"/>
      </p:ext>
    </p:extLst>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ACAF2-BC71-45DE-AB72-621403E39096}"/>
              </a:ext>
            </a:extLst>
          </p:cNvPr>
          <p:cNvSpPr>
            <a:spLocks noGrp="1"/>
          </p:cNvSpPr>
          <p:nvPr>
            <p:ph type="title"/>
          </p:nvPr>
        </p:nvSpPr>
        <p:spPr/>
        <p:txBody>
          <a:bodyPr/>
          <a:lstStyle/>
          <a:p>
            <a:r>
              <a:rPr lang="en-US" dirty="0"/>
              <a:t>ISS MEIT Major Finds</a:t>
            </a:r>
          </a:p>
        </p:txBody>
      </p:sp>
      <p:sp>
        <p:nvSpPr>
          <p:cNvPr id="3" name="Content Placeholder 2">
            <a:extLst>
              <a:ext uri="{FF2B5EF4-FFF2-40B4-BE49-F238E27FC236}">
                <a16:creationId xmlns:a16="http://schemas.microsoft.com/office/drawing/2014/main" id="{C570B877-0D88-4236-AC5A-360DC701D66D}"/>
              </a:ext>
            </a:extLst>
          </p:cNvPr>
          <p:cNvSpPr>
            <a:spLocks noGrp="1"/>
          </p:cNvSpPr>
          <p:nvPr>
            <p:ph idx="1"/>
          </p:nvPr>
        </p:nvSpPr>
        <p:spPr/>
        <p:txBody>
          <a:bodyPr>
            <a:normAutofit fontScale="62500" lnSpcReduction="20000"/>
          </a:bodyPr>
          <a:lstStyle/>
          <a:p>
            <a:pPr marL="0" indent="0">
              <a:buNone/>
            </a:pPr>
            <a:r>
              <a:rPr lang="en-US" dirty="0"/>
              <a:t>During the multi-element integration tests conducted, significant problems that could only have been found in an integrated configuration with the multi-element flight hardware and software were identified and corrected.  These problems would have seriously impacted Station assembly operations with the potential for the loss of the mission, loss of the element or possibly loss of crew.  Some of the problems found and corrected during ground testing and their potential impact to assembly operations are as follows:</a:t>
            </a:r>
          </a:p>
          <a:p>
            <a:r>
              <a:rPr lang="en-US" dirty="0"/>
              <a:t>The initial US Lab element critical activation took 36 hours, and the requirement was less than two hours.  The impact could have resulted in the loss of the US Lab element during on-orbit activation due to thermal loading timeline requirements.   </a:t>
            </a:r>
          </a:p>
          <a:p>
            <a:r>
              <a:rPr lang="en-US" dirty="0"/>
              <a:t>An electrical short was corrected on the Flight Support Equipment Grapple Fixture (FSEGF), preventing the Space Station Remote Manipulator System (SSRMS) power-up; a minimal impact would have been an unscheduled EVA to identify and correct the problem, while a maximum impact would have been a SSRMS shuttle re-flight.</a:t>
            </a:r>
          </a:p>
          <a:p>
            <a:r>
              <a:rPr lang="en-US" dirty="0"/>
              <a:t>The Assembly Power Converter Unit (APCU) was redesigned after power losses due to breaker trips during the ISS P6 element activation on the ground before flight.  The impact would have prevented the activation of P6 on-orbit, driving a shuttle re-flight of P6. </a:t>
            </a:r>
          </a:p>
          <a:p>
            <a:r>
              <a:rPr lang="en-US" dirty="0"/>
              <a:t>Video lines were swapped between Trailing Umbilical Systems 1, 2 (US) and Mobile Base System (Canada).  Significant operational impact to manually route video signals from Space Station Robotic Manipulator System (SSRMS) to Remote Work Station (RWS).  EVA required to replace the harnesses.  </a:t>
            </a:r>
          </a:p>
          <a:p>
            <a:pPr marL="0" indent="0">
              <a:buNone/>
            </a:pPr>
            <a:endParaRPr lang="en-US" dirty="0"/>
          </a:p>
        </p:txBody>
      </p:sp>
      <p:sp>
        <p:nvSpPr>
          <p:cNvPr id="4" name="TextBox 3">
            <a:extLst>
              <a:ext uri="{FF2B5EF4-FFF2-40B4-BE49-F238E27FC236}">
                <a16:creationId xmlns:a16="http://schemas.microsoft.com/office/drawing/2014/main" id="{B25910AA-B74E-45BE-849A-987672789ADE}"/>
              </a:ext>
            </a:extLst>
          </p:cNvPr>
          <p:cNvSpPr txBox="1"/>
          <p:nvPr/>
        </p:nvSpPr>
        <p:spPr>
          <a:xfrm>
            <a:off x="429768" y="6492875"/>
            <a:ext cx="813816" cy="369332"/>
          </a:xfrm>
          <a:prstGeom prst="rect">
            <a:avLst/>
          </a:prstGeom>
          <a:noFill/>
        </p:spPr>
        <p:txBody>
          <a:bodyPr wrap="square">
            <a:spAutoFit/>
          </a:bodyPr>
          <a:lstStyle/>
          <a:p>
            <a:r>
              <a:rPr lang="en-US" dirty="0"/>
              <a:t>Ref #1</a:t>
            </a:r>
          </a:p>
        </p:txBody>
      </p:sp>
    </p:spTree>
    <p:extLst>
      <p:ext uri="{BB962C8B-B14F-4D97-AF65-F5344CB8AC3E}">
        <p14:creationId xmlns:p14="http://schemas.microsoft.com/office/powerpoint/2010/main" val="2162308238"/>
      </p:ext>
    </p:extLst>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CC02612-341B-604B-ACE9-B8C800B93EAB}"/>
              </a:ext>
            </a:extLst>
          </p:cNvPr>
          <p:cNvSpPr>
            <a:spLocks noGrp="1"/>
          </p:cNvSpPr>
          <p:nvPr>
            <p:ph type="title"/>
          </p:nvPr>
        </p:nvSpPr>
        <p:spPr/>
        <p:txBody>
          <a:bodyPr>
            <a:normAutofit/>
          </a:bodyPr>
          <a:lstStyle/>
          <a:p>
            <a:r>
              <a:rPr lang="en-US" sz="2800" dirty="0"/>
              <a:t>Test Like You Fly lesson – Express Logistics Carriers</a:t>
            </a:r>
          </a:p>
        </p:txBody>
      </p:sp>
      <p:sp>
        <p:nvSpPr>
          <p:cNvPr id="7" name="Content Placeholder 5">
            <a:extLst>
              <a:ext uri="{FF2B5EF4-FFF2-40B4-BE49-F238E27FC236}">
                <a16:creationId xmlns:a16="http://schemas.microsoft.com/office/drawing/2014/main" id="{24CD1BC3-E9FD-D841-8D94-3D2512728B3A}"/>
              </a:ext>
            </a:extLst>
          </p:cNvPr>
          <p:cNvSpPr>
            <a:spLocks noGrp="1"/>
          </p:cNvSpPr>
          <p:nvPr>
            <p:ph idx="1"/>
          </p:nvPr>
        </p:nvSpPr>
        <p:spPr>
          <a:xfrm>
            <a:off x="5715000" y="1371600"/>
            <a:ext cx="6477000" cy="5413248"/>
          </a:xfrm>
        </p:spPr>
        <p:txBody>
          <a:bodyPr>
            <a:normAutofit/>
          </a:bodyPr>
          <a:lstStyle/>
          <a:p>
            <a:pPr marL="0" indent="0">
              <a:buNone/>
            </a:pPr>
            <a:endParaRPr lang="en-US" sz="2000" dirty="0"/>
          </a:p>
          <a:p>
            <a:r>
              <a:rPr lang="en-US" sz="2000" dirty="0"/>
              <a:t>Prior to first ELC launch, STS-129, a cost reduction decision was made not to loan the ground unit of the automated payload switch (APS) from a JSC lab to KSC for ground processing.  </a:t>
            </a:r>
          </a:p>
          <a:p>
            <a:r>
              <a:rPr lang="en-US" sz="2000" dirty="0"/>
              <a:t>Instead, a patch panel was used for testing. Concurrently, an engineering change order incorrectly swapped Hight Rate Data Line (HRDL) Rx and Tx lines on ELCs. </a:t>
            </a:r>
          </a:p>
          <a:p>
            <a:r>
              <a:rPr lang="en-US" sz="2000" dirty="0"/>
              <a:t>Thus, ELCs were tested in a different configuration than the AMS-02 payload with the same interfaces.  </a:t>
            </a:r>
          </a:p>
        </p:txBody>
      </p:sp>
      <p:pic>
        <p:nvPicPr>
          <p:cNvPr id="6" name="Picture 5" descr="A picture containing text, electronics, tube, several&#10;&#10;Description automatically generated">
            <a:extLst>
              <a:ext uri="{FF2B5EF4-FFF2-40B4-BE49-F238E27FC236}">
                <a16:creationId xmlns:a16="http://schemas.microsoft.com/office/drawing/2014/main" id="{8C301D8D-5770-46FF-906A-70D0919DE12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371600"/>
            <a:ext cx="2788329" cy="3254932"/>
          </a:xfrm>
          <a:prstGeom prst="rect">
            <a:avLst/>
          </a:prstGeom>
        </p:spPr>
      </p:pic>
      <p:pic>
        <p:nvPicPr>
          <p:cNvPr id="3" name="Picture 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41076" y="4068147"/>
            <a:ext cx="4182398" cy="2716701"/>
          </a:xfrm>
          <a:prstGeom prst="rect">
            <a:avLst/>
          </a:prstGeom>
        </p:spPr>
      </p:pic>
      <p:sp>
        <p:nvSpPr>
          <p:cNvPr id="8" name="TextBox 7">
            <a:extLst>
              <a:ext uri="{FF2B5EF4-FFF2-40B4-BE49-F238E27FC236}">
                <a16:creationId xmlns:a16="http://schemas.microsoft.com/office/drawing/2014/main" id="{9FECA162-3A23-4EBF-93FD-571BB3E1E276}"/>
              </a:ext>
            </a:extLst>
          </p:cNvPr>
          <p:cNvSpPr txBox="1"/>
          <p:nvPr/>
        </p:nvSpPr>
        <p:spPr>
          <a:xfrm>
            <a:off x="104503" y="6540341"/>
            <a:ext cx="1652452" cy="246221"/>
          </a:xfrm>
          <a:prstGeom prst="rect">
            <a:avLst/>
          </a:prstGeom>
          <a:noFill/>
        </p:spPr>
        <p:txBody>
          <a:bodyPr wrap="square" rtlCol="0">
            <a:spAutoFit/>
          </a:bodyPr>
          <a:lstStyle/>
          <a:p>
            <a:r>
              <a:rPr lang="en-US" sz="1000" dirty="0"/>
              <a:t>Images credit: NASA</a:t>
            </a:r>
          </a:p>
        </p:txBody>
      </p:sp>
    </p:spTree>
    <p:extLst>
      <p:ext uri="{BB962C8B-B14F-4D97-AF65-F5344CB8AC3E}">
        <p14:creationId xmlns:p14="http://schemas.microsoft.com/office/powerpoint/2010/main" val="1825641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5">
            <a:extLst>
              <a:ext uri="{FF2B5EF4-FFF2-40B4-BE49-F238E27FC236}">
                <a16:creationId xmlns:a16="http://schemas.microsoft.com/office/drawing/2014/main" id="{275ED2BE-FA40-480D-BFFA-2954BC26C071}"/>
              </a:ext>
            </a:extLst>
          </p:cNvPr>
          <p:cNvSpPr txBox="1">
            <a:spLocks/>
          </p:cNvSpPr>
          <p:nvPr/>
        </p:nvSpPr>
        <p:spPr>
          <a:xfrm>
            <a:off x="5715000" y="1371600"/>
            <a:ext cx="6477000" cy="541324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In-orbit, it was discovered that fiber optic HRDL links for ELC 1 and 2 had Rx and Tx swapped.  A retrofit had to be designed, built, launched, tested, and installed by astronauts during IVA.</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Cost and time of total retrofit and repair effort would exceed cost and time of initial shipment and test request by orders of magnitude.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Relatively speaking, this was readily correctable as the failure occurred on the ISS. If this happened in the vicinity of the Moon, the cost, effort and consequences could be far worse and potentially unrecoverable on that mission. </a:t>
            </a:r>
          </a:p>
        </p:txBody>
      </p:sp>
      <p:pic>
        <p:nvPicPr>
          <p:cNvPr id="14" name="Picture 13">
            <a:extLst>
              <a:ext uri="{FF2B5EF4-FFF2-40B4-BE49-F238E27FC236}">
                <a16:creationId xmlns:a16="http://schemas.microsoft.com/office/drawing/2014/main" id="{6F6B3CA9-BF4C-451F-BC67-040FE992D11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68675" y="2360193"/>
            <a:ext cx="5159829" cy="2287586"/>
          </a:xfrm>
          <a:prstGeom prst="rect">
            <a:avLst/>
          </a:prstGeom>
        </p:spPr>
      </p:pic>
      <p:sp>
        <p:nvSpPr>
          <p:cNvPr id="18" name="Content Placeholder 5">
            <a:extLst>
              <a:ext uri="{FF2B5EF4-FFF2-40B4-BE49-F238E27FC236}">
                <a16:creationId xmlns:a16="http://schemas.microsoft.com/office/drawing/2014/main" id="{1A05AC38-5C6F-4914-9025-90EA9E045FD4}"/>
              </a:ext>
            </a:extLst>
          </p:cNvPr>
          <p:cNvSpPr txBox="1">
            <a:spLocks/>
          </p:cNvSpPr>
          <p:nvPr/>
        </p:nvSpPr>
        <p:spPr>
          <a:xfrm>
            <a:off x="4619626" y="6076950"/>
            <a:ext cx="7498416" cy="750955"/>
          </a:xfrm>
          <a:prstGeom prst="rect">
            <a:avLst/>
          </a:prstGeom>
          <a:solidFill>
            <a:schemeClr val="bg1">
              <a:lumMod val="75000"/>
            </a:schemeClr>
          </a:solidFill>
          <a:ln w="19050">
            <a:solidFill>
              <a:srgbClr val="FF0000"/>
            </a:solidFill>
          </a:ln>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Lesson Learned: </a:t>
            </a:r>
            <a:r>
              <a:rPr kumimoji="0" 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Foregoing ground testing on top of an unreported configuration change led to failed flight hardware that required vastly more time, money and effort to fix than the test that would have found the problem</a:t>
            </a:r>
          </a:p>
        </p:txBody>
      </p:sp>
      <p:sp>
        <p:nvSpPr>
          <p:cNvPr id="9" name="Title 4">
            <a:extLst>
              <a:ext uri="{FF2B5EF4-FFF2-40B4-BE49-F238E27FC236}">
                <a16:creationId xmlns:a16="http://schemas.microsoft.com/office/drawing/2014/main" id="{A8D3B968-1886-4BC9-A5B9-F36AD92B01B6}"/>
              </a:ext>
            </a:extLst>
          </p:cNvPr>
          <p:cNvSpPr>
            <a:spLocks noGrp="1"/>
          </p:cNvSpPr>
          <p:nvPr>
            <p:ph type="title"/>
          </p:nvPr>
        </p:nvSpPr>
        <p:spPr>
          <a:xfrm>
            <a:off x="838200" y="365125"/>
            <a:ext cx="10515600" cy="892175"/>
          </a:xfrm>
        </p:spPr>
        <p:txBody>
          <a:bodyPr>
            <a:normAutofit/>
          </a:bodyPr>
          <a:lstStyle/>
          <a:p>
            <a:r>
              <a:rPr lang="en-US" sz="2800" dirty="0"/>
              <a:t>Test Like You Fly lesson – Express Logistics Carriers</a:t>
            </a:r>
          </a:p>
        </p:txBody>
      </p:sp>
      <p:sp>
        <p:nvSpPr>
          <p:cNvPr id="6" name="TextBox 5">
            <a:extLst>
              <a:ext uri="{FF2B5EF4-FFF2-40B4-BE49-F238E27FC236}">
                <a16:creationId xmlns:a16="http://schemas.microsoft.com/office/drawing/2014/main" id="{22FF51FB-52D1-4F68-B250-2829788E254A}"/>
              </a:ext>
            </a:extLst>
          </p:cNvPr>
          <p:cNvSpPr txBox="1"/>
          <p:nvPr/>
        </p:nvSpPr>
        <p:spPr>
          <a:xfrm>
            <a:off x="104503" y="6540341"/>
            <a:ext cx="1652452" cy="246221"/>
          </a:xfrm>
          <a:prstGeom prst="rect">
            <a:avLst/>
          </a:prstGeom>
          <a:noFill/>
        </p:spPr>
        <p:txBody>
          <a:bodyPr wrap="square" rtlCol="0">
            <a:spAutoFit/>
          </a:bodyPr>
          <a:lstStyle/>
          <a:p>
            <a:r>
              <a:rPr lang="en-US" sz="1000" dirty="0"/>
              <a:t>Images credit: NASA</a:t>
            </a:r>
          </a:p>
        </p:txBody>
      </p:sp>
    </p:spTree>
    <p:extLst>
      <p:ext uri="{BB962C8B-B14F-4D97-AF65-F5344CB8AC3E}">
        <p14:creationId xmlns:p14="http://schemas.microsoft.com/office/powerpoint/2010/main" val="11063251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9C0B78B-2EC7-4757-9705-BB78E2DEB8B9}"/>
              </a:ext>
            </a:extLst>
          </p:cNvPr>
          <p:cNvSpPr>
            <a:spLocks noGrp="1"/>
          </p:cNvSpPr>
          <p:nvPr>
            <p:ph idx="1"/>
          </p:nvPr>
        </p:nvSpPr>
        <p:spPr>
          <a:xfrm>
            <a:off x="302133" y="1371600"/>
            <a:ext cx="8476488" cy="5334000"/>
          </a:xfrm>
        </p:spPr>
        <p:txBody>
          <a:bodyPr>
            <a:normAutofit fontScale="70000" lnSpcReduction="20000"/>
          </a:bodyPr>
          <a:lstStyle/>
          <a:p>
            <a:pPr marL="0" indent="0" algn="l">
              <a:buNone/>
            </a:pPr>
            <a:r>
              <a:rPr lang="en-US" b="0" i="0" u="sng" dirty="0">
                <a:solidFill>
                  <a:srgbClr val="1A1A1A"/>
                </a:solidFill>
                <a:effectLst/>
              </a:rPr>
              <a:t>Description of the three primary anomalies:</a:t>
            </a:r>
            <a:endParaRPr lang="en-US" b="0" i="0" dirty="0">
              <a:solidFill>
                <a:srgbClr val="1A1A1A"/>
              </a:solidFill>
              <a:effectLst/>
            </a:endParaRPr>
          </a:p>
          <a:p>
            <a:pPr algn="l">
              <a:buFont typeface="Arial" panose="020B0604020202020204" pitchFamily="34" charset="0"/>
              <a:buChar char="•"/>
            </a:pPr>
            <a:r>
              <a:rPr lang="en-US" b="0" i="0" dirty="0">
                <a:solidFill>
                  <a:srgbClr val="1A1A1A"/>
                </a:solidFill>
                <a:effectLst/>
              </a:rPr>
              <a:t>Commercial Crew Program Orbital Flight Test (OFT) in December 2019</a:t>
            </a:r>
          </a:p>
          <a:p>
            <a:pPr algn="l">
              <a:buFont typeface="Arial" panose="020B0604020202020204" pitchFamily="34" charset="0"/>
              <a:buChar char="•"/>
            </a:pPr>
            <a:r>
              <a:rPr lang="en-US" b="0" i="0" dirty="0">
                <a:solidFill>
                  <a:srgbClr val="1A1A1A"/>
                </a:solidFill>
                <a:effectLst/>
              </a:rPr>
              <a:t>Mission Elapsed Timer (MET): Following spacecraft separation with the Atlas V launch vehicle, Boeing’s CST-100 </a:t>
            </a:r>
            <a:r>
              <a:rPr lang="en-US" b="0" i="0" dirty="0" err="1">
                <a:solidFill>
                  <a:srgbClr val="1A1A1A"/>
                </a:solidFill>
                <a:effectLst/>
              </a:rPr>
              <a:t>Starliner</a:t>
            </a:r>
            <a:r>
              <a:rPr lang="en-US" b="0" i="0" dirty="0">
                <a:solidFill>
                  <a:srgbClr val="1A1A1A"/>
                </a:solidFill>
                <a:effectLst/>
              </a:rPr>
              <a:t> is programmed to execute a few maneuvers tied to the mission timer. Because of an error in the coding, the </a:t>
            </a:r>
            <a:r>
              <a:rPr lang="en-US" b="0" i="0" dirty="0" err="1">
                <a:solidFill>
                  <a:srgbClr val="1A1A1A"/>
                </a:solidFill>
                <a:effectLst/>
              </a:rPr>
              <a:t>Starliner</a:t>
            </a:r>
            <a:r>
              <a:rPr lang="en-US" b="0" i="0" dirty="0">
                <a:solidFill>
                  <a:srgbClr val="1A1A1A"/>
                </a:solidFill>
                <a:effectLst/>
              </a:rPr>
              <a:t> synced its clock with the rocket before the terminal count had begun, which is when the rocket sets the correct time for a designated T-0. This led to the spacecraft thinking it was at a different point in the mission following separation, and it did not conduct the correct maneuvers.</a:t>
            </a:r>
          </a:p>
          <a:p>
            <a:pPr algn="l">
              <a:buFont typeface="Arial" panose="020B0604020202020204" pitchFamily="34" charset="0"/>
              <a:buChar char="•"/>
            </a:pPr>
            <a:r>
              <a:rPr lang="en-US" b="0" i="0" dirty="0">
                <a:solidFill>
                  <a:srgbClr val="1A1A1A"/>
                </a:solidFill>
                <a:effectLst/>
              </a:rPr>
              <a:t>Service Module Disposal Burn: Following the MET anomaly, Boeing and NASA reviewed other phases of flight where software coding could impact mission success. This review resulted in the team discovering and correcting a software issue during </a:t>
            </a:r>
            <a:r>
              <a:rPr lang="en-US" b="0" i="0" dirty="0" err="1">
                <a:solidFill>
                  <a:srgbClr val="1A1A1A"/>
                </a:solidFill>
                <a:effectLst/>
              </a:rPr>
              <a:t>Starliner’s</a:t>
            </a:r>
            <a:r>
              <a:rPr lang="en-US" b="0" i="0" dirty="0">
                <a:solidFill>
                  <a:srgbClr val="1A1A1A"/>
                </a:solidFill>
                <a:effectLst/>
              </a:rPr>
              <a:t> crew and service module separation sequence. The correction ensured a successful separation and disposal of the service module.</a:t>
            </a:r>
          </a:p>
          <a:p>
            <a:pPr algn="l">
              <a:buFont typeface="Arial" panose="020B0604020202020204" pitchFamily="34" charset="0"/>
              <a:buChar char="•"/>
            </a:pPr>
            <a:r>
              <a:rPr lang="en-US" b="0" i="0" dirty="0">
                <a:solidFill>
                  <a:srgbClr val="1A1A1A"/>
                </a:solidFill>
                <a:effectLst/>
              </a:rPr>
              <a:t>Space-to-Ground Communication (S/G): An Intermittent S/G forward link issue impeded the flight control team’s ability to command and control </a:t>
            </a:r>
            <a:r>
              <a:rPr lang="en-US" b="0" i="0" dirty="0" err="1">
                <a:solidFill>
                  <a:srgbClr val="1A1A1A"/>
                </a:solidFill>
                <a:effectLst/>
              </a:rPr>
              <a:t>Starliner</a:t>
            </a:r>
            <a:r>
              <a:rPr lang="en-US" b="0" i="0" dirty="0">
                <a:solidFill>
                  <a:srgbClr val="1A1A1A"/>
                </a:solidFill>
                <a:effectLst/>
              </a:rPr>
              <a:t> during the mission and could impede reliable voice communication with crew during a flight with astronauts.</a:t>
            </a:r>
          </a:p>
          <a:p>
            <a:endParaRPr lang="en-US" dirty="0"/>
          </a:p>
        </p:txBody>
      </p:sp>
      <p:pic>
        <p:nvPicPr>
          <p:cNvPr id="4" name="Picture 3">
            <a:extLst>
              <a:ext uri="{FF2B5EF4-FFF2-40B4-BE49-F238E27FC236}">
                <a16:creationId xmlns:a16="http://schemas.microsoft.com/office/drawing/2014/main" id="{44C64144-45B5-45E1-9C7E-D46FE6E8E54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778621" y="2627376"/>
            <a:ext cx="3413379" cy="2273808"/>
          </a:xfrm>
          <a:prstGeom prst="rect">
            <a:avLst/>
          </a:prstGeom>
        </p:spPr>
      </p:pic>
      <p:sp>
        <p:nvSpPr>
          <p:cNvPr id="5" name="Title 1">
            <a:extLst>
              <a:ext uri="{FF2B5EF4-FFF2-40B4-BE49-F238E27FC236}">
                <a16:creationId xmlns:a16="http://schemas.microsoft.com/office/drawing/2014/main" id="{000F7102-A226-42D5-8803-EB8D611B8081}"/>
              </a:ext>
            </a:extLst>
          </p:cNvPr>
          <p:cNvSpPr>
            <a:spLocks noGrp="1"/>
          </p:cNvSpPr>
          <p:nvPr>
            <p:ph type="title"/>
          </p:nvPr>
        </p:nvSpPr>
        <p:spPr>
          <a:xfrm>
            <a:off x="838200" y="365125"/>
            <a:ext cx="10515600" cy="892175"/>
          </a:xfrm>
        </p:spPr>
        <p:txBody>
          <a:bodyPr/>
          <a:lstStyle/>
          <a:p>
            <a:r>
              <a:rPr lang="en-US" dirty="0"/>
              <a:t>Boeing OFT-1 mission lessons learned</a:t>
            </a:r>
          </a:p>
        </p:txBody>
      </p:sp>
      <p:sp>
        <p:nvSpPr>
          <p:cNvPr id="6" name="TextBox 5">
            <a:extLst>
              <a:ext uri="{FF2B5EF4-FFF2-40B4-BE49-F238E27FC236}">
                <a16:creationId xmlns:a16="http://schemas.microsoft.com/office/drawing/2014/main" id="{75C3683F-3ECF-4291-B118-D1005C6410DF}"/>
              </a:ext>
            </a:extLst>
          </p:cNvPr>
          <p:cNvSpPr txBox="1"/>
          <p:nvPr/>
        </p:nvSpPr>
        <p:spPr>
          <a:xfrm>
            <a:off x="429768" y="6492875"/>
            <a:ext cx="1057656" cy="369332"/>
          </a:xfrm>
          <a:prstGeom prst="rect">
            <a:avLst/>
          </a:prstGeom>
          <a:noFill/>
        </p:spPr>
        <p:txBody>
          <a:bodyPr wrap="square">
            <a:spAutoFit/>
          </a:bodyPr>
          <a:lstStyle/>
          <a:p>
            <a:r>
              <a:rPr lang="en-US" dirty="0"/>
              <a:t>Ref #7,8</a:t>
            </a:r>
          </a:p>
        </p:txBody>
      </p:sp>
      <p:sp>
        <p:nvSpPr>
          <p:cNvPr id="2" name="TextBox 1">
            <a:extLst>
              <a:ext uri="{FF2B5EF4-FFF2-40B4-BE49-F238E27FC236}">
                <a16:creationId xmlns:a16="http://schemas.microsoft.com/office/drawing/2014/main" id="{0E00C4A4-28E4-40ED-8FB2-52BFE1505AC6}"/>
              </a:ext>
            </a:extLst>
          </p:cNvPr>
          <p:cNvSpPr txBox="1"/>
          <p:nvPr/>
        </p:nvSpPr>
        <p:spPr>
          <a:xfrm>
            <a:off x="8778621" y="5249333"/>
            <a:ext cx="3111246" cy="923330"/>
          </a:xfrm>
          <a:prstGeom prst="rect">
            <a:avLst/>
          </a:prstGeom>
          <a:noFill/>
        </p:spPr>
        <p:txBody>
          <a:bodyPr wrap="square" rtlCol="0">
            <a:spAutoFit/>
          </a:bodyPr>
          <a:lstStyle/>
          <a:p>
            <a:r>
              <a:rPr lang="en-US" u="sng" dirty="0">
                <a:latin typeface="Arial" panose="020B0604020202020204" pitchFamily="34" charset="0"/>
                <a:cs typeface="Arial" panose="020B0604020202020204" pitchFamily="34" charset="0"/>
              </a:rPr>
              <a:t>Message:  Test like you fly is important for both hardware and software!!!</a:t>
            </a:r>
          </a:p>
        </p:txBody>
      </p:sp>
    </p:spTree>
    <p:extLst>
      <p:ext uri="{BB962C8B-B14F-4D97-AF65-F5344CB8AC3E}">
        <p14:creationId xmlns:p14="http://schemas.microsoft.com/office/powerpoint/2010/main" val="4732179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B375B-C52C-404B-A568-033D1BCFF6E6}"/>
              </a:ext>
            </a:extLst>
          </p:cNvPr>
          <p:cNvSpPr>
            <a:spLocks noGrp="1"/>
          </p:cNvSpPr>
          <p:nvPr>
            <p:ph type="title"/>
          </p:nvPr>
        </p:nvSpPr>
        <p:spPr/>
        <p:txBody>
          <a:bodyPr/>
          <a:lstStyle/>
          <a:p>
            <a:r>
              <a:rPr lang="en-US" dirty="0"/>
              <a:t>Boeing OFT-1 mission lessons learned</a:t>
            </a:r>
          </a:p>
        </p:txBody>
      </p:sp>
      <p:sp>
        <p:nvSpPr>
          <p:cNvPr id="3" name="Content Placeholder 2">
            <a:extLst>
              <a:ext uri="{FF2B5EF4-FFF2-40B4-BE49-F238E27FC236}">
                <a16:creationId xmlns:a16="http://schemas.microsoft.com/office/drawing/2014/main" id="{8D63C263-A149-4DFE-9263-F37EEC8FFEC6}"/>
              </a:ext>
            </a:extLst>
          </p:cNvPr>
          <p:cNvSpPr>
            <a:spLocks noGrp="1"/>
          </p:cNvSpPr>
          <p:nvPr>
            <p:ph idx="1"/>
          </p:nvPr>
        </p:nvSpPr>
        <p:spPr>
          <a:xfrm>
            <a:off x="838200" y="1481328"/>
            <a:ext cx="10515600" cy="5121275"/>
          </a:xfrm>
        </p:spPr>
        <p:txBody>
          <a:bodyPr>
            <a:normAutofit fontScale="70000" lnSpcReduction="20000"/>
          </a:bodyPr>
          <a:lstStyle/>
          <a:p>
            <a:pPr marL="0" indent="0" algn="l">
              <a:buNone/>
            </a:pPr>
            <a:r>
              <a:rPr lang="en-US" b="0" i="0" dirty="0">
                <a:solidFill>
                  <a:srgbClr val="000000"/>
                </a:solidFill>
                <a:effectLst/>
              </a:rPr>
              <a:t>While the full list of recommendations is company sensitive and proprietary, the categories of the corrective and preventative actions are as follows:  </a:t>
            </a:r>
          </a:p>
          <a:p>
            <a:pPr algn="l">
              <a:buFont typeface="Arial" panose="020B0604020202020204" pitchFamily="34" charset="0"/>
              <a:buChar char="•"/>
            </a:pPr>
            <a:r>
              <a:rPr lang="en-US" b="1" i="0" dirty="0">
                <a:solidFill>
                  <a:srgbClr val="000000"/>
                </a:solidFill>
                <a:effectLst/>
              </a:rPr>
              <a:t>Testing and Simulation: </a:t>
            </a:r>
            <a:r>
              <a:rPr lang="en-US" b="0" i="0" dirty="0">
                <a:solidFill>
                  <a:srgbClr val="000000"/>
                </a:solidFill>
                <a:effectLst/>
              </a:rPr>
              <a:t>21 recommendations including the need for greater hardware and software integration testing; performance of an end-to-end “run for record” test prior to each flight using the maximum amount of flight hardware available; reviewing subsystem behaviors and limitations; and addressing any identified simulation or emulation gaps.</a:t>
            </a:r>
          </a:p>
          <a:p>
            <a:pPr algn="l">
              <a:buFont typeface="Arial" panose="020B0604020202020204" pitchFamily="34" charset="0"/>
              <a:buChar char="•"/>
            </a:pPr>
            <a:r>
              <a:rPr lang="en-US" b="1" i="0" dirty="0">
                <a:solidFill>
                  <a:srgbClr val="000000"/>
                </a:solidFill>
                <a:effectLst/>
              </a:rPr>
              <a:t>Requirements:</a:t>
            </a:r>
            <a:r>
              <a:rPr lang="en-US" b="0" i="0" dirty="0">
                <a:solidFill>
                  <a:srgbClr val="000000"/>
                </a:solidFill>
                <a:effectLst/>
              </a:rPr>
              <a:t> 10 recommendations including an assessment of all software requirements with multiple logic conditions to ensure test coverage.</a:t>
            </a:r>
          </a:p>
          <a:p>
            <a:pPr algn="l">
              <a:buFont typeface="Arial" panose="020B0604020202020204" pitchFamily="34" charset="0"/>
              <a:buChar char="•"/>
            </a:pPr>
            <a:r>
              <a:rPr lang="en-US" b="1" i="0" dirty="0">
                <a:solidFill>
                  <a:srgbClr val="000000"/>
                </a:solidFill>
                <a:effectLst/>
              </a:rPr>
              <a:t>Process and Operational Improvements: </a:t>
            </a:r>
            <a:r>
              <a:rPr lang="en-US" b="0" i="0" dirty="0">
                <a:solidFill>
                  <a:srgbClr val="000000"/>
                </a:solidFill>
                <a:effectLst/>
              </a:rPr>
              <a:t>35 recommendations including modifications to change board documentation; bolstering required participants in peer reviews and test data reviews; and increasing the involvement of subject matter experts in safety critical areas.</a:t>
            </a:r>
          </a:p>
          <a:p>
            <a:pPr algn="l">
              <a:buFont typeface="Arial" panose="020B0604020202020204" pitchFamily="34" charset="0"/>
              <a:buChar char="•"/>
            </a:pPr>
            <a:r>
              <a:rPr lang="en-US" b="1" i="0" dirty="0">
                <a:solidFill>
                  <a:srgbClr val="000000"/>
                </a:solidFill>
                <a:effectLst/>
              </a:rPr>
              <a:t>Software: </a:t>
            </a:r>
            <a:r>
              <a:rPr lang="en-US" b="0" i="0" dirty="0">
                <a:solidFill>
                  <a:srgbClr val="000000"/>
                </a:solidFill>
                <a:effectLst/>
              </a:rPr>
              <a:t>7 recommendations including updating the software code and associated artifacts to correct the Mission Elapsed Timer Epoch and Service Module disposal anomalies; and making the antenna selection algorithm more robust.</a:t>
            </a:r>
          </a:p>
          <a:p>
            <a:pPr algn="l">
              <a:buFont typeface="Arial" panose="020B0604020202020204" pitchFamily="34" charset="0"/>
              <a:buChar char="•"/>
            </a:pPr>
            <a:r>
              <a:rPr lang="en-US" b="1" i="0" dirty="0">
                <a:solidFill>
                  <a:srgbClr val="000000"/>
                </a:solidFill>
                <a:effectLst/>
              </a:rPr>
              <a:t>Knowledge Capture and Hardware Modification: </a:t>
            </a:r>
            <a:r>
              <a:rPr lang="en-US" b="0" i="0" dirty="0">
                <a:solidFill>
                  <a:srgbClr val="000000"/>
                </a:solidFill>
                <a:effectLst/>
              </a:rPr>
              <a:t>7 recommendations such as organizational changes to the safety reporting structure; amending the Independent Verification and Validation (IV&amp;V) approach; and the addition of an external Radio Frequency (RF) filter to reject out-of-band interference.</a:t>
            </a:r>
          </a:p>
          <a:p>
            <a:endParaRPr lang="en-US" dirty="0"/>
          </a:p>
        </p:txBody>
      </p:sp>
      <p:sp>
        <p:nvSpPr>
          <p:cNvPr id="5" name="TextBox 4">
            <a:extLst>
              <a:ext uri="{FF2B5EF4-FFF2-40B4-BE49-F238E27FC236}">
                <a16:creationId xmlns:a16="http://schemas.microsoft.com/office/drawing/2014/main" id="{1F2132DE-1D8C-4097-AA9A-706E4E5D12BE}"/>
              </a:ext>
            </a:extLst>
          </p:cNvPr>
          <p:cNvSpPr txBox="1"/>
          <p:nvPr/>
        </p:nvSpPr>
        <p:spPr>
          <a:xfrm>
            <a:off x="429768" y="6492875"/>
            <a:ext cx="1021080" cy="369332"/>
          </a:xfrm>
          <a:prstGeom prst="rect">
            <a:avLst/>
          </a:prstGeom>
          <a:noFill/>
        </p:spPr>
        <p:txBody>
          <a:bodyPr wrap="square">
            <a:spAutoFit/>
          </a:bodyPr>
          <a:lstStyle/>
          <a:p>
            <a:r>
              <a:rPr lang="en-US" dirty="0"/>
              <a:t>Ref #7,8</a:t>
            </a:r>
          </a:p>
        </p:txBody>
      </p:sp>
    </p:spTree>
    <p:extLst>
      <p:ext uri="{BB962C8B-B14F-4D97-AF65-F5344CB8AC3E}">
        <p14:creationId xmlns:p14="http://schemas.microsoft.com/office/powerpoint/2010/main" val="4388427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0C4E48BC-BD53-4E40-9E58-3E2E3DED245F}"/>
              </a:ext>
            </a:extLst>
          </p:cNvPr>
          <p:cNvGrpSpPr/>
          <p:nvPr/>
        </p:nvGrpSpPr>
        <p:grpSpPr>
          <a:xfrm>
            <a:off x="6568966" y="556592"/>
            <a:ext cx="5265681" cy="5878971"/>
            <a:chOff x="6568966" y="339357"/>
            <a:chExt cx="5265681" cy="5878971"/>
          </a:xfrm>
        </p:grpSpPr>
        <p:sp>
          <p:nvSpPr>
            <p:cNvPr id="3" name="Rectangle 2">
              <a:extLst>
                <a:ext uri="{FF2B5EF4-FFF2-40B4-BE49-F238E27FC236}">
                  <a16:creationId xmlns:a16="http://schemas.microsoft.com/office/drawing/2014/main" id="{A2ADB136-9B76-6C46-AD77-66FB26239E33}"/>
                </a:ext>
              </a:extLst>
            </p:cNvPr>
            <p:cNvSpPr/>
            <p:nvPr/>
          </p:nvSpPr>
          <p:spPr>
            <a:xfrm>
              <a:off x="6568966" y="1493958"/>
              <a:ext cx="5265681" cy="472437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180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Twin sister of Apollo and goddess of the Moon in Greek mythology, Artemis is the torch-bringer personifying our path to the Moon. During the next era of human exploration, we will discover life-saving, Earth-changing science and technology along the way.</a:t>
              </a:r>
            </a:p>
            <a:p>
              <a:pPr marL="0" marR="0" lvl="0" indent="0" algn="l" defTabSz="914400" rtl="0" eaLnBrk="1" fontAlgn="auto" latinLnBrk="0" hangingPunct="1">
                <a:lnSpc>
                  <a:spcPct val="100000"/>
                </a:lnSpc>
                <a:spcBef>
                  <a:spcPts val="0"/>
                </a:spcBef>
                <a:spcAft>
                  <a:spcPts val="180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NASA’s goal is to land the first woman and first person of color on the Moon and return them safely to Earth. When the Artemis astronauts land on the lunar surface, they will step into the future, bringing all of humanity with them.</a:t>
              </a:r>
            </a:p>
          </p:txBody>
        </p:sp>
        <p:pic>
          <p:nvPicPr>
            <p:cNvPr id="4" name="Picture 3" descr="Shape&#10;&#10;Description automatically generated with medium confidence">
              <a:extLst>
                <a:ext uri="{FF2B5EF4-FFF2-40B4-BE49-F238E27FC236}">
                  <a16:creationId xmlns:a16="http://schemas.microsoft.com/office/drawing/2014/main" id="{6AA920FB-D2E3-254B-9675-ED796242A86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568966" y="339357"/>
              <a:ext cx="5170824" cy="1120010"/>
            </a:xfrm>
            <a:prstGeom prst="rect">
              <a:avLst/>
            </a:prstGeom>
          </p:spPr>
        </p:pic>
      </p:grpSp>
    </p:spTree>
    <p:extLst>
      <p:ext uri="{BB962C8B-B14F-4D97-AF65-F5344CB8AC3E}">
        <p14:creationId xmlns:p14="http://schemas.microsoft.com/office/powerpoint/2010/main" val="2766729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ext, sky, outdoor, transport&#10;&#10;Description automatically generated">
            <a:extLst>
              <a:ext uri="{FF2B5EF4-FFF2-40B4-BE49-F238E27FC236}">
                <a16:creationId xmlns:a16="http://schemas.microsoft.com/office/drawing/2014/main" id="{CF25859C-7C3E-45DF-8036-66221765738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97756"/>
            <a:ext cx="12192000" cy="7608094"/>
          </a:xfrm>
          <a:prstGeom prst="rect">
            <a:avLst/>
          </a:prstGeom>
        </p:spPr>
      </p:pic>
    </p:spTree>
    <p:extLst>
      <p:ext uri="{BB962C8B-B14F-4D97-AF65-F5344CB8AC3E}">
        <p14:creationId xmlns:p14="http://schemas.microsoft.com/office/powerpoint/2010/main" val="30587264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text, satellite&#10;&#10;Description automatically generated">
            <a:extLst>
              <a:ext uri="{FF2B5EF4-FFF2-40B4-BE49-F238E27FC236}">
                <a16:creationId xmlns:a16="http://schemas.microsoft.com/office/drawing/2014/main" id="{4004D66A-FF0A-4BD6-9064-1B668960876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5" name="Picture 4" descr="Logo&#10;&#10;Description automatically generated">
            <a:extLst>
              <a:ext uri="{FF2B5EF4-FFF2-40B4-BE49-F238E27FC236}">
                <a16:creationId xmlns:a16="http://schemas.microsoft.com/office/drawing/2014/main" id="{BF2A0251-AA49-4E57-AC06-8EC44A6341C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250283" y="3720103"/>
            <a:ext cx="10839902" cy="4804803"/>
          </a:xfrm>
          <a:prstGeom prst="rect">
            <a:avLst/>
          </a:prstGeom>
        </p:spPr>
      </p:pic>
    </p:spTree>
    <p:extLst>
      <p:ext uri="{BB962C8B-B14F-4D97-AF65-F5344CB8AC3E}">
        <p14:creationId xmlns:p14="http://schemas.microsoft.com/office/powerpoint/2010/main" val="2556944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satellite in space&#10;&#10;Description automatically generated with medium confidence">
            <a:extLst>
              <a:ext uri="{FF2B5EF4-FFF2-40B4-BE49-F238E27FC236}">
                <a16:creationId xmlns:a16="http://schemas.microsoft.com/office/drawing/2014/main" id="{83D10D2C-A034-4A7B-8E84-BC0B2316092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3" name="Picture 2" descr="Text, logo&#10;&#10;Description automatically generated">
            <a:extLst>
              <a:ext uri="{FF2B5EF4-FFF2-40B4-BE49-F238E27FC236}">
                <a16:creationId xmlns:a16="http://schemas.microsoft.com/office/drawing/2014/main" id="{D7DFAA3A-B43F-40F2-8F41-6460328F84F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345126" y="0"/>
            <a:ext cx="6096059" cy="1318966"/>
          </a:xfrm>
          <a:prstGeom prst="rect">
            <a:avLst/>
          </a:prstGeom>
        </p:spPr>
      </p:pic>
    </p:spTree>
    <p:extLst>
      <p:ext uri="{BB962C8B-B14F-4D97-AF65-F5344CB8AC3E}">
        <p14:creationId xmlns:p14="http://schemas.microsoft.com/office/powerpoint/2010/main" val="2922151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picture containing outdoor, ground, person, person&#10;&#10;Description automatically generated">
            <a:extLst>
              <a:ext uri="{FF2B5EF4-FFF2-40B4-BE49-F238E27FC236}">
                <a16:creationId xmlns:a16="http://schemas.microsoft.com/office/drawing/2014/main" id="{43E08718-AE85-4D17-833B-67D875E07846}"/>
              </a:ext>
            </a:extLst>
          </p:cNvPr>
          <p:cNvPicPr>
            <a:picLocks noGrp="1" noChangeAspect="1"/>
          </p:cNvPicPr>
          <p:nvPr>
            <p:ph idx="1"/>
          </p:nvPr>
        </p:nvPicPr>
        <p:blipFill rotWithShape="1">
          <a:blip r:embed="rId3" cstate="screen">
            <a:extLst>
              <a:ext uri="{28A0092B-C50C-407E-A947-70E740481C1C}">
                <a14:useLocalDpi xmlns:a14="http://schemas.microsoft.com/office/drawing/2010/main"/>
              </a:ext>
            </a:extLst>
          </a:blip>
          <a:srcRect/>
          <a:stretch/>
        </p:blipFill>
        <p:spPr>
          <a:xfrm>
            <a:off x="0" y="-2044255"/>
            <a:ext cx="12192000" cy="9508543"/>
          </a:xfrm>
        </p:spPr>
      </p:pic>
      <p:pic>
        <p:nvPicPr>
          <p:cNvPr id="9" name="Picture 8" descr="Text, logo&#10;&#10;Description automatically generated">
            <a:extLst>
              <a:ext uri="{FF2B5EF4-FFF2-40B4-BE49-F238E27FC236}">
                <a16:creationId xmlns:a16="http://schemas.microsoft.com/office/drawing/2014/main" id="{1314D743-7229-4C88-8837-F7B1FD11916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96796" y="0"/>
            <a:ext cx="4195197" cy="1318966"/>
          </a:xfrm>
          <a:prstGeom prst="rect">
            <a:avLst/>
          </a:prstGeom>
        </p:spPr>
      </p:pic>
    </p:spTree>
    <p:extLst>
      <p:ext uri="{BB962C8B-B14F-4D97-AF65-F5344CB8AC3E}">
        <p14:creationId xmlns:p14="http://schemas.microsoft.com/office/powerpoint/2010/main" val="563262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D263A90B-6C3E-6A4D-9BFE-EF15D14E18AE}"/>
              </a:ext>
            </a:extLst>
          </p:cNvPr>
          <p:cNvPicPr>
            <a:picLocks noGrp="1" noChangeAspect="1"/>
          </p:cNvPicPr>
          <p:nvPr>
            <p:ph type="pic" sz="quarter" idx="10"/>
          </p:nvPr>
        </p:nvPicPr>
        <p:blipFill rotWithShape="1">
          <a:blip r:embed="rId3" cstate="screen">
            <a:extLst>
              <a:ext uri="{28A0092B-C50C-407E-A947-70E740481C1C}">
                <a14:useLocalDpi xmlns:a14="http://schemas.microsoft.com/office/drawing/2010/main"/>
              </a:ext>
            </a:extLst>
          </a:blip>
          <a:srcRect/>
          <a:stretch/>
        </p:blipFill>
        <p:spPr>
          <a:xfrm>
            <a:off x="0" y="0"/>
            <a:ext cx="12192000" cy="3429000"/>
          </a:xfrm>
        </p:spPr>
      </p:pic>
      <p:sp>
        <p:nvSpPr>
          <p:cNvPr id="3" name="Text Placeholder 2">
            <a:extLst>
              <a:ext uri="{FF2B5EF4-FFF2-40B4-BE49-F238E27FC236}">
                <a16:creationId xmlns:a16="http://schemas.microsoft.com/office/drawing/2014/main" id="{B1B7CF98-E0A2-754A-A601-ED3C699E6F91}"/>
              </a:ext>
            </a:extLst>
          </p:cNvPr>
          <p:cNvSpPr>
            <a:spLocks noGrp="1"/>
          </p:cNvSpPr>
          <p:nvPr>
            <p:ph type="body" sz="quarter" idx="11"/>
          </p:nvPr>
        </p:nvSpPr>
        <p:spPr/>
        <p:txBody>
          <a:bodyPr/>
          <a:lstStyle/>
          <a:p>
            <a:r>
              <a:rPr lang="en-US" dirty="0"/>
              <a:t>Human Landing System (HLS)</a:t>
            </a:r>
          </a:p>
        </p:txBody>
      </p:sp>
      <p:sp>
        <p:nvSpPr>
          <p:cNvPr id="4" name="Text Placeholder 3">
            <a:extLst>
              <a:ext uri="{FF2B5EF4-FFF2-40B4-BE49-F238E27FC236}">
                <a16:creationId xmlns:a16="http://schemas.microsoft.com/office/drawing/2014/main" id="{6A47FBE9-DBEA-E544-8CE6-ACD2384A3E9B}"/>
              </a:ext>
            </a:extLst>
          </p:cNvPr>
          <p:cNvSpPr>
            <a:spLocks noGrp="1"/>
          </p:cNvSpPr>
          <p:nvPr>
            <p:ph type="body" sz="quarter" idx="12"/>
          </p:nvPr>
        </p:nvSpPr>
        <p:spPr/>
        <p:txBody>
          <a:bodyPr/>
          <a:lstStyle/>
          <a:p>
            <a:pPr marL="285750" indent="-285750">
              <a:buFont typeface="Arial" panose="020B0604020202020204" pitchFamily="34" charset="0"/>
              <a:buChar char="•"/>
            </a:pPr>
            <a:r>
              <a:rPr lang="en-US" dirty="0"/>
              <a:t>Developed by U.S. industry, based on NASA requirements</a:t>
            </a:r>
          </a:p>
          <a:p>
            <a:pPr marL="285750" indent="-285750">
              <a:buFont typeface="Arial" panose="020B0604020202020204" pitchFamily="34" charset="0"/>
              <a:buChar char="•"/>
            </a:pPr>
            <a:r>
              <a:rPr lang="en-US" dirty="0"/>
              <a:t>Carries crew to the lunar surface and returns them to lunar orbit</a:t>
            </a:r>
          </a:p>
          <a:p>
            <a:pPr marL="285750" indent="-285750">
              <a:buFont typeface="Arial" panose="020B0604020202020204" pitchFamily="34" charset="0"/>
              <a:buChar char="•"/>
            </a:pPr>
            <a:r>
              <a:rPr lang="en-US" dirty="0"/>
              <a:t>Serves as a habitat on the lunar surface for early Artemis missions</a:t>
            </a:r>
          </a:p>
          <a:p>
            <a:pPr marL="285750" indent="-285750">
              <a:buFont typeface="Arial" panose="020B0604020202020204" pitchFamily="34" charset="0"/>
              <a:buChar char="•"/>
            </a:pPr>
            <a:r>
              <a:rPr lang="en-US" dirty="0"/>
              <a:t>Houses equipment for surface activities including moonwalks, sample collection, and scientific experiments</a:t>
            </a:r>
          </a:p>
        </p:txBody>
      </p:sp>
    </p:spTree>
    <p:extLst>
      <p:ext uri="{BB962C8B-B14F-4D97-AF65-F5344CB8AC3E}">
        <p14:creationId xmlns:p14="http://schemas.microsoft.com/office/powerpoint/2010/main" val="21114013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CC02612-341B-604B-ACE9-B8C800B93EAB}"/>
              </a:ext>
            </a:extLst>
          </p:cNvPr>
          <p:cNvSpPr>
            <a:spLocks noGrp="1"/>
          </p:cNvSpPr>
          <p:nvPr>
            <p:ph type="title"/>
          </p:nvPr>
        </p:nvSpPr>
        <p:spPr/>
        <p:txBody>
          <a:bodyPr/>
          <a:lstStyle/>
          <a:p>
            <a:r>
              <a:rPr lang="en-US" dirty="0"/>
              <a:t>Generic Concept of Operations</a:t>
            </a:r>
          </a:p>
        </p:txBody>
      </p:sp>
      <p:sp>
        <p:nvSpPr>
          <p:cNvPr id="2" name="Content Placeholder 1">
            <a:extLst>
              <a:ext uri="{FF2B5EF4-FFF2-40B4-BE49-F238E27FC236}">
                <a16:creationId xmlns:a16="http://schemas.microsoft.com/office/drawing/2014/main" id="{B1E9AA39-5DB7-EE42-BC26-74EC16693DA0}"/>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E660538F-7312-1C4F-810D-4D4F4EF06E96}"/>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0" y="1371600"/>
            <a:ext cx="12192000" cy="5609167"/>
          </a:xfrm>
          <a:prstGeom prst="rect">
            <a:avLst/>
          </a:prstGeom>
        </p:spPr>
      </p:pic>
    </p:spTree>
    <p:extLst>
      <p:ext uri="{BB962C8B-B14F-4D97-AF65-F5344CB8AC3E}">
        <p14:creationId xmlns:p14="http://schemas.microsoft.com/office/powerpoint/2010/main" val="87985527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a:extLst>
              <a:ext uri="{FF2B5EF4-FFF2-40B4-BE49-F238E27FC236}">
                <a16:creationId xmlns:a16="http://schemas.microsoft.com/office/drawing/2014/main" id="{83F58FAE-3028-934A-8F48-303C3B91AC95}"/>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sp>
        <p:nvSpPr>
          <p:cNvPr id="5" name="Text Placeholder 2">
            <a:extLst>
              <a:ext uri="{FF2B5EF4-FFF2-40B4-BE49-F238E27FC236}">
                <a16:creationId xmlns:a16="http://schemas.microsoft.com/office/drawing/2014/main" id="{9A1C83A9-004D-F441-B28E-98D109C358A8}"/>
              </a:ext>
            </a:extLst>
          </p:cNvPr>
          <p:cNvSpPr txBox="1">
            <a:spLocks/>
          </p:cNvSpPr>
          <p:nvPr/>
        </p:nvSpPr>
        <p:spPr>
          <a:xfrm>
            <a:off x="396979" y="600287"/>
            <a:ext cx="5330686" cy="647700"/>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Initial Human Landing System</a:t>
            </a:r>
          </a:p>
        </p:txBody>
      </p:sp>
      <p:pic>
        <p:nvPicPr>
          <p:cNvPr id="7" name="Picture 6">
            <a:extLst>
              <a:ext uri="{FF2B5EF4-FFF2-40B4-BE49-F238E27FC236}">
                <a16:creationId xmlns:a16="http://schemas.microsoft.com/office/drawing/2014/main" id="{22D1B476-4676-BE4C-BD73-E8F739E508CB}"/>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29637" y="1213032"/>
            <a:ext cx="3008030" cy="885613"/>
          </a:xfrm>
          <a:prstGeom prst="rect">
            <a:avLst/>
          </a:prstGeom>
        </p:spPr>
      </p:pic>
      <p:sp>
        <p:nvSpPr>
          <p:cNvPr id="8" name="Title 4">
            <a:extLst>
              <a:ext uri="{FF2B5EF4-FFF2-40B4-BE49-F238E27FC236}">
                <a16:creationId xmlns:a16="http://schemas.microsoft.com/office/drawing/2014/main" id="{85A9ECA8-B100-0645-AC59-76F93CF74BD4}"/>
              </a:ext>
            </a:extLst>
          </p:cNvPr>
          <p:cNvSpPr txBox="1">
            <a:spLocks/>
          </p:cNvSpPr>
          <p:nvPr/>
        </p:nvSpPr>
        <p:spPr>
          <a:xfrm>
            <a:off x="382150" y="2291576"/>
            <a:ext cx="4796242" cy="228042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200" kern="1200">
                <a:solidFill>
                  <a:schemeClr val="tx1"/>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100000"/>
              </a:lnSpc>
              <a:spcBef>
                <a:spcPct val="0"/>
              </a:spcBef>
              <a:spcAft>
                <a:spcPts val="60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rPr>
              <a:t>NASA has awarded SpaceX a contract to develop its HLS Starship for use on Artemis III, the mission that will put the next two Americans on the surface of the Moon.</a:t>
            </a:r>
          </a:p>
          <a:p>
            <a:pPr marL="0" marR="0" lvl="0" indent="0" algn="l" defTabSz="914400" rtl="0" eaLnBrk="1" fontAlgn="auto" latinLnBrk="0" hangingPunct="1">
              <a:lnSpc>
                <a:spcPct val="100000"/>
              </a:lnSpc>
              <a:spcBef>
                <a:spcPct val="0"/>
              </a:spcBef>
              <a:spcAft>
                <a:spcPts val="60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rPr>
              <a:t>The contract includes two surface missions: </a:t>
            </a:r>
          </a:p>
          <a:p>
            <a:pPr marL="742950" marR="0" lvl="1"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SpaceX Uncrewed </a:t>
            </a:r>
            <a:r>
              <a:rPr kumimoji="0" lang="en-US" sz="16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Lunar Demo-A</a:t>
            </a:r>
            <a:endParaRPr kumimoji="0" lang="en-US"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742950" marR="0" lvl="1"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SpaceX Crewed Lunar Demo-A</a:t>
            </a:r>
          </a:p>
        </p:txBody>
      </p:sp>
      <p:sp>
        <p:nvSpPr>
          <p:cNvPr id="9" name="TextBox 8">
            <a:extLst>
              <a:ext uri="{FF2B5EF4-FFF2-40B4-BE49-F238E27FC236}">
                <a16:creationId xmlns:a16="http://schemas.microsoft.com/office/drawing/2014/main" id="{41669EA6-56EB-1C40-99F4-B4214CA0BA4B}"/>
              </a:ext>
            </a:extLst>
          </p:cNvPr>
          <p:cNvSpPr txBox="1"/>
          <p:nvPr/>
        </p:nvSpPr>
        <p:spPr>
          <a:xfrm>
            <a:off x="396979" y="6161901"/>
            <a:ext cx="3619500"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Image Credit: SpaceX</a:t>
            </a:r>
          </a:p>
        </p:txBody>
      </p:sp>
    </p:spTree>
    <p:extLst>
      <p:ext uri="{BB962C8B-B14F-4D97-AF65-F5344CB8AC3E}">
        <p14:creationId xmlns:p14="http://schemas.microsoft.com/office/powerpoint/2010/main" val="7720369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7970A7C-A8D7-4A3D-99DB-5C95EE1C34E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35870" y="620503"/>
            <a:ext cx="1029836" cy="5485148"/>
          </a:xfrm>
          <a:prstGeom prst="rect">
            <a:avLst/>
          </a:prstGeom>
        </p:spPr>
      </p:pic>
      <p:pic>
        <p:nvPicPr>
          <p:cNvPr id="6" name="Picture 5">
            <a:extLst>
              <a:ext uri="{FF2B5EF4-FFF2-40B4-BE49-F238E27FC236}">
                <a16:creationId xmlns:a16="http://schemas.microsoft.com/office/drawing/2014/main" id="{8F6B2C6C-6460-473F-BA6E-CA82F4C00B7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63809" y="602154"/>
            <a:ext cx="1033281" cy="5503497"/>
          </a:xfrm>
          <a:prstGeom prst="rect">
            <a:avLst/>
          </a:prstGeom>
        </p:spPr>
      </p:pic>
      <p:pic>
        <p:nvPicPr>
          <p:cNvPr id="8" name="Picture 7">
            <a:extLst>
              <a:ext uri="{FF2B5EF4-FFF2-40B4-BE49-F238E27FC236}">
                <a16:creationId xmlns:a16="http://schemas.microsoft.com/office/drawing/2014/main" id="{C3923257-9D2C-4BEE-8186-65D3DCDF85C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952083" y="602146"/>
            <a:ext cx="1033283" cy="5503505"/>
          </a:xfrm>
          <a:prstGeom prst="rect">
            <a:avLst/>
          </a:prstGeom>
        </p:spPr>
      </p:pic>
      <p:sp>
        <p:nvSpPr>
          <p:cNvPr id="14" name="TextBox 13"/>
          <p:cNvSpPr txBox="1"/>
          <p:nvPr/>
        </p:nvSpPr>
        <p:spPr>
          <a:xfrm>
            <a:off x="1489826" y="2123955"/>
            <a:ext cx="2669220" cy="3232231"/>
          </a:xfrm>
          <a:prstGeom prst="rect">
            <a:avLst/>
          </a:prstGeom>
          <a:noFill/>
        </p:spPr>
        <p:txBody>
          <a:bodyPr wrap="square" rtlCol="0">
            <a:spAutoFit/>
          </a:bodyPr>
          <a:lstStyle/>
          <a:p>
            <a:pPr marL="0" marR="0" lvl="0" indent="0" algn="l" defTabSz="1219091" rtl="0" eaLnBrk="1" fontAlgn="auto" latinLnBrk="0" hangingPunct="1">
              <a:lnSpc>
                <a:spcPct val="100000"/>
              </a:lnSpc>
              <a:spcBef>
                <a:spcPts val="0"/>
              </a:spcBef>
              <a:spcAft>
                <a:spcPts val="0"/>
              </a:spcAft>
              <a:buClrTx/>
              <a:buSzTx/>
              <a:buFontTx/>
              <a:buNone/>
              <a:tabLst/>
              <a:defRPr/>
            </a:pPr>
            <a:r>
              <a:rPr kumimoji="0" lang="en-US" sz="2133" b="1" i="0" u="none" strike="noStrike" kern="1200" cap="none" spc="0" normalizeH="0" baseline="0" noProof="0" dirty="0">
                <a:ln>
                  <a:noFill/>
                </a:ln>
                <a:solidFill>
                  <a:prstClr val="black"/>
                </a:solidFill>
                <a:effectLst/>
                <a:uLnTx/>
                <a:uFillTx/>
                <a:latin typeface="D-DIN" panose="020B0504030202030204" pitchFamily="34" charset="0"/>
                <a:ea typeface="+mn-ea"/>
                <a:cs typeface="+mn-cs"/>
              </a:rPr>
              <a:t>Tanker </a:t>
            </a:r>
          </a:p>
          <a:p>
            <a:pPr marL="0" marR="0" lvl="0" indent="0" algn="l" defTabSz="1219091" rtl="0" eaLnBrk="1" fontAlgn="auto" latinLnBrk="0" hangingPunct="1">
              <a:lnSpc>
                <a:spcPct val="100000"/>
              </a:lnSpc>
              <a:spcBef>
                <a:spcPts val="0"/>
              </a:spcBef>
              <a:spcAft>
                <a:spcPts val="0"/>
              </a:spcAft>
              <a:buClrTx/>
              <a:buSzTx/>
              <a:buFontTx/>
              <a:buNone/>
              <a:tabLst/>
              <a:defRPr/>
            </a:pPr>
            <a:r>
              <a:rPr kumimoji="0" lang="en-US" sz="2133" b="1" i="0" u="none" strike="noStrike" kern="1200" cap="none" spc="0" normalizeH="0" baseline="0" noProof="0" dirty="0">
                <a:ln>
                  <a:noFill/>
                </a:ln>
                <a:solidFill>
                  <a:prstClr val="black"/>
                </a:solidFill>
                <a:effectLst/>
                <a:uLnTx/>
                <a:uFillTx/>
                <a:latin typeface="D-DIN" panose="020B0504030202030204" pitchFamily="34" charset="0"/>
                <a:ea typeface="+mn-ea"/>
                <a:cs typeface="+mn-cs"/>
              </a:rPr>
              <a:t>+ Booster</a:t>
            </a:r>
          </a:p>
          <a:p>
            <a:pPr marL="0" marR="0" lvl="0" indent="0" algn="l" defTabSz="1219091" rtl="0" eaLnBrk="1" fontAlgn="auto" latinLnBrk="0" hangingPunct="1">
              <a:lnSpc>
                <a:spcPct val="100000"/>
              </a:lnSpc>
              <a:spcBef>
                <a:spcPts val="0"/>
              </a:spcBef>
              <a:spcAft>
                <a:spcPts val="0"/>
              </a:spcAft>
              <a:buClrTx/>
              <a:buSzTx/>
              <a:buFontTx/>
              <a:buNone/>
              <a:tabLst/>
              <a:defRPr/>
            </a:pPr>
            <a:endParaRPr kumimoji="0" lang="en-US" sz="1467" b="0" i="0" u="none" strike="noStrike" kern="1200" cap="none" spc="0" normalizeH="0" baseline="0" noProof="0" dirty="0">
              <a:ln>
                <a:noFill/>
              </a:ln>
              <a:solidFill>
                <a:prstClr val="black"/>
              </a:solidFill>
              <a:effectLst/>
              <a:uLnTx/>
              <a:uFillTx/>
              <a:latin typeface="D-DIN" panose="020B0504030202030204" pitchFamily="34" charset="0"/>
              <a:ea typeface="+mn-ea"/>
              <a:cs typeface="+mn-cs"/>
            </a:endParaRPr>
          </a:p>
          <a:p>
            <a:pPr marL="0" marR="0" lvl="0" indent="0" algn="l" defTabSz="1219091" rtl="0" eaLnBrk="1" fontAlgn="auto" latinLnBrk="0" hangingPunct="1">
              <a:lnSpc>
                <a:spcPct val="100000"/>
              </a:lnSpc>
              <a:spcBef>
                <a:spcPts val="0"/>
              </a:spcBef>
              <a:spcAft>
                <a:spcPts val="0"/>
              </a:spcAft>
              <a:buClrTx/>
              <a:buSzTx/>
              <a:buFontTx/>
              <a:buNone/>
              <a:tabLst/>
              <a:defRPr/>
            </a:pPr>
            <a:r>
              <a:rPr kumimoji="0" lang="en-US" sz="1467" b="0" i="0" u="none" strike="noStrike" kern="1200" cap="none" spc="0" normalizeH="0" baseline="0" noProof="0" dirty="0">
                <a:ln>
                  <a:noFill/>
                </a:ln>
                <a:solidFill>
                  <a:prstClr val="black"/>
                </a:solidFill>
                <a:effectLst/>
                <a:uLnTx/>
                <a:uFillTx/>
                <a:latin typeface="D-DIN" panose="020B0504030202030204" pitchFamily="34" charset="0"/>
                <a:ea typeface="+mn-ea"/>
                <a:cs typeface="+mn-cs"/>
              </a:rPr>
              <a:t>Delivers propellant to storage depot for later use by HLS Starship.</a:t>
            </a:r>
          </a:p>
          <a:p>
            <a:pPr marL="0" marR="0" lvl="0" indent="0" algn="l" defTabSz="1219091" rtl="0" eaLnBrk="1" fontAlgn="auto" latinLnBrk="0" hangingPunct="1">
              <a:lnSpc>
                <a:spcPct val="100000"/>
              </a:lnSpc>
              <a:spcBef>
                <a:spcPts val="0"/>
              </a:spcBef>
              <a:spcAft>
                <a:spcPts val="0"/>
              </a:spcAft>
              <a:buClrTx/>
              <a:buSzTx/>
              <a:buFontTx/>
              <a:buNone/>
              <a:tabLst/>
              <a:defRPr/>
            </a:pPr>
            <a:endParaRPr kumimoji="0" lang="en-US" sz="1467" b="0" i="0" u="none" strike="noStrike" kern="1200" cap="none" spc="0" normalizeH="0" baseline="0" noProof="0" dirty="0">
              <a:ln>
                <a:noFill/>
              </a:ln>
              <a:solidFill>
                <a:prstClr val="black"/>
              </a:solidFill>
              <a:effectLst/>
              <a:uLnTx/>
              <a:uFillTx/>
              <a:latin typeface="D-DIN" panose="020B0504030202030204" pitchFamily="34" charset="0"/>
              <a:ea typeface="+mn-ea"/>
              <a:cs typeface="+mn-cs"/>
            </a:endParaRPr>
          </a:p>
          <a:p>
            <a:pPr marL="0" marR="0" lvl="0" indent="0" algn="l" defTabSz="1219091" rtl="0" eaLnBrk="1" fontAlgn="auto" latinLnBrk="0" hangingPunct="1">
              <a:lnSpc>
                <a:spcPct val="100000"/>
              </a:lnSpc>
              <a:spcBef>
                <a:spcPts val="0"/>
              </a:spcBef>
              <a:spcAft>
                <a:spcPts val="0"/>
              </a:spcAft>
              <a:buClrTx/>
              <a:buSzTx/>
              <a:buFontTx/>
              <a:buNone/>
              <a:tabLst/>
              <a:defRPr/>
            </a:pPr>
            <a:r>
              <a:rPr kumimoji="0" lang="en-US" sz="1467" b="0" i="0" u="none" strike="noStrike" kern="1200" cap="none" spc="0" normalizeH="0" baseline="0" noProof="0" dirty="0">
                <a:ln>
                  <a:noFill/>
                </a:ln>
                <a:solidFill>
                  <a:prstClr val="black"/>
                </a:solidFill>
                <a:effectLst/>
                <a:uLnTx/>
                <a:uFillTx/>
                <a:latin typeface="D-DIN" panose="020B0504030202030204" pitchFamily="34" charset="0"/>
                <a:ea typeface="+mn-ea"/>
                <a:cs typeface="+mn-cs"/>
              </a:rPr>
              <a:t>Based on the same core Starship design used for launching commercial satellites and a broad range of other missions </a:t>
            </a:r>
          </a:p>
          <a:p>
            <a:pPr marL="0" marR="0" lvl="0" indent="0" algn="l" defTabSz="1219091" rtl="0" eaLnBrk="1" fontAlgn="auto" latinLnBrk="0" hangingPunct="1">
              <a:lnSpc>
                <a:spcPct val="100000"/>
              </a:lnSpc>
              <a:spcBef>
                <a:spcPts val="0"/>
              </a:spcBef>
              <a:spcAft>
                <a:spcPts val="0"/>
              </a:spcAft>
              <a:buClrTx/>
              <a:buSzTx/>
              <a:buFontTx/>
              <a:buNone/>
              <a:tabLst/>
              <a:defRPr/>
            </a:pPr>
            <a:endParaRPr kumimoji="0" lang="en-US" sz="1467" b="0" i="0" u="none" strike="noStrike" kern="1200" cap="none" spc="0" normalizeH="0" baseline="0" noProof="0" dirty="0">
              <a:ln>
                <a:noFill/>
              </a:ln>
              <a:solidFill>
                <a:prstClr val="black"/>
              </a:solidFill>
              <a:effectLst/>
              <a:uLnTx/>
              <a:uFillTx/>
              <a:latin typeface="D-DIN" panose="020B0504030202030204" pitchFamily="34" charset="0"/>
              <a:ea typeface="+mn-ea"/>
              <a:cs typeface="+mn-cs"/>
            </a:endParaRPr>
          </a:p>
          <a:p>
            <a:pPr marL="0" marR="0" lvl="0" indent="0" algn="l" defTabSz="1219091" rtl="0" eaLnBrk="1" fontAlgn="auto" latinLnBrk="0" hangingPunct="1">
              <a:lnSpc>
                <a:spcPct val="100000"/>
              </a:lnSpc>
              <a:spcBef>
                <a:spcPts val="0"/>
              </a:spcBef>
              <a:spcAft>
                <a:spcPts val="0"/>
              </a:spcAft>
              <a:buClrTx/>
              <a:buSzTx/>
              <a:buFontTx/>
              <a:buNone/>
              <a:tabLst/>
              <a:defRPr/>
            </a:pPr>
            <a:r>
              <a:rPr kumimoji="0" lang="en-US" sz="1467" b="0" i="0" u="none" strike="noStrike" kern="1200" cap="none" spc="0" normalizeH="0" baseline="0" noProof="0" dirty="0">
                <a:ln>
                  <a:noFill/>
                </a:ln>
                <a:solidFill>
                  <a:prstClr val="black"/>
                </a:solidFill>
                <a:effectLst/>
                <a:uLnTx/>
                <a:uFillTx/>
                <a:latin typeface="D-DIN" panose="020B0504030202030204" pitchFamily="34" charset="0"/>
                <a:ea typeface="+mn-ea"/>
                <a:cs typeface="+mn-cs"/>
              </a:rPr>
              <a:t> </a:t>
            </a:r>
          </a:p>
        </p:txBody>
      </p:sp>
      <p:sp>
        <p:nvSpPr>
          <p:cNvPr id="36" name="TextBox 35"/>
          <p:cNvSpPr txBox="1"/>
          <p:nvPr/>
        </p:nvSpPr>
        <p:spPr>
          <a:xfrm>
            <a:off x="5110429" y="2123955"/>
            <a:ext cx="2870764" cy="3006464"/>
          </a:xfrm>
          <a:prstGeom prst="rect">
            <a:avLst/>
          </a:prstGeom>
          <a:noFill/>
        </p:spPr>
        <p:txBody>
          <a:bodyPr wrap="square" rtlCol="0">
            <a:spAutoFit/>
          </a:bodyPr>
          <a:lstStyle/>
          <a:p>
            <a:pPr marL="0" marR="0" lvl="0" indent="0" algn="l" defTabSz="1219091" rtl="0" eaLnBrk="1" fontAlgn="auto" latinLnBrk="0" hangingPunct="1">
              <a:lnSpc>
                <a:spcPct val="100000"/>
              </a:lnSpc>
              <a:spcBef>
                <a:spcPts val="0"/>
              </a:spcBef>
              <a:spcAft>
                <a:spcPts val="0"/>
              </a:spcAft>
              <a:buClrTx/>
              <a:buSzTx/>
              <a:buFontTx/>
              <a:buNone/>
              <a:tabLst/>
              <a:defRPr/>
            </a:pPr>
            <a:r>
              <a:rPr kumimoji="0" lang="en-US" sz="2133" b="1" i="0" u="none" strike="noStrike" kern="1200" cap="none" spc="0" normalizeH="0" baseline="0" noProof="0" dirty="0">
                <a:ln>
                  <a:noFill/>
                </a:ln>
                <a:solidFill>
                  <a:prstClr val="black"/>
                </a:solidFill>
                <a:effectLst/>
                <a:uLnTx/>
                <a:uFillTx/>
                <a:latin typeface="D-DIN" panose="020B0504030202030204" pitchFamily="34" charset="0"/>
                <a:ea typeface="+mn-ea"/>
                <a:cs typeface="+mn-cs"/>
              </a:rPr>
              <a:t>Storage Depot </a:t>
            </a:r>
          </a:p>
          <a:p>
            <a:pPr marL="0" marR="0" lvl="0" indent="0" algn="l" defTabSz="1219091" rtl="0" eaLnBrk="1" fontAlgn="auto" latinLnBrk="0" hangingPunct="1">
              <a:lnSpc>
                <a:spcPct val="100000"/>
              </a:lnSpc>
              <a:spcBef>
                <a:spcPts val="0"/>
              </a:spcBef>
              <a:spcAft>
                <a:spcPts val="0"/>
              </a:spcAft>
              <a:buClrTx/>
              <a:buSzTx/>
              <a:buFontTx/>
              <a:buNone/>
              <a:tabLst/>
              <a:defRPr/>
            </a:pPr>
            <a:r>
              <a:rPr kumimoji="0" lang="en-US" sz="2133" b="1" i="0" u="none" strike="noStrike" kern="1200" cap="none" spc="0" normalizeH="0" baseline="0" noProof="0" dirty="0">
                <a:ln>
                  <a:noFill/>
                </a:ln>
                <a:solidFill>
                  <a:prstClr val="black"/>
                </a:solidFill>
                <a:effectLst/>
                <a:uLnTx/>
                <a:uFillTx/>
                <a:latin typeface="D-DIN" panose="020B0504030202030204" pitchFamily="34" charset="0"/>
                <a:ea typeface="+mn-ea"/>
                <a:cs typeface="+mn-cs"/>
              </a:rPr>
              <a:t>+ Booster</a:t>
            </a:r>
          </a:p>
          <a:p>
            <a:pPr marL="0" marR="0" lvl="0" indent="0" algn="l" defTabSz="1219091" rtl="0" eaLnBrk="1" fontAlgn="auto" latinLnBrk="0" hangingPunct="1">
              <a:lnSpc>
                <a:spcPct val="100000"/>
              </a:lnSpc>
              <a:spcBef>
                <a:spcPts val="0"/>
              </a:spcBef>
              <a:spcAft>
                <a:spcPts val="0"/>
              </a:spcAft>
              <a:buClrTx/>
              <a:buSzTx/>
              <a:buFontTx/>
              <a:buNone/>
              <a:tabLst/>
              <a:defRPr/>
            </a:pPr>
            <a:endParaRPr kumimoji="0" lang="en-US" sz="1467" b="0" i="0" u="none" strike="noStrike" kern="1200" cap="none" spc="0" normalizeH="0" baseline="0" noProof="0" dirty="0">
              <a:ln>
                <a:noFill/>
              </a:ln>
              <a:solidFill>
                <a:prstClr val="black"/>
              </a:solidFill>
              <a:effectLst/>
              <a:uLnTx/>
              <a:uFillTx/>
              <a:latin typeface="D-DIN" panose="020B0504030202030204" pitchFamily="34" charset="0"/>
              <a:ea typeface="+mn-ea"/>
              <a:cs typeface="+mn-cs"/>
            </a:endParaRPr>
          </a:p>
          <a:p>
            <a:pPr marL="0" marR="0" lvl="0" indent="0" algn="l" defTabSz="1219091" rtl="0" eaLnBrk="1" fontAlgn="auto" latinLnBrk="0" hangingPunct="1">
              <a:lnSpc>
                <a:spcPct val="100000"/>
              </a:lnSpc>
              <a:spcBef>
                <a:spcPts val="0"/>
              </a:spcBef>
              <a:spcAft>
                <a:spcPts val="0"/>
              </a:spcAft>
              <a:buClrTx/>
              <a:buSzTx/>
              <a:buFontTx/>
              <a:buNone/>
              <a:tabLst/>
              <a:defRPr/>
            </a:pPr>
            <a:r>
              <a:rPr kumimoji="0" lang="en-US" sz="1467" b="0" i="0" u="none" strike="noStrike" kern="1200" cap="none" spc="0" normalizeH="0" baseline="0" noProof="0" dirty="0">
                <a:ln>
                  <a:noFill/>
                </a:ln>
                <a:solidFill>
                  <a:prstClr val="black"/>
                </a:solidFill>
                <a:effectLst/>
                <a:uLnTx/>
                <a:uFillTx/>
                <a:latin typeface="D-DIN" panose="020B0504030202030204" pitchFamily="34" charset="0"/>
                <a:ea typeface="+mn-ea"/>
                <a:cs typeface="+mn-cs"/>
              </a:rPr>
              <a:t>Optimized for propellant storage in Earth orbit. Based on core Starship design with landing systems removed.</a:t>
            </a:r>
          </a:p>
          <a:p>
            <a:pPr marL="0" marR="0" lvl="0" indent="0" algn="l" defTabSz="1219091" rtl="0" eaLnBrk="1" fontAlgn="auto" latinLnBrk="0" hangingPunct="1">
              <a:lnSpc>
                <a:spcPct val="100000"/>
              </a:lnSpc>
              <a:spcBef>
                <a:spcPts val="0"/>
              </a:spcBef>
              <a:spcAft>
                <a:spcPts val="0"/>
              </a:spcAft>
              <a:buClrTx/>
              <a:buSzTx/>
              <a:buFontTx/>
              <a:buNone/>
              <a:tabLst/>
              <a:defRPr/>
            </a:pPr>
            <a:endParaRPr kumimoji="0" lang="en-US" sz="1467" b="0" i="0" u="none" strike="noStrike" kern="1200" cap="none" spc="0" normalizeH="0" baseline="0" noProof="0" dirty="0">
              <a:ln>
                <a:noFill/>
              </a:ln>
              <a:solidFill>
                <a:prstClr val="black"/>
              </a:solidFill>
              <a:effectLst/>
              <a:uLnTx/>
              <a:uFillTx/>
              <a:latin typeface="D-DIN" panose="020B0504030202030204" pitchFamily="34" charset="0"/>
              <a:ea typeface="+mn-ea"/>
              <a:cs typeface="+mn-cs"/>
            </a:endParaRPr>
          </a:p>
          <a:p>
            <a:pPr marL="0" marR="0" lvl="0" indent="0" algn="l" defTabSz="1219091" rtl="0" eaLnBrk="1" fontAlgn="auto" latinLnBrk="0" hangingPunct="1">
              <a:lnSpc>
                <a:spcPct val="100000"/>
              </a:lnSpc>
              <a:spcBef>
                <a:spcPts val="0"/>
              </a:spcBef>
              <a:spcAft>
                <a:spcPts val="0"/>
              </a:spcAft>
              <a:buClrTx/>
              <a:buSzTx/>
              <a:buFontTx/>
              <a:buNone/>
              <a:tabLst/>
              <a:defRPr/>
            </a:pPr>
            <a:r>
              <a:rPr kumimoji="0" lang="en-US" sz="1467" b="0" i="0" u="none" strike="noStrike" kern="1200" cap="none" spc="0" normalizeH="0" baseline="0" noProof="0" dirty="0">
                <a:ln>
                  <a:noFill/>
                </a:ln>
                <a:solidFill>
                  <a:prstClr val="black"/>
                </a:solidFill>
                <a:effectLst/>
                <a:uLnTx/>
                <a:uFillTx/>
                <a:latin typeface="D-DIN" panose="020B0504030202030204" pitchFamily="34" charset="0"/>
                <a:ea typeface="+mn-ea"/>
                <a:cs typeface="+mn-cs"/>
              </a:rPr>
              <a:t>Exterior optical properties optimized for long duration LEO storage and tank volume set to maximize propellant capacity</a:t>
            </a:r>
          </a:p>
        </p:txBody>
      </p:sp>
      <p:sp>
        <p:nvSpPr>
          <p:cNvPr id="39" name="TextBox 38"/>
          <p:cNvSpPr txBox="1"/>
          <p:nvPr/>
        </p:nvSpPr>
        <p:spPr>
          <a:xfrm>
            <a:off x="8985366" y="2142377"/>
            <a:ext cx="2870764" cy="2780698"/>
          </a:xfrm>
          <a:prstGeom prst="rect">
            <a:avLst/>
          </a:prstGeom>
          <a:noFill/>
        </p:spPr>
        <p:txBody>
          <a:bodyPr wrap="square" rtlCol="0">
            <a:spAutoFit/>
          </a:bodyPr>
          <a:lstStyle/>
          <a:p>
            <a:pPr marL="0" marR="0" lvl="0" indent="0" algn="l" defTabSz="1219091" rtl="0" eaLnBrk="1" fontAlgn="auto" latinLnBrk="0" hangingPunct="1">
              <a:lnSpc>
                <a:spcPct val="100000"/>
              </a:lnSpc>
              <a:spcBef>
                <a:spcPts val="0"/>
              </a:spcBef>
              <a:spcAft>
                <a:spcPts val="0"/>
              </a:spcAft>
              <a:buClrTx/>
              <a:buSzTx/>
              <a:buFontTx/>
              <a:buNone/>
              <a:tabLst/>
              <a:defRPr/>
            </a:pPr>
            <a:r>
              <a:rPr kumimoji="0" lang="en-US" sz="2133" b="1" i="0" u="none" strike="noStrike" kern="1200" cap="none" spc="0" normalizeH="0" baseline="0" noProof="0" dirty="0">
                <a:ln>
                  <a:noFill/>
                </a:ln>
                <a:solidFill>
                  <a:prstClr val="black"/>
                </a:solidFill>
                <a:effectLst/>
                <a:uLnTx/>
                <a:uFillTx/>
                <a:latin typeface="D-DIN" panose="020B0504030202030204" pitchFamily="34" charset="0"/>
                <a:ea typeface="+mn-ea"/>
                <a:cs typeface="+mn-cs"/>
              </a:rPr>
              <a:t>HLS Starship</a:t>
            </a:r>
          </a:p>
          <a:p>
            <a:pPr marL="0" marR="0" lvl="0" indent="0" algn="l" defTabSz="1219091" rtl="0" eaLnBrk="1" fontAlgn="auto" latinLnBrk="0" hangingPunct="1">
              <a:lnSpc>
                <a:spcPct val="100000"/>
              </a:lnSpc>
              <a:spcBef>
                <a:spcPts val="0"/>
              </a:spcBef>
              <a:spcAft>
                <a:spcPts val="0"/>
              </a:spcAft>
              <a:buClrTx/>
              <a:buSzTx/>
              <a:buFontTx/>
              <a:buNone/>
              <a:tabLst/>
              <a:defRPr/>
            </a:pPr>
            <a:r>
              <a:rPr kumimoji="0" lang="en-US" sz="2133" b="1" i="0" u="none" strike="noStrike" kern="1200" cap="none" spc="0" normalizeH="0" baseline="0" noProof="0" dirty="0">
                <a:ln>
                  <a:noFill/>
                </a:ln>
                <a:solidFill>
                  <a:prstClr val="black"/>
                </a:solidFill>
                <a:effectLst/>
                <a:uLnTx/>
                <a:uFillTx/>
                <a:latin typeface="D-DIN" panose="020B0504030202030204" pitchFamily="34" charset="0"/>
                <a:ea typeface="+mn-ea"/>
                <a:cs typeface="+mn-cs"/>
              </a:rPr>
              <a:t>+ Booster</a:t>
            </a:r>
          </a:p>
          <a:p>
            <a:pPr marL="0" marR="0" lvl="0" indent="0" algn="l" defTabSz="1219091" rtl="0" eaLnBrk="1" fontAlgn="auto" latinLnBrk="0" hangingPunct="1">
              <a:lnSpc>
                <a:spcPct val="100000"/>
              </a:lnSpc>
              <a:spcBef>
                <a:spcPts val="0"/>
              </a:spcBef>
              <a:spcAft>
                <a:spcPts val="0"/>
              </a:spcAft>
              <a:buClrTx/>
              <a:buSzTx/>
              <a:buFontTx/>
              <a:buNone/>
              <a:tabLst/>
              <a:defRPr/>
            </a:pPr>
            <a:endParaRPr kumimoji="0" lang="en-US" sz="1467" b="0" i="0" u="none" strike="noStrike" kern="1200" cap="none" spc="0" normalizeH="0" baseline="0" noProof="0" dirty="0">
              <a:ln>
                <a:noFill/>
              </a:ln>
              <a:solidFill>
                <a:prstClr val="black"/>
              </a:solidFill>
              <a:effectLst/>
              <a:uLnTx/>
              <a:uFillTx/>
              <a:latin typeface="D-DIN" panose="020B0504030202030204" pitchFamily="34" charset="0"/>
              <a:ea typeface="+mn-ea"/>
              <a:cs typeface="+mn-cs"/>
            </a:endParaRPr>
          </a:p>
          <a:p>
            <a:pPr marL="0" marR="0" lvl="0" indent="0" algn="l" defTabSz="1219091" rtl="0" eaLnBrk="1" fontAlgn="auto" latinLnBrk="0" hangingPunct="1">
              <a:lnSpc>
                <a:spcPct val="100000"/>
              </a:lnSpc>
              <a:spcBef>
                <a:spcPts val="0"/>
              </a:spcBef>
              <a:spcAft>
                <a:spcPts val="0"/>
              </a:spcAft>
              <a:buClrTx/>
              <a:buSzTx/>
              <a:buFontTx/>
              <a:buNone/>
              <a:tabLst/>
              <a:defRPr/>
            </a:pPr>
            <a:r>
              <a:rPr kumimoji="0" lang="en-US" sz="1467" b="0" i="0" u="none" strike="noStrike" kern="1200" cap="none" spc="0" normalizeH="0" baseline="0" noProof="0" dirty="0">
                <a:ln>
                  <a:noFill/>
                </a:ln>
                <a:solidFill>
                  <a:prstClr val="black"/>
                </a:solidFill>
                <a:effectLst/>
                <a:uLnTx/>
                <a:uFillTx/>
                <a:latin typeface="D-DIN" panose="020B0504030202030204" pitchFamily="34" charset="0"/>
                <a:ea typeface="+mn-ea"/>
                <a:cs typeface="+mn-cs"/>
              </a:rPr>
              <a:t>Based on core Starship design and optimized for Moon operations (crew area, surface access, docking to Orion). Earth recovery hardware removed. </a:t>
            </a:r>
          </a:p>
          <a:p>
            <a:pPr marL="0" marR="0" lvl="0" indent="0" algn="l" defTabSz="1219091" rtl="0" eaLnBrk="1" fontAlgn="auto" latinLnBrk="0" hangingPunct="1">
              <a:lnSpc>
                <a:spcPct val="100000"/>
              </a:lnSpc>
              <a:spcBef>
                <a:spcPts val="0"/>
              </a:spcBef>
              <a:spcAft>
                <a:spcPts val="0"/>
              </a:spcAft>
              <a:buClrTx/>
              <a:buSzTx/>
              <a:buFontTx/>
              <a:buNone/>
              <a:tabLst/>
              <a:defRPr/>
            </a:pPr>
            <a:endParaRPr kumimoji="0" lang="en-US" sz="1467" b="0" i="0" u="none" strike="noStrike" kern="1200" cap="none" spc="0" normalizeH="0" baseline="0" noProof="0" dirty="0">
              <a:ln>
                <a:noFill/>
              </a:ln>
              <a:solidFill>
                <a:prstClr val="black"/>
              </a:solidFill>
              <a:effectLst/>
              <a:uLnTx/>
              <a:uFillTx/>
              <a:latin typeface="D-DIN" panose="020B0504030202030204" pitchFamily="34" charset="0"/>
              <a:ea typeface="+mn-ea"/>
              <a:cs typeface="+mn-cs"/>
            </a:endParaRPr>
          </a:p>
          <a:p>
            <a:pPr marL="0" marR="0" lvl="0" indent="0" algn="l" defTabSz="1219091" rtl="0" eaLnBrk="1" fontAlgn="auto" latinLnBrk="0" hangingPunct="1">
              <a:lnSpc>
                <a:spcPct val="100000"/>
              </a:lnSpc>
              <a:spcBef>
                <a:spcPts val="0"/>
              </a:spcBef>
              <a:spcAft>
                <a:spcPts val="0"/>
              </a:spcAft>
              <a:buClrTx/>
              <a:buSzTx/>
              <a:buFontTx/>
              <a:buNone/>
              <a:tabLst/>
              <a:defRPr/>
            </a:pPr>
            <a:r>
              <a:rPr kumimoji="0" lang="en-US" sz="1467" b="0" i="0" u="none" strike="noStrike" kern="1200" cap="none" spc="0" normalizeH="0" baseline="0" noProof="0" dirty="0">
                <a:ln>
                  <a:noFill/>
                </a:ln>
                <a:solidFill>
                  <a:prstClr val="black"/>
                </a:solidFill>
                <a:effectLst/>
                <a:uLnTx/>
                <a:uFillTx/>
                <a:latin typeface="D-DIN" panose="020B0504030202030204" pitchFamily="34" charset="0"/>
                <a:ea typeface="+mn-ea"/>
                <a:cs typeface="+mn-cs"/>
              </a:rPr>
              <a:t>Thermally optimized to limit </a:t>
            </a:r>
            <a:r>
              <a:rPr kumimoji="0" lang="en-US" sz="1467" b="0" i="0" u="none" strike="noStrike" kern="1200" cap="none" spc="0" normalizeH="0" baseline="0" noProof="0" dirty="0" err="1">
                <a:ln>
                  <a:noFill/>
                </a:ln>
                <a:solidFill>
                  <a:prstClr val="black"/>
                </a:solidFill>
                <a:effectLst/>
                <a:uLnTx/>
                <a:uFillTx/>
                <a:latin typeface="D-DIN" panose="020B0504030202030204" pitchFamily="34" charset="0"/>
                <a:ea typeface="+mn-ea"/>
                <a:cs typeface="+mn-cs"/>
              </a:rPr>
              <a:t>boiloff</a:t>
            </a:r>
            <a:r>
              <a:rPr kumimoji="0" lang="en-US" sz="1467" b="0" i="0" u="none" strike="noStrike" kern="1200" cap="none" spc="0" normalizeH="0" baseline="0" noProof="0" dirty="0">
                <a:ln>
                  <a:noFill/>
                </a:ln>
                <a:solidFill>
                  <a:prstClr val="black"/>
                </a:solidFill>
                <a:effectLst/>
                <a:uLnTx/>
                <a:uFillTx/>
                <a:latin typeface="D-DIN" panose="020B0504030202030204" pitchFamily="34" charset="0"/>
                <a:ea typeface="+mn-ea"/>
                <a:cs typeface="+mn-cs"/>
              </a:rPr>
              <a:t> in transit and on the lunar surface</a:t>
            </a:r>
          </a:p>
        </p:txBody>
      </p:sp>
      <p:sp>
        <p:nvSpPr>
          <p:cNvPr id="2" name="Title 1">
            <a:extLst>
              <a:ext uri="{FF2B5EF4-FFF2-40B4-BE49-F238E27FC236}">
                <a16:creationId xmlns:a16="http://schemas.microsoft.com/office/drawing/2014/main" id="{A9C484C2-1EFF-49CB-A14E-906FD640F43D}"/>
              </a:ext>
            </a:extLst>
          </p:cNvPr>
          <p:cNvSpPr>
            <a:spLocks noGrp="1"/>
          </p:cNvSpPr>
          <p:nvPr>
            <p:ph type="title"/>
          </p:nvPr>
        </p:nvSpPr>
        <p:spPr/>
        <p:txBody>
          <a:bodyPr>
            <a:normAutofit fontScale="90000"/>
          </a:bodyPr>
          <a:lstStyle/>
          <a:p>
            <a:r>
              <a:rPr lang="en-US" dirty="0"/>
              <a:t>Starship Vehicle Configurations for NASA Human Landing System</a:t>
            </a:r>
            <a:br>
              <a:rPr lang="en-US" sz="2133" dirty="0"/>
            </a:br>
            <a:endParaRPr lang="en-US" dirty="0"/>
          </a:p>
        </p:txBody>
      </p:sp>
      <p:sp>
        <p:nvSpPr>
          <p:cNvPr id="5" name="Text Placeholder 4">
            <a:extLst>
              <a:ext uri="{FF2B5EF4-FFF2-40B4-BE49-F238E27FC236}">
                <a16:creationId xmlns:a16="http://schemas.microsoft.com/office/drawing/2014/main" id="{42D9C57C-53F8-4FE7-A383-2B50382660FD}"/>
              </a:ext>
            </a:extLst>
          </p:cNvPr>
          <p:cNvSpPr>
            <a:spLocks noGrp="1"/>
          </p:cNvSpPr>
          <p:nvPr>
            <p:ph type="body" sz="quarter" idx="17"/>
          </p:nvPr>
        </p:nvSpPr>
        <p:spPr/>
        <p:txBody>
          <a:bodyPr>
            <a:normAutofit fontScale="70000" lnSpcReduction="20000"/>
          </a:bodyPr>
          <a:lstStyle/>
          <a:p>
            <a:r>
              <a:rPr lang="en-US" dirty="0">
                <a:latin typeface="D-DIN" panose="020B0504030202030204" pitchFamily="34" charset="0"/>
              </a:rPr>
              <a:t>With same core design serving many purposes, Starship will accumulate significant flight heritage before the crewed Moon landing</a:t>
            </a:r>
            <a:endParaRPr lang="en-US" dirty="0"/>
          </a:p>
        </p:txBody>
      </p:sp>
      <p:sp>
        <p:nvSpPr>
          <p:cNvPr id="3" name="Rectangle 2">
            <a:extLst>
              <a:ext uri="{FF2B5EF4-FFF2-40B4-BE49-F238E27FC236}">
                <a16:creationId xmlns:a16="http://schemas.microsoft.com/office/drawing/2014/main" id="{49928D03-8D81-FA4E-BA86-C9E9C6B24C23}"/>
              </a:ext>
            </a:extLst>
          </p:cNvPr>
          <p:cNvSpPr/>
          <p:nvPr/>
        </p:nvSpPr>
        <p:spPr>
          <a:xfrm>
            <a:off x="335870" y="6283569"/>
            <a:ext cx="824715" cy="4220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11" name="Rectangle 10">
            <a:extLst>
              <a:ext uri="{FF2B5EF4-FFF2-40B4-BE49-F238E27FC236}">
                <a16:creationId xmlns:a16="http://schemas.microsoft.com/office/drawing/2014/main" id="{2FDF4236-DA66-F548-9AC0-8C2903B4FAA1}"/>
              </a:ext>
            </a:extLst>
          </p:cNvPr>
          <p:cNvSpPr/>
          <p:nvPr/>
        </p:nvSpPr>
        <p:spPr>
          <a:xfrm>
            <a:off x="11132824" y="6283569"/>
            <a:ext cx="824715" cy="4220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537145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descr="A picture containing weapon, missile, rocket&#10;&#10;Description automatically generated">
            <a:extLst>
              <a:ext uri="{FF2B5EF4-FFF2-40B4-BE49-F238E27FC236}">
                <a16:creationId xmlns:a16="http://schemas.microsoft.com/office/drawing/2014/main" id="{5A1514B9-048C-89A0-87C7-3C64F1A3456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245084" y="3782805"/>
            <a:ext cx="805309" cy="918931"/>
          </a:xfrm>
          <a:prstGeom prst="rect">
            <a:avLst/>
          </a:prstGeom>
        </p:spPr>
      </p:pic>
      <p:cxnSp>
        <p:nvCxnSpPr>
          <p:cNvPr id="73" name="Straight Connector 72">
            <a:extLst>
              <a:ext uri="{FF2B5EF4-FFF2-40B4-BE49-F238E27FC236}">
                <a16:creationId xmlns:a16="http://schemas.microsoft.com/office/drawing/2014/main" id="{790BB78F-8571-6D1B-3058-4943AEC94DC2}"/>
              </a:ext>
            </a:extLst>
          </p:cNvPr>
          <p:cNvCxnSpPr>
            <a:cxnSpLocks/>
          </p:cNvCxnSpPr>
          <p:nvPr/>
        </p:nvCxnSpPr>
        <p:spPr>
          <a:xfrm flipV="1">
            <a:off x="4269767" y="2718153"/>
            <a:ext cx="0" cy="742936"/>
          </a:xfrm>
          <a:prstGeom prst="line">
            <a:avLst/>
          </a:prstGeom>
          <a:ln w="34925">
            <a:solidFill>
              <a:schemeClr val="tx1">
                <a:lumMod val="65000"/>
                <a:lumOff val="35000"/>
              </a:schemeClr>
            </a:solidFill>
            <a:prstDash val="solid"/>
            <a:headEnd type="none" w="lg" len="lg"/>
            <a:tailEnd type="triangle" w="med" len="med"/>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CBEB0AE4-80EB-E28C-AE87-4D3EB6CDD594}"/>
              </a:ext>
            </a:extLst>
          </p:cNvPr>
          <p:cNvSpPr txBox="1"/>
          <p:nvPr/>
        </p:nvSpPr>
        <p:spPr>
          <a:xfrm>
            <a:off x="1633784" y="5951350"/>
            <a:ext cx="1175322" cy="543867"/>
          </a:xfrm>
          <a:prstGeom prst="rect">
            <a:avLst/>
          </a:prstGeom>
          <a:noFill/>
          <a:ln>
            <a:noFill/>
          </a:ln>
        </p:spPr>
        <p:txBody>
          <a:bodyPr wrap="none" rtlCol="0">
            <a:spAutoFit/>
          </a:bodyPr>
          <a:lstStyle/>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US" sz="1467" b="0" i="0" u="none" strike="noStrike" kern="1200" cap="none" spc="0" normalizeH="0" baseline="0" noProof="0">
                <a:ln>
                  <a:noFill/>
                </a:ln>
                <a:solidFill>
                  <a:prstClr val="white"/>
                </a:solidFill>
                <a:effectLst/>
                <a:uLnTx/>
                <a:uFillTx/>
                <a:latin typeface="Arial"/>
                <a:ea typeface="+mn-ea"/>
                <a:cs typeface="+mn-cs"/>
              </a:rPr>
              <a:t>Propellant </a:t>
            </a:r>
          </a:p>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US" sz="1467" b="0" i="0" u="none" strike="noStrike" kern="1200" cap="none" spc="0" normalizeH="0" baseline="0" noProof="0">
                <a:ln>
                  <a:noFill/>
                </a:ln>
                <a:solidFill>
                  <a:prstClr val="white"/>
                </a:solidFill>
                <a:effectLst/>
                <a:uLnTx/>
                <a:uFillTx/>
                <a:latin typeface="Arial"/>
                <a:ea typeface="+mn-ea"/>
                <a:cs typeface="+mn-cs"/>
              </a:rPr>
              <a:t>aggregation</a:t>
            </a:r>
          </a:p>
        </p:txBody>
      </p:sp>
      <p:sp>
        <p:nvSpPr>
          <p:cNvPr id="9" name="TextBox 8">
            <a:extLst>
              <a:ext uri="{FF2B5EF4-FFF2-40B4-BE49-F238E27FC236}">
                <a16:creationId xmlns:a16="http://schemas.microsoft.com/office/drawing/2014/main" id="{85474788-EDE8-77EF-30E0-CFF5E5CC200F}"/>
              </a:ext>
            </a:extLst>
          </p:cNvPr>
          <p:cNvSpPr txBox="1"/>
          <p:nvPr/>
        </p:nvSpPr>
        <p:spPr>
          <a:xfrm>
            <a:off x="2678702" y="5951348"/>
            <a:ext cx="1591065" cy="543867"/>
          </a:xfrm>
          <a:prstGeom prst="rect">
            <a:avLst/>
          </a:prstGeom>
          <a:noFill/>
          <a:ln>
            <a:noFill/>
          </a:ln>
        </p:spPr>
        <p:txBody>
          <a:bodyPr wrap="square" rtlCol="0">
            <a:spAutoFit/>
          </a:bodyPr>
          <a:lstStyle/>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US" sz="1467" b="0" i="0" u="none" strike="noStrike" kern="1200" cap="none" spc="0" normalizeH="0" baseline="0" noProof="0">
                <a:ln>
                  <a:noFill/>
                </a:ln>
                <a:solidFill>
                  <a:prstClr val="white"/>
                </a:solidFill>
                <a:effectLst/>
                <a:uLnTx/>
                <a:uFillTx/>
                <a:latin typeface="Arial"/>
                <a:ea typeface="+mn-ea"/>
                <a:cs typeface="+mn-cs"/>
              </a:rPr>
              <a:t>HLS Starship launch</a:t>
            </a:r>
          </a:p>
        </p:txBody>
      </p:sp>
      <p:sp>
        <p:nvSpPr>
          <p:cNvPr id="10" name="TextBox 9">
            <a:extLst>
              <a:ext uri="{FF2B5EF4-FFF2-40B4-BE49-F238E27FC236}">
                <a16:creationId xmlns:a16="http://schemas.microsoft.com/office/drawing/2014/main" id="{79B0673D-3734-9D6B-98F0-F5E1D09A29AD}"/>
              </a:ext>
            </a:extLst>
          </p:cNvPr>
          <p:cNvSpPr txBox="1"/>
          <p:nvPr/>
        </p:nvSpPr>
        <p:spPr>
          <a:xfrm>
            <a:off x="5660561" y="5951350"/>
            <a:ext cx="1571139" cy="543867"/>
          </a:xfrm>
          <a:prstGeom prst="rect">
            <a:avLst/>
          </a:prstGeom>
          <a:noFill/>
          <a:ln>
            <a:noFill/>
          </a:ln>
        </p:spPr>
        <p:txBody>
          <a:bodyPr wrap="square" rtlCol="0">
            <a:spAutoFit/>
          </a:bodyPr>
          <a:lstStyle/>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US" sz="1467" b="0" i="0" u="none" strike="noStrike" kern="1200" cap="none" spc="0" normalizeH="0" baseline="0" noProof="0">
                <a:ln>
                  <a:noFill/>
                </a:ln>
                <a:solidFill>
                  <a:prstClr val="white"/>
                </a:solidFill>
                <a:effectLst/>
                <a:uLnTx/>
                <a:uFillTx/>
                <a:latin typeface="Arial"/>
                <a:ea typeface="+mn-ea"/>
                <a:cs typeface="+mn-cs"/>
              </a:rPr>
              <a:t>Artemis III launch</a:t>
            </a:r>
          </a:p>
        </p:txBody>
      </p:sp>
      <p:sp>
        <p:nvSpPr>
          <p:cNvPr id="11" name="TextBox 10">
            <a:extLst>
              <a:ext uri="{FF2B5EF4-FFF2-40B4-BE49-F238E27FC236}">
                <a16:creationId xmlns:a16="http://schemas.microsoft.com/office/drawing/2014/main" id="{97DD203A-12C5-4BAF-64D5-3F18C363C74B}"/>
              </a:ext>
            </a:extLst>
          </p:cNvPr>
          <p:cNvSpPr txBox="1"/>
          <p:nvPr/>
        </p:nvSpPr>
        <p:spPr>
          <a:xfrm>
            <a:off x="4150000" y="5951350"/>
            <a:ext cx="1571139" cy="318100"/>
          </a:xfrm>
          <a:prstGeom prst="rect">
            <a:avLst/>
          </a:prstGeom>
          <a:noFill/>
          <a:ln>
            <a:noFill/>
          </a:ln>
        </p:spPr>
        <p:txBody>
          <a:bodyPr wrap="square" rtlCol="0">
            <a:spAutoFit/>
          </a:bodyPr>
          <a:lstStyle/>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US" sz="1467" b="0" i="0" u="none" strike="noStrike" kern="1200" cap="none" spc="0" normalizeH="0" baseline="0" noProof="0">
                <a:ln>
                  <a:noFill/>
                </a:ln>
                <a:solidFill>
                  <a:prstClr val="white"/>
                </a:solidFill>
                <a:effectLst/>
                <a:uLnTx/>
                <a:uFillTx/>
                <a:latin typeface="Arial"/>
                <a:ea typeface="+mn-ea"/>
                <a:cs typeface="+mn-cs"/>
              </a:rPr>
              <a:t>Loiter in NRHO</a:t>
            </a:r>
          </a:p>
        </p:txBody>
      </p:sp>
      <p:sp>
        <p:nvSpPr>
          <p:cNvPr id="12" name="TextBox 11">
            <a:extLst>
              <a:ext uri="{FF2B5EF4-FFF2-40B4-BE49-F238E27FC236}">
                <a16:creationId xmlns:a16="http://schemas.microsoft.com/office/drawing/2014/main" id="{696CC1B2-6246-21F2-84A2-CF659D55FDF7}"/>
              </a:ext>
            </a:extLst>
          </p:cNvPr>
          <p:cNvSpPr txBox="1"/>
          <p:nvPr/>
        </p:nvSpPr>
        <p:spPr>
          <a:xfrm>
            <a:off x="7580472" y="5951350"/>
            <a:ext cx="1806259" cy="318100"/>
          </a:xfrm>
          <a:prstGeom prst="rect">
            <a:avLst/>
          </a:prstGeom>
          <a:noFill/>
          <a:ln>
            <a:noFill/>
          </a:ln>
        </p:spPr>
        <p:txBody>
          <a:bodyPr wrap="square" rtlCol="0">
            <a:spAutoFit/>
          </a:bodyPr>
          <a:lstStyle/>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US" sz="1467" b="0" i="0" u="none" strike="noStrike" kern="1200" cap="none" spc="0" normalizeH="0" baseline="0" noProof="0">
                <a:ln>
                  <a:noFill/>
                </a:ln>
                <a:solidFill>
                  <a:prstClr val="white"/>
                </a:solidFill>
                <a:effectLst/>
                <a:uLnTx/>
                <a:uFillTx/>
                <a:latin typeface="Arial"/>
                <a:ea typeface="+mn-ea"/>
                <a:cs typeface="+mn-cs"/>
              </a:rPr>
              <a:t>Surface expedition</a:t>
            </a:r>
          </a:p>
        </p:txBody>
      </p:sp>
      <p:sp>
        <p:nvSpPr>
          <p:cNvPr id="13" name="TextBox 12">
            <a:extLst>
              <a:ext uri="{FF2B5EF4-FFF2-40B4-BE49-F238E27FC236}">
                <a16:creationId xmlns:a16="http://schemas.microsoft.com/office/drawing/2014/main" id="{03B8D873-C49C-18EB-B1D2-7CFAF7B74A12}"/>
              </a:ext>
            </a:extLst>
          </p:cNvPr>
          <p:cNvSpPr txBox="1"/>
          <p:nvPr/>
        </p:nvSpPr>
        <p:spPr>
          <a:xfrm>
            <a:off x="10358388" y="5951349"/>
            <a:ext cx="1445445" cy="543867"/>
          </a:xfrm>
          <a:prstGeom prst="rect">
            <a:avLst/>
          </a:prstGeom>
          <a:noFill/>
          <a:ln>
            <a:noFill/>
          </a:ln>
        </p:spPr>
        <p:txBody>
          <a:bodyPr wrap="square" rtlCol="0">
            <a:spAutoFit/>
          </a:bodyPr>
          <a:lstStyle/>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US" sz="1467" b="0" i="0" u="none" strike="noStrike" kern="1200" cap="none" spc="0" normalizeH="0" baseline="0" noProof="0">
                <a:ln>
                  <a:noFill/>
                </a:ln>
                <a:solidFill>
                  <a:prstClr val="white"/>
                </a:solidFill>
                <a:effectLst/>
                <a:uLnTx/>
                <a:uFillTx/>
                <a:latin typeface="Arial"/>
                <a:ea typeface="+mn-ea"/>
                <a:cs typeface="+mn-cs"/>
              </a:rPr>
              <a:t>Crew returns in Orion</a:t>
            </a:r>
          </a:p>
        </p:txBody>
      </p:sp>
      <p:sp>
        <p:nvSpPr>
          <p:cNvPr id="16" name="Oval 15">
            <a:extLst>
              <a:ext uri="{FF2B5EF4-FFF2-40B4-BE49-F238E27FC236}">
                <a16:creationId xmlns:a16="http://schemas.microsoft.com/office/drawing/2014/main" id="{A2FAA8B1-B42D-556A-93BB-9A7696D30344}"/>
              </a:ext>
            </a:extLst>
          </p:cNvPr>
          <p:cNvSpPr/>
          <p:nvPr/>
        </p:nvSpPr>
        <p:spPr>
          <a:xfrm>
            <a:off x="3377982" y="5757014"/>
            <a:ext cx="192505" cy="19250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en-US" sz="1467" b="0" i="0" u="none" strike="noStrike" kern="1200" cap="none" spc="0" normalizeH="0" baseline="0" noProof="0">
              <a:ln>
                <a:noFill/>
              </a:ln>
              <a:solidFill>
                <a:prstClr val="white"/>
              </a:solidFill>
              <a:effectLst/>
              <a:uLnTx/>
              <a:uFillTx/>
              <a:latin typeface="Arial"/>
              <a:ea typeface="+mn-ea"/>
              <a:cs typeface="+mn-cs"/>
            </a:endParaRPr>
          </a:p>
        </p:txBody>
      </p:sp>
      <p:sp>
        <p:nvSpPr>
          <p:cNvPr id="19" name="Oval 18">
            <a:extLst>
              <a:ext uri="{FF2B5EF4-FFF2-40B4-BE49-F238E27FC236}">
                <a16:creationId xmlns:a16="http://schemas.microsoft.com/office/drawing/2014/main" id="{AD55E22B-B2E8-B622-61E6-8551210AEC4D}"/>
              </a:ext>
            </a:extLst>
          </p:cNvPr>
          <p:cNvSpPr/>
          <p:nvPr/>
        </p:nvSpPr>
        <p:spPr>
          <a:xfrm>
            <a:off x="6261698" y="5757014"/>
            <a:ext cx="192505" cy="19250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en-US" sz="1467" b="0" i="0" u="none" strike="noStrike" kern="1200" cap="none" spc="0" normalizeH="0" baseline="0" noProof="0">
              <a:ln>
                <a:noFill/>
              </a:ln>
              <a:solidFill>
                <a:prstClr val="white"/>
              </a:solidFill>
              <a:effectLst/>
              <a:uLnTx/>
              <a:uFillTx/>
              <a:latin typeface="Arial"/>
              <a:ea typeface="+mn-ea"/>
              <a:cs typeface="+mn-cs"/>
            </a:endParaRPr>
          </a:p>
        </p:txBody>
      </p:sp>
      <p:pic>
        <p:nvPicPr>
          <p:cNvPr id="24" name="Picture 23">
            <a:extLst>
              <a:ext uri="{FF2B5EF4-FFF2-40B4-BE49-F238E27FC236}">
                <a16:creationId xmlns:a16="http://schemas.microsoft.com/office/drawing/2014/main" id="{0F1BA7A0-2CF9-3E30-8ADC-A8062F2B3BF7}"/>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3268547" y="4595481"/>
            <a:ext cx="411372" cy="1130075"/>
          </a:xfrm>
          <a:prstGeom prst="rect">
            <a:avLst/>
          </a:prstGeom>
        </p:spPr>
      </p:pic>
      <p:grpSp>
        <p:nvGrpSpPr>
          <p:cNvPr id="72" name="Group 71">
            <a:extLst>
              <a:ext uri="{FF2B5EF4-FFF2-40B4-BE49-F238E27FC236}">
                <a16:creationId xmlns:a16="http://schemas.microsoft.com/office/drawing/2014/main" id="{C912FD90-0E40-0D5B-E8D4-EDF6EE6605B1}"/>
              </a:ext>
            </a:extLst>
          </p:cNvPr>
          <p:cNvGrpSpPr/>
          <p:nvPr/>
        </p:nvGrpSpPr>
        <p:grpSpPr>
          <a:xfrm>
            <a:off x="1734975" y="3763124"/>
            <a:ext cx="972943" cy="1962433"/>
            <a:chOff x="1205746" y="2702655"/>
            <a:chExt cx="765186" cy="1543386"/>
          </a:xfrm>
        </p:grpSpPr>
        <p:pic>
          <p:nvPicPr>
            <p:cNvPr id="23" name="Picture 22">
              <a:extLst>
                <a:ext uri="{FF2B5EF4-FFF2-40B4-BE49-F238E27FC236}">
                  <a16:creationId xmlns:a16="http://schemas.microsoft.com/office/drawing/2014/main" id="{95FD35AF-67D8-6FED-D4D9-616B02521BDA}"/>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205746" y="2702655"/>
              <a:ext cx="335003" cy="1543386"/>
            </a:xfrm>
            <a:prstGeom prst="rect">
              <a:avLst/>
            </a:prstGeom>
          </p:spPr>
        </p:pic>
        <p:pic>
          <p:nvPicPr>
            <p:cNvPr id="25" name="Picture 24">
              <a:extLst>
                <a:ext uri="{FF2B5EF4-FFF2-40B4-BE49-F238E27FC236}">
                  <a16:creationId xmlns:a16="http://schemas.microsoft.com/office/drawing/2014/main" id="{94DD7E51-E164-DE4F-9504-8EAFD3FBDA1E}"/>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b="-380"/>
            <a:stretch/>
          </p:blipFill>
          <p:spPr>
            <a:xfrm>
              <a:off x="1426923" y="2702655"/>
              <a:ext cx="226512" cy="1543386"/>
            </a:xfrm>
            <a:prstGeom prst="rect">
              <a:avLst/>
            </a:prstGeom>
          </p:spPr>
        </p:pic>
        <p:pic>
          <p:nvPicPr>
            <p:cNvPr id="26" name="Picture 25">
              <a:extLst>
                <a:ext uri="{FF2B5EF4-FFF2-40B4-BE49-F238E27FC236}">
                  <a16:creationId xmlns:a16="http://schemas.microsoft.com/office/drawing/2014/main" id="{82BC03B8-63E8-45F2-A7EB-4D7324A9F6F0}"/>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b="-380"/>
            <a:stretch/>
          </p:blipFill>
          <p:spPr>
            <a:xfrm>
              <a:off x="1573961" y="2702655"/>
              <a:ext cx="226512" cy="1543386"/>
            </a:xfrm>
            <a:prstGeom prst="rect">
              <a:avLst/>
            </a:prstGeom>
          </p:spPr>
        </p:pic>
        <p:pic>
          <p:nvPicPr>
            <p:cNvPr id="27" name="Picture 26">
              <a:extLst>
                <a:ext uri="{FF2B5EF4-FFF2-40B4-BE49-F238E27FC236}">
                  <a16:creationId xmlns:a16="http://schemas.microsoft.com/office/drawing/2014/main" id="{2450512A-0926-4C63-AFCD-54C5C8E70B6A}"/>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b="-380"/>
            <a:stretch/>
          </p:blipFill>
          <p:spPr>
            <a:xfrm>
              <a:off x="1744420" y="2702655"/>
              <a:ext cx="226512" cy="1543386"/>
            </a:xfrm>
            <a:prstGeom prst="rect">
              <a:avLst/>
            </a:prstGeom>
          </p:spPr>
        </p:pic>
      </p:grpSp>
      <p:pic>
        <p:nvPicPr>
          <p:cNvPr id="28" name="Picture 27">
            <a:extLst>
              <a:ext uri="{FF2B5EF4-FFF2-40B4-BE49-F238E27FC236}">
                <a16:creationId xmlns:a16="http://schemas.microsoft.com/office/drawing/2014/main" id="{AA2BA2AC-A101-0AEE-8715-6DF7423A4EC9}"/>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722096" y="3696272"/>
            <a:ext cx="409629" cy="2029285"/>
          </a:xfrm>
          <a:prstGeom prst="rect">
            <a:avLst/>
          </a:prstGeom>
        </p:spPr>
      </p:pic>
      <p:pic>
        <p:nvPicPr>
          <p:cNvPr id="29" name="Picture 28" descr="A picture containing text, indoor, rocket&#10;&#10;Description automatically generated">
            <a:extLst>
              <a:ext uri="{FF2B5EF4-FFF2-40B4-BE49-F238E27FC236}">
                <a16:creationId xmlns:a16="http://schemas.microsoft.com/office/drawing/2014/main" id="{5F48809B-007F-A2CA-1748-6FE00A063C4C}"/>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6171372" y="3743040"/>
            <a:ext cx="363587" cy="1982517"/>
          </a:xfrm>
          <a:prstGeom prst="rect">
            <a:avLst/>
          </a:prstGeom>
        </p:spPr>
      </p:pic>
      <p:cxnSp>
        <p:nvCxnSpPr>
          <p:cNvPr id="32" name="Straight Connector 31">
            <a:extLst>
              <a:ext uri="{FF2B5EF4-FFF2-40B4-BE49-F238E27FC236}">
                <a16:creationId xmlns:a16="http://schemas.microsoft.com/office/drawing/2014/main" id="{0F88C446-59AE-F085-CD4D-4B2AC364863C}"/>
              </a:ext>
            </a:extLst>
          </p:cNvPr>
          <p:cNvCxnSpPr>
            <a:cxnSpLocks/>
          </p:cNvCxnSpPr>
          <p:nvPr/>
        </p:nvCxnSpPr>
        <p:spPr>
          <a:xfrm>
            <a:off x="1783101" y="3472100"/>
            <a:ext cx="9144000" cy="0"/>
          </a:xfrm>
          <a:prstGeom prst="line">
            <a:avLst/>
          </a:prstGeom>
          <a:ln w="63500">
            <a:solidFill>
              <a:schemeClr val="tx1">
                <a:lumMod val="65000"/>
                <a:lumOff val="35000"/>
              </a:schemeClr>
            </a:solidFill>
            <a:prstDash val="sysDash"/>
            <a:headEnd type="none" w="lg" len="lg"/>
            <a:tailEnd type="none" w="lg" len="lg"/>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C5CC2B83-CB23-1993-A485-B5B22EF444E2}"/>
              </a:ext>
            </a:extLst>
          </p:cNvPr>
          <p:cNvCxnSpPr>
            <a:cxnSpLocks/>
          </p:cNvCxnSpPr>
          <p:nvPr/>
        </p:nvCxnSpPr>
        <p:spPr>
          <a:xfrm>
            <a:off x="3331537" y="2541271"/>
            <a:ext cx="6621033" cy="0"/>
          </a:xfrm>
          <a:prstGeom prst="line">
            <a:avLst/>
          </a:prstGeom>
          <a:ln w="63500">
            <a:solidFill>
              <a:schemeClr val="tx1">
                <a:lumMod val="50000"/>
                <a:lumOff val="50000"/>
              </a:schemeClr>
            </a:solidFill>
            <a:prstDash val="sysDash"/>
            <a:headEnd type="none" w="lg" len="lg"/>
            <a:tailEnd type="none" w="lg" len="lg"/>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5AEDCD62-4733-E7D8-E0D7-31BF9AD2452B}"/>
              </a:ext>
            </a:extLst>
          </p:cNvPr>
          <p:cNvSpPr txBox="1"/>
          <p:nvPr/>
        </p:nvSpPr>
        <p:spPr>
          <a:xfrm>
            <a:off x="516939" y="3276674"/>
            <a:ext cx="1333140" cy="318100"/>
          </a:xfrm>
          <a:prstGeom prst="rect">
            <a:avLst/>
          </a:prstGeom>
          <a:noFill/>
        </p:spPr>
        <p:txBody>
          <a:bodyPr wrap="square" rtlCol="0">
            <a:spAutoFit/>
          </a:bodyPr>
          <a:lstStyle/>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US" sz="1467" b="1" i="0" u="none" strike="noStrike" kern="1200" cap="none" spc="0" normalizeH="0" baseline="0" noProof="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Earth Orbit</a:t>
            </a:r>
          </a:p>
        </p:txBody>
      </p:sp>
      <p:sp>
        <p:nvSpPr>
          <p:cNvPr id="37" name="TextBox 36">
            <a:extLst>
              <a:ext uri="{FF2B5EF4-FFF2-40B4-BE49-F238E27FC236}">
                <a16:creationId xmlns:a16="http://schemas.microsoft.com/office/drawing/2014/main" id="{B11076B8-E3AA-CEFB-C9F8-01D1CC2ED5A2}"/>
              </a:ext>
            </a:extLst>
          </p:cNvPr>
          <p:cNvSpPr txBox="1"/>
          <p:nvPr/>
        </p:nvSpPr>
        <p:spPr>
          <a:xfrm>
            <a:off x="1491750" y="2235290"/>
            <a:ext cx="1902564" cy="543867"/>
          </a:xfrm>
          <a:prstGeom prst="rect">
            <a:avLst/>
          </a:prstGeom>
          <a:noFill/>
        </p:spPr>
        <p:txBody>
          <a:bodyPr wrap="square" rtlCol="0">
            <a:spAutoFit/>
          </a:bodyPr>
          <a:lstStyle/>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US" sz="1467" b="1" i="0" u="none" strike="noStrike" kern="1200" cap="none" spc="0" normalizeH="0" baseline="0" noProof="0">
                <a:ln>
                  <a:noFill/>
                </a:ln>
                <a:solidFill>
                  <a:prstClr val="black">
                    <a:lumMod val="50000"/>
                    <a:lumOff val="50000"/>
                  </a:prstClr>
                </a:solidFill>
                <a:effectLst/>
                <a:uLnTx/>
                <a:uFillTx/>
                <a:latin typeface="Arial" panose="020B0604020202020204" pitchFamily="34" charset="0"/>
                <a:ea typeface="+mn-ea"/>
                <a:cs typeface="Arial" panose="020B0604020202020204" pitchFamily="34" charset="0"/>
              </a:rPr>
              <a:t>Near Rectilinear Halo Orbit (NRHO)</a:t>
            </a:r>
          </a:p>
        </p:txBody>
      </p:sp>
      <p:sp>
        <p:nvSpPr>
          <p:cNvPr id="47" name="TextBox 46">
            <a:extLst>
              <a:ext uri="{FF2B5EF4-FFF2-40B4-BE49-F238E27FC236}">
                <a16:creationId xmlns:a16="http://schemas.microsoft.com/office/drawing/2014/main" id="{E18D84D5-31CD-5308-1DD4-E1D8005B1E88}"/>
              </a:ext>
            </a:extLst>
          </p:cNvPr>
          <p:cNvSpPr txBox="1"/>
          <p:nvPr/>
        </p:nvSpPr>
        <p:spPr>
          <a:xfrm>
            <a:off x="4285032" y="2777314"/>
            <a:ext cx="1553977" cy="543867"/>
          </a:xfrm>
          <a:prstGeom prst="rect">
            <a:avLst/>
          </a:prstGeom>
          <a:noFill/>
        </p:spPr>
        <p:txBody>
          <a:bodyPr wrap="square" rtlCol="0">
            <a:spAutoFit/>
          </a:bodyPr>
          <a:lstStyle/>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US" sz="1467" b="0" i="0" u="none" strike="noStrike" kern="1200" cap="none" spc="0" normalizeH="0" baseline="0" noProof="0">
                <a:ln>
                  <a:noFill/>
                </a:ln>
                <a:solidFill>
                  <a:prstClr val="white"/>
                </a:solidFill>
                <a:effectLst/>
                <a:uLnTx/>
                <a:uFillTx/>
                <a:latin typeface="Arial"/>
                <a:ea typeface="+mn-ea"/>
                <a:cs typeface="+mn-cs"/>
              </a:rPr>
              <a:t>Fast trans-lunar injection (TLI)</a:t>
            </a:r>
          </a:p>
        </p:txBody>
      </p:sp>
      <p:pic>
        <p:nvPicPr>
          <p:cNvPr id="53" name="Picture 52" descr="A picture containing weapon, missile, rocket&#10;&#10;Description automatically generated">
            <a:extLst>
              <a:ext uri="{FF2B5EF4-FFF2-40B4-BE49-F238E27FC236}">
                <a16:creationId xmlns:a16="http://schemas.microsoft.com/office/drawing/2014/main" id="{E465674D-48BF-7807-509D-EB44B1B77FAA}"/>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rot="4561323">
            <a:off x="6779362" y="2337720"/>
            <a:ext cx="1317868" cy="1503805"/>
          </a:xfrm>
          <a:prstGeom prst="rect">
            <a:avLst/>
          </a:prstGeom>
        </p:spPr>
      </p:pic>
      <p:sp>
        <p:nvSpPr>
          <p:cNvPr id="49" name="TextBox 48">
            <a:extLst>
              <a:ext uri="{FF2B5EF4-FFF2-40B4-BE49-F238E27FC236}">
                <a16:creationId xmlns:a16="http://schemas.microsoft.com/office/drawing/2014/main" id="{A96D5915-D9EA-A86F-8EDF-909DE11DBF91}"/>
              </a:ext>
            </a:extLst>
          </p:cNvPr>
          <p:cNvSpPr txBox="1"/>
          <p:nvPr/>
        </p:nvSpPr>
        <p:spPr>
          <a:xfrm>
            <a:off x="6306408" y="1764768"/>
            <a:ext cx="1913909" cy="543867"/>
          </a:xfrm>
          <a:prstGeom prst="rect">
            <a:avLst/>
          </a:prstGeom>
          <a:noFill/>
        </p:spPr>
        <p:txBody>
          <a:bodyPr wrap="square" rtlCol="0">
            <a:spAutoFit/>
          </a:bodyPr>
          <a:lstStyle/>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US" sz="1467" b="0" i="0" u="none" strike="noStrike" kern="1200" cap="none" spc="0" normalizeH="0" baseline="0" noProof="0">
                <a:ln>
                  <a:noFill/>
                </a:ln>
                <a:solidFill>
                  <a:prstClr val="white"/>
                </a:solidFill>
                <a:effectLst/>
                <a:uLnTx/>
                <a:uFillTx/>
                <a:latin typeface="Arial"/>
                <a:ea typeface="+mn-ea"/>
                <a:cs typeface="+mn-cs"/>
              </a:rPr>
              <a:t>Crew board Starship from Orion</a:t>
            </a:r>
          </a:p>
        </p:txBody>
      </p:sp>
      <p:pic>
        <p:nvPicPr>
          <p:cNvPr id="52" name="Picture 51" descr="A picture containing text&#10;&#10;Description automatically generated">
            <a:extLst>
              <a:ext uri="{FF2B5EF4-FFF2-40B4-BE49-F238E27FC236}">
                <a16:creationId xmlns:a16="http://schemas.microsoft.com/office/drawing/2014/main" id="{C87E67E6-2F13-E9B1-F804-0AEDE65A6D44}"/>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rot="5400000">
            <a:off x="6682501" y="2163002"/>
            <a:ext cx="718103" cy="718103"/>
          </a:xfrm>
          <a:prstGeom prst="rect">
            <a:avLst/>
          </a:prstGeom>
        </p:spPr>
      </p:pic>
      <p:sp>
        <p:nvSpPr>
          <p:cNvPr id="56" name="TextBox 55">
            <a:extLst>
              <a:ext uri="{FF2B5EF4-FFF2-40B4-BE49-F238E27FC236}">
                <a16:creationId xmlns:a16="http://schemas.microsoft.com/office/drawing/2014/main" id="{BDF65CAC-5562-47C3-C93F-F27BEA5552C5}"/>
              </a:ext>
            </a:extLst>
          </p:cNvPr>
          <p:cNvSpPr txBox="1"/>
          <p:nvPr/>
        </p:nvSpPr>
        <p:spPr>
          <a:xfrm>
            <a:off x="8843908" y="1764768"/>
            <a:ext cx="1913909" cy="543867"/>
          </a:xfrm>
          <a:prstGeom prst="rect">
            <a:avLst/>
          </a:prstGeom>
          <a:noFill/>
        </p:spPr>
        <p:txBody>
          <a:bodyPr wrap="square" rtlCol="0">
            <a:spAutoFit/>
          </a:bodyPr>
          <a:lstStyle/>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US" sz="1467" b="0" i="0" u="none" strike="noStrike" kern="1200" cap="none" spc="0" normalizeH="0" baseline="0" noProof="0">
                <a:ln>
                  <a:noFill/>
                </a:ln>
                <a:solidFill>
                  <a:prstClr val="white"/>
                </a:solidFill>
                <a:effectLst/>
                <a:uLnTx/>
                <a:uFillTx/>
                <a:latin typeface="Arial"/>
                <a:ea typeface="+mn-ea"/>
                <a:cs typeface="+mn-cs"/>
              </a:rPr>
              <a:t>Crew board Orion from Starship</a:t>
            </a:r>
          </a:p>
        </p:txBody>
      </p:sp>
      <p:sp>
        <p:nvSpPr>
          <p:cNvPr id="57" name="Rectangle 56">
            <a:extLst>
              <a:ext uri="{FF2B5EF4-FFF2-40B4-BE49-F238E27FC236}">
                <a16:creationId xmlns:a16="http://schemas.microsoft.com/office/drawing/2014/main" id="{A9383047-2C3B-9D89-3875-818458C289C8}"/>
              </a:ext>
            </a:extLst>
          </p:cNvPr>
          <p:cNvSpPr/>
          <p:nvPr/>
        </p:nvSpPr>
        <p:spPr>
          <a:xfrm>
            <a:off x="428990" y="337146"/>
            <a:ext cx="9405775" cy="913199"/>
          </a:xfrm>
          <a:prstGeom prst="rect">
            <a:avLst/>
          </a:prstGeom>
        </p:spPr>
        <p:txBody>
          <a:bodyPr wrap="square">
            <a:spAutoFit/>
          </a:bodyPr>
          <a:lstStyle/>
          <a:p>
            <a:pPr marL="0" marR="0" lvl="0" indent="0" algn="l" defTabSz="1219060" rtl="0" eaLnBrk="1" fontAlgn="auto" latinLnBrk="0" hangingPunct="1">
              <a:lnSpc>
                <a:spcPct val="100000"/>
              </a:lnSpc>
              <a:spcBef>
                <a:spcPts val="0"/>
              </a:spcBef>
              <a:spcAft>
                <a:spcPts val="0"/>
              </a:spcAft>
              <a:buClrTx/>
              <a:buSzTx/>
              <a:buFontTx/>
              <a:buNone/>
              <a:tabLst/>
              <a:defRPr/>
            </a:pPr>
            <a:r>
              <a:rPr kumimoji="0" lang="en-US" sz="2667"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Human Landing System (HLS) Starship</a:t>
            </a:r>
          </a:p>
          <a:p>
            <a:pPr marL="0" marR="0" lvl="0" indent="0" algn="l" defTabSz="1219060" rtl="0" eaLnBrk="1" fontAlgn="auto" latinLnBrk="0" hangingPunct="1">
              <a:lnSpc>
                <a:spcPct val="100000"/>
              </a:lnSpc>
              <a:spcBef>
                <a:spcPts val="0"/>
              </a:spcBef>
              <a:spcAft>
                <a:spcPts val="0"/>
              </a:spcAft>
              <a:buClrTx/>
              <a:buSzTx/>
              <a:buFontTx/>
              <a:buNone/>
              <a:tabLst/>
              <a:defRPr/>
            </a:pPr>
            <a:r>
              <a:rPr kumimoji="0" lang="en-US" sz="2667"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Artemis III Concept of Operations</a:t>
            </a:r>
          </a:p>
        </p:txBody>
      </p:sp>
      <p:pic>
        <p:nvPicPr>
          <p:cNvPr id="59" name="Picture 58" descr="A picture containing text&#10;&#10;Description automatically generated">
            <a:extLst>
              <a:ext uri="{FF2B5EF4-FFF2-40B4-BE49-F238E27FC236}">
                <a16:creationId xmlns:a16="http://schemas.microsoft.com/office/drawing/2014/main" id="{445F81AB-34C5-B666-A4FF-419F649F1386}"/>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rot="8548972">
            <a:off x="10734191" y="4156788"/>
            <a:ext cx="994223" cy="994223"/>
          </a:xfrm>
          <a:prstGeom prst="rect">
            <a:avLst/>
          </a:prstGeom>
        </p:spPr>
      </p:pic>
      <p:sp>
        <p:nvSpPr>
          <p:cNvPr id="70" name="TextBox 69">
            <a:extLst>
              <a:ext uri="{FF2B5EF4-FFF2-40B4-BE49-F238E27FC236}">
                <a16:creationId xmlns:a16="http://schemas.microsoft.com/office/drawing/2014/main" id="{ACBE5D27-0487-34E6-C703-B55A9A298646}"/>
              </a:ext>
            </a:extLst>
          </p:cNvPr>
          <p:cNvSpPr txBox="1"/>
          <p:nvPr/>
        </p:nvSpPr>
        <p:spPr>
          <a:xfrm>
            <a:off x="274523" y="5951349"/>
            <a:ext cx="1346429" cy="543867"/>
          </a:xfrm>
          <a:prstGeom prst="rect">
            <a:avLst/>
          </a:prstGeom>
          <a:noFill/>
          <a:ln>
            <a:noFill/>
          </a:ln>
        </p:spPr>
        <p:txBody>
          <a:bodyPr wrap="square" rtlCol="0">
            <a:spAutoFit/>
          </a:bodyPr>
          <a:lstStyle/>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US" sz="1467" b="0" i="0" u="none" strike="noStrike" kern="1200" cap="none" spc="0" normalizeH="0" baseline="0" noProof="0">
                <a:ln>
                  <a:noFill/>
                </a:ln>
                <a:solidFill>
                  <a:prstClr val="white"/>
                </a:solidFill>
                <a:effectLst/>
                <a:uLnTx/>
                <a:uFillTx/>
                <a:latin typeface="Arial"/>
                <a:ea typeface="+mn-ea"/>
                <a:cs typeface="+mn-cs"/>
              </a:rPr>
              <a:t>Storage depot launch</a:t>
            </a:r>
          </a:p>
        </p:txBody>
      </p:sp>
      <p:pic>
        <p:nvPicPr>
          <p:cNvPr id="41" name="Picture 40">
            <a:extLst>
              <a:ext uri="{FF2B5EF4-FFF2-40B4-BE49-F238E27FC236}">
                <a16:creationId xmlns:a16="http://schemas.microsoft.com/office/drawing/2014/main" id="{F91B423A-EF80-A9BC-3E92-ACA4366F6DD0}"/>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r="-1"/>
          <a:stretch/>
        </p:blipFill>
        <p:spPr>
          <a:xfrm rot="5400000">
            <a:off x="2783158" y="3054018"/>
            <a:ext cx="446671" cy="935477"/>
          </a:xfrm>
          <a:prstGeom prst="rect">
            <a:avLst/>
          </a:prstGeom>
        </p:spPr>
      </p:pic>
      <p:sp>
        <p:nvSpPr>
          <p:cNvPr id="43" name="TextBox 42">
            <a:extLst>
              <a:ext uri="{FF2B5EF4-FFF2-40B4-BE49-F238E27FC236}">
                <a16:creationId xmlns:a16="http://schemas.microsoft.com/office/drawing/2014/main" id="{63B33D02-7D3B-56EA-8CFF-36F48BDBB42D}"/>
              </a:ext>
            </a:extLst>
          </p:cNvPr>
          <p:cNvSpPr txBox="1"/>
          <p:nvPr/>
        </p:nvSpPr>
        <p:spPr>
          <a:xfrm>
            <a:off x="2317699" y="2777314"/>
            <a:ext cx="1756079" cy="318100"/>
          </a:xfrm>
          <a:prstGeom prst="rect">
            <a:avLst/>
          </a:prstGeom>
          <a:noFill/>
        </p:spPr>
        <p:txBody>
          <a:bodyPr wrap="square" rtlCol="0">
            <a:spAutoFit/>
          </a:bodyPr>
          <a:lstStyle/>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US" sz="1467" b="0" i="0" u="none" strike="noStrike" kern="1200" cap="none" spc="0" normalizeH="0" baseline="0" noProof="0">
                <a:ln>
                  <a:noFill/>
                </a:ln>
                <a:solidFill>
                  <a:prstClr val="white"/>
                </a:solidFill>
                <a:effectLst/>
                <a:uLnTx/>
                <a:uFillTx/>
                <a:latin typeface="Arial"/>
                <a:ea typeface="+mn-ea"/>
                <a:cs typeface="+mn-cs"/>
              </a:rPr>
              <a:t>HLS propellant fill</a:t>
            </a:r>
          </a:p>
        </p:txBody>
      </p:sp>
      <p:pic>
        <p:nvPicPr>
          <p:cNvPr id="50" name="Picture 49" descr="A picture containing weapon, missile, rocket&#10;&#10;Description automatically generated">
            <a:extLst>
              <a:ext uri="{FF2B5EF4-FFF2-40B4-BE49-F238E27FC236}">
                <a16:creationId xmlns:a16="http://schemas.microsoft.com/office/drawing/2014/main" id="{EFFB9B9D-9A99-88F4-6B16-A03F8E39D7BF}"/>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rot="5400000">
            <a:off x="3108018" y="2974573"/>
            <a:ext cx="874409" cy="997780"/>
          </a:xfrm>
          <a:prstGeom prst="rect">
            <a:avLst/>
          </a:prstGeom>
        </p:spPr>
      </p:pic>
      <p:pic>
        <p:nvPicPr>
          <p:cNvPr id="44" name="Picture 43" descr="A picture containing weapon, missile, rocket&#10;&#10;Description automatically generated">
            <a:extLst>
              <a:ext uri="{FF2B5EF4-FFF2-40B4-BE49-F238E27FC236}">
                <a16:creationId xmlns:a16="http://schemas.microsoft.com/office/drawing/2014/main" id="{0124D892-C768-86C1-E852-1FB3DE37E477}"/>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rot="4561323">
            <a:off x="9155943" y="2091899"/>
            <a:ext cx="1314196" cy="1499616"/>
          </a:xfrm>
          <a:prstGeom prst="rect">
            <a:avLst/>
          </a:prstGeom>
        </p:spPr>
      </p:pic>
      <p:pic>
        <p:nvPicPr>
          <p:cNvPr id="46" name="Picture 45" descr="A picture containing text&#10;&#10;Description automatically generated">
            <a:extLst>
              <a:ext uri="{FF2B5EF4-FFF2-40B4-BE49-F238E27FC236}">
                <a16:creationId xmlns:a16="http://schemas.microsoft.com/office/drawing/2014/main" id="{E7D8B526-72DE-7019-3FCB-C4122B712E39}"/>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rot="5400000">
            <a:off x="9816165" y="2532047"/>
            <a:ext cx="718103" cy="718103"/>
          </a:xfrm>
          <a:prstGeom prst="rect">
            <a:avLst/>
          </a:prstGeom>
        </p:spPr>
      </p:pic>
      <p:grpSp>
        <p:nvGrpSpPr>
          <p:cNvPr id="2" name="Group 1">
            <a:extLst>
              <a:ext uri="{FF2B5EF4-FFF2-40B4-BE49-F238E27FC236}">
                <a16:creationId xmlns:a16="http://schemas.microsoft.com/office/drawing/2014/main" id="{A2AC1FD5-1025-4818-AEC6-600E70FDB8F7}"/>
              </a:ext>
            </a:extLst>
          </p:cNvPr>
          <p:cNvGrpSpPr/>
          <p:nvPr/>
        </p:nvGrpSpPr>
        <p:grpSpPr>
          <a:xfrm>
            <a:off x="7336163" y="436051"/>
            <a:ext cx="2110924" cy="1116108"/>
            <a:chOff x="5447521" y="315654"/>
            <a:chExt cx="1583193" cy="837081"/>
          </a:xfrm>
        </p:grpSpPr>
        <p:pic>
          <p:nvPicPr>
            <p:cNvPr id="83" name="Picture 82" descr="A picture containing rocket, dark, missile&#10;&#10;Description automatically generated">
              <a:extLst>
                <a:ext uri="{FF2B5EF4-FFF2-40B4-BE49-F238E27FC236}">
                  <a16:creationId xmlns:a16="http://schemas.microsoft.com/office/drawing/2014/main" id="{0D1868C5-AADD-2ED3-7528-1CE7BB245AC6}"/>
                </a:ext>
              </a:extLst>
            </p:cNvPr>
            <p:cNvPicPr>
              <a:picLocks noChangeAspect="1"/>
            </p:cNvPicPr>
            <p:nvPr/>
          </p:nvPicPr>
          <p:blipFill rotWithShape="1">
            <a:blip r:embed="rId15" cstate="screen">
              <a:extLst>
                <a:ext uri="{28A0092B-C50C-407E-A947-70E740481C1C}">
                  <a14:useLocalDpi xmlns:a14="http://schemas.microsoft.com/office/drawing/2010/main"/>
                </a:ext>
              </a:extLst>
            </a:blip>
            <a:srcRect l="-329"/>
            <a:stretch/>
          </p:blipFill>
          <p:spPr>
            <a:xfrm>
              <a:off x="5544247" y="315654"/>
              <a:ext cx="1486467" cy="837081"/>
            </a:xfrm>
            <a:prstGeom prst="rect">
              <a:avLst/>
            </a:prstGeom>
            <a:ln w="28575">
              <a:solidFill>
                <a:schemeClr val="bg1"/>
              </a:solidFill>
              <a:headEnd type="oval" w="lg" len="lg"/>
              <a:tailEnd type="oval" w="lg" len="lg"/>
            </a:ln>
          </p:spPr>
        </p:pic>
        <p:sp>
          <p:nvSpPr>
            <p:cNvPr id="45" name="TextBox 44">
              <a:extLst>
                <a:ext uri="{FF2B5EF4-FFF2-40B4-BE49-F238E27FC236}">
                  <a16:creationId xmlns:a16="http://schemas.microsoft.com/office/drawing/2014/main" id="{53E70E12-4425-4F9F-A303-B78044BCF1DB}"/>
                </a:ext>
              </a:extLst>
            </p:cNvPr>
            <p:cNvSpPr txBox="1"/>
            <p:nvPr/>
          </p:nvSpPr>
          <p:spPr>
            <a:xfrm>
              <a:off x="5447521" y="345541"/>
              <a:ext cx="1241309" cy="746551"/>
            </a:xfrm>
            <a:prstGeom prst="rect">
              <a:avLst/>
            </a:prstGeom>
            <a:noFill/>
          </p:spPr>
          <p:txBody>
            <a:bodyPr wrap="square" rtlCol="0">
              <a:spAutoFit/>
            </a:bodyPr>
            <a:lstStyle/>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US" sz="1467" b="0" i="0" u="none" strike="noStrike" kern="1200" cap="none" spc="0" normalizeH="0" baseline="0" noProof="0">
                  <a:ln>
                    <a:noFill/>
                  </a:ln>
                  <a:solidFill>
                    <a:prstClr val="white"/>
                  </a:solidFill>
                  <a:effectLst/>
                  <a:uLnTx/>
                  <a:uFillTx/>
                  <a:latin typeface="Arial"/>
                  <a:ea typeface="+mn-ea"/>
                  <a:cs typeface="+mn-cs"/>
                </a:rPr>
                <a:t>South Pole surface </a:t>
              </a:r>
            </a:p>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US" sz="1467" b="0" i="0" u="none" strike="noStrike" kern="1200" cap="none" spc="0" normalizeH="0" baseline="0" noProof="0">
                  <a:ln>
                    <a:noFill/>
                  </a:ln>
                  <a:solidFill>
                    <a:prstClr val="white"/>
                  </a:solidFill>
                  <a:effectLst/>
                  <a:uLnTx/>
                  <a:uFillTx/>
                  <a:latin typeface="Arial"/>
                  <a:ea typeface="+mn-ea"/>
                  <a:cs typeface="+mn-cs"/>
                </a:rPr>
                <a:t>expedition </a:t>
              </a:r>
            </a:p>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US" sz="1467" b="0" i="0" u="none" strike="noStrike" kern="1200" cap="none" spc="0" normalizeH="0" baseline="0" noProof="0">
                  <a:ln>
                    <a:noFill/>
                  </a:ln>
                  <a:solidFill>
                    <a:prstClr val="white"/>
                  </a:solidFill>
                  <a:effectLst/>
                  <a:uLnTx/>
                  <a:uFillTx/>
                  <a:latin typeface="Arial"/>
                  <a:ea typeface="+mn-ea"/>
                  <a:cs typeface="+mn-cs"/>
                </a:rPr>
                <a:t>(2 crew)</a:t>
              </a:r>
            </a:p>
          </p:txBody>
        </p:sp>
      </p:grpSp>
      <p:sp>
        <p:nvSpPr>
          <p:cNvPr id="48" name="Oval 47">
            <a:extLst>
              <a:ext uri="{FF2B5EF4-FFF2-40B4-BE49-F238E27FC236}">
                <a16:creationId xmlns:a16="http://schemas.microsoft.com/office/drawing/2014/main" id="{31B0344C-DEA3-8628-8018-1B632B6C4CCA}"/>
              </a:ext>
            </a:extLst>
          </p:cNvPr>
          <p:cNvSpPr/>
          <p:nvPr/>
        </p:nvSpPr>
        <p:spPr>
          <a:xfrm>
            <a:off x="8391626" y="5757014"/>
            <a:ext cx="192505" cy="19250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en-US" sz="1467" b="0" i="0" u="none" strike="noStrike" kern="1200" cap="none" spc="0" normalizeH="0" baseline="0" noProof="0">
              <a:ln>
                <a:noFill/>
              </a:ln>
              <a:solidFill>
                <a:prstClr val="white"/>
              </a:solidFill>
              <a:effectLst/>
              <a:uLnTx/>
              <a:uFillTx/>
              <a:latin typeface="Arial"/>
              <a:ea typeface="+mn-ea"/>
              <a:cs typeface="+mn-cs"/>
            </a:endParaRPr>
          </a:p>
        </p:txBody>
      </p:sp>
      <p:sp>
        <p:nvSpPr>
          <p:cNvPr id="51" name="Oval 50">
            <a:extLst>
              <a:ext uri="{FF2B5EF4-FFF2-40B4-BE49-F238E27FC236}">
                <a16:creationId xmlns:a16="http://schemas.microsoft.com/office/drawing/2014/main" id="{803A4496-60AE-1EB2-9F1E-4C1445AA09BB}"/>
              </a:ext>
            </a:extLst>
          </p:cNvPr>
          <p:cNvSpPr/>
          <p:nvPr/>
        </p:nvSpPr>
        <p:spPr>
          <a:xfrm>
            <a:off x="2125194" y="5757014"/>
            <a:ext cx="192505" cy="19250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en-US" sz="1467" b="0" i="0" u="none" strike="noStrike" kern="1200" cap="none" spc="0" normalizeH="0" baseline="0" noProof="0">
              <a:ln>
                <a:noFill/>
              </a:ln>
              <a:solidFill>
                <a:prstClr val="white"/>
              </a:solidFill>
              <a:effectLst/>
              <a:uLnTx/>
              <a:uFillTx/>
              <a:latin typeface="Arial"/>
              <a:ea typeface="+mn-ea"/>
              <a:cs typeface="+mn-cs"/>
            </a:endParaRPr>
          </a:p>
        </p:txBody>
      </p:sp>
      <p:sp>
        <p:nvSpPr>
          <p:cNvPr id="54" name="Oval 53">
            <a:extLst>
              <a:ext uri="{FF2B5EF4-FFF2-40B4-BE49-F238E27FC236}">
                <a16:creationId xmlns:a16="http://schemas.microsoft.com/office/drawing/2014/main" id="{9236865E-B0E3-2660-6EE6-E059DF9C9D89}"/>
              </a:ext>
            </a:extLst>
          </p:cNvPr>
          <p:cNvSpPr/>
          <p:nvPr/>
        </p:nvSpPr>
        <p:spPr>
          <a:xfrm>
            <a:off x="4839318" y="5757014"/>
            <a:ext cx="192505" cy="19250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en-US" sz="1467" b="0" i="0" u="none" strike="noStrike" kern="1200" cap="none" spc="0" normalizeH="0" baseline="0" noProof="0">
              <a:ln>
                <a:noFill/>
              </a:ln>
              <a:solidFill>
                <a:prstClr val="white"/>
              </a:solidFill>
              <a:effectLst/>
              <a:uLnTx/>
              <a:uFillTx/>
              <a:latin typeface="Arial"/>
              <a:ea typeface="+mn-ea"/>
              <a:cs typeface="+mn-cs"/>
            </a:endParaRPr>
          </a:p>
        </p:txBody>
      </p:sp>
      <p:sp>
        <p:nvSpPr>
          <p:cNvPr id="55" name="Oval 54">
            <a:extLst>
              <a:ext uri="{FF2B5EF4-FFF2-40B4-BE49-F238E27FC236}">
                <a16:creationId xmlns:a16="http://schemas.microsoft.com/office/drawing/2014/main" id="{7913B9CD-0CD3-5C1D-76E2-BEBBA7C5B11F}"/>
              </a:ext>
            </a:extLst>
          </p:cNvPr>
          <p:cNvSpPr/>
          <p:nvPr/>
        </p:nvSpPr>
        <p:spPr>
          <a:xfrm>
            <a:off x="10982426" y="5757014"/>
            <a:ext cx="192505" cy="19250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en-US" sz="1467" b="0" i="0" u="none" strike="noStrike" kern="1200" cap="none" spc="0" normalizeH="0" baseline="0" noProof="0">
              <a:ln>
                <a:noFill/>
              </a:ln>
              <a:solidFill>
                <a:prstClr val="white"/>
              </a:solidFill>
              <a:effectLst/>
              <a:uLnTx/>
              <a:uFillTx/>
              <a:latin typeface="Arial"/>
              <a:ea typeface="+mn-ea"/>
              <a:cs typeface="+mn-cs"/>
            </a:endParaRPr>
          </a:p>
        </p:txBody>
      </p:sp>
      <p:sp>
        <p:nvSpPr>
          <p:cNvPr id="58" name="Oval 57">
            <a:extLst>
              <a:ext uri="{FF2B5EF4-FFF2-40B4-BE49-F238E27FC236}">
                <a16:creationId xmlns:a16="http://schemas.microsoft.com/office/drawing/2014/main" id="{BC8B5A58-AC43-7669-E1F2-EBF9C7B75FD0}"/>
              </a:ext>
            </a:extLst>
          </p:cNvPr>
          <p:cNvSpPr/>
          <p:nvPr/>
        </p:nvSpPr>
        <p:spPr>
          <a:xfrm>
            <a:off x="829794" y="5757014"/>
            <a:ext cx="192505" cy="19250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en-US" sz="1467" b="0" i="0" u="none" strike="noStrike" kern="1200" cap="none" spc="0" normalizeH="0" baseline="0" noProof="0">
              <a:ln>
                <a:noFill/>
              </a:ln>
              <a:solidFill>
                <a:prstClr val="white"/>
              </a:solidFill>
              <a:effectLst/>
              <a:uLnTx/>
              <a:uFillTx/>
              <a:latin typeface="Arial"/>
              <a:ea typeface="+mn-ea"/>
              <a:cs typeface="+mn-cs"/>
            </a:endParaRPr>
          </a:p>
        </p:txBody>
      </p:sp>
      <p:cxnSp>
        <p:nvCxnSpPr>
          <p:cNvPr id="61" name="Straight Connector 60">
            <a:extLst>
              <a:ext uri="{FF2B5EF4-FFF2-40B4-BE49-F238E27FC236}">
                <a16:creationId xmlns:a16="http://schemas.microsoft.com/office/drawing/2014/main" id="{5B5033CC-6667-CDDD-C083-378A1C7BD54F}"/>
              </a:ext>
            </a:extLst>
          </p:cNvPr>
          <p:cNvCxnSpPr>
            <a:cxnSpLocks/>
          </p:cNvCxnSpPr>
          <p:nvPr/>
        </p:nvCxnSpPr>
        <p:spPr>
          <a:xfrm>
            <a:off x="946096" y="5853267"/>
            <a:ext cx="10152632" cy="0"/>
          </a:xfrm>
          <a:prstGeom prst="line">
            <a:avLst/>
          </a:prstGeom>
          <a:ln w="38100">
            <a:solidFill>
              <a:schemeClr val="bg1"/>
            </a:solidFill>
            <a:prstDash val="solid"/>
            <a:headEnd type="none" w="lg" len="lg"/>
            <a:tailEnd type="none" w="lg" len="lg"/>
          </a:ln>
        </p:spPr>
        <p:style>
          <a:lnRef idx="1">
            <a:schemeClr val="accent1"/>
          </a:lnRef>
          <a:fillRef idx="0">
            <a:schemeClr val="accent1"/>
          </a:fillRef>
          <a:effectRef idx="0">
            <a:schemeClr val="accent1"/>
          </a:effectRef>
          <a:fontRef idx="minor">
            <a:schemeClr val="tx1"/>
          </a:fontRef>
        </p:style>
      </p:cxnSp>
      <p:sp>
        <p:nvSpPr>
          <p:cNvPr id="62" name="TextBox 61">
            <a:extLst>
              <a:ext uri="{FF2B5EF4-FFF2-40B4-BE49-F238E27FC236}">
                <a16:creationId xmlns:a16="http://schemas.microsoft.com/office/drawing/2014/main" id="{94265759-6335-1CE2-7BC4-E10D8E7DA83F}"/>
              </a:ext>
            </a:extLst>
          </p:cNvPr>
          <p:cNvSpPr txBox="1"/>
          <p:nvPr/>
        </p:nvSpPr>
        <p:spPr>
          <a:xfrm>
            <a:off x="398453" y="1260726"/>
            <a:ext cx="6096000" cy="738664"/>
          </a:xfrm>
          <a:prstGeom prst="rect">
            <a:avLst/>
          </a:prstGeom>
          <a:noFill/>
        </p:spPr>
        <p:txBody>
          <a:bodyPr wrap="square">
            <a:spAutoFit/>
          </a:bodyPr>
          <a:lstStyle/>
          <a:p>
            <a:pPr marL="0" marR="0" lvl="0" indent="0" algn="l" defTabSz="1219140" rtl="0" eaLnBrk="1" fontAlgn="auto" latinLnBrk="0" hangingPunct="1">
              <a:lnSpc>
                <a:spcPct val="100000"/>
              </a:lnSpc>
              <a:spcBef>
                <a:spcPts val="0"/>
              </a:spcBef>
              <a:spcAft>
                <a:spcPts val="800"/>
              </a:spcAft>
              <a:buClrTx/>
              <a:buSzTx/>
              <a:buFontTx/>
              <a:buNone/>
              <a:tabLst/>
              <a:defRPr/>
            </a:pPr>
            <a:r>
              <a:rPr kumimoji="0" lang="en-US" sz="1400" b="0" i="0" u="none" strike="noStrike" kern="1200" cap="none" spc="0" normalizeH="0" baseline="0" noProof="0">
                <a:ln>
                  <a:noFill/>
                </a:ln>
                <a:solidFill>
                  <a:prstClr val="white"/>
                </a:solidFill>
                <a:effectLst/>
                <a:uLnTx/>
                <a:uFillTx/>
                <a:latin typeface="Arial"/>
                <a:ea typeface="+mn-ea"/>
                <a:cs typeface="+mn-cs"/>
              </a:rPr>
              <a:t>NASA has awarded SpaceX a contract to develop its HLS Starship for use on Artemis III, the mission that will put the next two Americans on the surface of the Moon, including the first woman.</a:t>
            </a:r>
          </a:p>
        </p:txBody>
      </p:sp>
      <p:pic>
        <p:nvPicPr>
          <p:cNvPr id="64" name="Picture 63" descr="A picture containing text&#10;&#10;Description automatically generated">
            <a:extLst>
              <a:ext uri="{FF2B5EF4-FFF2-40B4-BE49-F238E27FC236}">
                <a16:creationId xmlns:a16="http://schemas.microsoft.com/office/drawing/2014/main" id="{0B514E1C-2F30-2A67-DE29-AFC6FCFA1DC9}"/>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rot="2700000">
            <a:off x="5794663" y="2906342"/>
            <a:ext cx="994223" cy="994223"/>
          </a:xfrm>
          <a:prstGeom prst="rect">
            <a:avLst/>
          </a:prstGeom>
        </p:spPr>
      </p:pic>
      <p:pic>
        <p:nvPicPr>
          <p:cNvPr id="60" name="Picture 59" descr="A picture containing weapon, missile, rocket&#10;&#10;Description automatically generated">
            <a:extLst>
              <a:ext uri="{FF2B5EF4-FFF2-40B4-BE49-F238E27FC236}">
                <a16:creationId xmlns:a16="http://schemas.microsoft.com/office/drawing/2014/main" id="{D049A6AB-6A00-5B9A-C980-C094ACA55CC9}"/>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rot="5400000">
            <a:off x="4581661" y="2221849"/>
            <a:ext cx="874409" cy="997780"/>
          </a:xfrm>
          <a:prstGeom prst="rect">
            <a:avLst/>
          </a:prstGeom>
        </p:spPr>
      </p:pic>
      <p:sp>
        <p:nvSpPr>
          <p:cNvPr id="63" name="TextBox 62">
            <a:extLst>
              <a:ext uri="{FF2B5EF4-FFF2-40B4-BE49-F238E27FC236}">
                <a16:creationId xmlns:a16="http://schemas.microsoft.com/office/drawing/2014/main" id="{32DE591B-EDFF-1C05-5CA0-8190387173A1}"/>
              </a:ext>
            </a:extLst>
          </p:cNvPr>
          <p:cNvSpPr txBox="1"/>
          <p:nvPr/>
        </p:nvSpPr>
        <p:spPr>
          <a:xfrm>
            <a:off x="9447087" y="6536992"/>
            <a:ext cx="2356747" cy="215444"/>
          </a:xfrm>
          <a:prstGeom prst="rect">
            <a:avLst/>
          </a:prstGeom>
          <a:noFill/>
          <a:ln>
            <a:noFill/>
          </a:ln>
        </p:spPr>
        <p:txBody>
          <a:bodyPr wrap="square" rtlCol="0">
            <a:spAutoFit/>
          </a:bodyPr>
          <a:lstStyle/>
          <a:p>
            <a:pPr marL="0" marR="0" lvl="0" indent="0" algn="r" defTabSz="121914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Arial"/>
                <a:ea typeface="+mn-ea"/>
                <a:cs typeface="+mn-cs"/>
              </a:rPr>
              <a:t>20220808</a:t>
            </a:r>
          </a:p>
        </p:txBody>
      </p:sp>
    </p:spTree>
    <p:extLst>
      <p:ext uri="{BB962C8B-B14F-4D97-AF65-F5344CB8AC3E}">
        <p14:creationId xmlns:p14="http://schemas.microsoft.com/office/powerpoint/2010/main" val="35362446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79781349-FF23-4EA7-936C-D01EDA2BA46A" descr="79781349-FF23-4EA7-936C-D01EDA2BA46A">
            <a:extLst>
              <a:ext uri="{FF2B5EF4-FFF2-40B4-BE49-F238E27FC236}">
                <a16:creationId xmlns:a16="http://schemas.microsoft.com/office/drawing/2014/main" id="{E3C93F93-AE46-3B4D-873A-5ED52547C3E1}"/>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2701524" y="1953922"/>
            <a:ext cx="2722254" cy="1820507"/>
          </a:xfrm>
          <a:prstGeom prst="rect">
            <a:avLst/>
          </a:prstGeom>
          <a:noFill/>
          <a:ln w="9525">
            <a:noFill/>
            <a:miter lim="800000"/>
            <a:headEnd/>
            <a:tailEnd/>
          </a:ln>
          <a:effectLst/>
          <a:extLst>
            <a:ext uri="{909E8E84-426E-40DD-AFC4-6F175D3DCCD1}">
              <a14:hiddenFill xmlns:a14="http://schemas.microsoft.com/office/drawing/2010/main">
                <a:solidFill>
                  <a:srgbClr val="FFFFFF"/>
                </a:solidFill>
              </a14:hiddenFill>
            </a:ext>
          </a:extLst>
        </p:spPr>
      </p:pic>
      <p:pic>
        <p:nvPicPr>
          <p:cNvPr id="29" name="886CE4A6-6753-4267-9963-614450294E51" descr="886CE4A6-6753-4267-9963-614450294E51">
            <a:extLst>
              <a:ext uri="{FF2B5EF4-FFF2-40B4-BE49-F238E27FC236}">
                <a16:creationId xmlns:a16="http://schemas.microsoft.com/office/drawing/2014/main" id="{E23EC240-3BE4-CF4C-B632-4E9DE7A3F5A2}"/>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2701523" y="3972307"/>
            <a:ext cx="2711797" cy="1813515"/>
          </a:xfrm>
          <a:prstGeom prst="rect">
            <a:avLst/>
          </a:prstGeom>
          <a:noFill/>
          <a:ln w="9525">
            <a:noFill/>
            <a:miter lim="800000"/>
            <a:headEnd/>
            <a:tailEnd/>
          </a:ln>
          <a:effectLst/>
          <a:extLst>
            <a:ext uri="{909E8E84-426E-40DD-AFC4-6F175D3DCCD1}">
              <a14:hiddenFill xmlns:a14="http://schemas.microsoft.com/office/drawing/2010/main">
                <a:solidFill>
                  <a:srgbClr val="FFFFFF"/>
                </a:solidFill>
              </a14:hiddenFill>
            </a:ext>
          </a:extLst>
        </p:spPr>
      </p:pic>
      <p:pic>
        <p:nvPicPr>
          <p:cNvPr id="30" name="1D7AC9C5-90F2-4669-BBFA-ACA568589C05" descr="1D7AC9C5-90F2-4669-BBFA-ACA568589C05">
            <a:extLst>
              <a:ext uri="{FF2B5EF4-FFF2-40B4-BE49-F238E27FC236}">
                <a16:creationId xmlns:a16="http://schemas.microsoft.com/office/drawing/2014/main" id="{5F15998D-7FB4-4E45-B3BB-B5431BDAC469}"/>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5605584" y="1953922"/>
            <a:ext cx="2722256" cy="1820510"/>
          </a:xfrm>
          <a:prstGeom prst="rect">
            <a:avLst/>
          </a:prstGeom>
          <a:noFill/>
          <a:ln w="9525">
            <a:noFill/>
            <a:miter lim="800000"/>
            <a:headEnd/>
            <a:tailEnd/>
          </a:ln>
          <a:effectLst/>
          <a:extLst>
            <a:ext uri="{909E8E84-426E-40DD-AFC4-6F175D3DCCD1}">
              <a14:hiddenFill xmlns:a14="http://schemas.microsoft.com/office/drawing/2010/main">
                <a:solidFill>
                  <a:srgbClr val="FFFFFF"/>
                </a:solidFill>
              </a14:hiddenFill>
            </a:ext>
          </a:extLst>
        </p:spPr>
      </p:pic>
      <p:pic>
        <p:nvPicPr>
          <p:cNvPr id="31" name="Picture 30">
            <a:extLst>
              <a:ext uri="{FF2B5EF4-FFF2-40B4-BE49-F238E27FC236}">
                <a16:creationId xmlns:a16="http://schemas.microsoft.com/office/drawing/2014/main" id="{ADF7AF18-FCED-E148-B836-9540C977CE35}"/>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5605584" y="3972307"/>
            <a:ext cx="2711798" cy="1813515"/>
          </a:xfrm>
          <a:prstGeom prst="rect">
            <a:avLst/>
          </a:prstGeom>
          <a:noFill/>
          <a:ln w="9525">
            <a:noFill/>
            <a:miter lim="800000"/>
            <a:headEnd/>
            <a:tailEnd/>
          </a:ln>
          <a:effectLst/>
        </p:spPr>
      </p:pic>
      <p:sp>
        <p:nvSpPr>
          <p:cNvPr id="2" name="Text Placeholder 1">
            <a:extLst>
              <a:ext uri="{FF2B5EF4-FFF2-40B4-BE49-F238E27FC236}">
                <a16:creationId xmlns:a16="http://schemas.microsoft.com/office/drawing/2014/main" id="{A310F291-4727-E448-83DB-EF5ED15932D5}"/>
              </a:ext>
            </a:extLst>
          </p:cNvPr>
          <p:cNvSpPr>
            <a:spLocks noGrp="1"/>
          </p:cNvSpPr>
          <p:nvPr>
            <p:ph type="body" sz="quarter" idx="11"/>
          </p:nvPr>
        </p:nvSpPr>
        <p:spPr/>
        <p:txBody>
          <a:bodyPr>
            <a:normAutofit lnSpcReduction="10000"/>
          </a:bodyPr>
          <a:lstStyle/>
          <a:p>
            <a:r>
              <a:rPr lang="en-US" dirty="0"/>
              <a:t>Initial HLS Starship Progress</a:t>
            </a:r>
          </a:p>
        </p:txBody>
      </p:sp>
      <p:sp>
        <p:nvSpPr>
          <p:cNvPr id="4" name="Footer Placeholder 3">
            <a:extLst>
              <a:ext uri="{FF2B5EF4-FFF2-40B4-BE49-F238E27FC236}">
                <a16:creationId xmlns:a16="http://schemas.microsoft.com/office/drawing/2014/main" id="{7BF19CD0-FE9F-344F-85CD-49A616BDA780}"/>
              </a:ext>
            </a:extLst>
          </p:cNvPr>
          <p:cNvSpPr>
            <a:spLocks noGrp="1"/>
          </p:cNvSpPr>
          <p:nvPr>
            <p:ph type="ftr" sz="quarter" idx="1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D30A3A-C24B-994C-902B-29D76E6E8629}" type="slidenum">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pic>
        <p:nvPicPr>
          <p:cNvPr id="7" name="Picture Placeholder 15">
            <a:extLst>
              <a:ext uri="{FF2B5EF4-FFF2-40B4-BE49-F238E27FC236}">
                <a16:creationId xmlns:a16="http://schemas.microsoft.com/office/drawing/2014/main" id="{3EA85307-A429-7646-A6B3-724F7789CCBE}"/>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381000" y="1257301"/>
            <a:ext cx="1770809" cy="4815508"/>
          </a:xfrm>
          <a:prstGeom prst="rect">
            <a:avLst/>
          </a:prstGeom>
        </p:spPr>
      </p:pic>
      <p:sp>
        <p:nvSpPr>
          <p:cNvPr id="8" name="TextBox 7">
            <a:extLst>
              <a:ext uri="{FF2B5EF4-FFF2-40B4-BE49-F238E27FC236}">
                <a16:creationId xmlns:a16="http://schemas.microsoft.com/office/drawing/2014/main" id="{5047414E-942A-3A40-99A5-536DC4D2E278}"/>
              </a:ext>
            </a:extLst>
          </p:cNvPr>
          <p:cNvSpPr txBox="1"/>
          <p:nvPr/>
        </p:nvSpPr>
        <p:spPr>
          <a:xfrm>
            <a:off x="381000" y="6173062"/>
            <a:ext cx="3619500" cy="2616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Image Credit: SpaceX</a:t>
            </a:r>
          </a:p>
        </p:txBody>
      </p:sp>
      <p:sp>
        <p:nvSpPr>
          <p:cNvPr id="14" name="Rectangle 13">
            <a:extLst>
              <a:ext uri="{FF2B5EF4-FFF2-40B4-BE49-F238E27FC236}">
                <a16:creationId xmlns:a16="http://schemas.microsoft.com/office/drawing/2014/main" id="{C968E5DC-CB3C-D841-8309-888F27E3636F}"/>
              </a:ext>
            </a:extLst>
          </p:cNvPr>
          <p:cNvSpPr/>
          <p:nvPr/>
        </p:nvSpPr>
        <p:spPr>
          <a:xfrm>
            <a:off x="839021" y="2574235"/>
            <a:ext cx="671727" cy="545603"/>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7" name="Straight Connector 16">
            <a:extLst>
              <a:ext uri="{FF2B5EF4-FFF2-40B4-BE49-F238E27FC236}">
                <a16:creationId xmlns:a16="http://schemas.microsoft.com/office/drawing/2014/main" id="{DEE6EA66-BA43-BD46-8689-57A4A38EBB8B}"/>
              </a:ext>
            </a:extLst>
          </p:cNvPr>
          <p:cNvCxnSpPr>
            <a:cxnSpLocks/>
            <a:stCxn id="14" idx="3"/>
          </p:cNvCxnSpPr>
          <p:nvPr/>
        </p:nvCxnSpPr>
        <p:spPr>
          <a:xfrm>
            <a:off x="1510748" y="2847037"/>
            <a:ext cx="968502" cy="0"/>
          </a:xfrm>
          <a:prstGeom prst="line">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cxnSp>
      <p:sp>
        <p:nvSpPr>
          <p:cNvPr id="23" name="TextBox 22">
            <a:extLst>
              <a:ext uri="{FF2B5EF4-FFF2-40B4-BE49-F238E27FC236}">
                <a16:creationId xmlns:a16="http://schemas.microsoft.com/office/drawing/2014/main" id="{C9935032-8265-7547-8B67-A3D4767BF231}"/>
              </a:ext>
            </a:extLst>
          </p:cNvPr>
          <p:cNvSpPr txBox="1"/>
          <p:nvPr/>
        </p:nvSpPr>
        <p:spPr>
          <a:xfrm>
            <a:off x="2479250" y="1342509"/>
            <a:ext cx="3692950"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Crew and cargo elevator</a:t>
            </a:r>
          </a:p>
        </p:txBody>
      </p:sp>
      <p:sp>
        <p:nvSpPr>
          <p:cNvPr id="24" name="TextBox 23">
            <a:extLst>
              <a:ext uri="{FF2B5EF4-FFF2-40B4-BE49-F238E27FC236}">
                <a16:creationId xmlns:a16="http://schemas.microsoft.com/office/drawing/2014/main" id="{AD16D42A-0C81-C342-8C96-30606DBA8B4F}"/>
              </a:ext>
            </a:extLst>
          </p:cNvPr>
          <p:cNvSpPr txBox="1"/>
          <p:nvPr/>
        </p:nvSpPr>
        <p:spPr>
          <a:xfrm>
            <a:off x="8831541" y="1342509"/>
            <a:ext cx="2979459"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Crew cabin VR evaluation</a:t>
            </a:r>
          </a:p>
        </p:txBody>
      </p:sp>
      <p:sp>
        <p:nvSpPr>
          <p:cNvPr id="3" name="Rectangle 2">
            <a:extLst>
              <a:ext uri="{FF2B5EF4-FFF2-40B4-BE49-F238E27FC236}">
                <a16:creationId xmlns:a16="http://schemas.microsoft.com/office/drawing/2014/main" id="{DD25C7D5-A503-D64B-B1DD-61A8A53BAA9D}"/>
              </a:ext>
            </a:extLst>
          </p:cNvPr>
          <p:cNvSpPr/>
          <p:nvPr/>
        </p:nvSpPr>
        <p:spPr>
          <a:xfrm>
            <a:off x="2479250" y="1730829"/>
            <a:ext cx="6070862" cy="4278086"/>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TextBox 21">
            <a:extLst>
              <a:ext uri="{FF2B5EF4-FFF2-40B4-BE49-F238E27FC236}">
                <a16:creationId xmlns:a16="http://schemas.microsoft.com/office/drawing/2014/main" id="{B33B4E10-8899-5941-89DC-8AF3C38957E5}"/>
              </a:ext>
            </a:extLst>
          </p:cNvPr>
          <p:cNvSpPr txBox="1"/>
          <p:nvPr/>
        </p:nvSpPr>
        <p:spPr>
          <a:xfrm>
            <a:off x="8869433" y="4026454"/>
            <a:ext cx="1717187"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Airlock</a:t>
            </a:r>
          </a:p>
        </p:txBody>
      </p:sp>
      <p:pic>
        <p:nvPicPr>
          <p:cNvPr id="32" name="Picture 31">
            <a:extLst>
              <a:ext uri="{FF2B5EF4-FFF2-40B4-BE49-F238E27FC236}">
                <a16:creationId xmlns:a16="http://schemas.microsoft.com/office/drawing/2014/main" id="{3973C48F-A2B9-E24C-9DBD-DA0DE7D1B38B}"/>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887105" y="1733056"/>
            <a:ext cx="2929781" cy="1953188"/>
          </a:xfrm>
          <a:prstGeom prst="rect">
            <a:avLst/>
          </a:prstGeom>
          <a:ln>
            <a:noFill/>
          </a:ln>
        </p:spPr>
      </p:pic>
      <p:pic>
        <p:nvPicPr>
          <p:cNvPr id="33" name="Picture 32">
            <a:extLst>
              <a:ext uri="{FF2B5EF4-FFF2-40B4-BE49-F238E27FC236}">
                <a16:creationId xmlns:a16="http://schemas.microsoft.com/office/drawing/2014/main" id="{350785F3-10A2-834C-9EA2-0D4E71F47674}"/>
              </a:ext>
            </a:extLst>
          </p:cNvPr>
          <p:cNvPicPr>
            <a:picLocks noChangeAspect="1" noChangeArrowheads="1"/>
          </p:cNvPicPr>
          <p:nvPr/>
        </p:nvPicPr>
        <p:blipFill rotWithShape="1">
          <a:blip r:embed="rId9" cstate="screen">
            <a:extLst>
              <a:ext uri="{28A0092B-C50C-407E-A947-70E740481C1C}">
                <a14:useLocalDpi xmlns:a14="http://schemas.microsoft.com/office/drawing/2010/main"/>
              </a:ext>
            </a:extLst>
          </a:blip>
          <a:srcRect b="-1"/>
          <a:stretch/>
        </p:blipFill>
        <p:spPr bwMode="auto">
          <a:xfrm>
            <a:off x="8869433" y="4368800"/>
            <a:ext cx="2941568" cy="1640115"/>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99873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picture containing sky, outdoor, overlooking, day&#10;&#10;Description automatically generated">
            <a:extLst>
              <a:ext uri="{FF2B5EF4-FFF2-40B4-BE49-F238E27FC236}">
                <a16:creationId xmlns:a16="http://schemas.microsoft.com/office/drawing/2014/main" id="{F6022963-BCFA-0B6B-9173-4A6AEE3801F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193992" y="159910"/>
            <a:ext cx="3826711" cy="3181966"/>
          </a:xfrm>
          <a:prstGeom prst="rect">
            <a:avLst/>
          </a:prstGeom>
        </p:spPr>
      </p:pic>
      <p:pic>
        <p:nvPicPr>
          <p:cNvPr id="11" name="Picture 10">
            <a:extLst>
              <a:ext uri="{FF2B5EF4-FFF2-40B4-BE49-F238E27FC236}">
                <a16:creationId xmlns:a16="http://schemas.microsoft.com/office/drawing/2014/main" id="{5BAEC851-70D7-4DEF-87F7-45067F266BAD}"/>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t="-1"/>
          <a:stretch/>
        </p:blipFill>
        <p:spPr>
          <a:xfrm>
            <a:off x="4184141" y="3512234"/>
            <a:ext cx="3826711" cy="3175314"/>
          </a:xfrm>
          <a:prstGeom prst="rect">
            <a:avLst/>
          </a:prstGeom>
        </p:spPr>
      </p:pic>
      <p:pic>
        <p:nvPicPr>
          <p:cNvPr id="13" name="Picture 12">
            <a:extLst>
              <a:ext uri="{FF2B5EF4-FFF2-40B4-BE49-F238E27FC236}">
                <a16:creationId xmlns:a16="http://schemas.microsoft.com/office/drawing/2014/main" id="{47BD9E55-A004-D33E-57B1-D3C082D82AB1}"/>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8193992" y="3505966"/>
            <a:ext cx="3826711" cy="3181582"/>
          </a:xfrm>
          <a:prstGeom prst="rect">
            <a:avLst/>
          </a:prstGeom>
        </p:spPr>
      </p:pic>
      <p:pic>
        <p:nvPicPr>
          <p:cNvPr id="15" name="Picture 14" descr="A picture containing sky, outdoor, overlooking, day&#10;&#10;Description automatically generated">
            <a:extLst>
              <a:ext uri="{FF2B5EF4-FFF2-40B4-BE49-F238E27FC236}">
                <a16:creationId xmlns:a16="http://schemas.microsoft.com/office/drawing/2014/main" id="{BCE94B64-4602-11F1-C401-2DBE94A4F907}"/>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196731" y="170451"/>
            <a:ext cx="3794883" cy="6517096"/>
          </a:xfrm>
          <a:prstGeom prst="rect">
            <a:avLst/>
          </a:prstGeom>
        </p:spPr>
      </p:pic>
      <p:pic>
        <p:nvPicPr>
          <p:cNvPr id="9" name="Picture 8" descr="A picture containing outdoor, sky, grass, building&#10;&#10;Description automatically generated">
            <a:extLst>
              <a:ext uri="{FF2B5EF4-FFF2-40B4-BE49-F238E27FC236}">
                <a16:creationId xmlns:a16="http://schemas.microsoft.com/office/drawing/2014/main" id="{189F5F0C-579C-44CA-9BD6-2017B1C8D21A}"/>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b="-2"/>
          <a:stretch/>
        </p:blipFill>
        <p:spPr>
          <a:xfrm>
            <a:off x="8174231" y="159910"/>
            <a:ext cx="3846472" cy="3175604"/>
          </a:xfrm>
          <a:prstGeom prst="rect">
            <a:avLst/>
          </a:prstGeom>
        </p:spPr>
      </p:pic>
      <p:pic>
        <p:nvPicPr>
          <p:cNvPr id="16" name="Picture 15">
            <a:extLst>
              <a:ext uri="{FF2B5EF4-FFF2-40B4-BE49-F238E27FC236}">
                <a16:creationId xmlns:a16="http://schemas.microsoft.com/office/drawing/2014/main" id="{24D1B5FA-A962-057F-9FBC-E1B88AA09A97}"/>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4182644" y="157163"/>
            <a:ext cx="3826711" cy="3181582"/>
          </a:xfrm>
          <a:prstGeom prst="rect">
            <a:avLst/>
          </a:prstGeom>
        </p:spPr>
      </p:pic>
      <p:sp>
        <p:nvSpPr>
          <p:cNvPr id="10" name="TextBox 9">
            <a:extLst>
              <a:ext uri="{FF2B5EF4-FFF2-40B4-BE49-F238E27FC236}">
                <a16:creationId xmlns:a16="http://schemas.microsoft.com/office/drawing/2014/main" id="{7F5E1066-FC49-4D64-99CF-121964B38398}"/>
              </a:ext>
            </a:extLst>
          </p:cNvPr>
          <p:cNvSpPr txBox="1"/>
          <p:nvPr/>
        </p:nvSpPr>
        <p:spPr>
          <a:xfrm>
            <a:off x="104503" y="6637877"/>
            <a:ext cx="1652452" cy="246221"/>
          </a:xfrm>
          <a:prstGeom prst="rect">
            <a:avLst/>
          </a:prstGeom>
          <a:noFill/>
        </p:spPr>
        <p:txBody>
          <a:bodyPr wrap="square" rtlCol="0">
            <a:spAutoFit/>
          </a:bodyPr>
          <a:lstStyle/>
          <a:p>
            <a:r>
              <a:rPr lang="en-US" sz="1000" dirty="0"/>
              <a:t>Images credit: SpaceX</a:t>
            </a:r>
          </a:p>
        </p:txBody>
      </p:sp>
    </p:spTree>
    <p:extLst>
      <p:ext uri="{BB962C8B-B14F-4D97-AF65-F5344CB8AC3E}">
        <p14:creationId xmlns:p14="http://schemas.microsoft.com/office/powerpoint/2010/main" val="29019582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E5F0A04B-2273-FE42-BA28-C19A283CEE05}"/>
              </a:ext>
            </a:extLst>
          </p:cNvPr>
          <p:cNvSpPr/>
          <p:nvPr/>
        </p:nvSpPr>
        <p:spPr>
          <a:xfrm>
            <a:off x="1" y="2261937"/>
            <a:ext cx="12192000" cy="45960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 Placeholder 1">
            <a:extLst>
              <a:ext uri="{FF2B5EF4-FFF2-40B4-BE49-F238E27FC236}">
                <a16:creationId xmlns:a16="http://schemas.microsoft.com/office/drawing/2014/main" id="{86E00519-4738-5C4D-98D0-D035618DD3BE}"/>
              </a:ext>
            </a:extLst>
          </p:cNvPr>
          <p:cNvSpPr>
            <a:spLocks noGrp="1"/>
          </p:cNvSpPr>
          <p:nvPr>
            <p:ph type="body" sz="quarter" idx="11"/>
          </p:nvPr>
        </p:nvSpPr>
        <p:spPr/>
        <p:txBody>
          <a:bodyPr/>
          <a:lstStyle/>
          <a:p>
            <a:pPr lvl="0">
              <a:lnSpc>
                <a:spcPct val="90000"/>
              </a:lnSpc>
              <a:spcBef>
                <a:spcPct val="0"/>
              </a:spcBef>
              <a:defRPr/>
            </a:pPr>
            <a:r>
              <a:rPr lang="en-US" dirty="0" err="1"/>
              <a:t>NextSTEP</a:t>
            </a:r>
            <a:r>
              <a:rPr lang="en-US" dirty="0"/>
              <a:t> Appendix N: Sustainability Studies</a:t>
            </a:r>
          </a:p>
        </p:txBody>
      </p:sp>
      <p:sp>
        <p:nvSpPr>
          <p:cNvPr id="5" name="Text Placeholder 4">
            <a:extLst>
              <a:ext uri="{FF2B5EF4-FFF2-40B4-BE49-F238E27FC236}">
                <a16:creationId xmlns:a16="http://schemas.microsoft.com/office/drawing/2014/main" id="{0BBEEE74-0E68-A54D-AFE5-8A7442D79C92}"/>
              </a:ext>
            </a:extLst>
          </p:cNvPr>
          <p:cNvSpPr>
            <a:spLocks noGrp="1"/>
          </p:cNvSpPr>
          <p:nvPr>
            <p:ph type="body" sz="quarter" idx="12"/>
          </p:nvPr>
        </p:nvSpPr>
        <p:spPr>
          <a:xfrm>
            <a:off x="381000" y="1257300"/>
            <a:ext cx="11430000" cy="1217539"/>
          </a:xfrm>
        </p:spPr>
        <p:txBody>
          <a:bodyPr/>
          <a:lstStyle/>
          <a:p>
            <a:pPr marL="0" indent="0">
              <a:buNone/>
            </a:pPr>
            <a:r>
              <a:rPr lang="en-US" dirty="0"/>
              <a:t>In preparation for Sustaining Lunar Development, NASA selected five providers in September 2021 to develop lander design concepts, evaluate mission requirements, and mitigate risks by conducting critical component tests and advancing the maturity of key technologies.</a:t>
            </a:r>
          </a:p>
        </p:txBody>
      </p:sp>
      <p:pic>
        <p:nvPicPr>
          <p:cNvPr id="7" name="Picture 6">
            <a:extLst>
              <a:ext uri="{FF2B5EF4-FFF2-40B4-BE49-F238E27FC236}">
                <a16:creationId xmlns:a16="http://schemas.microsoft.com/office/drawing/2014/main" id="{8ED4A989-C391-734D-8037-5DEDE319BAB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96977" y="3401442"/>
            <a:ext cx="2466595" cy="2087119"/>
          </a:xfrm>
          <a:prstGeom prst="rect">
            <a:avLst/>
          </a:prstGeom>
        </p:spPr>
      </p:pic>
      <p:pic>
        <p:nvPicPr>
          <p:cNvPr id="8" name="Picture 7" descr="Graphical user interface&#10;&#10;Description automatically generated">
            <a:extLst>
              <a:ext uri="{FF2B5EF4-FFF2-40B4-BE49-F238E27FC236}">
                <a16:creationId xmlns:a16="http://schemas.microsoft.com/office/drawing/2014/main" id="{299E4C44-69D3-3747-B749-BD57A85FFCC2}"/>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88718" y="2437035"/>
            <a:ext cx="1483112" cy="840629"/>
          </a:xfrm>
          <a:prstGeom prst="rect">
            <a:avLst/>
          </a:prstGeom>
        </p:spPr>
      </p:pic>
      <p:pic>
        <p:nvPicPr>
          <p:cNvPr id="9" name="Picture 8">
            <a:extLst>
              <a:ext uri="{FF2B5EF4-FFF2-40B4-BE49-F238E27FC236}">
                <a16:creationId xmlns:a16="http://schemas.microsoft.com/office/drawing/2014/main" id="{A30F86A2-7A16-AD4A-865C-21C408043C1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2736383" y="4926026"/>
            <a:ext cx="2604705" cy="1574064"/>
          </a:xfrm>
          <a:prstGeom prst="rect">
            <a:avLst/>
          </a:prstGeom>
        </p:spPr>
      </p:pic>
      <p:pic>
        <p:nvPicPr>
          <p:cNvPr id="10" name="Picture 9">
            <a:extLst>
              <a:ext uri="{FF2B5EF4-FFF2-40B4-BE49-F238E27FC236}">
                <a16:creationId xmlns:a16="http://schemas.microsoft.com/office/drawing/2014/main" id="{8634F5AD-96DD-5648-81FC-A343C0638D67}"/>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2942877" y="4092121"/>
            <a:ext cx="2007221" cy="545950"/>
          </a:xfrm>
          <a:prstGeom prst="rect">
            <a:avLst/>
          </a:prstGeom>
        </p:spPr>
      </p:pic>
      <p:pic>
        <p:nvPicPr>
          <p:cNvPr id="11" name="Picture 10">
            <a:extLst>
              <a:ext uri="{FF2B5EF4-FFF2-40B4-BE49-F238E27FC236}">
                <a16:creationId xmlns:a16="http://schemas.microsoft.com/office/drawing/2014/main" id="{60B7301B-3936-F542-A3AA-FC06089F2E4E}"/>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5293290" y="2964776"/>
            <a:ext cx="1971857" cy="2571467"/>
          </a:xfrm>
          <a:prstGeom prst="rect">
            <a:avLst/>
          </a:prstGeom>
        </p:spPr>
      </p:pic>
      <p:pic>
        <p:nvPicPr>
          <p:cNvPr id="12" name="Picture 11" descr="Graphical user interface&#10;&#10;Description automatically generated">
            <a:extLst>
              <a:ext uri="{FF2B5EF4-FFF2-40B4-BE49-F238E27FC236}">
                <a16:creationId xmlns:a16="http://schemas.microsoft.com/office/drawing/2014/main" id="{DBE0509A-13DA-1E40-9598-6449543C12FF}"/>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4723427" y="2437035"/>
            <a:ext cx="3024002" cy="832899"/>
          </a:xfrm>
          <a:prstGeom prst="rect">
            <a:avLst/>
          </a:prstGeom>
        </p:spPr>
      </p:pic>
      <p:pic>
        <p:nvPicPr>
          <p:cNvPr id="13" name="Picture 12">
            <a:extLst>
              <a:ext uri="{FF2B5EF4-FFF2-40B4-BE49-F238E27FC236}">
                <a16:creationId xmlns:a16="http://schemas.microsoft.com/office/drawing/2014/main" id="{FE95170C-3063-B440-ACBF-B4F9447DE8DA}"/>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l="-1"/>
          <a:stretch/>
        </p:blipFill>
        <p:spPr>
          <a:xfrm>
            <a:off x="7284503" y="3846457"/>
            <a:ext cx="2124429" cy="2640569"/>
          </a:xfrm>
          <a:prstGeom prst="rect">
            <a:avLst/>
          </a:prstGeom>
        </p:spPr>
      </p:pic>
      <p:pic>
        <p:nvPicPr>
          <p:cNvPr id="14" name="Picture 13" descr="Graphical user interface&#10;&#10;Description automatically generated">
            <a:extLst>
              <a:ext uri="{FF2B5EF4-FFF2-40B4-BE49-F238E27FC236}">
                <a16:creationId xmlns:a16="http://schemas.microsoft.com/office/drawing/2014/main" id="{5F167CCD-E05D-DF4B-9C1E-5A24D114B611}"/>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7321352" y="3282310"/>
            <a:ext cx="1965636" cy="614329"/>
          </a:xfrm>
          <a:prstGeom prst="rect">
            <a:avLst/>
          </a:prstGeom>
        </p:spPr>
      </p:pic>
      <p:pic>
        <p:nvPicPr>
          <p:cNvPr id="15" name="Picture 14">
            <a:extLst>
              <a:ext uri="{FF2B5EF4-FFF2-40B4-BE49-F238E27FC236}">
                <a16:creationId xmlns:a16="http://schemas.microsoft.com/office/drawing/2014/main" id="{6EA5E19D-3678-F341-9B14-C5F0A54F3088}"/>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t="-8989"/>
          <a:stretch/>
        </p:blipFill>
        <p:spPr>
          <a:xfrm>
            <a:off x="9533752" y="2754856"/>
            <a:ext cx="2258628" cy="3272662"/>
          </a:xfrm>
          <a:prstGeom prst="rect">
            <a:avLst/>
          </a:prstGeom>
        </p:spPr>
      </p:pic>
      <p:pic>
        <p:nvPicPr>
          <p:cNvPr id="16" name="Picture 15">
            <a:extLst>
              <a:ext uri="{FF2B5EF4-FFF2-40B4-BE49-F238E27FC236}">
                <a16:creationId xmlns:a16="http://schemas.microsoft.com/office/drawing/2014/main" id="{DD4EE66D-8084-B344-8C5B-AB54074E444A}"/>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a:stretch/>
        </p:blipFill>
        <p:spPr>
          <a:xfrm>
            <a:off x="9588918" y="2693773"/>
            <a:ext cx="2158056" cy="337388"/>
          </a:xfrm>
          <a:prstGeom prst="rect">
            <a:avLst/>
          </a:prstGeom>
        </p:spPr>
      </p:pic>
    </p:spTree>
    <p:extLst>
      <p:ext uri="{BB962C8B-B14F-4D97-AF65-F5344CB8AC3E}">
        <p14:creationId xmlns:p14="http://schemas.microsoft.com/office/powerpoint/2010/main" val="6246494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8F2668C-829B-C74B-896A-DA921AC3F05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412"/>
            <a:ext cx="12192000" cy="6858000"/>
          </a:xfrm>
          <a:prstGeom prst="rect">
            <a:avLst/>
          </a:prstGeom>
        </p:spPr>
      </p:pic>
      <p:pic>
        <p:nvPicPr>
          <p:cNvPr id="4" name="Picture 3">
            <a:extLst>
              <a:ext uri="{FF2B5EF4-FFF2-40B4-BE49-F238E27FC236}">
                <a16:creationId xmlns:a16="http://schemas.microsoft.com/office/drawing/2014/main" id="{8BFE23F8-2BAB-6777-2225-E32185D6D119}"/>
              </a:ext>
            </a:extLst>
          </p:cNvPr>
          <p:cNvPicPr>
            <a:picLocks noChangeAspect="1"/>
          </p:cNvPicPr>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38569284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group of people working on a construction site&#10;&#10;Description automatically generated with low confidence">
            <a:extLst>
              <a:ext uri="{FF2B5EF4-FFF2-40B4-BE49-F238E27FC236}">
                <a16:creationId xmlns:a16="http://schemas.microsoft.com/office/drawing/2014/main" id="{386FB434-DF11-7245-B345-B4C061CE7D2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Slide Number Placeholder 1">
            <a:extLst>
              <a:ext uri="{FF2B5EF4-FFF2-40B4-BE49-F238E27FC236}">
                <a16:creationId xmlns:a16="http://schemas.microsoft.com/office/drawing/2014/main" id="{799B0177-0A02-3F4B-ACAD-D17D51B189B7}"/>
              </a:ext>
            </a:extLst>
          </p:cNvPr>
          <p:cNvSpPr>
            <a:spLocks noGrp="1"/>
          </p:cNvSpPr>
          <p:nvPr>
            <p:ph type="sldNum" sz="quarter" idx="4294967295"/>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AA21668-7E2D-D34B-8F28-D8590BEFEB53}" type="slidenum">
              <a:rPr lang="en-US" smtClean="0"/>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9" name="TextBox 8">
            <a:extLst>
              <a:ext uri="{FF2B5EF4-FFF2-40B4-BE49-F238E27FC236}">
                <a16:creationId xmlns:a16="http://schemas.microsoft.com/office/drawing/2014/main" id="{40AB3F84-A031-9046-A7AF-7EE072EFBB91}"/>
              </a:ext>
            </a:extLst>
          </p:cNvPr>
          <p:cNvSpPr txBox="1"/>
          <p:nvPr/>
        </p:nvSpPr>
        <p:spPr>
          <a:xfrm>
            <a:off x="410880" y="2891439"/>
            <a:ext cx="1852732" cy="276999"/>
          </a:xfrm>
          <a:prstGeom prst="rect">
            <a:avLst/>
          </a:prstGeom>
          <a:solidFill>
            <a:schemeClr val="tx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Human Landing System</a:t>
            </a:r>
          </a:p>
        </p:txBody>
      </p:sp>
      <p:sp>
        <p:nvSpPr>
          <p:cNvPr id="26" name="TextBox 25">
            <a:extLst>
              <a:ext uri="{FF2B5EF4-FFF2-40B4-BE49-F238E27FC236}">
                <a16:creationId xmlns:a16="http://schemas.microsoft.com/office/drawing/2014/main" id="{B325D462-6823-334B-BB3A-90F0FD7633AC}"/>
              </a:ext>
            </a:extLst>
          </p:cNvPr>
          <p:cNvSpPr txBox="1"/>
          <p:nvPr/>
        </p:nvSpPr>
        <p:spPr>
          <a:xfrm>
            <a:off x="7738782" y="3783148"/>
            <a:ext cx="1735932" cy="276999"/>
          </a:xfrm>
          <a:prstGeom prst="rect">
            <a:avLst/>
          </a:prstGeom>
          <a:gradFill>
            <a:gsLst>
              <a:gs pos="0">
                <a:schemeClr val="tx1"/>
              </a:gs>
              <a:gs pos="100000">
                <a:schemeClr val="tx1">
                  <a:alpha val="3000"/>
                </a:schemeClr>
              </a:gs>
            </a:gsLst>
            <a:lin ang="0" scaled="1"/>
          </a:gradFill>
          <a:ln>
            <a:gradFill flip="none" rotWithShape="1">
              <a:gsLst>
                <a:gs pos="0">
                  <a:schemeClr val="bg1">
                    <a:lumMod val="75000"/>
                  </a:schemeClr>
                </a:gs>
                <a:gs pos="100000">
                  <a:schemeClr val="bg1">
                    <a:lumMod val="75000"/>
                    <a:alpha val="0"/>
                  </a:schemeClr>
                </a:gs>
              </a:gsLst>
              <a:lin ang="0" scaled="1"/>
              <a:tileRect/>
            </a:gra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Lunar Terrain Vehicle</a:t>
            </a:r>
          </a:p>
        </p:txBody>
      </p:sp>
      <p:grpSp>
        <p:nvGrpSpPr>
          <p:cNvPr id="15" name="Group 14">
            <a:extLst>
              <a:ext uri="{FF2B5EF4-FFF2-40B4-BE49-F238E27FC236}">
                <a16:creationId xmlns:a16="http://schemas.microsoft.com/office/drawing/2014/main" id="{0D6E9137-DCD7-4FB2-8B81-B76ED8D6DE3D}"/>
              </a:ext>
            </a:extLst>
          </p:cNvPr>
          <p:cNvGrpSpPr/>
          <p:nvPr/>
        </p:nvGrpSpPr>
        <p:grpSpPr>
          <a:xfrm>
            <a:off x="9399197" y="3835560"/>
            <a:ext cx="176788" cy="172176"/>
            <a:chOff x="9399197" y="3835560"/>
            <a:chExt cx="176788" cy="172176"/>
          </a:xfrm>
        </p:grpSpPr>
        <p:sp>
          <p:nvSpPr>
            <p:cNvPr id="28" name="Freeform 27">
              <a:extLst>
                <a:ext uri="{FF2B5EF4-FFF2-40B4-BE49-F238E27FC236}">
                  <a16:creationId xmlns:a16="http://schemas.microsoft.com/office/drawing/2014/main" id="{C45E7F21-9654-4F42-92F7-7C936F662F06}"/>
                </a:ext>
              </a:extLst>
            </p:cNvPr>
            <p:cNvSpPr/>
            <p:nvPr/>
          </p:nvSpPr>
          <p:spPr>
            <a:xfrm>
              <a:off x="9399197" y="3835560"/>
              <a:ext cx="102998" cy="172176"/>
            </a:xfrm>
            <a:custGeom>
              <a:avLst/>
              <a:gdLst>
                <a:gd name="connsiteX0" fmla="*/ 60462 w 162038"/>
                <a:gd name="connsiteY0" fmla="*/ 0 h 270870"/>
                <a:gd name="connsiteX1" fmla="*/ 0 w 162038"/>
                <a:gd name="connsiteY1" fmla="*/ 0 h 270870"/>
                <a:gd name="connsiteX2" fmla="*/ 101576 w 162038"/>
                <a:gd name="connsiteY2" fmla="*/ 135435 h 270870"/>
                <a:gd name="connsiteX3" fmla="*/ 0 w 162038"/>
                <a:gd name="connsiteY3" fmla="*/ 270870 h 270870"/>
                <a:gd name="connsiteX4" fmla="*/ 60462 w 162038"/>
                <a:gd name="connsiteY4" fmla="*/ 270870 h 270870"/>
                <a:gd name="connsiteX5" fmla="*/ 162038 w 162038"/>
                <a:gd name="connsiteY5" fmla="*/ 135435 h 270870"/>
                <a:gd name="connsiteX6" fmla="*/ 60462 w 162038"/>
                <a:gd name="connsiteY6" fmla="*/ 0 h 270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2038" h="270870">
                  <a:moveTo>
                    <a:pt x="60462" y="0"/>
                  </a:moveTo>
                  <a:lnTo>
                    <a:pt x="0" y="0"/>
                  </a:lnTo>
                  <a:lnTo>
                    <a:pt x="101576" y="135435"/>
                  </a:lnTo>
                  <a:lnTo>
                    <a:pt x="0" y="270870"/>
                  </a:lnTo>
                  <a:lnTo>
                    <a:pt x="60462" y="270870"/>
                  </a:lnTo>
                  <a:lnTo>
                    <a:pt x="162038" y="135435"/>
                  </a:lnTo>
                  <a:lnTo>
                    <a:pt x="60462" y="0"/>
                  </a:lnTo>
                  <a:close/>
                </a:path>
              </a:pathLst>
            </a:custGeom>
            <a:solidFill>
              <a:schemeClr val="bg1">
                <a:lumMod val="75000"/>
              </a:schemeClr>
            </a:solidFill>
            <a:ln w="476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Freeform 28">
              <a:extLst>
                <a:ext uri="{FF2B5EF4-FFF2-40B4-BE49-F238E27FC236}">
                  <a16:creationId xmlns:a16="http://schemas.microsoft.com/office/drawing/2014/main" id="{BA14AB93-65BE-2846-82B5-71ACD907A133}"/>
                </a:ext>
              </a:extLst>
            </p:cNvPr>
            <p:cNvSpPr/>
            <p:nvPr/>
          </p:nvSpPr>
          <p:spPr>
            <a:xfrm>
              <a:off x="9472987" y="3835560"/>
              <a:ext cx="102998" cy="172176"/>
            </a:xfrm>
            <a:custGeom>
              <a:avLst/>
              <a:gdLst>
                <a:gd name="connsiteX0" fmla="*/ 60462 w 162038"/>
                <a:gd name="connsiteY0" fmla="*/ 0 h 270870"/>
                <a:gd name="connsiteX1" fmla="*/ 0 w 162038"/>
                <a:gd name="connsiteY1" fmla="*/ 0 h 270870"/>
                <a:gd name="connsiteX2" fmla="*/ 101576 w 162038"/>
                <a:gd name="connsiteY2" fmla="*/ 135435 h 270870"/>
                <a:gd name="connsiteX3" fmla="*/ 0 w 162038"/>
                <a:gd name="connsiteY3" fmla="*/ 270870 h 270870"/>
                <a:gd name="connsiteX4" fmla="*/ 60462 w 162038"/>
                <a:gd name="connsiteY4" fmla="*/ 270870 h 270870"/>
                <a:gd name="connsiteX5" fmla="*/ 162038 w 162038"/>
                <a:gd name="connsiteY5" fmla="*/ 135435 h 270870"/>
                <a:gd name="connsiteX6" fmla="*/ 60462 w 162038"/>
                <a:gd name="connsiteY6" fmla="*/ 0 h 270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2038" h="270870">
                  <a:moveTo>
                    <a:pt x="60462" y="0"/>
                  </a:moveTo>
                  <a:lnTo>
                    <a:pt x="0" y="0"/>
                  </a:lnTo>
                  <a:lnTo>
                    <a:pt x="101576" y="135435"/>
                  </a:lnTo>
                  <a:lnTo>
                    <a:pt x="0" y="270870"/>
                  </a:lnTo>
                  <a:lnTo>
                    <a:pt x="60462" y="270870"/>
                  </a:lnTo>
                  <a:lnTo>
                    <a:pt x="162038" y="135435"/>
                  </a:lnTo>
                  <a:lnTo>
                    <a:pt x="60462" y="0"/>
                  </a:lnTo>
                  <a:close/>
                </a:path>
              </a:pathLst>
            </a:custGeom>
            <a:solidFill>
              <a:schemeClr val="bg1">
                <a:lumMod val="75000"/>
              </a:schemeClr>
            </a:solidFill>
            <a:ln w="476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30" name="TextBox 29">
            <a:extLst>
              <a:ext uri="{FF2B5EF4-FFF2-40B4-BE49-F238E27FC236}">
                <a16:creationId xmlns:a16="http://schemas.microsoft.com/office/drawing/2014/main" id="{FC485878-3375-9043-A0FC-7EF0F64C54EC}"/>
              </a:ext>
            </a:extLst>
          </p:cNvPr>
          <p:cNvSpPr txBox="1"/>
          <p:nvPr/>
        </p:nvSpPr>
        <p:spPr>
          <a:xfrm>
            <a:off x="3091070" y="2328624"/>
            <a:ext cx="1458853" cy="276999"/>
          </a:xfrm>
          <a:prstGeom prst="rect">
            <a:avLst/>
          </a:prstGeom>
          <a:gradFill>
            <a:gsLst>
              <a:gs pos="0">
                <a:schemeClr val="tx1"/>
              </a:gs>
              <a:gs pos="100000">
                <a:schemeClr val="tx1">
                  <a:alpha val="3000"/>
                </a:schemeClr>
              </a:gs>
            </a:gsLst>
            <a:lin ang="0" scaled="1"/>
          </a:gradFill>
          <a:ln>
            <a:gradFill flip="none" rotWithShape="1">
              <a:gsLst>
                <a:gs pos="0">
                  <a:schemeClr val="bg1">
                    <a:lumMod val="75000"/>
                  </a:schemeClr>
                </a:gs>
                <a:gs pos="100000">
                  <a:schemeClr val="bg1">
                    <a:lumMod val="75000"/>
                    <a:alpha val="0"/>
                  </a:schemeClr>
                </a:gs>
              </a:gsLst>
              <a:lin ang="0" scaled="1"/>
              <a:tileRect/>
            </a:gra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Pressurized Rover</a:t>
            </a:r>
          </a:p>
        </p:txBody>
      </p:sp>
      <p:grpSp>
        <p:nvGrpSpPr>
          <p:cNvPr id="14" name="Group 13">
            <a:extLst>
              <a:ext uri="{FF2B5EF4-FFF2-40B4-BE49-F238E27FC236}">
                <a16:creationId xmlns:a16="http://schemas.microsoft.com/office/drawing/2014/main" id="{94B95DA7-455D-41AE-90B7-CAF0F1005319}"/>
              </a:ext>
            </a:extLst>
          </p:cNvPr>
          <p:cNvGrpSpPr/>
          <p:nvPr/>
        </p:nvGrpSpPr>
        <p:grpSpPr>
          <a:xfrm>
            <a:off x="4474406" y="2381036"/>
            <a:ext cx="176788" cy="172176"/>
            <a:chOff x="4474406" y="2381036"/>
            <a:chExt cx="176788" cy="172176"/>
          </a:xfrm>
        </p:grpSpPr>
        <p:sp>
          <p:nvSpPr>
            <p:cNvPr id="32" name="Freeform 31">
              <a:extLst>
                <a:ext uri="{FF2B5EF4-FFF2-40B4-BE49-F238E27FC236}">
                  <a16:creationId xmlns:a16="http://schemas.microsoft.com/office/drawing/2014/main" id="{F75A32D1-49C6-B142-A0BD-FA4CAF530F16}"/>
                </a:ext>
              </a:extLst>
            </p:cNvPr>
            <p:cNvSpPr/>
            <p:nvPr/>
          </p:nvSpPr>
          <p:spPr>
            <a:xfrm>
              <a:off x="4474406" y="2381036"/>
              <a:ext cx="102998" cy="172176"/>
            </a:xfrm>
            <a:custGeom>
              <a:avLst/>
              <a:gdLst>
                <a:gd name="connsiteX0" fmla="*/ 60462 w 162038"/>
                <a:gd name="connsiteY0" fmla="*/ 0 h 270870"/>
                <a:gd name="connsiteX1" fmla="*/ 0 w 162038"/>
                <a:gd name="connsiteY1" fmla="*/ 0 h 270870"/>
                <a:gd name="connsiteX2" fmla="*/ 101576 w 162038"/>
                <a:gd name="connsiteY2" fmla="*/ 135435 h 270870"/>
                <a:gd name="connsiteX3" fmla="*/ 0 w 162038"/>
                <a:gd name="connsiteY3" fmla="*/ 270870 h 270870"/>
                <a:gd name="connsiteX4" fmla="*/ 60462 w 162038"/>
                <a:gd name="connsiteY4" fmla="*/ 270870 h 270870"/>
                <a:gd name="connsiteX5" fmla="*/ 162038 w 162038"/>
                <a:gd name="connsiteY5" fmla="*/ 135435 h 270870"/>
                <a:gd name="connsiteX6" fmla="*/ 60462 w 162038"/>
                <a:gd name="connsiteY6" fmla="*/ 0 h 270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2038" h="270870">
                  <a:moveTo>
                    <a:pt x="60462" y="0"/>
                  </a:moveTo>
                  <a:lnTo>
                    <a:pt x="0" y="0"/>
                  </a:lnTo>
                  <a:lnTo>
                    <a:pt x="101576" y="135435"/>
                  </a:lnTo>
                  <a:lnTo>
                    <a:pt x="0" y="270870"/>
                  </a:lnTo>
                  <a:lnTo>
                    <a:pt x="60462" y="270870"/>
                  </a:lnTo>
                  <a:lnTo>
                    <a:pt x="162038" y="135435"/>
                  </a:lnTo>
                  <a:lnTo>
                    <a:pt x="60462" y="0"/>
                  </a:lnTo>
                  <a:close/>
                </a:path>
              </a:pathLst>
            </a:custGeom>
            <a:solidFill>
              <a:schemeClr val="bg1">
                <a:lumMod val="75000"/>
              </a:schemeClr>
            </a:solidFill>
            <a:ln w="476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Freeform 32">
              <a:extLst>
                <a:ext uri="{FF2B5EF4-FFF2-40B4-BE49-F238E27FC236}">
                  <a16:creationId xmlns:a16="http://schemas.microsoft.com/office/drawing/2014/main" id="{DBBC0D02-819F-4041-BF7B-A7754F170541}"/>
                </a:ext>
              </a:extLst>
            </p:cNvPr>
            <p:cNvSpPr/>
            <p:nvPr/>
          </p:nvSpPr>
          <p:spPr>
            <a:xfrm>
              <a:off x="4548196" y="2381036"/>
              <a:ext cx="102998" cy="172176"/>
            </a:xfrm>
            <a:custGeom>
              <a:avLst/>
              <a:gdLst>
                <a:gd name="connsiteX0" fmla="*/ 60462 w 162038"/>
                <a:gd name="connsiteY0" fmla="*/ 0 h 270870"/>
                <a:gd name="connsiteX1" fmla="*/ 0 w 162038"/>
                <a:gd name="connsiteY1" fmla="*/ 0 h 270870"/>
                <a:gd name="connsiteX2" fmla="*/ 101576 w 162038"/>
                <a:gd name="connsiteY2" fmla="*/ 135435 h 270870"/>
                <a:gd name="connsiteX3" fmla="*/ 0 w 162038"/>
                <a:gd name="connsiteY3" fmla="*/ 270870 h 270870"/>
                <a:gd name="connsiteX4" fmla="*/ 60462 w 162038"/>
                <a:gd name="connsiteY4" fmla="*/ 270870 h 270870"/>
                <a:gd name="connsiteX5" fmla="*/ 162038 w 162038"/>
                <a:gd name="connsiteY5" fmla="*/ 135435 h 270870"/>
                <a:gd name="connsiteX6" fmla="*/ 60462 w 162038"/>
                <a:gd name="connsiteY6" fmla="*/ 0 h 270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2038" h="270870">
                  <a:moveTo>
                    <a:pt x="60462" y="0"/>
                  </a:moveTo>
                  <a:lnTo>
                    <a:pt x="0" y="0"/>
                  </a:lnTo>
                  <a:lnTo>
                    <a:pt x="101576" y="135435"/>
                  </a:lnTo>
                  <a:lnTo>
                    <a:pt x="0" y="270870"/>
                  </a:lnTo>
                  <a:lnTo>
                    <a:pt x="60462" y="270870"/>
                  </a:lnTo>
                  <a:lnTo>
                    <a:pt x="162038" y="135435"/>
                  </a:lnTo>
                  <a:lnTo>
                    <a:pt x="60462" y="0"/>
                  </a:lnTo>
                  <a:close/>
                </a:path>
              </a:pathLst>
            </a:custGeom>
            <a:solidFill>
              <a:schemeClr val="bg1">
                <a:lumMod val="75000"/>
              </a:schemeClr>
            </a:solidFill>
            <a:ln w="476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8" name="Group 7">
            <a:extLst>
              <a:ext uri="{FF2B5EF4-FFF2-40B4-BE49-F238E27FC236}">
                <a16:creationId xmlns:a16="http://schemas.microsoft.com/office/drawing/2014/main" id="{8D2C2824-DC30-4D6E-97EE-E0FCF02F2EBA}"/>
              </a:ext>
            </a:extLst>
          </p:cNvPr>
          <p:cNvGrpSpPr/>
          <p:nvPr/>
        </p:nvGrpSpPr>
        <p:grpSpPr>
          <a:xfrm>
            <a:off x="1453027" y="1731649"/>
            <a:ext cx="1864106" cy="461665"/>
            <a:chOff x="1453027" y="1579722"/>
            <a:chExt cx="1864106" cy="461665"/>
          </a:xfrm>
        </p:grpSpPr>
        <p:sp>
          <p:nvSpPr>
            <p:cNvPr id="34" name="TextBox 33">
              <a:extLst>
                <a:ext uri="{FF2B5EF4-FFF2-40B4-BE49-F238E27FC236}">
                  <a16:creationId xmlns:a16="http://schemas.microsoft.com/office/drawing/2014/main" id="{419E6714-4F4B-9F46-8FDC-1A3689EFBF72}"/>
                </a:ext>
              </a:extLst>
            </p:cNvPr>
            <p:cNvSpPr txBox="1"/>
            <p:nvPr/>
          </p:nvSpPr>
          <p:spPr>
            <a:xfrm>
              <a:off x="1453027" y="1579722"/>
              <a:ext cx="1864106" cy="461665"/>
            </a:xfrm>
            <a:prstGeom prst="rect">
              <a:avLst/>
            </a:prstGeom>
            <a:gradFill>
              <a:gsLst>
                <a:gs pos="0">
                  <a:schemeClr val="tx1"/>
                </a:gs>
                <a:gs pos="100000">
                  <a:schemeClr val="tx1">
                    <a:alpha val="3000"/>
                  </a:schemeClr>
                </a:gs>
              </a:gsLst>
              <a:lin ang="0" scaled="1"/>
            </a:gradFill>
            <a:ln>
              <a:gradFill flip="none" rotWithShape="1">
                <a:gsLst>
                  <a:gs pos="0">
                    <a:schemeClr val="bg1">
                      <a:lumMod val="75000"/>
                    </a:schemeClr>
                  </a:gs>
                  <a:gs pos="100000">
                    <a:schemeClr val="bg1">
                      <a:lumMod val="75000"/>
                      <a:alpha val="0"/>
                    </a:schemeClr>
                  </a:gs>
                </a:gsLst>
                <a:lin ang="0" scaled="1"/>
                <a:tileRect/>
              </a:gra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In-Situ Resource Utilization (ISRU)</a:t>
              </a:r>
            </a:p>
          </p:txBody>
        </p:sp>
        <p:grpSp>
          <p:nvGrpSpPr>
            <p:cNvPr id="13" name="Group 12">
              <a:extLst>
                <a:ext uri="{FF2B5EF4-FFF2-40B4-BE49-F238E27FC236}">
                  <a16:creationId xmlns:a16="http://schemas.microsoft.com/office/drawing/2014/main" id="{89FD4153-0FF3-43C3-B687-54C0884F1768}"/>
                </a:ext>
              </a:extLst>
            </p:cNvPr>
            <p:cNvGrpSpPr/>
            <p:nvPr/>
          </p:nvGrpSpPr>
          <p:grpSpPr>
            <a:xfrm>
              <a:off x="1561776" y="1726685"/>
              <a:ext cx="176788" cy="172176"/>
              <a:chOff x="597408" y="2017995"/>
              <a:chExt cx="176788" cy="172176"/>
            </a:xfrm>
          </p:grpSpPr>
          <p:sp>
            <p:nvSpPr>
              <p:cNvPr id="36" name="Freeform 35">
                <a:extLst>
                  <a:ext uri="{FF2B5EF4-FFF2-40B4-BE49-F238E27FC236}">
                    <a16:creationId xmlns:a16="http://schemas.microsoft.com/office/drawing/2014/main" id="{F5A3D0F2-BB7D-F74E-AA92-799EBD9A4859}"/>
                  </a:ext>
                </a:extLst>
              </p:cNvPr>
              <p:cNvSpPr/>
              <p:nvPr/>
            </p:nvSpPr>
            <p:spPr>
              <a:xfrm>
                <a:off x="597408" y="2017995"/>
                <a:ext cx="102998" cy="172176"/>
              </a:xfrm>
              <a:custGeom>
                <a:avLst/>
                <a:gdLst>
                  <a:gd name="connsiteX0" fmla="*/ 60462 w 162038"/>
                  <a:gd name="connsiteY0" fmla="*/ 0 h 270870"/>
                  <a:gd name="connsiteX1" fmla="*/ 0 w 162038"/>
                  <a:gd name="connsiteY1" fmla="*/ 0 h 270870"/>
                  <a:gd name="connsiteX2" fmla="*/ 101576 w 162038"/>
                  <a:gd name="connsiteY2" fmla="*/ 135435 h 270870"/>
                  <a:gd name="connsiteX3" fmla="*/ 0 w 162038"/>
                  <a:gd name="connsiteY3" fmla="*/ 270870 h 270870"/>
                  <a:gd name="connsiteX4" fmla="*/ 60462 w 162038"/>
                  <a:gd name="connsiteY4" fmla="*/ 270870 h 270870"/>
                  <a:gd name="connsiteX5" fmla="*/ 162038 w 162038"/>
                  <a:gd name="connsiteY5" fmla="*/ 135435 h 270870"/>
                  <a:gd name="connsiteX6" fmla="*/ 60462 w 162038"/>
                  <a:gd name="connsiteY6" fmla="*/ 0 h 270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2038" h="270870">
                    <a:moveTo>
                      <a:pt x="60462" y="0"/>
                    </a:moveTo>
                    <a:lnTo>
                      <a:pt x="0" y="0"/>
                    </a:lnTo>
                    <a:lnTo>
                      <a:pt x="101576" y="135435"/>
                    </a:lnTo>
                    <a:lnTo>
                      <a:pt x="0" y="270870"/>
                    </a:lnTo>
                    <a:lnTo>
                      <a:pt x="60462" y="270870"/>
                    </a:lnTo>
                    <a:lnTo>
                      <a:pt x="162038" y="135435"/>
                    </a:lnTo>
                    <a:lnTo>
                      <a:pt x="60462" y="0"/>
                    </a:lnTo>
                    <a:close/>
                  </a:path>
                </a:pathLst>
              </a:custGeom>
              <a:solidFill>
                <a:schemeClr val="bg1">
                  <a:lumMod val="75000"/>
                </a:schemeClr>
              </a:solidFill>
              <a:ln w="476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Freeform 36">
                <a:extLst>
                  <a:ext uri="{FF2B5EF4-FFF2-40B4-BE49-F238E27FC236}">
                    <a16:creationId xmlns:a16="http://schemas.microsoft.com/office/drawing/2014/main" id="{7C1B73EB-FF0D-AC4C-8775-F46DFDDABBFD}"/>
                  </a:ext>
                </a:extLst>
              </p:cNvPr>
              <p:cNvSpPr/>
              <p:nvPr/>
            </p:nvSpPr>
            <p:spPr>
              <a:xfrm>
                <a:off x="671198" y="2017995"/>
                <a:ext cx="102998" cy="172176"/>
              </a:xfrm>
              <a:custGeom>
                <a:avLst/>
                <a:gdLst>
                  <a:gd name="connsiteX0" fmla="*/ 60462 w 162038"/>
                  <a:gd name="connsiteY0" fmla="*/ 0 h 270870"/>
                  <a:gd name="connsiteX1" fmla="*/ 0 w 162038"/>
                  <a:gd name="connsiteY1" fmla="*/ 0 h 270870"/>
                  <a:gd name="connsiteX2" fmla="*/ 101576 w 162038"/>
                  <a:gd name="connsiteY2" fmla="*/ 135435 h 270870"/>
                  <a:gd name="connsiteX3" fmla="*/ 0 w 162038"/>
                  <a:gd name="connsiteY3" fmla="*/ 270870 h 270870"/>
                  <a:gd name="connsiteX4" fmla="*/ 60462 w 162038"/>
                  <a:gd name="connsiteY4" fmla="*/ 270870 h 270870"/>
                  <a:gd name="connsiteX5" fmla="*/ 162038 w 162038"/>
                  <a:gd name="connsiteY5" fmla="*/ 135435 h 270870"/>
                  <a:gd name="connsiteX6" fmla="*/ 60462 w 162038"/>
                  <a:gd name="connsiteY6" fmla="*/ 0 h 270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2038" h="270870">
                    <a:moveTo>
                      <a:pt x="60462" y="0"/>
                    </a:moveTo>
                    <a:lnTo>
                      <a:pt x="0" y="0"/>
                    </a:lnTo>
                    <a:lnTo>
                      <a:pt x="101576" y="135435"/>
                    </a:lnTo>
                    <a:lnTo>
                      <a:pt x="0" y="270870"/>
                    </a:lnTo>
                    <a:lnTo>
                      <a:pt x="60462" y="270870"/>
                    </a:lnTo>
                    <a:lnTo>
                      <a:pt x="162038" y="135435"/>
                    </a:lnTo>
                    <a:lnTo>
                      <a:pt x="60462" y="0"/>
                    </a:lnTo>
                    <a:close/>
                  </a:path>
                </a:pathLst>
              </a:custGeom>
              <a:solidFill>
                <a:schemeClr val="bg1">
                  <a:lumMod val="75000"/>
                </a:schemeClr>
              </a:solidFill>
              <a:ln w="476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sp>
        <p:nvSpPr>
          <p:cNvPr id="38" name="TextBox 37">
            <a:extLst>
              <a:ext uri="{FF2B5EF4-FFF2-40B4-BE49-F238E27FC236}">
                <a16:creationId xmlns:a16="http://schemas.microsoft.com/office/drawing/2014/main" id="{EC8080DF-B344-5842-8EC8-95A3FD996781}"/>
              </a:ext>
            </a:extLst>
          </p:cNvPr>
          <p:cNvSpPr txBox="1"/>
          <p:nvPr/>
        </p:nvSpPr>
        <p:spPr>
          <a:xfrm>
            <a:off x="7229354" y="1132752"/>
            <a:ext cx="1322510" cy="276999"/>
          </a:xfrm>
          <a:prstGeom prst="rect">
            <a:avLst/>
          </a:prstGeom>
          <a:gradFill>
            <a:gsLst>
              <a:gs pos="0">
                <a:schemeClr val="tx1"/>
              </a:gs>
              <a:gs pos="100000">
                <a:schemeClr val="tx1">
                  <a:alpha val="3000"/>
                </a:schemeClr>
              </a:gs>
            </a:gsLst>
            <a:lin ang="0" scaled="1"/>
          </a:gradFill>
          <a:ln>
            <a:gradFill flip="none" rotWithShape="1">
              <a:gsLst>
                <a:gs pos="0">
                  <a:schemeClr val="bg1">
                    <a:lumMod val="75000"/>
                  </a:schemeClr>
                </a:gs>
                <a:gs pos="100000">
                  <a:schemeClr val="bg1">
                    <a:lumMod val="75000"/>
                    <a:alpha val="0"/>
                  </a:schemeClr>
                </a:gs>
              </a:gsLst>
              <a:lin ang="0" scaled="1"/>
              <a:tileRect/>
            </a:gra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Surface Habitat</a:t>
            </a:r>
          </a:p>
        </p:txBody>
      </p:sp>
      <p:grpSp>
        <p:nvGrpSpPr>
          <p:cNvPr id="10" name="Group 9">
            <a:extLst>
              <a:ext uri="{FF2B5EF4-FFF2-40B4-BE49-F238E27FC236}">
                <a16:creationId xmlns:a16="http://schemas.microsoft.com/office/drawing/2014/main" id="{EC5855EA-F6EC-4048-A419-F637E05343F2}"/>
              </a:ext>
            </a:extLst>
          </p:cNvPr>
          <p:cNvGrpSpPr/>
          <p:nvPr/>
        </p:nvGrpSpPr>
        <p:grpSpPr>
          <a:xfrm>
            <a:off x="8478074" y="1185164"/>
            <a:ext cx="176788" cy="172176"/>
            <a:chOff x="8478074" y="1185164"/>
            <a:chExt cx="176788" cy="172176"/>
          </a:xfrm>
        </p:grpSpPr>
        <p:sp>
          <p:nvSpPr>
            <p:cNvPr id="40" name="Freeform 39">
              <a:extLst>
                <a:ext uri="{FF2B5EF4-FFF2-40B4-BE49-F238E27FC236}">
                  <a16:creationId xmlns:a16="http://schemas.microsoft.com/office/drawing/2014/main" id="{2D0B36F0-90EA-3443-911F-4A99253E3557}"/>
                </a:ext>
              </a:extLst>
            </p:cNvPr>
            <p:cNvSpPr/>
            <p:nvPr/>
          </p:nvSpPr>
          <p:spPr>
            <a:xfrm>
              <a:off x="8478074" y="1185164"/>
              <a:ext cx="102998" cy="172176"/>
            </a:xfrm>
            <a:custGeom>
              <a:avLst/>
              <a:gdLst>
                <a:gd name="connsiteX0" fmla="*/ 60462 w 162038"/>
                <a:gd name="connsiteY0" fmla="*/ 0 h 270870"/>
                <a:gd name="connsiteX1" fmla="*/ 0 w 162038"/>
                <a:gd name="connsiteY1" fmla="*/ 0 h 270870"/>
                <a:gd name="connsiteX2" fmla="*/ 101576 w 162038"/>
                <a:gd name="connsiteY2" fmla="*/ 135435 h 270870"/>
                <a:gd name="connsiteX3" fmla="*/ 0 w 162038"/>
                <a:gd name="connsiteY3" fmla="*/ 270870 h 270870"/>
                <a:gd name="connsiteX4" fmla="*/ 60462 w 162038"/>
                <a:gd name="connsiteY4" fmla="*/ 270870 h 270870"/>
                <a:gd name="connsiteX5" fmla="*/ 162038 w 162038"/>
                <a:gd name="connsiteY5" fmla="*/ 135435 h 270870"/>
                <a:gd name="connsiteX6" fmla="*/ 60462 w 162038"/>
                <a:gd name="connsiteY6" fmla="*/ 0 h 270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2038" h="270870">
                  <a:moveTo>
                    <a:pt x="60462" y="0"/>
                  </a:moveTo>
                  <a:lnTo>
                    <a:pt x="0" y="0"/>
                  </a:lnTo>
                  <a:lnTo>
                    <a:pt x="101576" y="135435"/>
                  </a:lnTo>
                  <a:lnTo>
                    <a:pt x="0" y="270870"/>
                  </a:lnTo>
                  <a:lnTo>
                    <a:pt x="60462" y="270870"/>
                  </a:lnTo>
                  <a:lnTo>
                    <a:pt x="162038" y="135435"/>
                  </a:lnTo>
                  <a:lnTo>
                    <a:pt x="60462" y="0"/>
                  </a:lnTo>
                  <a:close/>
                </a:path>
              </a:pathLst>
            </a:custGeom>
            <a:solidFill>
              <a:schemeClr val="bg1">
                <a:lumMod val="75000"/>
              </a:schemeClr>
            </a:solidFill>
            <a:ln w="476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Freeform 40">
              <a:extLst>
                <a:ext uri="{FF2B5EF4-FFF2-40B4-BE49-F238E27FC236}">
                  <a16:creationId xmlns:a16="http://schemas.microsoft.com/office/drawing/2014/main" id="{02FDF387-4E2E-184F-A831-65D17ACFE57B}"/>
                </a:ext>
              </a:extLst>
            </p:cNvPr>
            <p:cNvSpPr/>
            <p:nvPr/>
          </p:nvSpPr>
          <p:spPr>
            <a:xfrm>
              <a:off x="8551864" y="1185164"/>
              <a:ext cx="102998" cy="172176"/>
            </a:xfrm>
            <a:custGeom>
              <a:avLst/>
              <a:gdLst>
                <a:gd name="connsiteX0" fmla="*/ 60462 w 162038"/>
                <a:gd name="connsiteY0" fmla="*/ 0 h 270870"/>
                <a:gd name="connsiteX1" fmla="*/ 0 w 162038"/>
                <a:gd name="connsiteY1" fmla="*/ 0 h 270870"/>
                <a:gd name="connsiteX2" fmla="*/ 101576 w 162038"/>
                <a:gd name="connsiteY2" fmla="*/ 135435 h 270870"/>
                <a:gd name="connsiteX3" fmla="*/ 0 w 162038"/>
                <a:gd name="connsiteY3" fmla="*/ 270870 h 270870"/>
                <a:gd name="connsiteX4" fmla="*/ 60462 w 162038"/>
                <a:gd name="connsiteY4" fmla="*/ 270870 h 270870"/>
                <a:gd name="connsiteX5" fmla="*/ 162038 w 162038"/>
                <a:gd name="connsiteY5" fmla="*/ 135435 h 270870"/>
                <a:gd name="connsiteX6" fmla="*/ 60462 w 162038"/>
                <a:gd name="connsiteY6" fmla="*/ 0 h 270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2038" h="270870">
                  <a:moveTo>
                    <a:pt x="60462" y="0"/>
                  </a:moveTo>
                  <a:lnTo>
                    <a:pt x="0" y="0"/>
                  </a:lnTo>
                  <a:lnTo>
                    <a:pt x="101576" y="135435"/>
                  </a:lnTo>
                  <a:lnTo>
                    <a:pt x="0" y="270870"/>
                  </a:lnTo>
                  <a:lnTo>
                    <a:pt x="60462" y="270870"/>
                  </a:lnTo>
                  <a:lnTo>
                    <a:pt x="162038" y="135435"/>
                  </a:lnTo>
                  <a:lnTo>
                    <a:pt x="60462" y="0"/>
                  </a:lnTo>
                  <a:close/>
                </a:path>
              </a:pathLst>
            </a:custGeom>
            <a:solidFill>
              <a:schemeClr val="bg1">
                <a:lumMod val="75000"/>
              </a:schemeClr>
            </a:solidFill>
            <a:ln w="476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42" name="TextBox 41">
            <a:extLst>
              <a:ext uri="{FF2B5EF4-FFF2-40B4-BE49-F238E27FC236}">
                <a16:creationId xmlns:a16="http://schemas.microsoft.com/office/drawing/2014/main" id="{F30A4AA4-71EE-B74C-9D0C-E63B927BE7BD}"/>
              </a:ext>
            </a:extLst>
          </p:cNvPr>
          <p:cNvSpPr txBox="1"/>
          <p:nvPr/>
        </p:nvSpPr>
        <p:spPr>
          <a:xfrm>
            <a:off x="2151529" y="1058489"/>
            <a:ext cx="1631207" cy="276999"/>
          </a:xfrm>
          <a:prstGeom prst="rect">
            <a:avLst/>
          </a:prstGeom>
          <a:gradFill>
            <a:gsLst>
              <a:gs pos="0">
                <a:schemeClr val="tx1"/>
              </a:gs>
              <a:gs pos="100000">
                <a:schemeClr val="tx1">
                  <a:alpha val="3000"/>
                </a:schemeClr>
              </a:gs>
            </a:gsLst>
            <a:lin ang="0" scaled="1"/>
          </a:gradFill>
          <a:ln>
            <a:gradFill flip="none" rotWithShape="1">
              <a:gsLst>
                <a:gs pos="0">
                  <a:schemeClr val="bg1">
                    <a:lumMod val="75000"/>
                  </a:schemeClr>
                </a:gs>
                <a:gs pos="100000">
                  <a:schemeClr val="bg1">
                    <a:lumMod val="75000"/>
                    <a:alpha val="0"/>
                  </a:schemeClr>
                </a:gs>
              </a:gsLst>
              <a:lin ang="0" scaled="1"/>
              <a:tileRect/>
            </a:gra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Comm, Nav, Power</a:t>
            </a:r>
          </a:p>
        </p:txBody>
      </p:sp>
      <p:grpSp>
        <p:nvGrpSpPr>
          <p:cNvPr id="7" name="Group 6">
            <a:extLst>
              <a:ext uri="{FF2B5EF4-FFF2-40B4-BE49-F238E27FC236}">
                <a16:creationId xmlns:a16="http://schemas.microsoft.com/office/drawing/2014/main" id="{7DD6DCE9-3CFC-4AB3-8E97-09DEECDE02A4}"/>
              </a:ext>
            </a:extLst>
          </p:cNvPr>
          <p:cNvGrpSpPr/>
          <p:nvPr/>
        </p:nvGrpSpPr>
        <p:grpSpPr>
          <a:xfrm>
            <a:off x="3707694" y="1110901"/>
            <a:ext cx="176788" cy="172176"/>
            <a:chOff x="3707694" y="1110901"/>
            <a:chExt cx="176788" cy="172176"/>
          </a:xfrm>
        </p:grpSpPr>
        <p:sp>
          <p:nvSpPr>
            <p:cNvPr id="44" name="Freeform 43">
              <a:extLst>
                <a:ext uri="{FF2B5EF4-FFF2-40B4-BE49-F238E27FC236}">
                  <a16:creationId xmlns:a16="http://schemas.microsoft.com/office/drawing/2014/main" id="{B1ED78C3-CEDC-E546-A9EB-F18B860A4DCF}"/>
                </a:ext>
              </a:extLst>
            </p:cNvPr>
            <p:cNvSpPr/>
            <p:nvPr/>
          </p:nvSpPr>
          <p:spPr>
            <a:xfrm>
              <a:off x="3707694" y="1110901"/>
              <a:ext cx="102998" cy="172176"/>
            </a:xfrm>
            <a:custGeom>
              <a:avLst/>
              <a:gdLst>
                <a:gd name="connsiteX0" fmla="*/ 60462 w 162038"/>
                <a:gd name="connsiteY0" fmla="*/ 0 h 270870"/>
                <a:gd name="connsiteX1" fmla="*/ 0 w 162038"/>
                <a:gd name="connsiteY1" fmla="*/ 0 h 270870"/>
                <a:gd name="connsiteX2" fmla="*/ 101576 w 162038"/>
                <a:gd name="connsiteY2" fmla="*/ 135435 h 270870"/>
                <a:gd name="connsiteX3" fmla="*/ 0 w 162038"/>
                <a:gd name="connsiteY3" fmla="*/ 270870 h 270870"/>
                <a:gd name="connsiteX4" fmla="*/ 60462 w 162038"/>
                <a:gd name="connsiteY4" fmla="*/ 270870 h 270870"/>
                <a:gd name="connsiteX5" fmla="*/ 162038 w 162038"/>
                <a:gd name="connsiteY5" fmla="*/ 135435 h 270870"/>
                <a:gd name="connsiteX6" fmla="*/ 60462 w 162038"/>
                <a:gd name="connsiteY6" fmla="*/ 0 h 270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2038" h="270870">
                  <a:moveTo>
                    <a:pt x="60462" y="0"/>
                  </a:moveTo>
                  <a:lnTo>
                    <a:pt x="0" y="0"/>
                  </a:lnTo>
                  <a:lnTo>
                    <a:pt x="101576" y="135435"/>
                  </a:lnTo>
                  <a:lnTo>
                    <a:pt x="0" y="270870"/>
                  </a:lnTo>
                  <a:lnTo>
                    <a:pt x="60462" y="270870"/>
                  </a:lnTo>
                  <a:lnTo>
                    <a:pt x="162038" y="135435"/>
                  </a:lnTo>
                  <a:lnTo>
                    <a:pt x="60462" y="0"/>
                  </a:lnTo>
                  <a:close/>
                </a:path>
              </a:pathLst>
            </a:custGeom>
            <a:solidFill>
              <a:schemeClr val="bg1">
                <a:lumMod val="75000"/>
              </a:schemeClr>
            </a:solidFill>
            <a:ln w="476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Freeform 44">
              <a:extLst>
                <a:ext uri="{FF2B5EF4-FFF2-40B4-BE49-F238E27FC236}">
                  <a16:creationId xmlns:a16="http://schemas.microsoft.com/office/drawing/2014/main" id="{91BC4379-CCB3-2C48-B3D7-60B7EA989A06}"/>
                </a:ext>
              </a:extLst>
            </p:cNvPr>
            <p:cNvSpPr/>
            <p:nvPr/>
          </p:nvSpPr>
          <p:spPr>
            <a:xfrm>
              <a:off x="3781484" y="1110901"/>
              <a:ext cx="102998" cy="172176"/>
            </a:xfrm>
            <a:custGeom>
              <a:avLst/>
              <a:gdLst>
                <a:gd name="connsiteX0" fmla="*/ 60462 w 162038"/>
                <a:gd name="connsiteY0" fmla="*/ 0 h 270870"/>
                <a:gd name="connsiteX1" fmla="*/ 0 w 162038"/>
                <a:gd name="connsiteY1" fmla="*/ 0 h 270870"/>
                <a:gd name="connsiteX2" fmla="*/ 101576 w 162038"/>
                <a:gd name="connsiteY2" fmla="*/ 135435 h 270870"/>
                <a:gd name="connsiteX3" fmla="*/ 0 w 162038"/>
                <a:gd name="connsiteY3" fmla="*/ 270870 h 270870"/>
                <a:gd name="connsiteX4" fmla="*/ 60462 w 162038"/>
                <a:gd name="connsiteY4" fmla="*/ 270870 h 270870"/>
                <a:gd name="connsiteX5" fmla="*/ 162038 w 162038"/>
                <a:gd name="connsiteY5" fmla="*/ 135435 h 270870"/>
                <a:gd name="connsiteX6" fmla="*/ 60462 w 162038"/>
                <a:gd name="connsiteY6" fmla="*/ 0 h 270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2038" h="270870">
                  <a:moveTo>
                    <a:pt x="60462" y="0"/>
                  </a:moveTo>
                  <a:lnTo>
                    <a:pt x="0" y="0"/>
                  </a:lnTo>
                  <a:lnTo>
                    <a:pt x="101576" y="135435"/>
                  </a:lnTo>
                  <a:lnTo>
                    <a:pt x="0" y="270870"/>
                  </a:lnTo>
                  <a:lnTo>
                    <a:pt x="60462" y="270870"/>
                  </a:lnTo>
                  <a:lnTo>
                    <a:pt x="162038" y="135435"/>
                  </a:lnTo>
                  <a:lnTo>
                    <a:pt x="60462" y="0"/>
                  </a:lnTo>
                  <a:close/>
                </a:path>
              </a:pathLst>
            </a:custGeom>
            <a:solidFill>
              <a:schemeClr val="bg1">
                <a:lumMod val="75000"/>
              </a:schemeClr>
            </a:solidFill>
            <a:ln w="476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6" name="Group 5">
            <a:extLst>
              <a:ext uri="{FF2B5EF4-FFF2-40B4-BE49-F238E27FC236}">
                <a16:creationId xmlns:a16="http://schemas.microsoft.com/office/drawing/2014/main" id="{FA87D6BB-02D3-4D9D-8447-7F1269613E7C}"/>
              </a:ext>
            </a:extLst>
          </p:cNvPr>
          <p:cNvGrpSpPr/>
          <p:nvPr/>
        </p:nvGrpSpPr>
        <p:grpSpPr>
          <a:xfrm>
            <a:off x="278410" y="2943850"/>
            <a:ext cx="176788" cy="172176"/>
            <a:chOff x="278410" y="2943850"/>
            <a:chExt cx="176788" cy="172176"/>
          </a:xfrm>
        </p:grpSpPr>
        <p:sp>
          <p:nvSpPr>
            <p:cNvPr id="48" name="Freeform 47">
              <a:extLst>
                <a:ext uri="{FF2B5EF4-FFF2-40B4-BE49-F238E27FC236}">
                  <a16:creationId xmlns:a16="http://schemas.microsoft.com/office/drawing/2014/main" id="{B560BAF0-72DD-7440-AEBF-AD26740077E3}"/>
                </a:ext>
              </a:extLst>
            </p:cNvPr>
            <p:cNvSpPr/>
            <p:nvPr/>
          </p:nvSpPr>
          <p:spPr>
            <a:xfrm>
              <a:off x="278410" y="2943850"/>
              <a:ext cx="102998" cy="172176"/>
            </a:xfrm>
            <a:custGeom>
              <a:avLst/>
              <a:gdLst>
                <a:gd name="connsiteX0" fmla="*/ 60462 w 162038"/>
                <a:gd name="connsiteY0" fmla="*/ 0 h 270870"/>
                <a:gd name="connsiteX1" fmla="*/ 0 w 162038"/>
                <a:gd name="connsiteY1" fmla="*/ 0 h 270870"/>
                <a:gd name="connsiteX2" fmla="*/ 101576 w 162038"/>
                <a:gd name="connsiteY2" fmla="*/ 135435 h 270870"/>
                <a:gd name="connsiteX3" fmla="*/ 0 w 162038"/>
                <a:gd name="connsiteY3" fmla="*/ 270870 h 270870"/>
                <a:gd name="connsiteX4" fmla="*/ 60462 w 162038"/>
                <a:gd name="connsiteY4" fmla="*/ 270870 h 270870"/>
                <a:gd name="connsiteX5" fmla="*/ 162038 w 162038"/>
                <a:gd name="connsiteY5" fmla="*/ 135435 h 270870"/>
                <a:gd name="connsiteX6" fmla="*/ 60462 w 162038"/>
                <a:gd name="connsiteY6" fmla="*/ 0 h 270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2038" h="270870">
                  <a:moveTo>
                    <a:pt x="60462" y="0"/>
                  </a:moveTo>
                  <a:lnTo>
                    <a:pt x="0" y="0"/>
                  </a:lnTo>
                  <a:lnTo>
                    <a:pt x="101576" y="135435"/>
                  </a:lnTo>
                  <a:lnTo>
                    <a:pt x="0" y="270870"/>
                  </a:lnTo>
                  <a:lnTo>
                    <a:pt x="60462" y="270870"/>
                  </a:lnTo>
                  <a:lnTo>
                    <a:pt x="162038" y="135435"/>
                  </a:lnTo>
                  <a:lnTo>
                    <a:pt x="60462" y="0"/>
                  </a:lnTo>
                  <a:close/>
                </a:path>
              </a:pathLst>
            </a:custGeom>
            <a:solidFill>
              <a:schemeClr val="bg1">
                <a:lumMod val="75000"/>
              </a:schemeClr>
            </a:solidFill>
            <a:ln w="476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Freeform 48">
              <a:extLst>
                <a:ext uri="{FF2B5EF4-FFF2-40B4-BE49-F238E27FC236}">
                  <a16:creationId xmlns:a16="http://schemas.microsoft.com/office/drawing/2014/main" id="{F879B05F-A158-A64B-9872-A8BBED9C32A3}"/>
                </a:ext>
              </a:extLst>
            </p:cNvPr>
            <p:cNvSpPr/>
            <p:nvPr/>
          </p:nvSpPr>
          <p:spPr>
            <a:xfrm>
              <a:off x="352200" y="2943850"/>
              <a:ext cx="102998" cy="172176"/>
            </a:xfrm>
            <a:custGeom>
              <a:avLst/>
              <a:gdLst>
                <a:gd name="connsiteX0" fmla="*/ 60462 w 162038"/>
                <a:gd name="connsiteY0" fmla="*/ 0 h 270870"/>
                <a:gd name="connsiteX1" fmla="*/ 0 w 162038"/>
                <a:gd name="connsiteY1" fmla="*/ 0 h 270870"/>
                <a:gd name="connsiteX2" fmla="*/ 101576 w 162038"/>
                <a:gd name="connsiteY2" fmla="*/ 135435 h 270870"/>
                <a:gd name="connsiteX3" fmla="*/ 0 w 162038"/>
                <a:gd name="connsiteY3" fmla="*/ 270870 h 270870"/>
                <a:gd name="connsiteX4" fmla="*/ 60462 w 162038"/>
                <a:gd name="connsiteY4" fmla="*/ 270870 h 270870"/>
                <a:gd name="connsiteX5" fmla="*/ 162038 w 162038"/>
                <a:gd name="connsiteY5" fmla="*/ 135435 h 270870"/>
                <a:gd name="connsiteX6" fmla="*/ 60462 w 162038"/>
                <a:gd name="connsiteY6" fmla="*/ 0 h 270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2038" h="270870">
                  <a:moveTo>
                    <a:pt x="60462" y="0"/>
                  </a:moveTo>
                  <a:lnTo>
                    <a:pt x="0" y="0"/>
                  </a:lnTo>
                  <a:lnTo>
                    <a:pt x="101576" y="135435"/>
                  </a:lnTo>
                  <a:lnTo>
                    <a:pt x="0" y="270870"/>
                  </a:lnTo>
                  <a:lnTo>
                    <a:pt x="60462" y="270870"/>
                  </a:lnTo>
                  <a:lnTo>
                    <a:pt x="162038" y="135435"/>
                  </a:lnTo>
                  <a:lnTo>
                    <a:pt x="60462" y="0"/>
                  </a:lnTo>
                  <a:close/>
                </a:path>
              </a:pathLst>
            </a:custGeom>
            <a:solidFill>
              <a:schemeClr val="bg1">
                <a:lumMod val="75000"/>
              </a:schemeClr>
            </a:solidFill>
            <a:ln w="476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50" name="TextBox 49">
            <a:extLst>
              <a:ext uri="{FF2B5EF4-FFF2-40B4-BE49-F238E27FC236}">
                <a16:creationId xmlns:a16="http://schemas.microsoft.com/office/drawing/2014/main" id="{B02018D3-92AA-804E-8A6D-F25C220BA2BF}"/>
              </a:ext>
            </a:extLst>
          </p:cNvPr>
          <p:cNvSpPr txBox="1"/>
          <p:nvPr/>
        </p:nvSpPr>
        <p:spPr>
          <a:xfrm>
            <a:off x="5213009" y="3416015"/>
            <a:ext cx="1062021" cy="276999"/>
          </a:xfrm>
          <a:prstGeom prst="rect">
            <a:avLst/>
          </a:prstGeom>
          <a:gradFill>
            <a:gsLst>
              <a:gs pos="0">
                <a:schemeClr val="tx1"/>
              </a:gs>
              <a:gs pos="100000">
                <a:schemeClr val="tx1">
                  <a:alpha val="3000"/>
                </a:schemeClr>
              </a:gs>
            </a:gsLst>
            <a:lin ang="0" scaled="1"/>
          </a:gradFill>
          <a:ln>
            <a:gradFill flip="none" rotWithShape="1">
              <a:gsLst>
                <a:gs pos="0">
                  <a:schemeClr val="bg1">
                    <a:lumMod val="75000"/>
                  </a:schemeClr>
                </a:gs>
                <a:gs pos="100000">
                  <a:schemeClr val="bg1">
                    <a:lumMod val="75000"/>
                    <a:alpha val="0"/>
                  </a:schemeClr>
                </a:gs>
              </a:gsLst>
              <a:lin ang="0" scaled="1"/>
              <a:tileRect/>
            </a:gra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Spacesuits</a:t>
            </a:r>
          </a:p>
        </p:txBody>
      </p:sp>
      <p:grpSp>
        <p:nvGrpSpPr>
          <p:cNvPr id="5" name="Group 4">
            <a:extLst>
              <a:ext uri="{FF2B5EF4-FFF2-40B4-BE49-F238E27FC236}">
                <a16:creationId xmlns:a16="http://schemas.microsoft.com/office/drawing/2014/main" id="{4E83A180-1239-421B-91AD-BE979E3EDF04}"/>
              </a:ext>
            </a:extLst>
          </p:cNvPr>
          <p:cNvGrpSpPr/>
          <p:nvPr/>
        </p:nvGrpSpPr>
        <p:grpSpPr>
          <a:xfrm>
            <a:off x="6200377" y="3468427"/>
            <a:ext cx="176788" cy="172176"/>
            <a:chOff x="6200377" y="3468427"/>
            <a:chExt cx="176788" cy="172176"/>
          </a:xfrm>
        </p:grpSpPr>
        <p:sp>
          <p:nvSpPr>
            <p:cNvPr id="52" name="Freeform 51">
              <a:extLst>
                <a:ext uri="{FF2B5EF4-FFF2-40B4-BE49-F238E27FC236}">
                  <a16:creationId xmlns:a16="http://schemas.microsoft.com/office/drawing/2014/main" id="{21399883-B439-304C-9FDB-0FD6D115FF15}"/>
                </a:ext>
              </a:extLst>
            </p:cNvPr>
            <p:cNvSpPr/>
            <p:nvPr/>
          </p:nvSpPr>
          <p:spPr>
            <a:xfrm>
              <a:off x="6200377" y="3468427"/>
              <a:ext cx="102998" cy="172176"/>
            </a:xfrm>
            <a:custGeom>
              <a:avLst/>
              <a:gdLst>
                <a:gd name="connsiteX0" fmla="*/ 60462 w 162038"/>
                <a:gd name="connsiteY0" fmla="*/ 0 h 270870"/>
                <a:gd name="connsiteX1" fmla="*/ 0 w 162038"/>
                <a:gd name="connsiteY1" fmla="*/ 0 h 270870"/>
                <a:gd name="connsiteX2" fmla="*/ 101576 w 162038"/>
                <a:gd name="connsiteY2" fmla="*/ 135435 h 270870"/>
                <a:gd name="connsiteX3" fmla="*/ 0 w 162038"/>
                <a:gd name="connsiteY3" fmla="*/ 270870 h 270870"/>
                <a:gd name="connsiteX4" fmla="*/ 60462 w 162038"/>
                <a:gd name="connsiteY4" fmla="*/ 270870 h 270870"/>
                <a:gd name="connsiteX5" fmla="*/ 162038 w 162038"/>
                <a:gd name="connsiteY5" fmla="*/ 135435 h 270870"/>
                <a:gd name="connsiteX6" fmla="*/ 60462 w 162038"/>
                <a:gd name="connsiteY6" fmla="*/ 0 h 270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2038" h="270870">
                  <a:moveTo>
                    <a:pt x="60462" y="0"/>
                  </a:moveTo>
                  <a:lnTo>
                    <a:pt x="0" y="0"/>
                  </a:lnTo>
                  <a:lnTo>
                    <a:pt x="101576" y="135435"/>
                  </a:lnTo>
                  <a:lnTo>
                    <a:pt x="0" y="270870"/>
                  </a:lnTo>
                  <a:lnTo>
                    <a:pt x="60462" y="270870"/>
                  </a:lnTo>
                  <a:lnTo>
                    <a:pt x="162038" y="135435"/>
                  </a:lnTo>
                  <a:lnTo>
                    <a:pt x="60462" y="0"/>
                  </a:lnTo>
                  <a:close/>
                </a:path>
              </a:pathLst>
            </a:custGeom>
            <a:solidFill>
              <a:schemeClr val="bg1">
                <a:lumMod val="75000"/>
              </a:schemeClr>
            </a:solidFill>
            <a:ln w="476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Freeform 52">
              <a:extLst>
                <a:ext uri="{FF2B5EF4-FFF2-40B4-BE49-F238E27FC236}">
                  <a16:creationId xmlns:a16="http://schemas.microsoft.com/office/drawing/2014/main" id="{B080FBFA-0EA1-DB4D-915F-76573A429A46}"/>
                </a:ext>
              </a:extLst>
            </p:cNvPr>
            <p:cNvSpPr/>
            <p:nvPr/>
          </p:nvSpPr>
          <p:spPr>
            <a:xfrm>
              <a:off x="6274167" y="3468427"/>
              <a:ext cx="102998" cy="172176"/>
            </a:xfrm>
            <a:custGeom>
              <a:avLst/>
              <a:gdLst>
                <a:gd name="connsiteX0" fmla="*/ 60462 w 162038"/>
                <a:gd name="connsiteY0" fmla="*/ 0 h 270870"/>
                <a:gd name="connsiteX1" fmla="*/ 0 w 162038"/>
                <a:gd name="connsiteY1" fmla="*/ 0 h 270870"/>
                <a:gd name="connsiteX2" fmla="*/ 101576 w 162038"/>
                <a:gd name="connsiteY2" fmla="*/ 135435 h 270870"/>
                <a:gd name="connsiteX3" fmla="*/ 0 w 162038"/>
                <a:gd name="connsiteY3" fmla="*/ 270870 h 270870"/>
                <a:gd name="connsiteX4" fmla="*/ 60462 w 162038"/>
                <a:gd name="connsiteY4" fmla="*/ 270870 h 270870"/>
                <a:gd name="connsiteX5" fmla="*/ 162038 w 162038"/>
                <a:gd name="connsiteY5" fmla="*/ 135435 h 270870"/>
                <a:gd name="connsiteX6" fmla="*/ 60462 w 162038"/>
                <a:gd name="connsiteY6" fmla="*/ 0 h 270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2038" h="270870">
                  <a:moveTo>
                    <a:pt x="60462" y="0"/>
                  </a:moveTo>
                  <a:lnTo>
                    <a:pt x="0" y="0"/>
                  </a:lnTo>
                  <a:lnTo>
                    <a:pt x="101576" y="135435"/>
                  </a:lnTo>
                  <a:lnTo>
                    <a:pt x="0" y="270870"/>
                  </a:lnTo>
                  <a:lnTo>
                    <a:pt x="60462" y="270870"/>
                  </a:lnTo>
                  <a:lnTo>
                    <a:pt x="162038" y="135435"/>
                  </a:lnTo>
                  <a:lnTo>
                    <a:pt x="60462" y="0"/>
                  </a:lnTo>
                  <a:close/>
                </a:path>
              </a:pathLst>
            </a:custGeom>
            <a:solidFill>
              <a:schemeClr val="bg1">
                <a:lumMod val="75000"/>
              </a:schemeClr>
            </a:solidFill>
            <a:ln w="476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3" name="TextBox 2">
            <a:extLst>
              <a:ext uri="{FF2B5EF4-FFF2-40B4-BE49-F238E27FC236}">
                <a16:creationId xmlns:a16="http://schemas.microsoft.com/office/drawing/2014/main" id="{C0E6F4A7-19A4-0C47-9B20-81B0ACFEB7AC}"/>
              </a:ext>
            </a:extLst>
          </p:cNvPr>
          <p:cNvSpPr txBox="1"/>
          <p:nvPr/>
        </p:nvSpPr>
        <p:spPr>
          <a:xfrm>
            <a:off x="8438358" y="6125767"/>
            <a:ext cx="3407984"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Artist’s illustration of Artemis Base Camp</a:t>
            </a:r>
          </a:p>
        </p:txBody>
      </p:sp>
      <p:pic>
        <p:nvPicPr>
          <p:cNvPr id="57" name="Picture 56">
            <a:extLst>
              <a:ext uri="{FF2B5EF4-FFF2-40B4-BE49-F238E27FC236}">
                <a16:creationId xmlns:a16="http://schemas.microsoft.com/office/drawing/2014/main" id="{B89111F8-307A-431E-BABB-40C272B7C8C3}"/>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78410" y="3220849"/>
            <a:ext cx="1985202" cy="2346388"/>
          </a:xfrm>
          <a:prstGeom prst="rect">
            <a:avLst/>
          </a:prstGeom>
          <a:ln w="3175">
            <a:solidFill>
              <a:schemeClr val="tx1">
                <a:lumMod val="65000"/>
                <a:lumOff val="35000"/>
              </a:schemeClr>
            </a:solidFill>
          </a:ln>
        </p:spPr>
      </p:pic>
      <p:sp>
        <p:nvSpPr>
          <p:cNvPr id="23" name="Rectangle 22">
            <a:extLst>
              <a:ext uri="{FF2B5EF4-FFF2-40B4-BE49-F238E27FC236}">
                <a16:creationId xmlns:a16="http://schemas.microsoft.com/office/drawing/2014/main" id="{929C54DC-6D64-4132-9176-474F87D84F30}"/>
              </a:ext>
            </a:extLst>
          </p:cNvPr>
          <p:cNvSpPr/>
          <p:nvPr/>
        </p:nvSpPr>
        <p:spPr>
          <a:xfrm>
            <a:off x="278410" y="2887964"/>
            <a:ext cx="1985202" cy="2679273"/>
          </a:xfrm>
          <a:prstGeom prst="rect">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2" name="Picture 11" descr="Logo&#10;&#10;Description automatically generated">
            <a:extLst>
              <a:ext uri="{FF2B5EF4-FFF2-40B4-BE49-F238E27FC236}">
                <a16:creationId xmlns:a16="http://schemas.microsoft.com/office/drawing/2014/main" id="{6C2E01DF-810B-4F3C-83B2-2D0D018727D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440705" y="-237907"/>
            <a:ext cx="10839902" cy="1604372"/>
          </a:xfrm>
          <a:prstGeom prst="rect">
            <a:avLst/>
          </a:prstGeom>
        </p:spPr>
      </p:pic>
    </p:spTree>
    <p:extLst>
      <p:ext uri="{BB962C8B-B14F-4D97-AF65-F5344CB8AC3E}">
        <p14:creationId xmlns:p14="http://schemas.microsoft.com/office/powerpoint/2010/main" val="1421038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E6156-D195-40E2-B54E-CC6DBCC61B3C}"/>
              </a:ext>
            </a:extLst>
          </p:cNvPr>
          <p:cNvSpPr>
            <a:spLocks noGrp="1"/>
          </p:cNvSpPr>
          <p:nvPr>
            <p:ph type="title"/>
          </p:nvPr>
        </p:nvSpPr>
        <p:spPr/>
        <p:txBody>
          <a:bodyPr/>
          <a:lstStyle/>
          <a:p>
            <a:r>
              <a:rPr lang="en-US" dirty="0"/>
              <a:t>Challenges for Artemis integration</a:t>
            </a:r>
          </a:p>
        </p:txBody>
      </p:sp>
      <p:sp>
        <p:nvSpPr>
          <p:cNvPr id="3" name="Content Placeholder 2">
            <a:extLst>
              <a:ext uri="{FF2B5EF4-FFF2-40B4-BE49-F238E27FC236}">
                <a16:creationId xmlns:a16="http://schemas.microsoft.com/office/drawing/2014/main" id="{3A81B764-1A4A-4F0F-92AE-0F5F43D899E1}"/>
              </a:ext>
            </a:extLst>
          </p:cNvPr>
          <p:cNvSpPr>
            <a:spLocks noGrp="1"/>
          </p:cNvSpPr>
          <p:nvPr>
            <p:ph idx="1"/>
          </p:nvPr>
        </p:nvSpPr>
        <p:spPr/>
        <p:txBody>
          <a:bodyPr>
            <a:normAutofit lnSpcReduction="10000"/>
          </a:bodyPr>
          <a:lstStyle/>
          <a:p>
            <a:r>
              <a:rPr lang="en-US" dirty="0"/>
              <a:t>Docking interface is new.  ISS pressurized elements used Common Berthing Mechanism.  ISS commercial crew and commercial cargo vehicles mostly using NASA Docking System (NDS) Block 1. Artemis using NDS Block 2 for landers, Gateway elements, and Orion.  </a:t>
            </a:r>
          </a:p>
          <a:p>
            <a:r>
              <a:rPr lang="en-US" dirty="0"/>
              <a:t>Not practical to physically mate vehicles for pre-flight tests</a:t>
            </a:r>
          </a:p>
          <a:p>
            <a:r>
              <a:rPr lang="en-US" dirty="0"/>
              <a:t>Use the lessons for mitigating risk for first time element mates in space for technical and sometimes also for schedule reasons</a:t>
            </a:r>
          </a:p>
          <a:p>
            <a:r>
              <a:rPr lang="en-US" dirty="0"/>
              <a:t>For reference, ISS used 3 different test setups to validate the CBM interfaces (one for mechanical latches; one for form and fit of the vestibule interfaces, and fluids jumpers; and adapter cables to test across the connector interfaces.  </a:t>
            </a:r>
          </a:p>
        </p:txBody>
      </p:sp>
    </p:spTree>
    <p:extLst>
      <p:ext uri="{BB962C8B-B14F-4D97-AF65-F5344CB8AC3E}">
        <p14:creationId xmlns:p14="http://schemas.microsoft.com/office/powerpoint/2010/main" val="26105523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73A23-F987-4275-AF50-F97F63ED2D4B}"/>
              </a:ext>
            </a:extLst>
          </p:cNvPr>
          <p:cNvSpPr>
            <a:spLocks noGrp="1"/>
          </p:cNvSpPr>
          <p:nvPr>
            <p:ph type="title"/>
          </p:nvPr>
        </p:nvSpPr>
        <p:spPr/>
        <p:txBody>
          <a:bodyPr/>
          <a:lstStyle/>
          <a:p>
            <a:endParaRPr lang="en-US"/>
          </a:p>
        </p:txBody>
      </p:sp>
      <p:pic>
        <p:nvPicPr>
          <p:cNvPr id="9" name="Content Placeholder 8" descr="A picture containing text, indoor, case&#10;&#10;Description automatically generated">
            <a:extLst>
              <a:ext uri="{FF2B5EF4-FFF2-40B4-BE49-F238E27FC236}">
                <a16:creationId xmlns:a16="http://schemas.microsoft.com/office/drawing/2014/main" id="{4AED0D1D-D58C-4C45-91A8-0475505D0D5C}"/>
              </a:ext>
            </a:extLst>
          </p:cNvPr>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0" y="0"/>
            <a:ext cx="6407150" cy="4805363"/>
          </a:xfrm>
        </p:spPr>
      </p:pic>
      <p:pic>
        <p:nvPicPr>
          <p:cNvPr id="5" name="Picture 4">
            <a:extLst>
              <a:ext uri="{FF2B5EF4-FFF2-40B4-BE49-F238E27FC236}">
                <a16:creationId xmlns:a16="http://schemas.microsoft.com/office/drawing/2014/main" id="{24CB7375-DBB8-4CA6-8F2B-AF30CA924706}"/>
              </a:ext>
            </a:extLst>
          </p:cNvPr>
          <p:cNvPicPr>
            <a:picLocks noChangeAspect="1"/>
          </p:cNvPicPr>
          <p:nvPr/>
        </p:nvPicPr>
        <p:blipFill>
          <a:blip r:embed="rId4"/>
          <a:stretch>
            <a:fillRect/>
          </a:stretch>
        </p:blipFill>
        <p:spPr>
          <a:xfrm>
            <a:off x="5907110" y="2290468"/>
            <a:ext cx="6284890" cy="4591455"/>
          </a:xfrm>
          <a:prstGeom prst="rect">
            <a:avLst/>
          </a:prstGeom>
        </p:spPr>
      </p:pic>
      <p:sp>
        <p:nvSpPr>
          <p:cNvPr id="7" name="TextBox 6">
            <a:extLst>
              <a:ext uri="{FF2B5EF4-FFF2-40B4-BE49-F238E27FC236}">
                <a16:creationId xmlns:a16="http://schemas.microsoft.com/office/drawing/2014/main" id="{85A2FB68-C18E-4410-BE9A-B739223989A6}"/>
              </a:ext>
            </a:extLst>
          </p:cNvPr>
          <p:cNvSpPr txBox="1"/>
          <p:nvPr/>
        </p:nvSpPr>
        <p:spPr>
          <a:xfrm>
            <a:off x="2328525" y="6231265"/>
            <a:ext cx="4078625" cy="523220"/>
          </a:xfrm>
          <a:prstGeom prst="rect">
            <a:avLst/>
          </a:prstGeom>
          <a:noFill/>
        </p:spPr>
        <p:txBody>
          <a:bodyPr wrap="square" rtlCol="0">
            <a:spAutoFit/>
          </a:bodyPr>
          <a:lstStyle>
            <a:defPPr>
              <a:defRPr lang="en-US"/>
            </a:defPPr>
          </a:lstStyle>
          <a:p>
            <a:r>
              <a:rPr lang="sv-SE">
                <a:hlinkClick r:id="rId5"/>
              </a:rPr>
              <a:t> </a:t>
            </a:r>
            <a:r>
              <a:rPr lang="sv-SE" dirty="0">
                <a:hlinkClick r:id="rId5"/>
              </a:rPr>
              <a:t>NASA Docking System Block 1 </a:t>
            </a:r>
            <a:endParaRPr lang="en-US" dirty="0"/>
          </a:p>
        </p:txBody>
      </p:sp>
      <p:sp>
        <p:nvSpPr>
          <p:cNvPr id="10" name="TextBox 9">
            <a:extLst>
              <a:ext uri="{FF2B5EF4-FFF2-40B4-BE49-F238E27FC236}">
                <a16:creationId xmlns:a16="http://schemas.microsoft.com/office/drawing/2014/main" id="{7041B414-BE27-4F96-89B2-0103A663CE06}"/>
              </a:ext>
            </a:extLst>
          </p:cNvPr>
          <p:cNvSpPr txBox="1"/>
          <p:nvPr/>
        </p:nvSpPr>
        <p:spPr>
          <a:xfrm>
            <a:off x="110918" y="4834054"/>
            <a:ext cx="3678866" cy="369332"/>
          </a:xfrm>
          <a:prstGeom prst="rect">
            <a:avLst/>
          </a:prstGeom>
          <a:noFill/>
        </p:spPr>
        <p:txBody>
          <a:bodyPr wrap="square" rtlCol="0">
            <a:spAutoFit/>
          </a:bodyPr>
          <a:lstStyle/>
          <a:p>
            <a:r>
              <a:rPr lang="en-US" dirty="0">
                <a:hlinkClick r:id="rId6"/>
              </a:rPr>
              <a:t>ISS Common Berthing Mechanism</a:t>
            </a:r>
            <a:endParaRPr lang="en-US" dirty="0"/>
          </a:p>
        </p:txBody>
      </p:sp>
    </p:spTree>
    <p:extLst>
      <p:ext uri="{BB962C8B-B14F-4D97-AF65-F5344CB8AC3E}">
        <p14:creationId xmlns:p14="http://schemas.microsoft.com/office/powerpoint/2010/main" val="5342406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1B735-33A9-4FE8-A78C-8BA355584211}"/>
              </a:ext>
            </a:extLst>
          </p:cNvPr>
          <p:cNvSpPr>
            <a:spLocks noGrp="1"/>
          </p:cNvSpPr>
          <p:nvPr>
            <p:ph type="title"/>
          </p:nvPr>
        </p:nvSpPr>
        <p:spPr/>
        <p:txBody>
          <a:bodyPr/>
          <a:lstStyle/>
          <a:p>
            <a:r>
              <a:rPr lang="en-US" dirty="0"/>
              <a:t>Challenges for Artemis integration</a:t>
            </a:r>
          </a:p>
        </p:txBody>
      </p:sp>
      <p:sp>
        <p:nvSpPr>
          <p:cNvPr id="3" name="Content Placeholder 2">
            <a:extLst>
              <a:ext uri="{FF2B5EF4-FFF2-40B4-BE49-F238E27FC236}">
                <a16:creationId xmlns:a16="http://schemas.microsoft.com/office/drawing/2014/main" id="{DBF6F580-6D88-4ABE-9735-9C487227DD79}"/>
              </a:ext>
            </a:extLst>
          </p:cNvPr>
          <p:cNvSpPr>
            <a:spLocks noGrp="1"/>
          </p:cNvSpPr>
          <p:nvPr>
            <p:ph idx="1"/>
          </p:nvPr>
        </p:nvSpPr>
        <p:spPr>
          <a:xfrm>
            <a:off x="838200" y="1654942"/>
            <a:ext cx="5130122" cy="4819326"/>
          </a:xfrm>
        </p:spPr>
        <p:txBody>
          <a:bodyPr>
            <a:normAutofit fontScale="70000" lnSpcReduction="20000"/>
          </a:bodyPr>
          <a:lstStyle/>
          <a:p>
            <a:r>
              <a:rPr lang="en-US" dirty="0"/>
              <a:t>CBM</a:t>
            </a:r>
          </a:p>
          <a:p>
            <a:pPr lvl="1"/>
            <a:r>
              <a:rPr lang="en-US" dirty="0"/>
              <a:t>~71” width</a:t>
            </a:r>
          </a:p>
          <a:p>
            <a:pPr lvl="1"/>
            <a:r>
              <a:rPr lang="en-US" dirty="0"/>
              <a:t>~33” diameter</a:t>
            </a:r>
          </a:p>
          <a:p>
            <a:r>
              <a:rPr lang="en-US" dirty="0"/>
              <a:t>NDS Block 2 used for Exploration</a:t>
            </a:r>
          </a:p>
          <a:p>
            <a:pPr lvl="1"/>
            <a:r>
              <a:rPr lang="en-US" dirty="0"/>
              <a:t>More umbilical connections with unique wiring and interfaces</a:t>
            </a:r>
          </a:p>
          <a:p>
            <a:pPr lvl="1"/>
            <a:r>
              <a:rPr lang="en-US" dirty="0"/>
              <a:t>Additional thermal shielding</a:t>
            </a:r>
          </a:p>
          <a:p>
            <a:r>
              <a:rPr lang="en-US" dirty="0"/>
              <a:t>Notably, the umbilical connections are outside the pressurized volume</a:t>
            </a:r>
          </a:p>
          <a:p>
            <a:r>
              <a:rPr lang="en-US" dirty="0"/>
              <a:t>Verification requirements can be used to ensure requirements are addressed with spacecraft design, but acceptance tests are also used to verify workmanship of critical items.</a:t>
            </a:r>
          </a:p>
          <a:p>
            <a:r>
              <a:rPr lang="en-US" dirty="0"/>
              <a:t>Docking systems test rig can be used to ensure dimensional tolerances and appropriate wiring connectivity.  HLS and Gateway teams exploring if and how to develop this now.</a:t>
            </a:r>
          </a:p>
        </p:txBody>
      </p:sp>
      <p:pic>
        <p:nvPicPr>
          <p:cNvPr id="5" name="Picture 4">
            <a:extLst>
              <a:ext uri="{FF2B5EF4-FFF2-40B4-BE49-F238E27FC236}">
                <a16:creationId xmlns:a16="http://schemas.microsoft.com/office/drawing/2014/main" id="{7D3B2224-2B95-4157-9D45-CC825D2481D7}"/>
              </a:ext>
            </a:extLst>
          </p:cNvPr>
          <p:cNvPicPr>
            <a:picLocks noChangeAspect="1"/>
          </p:cNvPicPr>
          <p:nvPr/>
        </p:nvPicPr>
        <p:blipFill>
          <a:blip r:embed="rId3"/>
          <a:stretch>
            <a:fillRect/>
          </a:stretch>
        </p:blipFill>
        <p:spPr>
          <a:xfrm>
            <a:off x="6223679" y="1420356"/>
            <a:ext cx="5148492" cy="4819326"/>
          </a:xfrm>
          <a:prstGeom prst="rect">
            <a:avLst/>
          </a:prstGeom>
        </p:spPr>
      </p:pic>
      <p:sp>
        <p:nvSpPr>
          <p:cNvPr id="6" name="TextBox 5">
            <a:extLst>
              <a:ext uri="{FF2B5EF4-FFF2-40B4-BE49-F238E27FC236}">
                <a16:creationId xmlns:a16="http://schemas.microsoft.com/office/drawing/2014/main" id="{49FFE4D0-07AB-41C6-B918-C1FFFCB1C91C}"/>
              </a:ext>
            </a:extLst>
          </p:cNvPr>
          <p:cNvSpPr txBox="1"/>
          <p:nvPr/>
        </p:nvSpPr>
        <p:spPr>
          <a:xfrm>
            <a:off x="5968322" y="6402738"/>
            <a:ext cx="6038170" cy="369332"/>
          </a:xfrm>
          <a:prstGeom prst="rect">
            <a:avLst/>
          </a:prstGeom>
          <a:noFill/>
        </p:spPr>
        <p:txBody>
          <a:bodyPr wrap="square" rtlCol="0">
            <a:spAutoFit/>
          </a:bodyPr>
          <a:lstStyle/>
          <a:p>
            <a:r>
              <a:rPr lang="en-US" dirty="0"/>
              <a:t>NDS Block 2 Umbilical Connection location from </a:t>
            </a:r>
            <a:r>
              <a:rPr lang="en-US" dirty="0">
                <a:hlinkClick r:id="rId4"/>
              </a:rPr>
              <a:t>IDSS standard</a:t>
            </a:r>
            <a:endParaRPr lang="en-US" dirty="0"/>
          </a:p>
        </p:txBody>
      </p:sp>
    </p:spTree>
    <p:extLst>
      <p:ext uri="{BB962C8B-B14F-4D97-AF65-F5344CB8AC3E}">
        <p14:creationId xmlns:p14="http://schemas.microsoft.com/office/powerpoint/2010/main" val="18713525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Placeholder 12" descr="A space shuttle in space&#10;&#10;Description automatically generated with medium confidence">
            <a:extLst>
              <a:ext uri="{FF2B5EF4-FFF2-40B4-BE49-F238E27FC236}">
                <a16:creationId xmlns:a16="http://schemas.microsoft.com/office/drawing/2014/main" id="{892A0E13-A7FB-624F-B62C-6C37CEC50765}"/>
              </a:ext>
            </a:extLst>
          </p:cNvPr>
          <p:cNvPicPr>
            <a:picLocks noGrp="1" noChangeAspect="1"/>
          </p:cNvPicPr>
          <p:nvPr>
            <p:ph type="pic" sz="quarter" idx="10"/>
          </p:nvPr>
        </p:nvPicPr>
        <p:blipFill rotWithShape="1">
          <a:blip r:embed="rId3" cstate="screen">
            <a:extLst>
              <a:ext uri="{28A0092B-C50C-407E-A947-70E740481C1C}">
                <a14:useLocalDpi xmlns:a14="http://schemas.microsoft.com/office/drawing/2010/main"/>
              </a:ext>
            </a:extLst>
          </a:blip>
          <a:srcRect/>
          <a:stretch/>
        </p:blipFill>
        <p:spPr>
          <a:xfrm>
            <a:off x="0" y="0"/>
            <a:ext cx="12192000" cy="6858000"/>
          </a:xfrm>
        </p:spPr>
      </p:pic>
      <p:pic>
        <p:nvPicPr>
          <p:cNvPr id="5" name="Picture 4">
            <a:extLst>
              <a:ext uri="{FF2B5EF4-FFF2-40B4-BE49-F238E27FC236}">
                <a16:creationId xmlns:a16="http://schemas.microsoft.com/office/drawing/2014/main" id="{8EC95C6E-5E1B-4548-96CD-15B4A612965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184859" y="1028700"/>
            <a:ext cx="894575" cy="742124"/>
          </a:xfrm>
          <a:prstGeom prst="rect">
            <a:avLst/>
          </a:prstGeom>
        </p:spPr>
      </p:pic>
      <p:pic>
        <p:nvPicPr>
          <p:cNvPr id="6" name="Picture 5">
            <a:extLst>
              <a:ext uri="{FF2B5EF4-FFF2-40B4-BE49-F238E27FC236}">
                <a16:creationId xmlns:a16="http://schemas.microsoft.com/office/drawing/2014/main" id="{93021BFD-4E1D-9E42-960F-68476AF8A7E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026368" y="4975641"/>
            <a:ext cx="1211557" cy="753437"/>
          </a:xfrm>
          <a:prstGeom prst="rect">
            <a:avLst/>
          </a:prstGeom>
        </p:spPr>
      </p:pic>
      <p:pic>
        <p:nvPicPr>
          <p:cNvPr id="7" name="Picture 6">
            <a:extLst>
              <a:ext uri="{FF2B5EF4-FFF2-40B4-BE49-F238E27FC236}">
                <a16:creationId xmlns:a16="http://schemas.microsoft.com/office/drawing/2014/main" id="{1469FB50-57A6-9445-A7EF-309F5CEC60B8}"/>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9791700" y="3660812"/>
            <a:ext cx="1680893" cy="749178"/>
          </a:xfrm>
          <a:prstGeom prst="rect">
            <a:avLst/>
          </a:prstGeom>
        </p:spPr>
      </p:pic>
      <p:grpSp>
        <p:nvGrpSpPr>
          <p:cNvPr id="8" name="Group 7">
            <a:extLst>
              <a:ext uri="{FF2B5EF4-FFF2-40B4-BE49-F238E27FC236}">
                <a16:creationId xmlns:a16="http://schemas.microsoft.com/office/drawing/2014/main" id="{C03A6C09-2788-E44E-A277-D2CE36D7B34C}"/>
              </a:ext>
            </a:extLst>
          </p:cNvPr>
          <p:cNvGrpSpPr/>
          <p:nvPr/>
        </p:nvGrpSpPr>
        <p:grpSpPr>
          <a:xfrm>
            <a:off x="10257557" y="2336474"/>
            <a:ext cx="749178" cy="758688"/>
            <a:chOff x="3467953" y="5572218"/>
            <a:chExt cx="749178" cy="758688"/>
          </a:xfrm>
        </p:grpSpPr>
        <p:sp>
          <p:nvSpPr>
            <p:cNvPr id="9" name="Oval 8">
              <a:extLst>
                <a:ext uri="{FF2B5EF4-FFF2-40B4-BE49-F238E27FC236}">
                  <a16:creationId xmlns:a16="http://schemas.microsoft.com/office/drawing/2014/main" id="{A48882F6-8AD3-A44D-80E0-90520B1517C6}"/>
                </a:ext>
              </a:extLst>
            </p:cNvPr>
            <p:cNvSpPr/>
            <p:nvPr/>
          </p:nvSpPr>
          <p:spPr>
            <a:xfrm>
              <a:off x="3478001" y="5572218"/>
              <a:ext cx="723952" cy="74212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 name="Picture 9">
              <a:extLst>
                <a:ext uri="{FF2B5EF4-FFF2-40B4-BE49-F238E27FC236}">
                  <a16:creationId xmlns:a16="http://schemas.microsoft.com/office/drawing/2014/main" id="{D783EB17-792B-0940-B968-1C5CA060D2B9}"/>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467953" y="5581728"/>
              <a:ext cx="749178" cy="749178"/>
            </a:xfrm>
            <a:prstGeom prst="rect">
              <a:avLst/>
            </a:prstGeom>
          </p:spPr>
        </p:pic>
      </p:grpSp>
      <p:pic>
        <p:nvPicPr>
          <p:cNvPr id="3" name="Picture 2">
            <a:extLst>
              <a:ext uri="{FF2B5EF4-FFF2-40B4-BE49-F238E27FC236}">
                <a16:creationId xmlns:a16="http://schemas.microsoft.com/office/drawing/2014/main" id="{BFD856BC-6C43-C143-8951-D78779EF5103}"/>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2690873" y="457200"/>
            <a:ext cx="768824" cy="5943600"/>
          </a:xfrm>
          <a:prstGeom prst="rect">
            <a:avLst/>
          </a:prstGeom>
        </p:spPr>
      </p:pic>
    </p:spTree>
    <p:extLst>
      <p:ext uri="{BB962C8B-B14F-4D97-AF65-F5344CB8AC3E}">
        <p14:creationId xmlns:p14="http://schemas.microsoft.com/office/powerpoint/2010/main" val="2283476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Graphical user interface, website&#10;&#10;Description automatically generated">
            <a:extLst>
              <a:ext uri="{FF2B5EF4-FFF2-40B4-BE49-F238E27FC236}">
                <a16:creationId xmlns:a16="http://schemas.microsoft.com/office/drawing/2014/main" id="{14ED32F8-DD35-3983-D5F5-1A7C7F9678C1}"/>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765622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0D2E5AD-00F7-4A0F-AC1B-98B25CCCFDA1}"/>
              </a:ext>
            </a:extLst>
          </p:cNvPr>
          <p:cNvSpPr>
            <a:spLocks noGrp="1"/>
          </p:cNvSpPr>
          <p:nvPr>
            <p:ph idx="1"/>
          </p:nvPr>
        </p:nvSpPr>
        <p:spPr/>
        <p:txBody>
          <a:bodyPr/>
          <a:lstStyle/>
          <a:p>
            <a:endParaRPr lang="en-US"/>
          </a:p>
        </p:txBody>
      </p:sp>
      <p:sp>
        <p:nvSpPr>
          <p:cNvPr id="3" name="Title 2">
            <a:extLst>
              <a:ext uri="{FF2B5EF4-FFF2-40B4-BE49-F238E27FC236}">
                <a16:creationId xmlns:a16="http://schemas.microsoft.com/office/drawing/2014/main" id="{3BA5EC05-B0BC-4E2E-98C6-6A90B0158087}"/>
              </a:ext>
            </a:extLst>
          </p:cNvPr>
          <p:cNvSpPr>
            <a:spLocks noGrp="1"/>
          </p:cNvSpPr>
          <p:nvPr>
            <p:ph type="title"/>
          </p:nvPr>
        </p:nvSpPr>
        <p:spPr/>
        <p:txBody>
          <a:bodyPr/>
          <a:lstStyle/>
          <a:p>
            <a:endParaRPr lang="en-US"/>
          </a:p>
        </p:txBody>
      </p:sp>
      <p:pic>
        <p:nvPicPr>
          <p:cNvPr id="3076" name="Picture 4" descr="Mars">
            <a:extLst>
              <a:ext uri="{FF2B5EF4-FFF2-40B4-BE49-F238E27FC236}">
                <a16:creationId xmlns:a16="http://schemas.microsoft.com/office/drawing/2014/main" id="{FEB494C6-D05D-4082-8640-09184B4BFBE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1"/>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52839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C1ABEC1-8ABE-B546-8FCC-59337C4C1DDD}"/>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016609532"/>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a:extLst>
              <a:ext uri="{FF2B5EF4-FFF2-40B4-BE49-F238E27FC236}">
                <a16:creationId xmlns:a16="http://schemas.microsoft.com/office/drawing/2014/main" id="{1573CB94-F668-4678-926C-1C4A7277EAE4}"/>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p:blipFill>
        <p:spPr bwMode="auto">
          <a:xfrm>
            <a:off x="4522714" y="245634"/>
            <a:ext cx="4049683" cy="2902948"/>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2" name="Picture 4">
            <a:extLst>
              <a:ext uri="{FF2B5EF4-FFF2-40B4-BE49-F238E27FC236}">
                <a16:creationId xmlns:a16="http://schemas.microsoft.com/office/drawing/2014/main" id="{A5ACE23B-9071-4E6B-BCBA-897F3FCD5793}"/>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16541" y="4232986"/>
            <a:ext cx="4249344" cy="2387272"/>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2058" name="Picture 10" descr="NASA's Exploration Ground Systems ar Twitter: “Our construction workers use  BIG tools to accomplish BIG jobs! #VAB #SLS #platform installation!  #journeytoMars… ”">
            <a:extLst>
              <a:ext uri="{FF2B5EF4-FFF2-40B4-BE49-F238E27FC236}">
                <a16:creationId xmlns:a16="http://schemas.microsoft.com/office/drawing/2014/main" id="{D666DAE4-0F5C-4EC9-A2AE-EE388F638D88}"/>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8539870" y="3157605"/>
            <a:ext cx="3024085" cy="3462653"/>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2054" name="Picture 6" descr="Women of NASA: Meet Avionics Technician Andrea Muir | NASA">
            <a:extLst>
              <a:ext uri="{FF2B5EF4-FFF2-40B4-BE49-F238E27FC236}">
                <a16:creationId xmlns:a16="http://schemas.microsoft.com/office/drawing/2014/main" id="{F24115FE-23EF-42D6-A66A-5B2AC23F7C5D}"/>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8539987" y="233607"/>
            <a:ext cx="3037010" cy="2924768"/>
          </a:xfrm>
          <a:prstGeom prst="rect">
            <a:avLst/>
          </a:prstGeom>
          <a:noFill/>
          <a:effectLst>
            <a:softEdge rad="12700"/>
          </a:effectLst>
          <a:extLst>
            <a:ext uri="{909E8E84-426E-40DD-AFC4-6F175D3DCCD1}">
              <a14:hiddenFill xmlns:a14="http://schemas.microsoft.com/office/drawing/2010/main">
                <a:solidFill>
                  <a:srgbClr val="FFFFFF"/>
                </a:solidFill>
              </a14:hiddenFill>
            </a:ext>
          </a:extLst>
        </p:spPr>
      </p:pic>
      <p:pic>
        <p:nvPicPr>
          <p:cNvPr id="2052" name="Picture 4" descr="The 2018 Class of NASA Flight Directors for the Mission Control Center">
            <a:extLst>
              <a:ext uri="{FF2B5EF4-FFF2-40B4-BE49-F238E27FC236}">
                <a16:creationId xmlns:a16="http://schemas.microsoft.com/office/drawing/2014/main" id="{993BAC20-7EB1-4A81-AF74-25381E72C671}"/>
              </a:ext>
            </a:extLst>
          </p:cNvPr>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4531188" y="3167395"/>
            <a:ext cx="3982862" cy="3452861"/>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2056" name="Picture 8" descr="Image of a group of NASA Interns">
            <a:extLst>
              <a:ext uri="{FF2B5EF4-FFF2-40B4-BE49-F238E27FC236}">
                <a16:creationId xmlns:a16="http://schemas.microsoft.com/office/drawing/2014/main" id="{3675F5B8-C70B-457B-B53B-88EC4403CFB8}"/>
              </a:ext>
            </a:extLst>
          </p:cNvPr>
          <p:cNvPicPr>
            <a:picLocks noChangeAspect="1" noChangeArrowheads="1"/>
          </p:cNvPicPr>
          <p:nvPr/>
        </p:nvPicPr>
        <p:blipFill rotWithShape="1">
          <a:blip r:embed="rId8" cstate="screen">
            <a:extLst>
              <a:ext uri="{28A0092B-C50C-407E-A947-70E740481C1C}">
                <a14:useLocalDpi xmlns:a14="http://schemas.microsoft.com/office/drawing/2010/main"/>
              </a:ext>
            </a:extLst>
          </a:blip>
          <a:srcRect l="6758"/>
          <a:stretch/>
        </p:blipFill>
        <p:spPr bwMode="auto">
          <a:xfrm>
            <a:off x="576998" y="691615"/>
            <a:ext cx="3916047" cy="3499876"/>
          </a:xfrm>
          <a:prstGeom prst="rect">
            <a:avLst/>
          </a:prstGeom>
          <a:noFill/>
          <a:effectLst>
            <a:softEdge rad="0"/>
          </a:effectLst>
          <a:extLst>
            <a:ext uri="{909E8E84-426E-40DD-AFC4-6F175D3DCCD1}">
              <a14:hiddenFill xmlns:a14="http://schemas.microsoft.com/office/drawing/2010/main">
                <a:solidFill>
                  <a:srgbClr val="FFFFFF"/>
                </a:solidFill>
              </a14:hiddenFill>
            </a:ext>
          </a:extLst>
        </p:spPr>
      </p:pic>
      <p:sp>
        <p:nvSpPr>
          <p:cNvPr id="15" name="Rectangle 22"/>
          <p:cNvSpPr>
            <a:spLocks noChangeArrowheads="1"/>
          </p:cNvSpPr>
          <p:nvPr/>
        </p:nvSpPr>
        <p:spPr bwMode="auto">
          <a:xfrm>
            <a:off x="8725624" y="2434238"/>
            <a:ext cx="1746446" cy="646331"/>
          </a:xfrm>
          <a:prstGeom prst="rect">
            <a:avLst/>
          </a:prstGeom>
          <a:noFill/>
          <a:ln w="9525">
            <a:noFill/>
            <a:miter lim="800000"/>
            <a:headEnd/>
            <a:tailEnd/>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outerShdw blurRad="50800" dist="50800" dir="2700000" algn="tl" rotWithShape="0">
                    <a:srgbClr val="000000">
                      <a:alpha val="93000"/>
                    </a:srgbClr>
                  </a:outerShdw>
                </a:effectLst>
                <a:uLnTx/>
                <a:uFillTx/>
                <a:latin typeface="Arial" panose="020B0604020202020204" pitchFamily="34" charset="0"/>
                <a:ea typeface="KBbubblegum"/>
                <a:cs typeface="Arial" panose="020B0604020202020204" pitchFamily="34" charset="0"/>
              </a:rPr>
              <a:t>Avionics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outerShdw blurRad="50800" dist="50800" dir="2700000" algn="tl" rotWithShape="0">
                    <a:srgbClr val="000000">
                      <a:alpha val="93000"/>
                    </a:srgbClr>
                  </a:outerShdw>
                </a:effectLst>
                <a:uLnTx/>
                <a:uFillTx/>
                <a:latin typeface="Arial" panose="020B0604020202020204" pitchFamily="34" charset="0"/>
                <a:ea typeface="KBbubblegum"/>
                <a:cs typeface="Arial" panose="020B0604020202020204" pitchFamily="34" charset="0"/>
              </a:rPr>
              <a:t>Technician </a:t>
            </a:r>
          </a:p>
        </p:txBody>
      </p:sp>
      <p:sp>
        <p:nvSpPr>
          <p:cNvPr id="17" name="Rectangle 15"/>
          <p:cNvSpPr>
            <a:spLocks noChangeArrowheads="1"/>
          </p:cNvSpPr>
          <p:nvPr/>
        </p:nvSpPr>
        <p:spPr bwMode="auto">
          <a:xfrm>
            <a:off x="8654503" y="5650491"/>
            <a:ext cx="2323062" cy="646331"/>
          </a:xfrm>
          <a:prstGeom prst="rect">
            <a:avLst/>
          </a:prstGeom>
          <a:noFill/>
          <a:ln w="9525">
            <a:noFill/>
            <a:miter lim="800000"/>
            <a:headEnd/>
            <a:tailEnd/>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outerShdw blurRad="50800" dist="50800" dir="2700000" algn="tl" rotWithShape="0">
                    <a:srgbClr val="000000">
                      <a:alpha val="93000"/>
                    </a:srgbClr>
                  </a:outerShdw>
                </a:effectLst>
                <a:uLnTx/>
                <a:uFillTx/>
                <a:latin typeface="Arial" panose="020B0604020202020204" pitchFamily="34" charset="0"/>
                <a:ea typeface="KBbubblegum"/>
                <a:cs typeface="Arial" panose="020B0604020202020204" pitchFamily="34" charset="0"/>
              </a:rPr>
              <a:t>Launch Pad </a:t>
            </a:r>
            <a:br>
              <a:rPr kumimoji="0" lang="en-US" sz="1800" b="1" i="0" u="none" strike="noStrike" kern="1200" cap="none" spc="0" normalizeH="0" baseline="0" noProof="0" dirty="0">
                <a:ln>
                  <a:noFill/>
                </a:ln>
                <a:solidFill>
                  <a:srgbClr val="FFFFFF"/>
                </a:solidFill>
                <a:effectLst>
                  <a:outerShdw blurRad="50800" dist="50800" dir="2700000" algn="tl" rotWithShape="0">
                    <a:srgbClr val="000000">
                      <a:alpha val="93000"/>
                    </a:srgbClr>
                  </a:outerShdw>
                </a:effectLst>
                <a:uLnTx/>
                <a:uFillTx/>
                <a:latin typeface="Arial" panose="020B0604020202020204" pitchFamily="34" charset="0"/>
                <a:ea typeface="KBbubblegum"/>
                <a:cs typeface="Arial" panose="020B0604020202020204" pitchFamily="34" charset="0"/>
              </a:rPr>
            </a:br>
            <a:r>
              <a:rPr kumimoji="0" lang="en-US" sz="1800" b="1" i="0" u="none" strike="noStrike" kern="1200" cap="none" spc="0" normalizeH="0" baseline="0" noProof="0" dirty="0">
                <a:ln>
                  <a:noFill/>
                </a:ln>
                <a:solidFill>
                  <a:srgbClr val="FFFFFF"/>
                </a:solidFill>
                <a:effectLst>
                  <a:outerShdw blurRad="50800" dist="50800" dir="2700000" algn="tl" rotWithShape="0">
                    <a:srgbClr val="000000">
                      <a:alpha val="93000"/>
                    </a:srgbClr>
                  </a:outerShdw>
                </a:effectLst>
                <a:uLnTx/>
                <a:uFillTx/>
                <a:latin typeface="Arial" panose="020B0604020202020204" pitchFamily="34" charset="0"/>
                <a:ea typeface="KBbubblegum"/>
                <a:cs typeface="Arial" panose="020B0604020202020204" pitchFamily="34" charset="0"/>
              </a:rPr>
              <a:t>Construction </a:t>
            </a:r>
          </a:p>
        </p:txBody>
      </p:sp>
      <p:sp>
        <p:nvSpPr>
          <p:cNvPr id="20" name="Rectangle 9"/>
          <p:cNvSpPr>
            <a:spLocks noChangeArrowheads="1"/>
          </p:cNvSpPr>
          <p:nvPr/>
        </p:nvSpPr>
        <p:spPr bwMode="auto">
          <a:xfrm>
            <a:off x="5585034" y="6057749"/>
            <a:ext cx="2763724" cy="369332"/>
          </a:xfrm>
          <a:prstGeom prst="rect">
            <a:avLst/>
          </a:prstGeom>
          <a:noFill/>
          <a:ln w="9525">
            <a:noFill/>
            <a:miter lim="800000"/>
            <a:headEnd/>
            <a:tailEnd/>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outerShdw blurRad="50800" dist="50800" dir="2700000" algn="tl" rotWithShape="0">
                    <a:srgbClr val="000000">
                      <a:alpha val="93000"/>
                    </a:srgbClr>
                  </a:outerShdw>
                </a:effectLst>
                <a:uLnTx/>
                <a:uFillTx/>
                <a:latin typeface="Arial" panose="020B0604020202020204" pitchFamily="34" charset="0"/>
                <a:ea typeface="KBbubblegum"/>
                <a:cs typeface="Arial" panose="020B0604020202020204" pitchFamily="34" charset="0"/>
              </a:rPr>
              <a:t>Flight Controller</a:t>
            </a:r>
          </a:p>
        </p:txBody>
      </p:sp>
      <p:sp>
        <p:nvSpPr>
          <p:cNvPr id="16" name="Rectangle 22"/>
          <p:cNvSpPr>
            <a:spLocks noChangeArrowheads="1"/>
          </p:cNvSpPr>
          <p:nvPr/>
        </p:nvSpPr>
        <p:spPr bwMode="auto">
          <a:xfrm>
            <a:off x="4606771" y="2404039"/>
            <a:ext cx="3676644" cy="646331"/>
          </a:xfrm>
          <a:prstGeom prst="rect">
            <a:avLst/>
          </a:prstGeom>
          <a:noFill/>
          <a:ln w="9525">
            <a:noFill/>
            <a:miter lim="800000"/>
            <a:headEnd/>
            <a:tailEnd/>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outerShdw blurRad="50800" dist="50800" dir="2700000" algn="tl" rotWithShape="0">
                    <a:srgbClr val="000000">
                      <a:alpha val="93000"/>
                    </a:srgbClr>
                  </a:outerShdw>
                </a:effectLst>
                <a:uLnTx/>
                <a:uFillTx/>
                <a:latin typeface="Arial" panose="020B0604020202020204" pitchFamily="34" charset="0"/>
                <a:ea typeface="KBbubblegum"/>
                <a:cs typeface="Arial" panose="020B0604020202020204" pitchFamily="34" charset="0"/>
              </a:rPr>
              <a:t>Welding </a:t>
            </a:r>
            <a:br>
              <a:rPr kumimoji="0" lang="en-US" sz="1800" b="1" i="0" u="none" strike="noStrike" kern="1200" cap="none" spc="0" normalizeH="0" baseline="0" noProof="0" dirty="0">
                <a:ln>
                  <a:noFill/>
                </a:ln>
                <a:solidFill>
                  <a:srgbClr val="FFFFFF"/>
                </a:solidFill>
                <a:effectLst>
                  <a:outerShdw blurRad="50800" dist="50800" dir="2700000" algn="tl" rotWithShape="0">
                    <a:srgbClr val="000000">
                      <a:alpha val="93000"/>
                    </a:srgbClr>
                  </a:outerShdw>
                </a:effectLst>
                <a:uLnTx/>
                <a:uFillTx/>
                <a:latin typeface="Arial" panose="020B0604020202020204" pitchFamily="34" charset="0"/>
                <a:ea typeface="KBbubblegum"/>
                <a:cs typeface="Arial" panose="020B0604020202020204" pitchFamily="34" charset="0"/>
              </a:rPr>
            </a:br>
            <a:r>
              <a:rPr kumimoji="0" lang="en-US" sz="1800" b="1" i="0" u="none" strike="noStrike" kern="1200" cap="none" spc="0" normalizeH="0" baseline="0" noProof="0" dirty="0">
                <a:ln>
                  <a:noFill/>
                </a:ln>
                <a:solidFill>
                  <a:srgbClr val="FFFFFF"/>
                </a:solidFill>
                <a:effectLst>
                  <a:outerShdw blurRad="50800" dist="50800" dir="2700000" algn="tl" rotWithShape="0">
                    <a:srgbClr val="000000">
                      <a:alpha val="93000"/>
                    </a:srgbClr>
                  </a:outerShdw>
                </a:effectLst>
                <a:uLnTx/>
                <a:uFillTx/>
                <a:latin typeface="Arial" panose="020B0604020202020204" pitchFamily="34" charset="0"/>
                <a:ea typeface="KBbubblegum"/>
                <a:cs typeface="Arial" panose="020B0604020202020204" pitchFamily="34" charset="0"/>
              </a:rPr>
              <a:t>Technician</a:t>
            </a:r>
          </a:p>
        </p:txBody>
      </p:sp>
      <p:sp>
        <p:nvSpPr>
          <p:cNvPr id="3" name="Rectangle 15">
            <a:extLst>
              <a:ext uri="{FF2B5EF4-FFF2-40B4-BE49-F238E27FC236}">
                <a16:creationId xmlns:a16="http://schemas.microsoft.com/office/drawing/2014/main" id="{EC0E0225-F6C1-48E4-9C9E-71C570DC35AE}"/>
              </a:ext>
            </a:extLst>
          </p:cNvPr>
          <p:cNvSpPr>
            <a:spLocks noChangeArrowheads="1"/>
          </p:cNvSpPr>
          <p:nvPr/>
        </p:nvSpPr>
        <p:spPr bwMode="auto">
          <a:xfrm>
            <a:off x="2892165" y="4430171"/>
            <a:ext cx="1499021" cy="646331"/>
          </a:xfrm>
          <a:prstGeom prst="rect">
            <a:avLst/>
          </a:prstGeom>
          <a:noFill/>
          <a:ln w="9525">
            <a:noFill/>
            <a:miter lim="800000"/>
            <a:headEnd/>
            <a:tailEnd/>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outerShdw blurRad="50800" dist="50800" dir="2700000" algn="tl" rotWithShape="0">
                    <a:srgbClr val="000000">
                      <a:alpha val="93000"/>
                    </a:srgbClr>
                  </a:outerShdw>
                </a:effectLst>
                <a:uLnTx/>
                <a:uFillTx/>
                <a:latin typeface="Arial" panose="020B0604020202020204" pitchFamily="34" charset="0"/>
                <a:ea typeface="KBbubblegum"/>
                <a:cs typeface="Arial" panose="020B0604020202020204" pitchFamily="34" charset="0"/>
              </a:rPr>
              <a:t>Food Scientist</a:t>
            </a:r>
          </a:p>
        </p:txBody>
      </p:sp>
      <p:sp>
        <p:nvSpPr>
          <p:cNvPr id="24" name="Rectangle 23">
            <a:extLst>
              <a:ext uri="{FF2B5EF4-FFF2-40B4-BE49-F238E27FC236}">
                <a16:creationId xmlns:a16="http://schemas.microsoft.com/office/drawing/2014/main" id="{9B15473D-8632-CF4F-9BB1-C86D2F727B16}"/>
              </a:ext>
            </a:extLst>
          </p:cNvPr>
          <p:cNvSpPr/>
          <p:nvPr/>
        </p:nvSpPr>
        <p:spPr>
          <a:xfrm>
            <a:off x="615001" y="233607"/>
            <a:ext cx="10961998" cy="6386651"/>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6" name="Straight Connector 25">
            <a:extLst>
              <a:ext uri="{FF2B5EF4-FFF2-40B4-BE49-F238E27FC236}">
                <a16:creationId xmlns:a16="http://schemas.microsoft.com/office/drawing/2014/main" id="{C6A23E97-77DA-164D-8B4B-D0739B618B57}"/>
              </a:ext>
            </a:extLst>
          </p:cNvPr>
          <p:cNvCxnSpPr/>
          <p:nvPr/>
        </p:nvCxnSpPr>
        <p:spPr>
          <a:xfrm>
            <a:off x="4500360" y="233607"/>
            <a:ext cx="0" cy="6386651"/>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F1480D5-B815-FB45-8D7D-D29FD930EB72}"/>
              </a:ext>
            </a:extLst>
          </p:cNvPr>
          <p:cNvCxnSpPr/>
          <p:nvPr/>
        </p:nvCxnSpPr>
        <p:spPr>
          <a:xfrm>
            <a:off x="8547595" y="233607"/>
            <a:ext cx="0" cy="6386651"/>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D8AE4388-326B-C245-850D-622E215669EE}"/>
              </a:ext>
            </a:extLst>
          </p:cNvPr>
          <p:cNvCxnSpPr>
            <a:cxnSpLocks/>
          </p:cNvCxnSpPr>
          <p:nvPr/>
        </p:nvCxnSpPr>
        <p:spPr>
          <a:xfrm flipH="1">
            <a:off x="4498793" y="3167395"/>
            <a:ext cx="7078207" cy="0"/>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53D35FB5-9356-4A41-80C0-D2BB2EAD7B56}"/>
              </a:ext>
            </a:extLst>
          </p:cNvPr>
          <p:cNvCxnSpPr>
            <a:cxnSpLocks/>
          </p:cNvCxnSpPr>
          <p:nvPr/>
        </p:nvCxnSpPr>
        <p:spPr>
          <a:xfrm flipH="1">
            <a:off x="615002" y="4204814"/>
            <a:ext cx="3883791" cy="0"/>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31717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text, person, computer, working&#10;&#10;Description automatically generated">
            <a:extLst>
              <a:ext uri="{FF2B5EF4-FFF2-40B4-BE49-F238E27FC236}">
                <a16:creationId xmlns:a16="http://schemas.microsoft.com/office/drawing/2014/main" id="{FCE25364-0D40-48DD-BF0D-C0AAF499BB3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99633" y="258913"/>
            <a:ext cx="4665845" cy="3608695"/>
          </a:xfrm>
          <a:prstGeom prst="rect">
            <a:avLst/>
          </a:prstGeom>
        </p:spPr>
      </p:pic>
      <p:pic>
        <p:nvPicPr>
          <p:cNvPr id="1036" name="Picture 12">
            <a:extLst>
              <a:ext uri="{FF2B5EF4-FFF2-40B4-BE49-F238E27FC236}">
                <a16:creationId xmlns:a16="http://schemas.microsoft.com/office/drawing/2014/main" id="{FC8F5719-FC17-4A45-A849-84148BDDE5EC}"/>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p:blipFill>
        <p:spPr bwMode="auto">
          <a:xfrm>
            <a:off x="4425371" y="3880899"/>
            <a:ext cx="4550271" cy="2739359"/>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1034" name="Picture 10" descr="Spacewalk Training in Neutral Buoyancy Laboratory | NASA">
            <a:extLst>
              <a:ext uri="{FF2B5EF4-FFF2-40B4-BE49-F238E27FC236}">
                <a16:creationId xmlns:a16="http://schemas.microsoft.com/office/drawing/2014/main" id="{BE6E550B-992C-43C9-A86D-EBE06F06D292}"/>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8963295" y="3165339"/>
            <a:ext cx="2621746" cy="3454919"/>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29" name="Picture 28" descr="A person standing in front of a flag&#10;&#10;Description automatically generated">
            <a:extLst>
              <a:ext uri="{FF2B5EF4-FFF2-40B4-BE49-F238E27FC236}">
                <a16:creationId xmlns:a16="http://schemas.microsoft.com/office/drawing/2014/main" id="{78A0870B-15D4-4654-B19A-CAE4ECD218B4}"/>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620574" y="3899311"/>
            <a:ext cx="4182512" cy="2691358"/>
          </a:xfrm>
          <a:prstGeom prst="rect">
            <a:avLst/>
          </a:prstGeom>
          <a:effectLst/>
        </p:spPr>
      </p:pic>
      <p:pic>
        <p:nvPicPr>
          <p:cNvPr id="27" name="Picture 26">
            <a:extLst>
              <a:ext uri="{FF2B5EF4-FFF2-40B4-BE49-F238E27FC236}">
                <a16:creationId xmlns:a16="http://schemas.microsoft.com/office/drawing/2014/main" id="{B5D2B2C5-6575-4BEF-80F7-CAC3388D5919}"/>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8777623" y="233607"/>
            <a:ext cx="2814744" cy="3000961"/>
          </a:xfrm>
          <a:prstGeom prst="rect">
            <a:avLst/>
          </a:prstGeom>
          <a:effectLst/>
        </p:spPr>
      </p:pic>
      <p:pic>
        <p:nvPicPr>
          <p:cNvPr id="1026" name="Picture 2" descr="Assembly of Mars 2020 Rover">
            <a:extLst>
              <a:ext uri="{FF2B5EF4-FFF2-40B4-BE49-F238E27FC236}">
                <a16:creationId xmlns:a16="http://schemas.microsoft.com/office/drawing/2014/main" id="{CBC956DF-D9FB-4E69-9007-1F85B2B80C9F}"/>
              </a:ext>
            </a:extLst>
          </p:cNvPr>
          <p:cNvPicPr>
            <a:picLocks noChangeAspect="1" noChangeArrowheads="1"/>
          </p:cNvPicPr>
          <p:nvPr/>
        </p:nvPicPr>
        <p:blipFill rotWithShape="1">
          <a:blip r:embed="rId8" cstate="screen">
            <a:extLst>
              <a:ext uri="{28A0092B-C50C-407E-A947-70E740481C1C}">
                <a14:useLocalDpi xmlns:a14="http://schemas.microsoft.com/office/drawing/2010/main"/>
              </a:ext>
            </a:extLst>
          </a:blip>
          <a:srcRect l="-558"/>
          <a:stretch/>
        </p:blipFill>
        <p:spPr bwMode="auto">
          <a:xfrm>
            <a:off x="4149279" y="233607"/>
            <a:ext cx="4789895" cy="3647292"/>
          </a:xfrm>
          <a:prstGeom prst="rect">
            <a:avLst/>
          </a:prstGeom>
          <a:noFill/>
          <a:effectLst/>
          <a:extLst>
            <a:ext uri="{909E8E84-426E-40DD-AFC4-6F175D3DCCD1}">
              <a14:hiddenFill xmlns:a14="http://schemas.microsoft.com/office/drawing/2010/main">
                <a:solidFill>
                  <a:srgbClr val="FFFFFF"/>
                </a:solidFill>
              </a14:hiddenFill>
            </a:ext>
          </a:extLst>
        </p:spPr>
      </p:pic>
      <p:sp>
        <p:nvSpPr>
          <p:cNvPr id="15" name="Rectangle 22"/>
          <p:cNvSpPr>
            <a:spLocks noChangeArrowheads="1"/>
          </p:cNvSpPr>
          <p:nvPr/>
        </p:nvSpPr>
        <p:spPr bwMode="auto">
          <a:xfrm>
            <a:off x="850691" y="5851807"/>
            <a:ext cx="1772872" cy="646331"/>
          </a:xfrm>
          <a:prstGeom prst="rect">
            <a:avLst/>
          </a:prstGeom>
          <a:noFill/>
          <a:ln w="9525">
            <a:noFill/>
            <a:miter lim="800000"/>
            <a:headEnd/>
            <a:tailEnd/>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outerShdw blurRad="50800" dist="50800" dir="2700000" algn="tl" rotWithShape="0">
                    <a:srgbClr val="000000">
                      <a:alpha val="93000"/>
                    </a:srgbClr>
                  </a:outerShdw>
                </a:effectLst>
                <a:uLnTx/>
                <a:uFillTx/>
                <a:latin typeface="Arial" panose="020B0604020202020204" pitchFamily="34" charset="0"/>
                <a:ea typeface="KBbubblegum"/>
                <a:cs typeface="Arial" panose="020B0604020202020204" pitchFamily="34" charset="0"/>
              </a:rPr>
              <a:t>Spacesuit Designer</a:t>
            </a:r>
          </a:p>
        </p:txBody>
      </p:sp>
      <p:sp>
        <p:nvSpPr>
          <p:cNvPr id="16" name="Rectangle 22"/>
          <p:cNvSpPr>
            <a:spLocks noChangeArrowheads="1"/>
          </p:cNvSpPr>
          <p:nvPr/>
        </p:nvSpPr>
        <p:spPr bwMode="auto">
          <a:xfrm>
            <a:off x="4247162" y="3426932"/>
            <a:ext cx="2955332" cy="369332"/>
          </a:xfrm>
          <a:prstGeom prst="rect">
            <a:avLst/>
          </a:prstGeom>
          <a:noFill/>
          <a:ln w="9525">
            <a:noFill/>
            <a:miter lim="800000"/>
            <a:headEnd/>
            <a:tailEnd/>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outerShdw blurRad="50800" dist="50800" dir="2700000" algn="tl" rotWithShape="0">
                    <a:srgbClr val="000000">
                      <a:alpha val="93000"/>
                    </a:srgbClr>
                  </a:outerShdw>
                </a:effectLst>
                <a:uLnTx/>
                <a:uFillTx/>
                <a:latin typeface="Arial" panose="020B0604020202020204" pitchFamily="34" charset="0"/>
                <a:ea typeface="KBbubblegum"/>
                <a:cs typeface="Arial" panose="020B0604020202020204" pitchFamily="34" charset="0"/>
              </a:rPr>
              <a:t>Robotics Designer</a:t>
            </a:r>
          </a:p>
        </p:txBody>
      </p:sp>
      <p:sp>
        <p:nvSpPr>
          <p:cNvPr id="18" name="Rectangle 9"/>
          <p:cNvSpPr>
            <a:spLocks noChangeArrowheads="1"/>
          </p:cNvSpPr>
          <p:nvPr/>
        </p:nvSpPr>
        <p:spPr bwMode="auto">
          <a:xfrm>
            <a:off x="2501813" y="3421619"/>
            <a:ext cx="2283314" cy="369332"/>
          </a:xfrm>
          <a:prstGeom prst="rect">
            <a:avLst/>
          </a:prstGeom>
          <a:noFill/>
          <a:ln w="9525">
            <a:noFill/>
            <a:miter lim="800000"/>
            <a:headEnd/>
            <a:tailEnd/>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outerShdw blurRad="50800" dist="50800" dir="2700000" algn="tl" rotWithShape="0">
                    <a:srgbClr val="000000">
                      <a:alpha val="93000"/>
                    </a:srgbClr>
                  </a:outerShdw>
                </a:effectLst>
                <a:uLnTx/>
                <a:uFillTx/>
                <a:latin typeface="Arial" panose="020B0604020202020204" pitchFamily="34" charset="0"/>
                <a:ea typeface="KBbubblegum"/>
                <a:cs typeface="Arial" panose="020B0604020202020204" pitchFamily="34" charset="0"/>
              </a:rPr>
              <a:t>Social Media</a:t>
            </a:r>
          </a:p>
        </p:txBody>
      </p:sp>
      <p:sp>
        <p:nvSpPr>
          <p:cNvPr id="19" name="Rectangle 18"/>
          <p:cNvSpPr>
            <a:spLocks noChangeArrowheads="1"/>
          </p:cNvSpPr>
          <p:nvPr/>
        </p:nvSpPr>
        <p:spPr bwMode="auto">
          <a:xfrm>
            <a:off x="9122724" y="2423158"/>
            <a:ext cx="2398920" cy="646331"/>
          </a:xfrm>
          <a:prstGeom prst="rect">
            <a:avLst/>
          </a:prstGeom>
          <a:noFill/>
          <a:ln w="9525">
            <a:noFill/>
            <a:miter lim="800000"/>
            <a:headEnd/>
            <a:tailEnd/>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outerShdw blurRad="50800" dist="50800" dir="2700000" algn="tl" rotWithShape="0">
                    <a:srgbClr val="000000">
                      <a:alpha val="93000"/>
                    </a:srgbClr>
                  </a:outerShdw>
                </a:effectLst>
                <a:uLnTx/>
                <a:uFillTx/>
                <a:latin typeface="Arial" panose="020B0604020202020204" pitchFamily="34" charset="0"/>
                <a:ea typeface="KBbubblegum"/>
                <a:cs typeface="Arial" panose="020B0604020202020204" pitchFamily="34" charset="0"/>
              </a:rPr>
              <a:t>Graphic </a:t>
            </a:r>
            <a:br>
              <a:rPr kumimoji="0" lang="en-US" sz="1800" b="1" i="0" u="none" strike="noStrike" kern="1200" cap="none" spc="0" normalizeH="0" baseline="0" noProof="0" dirty="0">
                <a:ln>
                  <a:noFill/>
                </a:ln>
                <a:solidFill>
                  <a:srgbClr val="FFFFFF"/>
                </a:solidFill>
                <a:effectLst>
                  <a:outerShdw blurRad="50800" dist="50800" dir="2700000" algn="tl" rotWithShape="0">
                    <a:srgbClr val="000000">
                      <a:alpha val="93000"/>
                    </a:srgbClr>
                  </a:outerShdw>
                </a:effectLst>
                <a:uLnTx/>
                <a:uFillTx/>
                <a:latin typeface="Arial" panose="020B0604020202020204" pitchFamily="34" charset="0"/>
                <a:ea typeface="KBbubblegum"/>
                <a:cs typeface="Arial" panose="020B0604020202020204" pitchFamily="34" charset="0"/>
              </a:rPr>
            </a:br>
            <a:r>
              <a:rPr kumimoji="0" lang="en-US" sz="1800" b="1" i="0" u="none" strike="noStrike" kern="1200" cap="none" spc="0" normalizeH="0" baseline="0" noProof="0" dirty="0">
                <a:ln>
                  <a:noFill/>
                </a:ln>
                <a:solidFill>
                  <a:srgbClr val="FFFFFF"/>
                </a:solidFill>
                <a:effectLst>
                  <a:outerShdw blurRad="50800" dist="50800" dir="2700000" algn="tl" rotWithShape="0">
                    <a:srgbClr val="000000">
                      <a:alpha val="93000"/>
                    </a:srgbClr>
                  </a:outerShdw>
                </a:effectLst>
                <a:uLnTx/>
                <a:uFillTx/>
                <a:latin typeface="Arial" panose="020B0604020202020204" pitchFamily="34" charset="0"/>
                <a:ea typeface="KBbubblegum"/>
                <a:cs typeface="Arial" panose="020B0604020202020204" pitchFamily="34" charset="0"/>
              </a:rPr>
              <a:t>Designer</a:t>
            </a:r>
          </a:p>
        </p:txBody>
      </p:sp>
      <p:sp>
        <p:nvSpPr>
          <p:cNvPr id="20" name="Rectangle 9"/>
          <p:cNvSpPr>
            <a:spLocks noChangeArrowheads="1"/>
          </p:cNvSpPr>
          <p:nvPr/>
        </p:nvSpPr>
        <p:spPr bwMode="auto">
          <a:xfrm>
            <a:off x="4986426" y="6174972"/>
            <a:ext cx="1868830" cy="369332"/>
          </a:xfrm>
          <a:prstGeom prst="rect">
            <a:avLst/>
          </a:prstGeom>
          <a:noFill/>
          <a:ln w="9525">
            <a:noFill/>
            <a:miter lim="800000"/>
            <a:headEnd/>
            <a:tailEnd/>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outerShdw blurRad="50800" dist="50800" dir="2700000" algn="tl" rotWithShape="0">
                    <a:srgbClr val="000000">
                      <a:alpha val="93000"/>
                    </a:srgbClr>
                  </a:outerShdw>
                </a:effectLst>
                <a:uLnTx/>
                <a:uFillTx/>
                <a:latin typeface="Arial" panose="020B0604020202020204" pitchFamily="34" charset="0"/>
                <a:ea typeface="KBbubblegum"/>
                <a:cs typeface="Arial" panose="020B0604020202020204" pitchFamily="34" charset="0"/>
              </a:rPr>
              <a:t>Geologist</a:t>
            </a:r>
          </a:p>
        </p:txBody>
      </p:sp>
      <p:sp>
        <p:nvSpPr>
          <p:cNvPr id="33" name="Rectangle 32">
            <a:extLst>
              <a:ext uri="{FF2B5EF4-FFF2-40B4-BE49-F238E27FC236}">
                <a16:creationId xmlns:a16="http://schemas.microsoft.com/office/drawing/2014/main" id="{A8A88DAB-D4DD-4B0C-AD24-C262EF6EB400}"/>
              </a:ext>
            </a:extLst>
          </p:cNvPr>
          <p:cNvSpPr>
            <a:spLocks noChangeArrowheads="1"/>
          </p:cNvSpPr>
          <p:nvPr/>
        </p:nvSpPr>
        <p:spPr bwMode="auto">
          <a:xfrm>
            <a:off x="9066526" y="3252980"/>
            <a:ext cx="5207198" cy="646331"/>
          </a:xfrm>
          <a:prstGeom prst="rect">
            <a:avLst/>
          </a:prstGeom>
          <a:noFill/>
          <a:ln w="9525">
            <a:noFill/>
            <a:miter lim="800000"/>
            <a:headEnd/>
            <a:tailEnd/>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outerShdw blurRad="50800" dist="50800" dir="2700000" algn="tl" rotWithShape="0">
                    <a:srgbClr val="000000">
                      <a:alpha val="93000"/>
                    </a:srgbClr>
                  </a:outerShdw>
                </a:effectLst>
                <a:uLnTx/>
                <a:uFillTx/>
                <a:latin typeface="Arial" panose="020B0604020202020204" pitchFamily="34" charset="0"/>
                <a:ea typeface="KBbubblegum"/>
                <a:cs typeface="Arial" panose="020B0604020202020204" pitchFamily="34" charset="0"/>
              </a:rPr>
              <a:t>Astronaut </a:t>
            </a:r>
            <a:br>
              <a:rPr kumimoji="0" lang="en-US" sz="1800" b="1" i="0" u="none" strike="noStrike" kern="1200" cap="none" spc="0" normalizeH="0" baseline="0" noProof="0" dirty="0">
                <a:ln>
                  <a:noFill/>
                </a:ln>
                <a:solidFill>
                  <a:srgbClr val="FFFFFF"/>
                </a:solidFill>
                <a:effectLst>
                  <a:outerShdw blurRad="50800" dist="50800" dir="2700000" algn="tl" rotWithShape="0">
                    <a:srgbClr val="000000">
                      <a:alpha val="93000"/>
                    </a:srgbClr>
                  </a:outerShdw>
                </a:effectLst>
                <a:uLnTx/>
                <a:uFillTx/>
                <a:latin typeface="Arial" panose="020B0604020202020204" pitchFamily="34" charset="0"/>
                <a:ea typeface="KBbubblegum"/>
                <a:cs typeface="Arial" panose="020B0604020202020204" pitchFamily="34" charset="0"/>
              </a:rPr>
            </a:br>
            <a:r>
              <a:rPr kumimoji="0" lang="en-US" sz="1800" b="1" i="0" u="none" strike="noStrike" kern="1200" cap="none" spc="0" normalizeH="0" baseline="0" noProof="0" dirty="0">
                <a:ln>
                  <a:noFill/>
                </a:ln>
                <a:solidFill>
                  <a:srgbClr val="FFFFFF"/>
                </a:solidFill>
                <a:effectLst>
                  <a:outerShdw blurRad="50800" dist="50800" dir="2700000" algn="tl" rotWithShape="0">
                    <a:srgbClr val="000000">
                      <a:alpha val="93000"/>
                    </a:srgbClr>
                  </a:outerShdw>
                </a:effectLst>
                <a:uLnTx/>
                <a:uFillTx/>
                <a:latin typeface="Arial" panose="020B0604020202020204" pitchFamily="34" charset="0"/>
                <a:ea typeface="KBbubblegum"/>
                <a:cs typeface="Arial" panose="020B0604020202020204" pitchFamily="34" charset="0"/>
              </a:rPr>
              <a:t>Trainer</a:t>
            </a:r>
          </a:p>
        </p:txBody>
      </p:sp>
      <p:sp>
        <p:nvSpPr>
          <p:cNvPr id="21" name="Rectangle 20">
            <a:extLst>
              <a:ext uri="{FF2B5EF4-FFF2-40B4-BE49-F238E27FC236}">
                <a16:creationId xmlns:a16="http://schemas.microsoft.com/office/drawing/2014/main" id="{95D3DC4D-BCFB-2542-ABFF-0BC97059F439}"/>
              </a:ext>
            </a:extLst>
          </p:cNvPr>
          <p:cNvSpPr/>
          <p:nvPr/>
        </p:nvSpPr>
        <p:spPr>
          <a:xfrm>
            <a:off x="615001" y="233607"/>
            <a:ext cx="10961998" cy="6386651"/>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2" name="Straight Connector 21">
            <a:extLst>
              <a:ext uri="{FF2B5EF4-FFF2-40B4-BE49-F238E27FC236}">
                <a16:creationId xmlns:a16="http://schemas.microsoft.com/office/drawing/2014/main" id="{B4050DB1-F496-2C4D-A6B1-6508A854F2BB}"/>
              </a:ext>
            </a:extLst>
          </p:cNvPr>
          <p:cNvCxnSpPr>
            <a:cxnSpLocks/>
          </p:cNvCxnSpPr>
          <p:nvPr/>
        </p:nvCxnSpPr>
        <p:spPr>
          <a:xfrm>
            <a:off x="4803086" y="3899310"/>
            <a:ext cx="19140" cy="2720948"/>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66036864-EF15-BA40-B04E-52093375FEE9}"/>
              </a:ext>
            </a:extLst>
          </p:cNvPr>
          <p:cNvCxnSpPr/>
          <p:nvPr/>
        </p:nvCxnSpPr>
        <p:spPr>
          <a:xfrm>
            <a:off x="8949929" y="233607"/>
            <a:ext cx="0" cy="6386651"/>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D2AD6095-66C6-B646-8343-8C20A956DB77}"/>
              </a:ext>
            </a:extLst>
          </p:cNvPr>
          <p:cNvCxnSpPr>
            <a:cxnSpLocks/>
          </p:cNvCxnSpPr>
          <p:nvPr/>
        </p:nvCxnSpPr>
        <p:spPr>
          <a:xfrm flipH="1">
            <a:off x="8949929" y="3218600"/>
            <a:ext cx="2627072" cy="0"/>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20AA1314-9FD6-FF4D-948C-EF84A57869B8}"/>
              </a:ext>
            </a:extLst>
          </p:cNvPr>
          <p:cNvCxnSpPr>
            <a:cxnSpLocks/>
          </p:cNvCxnSpPr>
          <p:nvPr/>
        </p:nvCxnSpPr>
        <p:spPr>
          <a:xfrm flipH="1">
            <a:off x="606959" y="3880899"/>
            <a:ext cx="8356336" cy="18411"/>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27061F2B-270F-7B4E-8CC5-FCA8543CD141}"/>
              </a:ext>
            </a:extLst>
          </p:cNvPr>
          <p:cNvCxnSpPr>
            <a:cxnSpLocks/>
          </p:cNvCxnSpPr>
          <p:nvPr/>
        </p:nvCxnSpPr>
        <p:spPr>
          <a:xfrm>
            <a:off x="4156885" y="261038"/>
            <a:ext cx="0" cy="3638273"/>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96716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1B8DFD2-8BC4-41D5-A80A-93219C31307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1702" cy="6858000"/>
          </a:xfrm>
          <a:prstGeom prst="rect">
            <a:avLst/>
          </a:prstGeom>
        </p:spPr>
      </p:pic>
      <p:pic>
        <p:nvPicPr>
          <p:cNvPr id="11" name="Picture 10" descr="Logo&#10;&#10;Description automatically generated">
            <a:extLst>
              <a:ext uri="{FF2B5EF4-FFF2-40B4-BE49-F238E27FC236}">
                <a16:creationId xmlns:a16="http://schemas.microsoft.com/office/drawing/2014/main" id="{E77C77F7-6600-4F4D-834A-B9EA180DFE9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732122" y="168676"/>
            <a:ext cx="1362224" cy="1269507"/>
          </a:xfrm>
          <a:prstGeom prst="rect">
            <a:avLst/>
          </a:prstGeom>
        </p:spPr>
      </p:pic>
      <p:sp>
        <p:nvSpPr>
          <p:cNvPr id="12" name="TextBox 11">
            <a:extLst>
              <a:ext uri="{FF2B5EF4-FFF2-40B4-BE49-F238E27FC236}">
                <a16:creationId xmlns:a16="http://schemas.microsoft.com/office/drawing/2014/main" id="{014CD7FD-ECE9-4E64-B7AF-05D3DA0290BD}"/>
              </a:ext>
            </a:extLst>
          </p:cNvPr>
          <p:cNvSpPr txBox="1"/>
          <p:nvPr/>
        </p:nvSpPr>
        <p:spPr>
          <a:xfrm>
            <a:off x="2835457" y="3040095"/>
            <a:ext cx="8815309" cy="110799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4000" cap="none" spc="168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QUESTIONS?</a:t>
            </a:r>
          </a:p>
        </p:txBody>
      </p:sp>
    </p:spTree>
    <p:extLst>
      <p:ext uri="{BB962C8B-B14F-4D97-AF65-F5344CB8AC3E}">
        <p14:creationId xmlns:p14="http://schemas.microsoft.com/office/powerpoint/2010/main" val="728921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BE3C1-F991-4B1C-B487-B3E393335B6B}"/>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4CAE4346-17E6-4AC5-9EA0-E47081621E94}"/>
              </a:ext>
            </a:extLst>
          </p:cNvPr>
          <p:cNvSpPr>
            <a:spLocks noGrp="1"/>
          </p:cNvSpPr>
          <p:nvPr>
            <p:ph idx="1"/>
          </p:nvPr>
        </p:nvSpPr>
        <p:spPr/>
        <p:txBody>
          <a:bodyPr>
            <a:normAutofit fontScale="92500" lnSpcReduction="20000"/>
          </a:bodyPr>
          <a:lstStyle/>
          <a:p>
            <a:pPr marL="342900" indent="-342900">
              <a:buFont typeface="+mj-lt"/>
              <a:buAutoNum type="arabicPeriod"/>
            </a:pPr>
            <a:r>
              <a:rPr lang="en-US" sz="1800" dirty="0"/>
              <a:t>Beyer, J., T.R. Gill, M. Peacock, </a:t>
            </a:r>
            <a:r>
              <a:rPr lang="en-US" sz="1800" i="1" dirty="0"/>
              <a:t>Strategies for Ground Based Testing of Manned Lunar Surface Systems</a:t>
            </a:r>
            <a:r>
              <a:rPr lang="en-US" sz="1800" dirty="0"/>
              <a:t>. 25th Aerospace Testing Conference, October 2009.  </a:t>
            </a:r>
            <a:r>
              <a:rPr lang="en-US" sz="1800" dirty="0">
                <a:solidFill>
                  <a:srgbClr val="0070C0"/>
                </a:solidFill>
                <a:hlinkClick r:id="rId2">
                  <a:extLst>
                    <a:ext uri="{A12FA001-AC4F-418D-AE19-62706E023703}">
                      <ahyp:hlinkClr xmlns:ahyp="http://schemas.microsoft.com/office/drawing/2018/hyperlinkcolor" val="tx"/>
                    </a:ext>
                  </a:extLst>
                </a:hlinkClick>
              </a:rPr>
              <a:t>https://ntrs.nasa.gov/citations/20130012449</a:t>
            </a:r>
            <a:r>
              <a:rPr lang="en-US" sz="1800" dirty="0">
                <a:solidFill>
                  <a:srgbClr val="0070C0"/>
                </a:solidFill>
              </a:rPr>
              <a:t>  </a:t>
            </a:r>
            <a:r>
              <a:rPr lang="en-US" sz="1800" dirty="0">
                <a:solidFill>
                  <a:srgbClr val="0070C0"/>
                </a:solidFill>
                <a:hlinkClick r:id="rId3">
                  <a:extLst>
                    <a:ext uri="{A12FA001-AC4F-418D-AE19-62706E023703}">
                      <ahyp:hlinkClr xmlns:ahyp="http://schemas.microsoft.com/office/drawing/2018/hyperlinkcolor" val="tx"/>
                    </a:ext>
                  </a:extLst>
                </a:hlinkClick>
              </a:rPr>
              <a:t>https://ntrs.nasa.gov/citations/20130012453</a:t>
            </a:r>
            <a:r>
              <a:rPr lang="en-US" sz="1800" dirty="0"/>
              <a:t>.</a:t>
            </a:r>
          </a:p>
          <a:p>
            <a:pPr marL="342900" indent="-342900">
              <a:buFont typeface="+mj-lt"/>
              <a:buAutoNum type="arabicPeriod"/>
            </a:pPr>
            <a:r>
              <a:rPr lang="en-US" sz="1800" i="1" dirty="0"/>
              <a:t>International Space Station Capabilities and Payload Accommodations</a:t>
            </a:r>
            <a:r>
              <a:rPr lang="en-US" sz="1800" dirty="0"/>
              <a:t>. </a:t>
            </a:r>
            <a:r>
              <a:rPr lang="en-US" sz="1800" dirty="0">
                <a:hlinkClick r:id="rId4">
                  <a:extLst>
                    <a:ext uri="{A12FA001-AC4F-418D-AE19-62706E023703}">
                      <ahyp:hlinkClr xmlns:ahyp="http://schemas.microsoft.com/office/drawing/2018/hyperlinkcolor" val="tx"/>
                    </a:ext>
                  </a:extLst>
                </a:hlinkClick>
              </a:rPr>
              <a:t>https://ntrs.nasa.gov/api/citations/20100025847/downloads/20100025847.pdf</a:t>
            </a:r>
            <a:r>
              <a:rPr lang="en-US" sz="1800" dirty="0"/>
              <a:t> </a:t>
            </a:r>
          </a:p>
          <a:p>
            <a:pPr marL="342900" indent="-342900">
              <a:buFont typeface="+mj-lt"/>
              <a:buAutoNum type="arabicPeriod"/>
            </a:pPr>
            <a:r>
              <a:rPr lang="en-US" sz="1800" i="1" dirty="0"/>
              <a:t>International Docking System Standard (IDSS) Interface Definition Document (IDD) Revision F</a:t>
            </a:r>
            <a:r>
              <a:rPr lang="en-US" sz="1800" dirty="0"/>
              <a:t>, July 2022. </a:t>
            </a:r>
            <a:r>
              <a:rPr lang="en-US" sz="1800" dirty="0">
                <a:hlinkClick r:id="rId5">
                  <a:extLst>
                    <a:ext uri="{A12FA001-AC4F-418D-AE19-62706E023703}">
                      <ahyp:hlinkClr xmlns:ahyp="http://schemas.microsoft.com/office/drawing/2018/hyperlinkcolor" val="tx"/>
                    </a:ext>
                  </a:extLst>
                </a:hlinkClick>
              </a:rPr>
              <a:t>https://www.internationaldockingstandard.com/download/IDSS_IDD_Revision_F.pdf</a:t>
            </a:r>
            <a:r>
              <a:rPr lang="en-US" sz="1800" dirty="0"/>
              <a:t>. </a:t>
            </a:r>
          </a:p>
          <a:p>
            <a:pPr marL="342900" indent="-342900">
              <a:buFont typeface="+mj-lt"/>
              <a:buAutoNum type="arabicPeriod"/>
            </a:pPr>
            <a:r>
              <a:rPr lang="en-US" sz="1800" i="1" dirty="0"/>
              <a:t>International Space Station Lessons Learned for Space Exploration</a:t>
            </a:r>
            <a:r>
              <a:rPr lang="en-US" sz="1800" dirty="0"/>
              <a:t>. </a:t>
            </a:r>
            <a:r>
              <a:rPr lang="en-US" sz="1800" dirty="0">
                <a:hlinkClick r:id="rId6">
                  <a:extLst>
                    <a:ext uri="{A12FA001-AC4F-418D-AE19-62706E023703}">
                      <ahyp:hlinkClr xmlns:ahyp="http://schemas.microsoft.com/office/drawing/2018/hyperlinkcolor" val="tx"/>
                    </a:ext>
                  </a:extLst>
                </a:hlinkClick>
              </a:rPr>
              <a:t>https://www.nasa.gov/sites/default/files/atoms/files/iss_lessons_learned.pdf</a:t>
            </a:r>
            <a:r>
              <a:rPr lang="en-US" sz="1800" dirty="0"/>
              <a:t>, September 2014. </a:t>
            </a:r>
          </a:p>
          <a:p>
            <a:pPr marL="342900" indent="-342900">
              <a:buFont typeface="+mj-lt"/>
              <a:buAutoNum type="arabicPeriod"/>
            </a:pPr>
            <a:r>
              <a:rPr lang="en-US" sz="1800" i="1" dirty="0"/>
              <a:t>ISS Common Berthing Mechanism </a:t>
            </a:r>
            <a:r>
              <a:rPr lang="en-US" sz="1800" dirty="0">
                <a:hlinkClick r:id="rId7">
                  <a:extLst>
                    <a:ext uri="{A12FA001-AC4F-418D-AE19-62706E023703}">
                      <ahyp:hlinkClr xmlns:ahyp="http://schemas.microsoft.com/office/drawing/2018/hyperlinkcolor" val="tx"/>
                    </a:ext>
                  </a:extLst>
                </a:hlinkClick>
              </a:rPr>
              <a:t>https://www.nasa.gov/images/content/444592main_common_berthing_mechanism.jpg</a:t>
            </a:r>
            <a:r>
              <a:rPr lang="en-US" sz="1800" dirty="0"/>
              <a:t>. </a:t>
            </a:r>
          </a:p>
          <a:p>
            <a:pPr marL="342900" indent="-342900">
              <a:buFont typeface="+mj-lt"/>
              <a:buAutoNum type="arabicPeriod"/>
            </a:pPr>
            <a:r>
              <a:rPr lang="en-US" sz="1800" dirty="0" err="1"/>
              <a:t>McFatter</a:t>
            </a:r>
            <a:r>
              <a:rPr lang="en-US" sz="1800" dirty="0"/>
              <a:t>, J., Keiser, K., Rupp, T., </a:t>
            </a:r>
            <a:r>
              <a:rPr lang="en-US" sz="1800" i="1" dirty="0"/>
              <a:t>NASA Docking System Block 1: NASA’s New Direct Electric Docking System Supporting ISS and Future Human Space Exploration</a:t>
            </a:r>
            <a:r>
              <a:rPr lang="en-US" sz="1800" dirty="0"/>
              <a:t>. Proceedings of the 44th Aerospace Mechanisms Symposium, NASA Glenn Research Center, May 16-18, 2018  </a:t>
            </a:r>
            <a:r>
              <a:rPr lang="en-US" sz="1800" dirty="0">
                <a:hlinkClick r:id="rId8">
                  <a:extLst>
                    <a:ext uri="{A12FA001-AC4F-418D-AE19-62706E023703}">
                      <ahyp:hlinkClr xmlns:ahyp="http://schemas.microsoft.com/office/drawing/2018/hyperlinkcolor" val="tx"/>
                    </a:ext>
                  </a:extLst>
                </a:hlinkClick>
              </a:rPr>
              <a:t>https://ntrs.nasa.gov/api/citations/20180004167/downloads/20180004167.pdf</a:t>
            </a:r>
            <a:r>
              <a:rPr lang="en-US" sz="1800" dirty="0"/>
              <a:t>.</a:t>
            </a:r>
          </a:p>
          <a:p>
            <a:pPr marL="342900" indent="-342900">
              <a:buFont typeface="+mj-lt"/>
              <a:buAutoNum type="arabicPeriod"/>
            </a:pPr>
            <a:r>
              <a:rPr lang="en-US" sz="1800" i="1" dirty="0"/>
              <a:t>NASA Update on Orbital Flight Test Independent Review Team. March 6, 2020</a:t>
            </a:r>
            <a:r>
              <a:rPr lang="en-US" sz="1800" dirty="0"/>
              <a:t>. </a:t>
            </a:r>
            <a:r>
              <a:rPr lang="en-US" sz="1800" dirty="0">
                <a:hlinkClick r:id="rId9">
                  <a:extLst>
                    <a:ext uri="{A12FA001-AC4F-418D-AE19-62706E023703}">
                      <ahyp:hlinkClr xmlns:ahyp="http://schemas.microsoft.com/office/drawing/2018/hyperlinkcolor" val="tx"/>
                    </a:ext>
                  </a:extLst>
                </a:hlinkClick>
              </a:rPr>
              <a:t>https://blogs.nasa.gov/commercialcrew/2020/03/06/nasa-update-on-orbital-flight-test-independent-review-team/</a:t>
            </a:r>
            <a:r>
              <a:rPr lang="en-US" sz="1800" dirty="0"/>
              <a:t>. </a:t>
            </a:r>
          </a:p>
          <a:p>
            <a:pPr marL="342900" indent="-342900">
              <a:buFont typeface="+mj-lt"/>
              <a:buAutoNum type="arabicPeriod"/>
            </a:pPr>
            <a:r>
              <a:rPr lang="en-US" sz="1800" i="1" dirty="0"/>
              <a:t>NASA and Boeing Complete Orbital Flight Test Reviews</a:t>
            </a:r>
            <a:r>
              <a:rPr lang="en-US" sz="1800" dirty="0"/>
              <a:t>. July 7, 2020. </a:t>
            </a:r>
            <a:r>
              <a:rPr lang="en-US" sz="1800" dirty="0">
                <a:hlinkClick r:id="rId10">
                  <a:extLst>
                    <a:ext uri="{A12FA001-AC4F-418D-AE19-62706E023703}">
                      <ahyp:hlinkClr xmlns:ahyp="http://schemas.microsoft.com/office/drawing/2018/hyperlinkcolor" val="tx"/>
                    </a:ext>
                  </a:extLst>
                </a:hlinkClick>
              </a:rPr>
              <a:t>https://www.nasa.gov/feature/nasa-and-boeing-complete-orbital-flight-test-reviews</a:t>
            </a:r>
            <a:r>
              <a:rPr lang="en-US" sz="1800" dirty="0"/>
              <a:t>. </a:t>
            </a:r>
          </a:p>
        </p:txBody>
      </p:sp>
    </p:spTree>
    <p:extLst>
      <p:ext uri="{BB962C8B-B14F-4D97-AF65-F5344CB8AC3E}">
        <p14:creationId xmlns:p14="http://schemas.microsoft.com/office/powerpoint/2010/main" val="91884257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New Spacex Theme Kenny">
  <a:themeElements>
    <a:clrScheme name="SpaceX Presentation">
      <a:dk1>
        <a:sysClr val="windowText" lastClr="000000"/>
      </a:dk1>
      <a:lt1>
        <a:sysClr val="window" lastClr="FFFFFF"/>
      </a:lt1>
      <a:dk2>
        <a:srgbClr val="000000"/>
      </a:dk2>
      <a:lt2>
        <a:srgbClr val="FFFFFF"/>
      </a:lt2>
      <a:accent1>
        <a:srgbClr val="BFBFBF"/>
      </a:accent1>
      <a:accent2>
        <a:srgbClr val="005288"/>
      </a:accent2>
      <a:accent3>
        <a:srgbClr val="006EB8"/>
      </a:accent3>
      <a:accent4>
        <a:srgbClr val="008BEA"/>
      </a:accent4>
      <a:accent5>
        <a:srgbClr val="3BB0FF"/>
      </a:accent5>
      <a:accent6>
        <a:srgbClr val="ABD5FF"/>
      </a:accent6>
      <a:hlink>
        <a:srgbClr val="BFBFBF"/>
      </a:hlink>
      <a:folHlink>
        <a:srgbClr val="0070C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8575">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defRPr dirty="0" err="1" smtClean="0"/>
        </a:defPPr>
      </a:lstStyle>
    </a:txDef>
  </a:objectDefaults>
  <a:extraClrSchemeLst/>
  <a:extLst>
    <a:ext uri="{05A4C25C-085E-4340-85A3-A5531E510DB2}">
      <thm15:themeFamily xmlns:thm15="http://schemas.microsoft.com/office/thememl/2012/main" name="New Spacex Theme Kenny" id="{76C4A6D5-B13F-4138-AB48-067573732769}" vid="{26CF2DFF-3111-4B27-872F-9A4B85A067C5}"/>
    </a:ext>
  </a:extLst>
</a:theme>
</file>

<file path=ppt/theme/theme6.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AC August 2018" id="{96586C82-BC2D-4309-96D7-2D484F390E7B}" vid="{0C382F51-4195-4A27-99F4-AB9960A794E0}"/>
    </a:ext>
  </a:extLst>
</a:theme>
</file>

<file path=ppt/theme/theme7.xml><?xml version="1.0" encoding="utf-8"?>
<a:theme xmlns:a="http://schemas.openxmlformats.org/drawingml/2006/main" name="4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AC August 2018" id="{96586C82-BC2D-4309-96D7-2D484F390E7B}" vid="{0C382F51-4195-4A27-99F4-AB9960A794E0}"/>
    </a:ext>
  </a:extLst>
</a:theme>
</file>

<file path=ppt/theme/theme8.xml><?xml version="1.0" encoding="utf-8"?>
<a:theme xmlns:a="http://schemas.openxmlformats.org/drawingml/2006/main" name="1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otalTime>1962</TotalTime>
  <Words>5281</Words>
  <Application>Microsoft Office PowerPoint</Application>
  <PresentationFormat>Widescreen</PresentationFormat>
  <Paragraphs>360</Paragraphs>
  <Slides>39</Slides>
  <Notes>37</Notes>
  <HiddenSlides>0</HiddenSlides>
  <MMClips>0</MMClips>
  <ScaleCrop>false</ScaleCrop>
  <HeadingPairs>
    <vt:vector size="6" baseType="variant">
      <vt:variant>
        <vt:lpstr>Fonts Used</vt:lpstr>
      </vt:variant>
      <vt:variant>
        <vt:i4>11</vt:i4>
      </vt:variant>
      <vt:variant>
        <vt:lpstr>Theme</vt:lpstr>
      </vt:variant>
      <vt:variant>
        <vt:i4>9</vt:i4>
      </vt:variant>
      <vt:variant>
        <vt:lpstr>Slide Titles</vt:lpstr>
      </vt:variant>
      <vt:variant>
        <vt:i4>39</vt:i4>
      </vt:variant>
    </vt:vector>
  </HeadingPairs>
  <TitlesOfParts>
    <vt:vector size="59" baseType="lpstr">
      <vt:lpstr>55 Helvetica Roman</vt:lpstr>
      <vt:lpstr>Arial</vt:lpstr>
      <vt:lpstr>Arial</vt:lpstr>
      <vt:lpstr>Calibri</vt:lpstr>
      <vt:lpstr>Calibri Light</vt:lpstr>
      <vt:lpstr>D-DIN</vt:lpstr>
      <vt:lpstr>Helvetica Neue</vt:lpstr>
      <vt:lpstr>Merriweather</vt:lpstr>
      <vt:lpstr>Monaco</vt:lpstr>
      <vt:lpstr>Open Sans</vt:lpstr>
      <vt:lpstr>Symbol</vt:lpstr>
      <vt:lpstr>Office Theme</vt:lpstr>
      <vt:lpstr>1_Office Theme</vt:lpstr>
      <vt:lpstr>2_Office Theme</vt:lpstr>
      <vt:lpstr>3_Office Theme</vt:lpstr>
      <vt:lpstr>New Spacex Theme Kenny</vt:lpstr>
      <vt:lpstr>1_Custom Design</vt:lpstr>
      <vt:lpstr>4_Custom Design</vt:lpstr>
      <vt:lpstr>11_Office Theme</vt:lpstr>
      <vt:lpstr>4_Office Theme</vt:lpstr>
      <vt:lpstr>ISS Lessons Learned, Looking ahead to Artemis</vt:lpstr>
      <vt:lpstr>International Space Station (ISS) </vt:lpstr>
      <vt:lpstr>PowerPoint Presentation</vt:lpstr>
      <vt:lpstr>ISS MEIT Configurations</vt:lpstr>
      <vt:lpstr>PowerPoint Presentation</vt:lpstr>
      <vt:lpstr>PowerPoint Presentation</vt:lpstr>
      <vt:lpstr>MEIT Lessons Learned</vt:lpstr>
      <vt:lpstr>Preliminary Test Objectives</vt:lpstr>
      <vt:lpstr>ISS MEIT Major Finds</vt:lpstr>
      <vt:lpstr>Test Like You Fly lesson – Express Logistics Carriers</vt:lpstr>
      <vt:lpstr>Test Like You Fly lesson – Express Logistics Carriers</vt:lpstr>
      <vt:lpstr>Boeing OFT-1 mission lessons learned</vt:lpstr>
      <vt:lpstr>Boeing OFT-1 mission lessons learned</vt:lpstr>
      <vt:lpstr>PowerPoint Presentation</vt:lpstr>
      <vt:lpstr>PowerPoint Presentation</vt:lpstr>
      <vt:lpstr>PowerPoint Presentation</vt:lpstr>
      <vt:lpstr>PowerPoint Presentation</vt:lpstr>
      <vt:lpstr>PowerPoint Presentation</vt:lpstr>
      <vt:lpstr>PowerPoint Presentation</vt:lpstr>
      <vt:lpstr>Generic Concept of Operations</vt:lpstr>
      <vt:lpstr>PowerPoint Presentation</vt:lpstr>
      <vt:lpstr>Starship Vehicle Configurations for NASA Human Landing System </vt:lpstr>
      <vt:lpstr>PowerPoint Presentation</vt:lpstr>
      <vt:lpstr>PowerPoint Presentation</vt:lpstr>
      <vt:lpstr>PowerPoint Presentation</vt:lpstr>
      <vt:lpstr>PowerPoint Presentation</vt:lpstr>
      <vt:lpstr>PowerPoint Presentation</vt:lpstr>
      <vt:lpstr>PowerPoint Presentation</vt:lpstr>
      <vt:lpstr>Challenges for Artemis integration</vt:lpstr>
      <vt:lpstr>PowerPoint Presentation</vt:lpstr>
      <vt:lpstr>Challenges for Artemis integration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Gill, Tracy R. (KSC-UBC00)</dc:creator>
  <cp:lastModifiedBy>Gill, Tracy R. (KSC-UBC00)</cp:lastModifiedBy>
  <cp:revision>31</cp:revision>
  <dcterms:created xsi:type="dcterms:W3CDTF">2022-08-25T18:36:11Z</dcterms:created>
  <dcterms:modified xsi:type="dcterms:W3CDTF">2022-08-31T12:32:23Z</dcterms:modified>
</cp:coreProperties>
</file>