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6"/>
  </p:notesMasterIdLst>
  <p:sldIdLst>
    <p:sldId id="264" r:id="rId5"/>
  </p:sldIdLst>
  <p:sldSz cx="21945600" cy="32918400"/>
  <p:notesSz cx="6858000" cy="9144000"/>
  <p:defaultTextStyle>
    <a:defPPr>
      <a:defRPr lang="en-US"/>
    </a:defPPr>
    <a:lvl1pPr marL="0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1pPr>
    <a:lvl2pPr marL="1567229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2pPr>
    <a:lvl3pPr marL="3134459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3pPr>
    <a:lvl4pPr marL="4701688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4pPr>
    <a:lvl5pPr marL="6268918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5pPr>
    <a:lvl6pPr marL="7836147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6pPr>
    <a:lvl7pPr marL="9403377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7pPr>
    <a:lvl8pPr marL="10970606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8pPr>
    <a:lvl9pPr marL="12537835" algn="l" defTabSz="3134459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912" userDrawn="1">
          <p15:clr>
            <a:srgbClr val="A4A3A4"/>
          </p15:clr>
        </p15:guide>
        <p15:guide id="2" orient="horz" pos="1036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7F07A6-0D35-EF15-EFA3-3B2EC1A38753}" name="Smith, Hillary (LARC-A3)[LAMPS 2]" initials="SH(A2" userId="S::hsmith10@ndc.nasa.gov::8244070e-b3b3-4311-ad1a-76ff070ecc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CAF1"/>
    <a:srgbClr val="70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0E91BC-795C-46D1-9538-F76EB8F32FE3}" v="18" dt="2022-09-01T14:50:55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24"/>
    <p:restoredTop sz="97311"/>
  </p:normalViewPr>
  <p:slideViewPr>
    <p:cSldViewPr snapToGrid="0" showGuides="1">
      <p:cViewPr varScale="1">
        <p:scale>
          <a:sx n="27" d="100"/>
          <a:sy n="27" d="100"/>
        </p:scale>
        <p:origin x="3222" y="144"/>
      </p:cViewPr>
      <p:guideLst>
        <p:guide pos="6912"/>
        <p:guide orient="horz"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" userId="17b4fc7a-3a02-4113-a811-09294c7ab1bf" providerId="ADAL" clId="{4B0E91BC-795C-46D1-9538-F76EB8F32FE3}"/>
    <pc:docChg chg="undo custSel addSld delSld modSld">
      <pc:chgData name="Nathan" userId="17b4fc7a-3a02-4113-a811-09294c7ab1bf" providerId="ADAL" clId="{4B0E91BC-795C-46D1-9538-F76EB8F32FE3}" dt="2022-09-01T14:59:05.531" v="564" actId="47"/>
      <pc:docMkLst>
        <pc:docMk/>
      </pc:docMkLst>
      <pc:sldChg chg="modSp del mod">
        <pc:chgData name="Nathan" userId="17b4fc7a-3a02-4113-a811-09294c7ab1bf" providerId="ADAL" clId="{4B0E91BC-795C-46D1-9538-F76EB8F32FE3}" dt="2022-09-01T14:59:05.531" v="564" actId="47"/>
        <pc:sldMkLst>
          <pc:docMk/>
          <pc:sldMk cId="2513192810" sldId="262"/>
        </pc:sldMkLst>
        <pc:spChg chg="mod">
          <ac:chgData name="Nathan" userId="17b4fc7a-3a02-4113-a811-09294c7ab1bf" providerId="ADAL" clId="{4B0E91BC-795C-46D1-9538-F76EB8F32FE3}" dt="2022-09-01T14:28:33.625" v="149" actId="20577"/>
          <ac:spMkLst>
            <pc:docMk/>
            <pc:sldMk cId="2513192810" sldId="262"/>
            <ac:spMk id="16" creationId="{77E95AE2-761E-C24F-9075-37E28DFC8425}"/>
          </ac:spMkLst>
        </pc:spChg>
      </pc:sldChg>
      <pc:sldChg chg="addSp modSp new del mod">
        <pc:chgData name="Nathan" userId="17b4fc7a-3a02-4113-a811-09294c7ab1bf" providerId="ADAL" clId="{4B0E91BC-795C-46D1-9538-F76EB8F32FE3}" dt="2022-09-01T14:51:13.106" v="474" actId="47"/>
        <pc:sldMkLst>
          <pc:docMk/>
          <pc:sldMk cId="563925204" sldId="263"/>
        </pc:sldMkLst>
        <pc:picChg chg="add mod modCrop">
          <ac:chgData name="Nathan" userId="17b4fc7a-3a02-4113-a811-09294c7ab1bf" providerId="ADAL" clId="{4B0E91BC-795C-46D1-9538-F76EB8F32FE3}" dt="2022-09-01T14:33:03.921" v="174" actId="1076"/>
          <ac:picMkLst>
            <pc:docMk/>
            <pc:sldMk cId="563925204" sldId="263"/>
            <ac:picMk id="2" creationId="{494C506F-DF46-4428-8172-7CBC9B87C23A}"/>
          </ac:picMkLst>
        </pc:picChg>
        <pc:picChg chg="add mod modCrop">
          <ac:chgData name="Nathan" userId="17b4fc7a-3a02-4113-a811-09294c7ab1bf" providerId="ADAL" clId="{4B0E91BC-795C-46D1-9538-F76EB8F32FE3}" dt="2022-09-01T14:30:29.814" v="155" actId="732"/>
          <ac:picMkLst>
            <pc:docMk/>
            <pc:sldMk cId="563925204" sldId="263"/>
            <ac:picMk id="3" creationId="{B8D2A1B0-E20D-4841-9DAB-F758E1DC9906}"/>
          </ac:picMkLst>
        </pc:picChg>
        <pc:picChg chg="add mod modCrop">
          <ac:chgData name="Nathan" userId="17b4fc7a-3a02-4113-a811-09294c7ab1bf" providerId="ADAL" clId="{4B0E91BC-795C-46D1-9538-F76EB8F32FE3}" dt="2022-09-01T14:32:32.295" v="168" actId="1076"/>
          <ac:picMkLst>
            <pc:docMk/>
            <pc:sldMk cId="563925204" sldId="263"/>
            <ac:picMk id="4" creationId="{AD95ED89-444E-4621-9FEE-5623ED211493}"/>
          </ac:picMkLst>
        </pc:picChg>
        <pc:picChg chg="add mod modCrop">
          <ac:chgData name="Nathan" userId="17b4fc7a-3a02-4113-a811-09294c7ab1bf" providerId="ADAL" clId="{4B0E91BC-795C-46D1-9538-F76EB8F32FE3}" dt="2022-09-01T14:32:22.247" v="167" actId="1076"/>
          <ac:picMkLst>
            <pc:docMk/>
            <pc:sldMk cId="563925204" sldId="263"/>
            <ac:picMk id="5" creationId="{485C362D-DAF7-4E1B-9C48-8F621EAB0BDD}"/>
          </ac:picMkLst>
        </pc:picChg>
      </pc:sldChg>
      <pc:sldChg chg="addSp delSp modSp add mod">
        <pc:chgData name="Nathan" userId="17b4fc7a-3a02-4113-a811-09294c7ab1bf" providerId="ADAL" clId="{4B0E91BC-795C-46D1-9538-F76EB8F32FE3}" dt="2022-09-01T14:58:30.692" v="563" actId="20577"/>
        <pc:sldMkLst>
          <pc:docMk/>
          <pc:sldMk cId="3306133407" sldId="264"/>
        </pc:sldMkLst>
        <pc:spChg chg="mod">
          <ac:chgData name="Nathan" userId="17b4fc7a-3a02-4113-a811-09294c7ab1bf" providerId="ADAL" clId="{4B0E91BC-795C-46D1-9538-F76EB8F32FE3}" dt="2022-09-01T14:41:55.953" v="318" actId="1076"/>
          <ac:spMkLst>
            <pc:docMk/>
            <pc:sldMk cId="3306133407" sldId="264"/>
            <ac:spMk id="5" creationId="{5B20B5A8-041D-B9E2-B1EC-EF0D183311DB}"/>
          </ac:spMkLst>
        </pc:spChg>
        <pc:spChg chg="del">
          <ac:chgData name="Nathan" userId="17b4fc7a-3a02-4113-a811-09294c7ab1bf" providerId="ADAL" clId="{4B0E91BC-795C-46D1-9538-F76EB8F32FE3}" dt="2022-09-01T14:36:22.826" v="264" actId="478"/>
          <ac:spMkLst>
            <pc:docMk/>
            <pc:sldMk cId="3306133407" sldId="264"/>
            <ac:spMk id="9" creationId="{CC5969D6-242C-4743-BD9A-1298459E30D4}"/>
          </ac:spMkLst>
        </pc:spChg>
        <pc:spChg chg="del">
          <ac:chgData name="Nathan" userId="17b4fc7a-3a02-4113-a811-09294c7ab1bf" providerId="ADAL" clId="{4B0E91BC-795C-46D1-9538-F76EB8F32FE3}" dt="2022-09-01T14:37:05.851" v="270" actId="478"/>
          <ac:spMkLst>
            <pc:docMk/>
            <pc:sldMk cId="3306133407" sldId="264"/>
            <ac:spMk id="11" creationId="{5F02AE75-AF50-4EBB-88EE-341016E6ADA0}"/>
          </ac:spMkLst>
        </pc:spChg>
        <pc:spChg chg="mod">
          <ac:chgData name="Nathan" userId="17b4fc7a-3a02-4113-a811-09294c7ab1bf" providerId="ADAL" clId="{4B0E91BC-795C-46D1-9538-F76EB8F32FE3}" dt="2022-09-01T14:55:57.446" v="559" actId="1036"/>
          <ac:spMkLst>
            <pc:docMk/>
            <pc:sldMk cId="3306133407" sldId="264"/>
            <ac:spMk id="12" creationId="{2B8770C5-B53A-41B5-8192-105A89E5BEEB}"/>
          </ac:spMkLst>
        </pc:spChg>
        <pc:spChg chg="mod">
          <ac:chgData name="Nathan" userId="17b4fc7a-3a02-4113-a811-09294c7ab1bf" providerId="ADAL" clId="{4B0E91BC-795C-46D1-9538-F76EB8F32FE3}" dt="2022-09-01T14:54:14.104" v="521" actId="20577"/>
          <ac:spMkLst>
            <pc:docMk/>
            <pc:sldMk cId="3306133407" sldId="264"/>
            <ac:spMk id="13" creationId="{7011BE58-FB7C-45BD-BF95-186855D0897F}"/>
          </ac:spMkLst>
        </pc:spChg>
        <pc:spChg chg="add mod">
          <ac:chgData name="Nathan" userId="17b4fc7a-3a02-4113-a811-09294c7ab1bf" providerId="ADAL" clId="{4B0E91BC-795C-46D1-9538-F76EB8F32FE3}" dt="2022-09-01T14:55:57.446" v="559" actId="1036"/>
          <ac:spMkLst>
            <pc:docMk/>
            <pc:sldMk cId="3306133407" sldId="264"/>
            <ac:spMk id="15" creationId="{8E838BB9-AC72-4255-96BB-C6CF8A7ED27B}"/>
          </ac:spMkLst>
        </pc:spChg>
        <pc:spChg chg="mod">
          <ac:chgData name="Nathan" userId="17b4fc7a-3a02-4113-a811-09294c7ab1bf" providerId="ADAL" clId="{4B0E91BC-795C-46D1-9538-F76EB8F32FE3}" dt="2022-09-01T14:58:30.692" v="563" actId="20577"/>
          <ac:spMkLst>
            <pc:docMk/>
            <pc:sldMk cId="3306133407" sldId="264"/>
            <ac:spMk id="16" creationId="{77E95AE2-761E-C24F-9075-37E28DFC8425}"/>
          </ac:spMkLst>
        </pc:spChg>
        <pc:spChg chg="add del mod">
          <ac:chgData name="Nathan" userId="17b4fc7a-3a02-4113-a811-09294c7ab1bf" providerId="ADAL" clId="{4B0E91BC-795C-46D1-9538-F76EB8F32FE3}" dt="2022-09-01T14:39:08.087" v="279" actId="478"/>
          <ac:spMkLst>
            <pc:docMk/>
            <pc:sldMk cId="3306133407" sldId="264"/>
            <ac:spMk id="19" creationId="{C8B10AD5-185D-431B-85E5-211B325B3BF2}"/>
          </ac:spMkLst>
        </pc:spChg>
        <pc:picChg chg="del">
          <ac:chgData name="Nathan" userId="17b4fc7a-3a02-4113-a811-09294c7ab1bf" providerId="ADAL" clId="{4B0E91BC-795C-46D1-9538-F76EB8F32FE3}" dt="2022-09-01T14:34:23.851" v="176" actId="478"/>
          <ac:picMkLst>
            <pc:docMk/>
            <pc:sldMk cId="3306133407" sldId="264"/>
            <ac:picMk id="2" creationId="{1D08D01A-2776-464D-A9A1-B8D155D98DE4}"/>
          </ac:picMkLst>
        </pc:picChg>
        <pc:picChg chg="del">
          <ac:chgData name="Nathan" userId="17b4fc7a-3a02-4113-a811-09294c7ab1bf" providerId="ADAL" clId="{4B0E91BC-795C-46D1-9538-F76EB8F32FE3}" dt="2022-09-01T14:37:11.130" v="271" actId="478"/>
          <ac:picMkLst>
            <pc:docMk/>
            <pc:sldMk cId="3306133407" sldId="264"/>
            <ac:picMk id="4" creationId="{EB8FCD4E-999C-4B8A-A7C3-9EA8B2A686D8}"/>
          </ac:picMkLst>
        </pc:picChg>
        <pc:picChg chg="del">
          <ac:chgData name="Nathan" userId="17b4fc7a-3a02-4113-a811-09294c7ab1bf" providerId="ADAL" clId="{4B0E91BC-795C-46D1-9538-F76EB8F32FE3}" dt="2022-09-01T14:37:12.137" v="272" actId="478"/>
          <ac:picMkLst>
            <pc:docMk/>
            <pc:sldMk cId="3306133407" sldId="264"/>
            <ac:picMk id="7" creationId="{ADF43E58-054B-4945-85CC-DC87B764013D}"/>
          </ac:picMkLst>
        </pc:picChg>
        <pc:picChg chg="del">
          <ac:chgData name="Nathan" userId="17b4fc7a-3a02-4113-a811-09294c7ab1bf" providerId="ADAL" clId="{4B0E91BC-795C-46D1-9538-F76EB8F32FE3}" dt="2022-09-01T14:44:55.485" v="397" actId="478"/>
          <ac:picMkLst>
            <pc:docMk/>
            <pc:sldMk cId="3306133407" sldId="264"/>
            <ac:picMk id="8" creationId="{DA9A1285-5182-40E7-84E1-C6911B9510D3}"/>
          </ac:picMkLst>
        </pc:picChg>
        <pc:picChg chg="add mod modCrop">
          <ac:chgData name="Nathan" userId="17b4fc7a-3a02-4113-a811-09294c7ab1bf" providerId="ADAL" clId="{4B0E91BC-795C-46D1-9538-F76EB8F32FE3}" dt="2022-09-01T14:55:57.446" v="559" actId="1036"/>
          <ac:picMkLst>
            <pc:docMk/>
            <pc:sldMk cId="3306133407" sldId="264"/>
            <ac:picMk id="14" creationId="{60F1A551-C3C2-41E4-8688-BC91C420158E}"/>
          </ac:picMkLst>
        </pc:picChg>
        <pc:picChg chg="add mod">
          <ac:chgData name="Nathan" userId="17b4fc7a-3a02-4113-a811-09294c7ab1bf" providerId="ADAL" clId="{4B0E91BC-795C-46D1-9538-F76EB8F32FE3}" dt="2022-09-01T14:55:57.446" v="559" actId="1036"/>
          <ac:picMkLst>
            <pc:docMk/>
            <pc:sldMk cId="3306133407" sldId="264"/>
            <ac:picMk id="17" creationId="{E84E6542-5B07-4F2A-9382-7457725FFB6E}"/>
          </ac:picMkLst>
        </pc:picChg>
        <pc:picChg chg="add del mod">
          <ac:chgData name="Nathan" userId="17b4fc7a-3a02-4113-a811-09294c7ab1bf" providerId="ADAL" clId="{4B0E91BC-795C-46D1-9538-F76EB8F32FE3}" dt="2022-09-01T14:55:57.446" v="559" actId="1036"/>
          <ac:picMkLst>
            <pc:docMk/>
            <pc:sldMk cId="3306133407" sldId="264"/>
            <ac:picMk id="18" creationId="{E11D0FB0-48D2-4076-A14F-8E3630C91CA2}"/>
          </ac:picMkLst>
        </pc:picChg>
        <pc:picChg chg="add mod modCrop">
          <ac:chgData name="Nathan" userId="17b4fc7a-3a02-4113-a811-09294c7ab1bf" providerId="ADAL" clId="{4B0E91BC-795C-46D1-9538-F76EB8F32FE3}" dt="2022-09-01T14:45:23.044" v="455" actId="1076"/>
          <ac:picMkLst>
            <pc:docMk/>
            <pc:sldMk cId="3306133407" sldId="264"/>
            <ac:picMk id="20" creationId="{DAC3F98B-0113-45F7-94BE-B675B378E0FF}"/>
          </ac:picMkLst>
        </pc:picChg>
        <pc:picChg chg="add mod modCrop">
          <ac:chgData name="Nathan" userId="17b4fc7a-3a02-4113-a811-09294c7ab1bf" providerId="ADAL" clId="{4B0E91BC-795C-46D1-9538-F76EB8F32FE3}" dt="2022-09-01T14:55:45.654" v="549" actId="732"/>
          <ac:picMkLst>
            <pc:docMk/>
            <pc:sldMk cId="3306133407" sldId="264"/>
            <ac:picMk id="21" creationId="{5249A2BC-5425-4994-A326-06FEFD3E42AE}"/>
          </ac:picMkLst>
        </pc:picChg>
        <pc:picChg chg="add mod">
          <ac:chgData name="Nathan" userId="17b4fc7a-3a02-4113-a811-09294c7ab1bf" providerId="ADAL" clId="{4B0E91BC-795C-46D1-9538-F76EB8F32FE3}" dt="2022-09-01T14:50:55.545" v="473" actId="14100"/>
          <ac:picMkLst>
            <pc:docMk/>
            <pc:sldMk cId="3306133407" sldId="264"/>
            <ac:picMk id="1026" creationId="{97949A4C-FD6E-4EA6-8CF3-CBD63D8301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8955-AE84-E949-BC91-9FDE4E00BEA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9B285-87D9-454F-8CB1-AD307DD7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4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1pPr>
    <a:lvl2pPr marL="1567229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2pPr>
    <a:lvl3pPr marL="3134459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3pPr>
    <a:lvl4pPr marL="4701688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4pPr>
    <a:lvl5pPr marL="6268918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5pPr>
    <a:lvl6pPr marL="7836147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6pPr>
    <a:lvl7pPr marL="9403377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7pPr>
    <a:lvl8pPr marL="10970606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8pPr>
    <a:lvl9pPr marL="12537835" algn="l" defTabSz="313445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B285-87D9-454F-8CB1-AD307DD70F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BCFCCEF-D8C7-D645-8E82-96EEDBFA0C3B}"/>
              </a:ext>
            </a:extLst>
          </p:cNvPr>
          <p:cNvSpPr txBox="1"/>
          <p:nvPr userDrawn="1"/>
        </p:nvSpPr>
        <p:spPr>
          <a:xfrm>
            <a:off x="914400" y="3038723"/>
            <a:ext cx="20116800" cy="194925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7600"/>
              </a:lnSpc>
            </a:pPr>
            <a:r>
              <a:rPr lang="en-US" sz="6600" b="0" i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Technology Mission Directorate</a:t>
            </a:r>
          </a:p>
          <a:p>
            <a:pPr>
              <a:lnSpc>
                <a:spcPts val="7600"/>
              </a:lnSpc>
              <a:spcBef>
                <a:spcPts val="0"/>
              </a:spcBef>
            </a:pPr>
            <a:r>
              <a:rPr lang="en-US" sz="6600" b="0" i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Changing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735151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F6FEF5-FD60-B548-A2AC-DC8D7B78070A}"/>
              </a:ext>
            </a:extLst>
          </p:cNvPr>
          <p:cNvCxnSpPr/>
          <p:nvPr userDrawn="1"/>
        </p:nvCxnSpPr>
        <p:spPr>
          <a:xfrm>
            <a:off x="18327255" y="911342"/>
            <a:ext cx="0" cy="2286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37C73D-1DE5-3649-8B22-311EB401B863}"/>
              </a:ext>
            </a:extLst>
          </p:cNvPr>
          <p:cNvSpPr txBox="1"/>
          <p:nvPr userDrawn="1"/>
        </p:nvSpPr>
        <p:spPr>
          <a:xfrm>
            <a:off x="13044055" y="936336"/>
            <a:ext cx="4862945" cy="2248247"/>
          </a:xfrm>
          <a:prstGeom prst="rect">
            <a:avLst/>
          </a:prstGeom>
          <a:noFill/>
        </p:spPr>
        <p:txBody>
          <a:bodyPr wrap="square" lIns="0" tIns="91440" rIns="0" bIns="0" rtlCol="0" anchor="ctr" anchorCtr="0">
            <a:noAutofit/>
          </a:bodyPr>
          <a:lstStyle/>
          <a:p>
            <a:pPr algn="r"/>
            <a:r>
              <a:rPr lang="en-US"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</a:p>
          <a:p>
            <a:pPr algn="r"/>
            <a:r>
              <a:rPr lang="en-US"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113F3-3DE0-D542-A07D-E59E954DA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626283" y="907256"/>
            <a:ext cx="27432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96" userDrawn="1">
          <p15:clr>
            <a:srgbClr val="F26B43"/>
          </p15:clr>
        </p15:guide>
        <p15:guide id="2" pos="13248" userDrawn="1">
          <p15:clr>
            <a:srgbClr val="F26B43"/>
          </p15:clr>
        </p15:guide>
        <p15:guide id="3" orient="horz" pos="20160" userDrawn="1">
          <p15:clr>
            <a:srgbClr val="F26B43"/>
          </p15:clr>
        </p15:guide>
        <p15:guide id="7" pos="6912" userDrawn="1">
          <p15:clr>
            <a:srgbClr val="F26B43"/>
          </p15:clr>
        </p15:guide>
        <p15:guide id="11" pos="576" userDrawn="1">
          <p15:clr>
            <a:srgbClr val="F26B43"/>
          </p15:clr>
        </p15:guide>
        <p15:guide id="13" orient="horz" pos="5616" userDrawn="1">
          <p15:clr>
            <a:srgbClr val="F26B43"/>
          </p15:clr>
        </p15:guide>
        <p15:guide id="16" pos="7200" userDrawn="1">
          <p15:clr>
            <a:srgbClr val="F26B43"/>
          </p15:clr>
        </p15:guide>
        <p15:guide id="17" pos="6624" userDrawn="1">
          <p15:clr>
            <a:srgbClr val="F26B43"/>
          </p15:clr>
        </p15:guide>
        <p15:guide id="18" orient="horz" pos="3864" userDrawn="1">
          <p15:clr>
            <a:srgbClr val="F26B43"/>
          </p15:clr>
        </p15:guide>
        <p15:guide id="19" orient="horz" pos="3624" userDrawn="1">
          <p15:clr>
            <a:srgbClr val="F26B43"/>
          </p15:clr>
        </p15:guide>
        <p15:guide id="20" orient="horz" pos="2016" userDrawn="1">
          <p15:clr>
            <a:srgbClr val="F26B43"/>
          </p15:clr>
        </p15:guide>
        <p15:guide id="21" orient="horz" pos="2616" userDrawn="1">
          <p15:clr>
            <a:srgbClr val="F26B43"/>
          </p15:clr>
        </p15:guide>
        <p15:guide id="22" orient="horz" pos="6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AFA4EC-520B-A22C-3D84-F39BA5567BE5}"/>
              </a:ext>
            </a:extLst>
          </p:cNvPr>
          <p:cNvSpPr txBox="1"/>
          <p:nvPr/>
        </p:nvSpPr>
        <p:spPr>
          <a:xfrm>
            <a:off x="914399" y="5194364"/>
            <a:ext cx="20130654" cy="29006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Environment Additive Construction Technology (REACT)</a:t>
            </a:r>
            <a:endParaRPr lang="en-US" sz="6000" i="0" baseline="0" dirty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E95AE2-761E-C24F-9075-37E28DFC8425}"/>
              </a:ext>
            </a:extLst>
          </p:cNvPr>
          <p:cNvSpPr txBox="1"/>
          <p:nvPr/>
        </p:nvSpPr>
        <p:spPr>
          <a:xfrm>
            <a:off x="900546" y="7168896"/>
            <a:ext cx="9601200" cy="24835104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 </a:t>
            </a:r>
          </a:p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the TRL of technologies developed during the NASA 3D Printed Habitat Centennial Challenge.  Focused on the design and construction of a lunar unpressurized radiation protection shelter called LINA.</a:t>
            </a:r>
          </a:p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Approach</a:t>
            </a:r>
          </a:p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 is designed to protect astronauts and equipment from Galactic Cosmic Radiation, Solar Particle Events, meteorite impacts, moonquakes, thermal extremes and dust.</a:t>
            </a:r>
          </a:p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regolith composites are being formulated for use in Lunar vacuum/thermal conditions.</a:t>
            </a:r>
          </a:p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Subscale models have been printed on regolith substrate under vacuum.</a:t>
            </a:r>
          </a:p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Partners and/or Infusion Plans</a:t>
            </a:r>
          </a:p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Space Factory and NASA are working towards a scaled CLPS Lunar demonstration.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0B5A8-041D-B9E2-B1EC-EF0D183311DB}"/>
              </a:ext>
            </a:extLst>
          </p:cNvPr>
          <p:cNvSpPr txBox="1"/>
          <p:nvPr/>
        </p:nvSpPr>
        <p:spPr>
          <a:xfrm>
            <a:off x="11443854" y="7168896"/>
            <a:ext cx="9601200" cy="24835104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Aft>
                <a:spcPts val="2700"/>
              </a:spcAft>
            </a:pP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770C5-B53A-41B5-8192-105A89E5BEEB}"/>
              </a:ext>
            </a:extLst>
          </p:cNvPr>
          <p:cNvSpPr txBox="1"/>
          <p:nvPr/>
        </p:nvSpPr>
        <p:spPr>
          <a:xfrm>
            <a:off x="17494260" y="20699747"/>
            <a:ext cx="35507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Significantly reduced pore formation with new formulation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1BE58-FB7C-45BD-BF95-186855D0897F}"/>
              </a:ext>
            </a:extLst>
          </p:cNvPr>
          <p:cNvSpPr txBox="1"/>
          <p:nvPr/>
        </p:nvSpPr>
        <p:spPr>
          <a:xfrm>
            <a:off x="11443854" y="25983544"/>
            <a:ext cx="336046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LINA is printed in vacuum (~0.1 torr) on regolith simulant</a:t>
            </a:r>
          </a:p>
          <a:p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F1A551-C3C2-41E4-8688-BC91C4201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1" t="38246" r="22148" b="12499"/>
          <a:stretch/>
        </p:blipFill>
        <p:spPr>
          <a:xfrm>
            <a:off x="11443854" y="14880097"/>
            <a:ext cx="9566201" cy="5565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38BB9-AC72-4255-96BB-C6CF8A7ED27B}"/>
              </a:ext>
            </a:extLst>
          </p:cNvPr>
          <p:cNvSpPr txBox="1"/>
          <p:nvPr/>
        </p:nvSpPr>
        <p:spPr>
          <a:xfrm>
            <a:off x="11405707" y="14970283"/>
            <a:ext cx="9519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LINA Lunar construction operations</a:t>
            </a:r>
          </a:p>
        </p:txBody>
      </p:sp>
      <p:pic>
        <p:nvPicPr>
          <p:cNvPr id="17" name="Picture 16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E84E6542-5B07-4F2A-9382-7457725FF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4" b="7563"/>
          <a:stretch/>
        </p:blipFill>
        <p:spPr>
          <a:xfrm>
            <a:off x="11443854" y="20815407"/>
            <a:ext cx="2848808" cy="4677537"/>
          </a:xfrm>
          <a:prstGeom prst="rect">
            <a:avLst/>
          </a:prstGeom>
        </p:spPr>
      </p:pic>
      <p:pic>
        <p:nvPicPr>
          <p:cNvPr id="18" name="Picture 17" descr="A close-up of a roll of toilet paper&#10;&#10;Description automatically generated with low confidence">
            <a:extLst>
              <a:ext uri="{FF2B5EF4-FFF2-40B4-BE49-F238E27FC236}">
                <a16:creationId xmlns:a16="http://schemas.microsoft.com/office/drawing/2014/main" id="{E11D0FB0-48D2-4076-A14F-8E3630C91C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1"/>
          <a:stretch/>
        </p:blipFill>
        <p:spPr>
          <a:xfrm>
            <a:off x="14433103" y="20815407"/>
            <a:ext cx="2923231" cy="4799734"/>
          </a:xfrm>
          <a:prstGeom prst="rect">
            <a:avLst/>
          </a:prstGeom>
        </p:spPr>
      </p:pic>
      <p:pic>
        <p:nvPicPr>
          <p:cNvPr id="20" name="Picture 19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DAC3F98B-0113-45F7-94BE-B675B378E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14731" r="17904" b="-740"/>
          <a:stretch/>
        </p:blipFill>
        <p:spPr>
          <a:xfrm rot="5400000">
            <a:off x="14914459" y="25873406"/>
            <a:ext cx="6020456" cy="62407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49A2BC-5425-4994-A326-06FEFD3E42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r="8858" b="5907"/>
          <a:stretch/>
        </p:blipFill>
        <p:spPr>
          <a:xfrm>
            <a:off x="11443854" y="8915400"/>
            <a:ext cx="9601200" cy="5565547"/>
          </a:xfrm>
          <a:prstGeom prst="rect">
            <a:avLst/>
          </a:prstGeom>
        </p:spPr>
      </p:pic>
      <p:pic>
        <p:nvPicPr>
          <p:cNvPr id="1026" name="Picture 2" descr="Bradley-Partnered NASA Program Receives Prestigious Award | Media Releases  | Office of Communications and Media Relations | Offices | Bradley  University">
            <a:extLst>
              <a:ext uri="{FF2B5EF4-FFF2-40B4-BE49-F238E27FC236}">
                <a16:creationId xmlns:a16="http://schemas.microsoft.com/office/drawing/2014/main" id="{97949A4C-FD6E-4EA6-8CF3-CBD63D830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6307"/>
          <a:stretch/>
        </p:blipFill>
        <p:spPr bwMode="auto">
          <a:xfrm>
            <a:off x="18033827" y="8915399"/>
            <a:ext cx="2997373" cy="22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334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A9A1E101F6E4DADDCAF3510227015" ma:contentTypeVersion="14" ma:contentTypeDescription="Create a new document." ma:contentTypeScope="" ma:versionID="5688012c19d56d3aff27d34f51760e88">
  <xsd:schema xmlns:xsd="http://www.w3.org/2001/XMLSchema" xmlns:xs="http://www.w3.org/2001/XMLSchema" xmlns:p="http://schemas.microsoft.com/office/2006/metadata/properties" xmlns:ns2="0d1126e9-b3fd-4240-b32d-ad15a439efe0" xmlns:ns3="e387605b-e845-431f-8112-f5ce2bf75fbd" xmlns:ns4="d900e117-17a0-4b24-9e47-511ef1d02c43" targetNamespace="http://schemas.microsoft.com/office/2006/metadata/properties" ma:root="true" ma:fieldsID="18d54b74967dd5bd913d7d8285b7c225" ns2:_="" ns3:_="" ns4:_="">
    <xsd:import namespace="0d1126e9-b3fd-4240-b32d-ad15a439efe0"/>
    <xsd:import namespace="e387605b-e845-431f-8112-f5ce2bf75fbd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126e9-b3fd-4240-b32d-ad15a439ef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7605b-e845-431f-8112-f5ce2bf75fb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5b1dd9d-0ea6-44a0-8f10-0c920183e57d}" ma:internalName="TaxCatchAll" ma:showField="CatchAllData" ma:web="e387605b-e845-431f-8112-f5ce2bf75f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0d1126e9-b3fd-4240-b32d-ad15a439ef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E98F71-8F49-41A8-99A8-56FAA278C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585CBC-7FC4-4CEF-B6EB-3678D47573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1126e9-b3fd-4240-b32d-ad15a439efe0"/>
    <ds:schemaRef ds:uri="e387605b-e845-431f-8112-f5ce2bf75fbd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800176-E243-4BFF-97D6-BC40A0BC179F}">
  <ds:schemaRefs>
    <ds:schemaRef ds:uri="http://schemas.microsoft.com/office/2006/metadata/properties"/>
    <ds:schemaRef ds:uri="http://schemas.microsoft.com/office/infopath/2007/PartnerControls"/>
    <ds:schemaRef ds:uri="d900e117-17a0-4b24-9e47-511ef1d02c43"/>
    <ds:schemaRef ds:uri="0d1126e9-b3fd-4240-b32d-ad15a439efe0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</TotalTime>
  <Words>143</Words>
  <Application>Microsoft Office PowerPoint</Application>
  <PresentationFormat>Custom</PresentationFormat>
  <Paragraphs>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Clements, Gregory R. (KSC-UBE00)</cp:lastModifiedBy>
  <cp:revision>15</cp:revision>
  <cp:lastPrinted>2018-07-27T15:17:35Z</cp:lastPrinted>
  <dcterms:created xsi:type="dcterms:W3CDTF">2018-02-06T13:56:17Z</dcterms:created>
  <dcterms:modified xsi:type="dcterms:W3CDTF">2022-09-01T22:27:46Z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0x010100023A9A1E101F6E4DADDCAF3510227015</vt:lpwstr>
  </property>
</Properties>
</file>