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5"/>
  </p:notesMasterIdLst>
  <p:sldIdLst>
    <p:sldId id="1918" r:id="rId2"/>
    <p:sldId id="38487" r:id="rId3"/>
    <p:sldId id="15964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4" y="51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cphee, Jancy C. (JSC-SA2)[THE AEROSPACE CORPORATION]" userId="d21205f3-2080-4501-ac6e-a90ee0724637" providerId="ADAL" clId="{BF766B61-599D-406B-90F3-2F2650B472D8}"/>
    <pc:docChg chg="delSld delMainMaster">
      <pc:chgData name="Mcphee, Jancy C. (JSC-SA2)[THE AEROSPACE CORPORATION]" userId="d21205f3-2080-4501-ac6e-a90ee0724637" providerId="ADAL" clId="{BF766B61-599D-406B-90F3-2F2650B472D8}" dt="2022-09-01T15:23:53.377" v="3" actId="47"/>
      <pc:docMkLst>
        <pc:docMk/>
      </pc:docMkLst>
      <pc:sldChg chg="del">
        <pc:chgData name="Mcphee, Jancy C. (JSC-SA2)[THE AEROSPACE CORPORATION]" userId="d21205f3-2080-4501-ac6e-a90ee0724637" providerId="ADAL" clId="{BF766B61-599D-406B-90F3-2F2650B472D8}" dt="2022-09-01T15:23:53.377" v="3" actId="47"/>
        <pc:sldMkLst>
          <pc:docMk/>
          <pc:sldMk cId="3397840411" sldId="256"/>
        </pc:sldMkLst>
      </pc:sldChg>
      <pc:sldChg chg="del">
        <pc:chgData name="Mcphee, Jancy C. (JSC-SA2)[THE AEROSPACE CORPORATION]" userId="d21205f3-2080-4501-ac6e-a90ee0724637" providerId="ADAL" clId="{BF766B61-599D-406B-90F3-2F2650B472D8}" dt="2022-09-01T15:23:50.263" v="0" actId="47"/>
        <pc:sldMkLst>
          <pc:docMk/>
          <pc:sldMk cId="4013533153" sldId="15965"/>
        </pc:sldMkLst>
      </pc:sldChg>
      <pc:sldChg chg="del">
        <pc:chgData name="Mcphee, Jancy C. (JSC-SA2)[THE AEROSPACE CORPORATION]" userId="d21205f3-2080-4501-ac6e-a90ee0724637" providerId="ADAL" clId="{BF766B61-599D-406B-90F3-2F2650B472D8}" dt="2022-09-01T15:23:51.390" v="1" actId="47"/>
        <pc:sldMkLst>
          <pc:docMk/>
          <pc:sldMk cId="1671551129" sldId="15966"/>
        </pc:sldMkLst>
      </pc:sldChg>
      <pc:sldChg chg="del">
        <pc:chgData name="Mcphee, Jancy C. (JSC-SA2)[THE AEROSPACE CORPORATION]" userId="d21205f3-2080-4501-ac6e-a90ee0724637" providerId="ADAL" clId="{BF766B61-599D-406B-90F3-2F2650B472D8}" dt="2022-09-01T15:23:52.209" v="2" actId="47"/>
        <pc:sldMkLst>
          <pc:docMk/>
          <pc:sldMk cId="4091861591" sldId="38486"/>
        </pc:sldMkLst>
      </pc:sldChg>
      <pc:sldMasterChg chg="del delSldLayout">
        <pc:chgData name="Mcphee, Jancy C. (JSC-SA2)[THE AEROSPACE CORPORATION]" userId="d21205f3-2080-4501-ac6e-a90ee0724637" providerId="ADAL" clId="{BF766B61-599D-406B-90F3-2F2650B472D8}" dt="2022-09-01T15:23:53.377" v="3" actId="47"/>
        <pc:sldMasterMkLst>
          <pc:docMk/>
          <pc:sldMasterMk cId="3024334039" sldId="2147483648"/>
        </pc:sldMasterMkLst>
        <pc:sldLayoutChg chg="del">
          <pc:chgData name="Mcphee, Jancy C. (JSC-SA2)[THE AEROSPACE CORPORATION]" userId="d21205f3-2080-4501-ac6e-a90ee0724637" providerId="ADAL" clId="{BF766B61-599D-406B-90F3-2F2650B472D8}" dt="2022-09-01T15:23:53.377" v="3" actId="47"/>
          <pc:sldLayoutMkLst>
            <pc:docMk/>
            <pc:sldMasterMk cId="3024334039" sldId="2147483648"/>
            <pc:sldLayoutMk cId="2315468916" sldId="2147483649"/>
          </pc:sldLayoutMkLst>
        </pc:sldLayoutChg>
        <pc:sldLayoutChg chg="del">
          <pc:chgData name="Mcphee, Jancy C. (JSC-SA2)[THE AEROSPACE CORPORATION]" userId="d21205f3-2080-4501-ac6e-a90ee0724637" providerId="ADAL" clId="{BF766B61-599D-406B-90F3-2F2650B472D8}" dt="2022-09-01T15:23:53.377" v="3" actId="47"/>
          <pc:sldLayoutMkLst>
            <pc:docMk/>
            <pc:sldMasterMk cId="3024334039" sldId="2147483648"/>
            <pc:sldLayoutMk cId="2542180749" sldId="2147483650"/>
          </pc:sldLayoutMkLst>
        </pc:sldLayoutChg>
        <pc:sldLayoutChg chg="del">
          <pc:chgData name="Mcphee, Jancy C. (JSC-SA2)[THE AEROSPACE CORPORATION]" userId="d21205f3-2080-4501-ac6e-a90ee0724637" providerId="ADAL" clId="{BF766B61-599D-406B-90F3-2F2650B472D8}" dt="2022-09-01T15:23:53.377" v="3" actId="47"/>
          <pc:sldLayoutMkLst>
            <pc:docMk/>
            <pc:sldMasterMk cId="3024334039" sldId="2147483648"/>
            <pc:sldLayoutMk cId="251105163" sldId="2147483651"/>
          </pc:sldLayoutMkLst>
        </pc:sldLayoutChg>
        <pc:sldLayoutChg chg="del">
          <pc:chgData name="Mcphee, Jancy C. (JSC-SA2)[THE AEROSPACE CORPORATION]" userId="d21205f3-2080-4501-ac6e-a90ee0724637" providerId="ADAL" clId="{BF766B61-599D-406B-90F3-2F2650B472D8}" dt="2022-09-01T15:23:53.377" v="3" actId="47"/>
          <pc:sldLayoutMkLst>
            <pc:docMk/>
            <pc:sldMasterMk cId="3024334039" sldId="2147483648"/>
            <pc:sldLayoutMk cId="3541023515" sldId="2147483652"/>
          </pc:sldLayoutMkLst>
        </pc:sldLayoutChg>
        <pc:sldLayoutChg chg="del">
          <pc:chgData name="Mcphee, Jancy C. (JSC-SA2)[THE AEROSPACE CORPORATION]" userId="d21205f3-2080-4501-ac6e-a90ee0724637" providerId="ADAL" clId="{BF766B61-599D-406B-90F3-2F2650B472D8}" dt="2022-09-01T15:23:53.377" v="3" actId="47"/>
          <pc:sldLayoutMkLst>
            <pc:docMk/>
            <pc:sldMasterMk cId="3024334039" sldId="2147483648"/>
            <pc:sldLayoutMk cId="1387918971" sldId="2147483653"/>
          </pc:sldLayoutMkLst>
        </pc:sldLayoutChg>
        <pc:sldLayoutChg chg="del">
          <pc:chgData name="Mcphee, Jancy C. (JSC-SA2)[THE AEROSPACE CORPORATION]" userId="d21205f3-2080-4501-ac6e-a90ee0724637" providerId="ADAL" clId="{BF766B61-599D-406B-90F3-2F2650B472D8}" dt="2022-09-01T15:23:53.377" v="3" actId="47"/>
          <pc:sldLayoutMkLst>
            <pc:docMk/>
            <pc:sldMasterMk cId="3024334039" sldId="2147483648"/>
            <pc:sldLayoutMk cId="3150333762" sldId="2147483654"/>
          </pc:sldLayoutMkLst>
        </pc:sldLayoutChg>
        <pc:sldLayoutChg chg="del">
          <pc:chgData name="Mcphee, Jancy C. (JSC-SA2)[THE AEROSPACE CORPORATION]" userId="d21205f3-2080-4501-ac6e-a90ee0724637" providerId="ADAL" clId="{BF766B61-599D-406B-90F3-2F2650B472D8}" dt="2022-09-01T15:23:53.377" v="3" actId="47"/>
          <pc:sldLayoutMkLst>
            <pc:docMk/>
            <pc:sldMasterMk cId="3024334039" sldId="2147483648"/>
            <pc:sldLayoutMk cId="284955553" sldId="2147483655"/>
          </pc:sldLayoutMkLst>
        </pc:sldLayoutChg>
        <pc:sldLayoutChg chg="del">
          <pc:chgData name="Mcphee, Jancy C. (JSC-SA2)[THE AEROSPACE CORPORATION]" userId="d21205f3-2080-4501-ac6e-a90ee0724637" providerId="ADAL" clId="{BF766B61-599D-406B-90F3-2F2650B472D8}" dt="2022-09-01T15:23:53.377" v="3" actId="47"/>
          <pc:sldLayoutMkLst>
            <pc:docMk/>
            <pc:sldMasterMk cId="3024334039" sldId="2147483648"/>
            <pc:sldLayoutMk cId="2061319677" sldId="2147483656"/>
          </pc:sldLayoutMkLst>
        </pc:sldLayoutChg>
        <pc:sldLayoutChg chg="del">
          <pc:chgData name="Mcphee, Jancy C. (JSC-SA2)[THE AEROSPACE CORPORATION]" userId="d21205f3-2080-4501-ac6e-a90ee0724637" providerId="ADAL" clId="{BF766B61-599D-406B-90F3-2F2650B472D8}" dt="2022-09-01T15:23:53.377" v="3" actId="47"/>
          <pc:sldLayoutMkLst>
            <pc:docMk/>
            <pc:sldMasterMk cId="3024334039" sldId="2147483648"/>
            <pc:sldLayoutMk cId="252952192" sldId="2147483657"/>
          </pc:sldLayoutMkLst>
        </pc:sldLayoutChg>
        <pc:sldLayoutChg chg="del">
          <pc:chgData name="Mcphee, Jancy C. (JSC-SA2)[THE AEROSPACE CORPORATION]" userId="d21205f3-2080-4501-ac6e-a90ee0724637" providerId="ADAL" clId="{BF766B61-599D-406B-90F3-2F2650B472D8}" dt="2022-09-01T15:23:53.377" v="3" actId="47"/>
          <pc:sldLayoutMkLst>
            <pc:docMk/>
            <pc:sldMasterMk cId="3024334039" sldId="2147483648"/>
            <pc:sldLayoutMk cId="984910847" sldId="2147483658"/>
          </pc:sldLayoutMkLst>
        </pc:sldLayoutChg>
        <pc:sldLayoutChg chg="del">
          <pc:chgData name="Mcphee, Jancy C. (JSC-SA2)[THE AEROSPACE CORPORATION]" userId="d21205f3-2080-4501-ac6e-a90ee0724637" providerId="ADAL" clId="{BF766B61-599D-406B-90F3-2F2650B472D8}" dt="2022-09-01T15:23:53.377" v="3" actId="47"/>
          <pc:sldLayoutMkLst>
            <pc:docMk/>
            <pc:sldMasterMk cId="3024334039" sldId="2147483648"/>
            <pc:sldLayoutMk cId="1400424109" sldId="2147483659"/>
          </pc:sldLayoutMkLst>
        </pc:sldLayoutChg>
        <pc:sldLayoutChg chg="del">
          <pc:chgData name="Mcphee, Jancy C. (JSC-SA2)[THE AEROSPACE CORPORATION]" userId="d21205f3-2080-4501-ac6e-a90ee0724637" providerId="ADAL" clId="{BF766B61-599D-406B-90F3-2F2650B472D8}" dt="2022-09-01T15:23:53.377" v="3" actId="47"/>
          <pc:sldLayoutMkLst>
            <pc:docMk/>
            <pc:sldMasterMk cId="3024334039" sldId="2147483648"/>
            <pc:sldLayoutMk cId="3371779671" sldId="2147483660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E76627-1E58-4266-BC9D-E9D85876E473}" type="datetimeFigureOut">
              <a:rPr lang="en-US" smtClean="0"/>
              <a:t>9/1/2022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AB59AC-6F58-410F-B7EB-A73AC2F673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62225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Applied Res Program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and </a:t>
            </a: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 main hazards for future space exploration: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radiation, isolation and confinement, distance from Earth, altered gravity, hostile closed environs. Operational focus.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1F6F7E-0F1B-274E-A293-0D1EDE84EAD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59677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w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2000" b="0"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87C384-89D6-8141-B091-9776852F31EF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  <p:sp>
        <p:nvSpPr>
          <p:cNvPr id="5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57200">
              <a:defRPr>
                <a:latin typeface="Calibri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8307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4F7C70-D67C-EC44-B347-AD63B26EA15E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429276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559103-A4D9-2148-B8FF-FB5AD7389610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3469373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50AF6B-D50A-2B47-B1C7-FB734DCC6A7F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7973928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3C988F-EB4A-BE44-AF14-2A0304D0A605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930925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5000"/>
          <a:stretch/>
        </p:blipFill>
        <p:spPr bwMode="auto"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47D6C6-1BFE-5549-AE1E-41A7AEA0E8BE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  <p:sp>
        <p:nvSpPr>
          <p:cNvPr id="5" name="Title Placeholder 1"/>
          <p:cNvSpPr>
            <a:spLocks noGrp="1"/>
          </p:cNvSpPr>
          <p:nvPr>
            <p:ph type="title"/>
          </p:nvPr>
        </p:nvSpPr>
        <p:spPr bwMode="auto">
          <a:xfrm>
            <a:off x="315384" y="103188"/>
            <a:ext cx="10769600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 dirty="0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50886" y="118347"/>
            <a:ext cx="715837" cy="592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31555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63B023-8F15-D34F-A93F-070D1A5772D3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8543406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4ACAF0-C636-C74E-ACBB-0B9B1C3E4D36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9587781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7CFDD6-1409-1443-96A1-CAB5CDA09A92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1985983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F52AEF-9CE1-B34C-B204-5B5F177889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67077"/>
      </p:ext>
    </p:extLst>
  </p:cSld>
  <p:clrMapOvr>
    <a:masterClrMapping/>
  </p:clrMapOvr>
  <p:transition advClick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40774-FC49-4CA0-B0AD-07E1CB65C734}" type="datetime1">
              <a:rPr lang="en-US" smtClean="0"/>
              <a:t>9/1/2022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03A5C-0F9D-41CB-9D52-E07991B5A97B}" type="slidenum">
              <a:rPr lang="en-US" smtClean="0"/>
              <a:t>‹#›</a:t>
            </a:fld>
            <a:endParaRPr lang="en-US"/>
          </a:p>
        </p:txBody>
      </p:sp>
      <p:pic>
        <p:nvPicPr>
          <p:cNvPr id="1026" name="Picture 2" descr="SkyNews | Where Earth Meets Sky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102000"/>
                    </a14:imgEffect>
                    <a14:imgEffect>
                      <a14:brightnessContrast bright="-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1465" b="56513"/>
          <a:stretch/>
        </p:blipFill>
        <p:spPr bwMode="auto">
          <a:xfrm>
            <a:off x="1" y="0"/>
            <a:ext cx="12188779" cy="1477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RP logo_All.jp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8230" y="110836"/>
            <a:ext cx="1228644" cy="1310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NASA Meatball T-Shirt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47" y="2"/>
            <a:ext cx="1414607" cy="1414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International collaboration takes Vaisala and FMI to Mars, again | Vaisala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8449" y="120325"/>
            <a:ext cx="1950316" cy="1097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86349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ody" type="tx">
  <p:cSld name="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body" idx="1"/>
          </p:nvPr>
        </p:nvSpPr>
        <p:spPr>
          <a:xfrm>
            <a:off x="1117600" y="593200"/>
            <a:ext cx="10178800" cy="562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507987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1219170" lvl="1" indent="-507987" rtl="0">
              <a:spcBef>
                <a:spcPts val="2133"/>
              </a:spcBef>
              <a:spcAft>
                <a:spcPts val="0"/>
              </a:spcAft>
              <a:buSzPts val="2400"/>
              <a:buChar char="○"/>
              <a:defRPr/>
            </a:lvl2pPr>
            <a:lvl3pPr marL="1828754" lvl="2" indent="-457189" rtl="0">
              <a:spcBef>
                <a:spcPts val="2133"/>
              </a:spcBef>
              <a:spcAft>
                <a:spcPts val="0"/>
              </a:spcAft>
              <a:buSzPts val="1800"/>
              <a:buChar char="■"/>
              <a:defRPr/>
            </a:lvl3pPr>
            <a:lvl4pPr marL="2438339" lvl="3" indent="-457189" rtl="0">
              <a:spcBef>
                <a:spcPts val="2133"/>
              </a:spcBef>
              <a:spcAft>
                <a:spcPts val="0"/>
              </a:spcAft>
              <a:buSzPts val="1800"/>
              <a:buChar char="●"/>
              <a:defRPr/>
            </a:lvl4pPr>
            <a:lvl5pPr marL="3047924" lvl="4" indent="-457189" rtl="0">
              <a:spcBef>
                <a:spcPts val="2133"/>
              </a:spcBef>
              <a:spcAft>
                <a:spcPts val="0"/>
              </a:spcAft>
              <a:buSzPts val="1800"/>
              <a:buChar char="○"/>
              <a:defRPr/>
            </a:lvl5pPr>
            <a:lvl6pPr marL="3657509" lvl="5" indent="-457189" rtl="0">
              <a:spcBef>
                <a:spcPts val="2133"/>
              </a:spcBef>
              <a:spcAft>
                <a:spcPts val="0"/>
              </a:spcAft>
              <a:buSzPts val="1800"/>
              <a:buChar char="■"/>
              <a:defRPr/>
            </a:lvl6pPr>
            <a:lvl7pPr marL="4267093" lvl="6" indent="-457189" rtl="0">
              <a:spcBef>
                <a:spcPts val="2133"/>
              </a:spcBef>
              <a:spcAft>
                <a:spcPts val="0"/>
              </a:spcAft>
              <a:buSzPts val="1800"/>
              <a:buChar char="●"/>
              <a:defRPr/>
            </a:lvl7pPr>
            <a:lvl8pPr marL="4876678" lvl="7" indent="-457189" rtl="0">
              <a:spcBef>
                <a:spcPts val="2133"/>
              </a:spcBef>
              <a:spcAft>
                <a:spcPts val="0"/>
              </a:spcAft>
              <a:buSzPts val="1800"/>
              <a:buChar char="○"/>
              <a:defRPr/>
            </a:lvl8pPr>
            <a:lvl9pPr marL="5486263" lvl="8" indent="-457189" rtl="0">
              <a:spcBef>
                <a:spcPts val="2133"/>
              </a:spcBef>
              <a:spcAft>
                <a:spcPts val="2133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sldNum" idx="12"/>
          </p:nvPr>
        </p:nvSpPr>
        <p:spPr>
          <a:xfrm>
            <a:off x="11074400" y="6217633"/>
            <a:ext cx="1117600" cy="64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299428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F81212BE-DDED-794D-9DBD-821C8354EFEA}" type="slidenum">
              <a:rPr lang="en-US" altLang="x-none" smtClean="0">
                <a:ea typeface="ＭＳ Ｐゴシック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x-none" dirty="0">
              <a:ea typeface="ＭＳ Ｐゴシック" charset="-128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609600" y="1003301"/>
            <a:ext cx="10972800" cy="512286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155975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F9D58EB4-EC7C-2948-AB94-9A15780D3D0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Box 74"/>
          <p:cNvSpPr txBox="1">
            <a:spLocks noChangeArrowheads="1"/>
          </p:cNvSpPr>
          <p:nvPr userDrawn="1"/>
        </p:nvSpPr>
        <p:spPr bwMode="auto">
          <a:xfrm>
            <a:off x="9679528" y="530234"/>
            <a:ext cx="1513417" cy="2762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r" defTabSz="4572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600" dirty="0">
                <a:solidFill>
                  <a:prstClr val="black"/>
                </a:solidFill>
                <a:latin typeface="Arial" charset="0"/>
                <a:ea typeface="ヒラギノ角ゴ Pro W3" charset="0"/>
              </a:rPr>
              <a:t>National Aeronautics and</a:t>
            </a:r>
            <a:br>
              <a:rPr lang="en-US" sz="600" dirty="0">
                <a:solidFill>
                  <a:prstClr val="black"/>
                </a:solidFill>
                <a:latin typeface="Arial" charset="0"/>
                <a:ea typeface="ヒラギノ角ゴ Pro W3" charset="0"/>
              </a:rPr>
            </a:br>
            <a:r>
              <a:rPr lang="en-US" sz="600" dirty="0">
                <a:solidFill>
                  <a:prstClr val="black"/>
                </a:solidFill>
                <a:latin typeface="Arial" charset="0"/>
                <a:ea typeface="ヒラギノ角ゴ Pro W3" charset="0"/>
              </a:rPr>
              <a:t>Space Administration</a:t>
            </a:r>
          </a:p>
        </p:txBody>
      </p:sp>
      <p:cxnSp>
        <p:nvCxnSpPr>
          <p:cNvPr id="8" name="Straight Connector 7"/>
          <p:cNvCxnSpPr>
            <a:cxnSpLocks noChangeShapeType="1"/>
          </p:cNvCxnSpPr>
          <p:nvPr userDrawn="1"/>
        </p:nvCxnSpPr>
        <p:spPr bwMode="auto">
          <a:xfrm flipV="1">
            <a:off x="11220455" y="279400"/>
            <a:ext cx="0" cy="73183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" name="Rectangle 162"/>
          <p:cNvSpPr>
            <a:spLocks noGrp="1" noChangeArrowheads="1"/>
          </p:cNvSpPr>
          <p:nvPr>
            <p:ph type="ctrTitle"/>
          </p:nvPr>
        </p:nvSpPr>
        <p:spPr>
          <a:xfrm>
            <a:off x="1142813" y="229292"/>
            <a:ext cx="8427315" cy="964509"/>
          </a:xfrm>
          <a:ln>
            <a:noFill/>
          </a:ln>
        </p:spPr>
        <p:txBody>
          <a:bodyPr/>
          <a:lstStyle>
            <a:lvl1pPr>
              <a:defRPr sz="24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Rectangle 163"/>
          <p:cNvSpPr>
            <a:spLocks noGrp="1" noChangeArrowheads="1"/>
          </p:cNvSpPr>
          <p:nvPr>
            <p:ph type="subTitle" idx="1"/>
          </p:nvPr>
        </p:nvSpPr>
        <p:spPr>
          <a:xfrm>
            <a:off x="611718" y="6241964"/>
            <a:ext cx="6489700" cy="616036"/>
          </a:xfrm>
          <a:ln>
            <a:noFill/>
          </a:ln>
        </p:spPr>
        <p:txBody>
          <a:bodyPr anchor="ctr"/>
          <a:lstStyle>
            <a:lvl1pPr>
              <a:buNone/>
              <a:defRPr sz="1600" b="0" baseline="0">
                <a:solidFill>
                  <a:srgbClr val="000000"/>
                </a:solidFill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668" y="297156"/>
            <a:ext cx="815517" cy="675409"/>
          </a:xfrm>
          <a:prstGeom prst="rect">
            <a:avLst/>
          </a:prstGeom>
        </p:spPr>
      </p:pic>
      <p:pic>
        <p:nvPicPr>
          <p:cNvPr id="12" name="Picture 14"/>
          <p:cNvPicPr>
            <a:picLocks noChangeAspect="1" noChangeArrowheads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8591" y="161292"/>
            <a:ext cx="906263" cy="9680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958005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9"/>
          <p:cNvSpPr>
            <a:spLocks noChangeArrowheads="1"/>
          </p:cNvSpPr>
          <p:nvPr userDrawn="1"/>
        </p:nvSpPr>
        <p:spPr bwMode="auto">
          <a:xfrm>
            <a:off x="0" y="0"/>
            <a:ext cx="12192000" cy="846138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defTabSz="457200"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altLang="en-US" sz="18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028" name="Title Placeholder 1"/>
          <p:cNvSpPr>
            <a:spLocks noGrp="1"/>
          </p:cNvSpPr>
          <p:nvPr>
            <p:ph type="title"/>
          </p:nvPr>
        </p:nvSpPr>
        <p:spPr bwMode="auto">
          <a:xfrm>
            <a:off x="315384" y="103188"/>
            <a:ext cx="10769600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 dirty="0"/>
              <a:t>CLICK TO EDIT MASTER TITLE STYLE</a:t>
            </a:r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003301"/>
            <a:ext cx="10972800" cy="5122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solidFill>
                  <a:srgbClr val="000000"/>
                </a:solidFill>
                <a:latin typeface="Arial" charset="0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F81212BE-DDED-794D-9DBD-821C8354EFEA}" type="slidenum">
              <a:rPr lang="en-US" altLang="x-none" smtClean="0">
                <a:ea typeface="ＭＳ Ｐゴシック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x-none">
              <a:ea typeface="ＭＳ Ｐゴシック" charset="-128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914400" eaLnBrk="1" hangingPunct="1">
              <a:defRPr sz="1200">
                <a:solidFill>
                  <a:srgbClr val="FF0000"/>
                </a:solidFill>
                <a:latin typeface="Arial" charset="0"/>
                <a:ea typeface="MS PGothic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50886" y="118347"/>
            <a:ext cx="715837" cy="592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2404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</p:sldLayoutIdLst>
  <p:hf hdr="0" ft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2000" b="0" kern="1200">
          <a:solidFill>
            <a:schemeClr val="bg1"/>
          </a:solidFill>
          <a:latin typeface="+mn-lt"/>
          <a:ea typeface="ヒラギノ角ゴ Pro W3" charset="-128"/>
          <a:cs typeface="Arial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ヒラギノ角ゴ Pro W3" charset="-128"/>
          <a:cs typeface="Arial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ヒラギノ角ゴ Pro W3" charset="-128"/>
          <a:cs typeface="Arial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ヒラギノ角ゴ Pro W3" charset="-128"/>
          <a:cs typeface="Arial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ヒラギノ角ゴ Pro W3" charset="-128"/>
          <a:cs typeface="Arial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9pPr>
    </p:titleStyle>
    <p:bodyStyle>
      <a:lvl1pPr marL="177800" indent="-1778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b="1" kern="1200">
          <a:solidFill>
            <a:schemeClr val="tx1"/>
          </a:solidFill>
          <a:latin typeface="Arial"/>
          <a:ea typeface="ヒラギノ角ゴ Pro W3" charset="-128"/>
          <a:cs typeface="Arial"/>
        </a:defRPr>
      </a:lvl1pPr>
      <a:lvl2pPr marL="6858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ern="1200">
          <a:solidFill>
            <a:schemeClr val="tx1"/>
          </a:solidFill>
          <a:latin typeface="Arial"/>
          <a:ea typeface="ヒラギノ角ゴ Pro W3" charset="-128"/>
          <a:cs typeface="Arial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Arial"/>
          <a:ea typeface="ヒラギノ角ゴ Pro W3" charset="-128"/>
          <a:cs typeface="Arial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ern="1200">
          <a:solidFill>
            <a:schemeClr val="tx1"/>
          </a:solidFill>
          <a:latin typeface="Arial"/>
          <a:ea typeface="ヒラギノ角ゴ Pro W3" charset="-128"/>
          <a:cs typeface="Arial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kern="1200">
          <a:solidFill>
            <a:schemeClr val="tx1"/>
          </a:solidFill>
          <a:latin typeface="Arial"/>
          <a:ea typeface="ヒラギノ角ゴ Pro W3" charset="-128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package" Target="../embeddings/Microsoft_Excel_Worksheet.xlsx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Relationship Id="rId4" Type="http://schemas.microsoft.com/office/2007/relationships/hdphoto" Target="../media/hdphoto3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3296660-C042-4B3F-8548-D51D6BB4FA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t="14316" b="25196"/>
          <a:stretch/>
        </p:blipFill>
        <p:spPr>
          <a:xfrm>
            <a:off x="788679" y="3181797"/>
            <a:ext cx="10614642" cy="3611626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E1E7A4-A235-44EC-B853-5359607680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8646886" y="6553200"/>
            <a:ext cx="2133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8C71993-72EC-41F7-88A2-83965CEE4586}" type="slidenum">
              <a:rPr kumimoji="0" lang="en-US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3EA28ED4-CF71-43FC-89B7-2D40A4BA533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0059" y="182915"/>
            <a:ext cx="10922387" cy="685800"/>
          </a:xfrm>
        </p:spPr>
        <p:txBody>
          <a:bodyPr>
            <a:noAutofit/>
          </a:bodyPr>
          <a:lstStyle/>
          <a:p>
            <a:r>
              <a:rPr lang="en-US" sz="32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Focus on Human Health &amp; Performance Risks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649BE2F5-CAF4-4ABD-8C68-E454F67D7E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35094" y="1298469"/>
            <a:ext cx="6198211" cy="12257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177800" indent="-1778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b="1"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1pPr>
            <a:lvl2pPr marL="6858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marR="0" lvl="1" indent="0" algn="l" defTabSz="4572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ヒラギノ角ゴ Pro W3" charset="-128"/>
                <a:cs typeface="Arial"/>
              </a:rPr>
              <a:t>Research to Reduce Risk through Better Knowledge, Standards and Technologies</a:t>
            </a:r>
          </a:p>
        </p:txBody>
      </p:sp>
      <p:pic>
        <p:nvPicPr>
          <p:cNvPr id="8" name="Picture 7" descr="A picture containing text&#10;&#10;Description automatically generated">
            <a:extLst>
              <a:ext uri="{FF2B5EF4-FFF2-40B4-BE49-F238E27FC236}">
                <a16:creationId xmlns:a16="http://schemas.microsoft.com/office/drawing/2014/main" id="{97D8B92E-3011-48F9-BDC4-66CF0491D9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2147" y="922379"/>
            <a:ext cx="2280907" cy="2259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545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8737600" y="6356356"/>
            <a:ext cx="2844800" cy="365125"/>
          </a:xfrm>
        </p:spPr>
        <p:txBody>
          <a:bodyPr/>
          <a:lstStyle/>
          <a:p>
            <a:pPr>
              <a:defRPr/>
            </a:pPr>
            <a:fld id="{41F36554-80BB-48EC-A290-892F65CCFBF5}" type="slidenum">
              <a:rPr lang="en-US" altLang="x-none" smtClean="0"/>
              <a:t>2</a:t>
            </a:fld>
            <a:endParaRPr lang="en-US" altLang="x-none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8A65F4C7-B817-4273-9CCE-7EA0789169E2}"/>
              </a:ext>
            </a:extLst>
          </p:cNvPr>
          <p:cNvSpPr txBox="1">
            <a:spLocks/>
          </p:cNvSpPr>
          <p:nvPr/>
        </p:nvSpPr>
        <p:spPr bwMode="auto">
          <a:xfrm>
            <a:off x="1022474" y="193582"/>
            <a:ext cx="9907929" cy="578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defTabSz="457211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bg1"/>
                </a:solidFill>
                <a:latin typeface="Arial" panose="020B0604020202020204" pitchFamily="34" charset="0"/>
                <a:ea typeface="ヒラギノ角ゴ Pro W3" charset="-128"/>
                <a:cs typeface="Arial" panose="020B0604020202020204" pitchFamily="34" charset="0"/>
              </a:defRPr>
            </a:lvl1pPr>
            <a:lvl2pPr algn="l" defTabSz="457211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2pPr>
            <a:lvl3pPr algn="l" defTabSz="457211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3pPr>
            <a:lvl4pPr algn="l" defTabSz="457211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4pPr>
            <a:lvl5pPr algn="l" defTabSz="457211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5pPr>
            <a:lvl6pPr marL="457211" algn="ctr" defTabSz="457211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6pPr>
            <a:lvl7pPr marL="914422" algn="ctr" defTabSz="457211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7pPr>
            <a:lvl8pPr marL="1371635" algn="ctr" defTabSz="457211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8pPr>
            <a:lvl9pPr marL="1828846" algn="ctr" defTabSz="457211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9pPr>
          </a:lstStyle>
          <a:p>
            <a:r>
              <a:rPr lang="en-US" sz="2000" dirty="0"/>
              <a:t>Human System Risks due to Spaceflight Hazards as per Mission Scenario </a:t>
            </a:r>
          </a:p>
        </p:txBody>
      </p:sp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84CA536B-E9E1-4C86-ACC4-B429355FF6C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14876885"/>
              </p:ext>
            </p:extLst>
          </p:nvPr>
        </p:nvGraphicFramePr>
        <p:xfrm>
          <a:off x="77660" y="923466"/>
          <a:ext cx="9919179" cy="54294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12922336" imgH="7175675" progId="Excel.Sheet.12">
                  <p:embed/>
                </p:oleObj>
              </mc:Choice>
              <mc:Fallback>
                <p:oleObj name="Worksheet" r:id="rId2" imgW="12922336" imgH="7175675" progId="Excel.Sheet.12">
                  <p:embed/>
                  <p:pic>
                    <p:nvPicPr>
                      <p:cNvPr id="10" name="Object 9">
                        <a:extLst>
                          <a:ext uri="{FF2B5EF4-FFF2-40B4-BE49-F238E27FC236}">
                            <a16:creationId xmlns:a16="http://schemas.microsoft.com/office/drawing/2014/main" id="{84CA536B-E9E1-4C86-ACC4-B429355FF6C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77660" y="923466"/>
                        <a:ext cx="9919179" cy="5429432"/>
                      </a:xfrm>
                      <a:prstGeom prst="rect">
                        <a:avLst/>
                      </a:prstGeom>
                      <a:ln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1" name="Group 10">
            <a:extLst>
              <a:ext uri="{FF2B5EF4-FFF2-40B4-BE49-F238E27FC236}">
                <a16:creationId xmlns:a16="http://schemas.microsoft.com/office/drawing/2014/main" id="{9EFE01A1-D30A-48F7-A4E3-23B512CF609E}"/>
              </a:ext>
            </a:extLst>
          </p:cNvPr>
          <p:cNvGrpSpPr/>
          <p:nvPr/>
        </p:nvGrpSpPr>
        <p:grpSpPr>
          <a:xfrm>
            <a:off x="9996839" y="3132720"/>
            <a:ext cx="2026364" cy="2246769"/>
            <a:chOff x="9996839" y="3742087"/>
            <a:chExt cx="2026364" cy="2246769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5ECBC4F-7877-4066-9771-03B56E0464C3}"/>
                </a:ext>
              </a:extLst>
            </p:cNvPr>
            <p:cNvSpPr txBox="1"/>
            <p:nvPr/>
          </p:nvSpPr>
          <p:spPr>
            <a:xfrm>
              <a:off x="9996839" y="3742087"/>
              <a:ext cx="2026364" cy="22467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 lvl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en-US" sz="1000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cs typeface="Arial"/>
                </a:rPr>
                <a:t>Risk colors:</a:t>
              </a:r>
            </a:p>
            <a:p>
              <a:pPr marR="0" lvl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lang="en-US" sz="1000">
                  <a:latin typeface="+mn-lt"/>
                  <a:cs typeface="Arial"/>
                </a:rPr>
                <a:t>            High </a:t>
              </a:r>
              <a:r>
                <a:rPr lang="en-US" sz="1000" err="1">
                  <a:latin typeface="+mn-lt"/>
                  <a:cs typeface="Arial"/>
                </a:rPr>
                <a:t>LxC</a:t>
              </a:r>
              <a:endParaRPr lang="en-US" sz="1000">
                <a:latin typeface="+mn-lt"/>
                <a:cs typeface="Arial"/>
              </a:endParaRPr>
            </a:p>
            <a:p>
              <a:pPr marR="0" lvl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en-US" sz="1000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cs typeface="Arial"/>
                </a:rPr>
                <a:t>            Mid</a:t>
              </a:r>
              <a:r>
                <a:rPr kumimoji="0" lang="en-US" sz="1000" i="0" u="none" strike="noStrike" kern="1200" cap="none" spc="0" normalizeH="0" noProof="0">
                  <a:ln>
                    <a:noFill/>
                  </a:ln>
                  <a:effectLst/>
                  <a:uLnTx/>
                  <a:uFillTx/>
                  <a:latin typeface="+mn-lt"/>
                  <a:cs typeface="Arial"/>
                </a:rPr>
                <a:t> </a:t>
              </a:r>
              <a:r>
                <a:rPr kumimoji="0" lang="en-US" sz="1000" i="0" u="none" strike="noStrike" kern="1200" cap="none" spc="0" normalizeH="0" noProof="0" err="1">
                  <a:ln>
                    <a:noFill/>
                  </a:ln>
                  <a:effectLst/>
                  <a:uLnTx/>
                  <a:uFillTx/>
                  <a:latin typeface="+mn-lt"/>
                  <a:cs typeface="Arial"/>
                </a:rPr>
                <a:t>LxC</a:t>
              </a:r>
              <a:endParaRPr kumimoji="0" lang="en-US" sz="100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cs typeface="Arial"/>
              </a:endParaRPr>
            </a:p>
            <a:p>
              <a:pPr marR="0" lvl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en-US" sz="1000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cs typeface="Arial"/>
                </a:rPr>
                <a:t>            Low </a:t>
              </a:r>
              <a:r>
                <a:rPr kumimoji="0" lang="en-US" sz="1000" i="0" u="none" strike="noStrike" kern="1200" cap="none" spc="0" normalizeH="0" baseline="0" noProof="0" err="1">
                  <a:ln>
                    <a:noFill/>
                  </a:ln>
                  <a:effectLst/>
                  <a:uLnTx/>
                  <a:uFillTx/>
                  <a:latin typeface="+mn-lt"/>
                  <a:cs typeface="Arial"/>
                </a:rPr>
                <a:t>LxC</a:t>
              </a:r>
              <a:endParaRPr kumimoji="0" lang="en-US" sz="100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cs typeface="Arial"/>
              </a:endParaRPr>
            </a:p>
            <a:p>
              <a:pPr marR="0" lvl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endParaRPr kumimoji="0" lang="en-US" sz="100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cs typeface="Arial"/>
              </a:endParaRPr>
            </a:p>
            <a:p>
              <a:pPr marR="0" lvl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en-US" sz="1000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cs typeface="Arial"/>
                </a:rPr>
                <a:t>Risk dispositions:</a:t>
              </a:r>
            </a:p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lang="en-US" sz="1000">
                  <a:latin typeface="+mn-lt"/>
                  <a:cs typeface="Arial"/>
                </a:rPr>
                <a:t>      </a:t>
              </a:r>
              <a:r>
                <a:rPr lang="en-US" sz="1000" b="1">
                  <a:latin typeface="+mn-lt"/>
                  <a:cs typeface="Arial"/>
                </a:rPr>
                <a:t>A     </a:t>
              </a:r>
              <a:r>
                <a:rPr lang="en-US" sz="1000">
                  <a:latin typeface="+mn-lt"/>
                  <a:cs typeface="Arial"/>
                </a:rPr>
                <a:t>Accepted</a:t>
              </a:r>
            </a:p>
            <a:p>
              <a:pPr marL="398463" marR="0" lvl="0" indent="-398463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lang="en-US" sz="1000">
                  <a:latin typeface="+mn-lt"/>
                  <a:cs typeface="Arial"/>
                </a:rPr>
                <a:t>      </a:t>
              </a:r>
              <a:r>
                <a:rPr lang="en-US" sz="1000" b="1">
                  <a:latin typeface="+mn-lt"/>
                  <a:cs typeface="Arial"/>
                </a:rPr>
                <a:t>AM </a:t>
              </a:r>
              <a:r>
                <a:rPr lang="en-US" sz="1000">
                  <a:latin typeface="+mn-lt"/>
                  <a:cs typeface="Arial"/>
                </a:rPr>
                <a:t>Accepted with monitoring</a:t>
              </a:r>
            </a:p>
            <a:p>
              <a:pPr marL="398463" marR="0" lvl="0" indent="-398463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lang="en-US" sz="1000">
                  <a:latin typeface="+mn-lt"/>
                  <a:cs typeface="Arial"/>
                </a:rPr>
                <a:t>      </a:t>
              </a:r>
              <a:r>
                <a:rPr lang="en-US" sz="1000" b="1">
                  <a:latin typeface="+mn-lt"/>
                  <a:cs typeface="Arial"/>
                </a:rPr>
                <a:t>AO  </a:t>
              </a:r>
              <a:r>
                <a:rPr lang="en-US" sz="1000">
                  <a:latin typeface="+mn-lt"/>
                  <a:cs typeface="Arial"/>
                </a:rPr>
                <a:t>Accepted with optimization</a:t>
              </a:r>
            </a:p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cs typeface="Arial"/>
                </a:rPr>
                <a:t>      RC   </a:t>
              </a:r>
              <a:r>
                <a:rPr kumimoji="0" lang="en-US" sz="1000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cs typeface="Arial"/>
                </a:rPr>
                <a:t>Requires </a:t>
              </a:r>
              <a:r>
                <a:rPr lang="en-US" sz="1000">
                  <a:latin typeface="+mn-lt"/>
                  <a:cs typeface="Arial"/>
                </a:rPr>
                <a:t>characterizatio</a:t>
              </a:r>
              <a:r>
                <a:rPr kumimoji="0" lang="en-US" sz="1000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cs typeface="Arial"/>
                </a:rPr>
                <a:t>n</a:t>
              </a:r>
            </a:p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lang="en-US" sz="1000" b="1">
                  <a:latin typeface="+mn-lt"/>
                  <a:cs typeface="Arial"/>
                </a:rPr>
                <a:t>      RM  </a:t>
              </a:r>
              <a:r>
                <a:rPr lang="en-US" sz="1000">
                  <a:latin typeface="+mn-lt"/>
                  <a:cs typeface="Arial"/>
                </a:rPr>
                <a:t>Requires mitigation</a:t>
              </a:r>
            </a:p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lang="en-US" sz="1000" b="1">
                  <a:latin typeface="+mn-lt"/>
                  <a:cs typeface="Arial"/>
                </a:rPr>
                <a:t>      RM/SR   </a:t>
              </a:r>
              <a:r>
                <a:rPr lang="en-US" sz="1000">
                  <a:latin typeface="+mn-lt"/>
                  <a:cs typeface="Arial"/>
                </a:rPr>
                <a:t>Requires Mitigation/</a:t>
              </a:r>
              <a:r>
                <a:rPr lang="en-US" sz="1000" b="1">
                  <a:latin typeface="+mn-lt"/>
                  <a:cs typeface="Arial"/>
                </a:rPr>
                <a:t> </a:t>
              </a:r>
              <a:r>
                <a:rPr lang="en-US" sz="1000">
                  <a:latin typeface="+mn-lt"/>
                  <a:cs typeface="Arial"/>
                </a:rPr>
                <a:t>Standards refinement</a:t>
              </a:r>
              <a:br>
                <a:rPr lang="en-US" sz="1000">
                  <a:latin typeface="+mn-lt"/>
                  <a:cs typeface="Arial"/>
                </a:rPr>
              </a:br>
              <a:endParaRPr lang="en-US" sz="1000">
                <a:latin typeface="+mn-lt"/>
                <a:cs typeface="Arial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63D048D-17C0-4FC6-832E-7D473C6AF600}"/>
                </a:ext>
              </a:extLst>
            </p:cNvPr>
            <p:cNvSpPr txBox="1"/>
            <p:nvPr/>
          </p:nvSpPr>
          <p:spPr>
            <a:xfrm>
              <a:off x="10198825" y="3974744"/>
              <a:ext cx="137160" cy="137160"/>
            </a:xfrm>
            <a:prstGeom prst="rect">
              <a:avLst/>
            </a:prstGeom>
            <a:solidFill>
              <a:srgbClr val="FF0000"/>
            </a:solidFill>
            <a:ln w="31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endParaRPr lang="en-US" sz="1400">
                <a:latin typeface="+mn-lt"/>
                <a:cs typeface="Arial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4DDE16A-0F59-448F-9AA6-78CE9EACEBB1}"/>
                </a:ext>
              </a:extLst>
            </p:cNvPr>
            <p:cNvSpPr txBox="1"/>
            <p:nvPr/>
          </p:nvSpPr>
          <p:spPr>
            <a:xfrm>
              <a:off x="10198824" y="4092488"/>
              <a:ext cx="137160" cy="137160"/>
            </a:xfrm>
            <a:prstGeom prst="rect">
              <a:avLst/>
            </a:prstGeom>
            <a:solidFill>
              <a:srgbClr val="FFFF00"/>
            </a:solidFill>
            <a:ln w="31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endParaRPr lang="en-US" sz="1400">
                <a:latin typeface="+mn-lt"/>
                <a:cs typeface="Arial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B7F30A7-79EA-4AE4-ADFC-C7D9C61900A8}"/>
                </a:ext>
              </a:extLst>
            </p:cNvPr>
            <p:cNvSpPr txBox="1"/>
            <p:nvPr/>
          </p:nvSpPr>
          <p:spPr>
            <a:xfrm>
              <a:off x="10199761" y="4240629"/>
              <a:ext cx="137160" cy="137160"/>
            </a:xfrm>
            <a:prstGeom prst="rect">
              <a:avLst/>
            </a:prstGeom>
            <a:solidFill>
              <a:srgbClr val="00B050"/>
            </a:solidFill>
            <a:ln w="31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endParaRPr lang="en-US" sz="1400">
                <a:latin typeface="+mn-lt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48007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E4E7CC5A-27E4-4127-86F9-B95304492EBC}"/>
              </a:ext>
            </a:extLst>
          </p:cNvPr>
          <p:cNvCxnSpPr/>
          <p:nvPr/>
        </p:nvCxnSpPr>
        <p:spPr>
          <a:xfrm>
            <a:off x="843373" y="1427786"/>
            <a:ext cx="10415740" cy="0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 35">
            <a:extLst>
              <a:ext uri="{FF2B5EF4-FFF2-40B4-BE49-F238E27FC236}">
                <a16:creationId xmlns:a16="http://schemas.microsoft.com/office/drawing/2014/main" id="{61DC9781-BC3D-483A-9B6E-1CB242DDD94C}"/>
              </a:ext>
            </a:extLst>
          </p:cNvPr>
          <p:cNvSpPr/>
          <p:nvPr/>
        </p:nvSpPr>
        <p:spPr>
          <a:xfrm>
            <a:off x="6828655" y="1790235"/>
            <a:ext cx="681849" cy="411342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AA6E7274-EAE2-4F7A-8C55-7F24BC6BB3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7600" y="809838"/>
            <a:ext cx="10178800" cy="540776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56B6238-6A37-40B0-8F5B-A01BAAA4A27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8C51FE-49D9-314D-9957-ABBF7DDE878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itchFamily="2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elvetica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E62AAB80-87A0-4BBD-A4CD-B801C1E7824C}"/>
              </a:ext>
            </a:extLst>
          </p:cNvPr>
          <p:cNvSpPr txBox="1">
            <a:spLocks/>
          </p:cNvSpPr>
          <p:nvPr/>
        </p:nvSpPr>
        <p:spPr>
          <a:xfrm>
            <a:off x="57509" y="98815"/>
            <a:ext cx="11429999" cy="593624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kern="1200">
                <a:solidFill>
                  <a:schemeClr val="bg1"/>
                </a:solidFill>
                <a:latin typeface="Helvetica" pitchFamily="2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>
                <a:solidFill>
                  <a:prstClr val="white"/>
                </a:solidFill>
              </a:rPr>
              <a:t>Notional Physiological Effects of Varied Gravity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elvetica" pitchFamily="2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0F36CDD-DFE5-4DDE-A2E7-316731F2DF5F}"/>
              </a:ext>
            </a:extLst>
          </p:cNvPr>
          <p:cNvSpPr/>
          <p:nvPr/>
        </p:nvSpPr>
        <p:spPr>
          <a:xfrm>
            <a:off x="806116" y="1790235"/>
            <a:ext cx="10539542" cy="4113425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4798A2F-368B-4AE9-BD46-95A6D5050EE2}"/>
              </a:ext>
            </a:extLst>
          </p:cNvPr>
          <p:cNvSpPr txBox="1"/>
          <p:nvPr/>
        </p:nvSpPr>
        <p:spPr>
          <a:xfrm>
            <a:off x="5338060" y="6233610"/>
            <a:ext cx="25035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Days in Space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7460808-772A-4848-AC83-F9DE1D3A1A80}"/>
              </a:ext>
            </a:extLst>
          </p:cNvPr>
          <p:cNvSpPr txBox="1"/>
          <p:nvPr/>
        </p:nvSpPr>
        <p:spPr>
          <a:xfrm rot="16200000">
            <a:off x="-779760" y="3607038"/>
            <a:ext cx="25035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Affect on the Body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C182C61-3405-486E-85CE-C5356B7D0426}"/>
              </a:ext>
            </a:extLst>
          </p:cNvPr>
          <p:cNvSpPr txBox="1"/>
          <p:nvPr/>
        </p:nvSpPr>
        <p:spPr>
          <a:xfrm>
            <a:off x="446343" y="5844895"/>
            <a:ext cx="3269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096C293-B082-4088-96FE-8516645D3DB3}"/>
              </a:ext>
            </a:extLst>
          </p:cNvPr>
          <p:cNvSpPr txBox="1"/>
          <p:nvPr/>
        </p:nvSpPr>
        <p:spPr>
          <a:xfrm>
            <a:off x="474950" y="1519465"/>
            <a:ext cx="3269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E60E66C0-281C-4ECC-93FB-143D784472F9}"/>
              </a:ext>
            </a:extLst>
          </p:cNvPr>
          <p:cNvSpPr/>
          <p:nvPr/>
        </p:nvSpPr>
        <p:spPr>
          <a:xfrm>
            <a:off x="843373" y="2743432"/>
            <a:ext cx="2937784" cy="3151349"/>
          </a:xfrm>
          <a:custGeom>
            <a:avLst/>
            <a:gdLst>
              <a:gd name="connsiteX0" fmla="*/ 0 w 3195961"/>
              <a:gd name="connsiteY0" fmla="*/ 3174580 h 3174580"/>
              <a:gd name="connsiteX1" fmla="*/ 932155 w 3195961"/>
              <a:gd name="connsiteY1" fmla="*/ 502401 h 3174580"/>
              <a:gd name="connsiteX2" fmla="*/ 3195961 w 3195961"/>
              <a:gd name="connsiteY2" fmla="*/ 5252 h 3174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95961" h="3174580">
                <a:moveTo>
                  <a:pt x="0" y="3174580"/>
                </a:moveTo>
                <a:cubicBezTo>
                  <a:pt x="199747" y="2102601"/>
                  <a:pt x="399495" y="1030622"/>
                  <a:pt x="932155" y="502401"/>
                </a:cubicBezTo>
                <a:cubicBezTo>
                  <a:pt x="1464815" y="-25820"/>
                  <a:pt x="2330388" y="-10284"/>
                  <a:pt x="3195961" y="5252"/>
                </a:cubicBezTo>
              </a:path>
            </a:pathLst>
          </a:cu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63149CE6-CDC0-4F27-A358-369F22A81D88}"/>
              </a:ext>
            </a:extLst>
          </p:cNvPr>
          <p:cNvSpPr/>
          <p:nvPr/>
        </p:nvSpPr>
        <p:spPr>
          <a:xfrm rot="21263579">
            <a:off x="864830" y="5652888"/>
            <a:ext cx="2911514" cy="98677"/>
          </a:xfrm>
          <a:custGeom>
            <a:avLst/>
            <a:gdLst>
              <a:gd name="connsiteX0" fmla="*/ 0 w 3355759"/>
              <a:gd name="connsiteY0" fmla="*/ 372862 h 372862"/>
              <a:gd name="connsiteX1" fmla="*/ 3355759 w 3355759"/>
              <a:gd name="connsiteY1" fmla="*/ 0 h 372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355759" h="372862">
                <a:moveTo>
                  <a:pt x="0" y="372862"/>
                </a:moveTo>
                <a:lnTo>
                  <a:pt x="3355759" y="0"/>
                </a:lnTo>
              </a:path>
            </a:pathLst>
          </a:cu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C12C808C-5170-4EFA-A363-96C739C5D711}"/>
              </a:ext>
            </a:extLst>
          </p:cNvPr>
          <p:cNvSpPr/>
          <p:nvPr/>
        </p:nvSpPr>
        <p:spPr>
          <a:xfrm>
            <a:off x="825615" y="4881409"/>
            <a:ext cx="2986337" cy="977861"/>
          </a:xfrm>
          <a:custGeom>
            <a:avLst/>
            <a:gdLst>
              <a:gd name="connsiteX0" fmla="*/ 0 w 3497802"/>
              <a:gd name="connsiteY0" fmla="*/ 2246050 h 2246050"/>
              <a:gd name="connsiteX1" fmla="*/ 3497802 w 3497802"/>
              <a:gd name="connsiteY1" fmla="*/ 0 h 2246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497802" h="2246050">
                <a:moveTo>
                  <a:pt x="0" y="2246050"/>
                </a:moveTo>
                <a:lnTo>
                  <a:pt x="3497802" y="0"/>
                </a:lnTo>
              </a:path>
            </a:pathLst>
          </a:cu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1BFA8B7A-77D5-46BC-910B-21854D1309D3}"/>
              </a:ext>
            </a:extLst>
          </p:cNvPr>
          <p:cNvSpPr/>
          <p:nvPr/>
        </p:nvSpPr>
        <p:spPr>
          <a:xfrm flipV="1">
            <a:off x="3803426" y="2744407"/>
            <a:ext cx="3025229" cy="414786"/>
          </a:xfrm>
          <a:custGeom>
            <a:avLst/>
            <a:gdLst>
              <a:gd name="connsiteX0" fmla="*/ 0 w 1677879"/>
              <a:gd name="connsiteY0" fmla="*/ 97654 h 97654"/>
              <a:gd name="connsiteX1" fmla="*/ 1677879 w 1677879"/>
              <a:gd name="connsiteY1" fmla="*/ 0 h 97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677879" h="97654">
                <a:moveTo>
                  <a:pt x="0" y="97654"/>
                </a:moveTo>
                <a:lnTo>
                  <a:pt x="1677879" y="0"/>
                </a:lnTo>
              </a:path>
            </a:pathLst>
          </a:custGeom>
          <a:ln>
            <a:prstDash val="dash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D06ACCE0-1F3B-4AA7-920C-49FE1583770F}"/>
              </a:ext>
            </a:extLst>
          </p:cNvPr>
          <p:cNvSpPr/>
          <p:nvPr/>
        </p:nvSpPr>
        <p:spPr>
          <a:xfrm>
            <a:off x="3811954" y="4088351"/>
            <a:ext cx="2996714" cy="794953"/>
          </a:xfrm>
          <a:custGeom>
            <a:avLst/>
            <a:gdLst>
              <a:gd name="connsiteX0" fmla="*/ 0 w 1384916"/>
              <a:gd name="connsiteY0" fmla="*/ 905522 h 905522"/>
              <a:gd name="connsiteX1" fmla="*/ 1384916 w 1384916"/>
              <a:gd name="connsiteY1" fmla="*/ 0 h 905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384916" h="905522">
                <a:moveTo>
                  <a:pt x="0" y="905522"/>
                </a:moveTo>
                <a:lnTo>
                  <a:pt x="1384916" y="0"/>
                </a:lnTo>
              </a:path>
            </a:pathLst>
          </a:custGeom>
          <a:ln>
            <a:prstDash val="dash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1F32A422-D1CB-443D-846A-728DC4633B14}"/>
              </a:ext>
            </a:extLst>
          </p:cNvPr>
          <p:cNvSpPr/>
          <p:nvPr/>
        </p:nvSpPr>
        <p:spPr>
          <a:xfrm rot="251137">
            <a:off x="3797583" y="4845659"/>
            <a:ext cx="3032368" cy="772474"/>
          </a:xfrm>
          <a:custGeom>
            <a:avLst/>
            <a:gdLst>
              <a:gd name="connsiteX0" fmla="*/ 0 w 1944210"/>
              <a:gd name="connsiteY0" fmla="*/ 390617 h 390617"/>
              <a:gd name="connsiteX1" fmla="*/ 1944210 w 1944210"/>
              <a:gd name="connsiteY1" fmla="*/ 0 h 390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944210" h="390617">
                <a:moveTo>
                  <a:pt x="0" y="390617"/>
                </a:moveTo>
                <a:lnTo>
                  <a:pt x="1944210" y="0"/>
                </a:lnTo>
              </a:path>
            </a:pathLst>
          </a:custGeom>
          <a:ln>
            <a:prstDash val="dash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B0A2D45-78F0-436B-943A-ABB1AAFD26C3}"/>
              </a:ext>
            </a:extLst>
          </p:cNvPr>
          <p:cNvSpPr txBox="1"/>
          <p:nvPr/>
        </p:nvSpPr>
        <p:spPr>
          <a:xfrm>
            <a:off x="9124999" y="1544397"/>
            <a:ext cx="83798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93EAEDA-055F-4329-AD2E-8EBF3397A164}"/>
              </a:ext>
            </a:extLst>
          </p:cNvPr>
          <p:cNvSpPr txBox="1"/>
          <p:nvPr/>
        </p:nvSpPr>
        <p:spPr>
          <a:xfrm>
            <a:off x="2186350" y="5907629"/>
            <a:ext cx="5592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100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E985101-6C23-4931-B8B8-9E5C42AE5BEF}"/>
              </a:ext>
            </a:extLst>
          </p:cNvPr>
          <p:cNvSpPr txBox="1"/>
          <p:nvPr/>
        </p:nvSpPr>
        <p:spPr>
          <a:xfrm>
            <a:off x="4057079" y="5943138"/>
            <a:ext cx="5592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8E54679-67AE-413D-9FA0-10AB3DD53199}"/>
              </a:ext>
            </a:extLst>
          </p:cNvPr>
          <p:cNvSpPr txBox="1"/>
          <p:nvPr/>
        </p:nvSpPr>
        <p:spPr>
          <a:xfrm>
            <a:off x="5865170" y="5934262"/>
            <a:ext cx="5592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300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301341E-72D0-4875-BCB5-00B6C6714C2D}"/>
              </a:ext>
            </a:extLst>
          </p:cNvPr>
          <p:cNvSpPr txBox="1"/>
          <p:nvPr/>
        </p:nvSpPr>
        <p:spPr>
          <a:xfrm>
            <a:off x="2676443" y="5190838"/>
            <a:ext cx="1091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System 4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939EEB7-F780-4458-80E0-3DA66F3D19D5}"/>
              </a:ext>
            </a:extLst>
          </p:cNvPr>
          <p:cNvSpPr txBox="1"/>
          <p:nvPr/>
        </p:nvSpPr>
        <p:spPr>
          <a:xfrm>
            <a:off x="1134538" y="5068866"/>
            <a:ext cx="1091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679F4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System 2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A1B9F03-A382-4838-A2C9-1DC3E58E5278}"/>
              </a:ext>
            </a:extLst>
          </p:cNvPr>
          <p:cNvSpPr txBox="1"/>
          <p:nvPr/>
        </p:nvSpPr>
        <p:spPr>
          <a:xfrm>
            <a:off x="964095" y="2626627"/>
            <a:ext cx="1091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5B9AD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System 3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E7D805F-EC38-487D-8863-68D92B0031A6}"/>
              </a:ext>
            </a:extLst>
          </p:cNvPr>
          <p:cNvSpPr txBox="1"/>
          <p:nvPr/>
        </p:nvSpPr>
        <p:spPr>
          <a:xfrm>
            <a:off x="2288695" y="2400561"/>
            <a:ext cx="1091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System 1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D15BB8F-01D6-46E4-8A8E-A7BC321FF65A}"/>
              </a:ext>
            </a:extLst>
          </p:cNvPr>
          <p:cNvSpPr txBox="1"/>
          <p:nvPr/>
        </p:nvSpPr>
        <p:spPr>
          <a:xfrm>
            <a:off x="7682398" y="5943141"/>
            <a:ext cx="5592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400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53A8AB8-C32A-4EAF-BB97-8C07E6DF33BF}"/>
              </a:ext>
            </a:extLst>
          </p:cNvPr>
          <p:cNvSpPr txBox="1"/>
          <p:nvPr/>
        </p:nvSpPr>
        <p:spPr>
          <a:xfrm>
            <a:off x="9543994" y="5989764"/>
            <a:ext cx="5592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500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B9BA89F-BAB2-40B9-ADC5-5A643C1520AF}"/>
              </a:ext>
            </a:extLst>
          </p:cNvPr>
          <p:cNvSpPr txBox="1"/>
          <p:nvPr/>
        </p:nvSpPr>
        <p:spPr>
          <a:xfrm>
            <a:off x="11259113" y="5943141"/>
            <a:ext cx="5592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600</a:t>
            </a:r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A43130D2-901A-4F59-B113-F2A7D8AF425D}"/>
              </a:ext>
            </a:extLst>
          </p:cNvPr>
          <p:cNvSpPr/>
          <p:nvPr/>
        </p:nvSpPr>
        <p:spPr>
          <a:xfrm>
            <a:off x="842644" y="1856600"/>
            <a:ext cx="2969309" cy="3988296"/>
          </a:xfrm>
          <a:prstGeom prst="roundRect">
            <a:avLst/>
          </a:prstGeom>
          <a:noFill/>
          <a:ln>
            <a:solidFill>
              <a:srgbClr val="00FF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E3960DA5-A244-4747-9136-8C0D1D1DFB01}"/>
              </a:ext>
            </a:extLst>
          </p:cNvPr>
          <p:cNvSpPr txBox="1"/>
          <p:nvPr/>
        </p:nvSpPr>
        <p:spPr>
          <a:xfrm>
            <a:off x="1655679" y="1804022"/>
            <a:ext cx="13050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ISS Knowledge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5E3D72E-D0FC-4535-947E-E40B117D8110}"/>
              </a:ext>
            </a:extLst>
          </p:cNvPr>
          <p:cNvSpPr txBox="1"/>
          <p:nvPr/>
        </p:nvSpPr>
        <p:spPr>
          <a:xfrm>
            <a:off x="6779341" y="1546632"/>
            <a:ext cx="83798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C0CDBF9A-FD49-4E97-B106-1E3A44440F70}"/>
              </a:ext>
            </a:extLst>
          </p:cNvPr>
          <p:cNvSpPr txBox="1"/>
          <p:nvPr/>
        </p:nvSpPr>
        <p:spPr>
          <a:xfrm>
            <a:off x="5012975" y="1764812"/>
            <a:ext cx="8379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BCE2BD52-030D-403A-BD2A-F1398F98231F}"/>
              </a:ext>
            </a:extLst>
          </p:cNvPr>
          <p:cNvSpPr/>
          <p:nvPr/>
        </p:nvSpPr>
        <p:spPr>
          <a:xfrm rot="19830861">
            <a:off x="7026749" y="3041035"/>
            <a:ext cx="285046" cy="920888"/>
          </a:xfrm>
          <a:custGeom>
            <a:avLst/>
            <a:gdLst>
              <a:gd name="connsiteX0" fmla="*/ 0 w 683580"/>
              <a:gd name="connsiteY0" fmla="*/ 0 h 2194121"/>
              <a:gd name="connsiteX1" fmla="*/ 133165 w 683580"/>
              <a:gd name="connsiteY1" fmla="*/ 1890944 h 2194121"/>
              <a:gd name="connsiteX2" fmla="*/ 683580 w 683580"/>
              <a:gd name="connsiteY2" fmla="*/ 2166152 h 2194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83580" h="2194121">
                <a:moveTo>
                  <a:pt x="0" y="0"/>
                </a:moveTo>
                <a:cubicBezTo>
                  <a:pt x="9617" y="764959"/>
                  <a:pt x="19235" y="1529919"/>
                  <a:pt x="133165" y="1890944"/>
                </a:cubicBezTo>
                <a:cubicBezTo>
                  <a:pt x="247095" y="2251969"/>
                  <a:pt x="465337" y="2209060"/>
                  <a:pt x="683580" y="2166152"/>
                </a:cubicBezTo>
              </a:path>
            </a:pathLst>
          </a:custGeom>
          <a:ln w="22225">
            <a:prstDash val="dash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107707C4-681D-499C-920F-DC78DB551BED}"/>
              </a:ext>
            </a:extLst>
          </p:cNvPr>
          <p:cNvSpPr/>
          <p:nvPr/>
        </p:nvSpPr>
        <p:spPr>
          <a:xfrm rot="14032761">
            <a:off x="6743738" y="5044282"/>
            <a:ext cx="825004" cy="293114"/>
          </a:xfrm>
          <a:custGeom>
            <a:avLst/>
            <a:gdLst>
              <a:gd name="connsiteX0" fmla="*/ 0 w 683581"/>
              <a:gd name="connsiteY0" fmla="*/ 1523612 h 1523612"/>
              <a:gd name="connsiteX1" fmla="*/ 248575 w 683581"/>
              <a:gd name="connsiteY1" fmla="*/ 174207 h 1523612"/>
              <a:gd name="connsiteX2" fmla="*/ 683581 w 683581"/>
              <a:gd name="connsiteY2" fmla="*/ 58797 h 1523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83581" h="1523612">
                <a:moveTo>
                  <a:pt x="0" y="1523612"/>
                </a:moveTo>
                <a:cubicBezTo>
                  <a:pt x="67322" y="970977"/>
                  <a:pt x="134645" y="418343"/>
                  <a:pt x="248575" y="174207"/>
                </a:cubicBezTo>
                <a:cubicBezTo>
                  <a:pt x="362505" y="-69929"/>
                  <a:pt x="523043" y="-5566"/>
                  <a:pt x="683581" y="58797"/>
                </a:cubicBezTo>
              </a:path>
            </a:pathLst>
          </a:custGeom>
          <a:ln w="22225">
            <a:prstDash val="dash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344CEFA4-6736-424F-BAF8-32DDD4A60981}"/>
              </a:ext>
            </a:extLst>
          </p:cNvPr>
          <p:cNvSpPr/>
          <p:nvPr/>
        </p:nvSpPr>
        <p:spPr>
          <a:xfrm>
            <a:off x="7537371" y="3576826"/>
            <a:ext cx="3799643" cy="985421"/>
          </a:xfrm>
          <a:custGeom>
            <a:avLst/>
            <a:gdLst>
              <a:gd name="connsiteX0" fmla="*/ 0 w 3799643"/>
              <a:gd name="connsiteY0" fmla="*/ 985421 h 985421"/>
              <a:gd name="connsiteX1" fmla="*/ 3799643 w 3799643"/>
              <a:gd name="connsiteY1" fmla="*/ 0 h 985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799643" h="985421">
                <a:moveTo>
                  <a:pt x="0" y="985421"/>
                </a:moveTo>
                <a:lnTo>
                  <a:pt x="3799643" y="0"/>
                </a:lnTo>
              </a:path>
            </a:pathLst>
          </a:custGeom>
          <a:ln>
            <a:prstDash val="dash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8" name="Picture 57">
            <a:extLst>
              <a:ext uri="{FF2B5EF4-FFF2-40B4-BE49-F238E27FC236}">
                <a16:creationId xmlns:a16="http://schemas.microsoft.com/office/drawing/2014/main" id="{82FA075B-A3B9-44A7-9C01-FC00652CB71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87872" y="1247625"/>
            <a:ext cx="514281" cy="523081"/>
          </a:xfrm>
          <a:prstGeom prst="ellipse">
            <a:avLst/>
          </a:prstGeom>
        </p:spPr>
      </p:pic>
      <p:pic>
        <p:nvPicPr>
          <p:cNvPr id="62" name="Picture 61" descr="A picture containing wine, indoor&#10;&#10;Description automatically generated">
            <a:extLst>
              <a:ext uri="{FF2B5EF4-FFF2-40B4-BE49-F238E27FC236}">
                <a16:creationId xmlns:a16="http://schemas.microsoft.com/office/drawing/2014/main" id="{2E475562-7736-42BE-85D8-87287CF6A93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669024">
            <a:off x="3382973" y="1092584"/>
            <a:ext cx="711269" cy="668368"/>
          </a:xfrm>
          <a:prstGeom prst="rect">
            <a:avLst/>
          </a:prstGeom>
        </p:spPr>
      </p:pic>
      <p:pic>
        <p:nvPicPr>
          <p:cNvPr id="63" name="Picture 62" descr="A picture containing wine, indoor&#10;&#10;Description automatically generated">
            <a:extLst>
              <a:ext uri="{FF2B5EF4-FFF2-40B4-BE49-F238E27FC236}">
                <a16:creationId xmlns:a16="http://schemas.microsoft.com/office/drawing/2014/main" id="{8910A541-F8E3-4DBC-98C3-408E9B9B025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597371">
            <a:off x="8829812" y="1151907"/>
            <a:ext cx="711269" cy="668368"/>
          </a:xfrm>
          <a:prstGeom prst="rect">
            <a:avLst/>
          </a:prstGeom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id="{2E08C3B8-8035-49EA-822C-17687E518D39}"/>
              </a:ext>
            </a:extLst>
          </p:cNvPr>
          <p:cNvSpPr txBox="1"/>
          <p:nvPr/>
        </p:nvSpPr>
        <p:spPr>
          <a:xfrm>
            <a:off x="3703080" y="989458"/>
            <a:ext cx="22272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microgravity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D86E5885-FA88-4DFC-AFF5-067816200511}"/>
              </a:ext>
            </a:extLst>
          </p:cNvPr>
          <p:cNvSpPr txBox="1"/>
          <p:nvPr/>
        </p:nvSpPr>
        <p:spPr>
          <a:xfrm>
            <a:off x="6556987" y="1001867"/>
            <a:ext cx="22272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partial-gravity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A0D01243-C886-4C83-AB02-17FE192DB4AB}"/>
              </a:ext>
            </a:extLst>
          </p:cNvPr>
          <p:cNvSpPr txBox="1"/>
          <p:nvPr/>
        </p:nvSpPr>
        <p:spPr>
          <a:xfrm>
            <a:off x="9311538" y="1009174"/>
            <a:ext cx="22272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microgravity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CC31C613-7F81-43CD-8797-C5C00C5228FD}"/>
              </a:ext>
            </a:extLst>
          </p:cNvPr>
          <p:cNvSpPr/>
          <p:nvPr/>
        </p:nvSpPr>
        <p:spPr>
          <a:xfrm>
            <a:off x="850965" y="2968784"/>
            <a:ext cx="2948678" cy="2899356"/>
          </a:xfrm>
          <a:custGeom>
            <a:avLst/>
            <a:gdLst>
              <a:gd name="connsiteX0" fmla="*/ 1291 w 2948678"/>
              <a:gd name="connsiteY0" fmla="*/ 3288113 h 3288113"/>
              <a:gd name="connsiteX1" fmla="*/ 480685 w 2948678"/>
              <a:gd name="connsiteY1" fmla="*/ 38886 h 3288113"/>
              <a:gd name="connsiteX2" fmla="*/ 2948678 w 2948678"/>
              <a:gd name="connsiteY2" fmla="*/ 1787787 h 3288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48678" h="3288113">
                <a:moveTo>
                  <a:pt x="1291" y="3288113"/>
                </a:moveTo>
                <a:cubicBezTo>
                  <a:pt x="-4628" y="1788526"/>
                  <a:pt x="-10546" y="288940"/>
                  <a:pt x="480685" y="38886"/>
                </a:cubicBezTo>
                <a:cubicBezTo>
                  <a:pt x="971916" y="-211168"/>
                  <a:pt x="1960297" y="788309"/>
                  <a:pt x="2948678" y="1787787"/>
                </a:cubicBezTo>
              </a:path>
            </a:pathLst>
          </a:cu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F51A795-4E52-46DE-A2EF-B232FF9C8C82}"/>
              </a:ext>
            </a:extLst>
          </p:cNvPr>
          <p:cNvCxnSpPr>
            <a:cxnSpLocks/>
          </p:cNvCxnSpPr>
          <p:nvPr/>
        </p:nvCxnSpPr>
        <p:spPr>
          <a:xfrm>
            <a:off x="3823552" y="4564957"/>
            <a:ext cx="2976238" cy="443535"/>
          </a:xfrm>
          <a:prstGeom prst="line">
            <a:avLst/>
          </a:prstGeom>
          <a:ln>
            <a:prstDash val="dash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552646B4-2F4B-4EDE-8736-858FF8EBA2E5}"/>
              </a:ext>
            </a:extLst>
          </p:cNvPr>
          <p:cNvCxnSpPr>
            <a:cxnSpLocks/>
          </p:cNvCxnSpPr>
          <p:nvPr/>
        </p:nvCxnSpPr>
        <p:spPr>
          <a:xfrm>
            <a:off x="6838072" y="4084778"/>
            <a:ext cx="679717" cy="471301"/>
          </a:xfrm>
          <a:prstGeom prst="line">
            <a:avLst/>
          </a:prstGeom>
          <a:ln w="22225">
            <a:prstDash val="dash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937C5EA2-579B-4900-B4AE-F434A02BAE00}"/>
              </a:ext>
            </a:extLst>
          </p:cNvPr>
          <p:cNvSpPr/>
          <p:nvPr/>
        </p:nvSpPr>
        <p:spPr>
          <a:xfrm rot="251137">
            <a:off x="6832226" y="4858673"/>
            <a:ext cx="700150" cy="123475"/>
          </a:xfrm>
          <a:custGeom>
            <a:avLst/>
            <a:gdLst>
              <a:gd name="connsiteX0" fmla="*/ 0 w 1944210"/>
              <a:gd name="connsiteY0" fmla="*/ 390617 h 390617"/>
              <a:gd name="connsiteX1" fmla="*/ 1944210 w 1944210"/>
              <a:gd name="connsiteY1" fmla="*/ 0 h 390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944210" h="390617">
                <a:moveTo>
                  <a:pt x="0" y="390617"/>
                </a:moveTo>
                <a:lnTo>
                  <a:pt x="1944210" y="0"/>
                </a:lnTo>
              </a:path>
            </a:pathLst>
          </a:custGeom>
          <a:ln>
            <a:prstDash val="dash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2833DA6C-A645-48FE-BF9C-94D70A5C954F}"/>
              </a:ext>
            </a:extLst>
          </p:cNvPr>
          <p:cNvSpPr/>
          <p:nvPr/>
        </p:nvSpPr>
        <p:spPr>
          <a:xfrm rot="251137">
            <a:off x="7574788" y="3713414"/>
            <a:ext cx="3746094" cy="1308786"/>
          </a:xfrm>
          <a:custGeom>
            <a:avLst/>
            <a:gdLst>
              <a:gd name="connsiteX0" fmla="*/ 0 w 1944210"/>
              <a:gd name="connsiteY0" fmla="*/ 390617 h 390617"/>
              <a:gd name="connsiteX1" fmla="*/ 1944210 w 1944210"/>
              <a:gd name="connsiteY1" fmla="*/ 0 h 390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944210" h="390617">
                <a:moveTo>
                  <a:pt x="0" y="390617"/>
                </a:moveTo>
                <a:lnTo>
                  <a:pt x="1944210" y="0"/>
                </a:lnTo>
              </a:path>
            </a:pathLst>
          </a:custGeom>
          <a:ln>
            <a:prstDash val="dash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B2C817EC-A70D-4AD5-A2F9-E66CED79C0EC}"/>
              </a:ext>
            </a:extLst>
          </p:cNvPr>
          <p:cNvSpPr/>
          <p:nvPr/>
        </p:nvSpPr>
        <p:spPr>
          <a:xfrm>
            <a:off x="7537959" y="2908249"/>
            <a:ext cx="2425029" cy="826935"/>
          </a:xfrm>
          <a:custGeom>
            <a:avLst/>
            <a:gdLst>
              <a:gd name="connsiteX0" fmla="*/ 0 w 3195961"/>
              <a:gd name="connsiteY0" fmla="*/ 3174580 h 3174580"/>
              <a:gd name="connsiteX1" fmla="*/ 932155 w 3195961"/>
              <a:gd name="connsiteY1" fmla="*/ 502401 h 3174580"/>
              <a:gd name="connsiteX2" fmla="*/ 3195961 w 3195961"/>
              <a:gd name="connsiteY2" fmla="*/ 5252 h 3174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95961" h="3174580">
                <a:moveTo>
                  <a:pt x="0" y="3174580"/>
                </a:moveTo>
                <a:cubicBezTo>
                  <a:pt x="199747" y="2102601"/>
                  <a:pt x="399495" y="1030622"/>
                  <a:pt x="932155" y="502401"/>
                </a:cubicBezTo>
                <a:cubicBezTo>
                  <a:pt x="1464815" y="-25820"/>
                  <a:pt x="2330388" y="-10284"/>
                  <a:pt x="3195961" y="5252"/>
                </a:cubicBezTo>
              </a:path>
            </a:pathLst>
          </a:custGeom>
          <a:ln>
            <a:prstDash val="dash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4" name="Freeform: Shape 63">
            <a:extLst>
              <a:ext uri="{FF2B5EF4-FFF2-40B4-BE49-F238E27FC236}">
                <a16:creationId xmlns:a16="http://schemas.microsoft.com/office/drawing/2014/main" id="{4331DA8E-4E2B-445E-B19B-3C2409416F9D}"/>
              </a:ext>
            </a:extLst>
          </p:cNvPr>
          <p:cNvSpPr/>
          <p:nvPr/>
        </p:nvSpPr>
        <p:spPr>
          <a:xfrm rot="21183651" flipV="1">
            <a:off x="10013781" y="2839776"/>
            <a:ext cx="1308929" cy="312338"/>
          </a:xfrm>
          <a:custGeom>
            <a:avLst/>
            <a:gdLst>
              <a:gd name="connsiteX0" fmla="*/ 0 w 1677879"/>
              <a:gd name="connsiteY0" fmla="*/ 97654 h 97654"/>
              <a:gd name="connsiteX1" fmla="*/ 1677879 w 1677879"/>
              <a:gd name="connsiteY1" fmla="*/ 0 h 97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677879" h="97654">
                <a:moveTo>
                  <a:pt x="0" y="97654"/>
                </a:moveTo>
                <a:lnTo>
                  <a:pt x="1677879" y="0"/>
                </a:lnTo>
              </a:path>
            </a:pathLst>
          </a:custGeom>
          <a:ln>
            <a:prstDash val="dash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E3C9A96F-EA20-49BA-ADBD-81B16E67804D}"/>
              </a:ext>
            </a:extLst>
          </p:cNvPr>
          <p:cNvSpPr/>
          <p:nvPr/>
        </p:nvSpPr>
        <p:spPr>
          <a:xfrm rot="171888">
            <a:off x="7551464" y="3771834"/>
            <a:ext cx="3776443" cy="1758957"/>
          </a:xfrm>
          <a:custGeom>
            <a:avLst/>
            <a:gdLst>
              <a:gd name="connsiteX0" fmla="*/ 21189 w 3776443"/>
              <a:gd name="connsiteY0" fmla="*/ 1758957 h 1758957"/>
              <a:gd name="connsiteX1" fmla="*/ 562727 w 3776443"/>
              <a:gd name="connsiteY1" fmla="*/ 10056 h 1758957"/>
              <a:gd name="connsiteX2" fmla="*/ 3776443 w 3776443"/>
              <a:gd name="connsiteY2" fmla="*/ 1173031 h 17589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776443" h="1758957">
                <a:moveTo>
                  <a:pt x="21189" y="1758957"/>
                </a:moveTo>
                <a:cubicBezTo>
                  <a:pt x="-20980" y="933333"/>
                  <a:pt x="-63149" y="107710"/>
                  <a:pt x="562727" y="10056"/>
                </a:cubicBezTo>
                <a:cubicBezTo>
                  <a:pt x="1188603" y="-87598"/>
                  <a:pt x="2482523" y="542716"/>
                  <a:pt x="3776443" y="1173031"/>
                </a:cubicBezTo>
              </a:path>
            </a:pathLst>
          </a:custGeom>
          <a:ln>
            <a:prstDash val="dash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CAEFB532-4DF7-45D8-8F5A-6912C5B8F913}"/>
              </a:ext>
            </a:extLst>
          </p:cNvPr>
          <p:cNvSpPr txBox="1"/>
          <p:nvPr/>
        </p:nvSpPr>
        <p:spPr>
          <a:xfrm>
            <a:off x="6898050" y="5562947"/>
            <a:ext cx="559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On the surface</a:t>
            </a:r>
          </a:p>
        </p:txBody>
      </p:sp>
    </p:spTree>
    <p:extLst>
      <p:ext uri="{BB962C8B-B14F-4D97-AF65-F5344CB8AC3E}">
        <p14:creationId xmlns:p14="http://schemas.microsoft.com/office/powerpoint/2010/main" val="2081605038"/>
      </p:ext>
    </p:extLst>
  </p:cSld>
  <p:clrMapOvr>
    <a:masterClrMapping/>
  </p:clrMapOvr>
</p:sld>
</file>

<file path=ppt/theme/theme1.xml><?xml version="1.0" encoding="utf-8"?>
<a:theme xmlns:a="http://schemas.openxmlformats.org/drawingml/2006/main" name="5_ExplorationScenario-Update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smtClean="0">
            <a:latin typeface="Arial"/>
            <a:cs typeface="Arial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277</TotalTime>
  <Words>151</Words>
  <Application>Microsoft Office PowerPoint</Application>
  <PresentationFormat>Widescreen</PresentationFormat>
  <Paragraphs>43</Paragraphs>
  <Slides>3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Helvetica</vt:lpstr>
      <vt:lpstr>5_ExplorationScenario-Updated</vt:lpstr>
      <vt:lpstr>Worksheet</vt:lpstr>
      <vt:lpstr>Focus on Human Health &amp; Performance Risks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Mcphee, Jancy C. (JSC-SA2)[THE AEROSPACE CORPORATION]</dc:creator>
  <cp:lastModifiedBy>Mcphee, Jancy C. (JSC-SA2)[THE AEROSPACE CORPORATION]</cp:lastModifiedBy>
  <cp:revision>2</cp:revision>
  <dcterms:created xsi:type="dcterms:W3CDTF">2022-08-25T16:29:27Z</dcterms:created>
  <dcterms:modified xsi:type="dcterms:W3CDTF">2022-09-01T15:23:56Z</dcterms:modified>
</cp:coreProperties>
</file>