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425" r:id="rId3"/>
    <p:sldId id="258" r:id="rId4"/>
    <p:sldId id="427" r:id="rId5"/>
    <p:sldId id="421" r:id="rId6"/>
    <p:sldId id="422" r:id="rId7"/>
    <p:sldId id="420" r:id="rId8"/>
    <p:sldId id="423" r:id="rId9"/>
    <p:sldId id="424" r:id="rId10"/>
    <p:sldId id="416" r:id="rId11"/>
    <p:sldId id="417" r:id="rId12"/>
    <p:sldId id="428" r:id="rId13"/>
    <p:sldId id="429" r:id="rId14"/>
    <p:sldId id="433" r:id="rId15"/>
    <p:sldId id="434" r:id="rId16"/>
    <p:sldId id="435" r:id="rId17"/>
    <p:sldId id="436" r:id="rId18"/>
    <p:sldId id="437" r:id="rId19"/>
    <p:sldId id="438" r:id="rId20"/>
    <p:sldId id="430" r:id="rId21"/>
    <p:sldId id="431" r:id="rId22"/>
    <p:sldId id="432" r:id="rId23"/>
    <p:sldId id="439" r:id="rId24"/>
    <p:sldId id="440" r:id="rId25"/>
    <p:sldId id="44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85883-14AB-344A-9848-E5F9BFD02A6D}" v="217" dt="2022-09-08T22:56:57.177"/>
    <p1510:client id="{5A55BE74-80A8-364C-8A75-A2DE06C7623F}" v="4392" dt="2022-09-09T16:00:17.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bindra Palikonda" userId="96012092-6250-497d-9f7c-2418959d3b8c" providerId="ADAL" clId="{5A55BE74-80A8-364C-8A75-A2DE06C7623F}"/>
    <pc:docChg chg="undo custSel addSld delSld modSld sldOrd modMainMaster">
      <pc:chgData name="Rabindra Palikonda" userId="96012092-6250-497d-9f7c-2418959d3b8c" providerId="ADAL" clId="{5A55BE74-80A8-364C-8A75-A2DE06C7623F}" dt="2022-09-09T15:59:08.373" v="4405" actId="20577"/>
      <pc:docMkLst>
        <pc:docMk/>
      </pc:docMkLst>
      <pc:sldChg chg="modSp mod">
        <pc:chgData name="Rabindra Palikonda" userId="96012092-6250-497d-9f7c-2418959d3b8c" providerId="ADAL" clId="{5A55BE74-80A8-364C-8A75-A2DE06C7623F}" dt="2022-09-09T15:47:49.813" v="4334" actId="1076"/>
        <pc:sldMkLst>
          <pc:docMk/>
          <pc:sldMk cId="3684243294" sldId="256"/>
        </pc:sldMkLst>
        <pc:spChg chg="mod">
          <ac:chgData name="Rabindra Palikonda" userId="96012092-6250-497d-9f7c-2418959d3b8c" providerId="ADAL" clId="{5A55BE74-80A8-364C-8A75-A2DE06C7623F}" dt="2022-09-09T15:47:49.813" v="4334" actId="1076"/>
          <ac:spMkLst>
            <pc:docMk/>
            <pc:sldMk cId="3684243294" sldId="256"/>
            <ac:spMk id="5" creationId="{A6CA5441-653E-06D6-4228-78F5EB4F91FD}"/>
          </ac:spMkLst>
        </pc:spChg>
      </pc:sldChg>
      <pc:sldChg chg="del">
        <pc:chgData name="Rabindra Palikonda" userId="96012092-6250-497d-9f7c-2418959d3b8c" providerId="ADAL" clId="{5A55BE74-80A8-364C-8A75-A2DE06C7623F}" dt="2022-09-09T12:44:42.131" v="3449" actId="2696"/>
        <pc:sldMkLst>
          <pc:docMk/>
          <pc:sldMk cId="1525571614" sldId="257"/>
        </pc:sldMkLst>
      </pc:sldChg>
      <pc:sldChg chg="modSp mod">
        <pc:chgData name="Rabindra Palikonda" userId="96012092-6250-497d-9f7c-2418959d3b8c" providerId="ADAL" clId="{5A55BE74-80A8-364C-8A75-A2DE06C7623F}" dt="2022-09-09T15:48:26.067" v="4336" actId="1076"/>
        <pc:sldMkLst>
          <pc:docMk/>
          <pc:sldMk cId="4166208154" sldId="258"/>
        </pc:sldMkLst>
        <pc:spChg chg="mod">
          <ac:chgData name="Rabindra Palikonda" userId="96012092-6250-497d-9f7c-2418959d3b8c" providerId="ADAL" clId="{5A55BE74-80A8-364C-8A75-A2DE06C7623F}" dt="2022-09-09T12:48:00.561" v="3477" actId="20577"/>
          <ac:spMkLst>
            <pc:docMk/>
            <pc:sldMk cId="4166208154" sldId="258"/>
            <ac:spMk id="19" creationId="{9CFA86A5-1D1C-B148-8598-7CD7AFDA0879}"/>
          </ac:spMkLst>
        </pc:spChg>
        <pc:spChg chg="mod">
          <ac:chgData name="Rabindra Palikonda" userId="96012092-6250-497d-9f7c-2418959d3b8c" providerId="ADAL" clId="{5A55BE74-80A8-364C-8A75-A2DE06C7623F}" dt="2022-09-09T15:48:26.067" v="4336" actId="1076"/>
          <ac:spMkLst>
            <pc:docMk/>
            <pc:sldMk cId="4166208154" sldId="258"/>
            <ac:spMk id="20" creationId="{8446A9A7-2272-AA4D-9665-D51CA160D4FB}"/>
          </ac:spMkLst>
        </pc:spChg>
        <pc:picChg chg="mod">
          <ac:chgData name="Rabindra Palikonda" userId="96012092-6250-497d-9f7c-2418959d3b8c" providerId="ADAL" clId="{5A55BE74-80A8-364C-8A75-A2DE06C7623F}" dt="2022-09-09T15:48:18.053" v="4335" actId="1076"/>
          <ac:picMkLst>
            <pc:docMk/>
            <pc:sldMk cId="4166208154" sldId="258"/>
            <ac:picMk id="18" creationId="{AAE783D2-DC40-0E45-8CB9-68C1A3C79EEC}"/>
          </ac:picMkLst>
        </pc:picChg>
      </pc:sldChg>
      <pc:sldChg chg="addSp modSp mod ord">
        <pc:chgData name="Rabindra Palikonda" userId="96012092-6250-497d-9f7c-2418959d3b8c" providerId="ADAL" clId="{5A55BE74-80A8-364C-8A75-A2DE06C7623F}" dt="2022-09-09T12:43:30.827" v="3448" actId="1036"/>
        <pc:sldMkLst>
          <pc:docMk/>
          <pc:sldMk cId="3417122208" sldId="416"/>
        </pc:sldMkLst>
        <pc:spChg chg="mod">
          <ac:chgData name="Rabindra Palikonda" userId="96012092-6250-497d-9f7c-2418959d3b8c" providerId="ADAL" clId="{5A55BE74-80A8-364C-8A75-A2DE06C7623F}" dt="2022-09-09T12:42:37.004" v="3401" actId="1035"/>
          <ac:spMkLst>
            <pc:docMk/>
            <pc:sldMk cId="3417122208" sldId="416"/>
            <ac:spMk id="2" creationId="{3C7A4E02-F2FF-0C40-BF29-3F8D3D89D385}"/>
          </ac:spMkLst>
        </pc:spChg>
        <pc:spChg chg="mod">
          <ac:chgData name="Rabindra Palikonda" userId="96012092-6250-497d-9f7c-2418959d3b8c" providerId="ADAL" clId="{5A55BE74-80A8-364C-8A75-A2DE06C7623F}" dt="2022-09-09T12:43:05.193" v="3435" actId="1036"/>
          <ac:spMkLst>
            <pc:docMk/>
            <pc:sldMk cId="3417122208" sldId="416"/>
            <ac:spMk id="3" creationId="{97656B22-7CDA-2240-B3BE-AF4A1019B96C}"/>
          </ac:spMkLst>
        </pc:spChg>
        <pc:spChg chg="add mod">
          <ac:chgData name="Rabindra Palikonda" userId="96012092-6250-497d-9f7c-2418959d3b8c" providerId="ADAL" clId="{5A55BE74-80A8-364C-8A75-A2DE06C7623F}" dt="2022-09-09T12:42:52.687" v="3419" actId="1036"/>
          <ac:spMkLst>
            <pc:docMk/>
            <pc:sldMk cId="3417122208" sldId="416"/>
            <ac:spMk id="6" creationId="{897B6458-1D75-0153-6E82-0E839AB98E4E}"/>
          </ac:spMkLst>
        </pc:spChg>
        <pc:spChg chg="add mod">
          <ac:chgData name="Rabindra Palikonda" userId="96012092-6250-497d-9f7c-2418959d3b8c" providerId="ADAL" clId="{5A55BE74-80A8-364C-8A75-A2DE06C7623F}" dt="2022-09-09T12:42:14.726" v="3392" actId="207"/>
          <ac:spMkLst>
            <pc:docMk/>
            <pc:sldMk cId="3417122208" sldId="416"/>
            <ac:spMk id="8" creationId="{F55335E2-A3A2-81F2-54B0-74A8C33E9414}"/>
          </ac:spMkLst>
        </pc:spChg>
        <pc:spChg chg="add mod">
          <ac:chgData name="Rabindra Palikonda" userId="96012092-6250-497d-9f7c-2418959d3b8c" providerId="ADAL" clId="{5A55BE74-80A8-364C-8A75-A2DE06C7623F}" dt="2022-09-09T12:17:26.003" v="2845" actId="1076"/>
          <ac:spMkLst>
            <pc:docMk/>
            <pc:sldMk cId="3417122208" sldId="416"/>
            <ac:spMk id="9" creationId="{A7CEFAC7-1927-6D6A-0008-681DD3D759FE}"/>
          </ac:spMkLst>
        </pc:spChg>
        <pc:spChg chg="mod">
          <ac:chgData name="Rabindra Palikonda" userId="96012092-6250-497d-9f7c-2418959d3b8c" providerId="ADAL" clId="{5A55BE74-80A8-364C-8A75-A2DE06C7623F}" dt="2022-09-09T12:43:18.546" v="3436" actId="1076"/>
          <ac:spMkLst>
            <pc:docMk/>
            <pc:sldMk cId="3417122208" sldId="416"/>
            <ac:spMk id="10" creationId="{FC0AF996-4B77-5746-96E9-A32450099CDE}"/>
          </ac:spMkLst>
        </pc:spChg>
        <pc:spChg chg="mod">
          <ac:chgData name="Rabindra Palikonda" userId="96012092-6250-497d-9f7c-2418959d3b8c" providerId="ADAL" clId="{5A55BE74-80A8-364C-8A75-A2DE06C7623F}" dt="2022-09-09T12:43:05.193" v="3435" actId="1036"/>
          <ac:spMkLst>
            <pc:docMk/>
            <pc:sldMk cId="3417122208" sldId="416"/>
            <ac:spMk id="11" creationId="{7ECF5BE8-49CB-684A-97C9-F83B8C1372B3}"/>
          </ac:spMkLst>
        </pc:spChg>
        <pc:graphicFrameChg chg="mod">
          <ac:chgData name="Rabindra Palikonda" userId="96012092-6250-497d-9f7c-2418959d3b8c" providerId="ADAL" clId="{5A55BE74-80A8-364C-8A75-A2DE06C7623F}" dt="2022-09-09T12:43:30.827" v="3448" actId="1036"/>
          <ac:graphicFrameMkLst>
            <pc:docMk/>
            <pc:sldMk cId="3417122208" sldId="416"/>
            <ac:graphicFrameMk id="4" creationId="{41653AD6-E606-4A4A-AFC2-5A53446139C3}"/>
          </ac:graphicFrameMkLst>
        </pc:graphicFrameChg>
        <pc:graphicFrameChg chg="mod">
          <ac:chgData name="Rabindra Palikonda" userId="96012092-6250-497d-9f7c-2418959d3b8c" providerId="ADAL" clId="{5A55BE74-80A8-364C-8A75-A2DE06C7623F}" dt="2022-09-09T12:43:05.193" v="3435" actId="1036"/>
          <ac:graphicFrameMkLst>
            <pc:docMk/>
            <pc:sldMk cId="3417122208" sldId="416"/>
            <ac:graphicFrameMk id="5" creationId="{0BE30B5F-D6B7-C24E-9FDB-77CC240E61FD}"/>
          </ac:graphicFrameMkLst>
        </pc:graphicFrameChg>
        <pc:graphicFrameChg chg="mod">
          <ac:chgData name="Rabindra Palikonda" userId="96012092-6250-497d-9f7c-2418959d3b8c" providerId="ADAL" clId="{5A55BE74-80A8-364C-8A75-A2DE06C7623F}" dt="2022-09-09T12:43:05.193" v="3435" actId="1036"/>
          <ac:graphicFrameMkLst>
            <pc:docMk/>
            <pc:sldMk cId="3417122208" sldId="416"/>
            <ac:graphicFrameMk id="7" creationId="{F46939BC-1BB9-AA45-B9AB-5D36C0A3A169}"/>
          </ac:graphicFrameMkLst>
        </pc:graphicFrameChg>
      </pc:sldChg>
      <pc:sldChg chg="addSp delSp modSp add mod">
        <pc:chgData name="Rabindra Palikonda" userId="96012092-6250-497d-9f7c-2418959d3b8c" providerId="ADAL" clId="{5A55BE74-80A8-364C-8A75-A2DE06C7623F}" dt="2022-09-09T12:52:03.577" v="3524" actId="207"/>
        <pc:sldMkLst>
          <pc:docMk/>
          <pc:sldMk cId="4102542616" sldId="417"/>
        </pc:sldMkLst>
        <pc:spChg chg="add del mod">
          <ac:chgData name="Rabindra Palikonda" userId="96012092-6250-497d-9f7c-2418959d3b8c" providerId="ADAL" clId="{5A55BE74-80A8-364C-8A75-A2DE06C7623F}" dt="2022-09-09T12:31:49.356" v="3204" actId="478"/>
          <ac:spMkLst>
            <pc:docMk/>
            <pc:sldMk cId="4102542616" sldId="417"/>
            <ac:spMk id="2" creationId="{281839B0-8857-08AA-6F80-3951098FE899}"/>
          </ac:spMkLst>
        </pc:spChg>
        <pc:spChg chg="del">
          <ac:chgData name="Rabindra Palikonda" userId="96012092-6250-497d-9f7c-2418959d3b8c" providerId="ADAL" clId="{5A55BE74-80A8-364C-8A75-A2DE06C7623F}" dt="2022-09-09T12:28:30.774" v="3143" actId="478"/>
          <ac:spMkLst>
            <pc:docMk/>
            <pc:sldMk cId="4102542616" sldId="417"/>
            <ac:spMk id="3" creationId="{97656B22-7CDA-2240-B3BE-AF4A1019B96C}"/>
          </ac:spMkLst>
        </pc:spChg>
        <pc:spChg chg="del">
          <ac:chgData name="Rabindra Palikonda" userId="96012092-6250-497d-9f7c-2418959d3b8c" providerId="ADAL" clId="{5A55BE74-80A8-364C-8A75-A2DE06C7623F}" dt="2022-09-09T12:28:30.774" v="3143" actId="478"/>
          <ac:spMkLst>
            <pc:docMk/>
            <pc:sldMk cId="4102542616" sldId="417"/>
            <ac:spMk id="6" creationId="{47E0FA09-75D9-3B42-A745-AC4312AF1561}"/>
          </ac:spMkLst>
        </pc:spChg>
        <pc:spChg chg="mod">
          <ac:chgData name="Rabindra Palikonda" userId="96012092-6250-497d-9f7c-2418959d3b8c" providerId="ADAL" clId="{5A55BE74-80A8-364C-8A75-A2DE06C7623F}" dt="2022-09-09T12:23:34.545" v="3023" actId="1076"/>
          <ac:spMkLst>
            <pc:docMk/>
            <pc:sldMk cId="4102542616" sldId="417"/>
            <ac:spMk id="8" creationId="{69AA24E8-5877-8142-87BE-523407312128}"/>
          </ac:spMkLst>
        </pc:spChg>
        <pc:spChg chg="add del mod topLvl">
          <ac:chgData name="Rabindra Palikonda" userId="96012092-6250-497d-9f7c-2418959d3b8c" providerId="ADAL" clId="{5A55BE74-80A8-364C-8A75-A2DE06C7623F}" dt="2022-09-09T12:32:53.346" v="3214" actId="478"/>
          <ac:spMkLst>
            <pc:docMk/>
            <pc:sldMk cId="4102542616" sldId="417"/>
            <ac:spMk id="9" creationId="{4E30C1DD-BEB3-B191-B268-8C9B1DAB2EC0}"/>
          </ac:spMkLst>
        </pc:spChg>
        <pc:spChg chg="del">
          <ac:chgData name="Rabindra Palikonda" userId="96012092-6250-497d-9f7c-2418959d3b8c" providerId="ADAL" clId="{5A55BE74-80A8-364C-8A75-A2DE06C7623F}" dt="2022-09-09T12:28:30.774" v="3143" actId="478"/>
          <ac:spMkLst>
            <pc:docMk/>
            <pc:sldMk cId="4102542616" sldId="417"/>
            <ac:spMk id="10" creationId="{FC0AF996-4B77-5746-96E9-A32450099CDE}"/>
          </ac:spMkLst>
        </pc:spChg>
        <pc:spChg chg="del">
          <ac:chgData name="Rabindra Palikonda" userId="96012092-6250-497d-9f7c-2418959d3b8c" providerId="ADAL" clId="{5A55BE74-80A8-364C-8A75-A2DE06C7623F}" dt="2022-09-09T12:28:30.774" v="3143" actId="478"/>
          <ac:spMkLst>
            <pc:docMk/>
            <pc:sldMk cId="4102542616" sldId="417"/>
            <ac:spMk id="11" creationId="{7ECF5BE8-49CB-684A-97C9-F83B8C1372B3}"/>
          </ac:spMkLst>
        </pc:spChg>
        <pc:spChg chg="add del mod">
          <ac:chgData name="Rabindra Palikonda" userId="96012092-6250-497d-9f7c-2418959d3b8c" providerId="ADAL" clId="{5A55BE74-80A8-364C-8A75-A2DE06C7623F}" dt="2022-09-09T12:31:36.565" v="3203"/>
          <ac:spMkLst>
            <pc:docMk/>
            <pc:sldMk cId="4102542616" sldId="417"/>
            <ac:spMk id="15" creationId="{4EE7FFB1-373F-3C7F-96BF-069424441761}"/>
          </ac:spMkLst>
        </pc:spChg>
        <pc:spChg chg="add mod">
          <ac:chgData name="Rabindra Palikonda" userId="96012092-6250-497d-9f7c-2418959d3b8c" providerId="ADAL" clId="{5A55BE74-80A8-364C-8A75-A2DE06C7623F}" dt="2022-09-09T12:52:03.577" v="3524" actId="207"/>
          <ac:spMkLst>
            <pc:docMk/>
            <pc:sldMk cId="4102542616" sldId="417"/>
            <ac:spMk id="16" creationId="{11BAC27B-7886-6940-B24E-19AABEA271E1}"/>
          </ac:spMkLst>
        </pc:spChg>
        <pc:grpChg chg="add del mod">
          <ac:chgData name="Rabindra Palikonda" userId="96012092-6250-497d-9f7c-2418959d3b8c" providerId="ADAL" clId="{5A55BE74-80A8-364C-8A75-A2DE06C7623F}" dt="2022-09-09T12:32:21.237" v="3211" actId="165"/>
          <ac:grpSpMkLst>
            <pc:docMk/>
            <pc:sldMk cId="4102542616" sldId="417"/>
            <ac:grpSpMk id="14" creationId="{347314F1-E492-8B3B-FF64-3D5AE0C9412F}"/>
          </ac:grpSpMkLst>
        </pc:grpChg>
        <pc:graphicFrameChg chg="del">
          <ac:chgData name="Rabindra Palikonda" userId="96012092-6250-497d-9f7c-2418959d3b8c" providerId="ADAL" clId="{5A55BE74-80A8-364C-8A75-A2DE06C7623F}" dt="2022-09-09T12:28:30.774" v="3143" actId="478"/>
          <ac:graphicFrameMkLst>
            <pc:docMk/>
            <pc:sldMk cId="4102542616" sldId="417"/>
            <ac:graphicFrameMk id="4" creationId="{41653AD6-E606-4A4A-AFC2-5A53446139C3}"/>
          </ac:graphicFrameMkLst>
        </pc:graphicFrameChg>
        <pc:graphicFrameChg chg="del">
          <ac:chgData name="Rabindra Palikonda" userId="96012092-6250-497d-9f7c-2418959d3b8c" providerId="ADAL" clId="{5A55BE74-80A8-364C-8A75-A2DE06C7623F}" dt="2022-09-09T12:28:30.774" v="3143" actId="478"/>
          <ac:graphicFrameMkLst>
            <pc:docMk/>
            <pc:sldMk cId="4102542616" sldId="417"/>
            <ac:graphicFrameMk id="5" creationId="{0BE30B5F-D6B7-C24E-9FDB-77CC240E61FD}"/>
          </ac:graphicFrameMkLst>
        </pc:graphicFrameChg>
        <pc:graphicFrameChg chg="del">
          <ac:chgData name="Rabindra Palikonda" userId="96012092-6250-497d-9f7c-2418959d3b8c" providerId="ADAL" clId="{5A55BE74-80A8-364C-8A75-A2DE06C7623F}" dt="2022-09-09T12:28:30.774" v="3143" actId="478"/>
          <ac:graphicFrameMkLst>
            <pc:docMk/>
            <pc:sldMk cId="4102542616" sldId="417"/>
            <ac:graphicFrameMk id="7" creationId="{F46939BC-1BB9-AA45-B9AB-5D36C0A3A169}"/>
          </ac:graphicFrameMkLst>
        </pc:graphicFrameChg>
        <pc:picChg chg="mod topLvl modCrop">
          <ac:chgData name="Rabindra Palikonda" userId="96012092-6250-497d-9f7c-2418959d3b8c" providerId="ADAL" clId="{5A55BE74-80A8-364C-8A75-A2DE06C7623F}" dt="2022-09-09T12:32:57.188" v="3215" actId="1076"/>
          <ac:picMkLst>
            <pc:docMk/>
            <pc:sldMk cId="4102542616" sldId="417"/>
            <ac:picMk id="12" creationId="{00B42555-F76C-3C4F-A724-4939BC6F6BBC}"/>
          </ac:picMkLst>
        </pc:picChg>
        <pc:picChg chg="del">
          <ac:chgData name="Rabindra Palikonda" userId="96012092-6250-497d-9f7c-2418959d3b8c" providerId="ADAL" clId="{5A55BE74-80A8-364C-8A75-A2DE06C7623F}" dt="2022-09-09T12:28:30.774" v="3143" actId="478"/>
          <ac:picMkLst>
            <pc:docMk/>
            <pc:sldMk cId="4102542616" sldId="417"/>
            <ac:picMk id="13" creationId="{0962C759-0A64-174A-BA7C-F084B6F9A7C0}"/>
          </ac:picMkLst>
        </pc:picChg>
      </pc:sldChg>
      <pc:sldChg chg="addSp modSp add del mod">
        <pc:chgData name="Rabindra Palikonda" userId="96012092-6250-497d-9f7c-2418959d3b8c" providerId="ADAL" clId="{5A55BE74-80A8-364C-8A75-A2DE06C7623F}" dt="2022-09-09T12:34:42.129" v="3242" actId="2696"/>
        <pc:sldMkLst>
          <pc:docMk/>
          <pc:sldMk cId="991648304" sldId="418"/>
        </pc:sldMkLst>
        <pc:spChg chg="add mod">
          <ac:chgData name="Rabindra Palikonda" userId="96012092-6250-497d-9f7c-2418959d3b8c" providerId="ADAL" clId="{5A55BE74-80A8-364C-8A75-A2DE06C7623F}" dt="2022-09-09T01:51:50.010" v="185" actId="207"/>
          <ac:spMkLst>
            <pc:docMk/>
            <pc:sldMk cId="991648304" sldId="418"/>
            <ac:spMk id="2" creationId="{69962D99-FD78-6A57-932C-00D48A85EBB9}"/>
          </ac:spMkLst>
        </pc:spChg>
      </pc:sldChg>
      <pc:sldChg chg="addSp delSp modSp mod">
        <pc:chgData name="Rabindra Palikonda" userId="96012092-6250-497d-9f7c-2418959d3b8c" providerId="ADAL" clId="{5A55BE74-80A8-364C-8A75-A2DE06C7623F}" dt="2022-09-09T12:50:55.229" v="3498" actId="478"/>
        <pc:sldMkLst>
          <pc:docMk/>
          <pc:sldMk cId="320442774" sldId="420"/>
        </pc:sldMkLst>
        <pc:spChg chg="add del mod">
          <ac:chgData name="Rabindra Palikonda" userId="96012092-6250-497d-9f7c-2418959d3b8c" providerId="ADAL" clId="{5A55BE74-80A8-364C-8A75-A2DE06C7623F}" dt="2022-09-09T12:07:26.228" v="2584" actId="14100"/>
          <ac:spMkLst>
            <pc:docMk/>
            <pc:sldMk cId="320442774" sldId="420"/>
            <ac:spMk id="2" creationId="{E9CBA64B-4957-A930-D5F9-A5DA5DF0BFEC}"/>
          </ac:spMkLst>
        </pc:spChg>
        <pc:spChg chg="add mod">
          <ac:chgData name="Rabindra Palikonda" userId="96012092-6250-497d-9f7c-2418959d3b8c" providerId="ADAL" clId="{5A55BE74-80A8-364C-8A75-A2DE06C7623F}" dt="2022-09-09T12:50:48.633" v="3496"/>
          <ac:spMkLst>
            <pc:docMk/>
            <pc:sldMk cId="320442774" sldId="420"/>
            <ac:spMk id="3" creationId="{7C8EFADE-95DA-4A6C-9D40-89B394A0E218}"/>
          </ac:spMkLst>
        </pc:spChg>
        <pc:spChg chg="add del mod">
          <ac:chgData name="Rabindra Palikonda" userId="96012092-6250-497d-9f7c-2418959d3b8c" providerId="ADAL" clId="{5A55BE74-80A8-364C-8A75-A2DE06C7623F}" dt="2022-09-09T12:50:55.229" v="3498" actId="478"/>
          <ac:spMkLst>
            <pc:docMk/>
            <pc:sldMk cId="320442774" sldId="420"/>
            <ac:spMk id="9" creationId="{30A39D3E-5030-6484-4B01-0F3A29BDE73C}"/>
          </ac:spMkLst>
        </pc:spChg>
        <pc:spChg chg="mod">
          <ac:chgData name="Rabindra Palikonda" userId="96012092-6250-497d-9f7c-2418959d3b8c" providerId="ADAL" clId="{5A55BE74-80A8-364C-8A75-A2DE06C7623F}" dt="2022-09-09T12:02:04.025" v="2434" actId="1076"/>
          <ac:spMkLst>
            <pc:docMk/>
            <pc:sldMk cId="320442774" sldId="420"/>
            <ac:spMk id="95" creationId="{C7D9CE75-991C-4C45-84C3-16A55085783F}"/>
          </ac:spMkLst>
        </pc:spChg>
        <pc:spChg chg="mod">
          <ac:chgData name="Rabindra Palikonda" userId="96012092-6250-497d-9f7c-2418959d3b8c" providerId="ADAL" clId="{5A55BE74-80A8-364C-8A75-A2DE06C7623F}" dt="2022-09-09T12:07:56.987" v="2587" actId="14100"/>
          <ac:spMkLst>
            <pc:docMk/>
            <pc:sldMk cId="320442774" sldId="420"/>
            <ac:spMk id="263" creationId="{5DE76E6F-328D-BA4F-B964-9D9F92F01E2C}"/>
          </ac:spMkLst>
        </pc:spChg>
        <pc:spChg chg="del">
          <ac:chgData name="Rabindra Palikonda" userId="96012092-6250-497d-9f7c-2418959d3b8c" providerId="ADAL" clId="{5A55BE74-80A8-364C-8A75-A2DE06C7623F}" dt="2022-09-09T12:06:29.715" v="2569" actId="478"/>
          <ac:spMkLst>
            <pc:docMk/>
            <pc:sldMk cId="320442774" sldId="420"/>
            <ac:spMk id="267" creationId="{111944CE-8725-3C47-A047-5EF4968DFCEB}"/>
          </ac:spMkLst>
        </pc:spChg>
        <pc:spChg chg="mod">
          <ac:chgData name="Rabindra Palikonda" userId="96012092-6250-497d-9f7c-2418959d3b8c" providerId="ADAL" clId="{5A55BE74-80A8-364C-8A75-A2DE06C7623F}" dt="2022-09-09T12:06:48.546" v="2570" actId="14100"/>
          <ac:spMkLst>
            <pc:docMk/>
            <pc:sldMk cId="320442774" sldId="420"/>
            <ac:spMk id="269" creationId="{76B0F31C-F18D-8441-BC72-B80AB58435C9}"/>
          </ac:spMkLst>
        </pc:spChg>
        <pc:spChg chg="del mod">
          <ac:chgData name="Rabindra Palikonda" userId="96012092-6250-497d-9f7c-2418959d3b8c" providerId="ADAL" clId="{5A55BE74-80A8-364C-8A75-A2DE06C7623F}" dt="2022-09-09T12:07:46.462" v="2586" actId="478"/>
          <ac:spMkLst>
            <pc:docMk/>
            <pc:sldMk cId="320442774" sldId="420"/>
            <ac:spMk id="278" creationId="{3AD142D1-1EE0-AB43-BD09-E7F51C1E89D5}"/>
          </ac:spMkLst>
        </pc:spChg>
        <pc:spChg chg="del">
          <ac:chgData name="Rabindra Palikonda" userId="96012092-6250-497d-9f7c-2418959d3b8c" providerId="ADAL" clId="{5A55BE74-80A8-364C-8A75-A2DE06C7623F}" dt="2022-09-09T12:50:51.964" v="3497" actId="478"/>
          <ac:spMkLst>
            <pc:docMk/>
            <pc:sldMk cId="320442774" sldId="420"/>
            <ac:spMk id="4097" creationId="{323ECFAC-78E2-0C40-B771-57981DE65A6B}"/>
          </ac:spMkLst>
        </pc:spChg>
        <pc:cxnChg chg="mod">
          <ac:chgData name="Rabindra Palikonda" userId="96012092-6250-497d-9f7c-2418959d3b8c" providerId="ADAL" clId="{5A55BE74-80A8-364C-8A75-A2DE06C7623F}" dt="2022-09-09T12:06:25.608" v="2568" actId="1038"/>
          <ac:cxnSpMkLst>
            <pc:docMk/>
            <pc:sldMk cId="320442774" sldId="420"/>
            <ac:cxnSpMk id="277" creationId="{5DEC2F79-0324-5843-8FE5-FDE0E634FA8B}"/>
          </ac:cxnSpMkLst>
        </pc:cxnChg>
      </pc:sldChg>
      <pc:sldChg chg="addSp delSp modSp mod">
        <pc:chgData name="Rabindra Palikonda" userId="96012092-6250-497d-9f7c-2418959d3b8c" providerId="ADAL" clId="{5A55BE74-80A8-364C-8A75-A2DE06C7623F}" dt="2022-09-09T12:50:17.810" v="3492" actId="14100"/>
        <pc:sldMkLst>
          <pc:docMk/>
          <pc:sldMk cId="1352609497" sldId="421"/>
        </pc:sldMkLst>
        <pc:spChg chg="add mod">
          <ac:chgData name="Rabindra Palikonda" userId="96012092-6250-497d-9f7c-2418959d3b8c" providerId="ADAL" clId="{5A55BE74-80A8-364C-8A75-A2DE06C7623F}" dt="2022-09-09T12:09:13.158" v="2604" actId="14100"/>
          <ac:spMkLst>
            <pc:docMk/>
            <pc:sldMk cId="1352609497" sldId="421"/>
            <ac:spMk id="2" creationId="{3A0CCAAA-65AA-9694-8007-09E6BCBC6646}"/>
          </ac:spMkLst>
        </pc:spChg>
        <pc:spChg chg="mod">
          <ac:chgData name="Rabindra Palikonda" userId="96012092-6250-497d-9f7c-2418959d3b8c" providerId="ADAL" clId="{5A55BE74-80A8-364C-8A75-A2DE06C7623F}" dt="2022-09-09T12:09:36.272" v="2605" actId="14100"/>
          <ac:spMkLst>
            <pc:docMk/>
            <pc:sldMk cId="1352609497" sldId="421"/>
            <ac:spMk id="183" creationId="{30CAD515-889B-014D-9CAE-3444E9192B46}"/>
          </ac:spMkLst>
        </pc:spChg>
        <pc:spChg chg="del">
          <ac:chgData name="Rabindra Palikonda" userId="96012092-6250-497d-9f7c-2418959d3b8c" providerId="ADAL" clId="{5A55BE74-80A8-364C-8A75-A2DE06C7623F}" dt="2022-09-09T12:08:23.957" v="2590" actId="478"/>
          <ac:spMkLst>
            <pc:docMk/>
            <pc:sldMk cId="1352609497" sldId="421"/>
            <ac:spMk id="187" creationId="{CDAE4D17-D437-D746-8615-D6D254768DFB}"/>
          </ac:spMkLst>
        </pc:spChg>
        <pc:spChg chg="mod">
          <ac:chgData name="Rabindra Palikonda" userId="96012092-6250-497d-9f7c-2418959d3b8c" providerId="ADAL" clId="{5A55BE74-80A8-364C-8A75-A2DE06C7623F}" dt="2022-09-09T12:08:40.464" v="2591" actId="14100"/>
          <ac:spMkLst>
            <pc:docMk/>
            <pc:sldMk cId="1352609497" sldId="421"/>
            <ac:spMk id="189" creationId="{99C60D77-7055-1C4E-AB1A-F38082FEF7D8}"/>
          </ac:spMkLst>
        </pc:spChg>
        <pc:spChg chg="del mod">
          <ac:chgData name="Rabindra Palikonda" userId="96012092-6250-497d-9f7c-2418959d3b8c" providerId="ADAL" clId="{5A55BE74-80A8-364C-8A75-A2DE06C7623F}" dt="2022-09-09T12:08:19.077" v="2589" actId="478"/>
          <ac:spMkLst>
            <pc:docMk/>
            <pc:sldMk cId="1352609497" sldId="421"/>
            <ac:spMk id="198" creationId="{39DC0792-5979-C14D-B9E8-9C914556E9B1}"/>
          </ac:spMkLst>
        </pc:spChg>
        <pc:spChg chg="mod">
          <ac:chgData name="Rabindra Palikonda" userId="96012092-6250-497d-9f7c-2418959d3b8c" providerId="ADAL" clId="{5A55BE74-80A8-364C-8A75-A2DE06C7623F}" dt="2022-09-09T12:50:17.810" v="3492" actId="14100"/>
          <ac:spMkLst>
            <pc:docMk/>
            <pc:sldMk cId="1352609497" sldId="421"/>
            <ac:spMk id="4097" creationId="{323ECFAC-78E2-0C40-B771-57981DE65A6B}"/>
          </ac:spMkLst>
        </pc:spChg>
        <pc:cxnChg chg="mod">
          <ac:chgData name="Rabindra Palikonda" userId="96012092-6250-497d-9f7c-2418959d3b8c" providerId="ADAL" clId="{5A55BE74-80A8-364C-8A75-A2DE06C7623F}" dt="2022-09-09T12:09:51.092" v="2653" actId="1038"/>
          <ac:cxnSpMkLst>
            <pc:docMk/>
            <pc:sldMk cId="1352609497" sldId="421"/>
            <ac:cxnSpMk id="197" creationId="{D47B6FFF-CD12-8D4E-9DA0-BBC077E3AFAC}"/>
          </ac:cxnSpMkLst>
        </pc:cxnChg>
      </pc:sldChg>
      <pc:sldChg chg="addSp delSp modSp mod">
        <pc:chgData name="Rabindra Palikonda" userId="96012092-6250-497d-9f7c-2418959d3b8c" providerId="ADAL" clId="{5A55BE74-80A8-364C-8A75-A2DE06C7623F}" dt="2022-09-09T12:50:39.318" v="3495" actId="478"/>
        <pc:sldMkLst>
          <pc:docMk/>
          <pc:sldMk cId="1980217394" sldId="422"/>
        </pc:sldMkLst>
        <pc:spChg chg="add mod">
          <ac:chgData name="Rabindra Palikonda" userId="96012092-6250-497d-9f7c-2418959d3b8c" providerId="ADAL" clId="{5A55BE74-80A8-364C-8A75-A2DE06C7623F}" dt="2022-09-09T12:10:47.379" v="2668" actId="14100"/>
          <ac:spMkLst>
            <pc:docMk/>
            <pc:sldMk cId="1980217394" sldId="422"/>
            <ac:spMk id="2" creationId="{38ECB5EE-74AF-5507-67E7-D49DE5AD59C3}"/>
          </ac:spMkLst>
        </pc:spChg>
        <pc:spChg chg="add mod">
          <ac:chgData name="Rabindra Palikonda" userId="96012092-6250-497d-9f7c-2418959d3b8c" providerId="ADAL" clId="{5A55BE74-80A8-364C-8A75-A2DE06C7623F}" dt="2022-09-09T12:50:32.355" v="3493"/>
          <ac:spMkLst>
            <pc:docMk/>
            <pc:sldMk cId="1980217394" sldId="422"/>
            <ac:spMk id="3" creationId="{CCB0D280-25C6-05A0-C0C4-F840813B104F}"/>
          </ac:spMkLst>
        </pc:spChg>
        <pc:spChg chg="add del mod">
          <ac:chgData name="Rabindra Palikonda" userId="96012092-6250-497d-9f7c-2418959d3b8c" providerId="ADAL" clId="{5A55BE74-80A8-364C-8A75-A2DE06C7623F}" dt="2022-09-09T12:50:39.318" v="3495" actId="478"/>
          <ac:spMkLst>
            <pc:docMk/>
            <pc:sldMk cId="1980217394" sldId="422"/>
            <ac:spMk id="9" creationId="{D5247B20-F354-C70C-2E71-29AFBF147DD0}"/>
          </ac:spMkLst>
        </pc:spChg>
        <pc:spChg chg="mod">
          <ac:chgData name="Rabindra Palikonda" userId="96012092-6250-497d-9f7c-2418959d3b8c" providerId="ADAL" clId="{5A55BE74-80A8-364C-8A75-A2DE06C7623F}" dt="2022-09-09T12:11:00.222" v="2669" actId="14100"/>
          <ac:spMkLst>
            <pc:docMk/>
            <pc:sldMk cId="1980217394" sldId="422"/>
            <ac:spMk id="182" creationId="{54E1B947-885E-134F-AEB7-58268606F6A8}"/>
          </ac:spMkLst>
        </pc:spChg>
        <pc:spChg chg="del">
          <ac:chgData name="Rabindra Palikonda" userId="96012092-6250-497d-9f7c-2418959d3b8c" providerId="ADAL" clId="{5A55BE74-80A8-364C-8A75-A2DE06C7623F}" dt="2022-09-09T12:10:08.223" v="2655" actId="478"/>
          <ac:spMkLst>
            <pc:docMk/>
            <pc:sldMk cId="1980217394" sldId="422"/>
            <ac:spMk id="186" creationId="{7B844F71-6BC0-854C-8E41-851CC311C885}"/>
          </ac:spMkLst>
        </pc:spChg>
        <pc:spChg chg="mod">
          <ac:chgData name="Rabindra Palikonda" userId="96012092-6250-497d-9f7c-2418959d3b8c" providerId="ADAL" clId="{5A55BE74-80A8-364C-8A75-A2DE06C7623F}" dt="2022-09-09T12:10:19.962" v="2656" actId="14100"/>
          <ac:spMkLst>
            <pc:docMk/>
            <pc:sldMk cId="1980217394" sldId="422"/>
            <ac:spMk id="188" creationId="{729FFAB2-7036-6D4E-A07E-B10C74FC863E}"/>
          </ac:spMkLst>
        </pc:spChg>
        <pc:spChg chg="del">
          <ac:chgData name="Rabindra Palikonda" userId="96012092-6250-497d-9f7c-2418959d3b8c" providerId="ADAL" clId="{5A55BE74-80A8-364C-8A75-A2DE06C7623F}" dt="2022-09-09T12:10:04.028" v="2654" actId="478"/>
          <ac:spMkLst>
            <pc:docMk/>
            <pc:sldMk cId="1980217394" sldId="422"/>
            <ac:spMk id="197" creationId="{C57C7628-9E52-2B4A-80A4-8B4E9BAC2CB9}"/>
          </ac:spMkLst>
        </pc:spChg>
        <pc:spChg chg="del">
          <ac:chgData name="Rabindra Palikonda" userId="96012092-6250-497d-9f7c-2418959d3b8c" providerId="ADAL" clId="{5A55BE74-80A8-364C-8A75-A2DE06C7623F}" dt="2022-09-09T12:50:35.839" v="3494" actId="478"/>
          <ac:spMkLst>
            <pc:docMk/>
            <pc:sldMk cId="1980217394" sldId="422"/>
            <ac:spMk id="4097" creationId="{323ECFAC-78E2-0C40-B771-57981DE65A6B}"/>
          </ac:spMkLst>
        </pc:spChg>
        <pc:cxnChg chg="mod">
          <ac:chgData name="Rabindra Palikonda" userId="96012092-6250-497d-9f7c-2418959d3b8c" providerId="ADAL" clId="{5A55BE74-80A8-364C-8A75-A2DE06C7623F}" dt="2022-09-09T12:11:12.067" v="2702" actId="1037"/>
          <ac:cxnSpMkLst>
            <pc:docMk/>
            <pc:sldMk cId="1980217394" sldId="422"/>
            <ac:cxnSpMk id="196" creationId="{B3D68593-88D2-3548-952B-C372CC541054}"/>
          </ac:cxnSpMkLst>
        </pc:cxnChg>
      </pc:sldChg>
      <pc:sldChg chg="addSp delSp modSp mod">
        <pc:chgData name="Rabindra Palikonda" userId="96012092-6250-497d-9f7c-2418959d3b8c" providerId="ADAL" clId="{5A55BE74-80A8-364C-8A75-A2DE06C7623F}" dt="2022-09-09T12:51:10.079" v="3501" actId="478"/>
        <pc:sldMkLst>
          <pc:docMk/>
          <pc:sldMk cId="1460927910" sldId="423"/>
        </pc:sldMkLst>
        <pc:spChg chg="add mod">
          <ac:chgData name="Rabindra Palikonda" userId="96012092-6250-497d-9f7c-2418959d3b8c" providerId="ADAL" clId="{5A55BE74-80A8-364C-8A75-A2DE06C7623F}" dt="2022-09-09T12:05:34.812" v="2532" actId="20577"/>
          <ac:spMkLst>
            <pc:docMk/>
            <pc:sldMk cId="1460927910" sldId="423"/>
            <ac:spMk id="2" creationId="{C3CD07D9-40BF-4BA3-BC76-CB0EE45B959C}"/>
          </ac:spMkLst>
        </pc:spChg>
        <pc:spChg chg="add mod">
          <ac:chgData name="Rabindra Palikonda" userId="96012092-6250-497d-9f7c-2418959d3b8c" providerId="ADAL" clId="{5A55BE74-80A8-364C-8A75-A2DE06C7623F}" dt="2022-09-09T12:51:02.917" v="3499"/>
          <ac:spMkLst>
            <pc:docMk/>
            <pc:sldMk cId="1460927910" sldId="423"/>
            <ac:spMk id="3" creationId="{E4324B43-CE51-D90E-5DA9-B419FC15A2FB}"/>
          </ac:spMkLst>
        </pc:spChg>
        <pc:spChg chg="add del mod">
          <ac:chgData name="Rabindra Palikonda" userId="96012092-6250-497d-9f7c-2418959d3b8c" providerId="ADAL" clId="{5A55BE74-80A8-364C-8A75-A2DE06C7623F}" dt="2022-09-09T12:51:10.079" v="3501" actId="478"/>
          <ac:spMkLst>
            <pc:docMk/>
            <pc:sldMk cId="1460927910" sldId="423"/>
            <ac:spMk id="9" creationId="{8943AFD3-5C81-9F02-CBCC-7EA7F2C7EB4F}"/>
          </ac:spMkLst>
        </pc:spChg>
        <pc:spChg chg="mod">
          <ac:chgData name="Rabindra Palikonda" userId="96012092-6250-497d-9f7c-2418959d3b8c" providerId="ADAL" clId="{5A55BE74-80A8-364C-8A75-A2DE06C7623F}" dt="2022-09-09T12:03:42.793" v="2477" actId="1076"/>
          <ac:spMkLst>
            <pc:docMk/>
            <pc:sldMk cId="1460927910" sldId="423"/>
            <ac:spMk id="98" creationId="{A9A2F295-407E-2E43-AE58-6CDB44C45BE7}"/>
          </ac:spMkLst>
        </pc:spChg>
        <pc:spChg chg="mod">
          <ac:chgData name="Rabindra Palikonda" userId="96012092-6250-497d-9f7c-2418959d3b8c" providerId="ADAL" clId="{5A55BE74-80A8-364C-8A75-A2DE06C7623F}" dt="2022-09-09T12:03:42.793" v="2477" actId="1076"/>
          <ac:spMkLst>
            <pc:docMk/>
            <pc:sldMk cId="1460927910" sldId="423"/>
            <ac:spMk id="126" creationId="{B774D4E3-B078-4846-B1BF-BCD6925CAF16}"/>
          </ac:spMkLst>
        </pc:spChg>
        <pc:spChg chg="mod">
          <ac:chgData name="Rabindra Palikonda" userId="96012092-6250-497d-9f7c-2418959d3b8c" providerId="ADAL" clId="{5A55BE74-80A8-364C-8A75-A2DE06C7623F}" dt="2022-09-09T12:03:42.793" v="2477" actId="1076"/>
          <ac:spMkLst>
            <pc:docMk/>
            <pc:sldMk cId="1460927910" sldId="423"/>
            <ac:spMk id="144" creationId="{D407C002-8254-634B-BE3D-8E005126B9F9}"/>
          </ac:spMkLst>
        </pc:spChg>
        <pc:spChg chg="mod">
          <ac:chgData name="Rabindra Palikonda" userId="96012092-6250-497d-9f7c-2418959d3b8c" providerId="ADAL" clId="{5A55BE74-80A8-364C-8A75-A2DE06C7623F}" dt="2022-09-09T12:03:42.793" v="2477" actId="1076"/>
          <ac:spMkLst>
            <pc:docMk/>
            <pc:sldMk cId="1460927910" sldId="423"/>
            <ac:spMk id="145" creationId="{E798C66B-64D6-0C40-8EE1-A56985D3D567}"/>
          </ac:spMkLst>
        </pc:spChg>
        <pc:spChg chg="mod">
          <ac:chgData name="Rabindra Palikonda" userId="96012092-6250-497d-9f7c-2418959d3b8c" providerId="ADAL" clId="{5A55BE74-80A8-364C-8A75-A2DE06C7623F}" dt="2022-09-09T12:03:42.793" v="2477" actId="1076"/>
          <ac:spMkLst>
            <pc:docMk/>
            <pc:sldMk cId="1460927910" sldId="423"/>
            <ac:spMk id="146" creationId="{782AA612-359B-1E46-A1BC-8DD683C4CF2B}"/>
          </ac:spMkLst>
        </pc:spChg>
        <pc:spChg chg="mod">
          <ac:chgData name="Rabindra Palikonda" userId="96012092-6250-497d-9f7c-2418959d3b8c" providerId="ADAL" clId="{5A55BE74-80A8-364C-8A75-A2DE06C7623F}" dt="2022-09-09T12:03:42.793" v="2477" actId="1076"/>
          <ac:spMkLst>
            <pc:docMk/>
            <pc:sldMk cId="1460927910" sldId="423"/>
            <ac:spMk id="147" creationId="{58354337-86AD-B143-A3EE-498A75222201}"/>
          </ac:spMkLst>
        </pc:spChg>
        <pc:spChg chg="mod">
          <ac:chgData name="Rabindra Palikonda" userId="96012092-6250-497d-9f7c-2418959d3b8c" providerId="ADAL" clId="{5A55BE74-80A8-364C-8A75-A2DE06C7623F}" dt="2022-09-09T12:03:42.793" v="2477" actId="1076"/>
          <ac:spMkLst>
            <pc:docMk/>
            <pc:sldMk cId="1460927910" sldId="423"/>
            <ac:spMk id="165" creationId="{9E1235DF-38D5-914B-BA8F-C4A51D444A77}"/>
          </ac:spMkLst>
        </pc:spChg>
        <pc:spChg chg="mod">
          <ac:chgData name="Rabindra Palikonda" userId="96012092-6250-497d-9f7c-2418959d3b8c" providerId="ADAL" clId="{5A55BE74-80A8-364C-8A75-A2DE06C7623F}" dt="2022-09-09T12:03:42.793" v="2477" actId="1076"/>
          <ac:spMkLst>
            <pc:docMk/>
            <pc:sldMk cId="1460927910" sldId="423"/>
            <ac:spMk id="166" creationId="{C8CD9DB9-BE47-3446-98A6-3302A1615E9B}"/>
          </ac:spMkLst>
        </pc:spChg>
        <pc:spChg chg="mod">
          <ac:chgData name="Rabindra Palikonda" userId="96012092-6250-497d-9f7c-2418959d3b8c" providerId="ADAL" clId="{5A55BE74-80A8-364C-8A75-A2DE06C7623F}" dt="2022-09-09T12:03:42.793" v="2477" actId="1076"/>
          <ac:spMkLst>
            <pc:docMk/>
            <pc:sldMk cId="1460927910" sldId="423"/>
            <ac:spMk id="167" creationId="{D83CC471-E2FE-5945-96D2-3D4BD56A0CAE}"/>
          </ac:spMkLst>
        </pc:spChg>
        <pc:spChg chg="mod">
          <ac:chgData name="Rabindra Palikonda" userId="96012092-6250-497d-9f7c-2418959d3b8c" providerId="ADAL" clId="{5A55BE74-80A8-364C-8A75-A2DE06C7623F}" dt="2022-09-09T12:03:42.793" v="2477" actId="1076"/>
          <ac:spMkLst>
            <pc:docMk/>
            <pc:sldMk cId="1460927910" sldId="423"/>
            <ac:spMk id="168" creationId="{BB090C59-1199-504B-83F3-FD5C326B2046}"/>
          </ac:spMkLst>
        </pc:spChg>
        <pc:spChg chg="mod">
          <ac:chgData name="Rabindra Palikonda" userId="96012092-6250-497d-9f7c-2418959d3b8c" providerId="ADAL" clId="{5A55BE74-80A8-364C-8A75-A2DE06C7623F}" dt="2022-09-09T12:03:42.793" v="2477" actId="1076"/>
          <ac:spMkLst>
            <pc:docMk/>
            <pc:sldMk cId="1460927910" sldId="423"/>
            <ac:spMk id="170" creationId="{4FA53B66-33CD-2A48-B4EA-C6E4F54B9BF2}"/>
          </ac:spMkLst>
        </pc:spChg>
        <pc:spChg chg="mod">
          <ac:chgData name="Rabindra Palikonda" userId="96012092-6250-497d-9f7c-2418959d3b8c" providerId="ADAL" clId="{5A55BE74-80A8-364C-8A75-A2DE06C7623F}" dt="2022-09-09T12:03:42.793" v="2477" actId="1076"/>
          <ac:spMkLst>
            <pc:docMk/>
            <pc:sldMk cId="1460927910" sldId="423"/>
            <ac:spMk id="171" creationId="{FA2415F1-8B47-9642-B9BF-00A397503CB3}"/>
          </ac:spMkLst>
        </pc:spChg>
        <pc:spChg chg="mod">
          <ac:chgData name="Rabindra Palikonda" userId="96012092-6250-497d-9f7c-2418959d3b8c" providerId="ADAL" clId="{5A55BE74-80A8-364C-8A75-A2DE06C7623F}" dt="2022-09-09T12:03:42.793" v="2477" actId="1076"/>
          <ac:spMkLst>
            <pc:docMk/>
            <pc:sldMk cId="1460927910" sldId="423"/>
            <ac:spMk id="172" creationId="{0D63CB55-0F8D-0D4B-BA26-1718B2CD457F}"/>
          </ac:spMkLst>
        </pc:spChg>
        <pc:spChg chg="mod">
          <ac:chgData name="Rabindra Palikonda" userId="96012092-6250-497d-9f7c-2418959d3b8c" providerId="ADAL" clId="{5A55BE74-80A8-364C-8A75-A2DE06C7623F}" dt="2022-09-09T12:03:42.793" v="2477" actId="1076"/>
          <ac:spMkLst>
            <pc:docMk/>
            <pc:sldMk cId="1460927910" sldId="423"/>
            <ac:spMk id="173" creationId="{ABAEA568-FA7B-2442-81D7-6509609ADE1A}"/>
          </ac:spMkLst>
        </pc:spChg>
        <pc:spChg chg="mod">
          <ac:chgData name="Rabindra Palikonda" userId="96012092-6250-497d-9f7c-2418959d3b8c" providerId="ADAL" clId="{5A55BE74-80A8-364C-8A75-A2DE06C7623F}" dt="2022-09-09T12:03:42.793" v="2477" actId="1076"/>
          <ac:spMkLst>
            <pc:docMk/>
            <pc:sldMk cId="1460927910" sldId="423"/>
            <ac:spMk id="174" creationId="{0B78864E-D5C3-DB4C-A0CE-E72CDC30C362}"/>
          </ac:spMkLst>
        </pc:spChg>
        <pc:spChg chg="mod">
          <ac:chgData name="Rabindra Palikonda" userId="96012092-6250-497d-9f7c-2418959d3b8c" providerId="ADAL" clId="{5A55BE74-80A8-364C-8A75-A2DE06C7623F}" dt="2022-09-09T12:03:42.793" v="2477" actId="1076"/>
          <ac:spMkLst>
            <pc:docMk/>
            <pc:sldMk cId="1460927910" sldId="423"/>
            <ac:spMk id="175" creationId="{F18DE721-6527-EB4A-9CC5-89A73A48F30F}"/>
          </ac:spMkLst>
        </pc:spChg>
        <pc:spChg chg="mod">
          <ac:chgData name="Rabindra Palikonda" userId="96012092-6250-497d-9f7c-2418959d3b8c" providerId="ADAL" clId="{5A55BE74-80A8-364C-8A75-A2DE06C7623F}" dt="2022-09-09T12:03:42.793" v="2477" actId="1076"/>
          <ac:spMkLst>
            <pc:docMk/>
            <pc:sldMk cId="1460927910" sldId="423"/>
            <ac:spMk id="176" creationId="{0891784A-C4A6-924A-B068-A5A5D2C84948}"/>
          </ac:spMkLst>
        </pc:spChg>
        <pc:spChg chg="mod">
          <ac:chgData name="Rabindra Palikonda" userId="96012092-6250-497d-9f7c-2418959d3b8c" providerId="ADAL" clId="{5A55BE74-80A8-364C-8A75-A2DE06C7623F}" dt="2022-09-09T12:03:42.793" v="2477" actId="1076"/>
          <ac:spMkLst>
            <pc:docMk/>
            <pc:sldMk cId="1460927910" sldId="423"/>
            <ac:spMk id="177" creationId="{6DBC7A17-2974-2F44-8077-D6D6DC5103CD}"/>
          </ac:spMkLst>
        </pc:spChg>
        <pc:spChg chg="mod">
          <ac:chgData name="Rabindra Palikonda" userId="96012092-6250-497d-9f7c-2418959d3b8c" providerId="ADAL" clId="{5A55BE74-80A8-364C-8A75-A2DE06C7623F}" dt="2022-09-09T12:03:42.793" v="2477" actId="1076"/>
          <ac:spMkLst>
            <pc:docMk/>
            <pc:sldMk cId="1460927910" sldId="423"/>
            <ac:spMk id="178" creationId="{CB6B1694-0930-AA4C-A61F-33CC064E250F}"/>
          </ac:spMkLst>
        </pc:spChg>
        <pc:spChg chg="mod">
          <ac:chgData name="Rabindra Palikonda" userId="96012092-6250-497d-9f7c-2418959d3b8c" providerId="ADAL" clId="{5A55BE74-80A8-364C-8A75-A2DE06C7623F}" dt="2022-09-09T12:03:42.793" v="2477" actId="1076"/>
          <ac:spMkLst>
            <pc:docMk/>
            <pc:sldMk cId="1460927910" sldId="423"/>
            <ac:spMk id="179" creationId="{724B2B43-4DC4-B044-A4AE-5475D2F8C7B9}"/>
          </ac:spMkLst>
        </pc:spChg>
        <pc:spChg chg="mod">
          <ac:chgData name="Rabindra Palikonda" userId="96012092-6250-497d-9f7c-2418959d3b8c" providerId="ADAL" clId="{5A55BE74-80A8-364C-8A75-A2DE06C7623F}" dt="2022-09-09T12:11:44.412" v="2705" actId="14100"/>
          <ac:spMkLst>
            <pc:docMk/>
            <pc:sldMk cId="1460927910" sldId="423"/>
            <ac:spMk id="180" creationId="{53C86FC8-28B2-B444-9C7B-C19387D8AE67}"/>
          </ac:spMkLst>
        </pc:spChg>
        <pc:spChg chg="mod">
          <ac:chgData name="Rabindra Palikonda" userId="96012092-6250-497d-9f7c-2418959d3b8c" providerId="ADAL" clId="{5A55BE74-80A8-364C-8A75-A2DE06C7623F}" dt="2022-09-09T12:03:42.793" v="2477" actId="1076"/>
          <ac:spMkLst>
            <pc:docMk/>
            <pc:sldMk cId="1460927910" sldId="423"/>
            <ac:spMk id="183" creationId="{250C67FE-C425-4A46-9DD4-4A712E9DEF82}"/>
          </ac:spMkLst>
        </pc:spChg>
        <pc:spChg chg="del mod">
          <ac:chgData name="Rabindra Palikonda" userId="96012092-6250-497d-9f7c-2418959d3b8c" providerId="ADAL" clId="{5A55BE74-80A8-364C-8A75-A2DE06C7623F}" dt="2022-09-09T12:04:38.847" v="2520" actId="478"/>
          <ac:spMkLst>
            <pc:docMk/>
            <pc:sldMk cId="1460927910" sldId="423"/>
            <ac:spMk id="184" creationId="{C673B6DF-5D39-5C42-959B-33994FFF627F}"/>
          </ac:spMkLst>
        </pc:spChg>
        <pc:spChg chg="mod">
          <ac:chgData name="Rabindra Palikonda" userId="96012092-6250-497d-9f7c-2418959d3b8c" providerId="ADAL" clId="{5A55BE74-80A8-364C-8A75-A2DE06C7623F}" dt="2022-09-09T12:03:42.793" v="2477" actId="1076"/>
          <ac:spMkLst>
            <pc:docMk/>
            <pc:sldMk cId="1460927910" sldId="423"/>
            <ac:spMk id="185" creationId="{E10706FF-F00D-FF4B-82B1-7B78DE793A93}"/>
          </ac:spMkLst>
        </pc:spChg>
        <pc:spChg chg="mod">
          <ac:chgData name="Rabindra Palikonda" userId="96012092-6250-497d-9f7c-2418959d3b8c" providerId="ADAL" clId="{5A55BE74-80A8-364C-8A75-A2DE06C7623F}" dt="2022-09-09T12:05:55.721" v="2533" actId="14100"/>
          <ac:spMkLst>
            <pc:docMk/>
            <pc:sldMk cId="1460927910" sldId="423"/>
            <ac:spMk id="186" creationId="{5E1DFA4F-9A34-8646-B43E-F1FAA4330038}"/>
          </ac:spMkLst>
        </pc:spChg>
        <pc:spChg chg="mod">
          <ac:chgData name="Rabindra Palikonda" userId="96012092-6250-497d-9f7c-2418959d3b8c" providerId="ADAL" clId="{5A55BE74-80A8-364C-8A75-A2DE06C7623F}" dt="2022-09-09T12:03:42.793" v="2477" actId="1076"/>
          <ac:spMkLst>
            <pc:docMk/>
            <pc:sldMk cId="1460927910" sldId="423"/>
            <ac:spMk id="187" creationId="{0263360C-DD5F-DB47-AB3E-591BF049DB56}"/>
          </ac:spMkLst>
        </pc:spChg>
        <pc:spChg chg="mod">
          <ac:chgData name="Rabindra Palikonda" userId="96012092-6250-497d-9f7c-2418959d3b8c" providerId="ADAL" clId="{5A55BE74-80A8-364C-8A75-A2DE06C7623F}" dt="2022-09-09T12:03:42.793" v="2477" actId="1076"/>
          <ac:spMkLst>
            <pc:docMk/>
            <pc:sldMk cId="1460927910" sldId="423"/>
            <ac:spMk id="188" creationId="{10E6EEEB-071B-5C47-A184-FEFDCD2D8947}"/>
          </ac:spMkLst>
        </pc:spChg>
        <pc:spChg chg="mod">
          <ac:chgData name="Rabindra Palikonda" userId="96012092-6250-497d-9f7c-2418959d3b8c" providerId="ADAL" clId="{5A55BE74-80A8-364C-8A75-A2DE06C7623F}" dt="2022-09-09T12:03:42.793" v="2477" actId="1076"/>
          <ac:spMkLst>
            <pc:docMk/>
            <pc:sldMk cId="1460927910" sldId="423"/>
            <ac:spMk id="189" creationId="{EDEB351E-2E29-2B4E-90D1-B242D22CA8E7}"/>
          </ac:spMkLst>
        </pc:spChg>
        <pc:spChg chg="mod">
          <ac:chgData name="Rabindra Palikonda" userId="96012092-6250-497d-9f7c-2418959d3b8c" providerId="ADAL" clId="{5A55BE74-80A8-364C-8A75-A2DE06C7623F}" dt="2022-09-09T12:03:42.793" v="2477" actId="1076"/>
          <ac:spMkLst>
            <pc:docMk/>
            <pc:sldMk cId="1460927910" sldId="423"/>
            <ac:spMk id="190" creationId="{3987E3F6-61E1-C04D-B0CA-C810B77F08CE}"/>
          </ac:spMkLst>
        </pc:spChg>
        <pc:spChg chg="mod">
          <ac:chgData name="Rabindra Palikonda" userId="96012092-6250-497d-9f7c-2418959d3b8c" providerId="ADAL" clId="{5A55BE74-80A8-364C-8A75-A2DE06C7623F}" dt="2022-09-09T12:03:42.793" v="2477" actId="1076"/>
          <ac:spMkLst>
            <pc:docMk/>
            <pc:sldMk cId="1460927910" sldId="423"/>
            <ac:spMk id="191" creationId="{3EDDE67F-B0BF-4A45-8B44-1990FEA44B8F}"/>
          </ac:spMkLst>
        </pc:spChg>
        <pc:spChg chg="mod">
          <ac:chgData name="Rabindra Palikonda" userId="96012092-6250-497d-9f7c-2418959d3b8c" providerId="ADAL" clId="{5A55BE74-80A8-364C-8A75-A2DE06C7623F}" dt="2022-09-09T12:03:42.793" v="2477" actId="1076"/>
          <ac:spMkLst>
            <pc:docMk/>
            <pc:sldMk cId="1460927910" sldId="423"/>
            <ac:spMk id="192" creationId="{82498E87-752B-A94C-9A38-1928C782D450}"/>
          </ac:spMkLst>
        </pc:spChg>
        <pc:spChg chg="mod">
          <ac:chgData name="Rabindra Palikonda" userId="96012092-6250-497d-9f7c-2418959d3b8c" providerId="ADAL" clId="{5A55BE74-80A8-364C-8A75-A2DE06C7623F}" dt="2022-09-09T12:03:42.793" v="2477" actId="1076"/>
          <ac:spMkLst>
            <pc:docMk/>
            <pc:sldMk cId="1460927910" sldId="423"/>
            <ac:spMk id="193" creationId="{4EA9E3EB-009D-F94E-A0A7-E7787AF64266}"/>
          </ac:spMkLst>
        </pc:spChg>
        <pc:spChg chg="del mod">
          <ac:chgData name="Rabindra Palikonda" userId="96012092-6250-497d-9f7c-2418959d3b8c" providerId="ADAL" clId="{5A55BE74-80A8-364C-8A75-A2DE06C7623F}" dt="2022-09-09T12:11:32.245" v="2704" actId="478"/>
          <ac:spMkLst>
            <pc:docMk/>
            <pc:sldMk cId="1460927910" sldId="423"/>
            <ac:spMk id="195" creationId="{006CB0D0-4617-F845-8273-50694CD66A3D}"/>
          </ac:spMkLst>
        </pc:spChg>
        <pc:spChg chg="mod">
          <ac:chgData name="Rabindra Palikonda" userId="96012092-6250-497d-9f7c-2418959d3b8c" providerId="ADAL" clId="{5A55BE74-80A8-364C-8A75-A2DE06C7623F}" dt="2022-09-09T12:03:42.793" v="2477" actId="1076"/>
          <ac:spMkLst>
            <pc:docMk/>
            <pc:sldMk cId="1460927910" sldId="423"/>
            <ac:spMk id="203" creationId="{6EEFF5FD-B59D-E042-A906-D98134828EDC}"/>
          </ac:spMkLst>
        </pc:spChg>
        <pc:spChg chg="mod">
          <ac:chgData name="Rabindra Palikonda" userId="96012092-6250-497d-9f7c-2418959d3b8c" providerId="ADAL" clId="{5A55BE74-80A8-364C-8A75-A2DE06C7623F}" dt="2022-09-09T12:03:42.793" v="2477" actId="1076"/>
          <ac:spMkLst>
            <pc:docMk/>
            <pc:sldMk cId="1460927910" sldId="423"/>
            <ac:spMk id="204" creationId="{1E481EC6-E619-AF42-82E5-41364298806E}"/>
          </ac:spMkLst>
        </pc:spChg>
        <pc:spChg chg="mod">
          <ac:chgData name="Rabindra Palikonda" userId="96012092-6250-497d-9f7c-2418959d3b8c" providerId="ADAL" clId="{5A55BE74-80A8-364C-8A75-A2DE06C7623F}" dt="2022-09-09T12:03:42.793" v="2477" actId="1076"/>
          <ac:spMkLst>
            <pc:docMk/>
            <pc:sldMk cId="1460927910" sldId="423"/>
            <ac:spMk id="205" creationId="{FAA7692C-9578-5E4D-AD6A-54148EC7E467}"/>
          </ac:spMkLst>
        </pc:spChg>
        <pc:spChg chg="mod">
          <ac:chgData name="Rabindra Palikonda" userId="96012092-6250-497d-9f7c-2418959d3b8c" providerId="ADAL" clId="{5A55BE74-80A8-364C-8A75-A2DE06C7623F}" dt="2022-09-09T12:03:42.793" v="2477" actId="1076"/>
          <ac:spMkLst>
            <pc:docMk/>
            <pc:sldMk cId="1460927910" sldId="423"/>
            <ac:spMk id="206" creationId="{A26353CB-8609-F34F-8DB9-5EFC7746E1EB}"/>
          </ac:spMkLst>
        </pc:spChg>
        <pc:spChg chg="mod">
          <ac:chgData name="Rabindra Palikonda" userId="96012092-6250-497d-9f7c-2418959d3b8c" providerId="ADAL" clId="{5A55BE74-80A8-364C-8A75-A2DE06C7623F}" dt="2022-09-09T12:03:42.793" v="2477" actId="1076"/>
          <ac:spMkLst>
            <pc:docMk/>
            <pc:sldMk cId="1460927910" sldId="423"/>
            <ac:spMk id="207" creationId="{EBE0BCDF-A963-584A-A6EA-35AE246A3895}"/>
          </ac:spMkLst>
        </pc:spChg>
        <pc:spChg chg="mod">
          <ac:chgData name="Rabindra Palikonda" userId="96012092-6250-497d-9f7c-2418959d3b8c" providerId="ADAL" clId="{5A55BE74-80A8-364C-8A75-A2DE06C7623F}" dt="2022-09-09T12:03:42.793" v="2477" actId="1076"/>
          <ac:spMkLst>
            <pc:docMk/>
            <pc:sldMk cId="1460927910" sldId="423"/>
            <ac:spMk id="208" creationId="{59E29EDC-FED6-E444-AC6A-1578AB3D8B86}"/>
          </ac:spMkLst>
        </pc:spChg>
        <pc:spChg chg="mod">
          <ac:chgData name="Rabindra Palikonda" userId="96012092-6250-497d-9f7c-2418959d3b8c" providerId="ADAL" clId="{5A55BE74-80A8-364C-8A75-A2DE06C7623F}" dt="2022-09-09T12:03:42.793" v="2477" actId="1076"/>
          <ac:spMkLst>
            <pc:docMk/>
            <pc:sldMk cId="1460927910" sldId="423"/>
            <ac:spMk id="209" creationId="{CF8197D1-229F-304A-8B83-E334D7B3E67A}"/>
          </ac:spMkLst>
        </pc:spChg>
        <pc:spChg chg="mod">
          <ac:chgData name="Rabindra Palikonda" userId="96012092-6250-497d-9f7c-2418959d3b8c" providerId="ADAL" clId="{5A55BE74-80A8-364C-8A75-A2DE06C7623F}" dt="2022-09-09T12:03:42.793" v="2477" actId="1076"/>
          <ac:spMkLst>
            <pc:docMk/>
            <pc:sldMk cId="1460927910" sldId="423"/>
            <ac:spMk id="210" creationId="{0E94F3A9-2675-A948-A240-3FC47297B776}"/>
          </ac:spMkLst>
        </pc:spChg>
        <pc:spChg chg="mod">
          <ac:chgData name="Rabindra Palikonda" userId="96012092-6250-497d-9f7c-2418959d3b8c" providerId="ADAL" clId="{5A55BE74-80A8-364C-8A75-A2DE06C7623F}" dt="2022-09-09T12:03:42.793" v="2477" actId="1076"/>
          <ac:spMkLst>
            <pc:docMk/>
            <pc:sldMk cId="1460927910" sldId="423"/>
            <ac:spMk id="226" creationId="{C68342D4-CDEC-BB46-9086-322FB02C4977}"/>
          </ac:spMkLst>
        </pc:spChg>
        <pc:spChg chg="mod">
          <ac:chgData name="Rabindra Palikonda" userId="96012092-6250-497d-9f7c-2418959d3b8c" providerId="ADAL" clId="{5A55BE74-80A8-364C-8A75-A2DE06C7623F}" dt="2022-09-09T12:03:42.793" v="2477" actId="1076"/>
          <ac:spMkLst>
            <pc:docMk/>
            <pc:sldMk cId="1460927910" sldId="423"/>
            <ac:spMk id="227" creationId="{12A9068B-1A1E-6C49-88E9-C4E6B330F6D5}"/>
          </ac:spMkLst>
        </pc:spChg>
        <pc:spChg chg="mod">
          <ac:chgData name="Rabindra Palikonda" userId="96012092-6250-497d-9f7c-2418959d3b8c" providerId="ADAL" clId="{5A55BE74-80A8-364C-8A75-A2DE06C7623F}" dt="2022-09-09T12:03:42.793" v="2477" actId="1076"/>
          <ac:spMkLst>
            <pc:docMk/>
            <pc:sldMk cId="1460927910" sldId="423"/>
            <ac:spMk id="228" creationId="{55DEC3DD-2960-8047-AF9B-711A2F2B5AE1}"/>
          </ac:spMkLst>
        </pc:spChg>
        <pc:spChg chg="mod">
          <ac:chgData name="Rabindra Palikonda" userId="96012092-6250-497d-9f7c-2418959d3b8c" providerId="ADAL" clId="{5A55BE74-80A8-364C-8A75-A2DE06C7623F}" dt="2022-09-09T12:03:42.793" v="2477" actId="1076"/>
          <ac:spMkLst>
            <pc:docMk/>
            <pc:sldMk cId="1460927910" sldId="423"/>
            <ac:spMk id="229" creationId="{0A6F9B76-F90E-CF40-931F-4F3FAC683EC2}"/>
          </ac:spMkLst>
        </pc:spChg>
        <pc:spChg chg="mod">
          <ac:chgData name="Rabindra Palikonda" userId="96012092-6250-497d-9f7c-2418959d3b8c" providerId="ADAL" clId="{5A55BE74-80A8-364C-8A75-A2DE06C7623F}" dt="2022-09-09T12:03:42.793" v="2477" actId="1076"/>
          <ac:spMkLst>
            <pc:docMk/>
            <pc:sldMk cId="1460927910" sldId="423"/>
            <ac:spMk id="230" creationId="{F75C1DEC-2B39-9E44-809D-05BF8A26CD6F}"/>
          </ac:spMkLst>
        </pc:spChg>
        <pc:spChg chg="del">
          <ac:chgData name="Rabindra Palikonda" userId="96012092-6250-497d-9f7c-2418959d3b8c" providerId="ADAL" clId="{5A55BE74-80A8-364C-8A75-A2DE06C7623F}" dt="2022-09-09T12:51:06.757" v="3500" actId="478"/>
          <ac:spMkLst>
            <pc:docMk/>
            <pc:sldMk cId="1460927910" sldId="423"/>
            <ac:spMk id="4097" creationId="{323ECFAC-78E2-0C40-B771-57981DE65A6B}"/>
          </ac:spMkLst>
        </pc:spChg>
        <pc:grpChg chg="mod">
          <ac:chgData name="Rabindra Palikonda" userId="96012092-6250-497d-9f7c-2418959d3b8c" providerId="ADAL" clId="{5A55BE74-80A8-364C-8A75-A2DE06C7623F}" dt="2022-09-09T12:03:42.793" v="2477" actId="1076"/>
          <ac:grpSpMkLst>
            <pc:docMk/>
            <pc:sldMk cId="1460927910" sldId="423"/>
            <ac:grpSpMk id="97" creationId="{CB791DF5-EDAB-184A-B41F-9F22E432965F}"/>
          </ac:grpSpMkLst>
        </pc:grpChg>
        <pc:grpChg chg="mod">
          <ac:chgData name="Rabindra Palikonda" userId="96012092-6250-497d-9f7c-2418959d3b8c" providerId="ADAL" clId="{5A55BE74-80A8-364C-8A75-A2DE06C7623F}" dt="2022-09-09T12:03:42.793" v="2477" actId="1076"/>
          <ac:grpSpMkLst>
            <pc:docMk/>
            <pc:sldMk cId="1460927910" sldId="423"/>
            <ac:grpSpMk id="143" creationId="{15522520-537E-6D40-A621-BCBC484B02A3}"/>
          </ac:grpSpMkLst>
        </pc:grpChg>
        <pc:grpChg chg="mod">
          <ac:chgData name="Rabindra Palikonda" userId="96012092-6250-497d-9f7c-2418959d3b8c" providerId="ADAL" clId="{5A55BE74-80A8-364C-8A75-A2DE06C7623F}" dt="2022-09-09T12:03:42.793" v="2477" actId="1076"/>
          <ac:grpSpMkLst>
            <pc:docMk/>
            <pc:sldMk cId="1460927910" sldId="423"/>
            <ac:grpSpMk id="181" creationId="{43CFF646-F9FD-CC4A-A3BA-140963236B9B}"/>
          </ac:grpSpMkLst>
        </pc:grpChg>
        <pc:grpChg chg="mod">
          <ac:chgData name="Rabindra Palikonda" userId="96012092-6250-497d-9f7c-2418959d3b8c" providerId="ADAL" clId="{5A55BE74-80A8-364C-8A75-A2DE06C7623F}" dt="2022-09-09T12:03:42.793" v="2477" actId="1076"/>
          <ac:grpSpMkLst>
            <pc:docMk/>
            <pc:sldMk cId="1460927910" sldId="423"/>
            <ac:grpSpMk id="182" creationId="{BC0B9EF6-68BC-A54D-9CCF-AD5F4F5EF84E}"/>
          </ac:grpSpMkLst>
        </pc:grpChg>
        <pc:cxnChg chg="mod">
          <ac:chgData name="Rabindra Palikonda" userId="96012092-6250-497d-9f7c-2418959d3b8c" providerId="ADAL" clId="{5A55BE74-80A8-364C-8A75-A2DE06C7623F}" dt="2022-09-09T12:04:04.552" v="2518" actId="1038"/>
          <ac:cxnSpMkLst>
            <pc:docMk/>
            <pc:sldMk cId="1460927910" sldId="423"/>
            <ac:cxnSpMk id="194" creationId="{7CCE4A33-9CC0-4A4D-964D-D29181970350}"/>
          </ac:cxnSpMkLst>
        </pc:cxnChg>
        <pc:cxnChg chg="mod">
          <ac:chgData name="Rabindra Palikonda" userId="96012092-6250-497d-9f7c-2418959d3b8c" providerId="ADAL" clId="{5A55BE74-80A8-364C-8A75-A2DE06C7623F}" dt="2022-09-09T12:03:42.793" v="2477" actId="1076"/>
          <ac:cxnSpMkLst>
            <pc:docMk/>
            <pc:sldMk cId="1460927910" sldId="423"/>
            <ac:cxnSpMk id="196" creationId="{A607A200-95DF-4649-95CF-22835C1610CF}"/>
          </ac:cxnSpMkLst>
        </pc:cxnChg>
        <pc:cxnChg chg="mod">
          <ac:chgData name="Rabindra Palikonda" userId="96012092-6250-497d-9f7c-2418959d3b8c" providerId="ADAL" clId="{5A55BE74-80A8-364C-8A75-A2DE06C7623F}" dt="2022-09-09T12:03:42.793" v="2477" actId="1076"/>
          <ac:cxnSpMkLst>
            <pc:docMk/>
            <pc:sldMk cId="1460927910" sldId="423"/>
            <ac:cxnSpMk id="197" creationId="{4CD0EB17-9944-9F4D-B7DD-6FFFE4E02ADA}"/>
          </ac:cxnSpMkLst>
        </pc:cxnChg>
        <pc:cxnChg chg="mod">
          <ac:chgData name="Rabindra Palikonda" userId="96012092-6250-497d-9f7c-2418959d3b8c" providerId="ADAL" clId="{5A55BE74-80A8-364C-8A75-A2DE06C7623F}" dt="2022-09-09T12:03:42.793" v="2477" actId="1076"/>
          <ac:cxnSpMkLst>
            <pc:docMk/>
            <pc:sldMk cId="1460927910" sldId="423"/>
            <ac:cxnSpMk id="198" creationId="{C565A2A2-F146-474D-B9B8-E52E76F9C6E7}"/>
          </ac:cxnSpMkLst>
        </pc:cxnChg>
        <pc:cxnChg chg="mod">
          <ac:chgData name="Rabindra Palikonda" userId="96012092-6250-497d-9f7c-2418959d3b8c" providerId="ADAL" clId="{5A55BE74-80A8-364C-8A75-A2DE06C7623F}" dt="2022-09-09T12:03:42.793" v="2477" actId="1076"/>
          <ac:cxnSpMkLst>
            <pc:docMk/>
            <pc:sldMk cId="1460927910" sldId="423"/>
            <ac:cxnSpMk id="199" creationId="{C73F8AF0-1645-8640-B113-D06F823C87AE}"/>
          </ac:cxnSpMkLst>
        </pc:cxnChg>
        <pc:cxnChg chg="mod">
          <ac:chgData name="Rabindra Palikonda" userId="96012092-6250-497d-9f7c-2418959d3b8c" providerId="ADAL" clId="{5A55BE74-80A8-364C-8A75-A2DE06C7623F}" dt="2022-09-09T12:03:42.793" v="2477" actId="1076"/>
          <ac:cxnSpMkLst>
            <pc:docMk/>
            <pc:sldMk cId="1460927910" sldId="423"/>
            <ac:cxnSpMk id="200" creationId="{7B8A09EA-3DFE-E746-A31E-DE8B7A1DEF0C}"/>
          </ac:cxnSpMkLst>
        </pc:cxnChg>
        <pc:cxnChg chg="mod">
          <ac:chgData name="Rabindra Palikonda" userId="96012092-6250-497d-9f7c-2418959d3b8c" providerId="ADAL" clId="{5A55BE74-80A8-364C-8A75-A2DE06C7623F}" dt="2022-09-09T12:03:42.793" v="2477" actId="1076"/>
          <ac:cxnSpMkLst>
            <pc:docMk/>
            <pc:sldMk cId="1460927910" sldId="423"/>
            <ac:cxnSpMk id="201" creationId="{019D0DAB-1BBB-D443-96E1-969575F7157B}"/>
          </ac:cxnSpMkLst>
        </pc:cxnChg>
        <pc:cxnChg chg="mod">
          <ac:chgData name="Rabindra Palikonda" userId="96012092-6250-497d-9f7c-2418959d3b8c" providerId="ADAL" clId="{5A55BE74-80A8-364C-8A75-A2DE06C7623F}" dt="2022-09-09T12:03:42.793" v="2477" actId="1076"/>
          <ac:cxnSpMkLst>
            <pc:docMk/>
            <pc:sldMk cId="1460927910" sldId="423"/>
            <ac:cxnSpMk id="202" creationId="{F2F9A8F8-9FA0-5845-A43C-F0861588DEE0}"/>
          </ac:cxnSpMkLst>
        </pc:cxnChg>
        <pc:cxnChg chg="mod">
          <ac:chgData name="Rabindra Palikonda" userId="96012092-6250-497d-9f7c-2418959d3b8c" providerId="ADAL" clId="{5A55BE74-80A8-364C-8A75-A2DE06C7623F}" dt="2022-09-09T12:03:42.793" v="2477" actId="1076"/>
          <ac:cxnSpMkLst>
            <pc:docMk/>
            <pc:sldMk cId="1460927910" sldId="423"/>
            <ac:cxnSpMk id="211" creationId="{3C902804-F28F-DE47-91EB-400135F78914}"/>
          </ac:cxnSpMkLst>
        </pc:cxnChg>
        <pc:cxnChg chg="mod">
          <ac:chgData name="Rabindra Palikonda" userId="96012092-6250-497d-9f7c-2418959d3b8c" providerId="ADAL" clId="{5A55BE74-80A8-364C-8A75-A2DE06C7623F}" dt="2022-09-09T12:03:42.793" v="2477" actId="1076"/>
          <ac:cxnSpMkLst>
            <pc:docMk/>
            <pc:sldMk cId="1460927910" sldId="423"/>
            <ac:cxnSpMk id="212" creationId="{D9FF3726-CCEF-1B4C-98C6-6AB84F0998EF}"/>
          </ac:cxnSpMkLst>
        </pc:cxnChg>
        <pc:cxnChg chg="mod">
          <ac:chgData name="Rabindra Palikonda" userId="96012092-6250-497d-9f7c-2418959d3b8c" providerId="ADAL" clId="{5A55BE74-80A8-364C-8A75-A2DE06C7623F}" dt="2022-09-09T12:03:42.793" v="2477" actId="1076"/>
          <ac:cxnSpMkLst>
            <pc:docMk/>
            <pc:sldMk cId="1460927910" sldId="423"/>
            <ac:cxnSpMk id="213" creationId="{C26727F0-4503-2B48-B245-CF16F4EBF79B}"/>
          </ac:cxnSpMkLst>
        </pc:cxnChg>
        <pc:cxnChg chg="mod">
          <ac:chgData name="Rabindra Palikonda" userId="96012092-6250-497d-9f7c-2418959d3b8c" providerId="ADAL" clId="{5A55BE74-80A8-364C-8A75-A2DE06C7623F}" dt="2022-09-09T12:03:42.793" v="2477" actId="1076"/>
          <ac:cxnSpMkLst>
            <pc:docMk/>
            <pc:sldMk cId="1460927910" sldId="423"/>
            <ac:cxnSpMk id="214" creationId="{60E08DF6-2217-A44A-96AE-04DEC744A1C5}"/>
          </ac:cxnSpMkLst>
        </pc:cxnChg>
        <pc:cxnChg chg="mod">
          <ac:chgData name="Rabindra Palikonda" userId="96012092-6250-497d-9f7c-2418959d3b8c" providerId="ADAL" clId="{5A55BE74-80A8-364C-8A75-A2DE06C7623F}" dt="2022-09-09T12:03:42.793" v="2477" actId="1076"/>
          <ac:cxnSpMkLst>
            <pc:docMk/>
            <pc:sldMk cId="1460927910" sldId="423"/>
            <ac:cxnSpMk id="215" creationId="{AB0AFADF-C755-2C46-AD49-E3AB3DFACFF6}"/>
          </ac:cxnSpMkLst>
        </pc:cxnChg>
        <pc:cxnChg chg="mod">
          <ac:chgData name="Rabindra Palikonda" userId="96012092-6250-497d-9f7c-2418959d3b8c" providerId="ADAL" clId="{5A55BE74-80A8-364C-8A75-A2DE06C7623F}" dt="2022-09-09T12:03:42.793" v="2477" actId="1076"/>
          <ac:cxnSpMkLst>
            <pc:docMk/>
            <pc:sldMk cId="1460927910" sldId="423"/>
            <ac:cxnSpMk id="216" creationId="{512CD6F1-D5E5-8148-9882-0FCDC191457A}"/>
          </ac:cxnSpMkLst>
        </pc:cxnChg>
        <pc:cxnChg chg="mod">
          <ac:chgData name="Rabindra Palikonda" userId="96012092-6250-497d-9f7c-2418959d3b8c" providerId="ADAL" clId="{5A55BE74-80A8-364C-8A75-A2DE06C7623F}" dt="2022-09-09T12:03:42.793" v="2477" actId="1076"/>
          <ac:cxnSpMkLst>
            <pc:docMk/>
            <pc:sldMk cId="1460927910" sldId="423"/>
            <ac:cxnSpMk id="217" creationId="{26D23AC2-C9C3-4A40-9CE2-A85BB2E187AD}"/>
          </ac:cxnSpMkLst>
        </pc:cxnChg>
        <pc:cxnChg chg="mod">
          <ac:chgData name="Rabindra Palikonda" userId="96012092-6250-497d-9f7c-2418959d3b8c" providerId="ADAL" clId="{5A55BE74-80A8-364C-8A75-A2DE06C7623F}" dt="2022-09-09T12:03:42.793" v="2477" actId="1076"/>
          <ac:cxnSpMkLst>
            <pc:docMk/>
            <pc:sldMk cId="1460927910" sldId="423"/>
            <ac:cxnSpMk id="218" creationId="{0DEBC3FF-432B-4D49-8BBE-8DD79D56BD5D}"/>
          </ac:cxnSpMkLst>
        </pc:cxnChg>
        <pc:cxnChg chg="mod">
          <ac:chgData name="Rabindra Palikonda" userId="96012092-6250-497d-9f7c-2418959d3b8c" providerId="ADAL" clId="{5A55BE74-80A8-364C-8A75-A2DE06C7623F}" dt="2022-09-09T12:03:42.793" v="2477" actId="1076"/>
          <ac:cxnSpMkLst>
            <pc:docMk/>
            <pc:sldMk cId="1460927910" sldId="423"/>
            <ac:cxnSpMk id="219" creationId="{E1D6E348-5D8A-9C43-B650-C09E942CC6F9}"/>
          </ac:cxnSpMkLst>
        </pc:cxnChg>
        <pc:cxnChg chg="mod">
          <ac:chgData name="Rabindra Palikonda" userId="96012092-6250-497d-9f7c-2418959d3b8c" providerId="ADAL" clId="{5A55BE74-80A8-364C-8A75-A2DE06C7623F}" dt="2022-09-09T12:03:42.793" v="2477" actId="1076"/>
          <ac:cxnSpMkLst>
            <pc:docMk/>
            <pc:sldMk cId="1460927910" sldId="423"/>
            <ac:cxnSpMk id="220" creationId="{712ED28C-9DD4-8142-ACA4-9849519928C3}"/>
          </ac:cxnSpMkLst>
        </pc:cxnChg>
        <pc:cxnChg chg="mod">
          <ac:chgData name="Rabindra Palikonda" userId="96012092-6250-497d-9f7c-2418959d3b8c" providerId="ADAL" clId="{5A55BE74-80A8-364C-8A75-A2DE06C7623F}" dt="2022-09-09T12:03:42.793" v="2477" actId="1076"/>
          <ac:cxnSpMkLst>
            <pc:docMk/>
            <pc:sldMk cId="1460927910" sldId="423"/>
            <ac:cxnSpMk id="221" creationId="{E0359501-860F-C043-B270-D561C04747D7}"/>
          </ac:cxnSpMkLst>
        </pc:cxnChg>
        <pc:cxnChg chg="mod">
          <ac:chgData name="Rabindra Palikonda" userId="96012092-6250-497d-9f7c-2418959d3b8c" providerId="ADAL" clId="{5A55BE74-80A8-364C-8A75-A2DE06C7623F}" dt="2022-09-09T12:03:42.793" v="2477" actId="1076"/>
          <ac:cxnSpMkLst>
            <pc:docMk/>
            <pc:sldMk cId="1460927910" sldId="423"/>
            <ac:cxnSpMk id="222" creationId="{9AC35079-8C32-4140-9A9D-A36A2DD3BCEC}"/>
          </ac:cxnSpMkLst>
        </pc:cxnChg>
        <pc:cxnChg chg="mod">
          <ac:chgData name="Rabindra Palikonda" userId="96012092-6250-497d-9f7c-2418959d3b8c" providerId="ADAL" clId="{5A55BE74-80A8-364C-8A75-A2DE06C7623F}" dt="2022-09-09T12:03:42.793" v="2477" actId="1076"/>
          <ac:cxnSpMkLst>
            <pc:docMk/>
            <pc:sldMk cId="1460927910" sldId="423"/>
            <ac:cxnSpMk id="223" creationId="{AB38B60A-0F60-C747-B5AE-74C12E22381C}"/>
          </ac:cxnSpMkLst>
        </pc:cxnChg>
        <pc:cxnChg chg="mod">
          <ac:chgData name="Rabindra Palikonda" userId="96012092-6250-497d-9f7c-2418959d3b8c" providerId="ADAL" clId="{5A55BE74-80A8-364C-8A75-A2DE06C7623F}" dt="2022-09-09T12:03:42.793" v="2477" actId="1076"/>
          <ac:cxnSpMkLst>
            <pc:docMk/>
            <pc:sldMk cId="1460927910" sldId="423"/>
            <ac:cxnSpMk id="224" creationId="{8FFD776C-2A01-A54D-BF97-CFD31E192E9E}"/>
          </ac:cxnSpMkLst>
        </pc:cxnChg>
        <pc:cxnChg chg="mod">
          <ac:chgData name="Rabindra Palikonda" userId="96012092-6250-497d-9f7c-2418959d3b8c" providerId="ADAL" clId="{5A55BE74-80A8-364C-8A75-A2DE06C7623F}" dt="2022-09-09T12:03:42.793" v="2477" actId="1076"/>
          <ac:cxnSpMkLst>
            <pc:docMk/>
            <pc:sldMk cId="1460927910" sldId="423"/>
            <ac:cxnSpMk id="225" creationId="{90B3630A-9FEA-E449-B350-B6F22EBA646C}"/>
          </ac:cxnSpMkLst>
        </pc:cxnChg>
        <pc:cxnChg chg="mod">
          <ac:chgData name="Rabindra Palikonda" userId="96012092-6250-497d-9f7c-2418959d3b8c" providerId="ADAL" clId="{5A55BE74-80A8-364C-8A75-A2DE06C7623F}" dt="2022-09-09T12:03:42.793" v="2477" actId="1076"/>
          <ac:cxnSpMkLst>
            <pc:docMk/>
            <pc:sldMk cId="1460927910" sldId="423"/>
            <ac:cxnSpMk id="231" creationId="{2DCED362-DFCA-2745-9284-FBE2F9B49B10}"/>
          </ac:cxnSpMkLst>
        </pc:cxnChg>
        <pc:cxnChg chg="mod">
          <ac:chgData name="Rabindra Palikonda" userId="96012092-6250-497d-9f7c-2418959d3b8c" providerId="ADAL" clId="{5A55BE74-80A8-364C-8A75-A2DE06C7623F}" dt="2022-09-09T12:03:42.793" v="2477" actId="1076"/>
          <ac:cxnSpMkLst>
            <pc:docMk/>
            <pc:sldMk cId="1460927910" sldId="423"/>
            <ac:cxnSpMk id="232" creationId="{12C00E78-FC3C-474E-8809-D375AF9965CE}"/>
          </ac:cxnSpMkLst>
        </pc:cxnChg>
        <pc:cxnChg chg="mod">
          <ac:chgData name="Rabindra Palikonda" userId="96012092-6250-497d-9f7c-2418959d3b8c" providerId="ADAL" clId="{5A55BE74-80A8-364C-8A75-A2DE06C7623F}" dt="2022-09-09T12:03:42.793" v="2477" actId="1076"/>
          <ac:cxnSpMkLst>
            <pc:docMk/>
            <pc:sldMk cId="1460927910" sldId="423"/>
            <ac:cxnSpMk id="233" creationId="{261EC818-7D38-5048-8AD9-AAF2F5517D25}"/>
          </ac:cxnSpMkLst>
        </pc:cxnChg>
        <pc:cxnChg chg="mod">
          <ac:chgData name="Rabindra Palikonda" userId="96012092-6250-497d-9f7c-2418959d3b8c" providerId="ADAL" clId="{5A55BE74-80A8-364C-8A75-A2DE06C7623F}" dt="2022-09-09T12:03:42.793" v="2477" actId="1076"/>
          <ac:cxnSpMkLst>
            <pc:docMk/>
            <pc:sldMk cId="1460927910" sldId="423"/>
            <ac:cxnSpMk id="234" creationId="{1C518E75-8A91-7F43-AF9E-8EDBEB5A5453}"/>
          </ac:cxnSpMkLst>
        </pc:cxnChg>
        <pc:cxnChg chg="mod">
          <ac:chgData name="Rabindra Palikonda" userId="96012092-6250-497d-9f7c-2418959d3b8c" providerId="ADAL" clId="{5A55BE74-80A8-364C-8A75-A2DE06C7623F}" dt="2022-09-09T12:03:42.793" v="2477" actId="1076"/>
          <ac:cxnSpMkLst>
            <pc:docMk/>
            <pc:sldMk cId="1460927910" sldId="423"/>
            <ac:cxnSpMk id="235" creationId="{5AC499F1-47B0-5243-B65E-0568D5348389}"/>
          </ac:cxnSpMkLst>
        </pc:cxnChg>
      </pc:sldChg>
      <pc:sldChg chg="addSp delSp modSp mod">
        <pc:chgData name="Rabindra Palikonda" userId="96012092-6250-497d-9f7c-2418959d3b8c" providerId="ADAL" clId="{5A55BE74-80A8-364C-8A75-A2DE06C7623F}" dt="2022-09-09T12:51:31.596" v="3522" actId="1037"/>
        <pc:sldMkLst>
          <pc:docMk/>
          <pc:sldMk cId="1138587878" sldId="424"/>
        </pc:sldMkLst>
        <pc:spChg chg="add mod">
          <ac:chgData name="Rabindra Palikonda" userId="96012092-6250-497d-9f7c-2418959d3b8c" providerId="ADAL" clId="{5A55BE74-80A8-364C-8A75-A2DE06C7623F}" dt="2022-09-09T12:12:34.763" v="2719" actId="14100"/>
          <ac:spMkLst>
            <pc:docMk/>
            <pc:sldMk cId="1138587878" sldId="424"/>
            <ac:spMk id="3" creationId="{B2266DD0-B68E-5D9F-F7BB-9680081F0BCA}"/>
          </ac:spMkLst>
        </pc:spChg>
        <pc:spChg chg="add mod">
          <ac:chgData name="Rabindra Palikonda" userId="96012092-6250-497d-9f7c-2418959d3b8c" providerId="ADAL" clId="{5A55BE74-80A8-364C-8A75-A2DE06C7623F}" dt="2022-09-09T12:51:14.638" v="3502"/>
          <ac:spMkLst>
            <pc:docMk/>
            <pc:sldMk cId="1138587878" sldId="424"/>
            <ac:spMk id="4" creationId="{AE8DB492-F084-3ED3-0EDB-39D4BE843BF2}"/>
          </ac:spMkLst>
        </pc:spChg>
        <pc:spChg chg="add del mod">
          <ac:chgData name="Rabindra Palikonda" userId="96012092-6250-497d-9f7c-2418959d3b8c" providerId="ADAL" clId="{5A55BE74-80A8-364C-8A75-A2DE06C7623F}" dt="2022-09-09T12:51:22.091" v="3504" actId="478"/>
          <ac:spMkLst>
            <pc:docMk/>
            <pc:sldMk cId="1138587878" sldId="424"/>
            <ac:spMk id="10" creationId="{4681DF0D-63A2-BF5D-51F7-085F4A09C0C4}"/>
          </ac:spMkLst>
        </pc:spChg>
        <pc:spChg chg="mod">
          <ac:chgData name="Rabindra Palikonda" userId="96012092-6250-497d-9f7c-2418959d3b8c" providerId="ADAL" clId="{5A55BE74-80A8-364C-8A75-A2DE06C7623F}" dt="2022-09-09T12:51:31.596" v="3522" actId="1037"/>
          <ac:spMkLst>
            <pc:docMk/>
            <pc:sldMk cId="1138587878" sldId="424"/>
            <ac:spMk id="95" creationId="{795C36BC-F772-AA4F-8313-7F99219F5B5A}"/>
          </ac:spMkLst>
        </pc:spChg>
        <pc:spChg chg="mod">
          <ac:chgData name="Rabindra Palikonda" userId="96012092-6250-497d-9f7c-2418959d3b8c" providerId="ADAL" clId="{5A55BE74-80A8-364C-8A75-A2DE06C7623F}" dt="2022-09-09T12:12:56.071" v="2722" actId="14100"/>
          <ac:spMkLst>
            <pc:docMk/>
            <pc:sldMk cId="1138587878" sldId="424"/>
            <ac:spMk id="180" creationId="{A9E591AE-8F65-0B43-B836-E45B14D67256}"/>
          </ac:spMkLst>
        </pc:spChg>
        <pc:spChg chg="del">
          <ac:chgData name="Rabindra Palikonda" userId="96012092-6250-497d-9f7c-2418959d3b8c" providerId="ADAL" clId="{5A55BE74-80A8-364C-8A75-A2DE06C7623F}" dt="2022-09-09T12:13:03.048" v="2723" actId="478"/>
          <ac:spMkLst>
            <pc:docMk/>
            <pc:sldMk cId="1138587878" sldId="424"/>
            <ac:spMk id="184" creationId="{C5E347CB-C83D-AE40-A544-E6D059D96D2C}"/>
          </ac:spMkLst>
        </pc:spChg>
        <pc:spChg chg="mod">
          <ac:chgData name="Rabindra Palikonda" userId="96012092-6250-497d-9f7c-2418959d3b8c" providerId="ADAL" clId="{5A55BE74-80A8-364C-8A75-A2DE06C7623F}" dt="2022-09-09T12:13:37.637" v="2772" actId="14100"/>
          <ac:spMkLst>
            <pc:docMk/>
            <pc:sldMk cId="1138587878" sldId="424"/>
            <ac:spMk id="186" creationId="{523CAB0A-50EF-1440-A5F3-628444C37AFF}"/>
          </ac:spMkLst>
        </pc:spChg>
        <pc:spChg chg="del mod">
          <ac:chgData name="Rabindra Palikonda" userId="96012092-6250-497d-9f7c-2418959d3b8c" providerId="ADAL" clId="{5A55BE74-80A8-364C-8A75-A2DE06C7623F}" dt="2022-09-09T12:12:48.494" v="2721" actId="478"/>
          <ac:spMkLst>
            <pc:docMk/>
            <pc:sldMk cId="1138587878" sldId="424"/>
            <ac:spMk id="195" creationId="{11A04E5A-E555-EA40-B380-5E1C800961EC}"/>
          </ac:spMkLst>
        </pc:spChg>
        <pc:spChg chg="del mod">
          <ac:chgData name="Rabindra Palikonda" userId="96012092-6250-497d-9f7c-2418959d3b8c" providerId="ADAL" clId="{5A55BE74-80A8-364C-8A75-A2DE06C7623F}" dt="2022-09-09T12:51:19.271" v="3503" actId="478"/>
          <ac:spMkLst>
            <pc:docMk/>
            <pc:sldMk cId="1138587878" sldId="424"/>
            <ac:spMk id="4097" creationId="{323ECFAC-78E2-0C40-B771-57981DE65A6B}"/>
          </ac:spMkLst>
        </pc:spChg>
        <pc:grpChg chg="mod">
          <ac:chgData name="Rabindra Palikonda" userId="96012092-6250-497d-9f7c-2418959d3b8c" providerId="ADAL" clId="{5A55BE74-80A8-364C-8A75-A2DE06C7623F}" dt="2022-09-09T01:35:58.099" v="179" actId="207"/>
          <ac:grpSpMkLst>
            <pc:docMk/>
            <pc:sldMk cId="1138587878" sldId="424"/>
            <ac:grpSpMk id="97" creationId="{BF5FD3CC-64E6-604B-801B-CE8762C8CC03}"/>
          </ac:grpSpMkLst>
        </pc:grpChg>
        <pc:cxnChg chg="mod">
          <ac:chgData name="Rabindra Palikonda" userId="96012092-6250-497d-9f7c-2418959d3b8c" providerId="ADAL" clId="{5A55BE74-80A8-364C-8A75-A2DE06C7623F}" dt="2022-09-09T01:35:34.003" v="178" actId="14100"/>
          <ac:cxnSpMkLst>
            <pc:docMk/>
            <pc:sldMk cId="1138587878" sldId="424"/>
            <ac:cxnSpMk id="20" creationId="{20ACAEE9-3E12-BB48-B551-90BCD7B4FB57}"/>
          </ac:cxnSpMkLst>
        </pc:cxnChg>
        <pc:cxnChg chg="mod">
          <ac:chgData name="Rabindra Palikonda" userId="96012092-6250-497d-9f7c-2418959d3b8c" providerId="ADAL" clId="{5A55BE74-80A8-364C-8A75-A2DE06C7623F}" dt="2022-09-09T12:13:14.191" v="2771" actId="1038"/>
          <ac:cxnSpMkLst>
            <pc:docMk/>
            <pc:sldMk cId="1138587878" sldId="424"/>
            <ac:cxnSpMk id="194" creationId="{DD4E4322-5E3E-C644-BAF9-38D7B1CAE353}"/>
          </ac:cxnSpMkLst>
        </pc:cxnChg>
      </pc:sldChg>
      <pc:sldChg chg="modSp mod">
        <pc:chgData name="Rabindra Palikonda" userId="96012092-6250-497d-9f7c-2418959d3b8c" providerId="ADAL" clId="{5A55BE74-80A8-364C-8A75-A2DE06C7623F}" dt="2022-09-09T12:46:44.418" v="3461" actId="114"/>
        <pc:sldMkLst>
          <pc:docMk/>
          <pc:sldMk cId="406064091" sldId="425"/>
        </pc:sldMkLst>
        <pc:spChg chg="mod">
          <ac:chgData name="Rabindra Palikonda" userId="96012092-6250-497d-9f7c-2418959d3b8c" providerId="ADAL" clId="{5A55BE74-80A8-364C-8A75-A2DE06C7623F}" dt="2022-09-09T12:45:09.459" v="3451" actId="207"/>
          <ac:spMkLst>
            <pc:docMk/>
            <pc:sldMk cId="406064091" sldId="425"/>
            <ac:spMk id="8" creationId="{B1589978-E398-A94C-9572-5D85D86CC6AD}"/>
          </ac:spMkLst>
        </pc:spChg>
        <pc:spChg chg="mod">
          <ac:chgData name="Rabindra Palikonda" userId="96012092-6250-497d-9f7c-2418959d3b8c" providerId="ADAL" clId="{5A55BE74-80A8-364C-8A75-A2DE06C7623F}" dt="2022-09-09T12:46:35.252" v="3460" actId="1076"/>
          <ac:spMkLst>
            <pc:docMk/>
            <pc:sldMk cId="406064091" sldId="425"/>
            <ac:spMk id="10" creationId="{779EF70D-00BB-FE4E-B332-A26BC8E4BF9A}"/>
          </ac:spMkLst>
        </pc:spChg>
        <pc:spChg chg="mod">
          <ac:chgData name="Rabindra Palikonda" userId="96012092-6250-497d-9f7c-2418959d3b8c" providerId="ADAL" clId="{5A55BE74-80A8-364C-8A75-A2DE06C7623F}" dt="2022-09-09T12:46:44.418" v="3461" actId="114"/>
          <ac:spMkLst>
            <pc:docMk/>
            <pc:sldMk cId="406064091" sldId="425"/>
            <ac:spMk id="13" creationId="{AD0D2FD9-EA0E-B741-B859-AE665111F79B}"/>
          </ac:spMkLst>
        </pc:spChg>
        <pc:picChg chg="mod">
          <ac:chgData name="Rabindra Palikonda" userId="96012092-6250-497d-9f7c-2418959d3b8c" providerId="ADAL" clId="{5A55BE74-80A8-364C-8A75-A2DE06C7623F}" dt="2022-09-09T12:46:12.666" v="3456" actId="14100"/>
          <ac:picMkLst>
            <pc:docMk/>
            <pc:sldMk cId="406064091" sldId="425"/>
            <ac:picMk id="9" creationId="{27B7680F-78C5-CA4E-8652-822C9DCC6927}"/>
          </ac:picMkLst>
        </pc:picChg>
        <pc:picChg chg="mod">
          <ac:chgData name="Rabindra Palikonda" userId="96012092-6250-497d-9f7c-2418959d3b8c" providerId="ADAL" clId="{5A55BE74-80A8-364C-8A75-A2DE06C7623F}" dt="2022-09-09T12:46:23.193" v="3459" actId="14100"/>
          <ac:picMkLst>
            <pc:docMk/>
            <pc:sldMk cId="406064091" sldId="425"/>
            <ac:picMk id="14" creationId="{DF22813E-4A69-E74D-B3D1-39FBAB6848BB}"/>
          </ac:picMkLst>
        </pc:picChg>
        <pc:picChg chg="mod">
          <ac:chgData name="Rabindra Palikonda" userId="96012092-6250-497d-9f7c-2418959d3b8c" providerId="ADAL" clId="{5A55BE74-80A8-364C-8A75-A2DE06C7623F}" dt="2022-09-09T12:46:19.033" v="3458" actId="14100"/>
          <ac:picMkLst>
            <pc:docMk/>
            <pc:sldMk cId="406064091" sldId="425"/>
            <ac:picMk id="16" creationId="{23590CA1-0FD0-9149-B094-94AD76C7CC72}"/>
          </ac:picMkLst>
        </pc:picChg>
      </pc:sldChg>
      <pc:sldChg chg="addSp delSp modSp del mod">
        <pc:chgData name="Rabindra Palikonda" userId="96012092-6250-497d-9f7c-2418959d3b8c" providerId="ADAL" clId="{5A55BE74-80A8-364C-8A75-A2DE06C7623F}" dt="2022-09-09T12:44:53.803" v="3450" actId="2696"/>
        <pc:sldMkLst>
          <pc:docMk/>
          <pc:sldMk cId="1603323781" sldId="426"/>
        </pc:sldMkLst>
        <pc:spChg chg="mod">
          <ac:chgData name="Rabindra Palikonda" userId="96012092-6250-497d-9f7c-2418959d3b8c" providerId="ADAL" clId="{5A55BE74-80A8-364C-8A75-A2DE06C7623F}" dt="2022-09-09T12:14:49.177" v="2797" actId="1076"/>
          <ac:spMkLst>
            <pc:docMk/>
            <pc:sldMk cId="1603323781" sldId="426"/>
            <ac:spMk id="2" creationId="{7F653D5E-7736-1039-9FEF-5978F31FBA64}"/>
          </ac:spMkLst>
        </pc:spChg>
        <pc:spChg chg="add del mod">
          <ac:chgData name="Rabindra Palikonda" userId="96012092-6250-497d-9f7c-2418959d3b8c" providerId="ADAL" clId="{5A55BE74-80A8-364C-8A75-A2DE06C7623F}" dt="2022-09-09T01:37:06.010" v="180" actId="478"/>
          <ac:spMkLst>
            <pc:docMk/>
            <pc:sldMk cId="1603323781" sldId="426"/>
            <ac:spMk id="3" creationId="{CFFAFD5F-6586-C309-286C-9A6C84537176}"/>
          </ac:spMkLst>
        </pc:spChg>
      </pc:sldChg>
      <pc:sldChg chg="modSp mod">
        <pc:chgData name="Rabindra Palikonda" userId="96012092-6250-497d-9f7c-2418959d3b8c" providerId="ADAL" clId="{5A55BE74-80A8-364C-8A75-A2DE06C7623F}" dt="2022-09-09T12:49:55.332" v="3490" actId="114"/>
        <pc:sldMkLst>
          <pc:docMk/>
          <pc:sldMk cId="372181023" sldId="427"/>
        </pc:sldMkLst>
        <pc:spChg chg="mod">
          <ac:chgData name="Rabindra Palikonda" userId="96012092-6250-497d-9f7c-2418959d3b8c" providerId="ADAL" clId="{5A55BE74-80A8-364C-8A75-A2DE06C7623F}" dt="2022-09-09T12:49:55.332" v="3490" actId="114"/>
          <ac:spMkLst>
            <pc:docMk/>
            <pc:sldMk cId="372181023" sldId="427"/>
            <ac:spMk id="4" creationId="{8A93896D-9142-2945-A83B-B2B135A3BA30}"/>
          </ac:spMkLst>
        </pc:spChg>
      </pc:sldChg>
      <pc:sldChg chg="addSp delSp modSp mod ord">
        <pc:chgData name="Rabindra Palikonda" userId="96012092-6250-497d-9f7c-2418959d3b8c" providerId="ADAL" clId="{5A55BE74-80A8-364C-8A75-A2DE06C7623F}" dt="2022-09-09T15:51:48.724" v="4346" actId="1076"/>
        <pc:sldMkLst>
          <pc:docMk/>
          <pc:sldMk cId="2978918704" sldId="428"/>
        </pc:sldMkLst>
        <pc:spChg chg="add mod">
          <ac:chgData name="Rabindra Palikonda" userId="96012092-6250-497d-9f7c-2418959d3b8c" providerId="ADAL" clId="{5A55BE74-80A8-364C-8A75-A2DE06C7623F}" dt="2022-09-09T12:35:20.120" v="3245" actId="1076"/>
          <ac:spMkLst>
            <pc:docMk/>
            <pc:sldMk cId="2978918704" sldId="428"/>
            <ac:spMk id="2" creationId="{C2F6FD78-23C4-66DC-0A10-03E2FF1BC128}"/>
          </ac:spMkLst>
        </pc:spChg>
        <pc:spChg chg="del mod topLvl">
          <ac:chgData name="Rabindra Palikonda" userId="96012092-6250-497d-9f7c-2418959d3b8c" providerId="ADAL" clId="{5A55BE74-80A8-364C-8A75-A2DE06C7623F}" dt="2022-09-09T02:24:53.812" v="448" actId="478"/>
          <ac:spMkLst>
            <pc:docMk/>
            <pc:sldMk cId="2978918704" sldId="428"/>
            <ac:spMk id="10" creationId="{6D14CA84-6E32-3E43-FF37-EA62A0B6EE4A}"/>
          </ac:spMkLst>
        </pc:spChg>
        <pc:spChg chg="mod">
          <ac:chgData name="Rabindra Palikonda" userId="96012092-6250-497d-9f7c-2418959d3b8c" providerId="ADAL" clId="{5A55BE74-80A8-364C-8A75-A2DE06C7623F}" dt="2022-09-09T12:36:20.407" v="3250" actId="1076"/>
          <ac:spMkLst>
            <pc:docMk/>
            <pc:sldMk cId="2978918704" sldId="428"/>
            <ac:spMk id="11" creationId="{AE75C8FC-4BDA-99E3-E493-2972410A02EC}"/>
          </ac:spMkLst>
        </pc:spChg>
        <pc:spChg chg="mod">
          <ac:chgData name="Rabindra Palikonda" userId="96012092-6250-497d-9f7c-2418959d3b8c" providerId="ADAL" clId="{5A55BE74-80A8-364C-8A75-A2DE06C7623F}" dt="2022-09-09T12:36:20.407" v="3250" actId="1076"/>
          <ac:spMkLst>
            <pc:docMk/>
            <pc:sldMk cId="2978918704" sldId="428"/>
            <ac:spMk id="12" creationId="{F6DE41DC-084C-53CF-0F69-8B2B3BEBFDDE}"/>
          </ac:spMkLst>
        </pc:spChg>
        <pc:spChg chg="del mod topLvl">
          <ac:chgData name="Rabindra Palikonda" userId="96012092-6250-497d-9f7c-2418959d3b8c" providerId="ADAL" clId="{5A55BE74-80A8-364C-8A75-A2DE06C7623F}" dt="2022-09-09T02:24:29.939" v="444" actId="478"/>
          <ac:spMkLst>
            <pc:docMk/>
            <pc:sldMk cId="2978918704" sldId="428"/>
            <ac:spMk id="13" creationId="{EDAC8FE3-3416-9949-4283-8D1E0B33256B}"/>
          </ac:spMkLst>
        </pc:spChg>
        <pc:spChg chg="add del">
          <ac:chgData name="Rabindra Palikonda" userId="96012092-6250-497d-9f7c-2418959d3b8c" providerId="ADAL" clId="{5A55BE74-80A8-364C-8A75-A2DE06C7623F}" dt="2022-09-09T02:27:46.637" v="551" actId="478"/>
          <ac:spMkLst>
            <pc:docMk/>
            <pc:sldMk cId="2978918704" sldId="428"/>
            <ac:spMk id="16" creationId="{662F1B9F-B3F9-B01A-C480-990F38F6E984}"/>
          </ac:spMkLst>
        </pc:spChg>
        <pc:spChg chg="add mod">
          <ac:chgData name="Rabindra Palikonda" userId="96012092-6250-497d-9f7c-2418959d3b8c" providerId="ADAL" clId="{5A55BE74-80A8-364C-8A75-A2DE06C7623F}" dt="2022-09-09T12:53:16.831" v="3533" actId="20577"/>
          <ac:spMkLst>
            <pc:docMk/>
            <pc:sldMk cId="2978918704" sldId="428"/>
            <ac:spMk id="17" creationId="{7C86E4A3-8269-DEA0-743A-6D3D4851ED26}"/>
          </ac:spMkLst>
        </pc:spChg>
        <pc:spChg chg="mod">
          <ac:chgData name="Rabindra Palikonda" userId="96012092-6250-497d-9f7c-2418959d3b8c" providerId="ADAL" clId="{5A55BE74-80A8-364C-8A75-A2DE06C7623F}" dt="2022-09-09T12:36:20.407" v="3250" actId="1076"/>
          <ac:spMkLst>
            <pc:docMk/>
            <pc:sldMk cId="2978918704" sldId="428"/>
            <ac:spMk id="19" creationId="{BABDC5E2-6D37-343E-7533-7094F05FCBB9}"/>
          </ac:spMkLst>
        </pc:spChg>
        <pc:spChg chg="mod">
          <ac:chgData name="Rabindra Palikonda" userId="96012092-6250-497d-9f7c-2418959d3b8c" providerId="ADAL" clId="{5A55BE74-80A8-364C-8A75-A2DE06C7623F}" dt="2022-09-09T12:36:20.407" v="3250" actId="1076"/>
          <ac:spMkLst>
            <pc:docMk/>
            <pc:sldMk cId="2978918704" sldId="428"/>
            <ac:spMk id="20" creationId="{D3644792-44C5-B575-3E87-D519590F4ABE}"/>
          </ac:spMkLst>
        </pc:spChg>
        <pc:spChg chg="mod">
          <ac:chgData name="Rabindra Palikonda" userId="96012092-6250-497d-9f7c-2418959d3b8c" providerId="ADAL" clId="{5A55BE74-80A8-364C-8A75-A2DE06C7623F}" dt="2022-09-09T12:36:20.407" v="3250" actId="1076"/>
          <ac:spMkLst>
            <pc:docMk/>
            <pc:sldMk cId="2978918704" sldId="428"/>
            <ac:spMk id="21" creationId="{9495447A-2A5F-C990-4D23-8B3A824F589E}"/>
          </ac:spMkLst>
        </pc:spChg>
        <pc:spChg chg="mod">
          <ac:chgData name="Rabindra Palikonda" userId="96012092-6250-497d-9f7c-2418959d3b8c" providerId="ADAL" clId="{5A55BE74-80A8-364C-8A75-A2DE06C7623F}" dt="2022-09-09T12:36:20.407" v="3250" actId="1076"/>
          <ac:spMkLst>
            <pc:docMk/>
            <pc:sldMk cId="2978918704" sldId="428"/>
            <ac:spMk id="22" creationId="{8A4E0CCF-8C91-2246-4548-0432FDEA3B49}"/>
          </ac:spMkLst>
        </pc:spChg>
        <pc:spChg chg="mod">
          <ac:chgData name="Rabindra Palikonda" userId="96012092-6250-497d-9f7c-2418959d3b8c" providerId="ADAL" clId="{5A55BE74-80A8-364C-8A75-A2DE06C7623F}" dt="2022-09-09T15:51:48.724" v="4346" actId="1076"/>
          <ac:spMkLst>
            <pc:docMk/>
            <pc:sldMk cId="2978918704" sldId="428"/>
            <ac:spMk id="28" creationId="{8E955CAD-87EB-9748-F906-124C22C452BA}"/>
          </ac:spMkLst>
        </pc:spChg>
        <pc:grpChg chg="add del mod">
          <ac:chgData name="Rabindra Palikonda" userId="96012092-6250-497d-9f7c-2418959d3b8c" providerId="ADAL" clId="{5A55BE74-80A8-364C-8A75-A2DE06C7623F}" dt="2022-09-09T02:21:51.599" v="420" actId="165"/>
          <ac:grpSpMkLst>
            <pc:docMk/>
            <pc:sldMk cId="2978918704" sldId="428"/>
            <ac:grpSpMk id="9" creationId="{DCBC235F-741C-10E9-6345-4FD6804AA93A}"/>
          </ac:grpSpMkLst>
        </pc:grpChg>
        <pc:graphicFrameChg chg="add del mod modGraphic">
          <ac:chgData name="Rabindra Palikonda" userId="96012092-6250-497d-9f7c-2418959d3b8c" providerId="ADAL" clId="{5A55BE74-80A8-364C-8A75-A2DE06C7623F}" dt="2022-09-09T12:38:07.500" v="3336" actId="478"/>
          <ac:graphicFrameMkLst>
            <pc:docMk/>
            <pc:sldMk cId="2978918704" sldId="428"/>
            <ac:graphicFrameMk id="3" creationId="{29F1F650-ED4C-C3C9-9442-679705B54F26}"/>
          </ac:graphicFrameMkLst>
        </pc:graphicFrameChg>
        <pc:graphicFrameChg chg="add del mod modGraphic">
          <ac:chgData name="Rabindra Palikonda" userId="96012092-6250-497d-9f7c-2418959d3b8c" providerId="ADAL" clId="{5A55BE74-80A8-364C-8A75-A2DE06C7623F}" dt="2022-09-09T12:38:04.107" v="3335" actId="478"/>
          <ac:graphicFrameMkLst>
            <pc:docMk/>
            <pc:sldMk cId="2978918704" sldId="428"/>
            <ac:graphicFrameMk id="4" creationId="{678F5212-00C2-1E43-9949-AFA900429CB5}"/>
          </ac:graphicFrameMkLst>
        </pc:graphicFrameChg>
        <pc:graphicFrameChg chg="add del">
          <ac:chgData name="Rabindra Palikonda" userId="96012092-6250-497d-9f7c-2418959d3b8c" providerId="ADAL" clId="{5A55BE74-80A8-364C-8A75-A2DE06C7623F}" dt="2022-09-09T02:19:08.237" v="408" actId="478"/>
          <ac:graphicFrameMkLst>
            <pc:docMk/>
            <pc:sldMk cId="2978918704" sldId="428"/>
            <ac:graphicFrameMk id="6" creationId="{18814889-82E8-56BE-31FE-B6F46B31BA23}"/>
          </ac:graphicFrameMkLst>
        </pc:graphicFrameChg>
        <pc:picChg chg="mod">
          <ac:chgData name="Rabindra Palikonda" userId="96012092-6250-497d-9f7c-2418959d3b8c" providerId="ADAL" clId="{5A55BE74-80A8-364C-8A75-A2DE06C7623F}" dt="2022-09-09T15:50:39.470" v="4339" actId="1076"/>
          <ac:picMkLst>
            <pc:docMk/>
            <pc:sldMk cId="2978918704" sldId="428"/>
            <ac:picMk id="5" creationId="{DC8AA636-F4B4-4A6D-39B4-AA828989D711}"/>
          </ac:picMkLst>
        </pc:picChg>
        <pc:picChg chg="mod">
          <ac:chgData name="Rabindra Palikonda" userId="96012092-6250-497d-9f7c-2418959d3b8c" providerId="ADAL" clId="{5A55BE74-80A8-364C-8A75-A2DE06C7623F}" dt="2022-09-09T15:51:43.542" v="4345" actId="1076"/>
          <ac:picMkLst>
            <pc:docMk/>
            <pc:sldMk cId="2978918704" sldId="428"/>
            <ac:picMk id="18" creationId="{99E92710-583B-AC03-D10E-5EB352C4FB22}"/>
          </ac:picMkLst>
        </pc:picChg>
        <pc:cxnChg chg="mod">
          <ac:chgData name="Rabindra Palikonda" userId="96012092-6250-497d-9f7c-2418959d3b8c" providerId="ADAL" clId="{5A55BE74-80A8-364C-8A75-A2DE06C7623F}" dt="2022-09-09T15:50:57.675" v="4341" actId="14100"/>
          <ac:cxnSpMkLst>
            <pc:docMk/>
            <pc:sldMk cId="2978918704" sldId="428"/>
            <ac:cxnSpMk id="7" creationId="{E01A9D53-4E27-2771-E9A0-32B659234C32}"/>
          </ac:cxnSpMkLst>
        </pc:cxnChg>
        <pc:cxnChg chg="mod">
          <ac:chgData name="Rabindra Palikonda" userId="96012092-6250-497d-9f7c-2418959d3b8c" providerId="ADAL" clId="{5A55BE74-80A8-364C-8A75-A2DE06C7623F}" dt="2022-09-09T15:50:30.436" v="4338" actId="14100"/>
          <ac:cxnSpMkLst>
            <pc:docMk/>
            <pc:sldMk cId="2978918704" sldId="428"/>
            <ac:cxnSpMk id="8" creationId="{CE33AAED-FA39-EA0D-A9E9-2C175168D013}"/>
          </ac:cxnSpMkLst>
        </pc:cxnChg>
        <pc:cxnChg chg="del mod topLvl">
          <ac:chgData name="Rabindra Palikonda" userId="96012092-6250-497d-9f7c-2418959d3b8c" providerId="ADAL" clId="{5A55BE74-80A8-364C-8A75-A2DE06C7623F}" dt="2022-09-09T02:25:03.379" v="450" actId="478"/>
          <ac:cxnSpMkLst>
            <pc:docMk/>
            <pc:sldMk cId="2978918704" sldId="428"/>
            <ac:cxnSpMk id="14" creationId="{FCA1EE25-F6B3-53AB-6383-78EB761D936F}"/>
          </ac:cxnSpMkLst>
        </pc:cxnChg>
        <pc:cxnChg chg="mod">
          <ac:chgData name="Rabindra Palikonda" userId="96012092-6250-497d-9f7c-2418959d3b8c" providerId="ADAL" clId="{5A55BE74-80A8-364C-8A75-A2DE06C7623F}" dt="2022-09-09T12:36:20.407" v="3250" actId="1076"/>
          <ac:cxnSpMkLst>
            <pc:docMk/>
            <pc:sldMk cId="2978918704" sldId="428"/>
            <ac:cxnSpMk id="24" creationId="{9C775CD2-7B3D-86B8-B946-D3F6C477EF2E}"/>
          </ac:cxnSpMkLst>
        </pc:cxnChg>
        <pc:cxnChg chg="mod">
          <ac:chgData name="Rabindra Palikonda" userId="96012092-6250-497d-9f7c-2418959d3b8c" providerId="ADAL" clId="{5A55BE74-80A8-364C-8A75-A2DE06C7623F}" dt="2022-09-09T12:36:20.407" v="3250" actId="1076"/>
          <ac:cxnSpMkLst>
            <pc:docMk/>
            <pc:sldMk cId="2978918704" sldId="428"/>
            <ac:cxnSpMk id="25" creationId="{48B49A7E-542E-BCC5-FAA7-9F0A0B961ECC}"/>
          </ac:cxnSpMkLst>
        </pc:cxnChg>
        <pc:cxnChg chg="mod">
          <ac:chgData name="Rabindra Palikonda" userId="96012092-6250-497d-9f7c-2418959d3b8c" providerId="ADAL" clId="{5A55BE74-80A8-364C-8A75-A2DE06C7623F}" dt="2022-09-09T12:36:20.407" v="3250" actId="1076"/>
          <ac:cxnSpMkLst>
            <pc:docMk/>
            <pc:sldMk cId="2978918704" sldId="428"/>
            <ac:cxnSpMk id="26" creationId="{3293F74B-F41A-8BA8-22EE-F1726CAFFC3B}"/>
          </ac:cxnSpMkLst>
        </pc:cxnChg>
        <pc:cxnChg chg="mod">
          <ac:chgData name="Rabindra Palikonda" userId="96012092-6250-497d-9f7c-2418959d3b8c" providerId="ADAL" clId="{5A55BE74-80A8-364C-8A75-A2DE06C7623F}" dt="2022-09-09T15:51:29.617" v="4342" actId="14100"/>
          <ac:cxnSpMkLst>
            <pc:docMk/>
            <pc:sldMk cId="2978918704" sldId="428"/>
            <ac:cxnSpMk id="30" creationId="{F6AAFD42-7196-34B1-2044-3AB5297535A9}"/>
          </ac:cxnSpMkLst>
        </pc:cxnChg>
        <pc:cxnChg chg="mod">
          <ac:chgData name="Rabindra Palikonda" userId="96012092-6250-497d-9f7c-2418959d3b8c" providerId="ADAL" clId="{5A55BE74-80A8-364C-8A75-A2DE06C7623F}" dt="2022-09-09T12:36:20.407" v="3250" actId="1076"/>
          <ac:cxnSpMkLst>
            <pc:docMk/>
            <pc:sldMk cId="2978918704" sldId="428"/>
            <ac:cxnSpMk id="31" creationId="{3F8AB52F-4F99-D7E6-D7C8-850EBBADCFF5}"/>
          </ac:cxnSpMkLst>
        </pc:cxnChg>
      </pc:sldChg>
      <pc:sldChg chg="addSp delSp modSp add mod ord">
        <pc:chgData name="Rabindra Palikonda" userId="96012092-6250-497d-9f7c-2418959d3b8c" providerId="ADAL" clId="{5A55BE74-80A8-364C-8A75-A2DE06C7623F}" dt="2022-09-09T12:56:25.701" v="3632" actId="20577"/>
        <pc:sldMkLst>
          <pc:docMk/>
          <pc:sldMk cId="941896737" sldId="429"/>
        </pc:sldMkLst>
        <pc:spChg chg="del">
          <ac:chgData name="Rabindra Palikonda" userId="96012092-6250-497d-9f7c-2418959d3b8c" providerId="ADAL" clId="{5A55BE74-80A8-364C-8A75-A2DE06C7623F}" dt="2022-09-09T01:28:57.932" v="161" actId="478"/>
          <ac:spMkLst>
            <pc:docMk/>
            <pc:sldMk cId="941896737" sldId="429"/>
            <ac:spMk id="2" creationId="{7F653D5E-7736-1039-9FEF-5978F31FBA64}"/>
          </ac:spMkLst>
        </pc:spChg>
        <pc:spChg chg="del mod">
          <ac:chgData name="Rabindra Palikonda" userId="96012092-6250-497d-9f7c-2418959d3b8c" providerId="ADAL" clId="{5A55BE74-80A8-364C-8A75-A2DE06C7623F}" dt="2022-09-09T02:44:17.519" v="599" actId="478"/>
          <ac:spMkLst>
            <pc:docMk/>
            <pc:sldMk cId="941896737" sldId="429"/>
            <ac:spMk id="3" creationId="{CFFAFD5F-6586-C309-286C-9A6C84537176}"/>
          </ac:spMkLst>
        </pc:spChg>
        <pc:spChg chg="add del mod">
          <ac:chgData name="Rabindra Palikonda" userId="96012092-6250-497d-9f7c-2418959d3b8c" providerId="ADAL" clId="{5A55BE74-80A8-364C-8A75-A2DE06C7623F}" dt="2022-09-09T01:29:00.407" v="162" actId="478"/>
          <ac:spMkLst>
            <pc:docMk/>
            <pc:sldMk cId="941896737" sldId="429"/>
            <ac:spMk id="5" creationId="{3F237DA0-865C-C2F8-E637-88B49422B014}"/>
          </ac:spMkLst>
        </pc:spChg>
        <pc:spChg chg="add del">
          <ac:chgData name="Rabindra Palikonda" userId="96012092-6250-497d-9f7c-2418959d3b8c" providerId="ADAL" clId="{5A55BE74-80A8-364C-8A75-A2DE06C7623F}" dt="2022-09-09T02:44:39.993" v="601" actId="478"/>
          <ac:spMkLst>
            <pc:docMk/>
            <pc:sldMk cId="941896737" sldId="429"/>
            <ac:spMk id="7" creationId="{A284B53E-BB3B-2701-8B0D-C6DB96D31ED2}"/>
          </ac:spMkLst>
        </pc:spChg>
        <pc:spChg chg="add mod">
          <ac:chgData name="Rabindra Palikonda" userId="96012092-6250-497d-9f7c-2418959d3b8c" providerId="ADAL" clId="{5A55BE74-80A8-364C-8A75-A2DE06C7623F}" dt="2022-09-09T02:57:55.930" v="642" actId="207"/>
          <ac:spMkLst>
            <pc:docMk/>
            <pc:sldMk cId="941896737" sldId="429"/>
            <ac:spMk id="8" creationId="{8B09FD04-C9B9-1D51-DA63-F1D995D8009D}"/>
          </ac:spMkLst>
        </pc:spChg>
        <pc:spChg chg="add mod">
          <ac:chgData name="Rabindra Palikonda" userId="96012092-6250-497d-9f7c-2418959d3b8c" providerId="ADAL" clId="{5A55BE74-80A8-364C-8A75-A2DE06C7623F}" dt="2022-09-09T12:56:25.701" v="3632" actId="20577"/>
          <ac:spMkLst>
            <pc:docMk/>
            <pc:sldMk cId="941896737" sldId="429"/>
            <ac:spMk id="9" creationId="{0E0CA601-F8B7-C015-DE76-37C71A48E3F7}"/>
          </ac:spMkLst>
        </pc:spChg>
      </pc:sldChg>
      <pc:sldChg chg="addSp delSp modSp new mod ord">
        <pc:chgData name="Rabindra Palikonda" userId="96012092-6250-497d-9f7c-2418959d3b8c" providerId="ADAL" clId="{5A55BE74-80A8-364C-8A75-A2DE06C7623F}" dt="2022-09-09T14:23:54.273" v="4309" actId="20577"/>
        <pc:sldMkLst>
          <pc:docMk/>
          <pc:sldMk cId="1421929049" sldId="430"/>
        </pc:sldMkLst>
        <pc:spChg chg="del">
          <ac:chgData name="Rabindra Palikonda" userId="96012092-6250-497d-9f7c-2418959d3b8c" providerId="ADAL" clId="{5A55BE74-80A8-364C-8A75-A2DE06C7623F}" dt="2022-09-09T03:05:06.357" v="666" actId="478"/>
          <ac:spMkLst>
            <pc:docMk/>
            <pc:sldMk cId="1421929049" sldId="430"/>
            <ac:spMk id="2" creationId="{E076237C-FD1C-2A82-97CD-5DCF3A5647A1}"/>
          </ac:spMkLst>
        </pc:spChg>
        <pc:spChg chg="del">
          <ac:chgData name="Rabindra Palikonda" userId="96012092-6250-497d-9f7c-2418959d3b8c" providerId="ADAL" clId="{5A55BE74-80A8-364C-8A75-A2DE06C7623F}" dt="2022-09-09T03:05:10.170" v="667" actId="478"/>
          <ac:spMkLst>
            <pc:docMk/>
            <pc:sldMk cId="1421929049" sldId="430"/>
            <ac:spMk id="3" creationId="{D720CE19-5FB8-BE1B-8F27-F21A5CEDD684}"/>
          </ac:spMkLst>
        </pc:spChg>
        <pc:spChg chg="mod">
          <ac:chgData name="Rabindra Palikonda" userId="96012092-6250-497d-9f7c-2418959d3b8c" providerId="ADAL" clId="{5A55BE74-80A8-364C-8A75-A2DE06C7623F}" dt="2022-09-09T03:10:55.069" v="668"/>
          <ac:spMkLst>
            <pc:docMk/>
            <pc:sldMk cId="1421929049" sldId="430"/>
            <ac:spMk id="7" creationId="{7A34023B-EAD1-F4AB-581D-CB62758C5316}"/>
          </ac:spMkLst>
        </pc:spChg>
        <pc:spChg chg="mod">
          <ac:chgData name="Rabindra Palikonda" userId="96012092-6250-497d-9f7c-2418959d3b8c" providerId="ADAL" clId="{5A55BE74-80A8-364C-8A75-A2DE06C7623F}" dt="2022-09-09T03:10:55.069" v="668"/>
          <ac:spMkLst>
            <pc:docMk/>
            <pc:sldMk cId="1421929049" sldId="430"/>
            <ac:spMk id="8" creationId="{8B1A6A62-31D2-1022-3A75-C00D734D7C1F}"/>
          </ac:spMkLst>
        </pc:spChg>
        <pc:spChg chg="del mod">
          <ac:chgData name="Rabindra Palikonda" userId="96012092-6250-497d-9f7c-2418959d3b8c" providerId="ADAL" clId="{5A55BE74-80A8-364C-8A75-A2DE06C7623F}" dt="2022-09-09T03:12:55.721" v="679" actId="478"/>
          <ac:spMkLst>
            <pc:docMk/>
            <pc:sldMk cId="1421929049" sldId="430"/>
            <ac:spMk id="13" creationId="{8C904A6F-EAE8-BAD6-245D-89ACCA8DE519}"/>
          </ac:spMkLst>
        </pc:spChg>
        <pc:spChg chg="del mod">
          <ac:chgData name="Rabindra Palikonda" userId="96012092-6250-497d-9f7c-2418959d3b8c" providerId="ADAL" clId="{5A55BE74-80A8-364C-8A75-A2DE06C7623F}" dt="2022-09-09T03:12:47.440" v="678" actId="478"/>
          <ac:spMkLst>
            <pc:docMk/>
            <pc:sldMk cId="1421929049" sldId="430"/>
            <ac:spMk id="14" creationId="{EDCE18C2-64FF-35A4-A76C-79BEC32CCC16}"/>
          </ac:spMkLst>
        </pc:spChg>
        <pc:spChg chg="mod topLvl">
          <ac:chgData name="Rabindra Palikonda" userId="96012092-6250-497d-9f7c-2418959d3b8c" providerId="ADAL" clId="{5A55BE74-80A8-364C-8A75-A2DE06C7623F}" dt="2022-09-09T03:13:43.400" v="681" actId="165"/>
          <ac:spMkLst>
            <pc:docMk/>
            <pc:sldMk cId="1421929049" sldId="430"/>
            <ac:spMk id="23" creationId="{6CD7FB53-6F64-88B5-8B45-5BAA3F2E38C2}"/>
          </ac:spMkLst>
        </pc:spChg>
        <pc:spChg chg="mod topLvl">
          <ac:chgData name="Rabindra Palikonda" userId="96012092-6250-497d-9f7c-2418959d3b8c" providerId="ADAL" clId="{5A55BE74-80A8-364C-8A75-A2DE06C7623F}" dt="2022-09-09T03:13:43.400" v="681" actId="165"/>
          <ac:spMkLst>
            <pc:docMk/>
            <pc:sldMk cId="1421929049" sldId="430"/>
            <ac:spMk id="24" creationId="{6B8DC3C2-5EF8-6060-1497-F7141FAF0C98}"/>
          </ac:spMkLst>
        </pc:spChg>
        <pc:spChg chg="mod">
          <ac:chgData name="Rabindra Palikonda" userId="96012092-6250-497d-9f7c-2418959d3b8c" providerId="ADAL" clId="{5A55BE74-80A8-364C-8A75-A2DE06C7623F}" dt="2022-09-09T03:15:51.930" v="694"/>
          <ac:spMkLst>
            <pc:docMk/>
            <pc:sldMk cId="1421929049" sldId="430"/>
            <ac:spMk id="33" creationId="{12AD1F4C-0AB9-A386-9622-DD1D68EBA95A}"/>
          </ac:spMkLst>
        </pc:spChg>
        <pc:spChg chg="mod">
          <ac:chgData name="Rabindra Palikonda" userId="96012092-6250-497d-9f7c-2418959d3b8c" providerId="ADAL" clId="{5A55BE74-80A8-364C-8A75-A2DE06C7623F}" dt="2022-09-09T03:15:51.930" v="694"/>
          <ac:spMkLst>
            <pc:docMk/>
            <pc:sldMk cId="1421929049" sldId="430"/>
            <ac:spMk id="34" creationId="{6E0E38F0-950F-F5B3-E921-09DF0F7E42C4}"/>
          </ac:spMkLst>
        </pc:spChg>
        <pc:spChg chg="mod">
          <ac:chgData name="Rabindra Palikonda" userId="96012092-6250-497d-9f7c-2418959d3b8c" providerId="ADAL" clId="{5A55BE74-80A8-364C-8A75-A2DE06C7623F}" dt="2022-09-09T03:16:25.978" v="700"/>
          <ac:spMkLst>
            <pc:docMk/>
            <pc:sldMk cId="1421929049" sldId="430"/>
            <ac:spMk id="42" creationId="{B17DEB54-EA9A-0B38-2F2F-7F44F567EEF2}"/>
          </ac:spMkLst>
        </pc:spChg>
        <pc:spChg chg="mod">
          <ac:chgData name="Rabindra Palikonda" userId="96012092-6250-497d-9f7c-2418959d3b8c" providerId="ADAL" clId="{5A55BE74-80A8-364C-8A75-A2DE06C7623F}" dt="2022-09-09T03:16:25.978" v="700"/>
          <ac:spMkLst>
            <pc:docMk/>
            <pc:sldMk cId="1421929049" sldId="430"/>
            <ac:spMk id="43" creationId="{591C0092-A3AB-9C2E-5CD6-2A8F003C6B87}"/>
          </ac:spMkLst>
        </pc:spChg>
        <pc:spChg chg="add mod">
          <ac:chgData name="Rabindra Palikonda" userId="96012092-6250-497d-9f7c-2418959d3b8c" providerId="ADAL" clId="{5A55BE74-80A8-364C-8A75-A2DE06C7623F}" dt="2022-09-09T08:52:27.961" v="1183" actId="1076"/>
          <ac:spMkLst>
            <pc:docMk/>
            <pc:sldMk cId="1421929049" sldId="430"/>
            <ac:spMk id="45" creationId="{5EA725B9-4DEC-7943-C4DC-9D98C0AAB552}"/>
          </ac:spMkLst>
        </pc:spChg>
        <pc:spChg chg="add mod">
          <ac:chgData name="Rabindra Palikonda" userId="96012092-6250-497d-9f7c-2418959d3b8c" providerId="ADAL" clId="{5A55BE74-80A8-364C-8A75-A2DE06C7623F}" dt="2022-09-09T08:52:39.429" v="1191" actId="20577"/>
          <ac:spMkLst>
            <pc:docMk/>
            <pc:sldMk cId="1421929049" sldId="430"/>
            <ac:spMk id="46" creationId="{ECE1C86D-B1CB-0FFD-C4BF-BE65D586F9F6}"/>
          </ac:spMkLst>
        </pc:spChg>
        <pc:spChg chg="add mod">
          <ac:chgData name="Rabindra Palikonda" userId="96012092-6250-497d-9f7c-2418959d3b8c" providerId="ADAL" clId="{5A55BE74-80A8-364C-8A75-A2DE06C7623F}" dt="2022-09-09T14:23:54.273" v="4309" actId="20577"/>
          <ac:spMkLst>
            <pc:docMk/>
            <pc:sldMk cId="1421929049" sldId="430"/>
            <ac:spMk id="47" creationId="{48EC7F16-A96D-BEB1-6FF3-6C131A44AEED}"/>
          </ac:spMkLst>
        </pc:spChg>
        <pc:grpChg chg="add del mod">
          <ac:chgData name="Rabindra Palikonda" userId="96012092-6250-497d-9f7c-2418959d3b8c" providerId="ADAL" clId="{5A55BE74-80A8-364C-8A75-A2DE06C7623F}" dt="2022-09-09T03:11:14.435" v="669"/>
          <ac:grpSpMkLst>
            <pc:docMk/>
            <pc:sldMk cId="1421929049" sldId="430"/>
            <ac:grpSpMk id="4" creationId="{E3D2F8B9-C546-0E92-82C2-3F118FD7F5E7}"/>
          </ac:grpSpMkLst>
        </pc:grpChg>
        <pc:grpChg chg="add mod">
          <ac:chgData name="Rabindra Palikonda" userId="96012092-6250-497d-9f7c-2418959d3b8c" providerId="ADAL" clId="{5A55BE74-80A8-364C-8A75-A2DE06C7623F}" dt="2022-09-09T03:11:15.916" v="670"/>
          <ac:grpSpMkLst>
            <pc:docMk/>
            <pc:sldMk cId="1421929049" sldId="430"/>
            <ac:grpSpMk id="10" creationId="{52FB54FE-AE2F-F2E2-55B3-1D51D824F4C5}"/>
          </ac:grpSpMkLst>
        </pc:grpChg>
        <pc:grpChg chg="add mod">
          <ac:chgData name="Rabindra Palikonda" userId="96012092-6250-497d-9f7c-2418959d3b8c" providerId="ADAL" clId="{5A55BE74-80A8-364C-8A75-A2DE06C7623F}" dt="2022-09-09T13:30:25.243" v="4017" actId="1036"/>
          <ac:grpSpMkLst>
            <pc:docMk/>
            <pc:sldMk cId="1421929049" sldId="430"/>
            <ac:grpSpMk id="16" creationId="{AFE1D878-93EB-65C3-9EDB-AE8B485B40FE}"/>
          </ac:grpSpMkLst>
        </pc:grpChg>
        <pc:grpChg chg="add del mod topLvl">
          <ac:chgData name="Rabindra Palikonda" userId="96012092-6250-497d-9f7c-2418959d3b8c" providerId="ADAL" clId="{5A55BE74-80A8-364C-8A75-A2DE06C7623F}" dt="2022-09-09T03:15:43.917" v="693" actId="478"/>
          <ac:grpSpMkLst>
            <pc:docMk/>
            <pc:sldMk cId="1421929049" sldId="430"/>
            <ac:grpSpMk id="20" creationId="{712C0731-4BFD-1AE5-44F7-A9CF762BD242}"/>
          </ac:grpSpMkLst>
        </pc:grpChg>
        <pc:grpChg chg="add del mod">
          <ac:chgData name="Rabindra Palikonda" userId="96012092-6250-497d-9f7c-2418959d3b8c" providerId="ADAL" clId="{5A55BE74-80A8-364C-8A75-A2DE06C7623F}" dt="2022-09-09T03:15:22.200" v="689" actId="165"/>
          <ac:grpSpMkLst>
            <pc:docMk/>
            <pc:sldMk cId="1421929049" sldId="430"/>
            <ac:grpSpMk id="26" creationId="{B4F8E7BC-668B-B21B-33A5-FFB25C6D2E08}"/>
          </ac:grpSpMkLst>
        </pc:grpChg>
        <pc:grpChg chg="add del mod">
          <ac:chgData name="Rabindra Palikonda" userId="96012092-6250-497d-9f7c-2418959d3b8c" providerId="ADAL" clId="{5A55BE74-80A8-364C-8A75-A2DE06C7623F}" dt="2022-09-09T03:16:22.543" v="699"/>
          <ac:grpSpMkLst>
            <pc:docMk/>
            <pc:sldMk cId="1421929049" sldId="430"/>
            <ac:grpSpMk id="30" creationId="{6B9F9E74-7DA6-7F06-620E-4B1E5CA726BF}"/>
          </ac:grpSpMkLst>
        </pc:grpChg>
        <pc:grpChg chg="add del mod">
          <ac:chgData name="Rabindra Palikonda" userId="96012092-6250-497d-9f7c-2418959d3b8c" providerId="ADAL" clId="{5A55BE74-80A8-364C-8A75-A2DE06C7623F}" dt="2022-09-09T03:16:47.895" v="702" actId="478"/>
          <ac:grpSpMkLst>
            <pc:docMk/>
            <pc:sldMk cId="1421929049" sldId="430"/>
            <ac:grpSpMk id="39" creationId="{FF5C070D-0271-D7A9-4791-BCDCC5C0A717}"/>
          </ac:grpSpMkLst>
        </pc:grpChg>
        <pc:picChg chg="mod">
          <ac:chgData name="Rabindra Palikonda" userId="96012092-6250-497d-9f7c-2418959d3b8c" providerId="ADAL" clId="{5A55BE74-80A8-364C-8A75-A2DE06C7623F}" dt="2022-09-09T03:10:55.069" v="668"/>
          <ac:picMkLst>
            <pc:docMk/>
            <pc:sldMk cId="1421929049" sldId="430"/>
            <ac:picMk id="5" creationId="{EFBE8B4D-8AA5-67D6-896E-B89B67A4A3E0}"/>
          </ac:picMkLst>
        </pc:picChg>
        <pc:picChg chg="mod">
          <ac:chgData name="Rabindra Palikonda" userId="96012092-6250-497d-9f7c-2418959d3b8c" providerId="ADAL" clId="{5A55BE74-80A8-364C-8A75-A2DE06C7623F}" dt="2022-09-09T03:10:55.069" v="668"/>
          <ac:picMkLst>
            <pc:docMk/>
            <pc:sldMk cId="1421929049" sldId="430"/>
            <ac:picMk id="6" creationId="{B57E1E18-794E-185E-CC58-4E2A82E0CD7B}"/>
          </ac:picMkLst>
        </pc:picChg>
        <pc:picChg chg="add del mod">
          <ac:chgData name="Rabindra Palikonda" userId="96012092-6250-497d-9f7c-2418959d3b8c" providerId="ADAL" clId="{5A55BE74-80A8-364C-8A75-A2DE06C7623F}" dt="2022-09-09T03:11:14.435" v="669"/>
          <ac:picMkLst>
            <pc:docMk/>
            <pc:sldMk cId="1421929049" sldId="430"/>
            <ac:picMk id="9" creationId="{114F1470-2FED-4DCF-F624-1E220CB277A1}"/>
          </ac:picMkLst>
        </pc:picChg>
        <pc:picChg chg="mod">
          <ac:chgData name="Rabindra Palikonda" userId="96012092-6250-497d-9f7c-2418959d3b8c" providerId="ADAL" clId="{5A55BE74-80A8-364C-8A75-A2DE06C7623F}" dt="2022-09-09T03:11:15.916" v="670"/>
          <ac:picMkLst>
            <pc:docMk/>
            <pc:sldMk cId="1421929049" sldId="430"/>
            <ac:picMk id="11" creationId="{DA8AF5D1-8A75-B681-F393-21A3EC01D616}"/>
          </ac:picMkLst>
        </pc:picChg>
        <pc:picChg chg="mod">
          <ac:chgData name="Rabindra Palikonda" userId="96012092-6250-497d-9f7c-2418959d3b8c" providerId="ADAL" clId="{5A55BE74-80A8-364C-8A75-A2DE06C7623F}" dt="2022-09-09T03:11:15.916" v="670"/>
          <ac:picMkLst>
            <pc:docMk/>
            <pc:sldMk cId="1421929049" sldId="430"/>
            <ac:picMk id="12" creationId="{0262EBD0-B2E6-6284-BD1D-F0749F87E390}"/>
          </ac:picMkLst>
        </pc:picChg>
        <pc:picChg chg="add mod">
          <ac:chgData name="Rabindra Palikonda" userId="96012092-6250-497d-9f7c-2418959d3b8c" providerId="ADAL" clId="{5A55BE74-80A8-364C-8A75-A2DE06C7623F}" dt="2022-09-09T03:11:15.916" v="670"/>
          <ac:picMkLst>
            <pc:docMk/>
            <pc:sldMk cId="1421929049" sldId="430"/>
            <ac:picMk id="15" creationId="{3DDD4A6D-3B90-BEED-9804-FCD6E2F86155}"/>
          </ac:picMkLst>
        </pc:picChg>
        <pc:picChg chg="add del mod topLvl">
          <ac:chgData name="Rabindra Palikonda" userId="96012092-6250-497d-9f7c-2418959d3b8c" providerId="ADAL" clId="{5A55BE74-80A8-364C-8A75-A2DE06C7623F}" dt="2022-09-09T03:15:43.917" v="693" actId="478"/>
          <ac:picMkLst>
            <pc:docMk/>
            <pc:sldMk cId="1421929049" sldId="430"/>
            <ac:picMk id="17" creationId="{D40E9B93-AC65-78B7-3943-4C2483BA3EF0}"/>
          </ac:picMkLst>
        </pc:picChg>
        <pc:picChg chg="add del mod topLvl">
          <ac:chgData name="Rabindra Palikonda" userId="96012092-6250-497d-9f7c-2418959d3b8c" providerId="ADAL" clId="{5A55BE74-80A8-364C-8A75-A2DE06C7623F}" dt="2022-09-09T03:15:43.917" v="693" actId="478"/>
          <ac:picMkLst>
            <pc:docMk/>
            <pc:sldMk cId="1421929049" sldId="430"/>
            <ac:picMk id="18" creationId="{4E2BDAEA-58C8-F2C2-1566-FFAA2E2BA062}"/>
          </ac:picMkLst>
        </pc:picChg>
        <pc:picChg chg="add del mod topLvl">
          <ac:chgData name="Rabindra Palikonda" userId="96012092-6250-497d-9f7c-2418959d3b8c" providerId="ADAL" clId="{5A55BE74-80A8-364C-8A75-A2DE06C7623F}" dt="2022-09-09T03:15:43.917" v="693" actId="478"/>
          <ac:picMkLst>
            <pc:docMk/>
            <pc:sldMk cId="1421929049" sldId="430"/>
            <ac:picMk id="19" creationId="{44A58FE2-3201-43DE-1D96-5BEFE239344D}"/>
          </ac:picMkLst>
        </pc:picChg>
        <pc:picChg chg="mod topLvl">
          <ac:chgData name="Rabindra Palikonda" userId="96012092-6250-497d-9f7c-2418959d3b8c" providerId="ADAL" clId="{5A55BE74-80A8-364C-8A75-A2DE06C7623F}" dt="2022-09-09T03:13:43.400" v="681" actId="165"/>
          <ac:picMkLst>
            <pc:docMk/>
            <pc:sldMk cId="1421929049" sldId="430"/>
            <ac:picMk id="21" creationId="{DC5B9B76-67B1-905C-EE0F-E7D550CCE65A}"/>
          </ac:picMkLst>
        </pc:picChg>
        <pc:picChg chg="mod topLvl">
          <ac:chgData name="Rabindra Palikonda" userId="96012092-6250-497d-9f7c-2418959d3b8c" providerId="ADAL" clId="{5A55BE74-80A8-364C-8A75-A2DE06C7623F}" dt="2022-09-09T03:13:43.400" v="681" actId="165"/>
          <ac:picMkLst>
            <pc:docMk/>
            <pc:sldMk cId="1421929049" sldId="430"/>
            <ac:picMk id="22" creationId="{9E03FDE2-CC47-9DFD-E797-6A16676A8ABD}"/>
          </ac:picMkLst>
        </pc:picChg>
        <pc:picChg chg="add del mod topLvl">
          <ac:chgData name="Rabindra Palikonda" userId="96012092-6250-497d-9f7c-2418959d3b8c" providerId="ADAL" clId="{5A55BE74-80A8-364C-8A75-A2DE06C7623F}" dt="2022-09-09T03:15:43.917" v="693" actId="478"/>
          <ac:picMkLst>
            <pc:docMk/>
            <pc:sldMk cId="1421929049" sldId="430"/>
            <ac:picMk id="25" creationId="{11A70F5D-D215-0C61-D095-1FF11E1231F3}"/>
          </ac:picMkLst>
        </pc:picChg>
        <pc:picChg chg="add del mod">
          <ac:chgData name="Rabindra Palikonda" userId="96012092-6250-497d-9f7c-2418959d3b8c" providerId="ADAL" clId="{5A55BE74-80A8-364C-8A75-A2DE06C7623F}" dt="2022-09-09T03:16:22.543" v="699"/>
          <ac:picMkLst>
            <pc:docMk/>
            <pc:sldMk cId="1421929049" sldId="430"/>
            <ac:picMk id="27" creationId="{C6A1B7B1-CF18-A3C0-CCC7-A420FCE3A1C3}"/>
          </ac:picMkLst>
        </pc:picChg>
        <pc:picChg chg="add del mod">
          <ac:chgData name="Rabindra Palikonda" userId="96012092-6250-497d-9f7c-2418959d3b8c" providerId="ADAL" clId="{5A55BE74-80A8-364C-8A75-A2DE06C7623F}" dt="2022-09-09T03:16:22.543" v="699"/>
          <ac:picMkLst>
            <pc:docMk/>
            <pc:sldMk cId="1421929049" sldId="430"/>
            <ac:picMk id="28" creationId="{7E3EC7F8-A03D-3EC5-A9B4-5F4CAD6EF4CE}"/>
          </ac:picMkLst>
        </pc:picChg>
        <pc:picChg chg="add del mod">
          <ac:chgData name="Rabindra Palikonda" userId="96012092-6250-497d-9f7c-2418959d3b8c" providerId="ADAL" clId="{5A55BE74-80A8-364C-8A75-A2DE06C7623F}" dt="2022-09-09T03:16:22.543" v="699"/>
          <ac:picMkLst>
            <pc:docMk/>
            <pc:sldMk cId="1421929049" sldId="430"/>
            <ac:picMk id="29" creationId="{FFFAC0A3-6D00-B0E3-F7A6-15560DBFA9AF}"/>
          </ac:picMkLst>
        </pc:picChg>
        <pc:picChg chg="mod">
          <ac:chgData name="Rabindra Palikonda" userId="96012092-6250-497d-9f7c-2418959d3b8c" providerId="ADAL" clId="{5A55BE74-80A8-364C-8A75-A2DE06C7623F}" dt="2022-09-09T03:15:51.930" v="694"/>
          <ac:picMkLst>
            <pc:docMk/>
            <pc:sldMk cId="1421929049" sldId="430"/>
            <ac:picMk id="31" creationId="{A73739C1-E898-9AB5-7C09-B063AE31CE91}"/>
          </ac:picMkLst>
        </pc:picChg>
        <pc:picChg chg="mod">
          <ac:chgData name="Rabindra Palikonda" userId="96012092-6250-497d-9f7c-2418959d3b8c" providerId="ADAL" clId="{5A55BE74-80A8-364C-8A75-A2DE06C7623F}" dt="2022-09-09T03:15:51.930" v="694"/>
          <ac:picMkLst>
            <pc:docMk/>
            <pc:sldMk cId="1421929049" sldId="430"/>
            <ac:picMk id="32" creationId="{18BBE365-937E-6197-7987-C4974C4F398D}"/>
          </ac:picMkLst>
        </pc:picChg>
        <pc:picChg chg="add del mod">
          <ac:chgData name="Rabindra Palikonda" userId="96012092-6250-497d-9f7c-2418959d3b8c" providerId="ADAL" clId="{5A55BE74-80A8-364C-8A75-A2DE06C7623F}" dt="2022-09-09T03:16:22.543" v="699"/>
          <ac:picMkLst>
            <pc:docMk/>
            <pc:sldMk cId="1421929049" sldId="430"/>
            <ac:picMk id="35" creationId="{C0F7CBB9-9956-2FC6-DCF8-B202750402F8}"/>
          </ac:picMkLst>
        </pc:picChg>
        <pc:picChg chg="add mod">
          <ac:chgData name="Rabindra Palikonda" userId="96012092-6250-497d-9f7c-2418959d3b8c" providerId="ADAL" clId="{5A55BE74-80A8-364C-8A75-A2DE06C7623F}" dt="2022-09-09T03:20:54.822" v="713" actId="14100"/>
          <ac:picMkLst>
            <pc:docMk/>
            <pc:sldMk cId="1421929049" sldId="430"/>
            <ac:picMk id="36" creationId="{D78A116F-7D59-6269-2824-D86943B04CD3}"/>
          </ac:picMkLst>
        </pc:picChg>
        <pc:picChg chg="add mod">
          <ac:chgData name="Rabindra Palikonda" userId="96012092-6250-497d-9f7c-2418959d3b8c" providerId="ADAL" clId="{5A55BE74-80A8-364C-8A75-A2DE06C7623F}" dt="2022-09-09T03:21:51.450" v="720" actId="14100"/>
          <ac:picMkLst>
            <pc:docMk/>
            <pc:sldMk cId="1421929049" sldId="430"/>
            <ac:picMk id="37" creationId="{96D0E52C-F18C-B4F8-2198-D3BAB1CA2E9F}"/>
          </ac:picMkLst>
        </pc:picChg>
        <pc:picChg chg="add mod">
          <ac:chgData name="Rabindra Palikonda" userId="96012092-6250-497d-9f7c-2418959d3b8c" providerId="ADAL" clId="{5A55BE74-80A8-364C-8A75-A2DE06C7623F}" dt="2022-09-09T03:21:30.008" v="717" actId="14100"/>
          <ac:picMkLst>
            <pc:docMk/>
            <pc:sldMk cId="1421929049" sldId="430"/>
            <ac:picMk id="38" creationId="{3C7159D6-ABD7-4E22-9D34-FE53B99EAEEE}"/>
          </ac:picMkLst>
        </pc:picChg>
        <pc:picChg chg="mod">
          <ac:chgData name="Rabindra Palikonda" userId="96012092-6250-497d-9f7c-2418959d3b8c" providerId="ADAL" clId="{5A55BE74-80A8-364C-8A75-A2DE06C7623F}" dt="2022-09-09T03:16:25.978" v="700"/>
          <ac:picMkLst>
            <pc:docMk/>
            <pc:sldMk cId="1421929049" sldId="430"/>
            <ac:picMk id="40" creationId="{6404EF7F-D98E-E21E-4D64-9B626C813CEE}"/>
          </ac:picMkLst>
        </pc:picChg>
        <pc:picChg chg="mod">
          <ac:chgData name="Rabindra Palikonda" userId="96012092-6250-497d-9f7c-2418959d3b8c" providerId="ADAL" clId="{5A55BE74-80A8-364C-8A75-A2DE06C7623F}" dt="2022-09-09T03:16:25.978" v="700"/>
          <ac:picMkLst>
            <pc:docMk/>
            <pc:sldMk cId="1421929049" sldId="430"/>
            <ac:picMk id="41" creationId="{FCC296AB-035A-6A06-E79B-520CED02D86D}"/>
          </ac:picMkLst>
        </pc:picChg>
        <pc:picChg chg="add del mod">
          <ac:chgData name="Rabindra Palikonda" userId="96012092-6250-497d-9f7c-2418959d3b8c" providerId="ADAL" clId="{5A55BE74-80A8-364C-8A75-A2DE06C7623F}" dt="2022-09-09T03:16:40.076" v="701" actId="478"/>
          <ac:picMkLst>
            <pc:docMk/>
            <pc:sldMk cId="1421929049" sldId="430"/>
            <ac:picMk id="44" creationId="{B589E206-BA8C-7738-26A7-A54D8E812761}"/>
          </ac:picMkLst>
        </pc:picChg>
      </pc:sldChg>
      <pc:sldChg chg="addSp delSp modSp new mod ord">
        <pc:chgData name="Rabindra Palikonda" userId="96012092-6250-497d-9f7c-2418959d3b8c" providerId="ADAL" clId="{5A55BE74-80A8-364C-8A75-A2DE06C7623F}" dt="2022-09-09T14:37:13.149" v="4327" actId="1038"/>
        <pc:sldMkLst>
          <pc:docMk/>
          <pc:sldMk cId="3126367884" sldId="431"/>
        </pc:sldMkLst>
        <pc:spChg chg="del">
          <ac:chgData name="Rabindra Palikonda" userId="96012092-6250-497d-9f7c-2418959d3b8c" providerId="ADAL" clId="{5A55BE74-80A8-364C-8A75-A2DE06C7623F}" dt="2022-09-09T08:44:54.030" v="1130" actId="478"/>
          <ac:spMkLst>
            <pc:docMk/>
            <pc:sldMk cId="3126367884" sldId="431"/>
            <ac:spMk id="2" creationId="{5B930360-035E-14C5-A41C-A8E7EDEA67ED}"/>
          </ac:spMkLst>
        </pc:spChg>
        <pc:spChg chg="del">
          <ac:chgData name="Rabindra Palikonda" userId="96012092-6250-497d-9f7c-2418959d3b8c" providerId="ADAL" clId="{5A55BE74-80A8-364C-8A75-A2DE06C7623F}" dt="2022-09-09T08:44:56.871" v="1131" actId="478"/>
          <ac:spMkLst>
            <pc:docMk/>
            <pc:sldMk cId="3126367884" sldId="431"/>
            <ac:spMk id="3" creationId="{647DEFBF-42D4-9E13-259F-AD62238E5EED}"/>
          </ac:spMkLst>
        </pc:spChg>
        <pc:spChg chg="del mod topLvl">
          <ac:chgData name="Rabindra Palikonda" userId="96012092-6250-497d-9f7c-2418959d3b8c" providerId="ADAL" clId="{5A55BE74-80A8-364C-8A75-A2DE06C7623F}" dt="2022-09-09T08:49:40.047" v="1159" actId="478"/>
          <ac:spMkLst>
            <pc:docMk/>
            <pc:sldMk cId="3126367884" sldId="431"/>
            <ac:spMk id="7" creationId="{F04152D3-43F5-8A78-28F5-2A52FDD099ED}"/>
          </ac:spMkLst>
        </pc:spChg>
        <pc:spChg chg="del mod topLvl">
          <ac:chgData name="Rabindra Palikonda" userId="96012092-6250-497d-9f7c-2418959d3b8c" providerId="ADAL" clId="{5A55BE74-80A8-364C-8A75-A2DE06C7623F}" dt="2022-09-09T08:49:36.772" v="1158" actId="478"/>
          <ac:spMkLst>
            <pc:docMk/>
            <pc:sldMk cId="3126367884" sldId="431"/>
            <ac:spMk id="8" creationId="{0F84FEA6-0C62-200E-CF23-EB44E7EA3AE1}"/>
          </ac:spMkLst>
        </pc:spChg>
        <pc:spChg chg="add mod">
          <ac:chgData name="Rabindra Palikonda" userId="96012092-6250-497d-9f7c-2418959d3b8c" providerId="ADAL" clId="{5A55BE74-80A8-364C-8A75-A2DE06C7623F}" dt="2022-09-09T08:51:33.714" v="1170" actId="1076"/>
          <ac:spMkLst>
            <pc:docMk/>
            <pc:sldMk cId="3126367884" sldId="431"/>
            <ac:spMk id="11" creationId="{C8F776E9-6206-E946-582F-1BB3A2208847}"/>
          </ac:spMkLst>
        </pc:spChg>
        <pc:spChg chg="add mod">
          <ac:chgData name="Rabindra Palikonda" userId="96012092-6250-497d-9f7c-2418959d3b8c" providerId="ADAL" clId="{5A55BE74-80A8-364C-8A75-A2DE06C7623F}" dt="2022-09-09T08:51:56.894" v="1178" actId="20577"/>
          <ac:spMkLst>
            <pc:docMk/>
            <pc:sldMk cId="3126367884" sldId="431"/>
            <ac:spMk id="12" creationId="{574BC7E5-9BD0-BE2B-0E08-1F8B22F7E5E9}"/>
          </ac:spMkLst>
        </pc:spChg>
        <pc:spChg chg="add mod">
          <ac:chgData name="Rabindra Palikonda" userId="96012092-6250-497d-9f7c-2418959d3b8c" providerId="ADAL" clId="{5A55BE74-80A8-364C-8A75-A2DE06C7623F}" dt="2022-09-09T14:23:30.884" v="4280" actId="20577"/>
          <ac:spMkLst>
            <pc:docMk/>
            <pc:sldMk cId="3126367884" sldId="431"/>
            <ac:spMk id="13" creationId="{705D644B-9D0A-EF58-2165-910F815A1EEA}"/>
          </ac:spMkLst>
        </pc:spChg>
        <pc:grpChg chg="add del mod">
          <ac:chgData name="Rabindra Palikonda" userId="96012092-6250-497d-9f7c-2418959d3b8c" providerId="ADAL" clId="{5A55BE74-80A8-364C-8A75-A2DE06C7623F}" dt="2022-09-09T08:46:55.243" v="1136" actId="165"/>
          <ac:grpSpMkLst>
            <pc:docMk/>
            <pc:sldMk cId="3126367884" sldId="431"/>
            <ac:grpSpMk id="4" creationId="{AE53A5A6-E192-E126-BA24-7E2C92E1DDE0}"/>
          </ac:grpSpMkLst>
        </pc:grpChg>
        <pc:picChg chg="mod topLvl">
          <ac:chgData name="Rabindra Palikonda" userId="96012092-6250-497d-9f7c-2418959d3b8c" providerId="ADAL" clId="{5A55BE74-80A8-364C-8A75-A2DE06C7623F}" dt="2022-09-09T14:37:13.149" v="4327" actId="1038"/>
          <ac:picMkLst>
            <pc:docMk/>
            <pc:sldMk cId="3126367884" sldId="431"/>
            <ac:picMk id="5" creationId="{03BAED0B-9F5F-061D-5A55-A1C826E6ABBF}"/>
          </ac:picMkLst>
        </pc:picChg>
        <pc:picChg chg="mod topLvl">
          <ac:chgData name="Rabindra Palikonda" userId="96012092-6250-497d-9f7c-2418959d3b8c" providerId="ADAL" clId="{5A55BE74-80A8-364C-8A75-A2DE06C7623F}" dt="2022-09-09T14:37:13.149" v="4327" actId="1038"/>
          <ac:picMkLst>
            <pc:docMk/>
            <pc:sldMk cId="3126367884" sldId="431"/>
            <ac:picMk id="6" creationId="{90567AA8-3C98-71C9-5E71-5D61F3F23AAF}"/>
          </ac:picMkLst>
        </pc:picChg>
        <pc:picChg chg="add mod">
          <ac:chgData name="Rabindra Palikonda" userId="96012092-6250-497d-9f7c-2418959d3b8c" providerId="ADAL" clId="{5A55BE74-80A8-364C-8A75-A2DE06C7623F}" dt="2022-09-09T14:37:13.149" v="4327" actId="1038"/>
          <ac:picMkLst>
            <pc:docMk/>
            <pc:sldMk cId="3126367884" sldId="431"/>
            <ac:picMk id="9" creationId="{46AF8602-B365-00A4-9E05-8EED2C596B88}"/>
          </ac:picMkLst>
        </pc:picChg>
        <pc:picChg chg="add mod">
          <ac:chgData name="Rabindra Palikonda" userId="96012092-6250-497d-9f7c-2418959d3b8c" providerId="ADAL" clId="{5A55BE74-80A8-364C-8A75-A2DE06C7623F}" dt="2022-09-09T14:37:13.149" v="4327" actId="1038"/>
          <ac:picMkLst>
            <pc:docMk/>
            <pc:sldMk cId="3126367884" sldId="431"/>
            <ac:picMk id="10" creationId="{A6FA9F7D-0D80-52C9-8B09-024675A8C3B8}"/>
          </ac:picMkLst>
        </pc:picChg>
      </pc:sldChg>
      <pc:sldChg chg="addSp delSp modSp new mod">
        <pc:chgData name="Rabindra Palikonda" userId="96012092-6250-497d-9f7c-2418959d3b8c" providerId="ADAL" clId="{5A55BE74-80A8-364C-8A75-A2DE06C7623F}" dt="2022-09-09T13:33:18.693" v="4030" actId="1076"/>
        <pc:sldMkLst>
          <pc:docMk/>
          <pc:sldMk cId="3419331472" sldId="432"/>
        </pc:sldMkLst>
        <pc:spChg chg="del">
          <ac:chgData name="Rabindra Palikonda" userId="96012092-6250-497d-9f7c-2418959d3b8c" providerId="ADAL" clId="{5A55BE74-80A8-364C-8A75-A2DE06C7623F}" dt="2022-09-09T09:01:41.495" v="1476" actId="478"/>
          <ac:spMkLst>
            <pc:docMk/>
            <pc:sldMk cId="3419331472" sldId="432"/>
            <ac:spMk id="2" creationId="{02800F79-A28D-B2ED-2588-5C8F2A11010C}"/>
          </ac:spMkLst>
        </pc:spChg>
        <pc:spChg chg="del">
          <ac:chgData name="Rabindra Palikonda" userId="96012092-6250-497d-9f7c-2418959d3b8c" providerId="ADAL" clId="{5A55BE74-80A8-364C-8A75-A2DE06C7623F}" dt="2022-09-09T09:01:45.278" v="1477" actId="478"/>
          <ac:spMkLst>
            <pc:docMk/>
            <pc:sldMk cId="3419331472" sldId="432"/>
            <ac:spMk id="3" creationId="{D8898B38-6676-70E5-28EB-5A73F5795F17}"/>
          </ac:spMkLst>
        </pc:spChg>
        <pc:spChg chg="add mod">
          <ac:chgData name="Rabindra Palikonda" userId="96012092-6250-497d-9f7c-2418959d3b8c" providerId="ADAL" clId="{5A55BE74-80A8-364C-8A75-A2DE06C7623F}" dt="2022-09-09T13:33:18.693" v="4030" actId="1076"/>
          <ac:spMkLst>
            <pc:docMk/>
            <pc:sldMk cId="3419331472" sldId="432"/>
            <ac:spMk id="5" creationId="{F97FD256-7E3A-AEE8-F488-6899079F5505}"/>
          </ac:spMkLst>
        </pc:spChg>
        <pc:picChg chg="add mod">
          <ac:chgData name="Rabindra Palikonda" userId="96012092-6250-497d-9f7c-2418959d3b8c" providerId="ADAL" clId="{5A55BE74-80A8-364C-8A75-A2DE06C7623F}" dt="2022-09-09T09:04:54.175" v="1494" actId="1076"/>
          <ac:picMkLst>
            <pc:docMk/>
            <pc:sldMk cId="3419331472" sldId="432"/>
            <ac:picMk id="4" creationId="{D0A66047-E134-E419-FAEC-AABA11F2766A}"/>
          </ac:picMkLst>
        </pc:picChg>
      </pc:sldChg>
      <pc:sldChg chg="addSp delSp modSp new mod ord">
        <pc:chgData name="Rabindra Palikonda" userId="96012092-6250-497d-9f7c-2418959d3b8c" providerId="ADAL" clId="{5A55BE74-80A8-364C-8A75-A2DE06C7623F}" dt="2022-09-09T13:08:29.258" v="3768" actId="20577"/>
        <pc:sldMkLst>
          <pc:docMk/>
          <pc:sldMk cId="2938341922" sldId="433"/>
        </pc:sldMkLst>
        <pc:spChg chg="del">
          <ac:chgData name="Rabindra Palikonda" userId="96012092-6250-497d-9f7c-2418959d3b8c" providerId="ADAL" clId="{5A55BE74-80A8-364C-8A75-A2DE06C7623F}" dt="2022-09-09T09:06:16.844" v="1500" actId="478"/>
          <ac:spMkLst>
            <pc:docMk/>
            <pc:sldMk cId="2938341922" sldId="433"/>
            <ac:spMk id="2" creationId="{74665DCF-747C-ED38-FFA0-CB1EAB43BCF3}"/>
          </ac:spMkLst>
        </pc:spChg>
        <pc:spChg chg="del">
          <ac:chgData name="Rabindra Palikonda" userId="96012092-6250-497d-9f7c-2418959d3b8c" providerId="ADAL" clId="{5A55BE74-80A8-364C-8A75-A2DE06C7623F}" dt="2022-09-09T09:06:20.051" v="1501" actId="478"/>
          <ac:spMkLst>
            <pc:docMk/>
            <pc:sldMk cId="2938341922" sldId="433"/>
            <ac:spMk id="3" creationId="{7A746731-8A42-2787-2DA8-0F39A20DC590}"/>
          </ac:spMkLst>
        </pc:spChg>
        <pc:spChg chg="add mod">
          <ac:chgData name="Rabindra Palikonda" userId="96012092-6250-497d-9f7c-2418959d3b8c" providerId="ADAL" clId="{5A55BE74-80A8-364C-8A75-A2DE06C7623F}" dt="2022-09-09T13:08:29.258" v="3768" actId="20577"/>
          <ac:spMkLst>
            <pc:docMk/>
            <pc:sldMk cId="2938341922" sldId="433"/>
            <ac:spMk id="5" creationId="{488B2BA4-E4D2-6CE6-9527-DCC7E4073ECF}"/>
          </ac:spMkLst>
        </pc:spChg>
        <pc:spChg chg="add mod">
          <ac:chgData name="Rabindra Palikonda" userId="96012092-6250-497d-9f7c-2418959d3b8c" providerId="ADAL" clId="{5A55BE74-80A8-364C-8A75-A2DE06C7623F}" dt="2022-09-09T09:35:14.523" v="1530" actId="1076"/>
          <ac:spMkLst>
            <pc:docMk/>
            <pc:sldMk cId="2938341922" sldId="433"/>
            <ac:spMk id="6" creationId="{5745AD1C-7CA9-F023-43C2-677B3525E9D6}"/>
          </ac:spMkLst>
        </pc:spChg>
      </pc:sldChg>
      <pc:sldChg chg="addSp delSp modSp new mod">
        <pc:chgData name="Rabindra Palikonda" userId="96012092-6250-497d-9f7c-2418959d3b8c" providerId="ADAL" clId="{5A55BE74-80A8-364C-8A75-A2DE06C7623F}" dt="2022-09-09T11:53:21.337" v="2328" actId="20577"/>
        <pc:sldMkLst>
          <pc:docMk/>
          <pc:sldMk cId="1331666224" sldId="434"/>
        </pc:sldMkLst>
        <pc:spChg chg="del">
          <ac:chgData name="Rabindra Palikonda" userId="96012092-6250-497d-9f7c-2418959d3b8c" providerId="ADAL" clId="{5A55BE74-80A8-364C-8A75-A2DE06C7623F}" dt="2022-09-09T09:36:33.985" v="1535" actId="478"/>
          <ac:spMkLst>
            <pc:docMk/>
            <pc:sldMk cId="1331666224" sldId="434"/>
            <ac:spMk id="2" creationId="{4A25A0C0-3A17-3CEE-BC6B-DE96D555C1AC}"/>
          </ac:spMkLst>
        </pc:spChg>
        <pc:spChg chg="del">
          <ac:chgData name="Rabindra Palikonda" userId="96012092-6250-497d-9f7c-2418959d3b8c" providerId="ADAL" clId="{5A55BE74-80A8-364C-8A75-A2DE06C7623F}" dt="2022-09-09T09:36:36.986" v="1536" actId="478"/>
          <ac:spMkLst>
            <pc:docMk/>
            <pc:sldMk cId="1331666224" sldId="434"/>
            <ac:spMk id="3" creationId="{0C21A249-7484-F2A1-CFEE-0706B0827AFD}"/>
          </ac:spMkLst>
        </pc:spChg>
        <pc:spChg chg="mod">
          <ac:chgData name="Rabindra Palikonda" userId="96012092-6250-497d-9f7c-2418959d3b8c" providerId="ADAL" clId="{5A55BE74-80A8-364C-8A75-A2DE06C7623F}" dt="2022-09-09T09:45:57.623" v="1537"/>
          <ac:spMkLst>
            <pc:docMk/>
            <pc:sldMk cId="1331666224" sldId="434"/>
            <ac:spMk id="12" creationId="{E8C7672B-F36F-B929-E8D4-F616745F0176}"/>
          </ac:spMkLst>
        </pc:spChg>
        <pc:spChg chg="mod">
          <ac:chgData name="Rabindra Palikonda" userId="96012092-6250-497d-9f7c-2418959d3b8c" providerId="ADAL" clId="{5A55BE74-80A8-364C-8A75-A2DE06C7623F}" dt="2022-09-09T09:45:57.623" v="1537"/>
          <ac:spMkLst>
            <pc:docMk/>
            <pc:sldMk cId="1331666224" sldId="434"/>
            <ac:spMk id="15" creationId="{AECDF5E4-C911-B65D-DEBB-1C743FD607EF}"/>
          </ac:spMkLst>
        </pc:spChg>
        <pc:spChg chg="mod">
          <ac:chgData name="Rabindra Palikonda" userId="96012092-6250-497d-9f7c-2418959d3b8c" providerId="ADAL" clId="{5A55BE74-80A8-364C-8A75-A2DE06C7623F}" dt="2022-09-09T09:45:57.623" v="1537"/>
          <ac:spMkLst>
            <pc:docMk/>
            <pc:sldMk cId="1331666224" sldId="434"/>
            <ac:spMk id="16" creationId="{FE192ECC-EDF7-B60F-AA93-48011D51E984}"/>
          </ac:spMkLst>
        </pc:spChg>
        <pc:spChg chg="mod">
          <ac:chgData name="Rabindra Palikonda" userId="96012092-6250-497d-9f7c-2418959d3b8c" providerId="ADAL" clId="{5A55BE74-80A8-364C-8A75-A2DE06C7623F}" dt="2022-09-09T09:45:57.623" v="1537"/>
          <ac:spMkLst>
            <pc:docMk/>
            <pc:sldMk cId="1331666224" sldId="434"/>
            <ac:spMk id="18" creationId="{48BAA25F-FC47-D035-D489-59B899ECF195}"/>
          </ac:spMkLst>
        </pc:spChg>
        <pc:spChg chg="mod">
          <ac:chgData name="Rabindra Palikonda" userId="96012092-6250-497d-9f7c-2418959d3b8c" providerId="ADAL" clId="{5A55BE74-80A8-364C-8A75-A2DE06C7623F}" dt="2022-09-09T09:45:57.623" v="1537"/>
          <ac:spMkLst>
            <pc:docMk/>
            <pc:sldMk cId="1331666224" sldId="434"/>
            <ac:spMk id="19" creationId="{CA107F68-AF80-0CE5-5697-3155194ED384}"/>
          </ac:spMkLst>
        </pc:spChg>
        <pc:spChg chg="add mod">
          <ac:chgData name="Rabindra Palikonda" userId="96012092-6250-497d-9f7c-2418959d3b8c" providerId="ADAL" clId="{5A55BE74-80A8-364C-8A75-A2DE06C7623F}" dt="2022-09-09T09:54:08.141" v="1563" actId="1076"/>
          <ac:spMkLst>
            <pc:docMk/>
            <pc:sldMk cId="1331666224" sldId="434"/>
            <ac:spMk id="21" creationId="{F0B2A75F-663C-91BB-0069-31085FF94182}"/>
          </ac:spMkLst>
        </pc:spChg>
        <pc:spChg chg="add mod">
          <ac:chgData name="Rabindra Palikonda" userId="96012092-6250-497d-9f7c-2418959d3b8c" providerId="ADAL" clId="{5A55BE74-80A8-364C-8A75-A2DE06C7623F}" dt="2022-09-09T11:53:21.337" v="2328" actId="20577"/>
          <ac:spMkLst>
            <pc:docMk/>
            <pc:sldMk cId="1331666224" sldId="434"/>
            <ac:spMk id="22" creationId="{A4815427-31E8-20CF-0425-2564E36E8FAD}"/>
          </ac:spMkLst>
        </pc:spChg>
        <pc:grpChg chg="add del mod">
          <ac:chgData name="Rabindra Palikonda" userId="96012092-6250-497d-9f7c-2418959d3b8c" providerId="ADAL" clId="{5A55BE74-80A8-364C-8A75-A2DE06C7623F}" dt="2022-09-09T09:52:04.008" v="1549" actId="165"/>
          <ac:grpSpMkLst>
            <pc:docMk/>
            <pc:sldMk cId="1331666224" sldId="434"/>
            <ac:grpSpMk id="8" creationId="{F4C3D312-230A-E0C1-FB91-7E3DCEE0F0D4}"/>
          </ac:grpSpMkLst>
        </pc:grpChg>
        <pc:grpChg chg="add del mod topLvl">
          <ac:chgData name="Rabindra Palikonda" userId="96012092-6250-497d-9f7c-2418959d3b8c" providerId="ADAL" clId="{5A55BE74-80A8-364C-8A75-A2DE06C7623F}" dt="2022-09-09T09:54:26.511" v="1564" actId="1076"/>
          <ac:grpSpMkLst>
            <pc:docMk/>
            <pc:sldMk cId="1331666224" sldId="434"/>
            <ac:grpSpMk id="9" creationId="{4EDA13F8-3E13-2FFB-7BD2-21AEA9DCB7BF}"/>
          </ac:grpSpMkLst>
        </pc:grpChg>
        <pc:grpChg chg="mod topLvl">
          <ac:chgData name="Rabindra Palikonda" userId="96012092-6250-497d-9f7c-2418959d3b8c" providerId="ADAL" clId="{5A55BE74-80A8-364C-8A75-A2DE06C7623F}" dt="2022-09-09T09:52:04.008" v="1549" actId="165"/>
          <ac:grpSpMkLst>
            <pc:docMk/>
            <pc:sldMk cId="1331666224" sldId="434"/>
            <ac:grpSpMk id="10" creationId="{74720015-8D47-9410-E504-3E4541C4758A}"/>
          </ac:grpSpMkLst>
        </pc:grpChg>
        <pc:grpChg chg="mod">
          <ac:chgData name="Rabindra Palikonda" userId="96012092-6250-497d-9f7c-2418959d3b8c" providerId="ADAL" clId="{5A55BE74-80A8-364C-8A75-A2DE06C7623F}" dt="2022-09-09T09:45:57.623" v="1537"/>
          <ac:grpSpMkLst>
            <pc:docMk/>
            <pc:sldMk cId="1331666224" sldId="434"/>
            <ac:grpSpMk id="11" creationId="{667BE49E-EBEB-9AA7-3511-8D4EEB2262E7}"/>
          </ac:grpSpMkLst>
        </pc:grpChg>
        <pc:picChg chg="add del mod">
          <ac:chgData name="Rabindra Palikonda" userId="96012092-6250-497d-9f7c-2418959d3b8c" providerId="ADAL" clId="{5A55BE74-80A8-364C-8A75-A2DE06C7623F}" dt="2022-09-09T09:51:14.973" v="1541" actId="478"/>
          <ac:picMkLst>
            <pc:docMk/>
            <pc:sldMk cId="1331666224" sldId="434"/>
            <ac:picMk id="4" creationId="{74F06566-E22B-A360-799D-591C2C860E3C}"/>
          </ac:picMkLst>
        </pc:picChg>
        <pc:picChg chg="add del mod">
          <ac:chgData name="Rabindra Palikonda" userId="96012092-6250-497d-9f7c-2418959d3b8c" providerId="ADAL" clId="{5A55BE74-80A8-364C-8A75-A2DE06C7623F}" dt="2022-09-09T09:51:14.973" v="1541" actId="478"/>
          <ac:picMkLst>
            <pc:docMk/>
            <pc:sldMk cId="1331666224" sldId="434"/>
            <ac:picMk id="5" creationId="{AF5C9623-B8A1-262C-B272-5BE0A8B35627}"/>
          </ac:picMkLst>
        </pc:picChg>
        <pc:picChg chg="add del mod">
          <ac:chgData name="Rabindra Palikonda" userId="96012092-6250-497d-9f7c-2418959d3b8c" providerId="ADAL" clId="{5A55BE74-80A8-364C-8A75-A2DE06C7623F}" dt="2022-09-09T09:51:14.973" v="1541" actId="478"/>
          <ac:picMkLst>
            <pc:docMk/>
            <pc:sldMk cId="1331666224" sldId="434"/>
            <ac:picMk id="6" creationId="{77E9BBF1-C034-6437-E633-4C0EE5AC4C50}"/>
          </ac:picMkLst>
        </pc:picChg>
        <pc:picChg chg="add del mod">
          <ac:chgData name="Rabindra Palikonda" userId="96012092-6250-497d-9f7c-2418959d3b8c" providerId="ADAL" clId="{5A55BE74-80A8-364C-8A75-A2DE06C7623F}" dt="2022-09-09T09:51:14.973" v="1541" actId="478"/>
          <ac:picMkLst>
            <pc:docMk/>
            <pc:sldMk cId="1331666224" sldId="434"/>
            <ac:picMk id="7" creationId="{D7275BAD-86F3-86FF-45BD-6A106C1E2B62}"/>
          </ac:picMkLst>
        </pc:picChg>
        <pc:picChg chg="mod">
          <ac:chgData name="Rabindra Palikonda" userId="96012092-6250-497d-9f7c-2418959d3b8c" providerId="ADAL" clId="{5A55BE74-80A8-364C-8A75-A2DE06C7623F}" dt="2022-09-09T09:45:57.623" v="1537"/>
          <ac:picMkLst>
            <pc:docMk/>
            <pc:sldMk cId="1331666224" sldId="434"/>
            <ac:picMk id="17" creationId="{6B81DC03-A741-8173-6950-E1BD529ADD78}"/>
          </ac:picMkLst>
        </pc:picChg>
        <pc:cxnChg chg="mod">
          <ac:chgData name="Rabindra Palikonda" userId="96012092-6250-497d-9f7c-2418959d3b8c" providerId="ADAL" clId="{5A55BE74-80A8-364C-8A75-A2DE06C7623F}" dt="2022-09-09T09:52:58.798" v="1555" actId="14100"/>
          <ac:cxnSpMkLst>
            <pc:docMk/>
            <pc:sldMk cId="1331666224" sldId="434"/>
            <ac:cxnSpMk id="13" creationId="{D5F056C0-A2AC-9F24-0492-A527DB9E1F4B}"/>
          </ac:cxnSpMkLst>
        </pc:cxnChg>
        <pc:cxnChg chg="mod">
          <ac:chgData name="Rabindra Palikonda" userId="96012092-6250-497d-9f7c-2418959d3b8c" providerId="ADAL" clId="{5A55BE74-80A8-364C-8A75-A2DE06C7623F}" dt="2022-09-09T09:45:57.623" v="1537"/>
          <ac:cxnSpMkLst>
            <pc:docMk/>
            <pc:sldMk cId="1331666224" sldId="434"/>
            <ac:cxnSpMk id="14" creationId="{83D1418D-782C-7E6F-D210-7BAB818A4439}"/>
          </ac:cxnSpMkLst>
        </pc:cxnChg>
      </pc:sldChg>
      <pc:sldChg chg="addSp delSp modSp add mod">
        <pc:chgData name="Rabindra Palikonda" userId="96012092-6250-497d-9f7c-2418959d3b8c" providerId="ADAL" clId="{5A55BE74-80A8-364C-8A75-A2DE06C7623F}" dt="2022-09-09T11:55:53.595" v="2341" actId="114"/>
        <pc:sldMkLst>
          <pc:docMk/>
          <pc:sldMk cId="4078309212" sldId="435"/>
        </pc:sldMkLst>
        <pc:spChg chg="add mod">
          <ac:chgData name="Rabindra Palikonda" userId="96012092-6250-497d-9f7c-2418959d3b8c" providerId="ADAL" clId="{5A55BE74-80A8-364C-8A75-A2DE06C7623F}" dt="2022-09-09T10:02:28.072" v="1625" actId="1038"/>
          <ac:spMkLst>
            <pc:docMk/>
            <pc:sldMk cId="4078309212" sldId="435"/>
            <ac:spMk id="2" creationId="{D055F21F-B3D3-4DEA-342F-93F04DF38741}"/>
          </ac:spMkLst>
        </pc:spChg>
        <pc:spChg chg="add mod">
          <ac:chgData name="Rabindra Palikonda" userId="96012092-6250-497d-9f7c-2418959d3b8c" providerId="ADAL" clId="{5A55BE74-80A8-364C-8A75-A2DE06C7623F}" dt="2022-09-09T10:11:20.499" v="1703" actId="113"/>
          <ac:spMkLst>
            <pc:docMk/>
            <pc:sldMk cId="4078309212" sldId="435"/>
            <ac:spMk id="3" creationId="{7D3BC2BD-E236-A489-5FFA-127F03E61F8E}"/>
          </ac:spMkLst>
        </pc:spChg>
        <pc:spChg chg="add mod">
          <ac:chgData name="Rabindra Palikonda" userId="96012092-6250-497d-9f7c-2418959d3b8c" providerId="ADAL" clId="{5A55BE74-80A8-364C-8A75-A2DE06C7623F}" dt="2022-09-09T10:04:24.257" v="1671" actId="20577"/>
          <ac:spMkLst>
            <pc:docMk/>
            <pc:sldMk cId="4078309212" sldId="435"/>
            <ac:spMk id="22" creationId="{D99208AF-D8D1-0A7F-B9B8-15B43BA8E6D2}"/>
          </ac:spMkLst>
        </pc:spChg>
        <pc:spChg chg="add mod">
          <ac:chgData name="Rabindra Palikonda" userId="96012092-6250-497d-9f7c-2418959d3b8c" providerId="ADAL" clId="{5A55BE74-80A8-364C-8A75-A2DE06C7623F}" dt="2022-09-09T10:14:17.553" v="1746" actId="1038"/>
          <ac:spMkLst>
            <pc:docMk/>
            <pc:sldMk cId="4078309212" sldId="435"/>
            <ac:spMk id="23" creationId="{A30AC7FD-4714-1A06-8FBF-C5E1050A03B8}"/>
          </ac:spMkLst>
        </pc:spChg>
        <pc:spChg chg="add mod">
          <ac:chgData name="Rabindra Palikonda" userId="96012092-6250-497d-9f7c-2418959d3b8c" providerId="ADAL" clId="{5A55BE74-80A8-364C-8A75-A2DE06C7623F}" dt="2022-09-09T11:55:53.595" v="2341" actId="114"/>
          <ac:spMkLst>
            <pc:docMk/>
            <pc:sldMk cId="4078309212" sldId="435"/>
            <ac:spMk id="24" creationId="{879C25E7-520D-15D7-B8A5-03EA14A4907E}"/>
          </ac:spMkLst>
        </pc:spChg>
        <pc:grpChg chg="del">
          <ac:chgData name="Rabindra Palikonda" userId="96012092-6250-497d-9f7c-2418959d3b8c" providerId="ADAL" clId="{5A55BE74-80A8-364C-8A75-A2DE06C7623F}" dt="2022-09-09T09:56:39.183" v="1570" actId="478"/>
          <ac:grpSpMkLst>
            <pc:docMk/>
            <pc:sldMk cId="4078309212" sldId="435"/>
            <ac:grpSpMk id="8" creationId="{F4C3D312-230A-E0C1-FB91-7E3DCEE0F0D4}"/>
          </ac:grpSpMkLst>
        </pc:grpChg>
        <pc:picChg chg="mod">
          <ac:chgData name="Rabindra Palikonda" userId="96012092-6250-497d-9f7c-2418959d3b8c" providerId="ADAL" clId="{5A55BE74-80A8-364C-8A75-A2DE06C7623F}" dt="2022-09-09T10:39:33.080" v="1799" actId="1035"/>
          <ac:picMkLst>
            <pc:docMk/>
            <pc:sldMk cId="4078309212" sldId="435"/>
            <ac:picMk id="4" creationId="{74F06566-E22B-A360-799D-591C2C860E3C}"/>
          </ac:picMkLst>
        </pc:picChg>
        <pc:picChg chg="mod">
          <ac:chgData name="Rabindra Palikonda" userId="96012092-6250-497d-9f7c-2418959d3b8c" providerId="ADAL" clId="{5A55BE74-80A8-364C-8A75-A2DE06C7623F}" dt="2022-09-09T10:39:33.080" v="1799" actId="1035"/>
          <ac:picMkLst>
            <pc:docMk/>
            <pc:sldMk cId="4078309212" sldId="435"/>
            <ac:picMk id="5" creationId="{AF5C9623-B8A1-262C-B272-5BE0A8B35627}"/>
          </ac:picMkLst>
        </pc:picChg>
        <pc:picChg chg="del">
          <ac:chgData name="Rabindra Palikonda" userId="96012092-6250-497d-9f7c-2418959d3b8c" providerId="ADAL" clId="{5A55BE74-80A8-364C-8A75-A2DE06C7623F}" dt="2022-09-09T09:58:23.681" v="1577" actId="478"/>
          <ac:picMkLst>
            <pc:docMk/>
            <pc:sldMk cId="4078309212" sldId="435"/>
            <ac:picMk id="6" creationId="{77E9BBF1-C034-6437-E633-4C0EE5AC4C50}"/>
          </ac:picMkLst>
        </pc:picChg>
        <pc:picChg chg="del">
          <ac:chgData name="Rabindra Palikonda" userId="96012092-6250-497d-9f7c-2418959d3b8c" providerId="ADAL" clId="{5A55BE74-80A8-364C-8A75-A2DE06C7623F}" dt="2022-09-09T09:58:21.142" v="1576" actId="478"/>
          <ac:picMkLst>
            <pc:docMk/>
            <pc:sldMk cId="4078309212" sldId="435"/>
            <ac:picMk id="7" creationId="{D7275BAD-86F3-86FF-45BD-6A106C1E2B62}"/>
          </ac:picMkLst>
        </pc:picChg>
        <pc:picChg chg="add mod">
          <ac:chgData name="Rabindra Palikonda" userId="96012092-6250-497d-9f7c-2418959d3b8c" providerId="ADAL" clId="{5A55BE74-80A8-364C-8A75-A2DE06C7623F}" dt="2022-09-09T10:11:43.757" v="1705" actId="1076"/>
          <ac:picMkLst>
            <pc:docMk/>
            <pc:sldMk cId="4078309212" sldId="435"/>
            <ac:picMk id="20" creationId="{2F44EFE9-5952-8E36-AE1A-39818FC8AB68}"/>
          </ac:picMkLst>
        </pc:picChg>
        <pc:picChg chg="add mod">
          <ac:chgData name="Rabindra Palikonda" userId="96012092-6250-497d-9f7c-2418959d3b8c" providerId="ADAL" clId="{5A55BE74-80A8-364C-8A75-A2DE06C7623F}" dt="2022-09-09T10:12:07.329" v="1726" actId="167"/>
          <ac:picMkLst>
            <pc:docMk/>
            <pc:sldMk cId="4078309212" sldId="435"/>
            <ac:picMk id="21" creationId="{8DA14B31-AAA4-22F2-0C1E-D53DE793C939}"/>
          </ac:picMkLst>
        </pc:picChg>
      </pc:sldChg>
      <pc:sldChg chg="addSp delSp modSp new mod">
        <pc:chgData name="Rabindra Palikonda" userId="96012092-6250-497d-9f7c-2418959d3b8c" providerId="ADAL" clId="{5A55BE74-80A8-364C-8A75-A2DE06C7623F}" dt="2022-09-09T11:27:03.787" v="2123" actId="1076"/>
        <pc:sldMkLst>
          <pc:docMk/>
          <pc:sldMk cId="19638591" sldId="436"/>
        </pc:sldMkLst>
        <pc:spChg chg="del">
          <ac:chgData name="Rabindra Palikonda" userId="96012092-6250-497d-9f7c-2418959d3b8c" providerId="ADAL" clId="{5A55BE74-80A8-364C-8A75-A2DE06C7623F}" dt="2022-09-09T10:41:11.169" v="1801" actId="478"/>
          <ac:spMkLst>
            <pc:docMk/>
            <pc:sldMk cId="19638591" sldId="436"/>
            <ac:spMk id="2" creationId="{25C122DC-D20D-2F49-1A95-0C999E6AF47F}"/>
          </ac:spMkLst>
        </pc:spChg>
        <pc:spChg chg="del">
          <ac:chgData name="Rabindra Palikonda" userId="96012092-6250-497d-9f7c-2418959d3b8c" providerId="ADAL" clId="{5A55BE74-80A8-364C-8A75-A2DE06C7623F}" dt="2022-09-09T10:41:13.421" v="1802" actId="478"/>
          <ac:spMkLst>
            <pc:docMk/>
            <pc:sldMk cId="19638591" sldId="436"/>
            <ac:spMk id="3" creationId="{6693EDDB-E038-92CE-05E0-E1D945105D57}"/>
          </ac:spMkLst>
        </pc:spChg>
        <pc:spChg chg="add mod">
          <ac:chgData name="Rabindra Palikonda" userId="96012092-6250-497d-9f7c-2418959d3b8c" providerId="ADAL" clId="{5A55BE74-80A8-364C-8A75-A2DE06C7623F}" dt="2022-09-09T11:12:17.732" v="1911" actId="20577"/>
          <ac:spMkLst>
            <pc:docMk/>
            <pc:sldMk cId="19638591" sldId="436"/>
            <ac:spMk id="7" creationId="{324A80FD-3ECB-9401-5D18-39DCADF0A3E0}"/>
          </ac:spMkLst>
        </pc:spChg>
        <pc:spChg chg="add mod">
          <ac:chgData name="Rabindra Palikonda" userId="96012092-6250-497d-9f7c-2418959d3b8c" providerId="ADAL" clId="{5A55BE74-80A8-364C-8A75-A2DE06C7623F}" dt="2022-09-09T11:27:03.787" v="2123" actId="1076"/>
          <ac:spMkLst>
            <pc:docMk/>
            <pc:sldMk cId="19638591" sldId="436"/>
            <ac:spMk id="9" creationId="{5435A366-9A89-BDFF-8F02-B997DC95DE1A}"/>
          </ac:spMkLst>
        </pc:spChg>
        <pc:spChg chg="add mod">
          <ac:chgData name="Rabindra Palikonda" userId="96012092-6250-497d-9f7c-2418959d3b8c" providerId="ADAL" clId="{5A55BE74-80A8-364C-8A75-A2DE06C7623F}" dt="2022-09-09T11:07:27.561" v="1896" actId="113"/>
          <ac:spMkLst>
            <pc:docMk/>
            <pc:sldMk cId="19638591" sldId="436"/>
            <ac:spMk id="10" creationId="{66CFB171-6D36-478A-7060-55F4C680B58A}"/>
          </ac:spMkLst>
        </pc:spChg>
        <pc:picChg chg="add mod">
          <ac:chgData name="Rabindra Palikonda" userId="96012092-6250-497d-9f7c-2418959d3b8c" providerId="ADAL" clId="{5A55BE74-80A8-364C-8A75-A2DE06C7623F}" dt="2022-09-09T11:06:30.978" v="1868" actId="1035"/>
          <ac:picMkLst>
            <pc:docMk/>
            <pc:sldMk cId="19638591" sldId="436"/>
            <ac:picMk id="4" creationId="{935DF0CA-D371-C140-1D32-50C200752911}"/>
          </ac:picMkLst>
        </pc:picChg>
        <pc:picChg chg="add mod">
          <ac:chgData name="Rabindra Palikonda" userId="96012092-6250-497d-9f7c-2418959d3b8c" providerId="ADAL" clId="{5A55BE74-80A8-364C-8A75-A2DE06C7623F}" dt="2022-09-09T11:06:30.978" v="1868" actId="1035"/>
          <ac:picMkLst>
            <pc:docMk/>
            <pc:sldMk cId="19638591" sldId="436"/>
            <ac:picMk id="5" creationId="{F4B81141-47D1-B5EE-5B2D-61A5C3BD2AF7}"/>
          </ac:picMkLst>
        </pc:picChg>
        <pc:picChg chg="add mod">
          <ac:chgData name="Rabindra Palikonda" userId="96012092-6250-497d-9f7c-2418959d3b8c" providerId="ADAL" clId="{5A55BE74-80A8-364C-8A75-A2DE06C7623F}" dt="2022-09-09T11:26:38.040" v="2119" actId="14100"/>
          <ac:picMkLst>
            <pc:docMk/>
            <pc:sldMk cId="19638591" sldId="436"/>
            <ac:picMk id="6" creationId="{BDE94B2A-1D02-D273-8DCB-F9CEC6142615}"/>
          </ac:picMkLst>
        </pc:picChg>
        <pc:picChg chg="add mod">
          <ac:chgData name="Rabindra Palikonda" userId="96012092-6250-497d-9f7c-2418959d3b8c" providerId="ADAL" clId="{5A55BE74-80A8-364C-8A75-A2DE06C7623F}" dt="2022-09-09T11:26:23.225" v="2117" actId="167"/>
          <ac:picMkLst>
            <pc:docMk/>
            <pc:sldMk cId="19638591" sldId="436"/>
            <ac:picMk id="8" creationId="{5B875793-3F91-2DE7-64E6-3F54633C0375}"/>
          </ac:picMkLst>
        </pc:picChg>
      </pc:sldChg>
      <pc:sldChg chg="delSp modSp add del mod">
        <pc:chgData name="Rabindra Palikonda" userId="96012092-6250-497d-9f7c-2418959d3b8c" providerId="ADAL" clId="{5A55BE74-80A8-364C-8A75-A2DE06C7623F}" dt="2022-09-09T10:14:31.717" v="1748" actId="2696"/>
        <pc:sldMkLst>
          <pc:docMk/>
          <pc:sldMk cId="2024717776" sldId="436"/>
        </pc:sldMkLst>
        <pc:grpChg chg="del">
          <ac:chgData name="Rabindra Palikonda" userId="96012092-6250-497d-9f7c-2418959d3b8c" providerId="ADAL" clId="{5A55BE74-80A8-364C-8A75-A2DE06C7623F}" dt="2022-09-09T10:00:32.046" v="1595" actId="478"/>
          <ac:grpSpMkLst>
            <pc:docMk/>
            <pc:sldMk cId="2024717776" sldId="436"/>
            <ac:grpSpMk id="8" creationId="{F4C3D312-230A-E0C1-FB91-7E3DCEE0F0D4}"/>
          </ac:grpSpMkLst>
        </pc:grpChg>
        <pc:picChg chg="del">
          <ac:chgData name="Rabindra Palikonda" userId="96012092-6250-497d-9f7c-2418959d3b8c" providerId="ADAL" clId="{5A55BE74-80A8-364C-8A75-A2DE06C7623F}" dt="2022-09-09T10:00:33.783" v="1596" actId="478"/>
          <ac:picMkLst>
            <pc:docMk/>
            <pc:sldMk cId="2024717776" sldId="436"/>
            <ac:picMk id="4" creationId="{74F06566-E22B-A360-799D-591C2C860E3C}"/>
          </ac:picMkLst>
        </pc:picChg>
        <pc:picChg chg="del">
          <ac:chgData name="Rabindra Palikonda" userId="96012092-6250-497d-9f7c-2418959d3b8c" providerId="ADAL" clId="{5A55BE74-80A8-364C-8A75-A2DE06C7623F}" dt="2022-09-09T10:00:35.616" v="1597" actId="478"/>
          <ac:picMkLst>
            <pc:docMk/>
            <pc:sldMk cId="2024717776" sldId="436"/>
            <ac:picMk id="5" creationId="{AF5C9623-B8A1-262C-B272-5BE0A8B35627}"/>
          </ac:picMkLst>
        </pc:picChg>
        <pc:picChg chg="mod">
          <ac:chgData name="Rabindra Palikonda" userId="96012092-6250-497d-9f7c-2418959d3b8c" providerId="ADAL" clId="{5A55BE74-80A8-364C-8A75-A2DE06C7623F}" dt="2022-09-09T10:00:41.777" v="1599" actId="1076"/>
          <ac:picMkLst>
            <pc:docMk/>
            <pc:sldMk cId="2024717776" sldId="436"/>
            <ac:picMk id="6" creationId="{77E9BBF1-C034-6437-E633-4C0EE5AC4C50}"/>
          </ac:picMkLst>
        </pc:picChg>
        <pc:picChg chg="mod">
          <ac:chgData name="Rabindra Palikonda" userId="96012092-6250-497d-9f7c-2418959d3b8c" providerId="ADAL" clId="{5A55BE74-80A8-364C-8A75-A2DE06C7623F}" dt="2022-09-09T10:00:50.766" v="1601" actId="1076"/>
          <ac:picMkLst>
            <pc:docMk/>
            <pc:sldMk cId="2024717776" sldId="436"/>
            <ac:picMk id="7" creationId="{D7275BAD-86F3-86FF-45BD-6A106C1E2B62}"/>
          </ac:picMkLst>
        </pc:picChg>
      </pc:sldChg>
      <pc:sldChg chg="add del">
        <pc:chgData name="Rabindra Palikonda" userId="96012092-6250-497d-9f7c-2418959d3b8c" providerId="ADAL" clId="{5A55BE74-80A8-364C-8A75-A2DE06C7623F}" dt="2022-09-09T09:53:28.802" v="1559" actId="2696"/>
        <pc:sldMkLst>
          <pc:docMk/>
          <pc:sldMk cId="1115094047" sldId="437"/>
        </pc:sldMkLst>
      </pc:sldChg>
      <pc:sldChg chg="new del">
        <pc:chgData name="Rabindra Palikonda" userId="96012092-6250-497d-9f7c-2418959d3b8c" providerId="ADAL" clId="{5A55BE74-80A8-364C-8A75-A2DE06C7623F}" dt="2022-09-09T09:51:52.286" v="1548" actId="2696"/>
        <pc:sldMkLst>
          <pc:docMk/>
          <pc:sldMk cId="1901682934" sldId="437"/>
        </pc:sldMkLst>
      </pc:sldChg>
      <pc:sldChg chg="addSp delSp modSp new mod">
        <pc:chgData name="Rabindra Palikonda" userId="96012092-6250-497d-9f7c-2418959d3b8c" providerId="ADAL" clId="{5A55BE74-80A8-364C-8A75-A2DE06C7623F}" dt="2022-09-09T11:27:40.594" v="2127" actId="14100"/>
        <pc:sldMkLst>
          <pc:docMk/>
          <pc:sldMk cId="2155185893" sldId="437"/>
        </pc:sldMkLst>
        <pc:spChg chg="del">
          <ac:chgData name="Rabindra Palikonda" userId="96012092-6250-497d-9f7c-2418959d3b8c" providerId="ADAL" clId="{5A55BE74-80A8-364C-8A75-A2DE06C7623F}" dt="2022-09-09T11:08:11.454" v="1898" actId="478"/>
          <ac:spMkLst>
            <pc:docMk/>
            <pc:sldMk cId="2155185893" sldId="437"/>
            <ac:spMk id="2" creationId="{C69A7362-488B-CE40-8C75-0DDDDE9502D4}"/>
          </ac:spMkLst>
        </pc:spChg>
        <pc:spChg chg="del">
          <ac:chgData name="Rabindra Palikonda" userId="96012092-6250-497d-9f7c-2418959d3b8c" providerId="ADAL" clId="{5A55BE74-80A8-364C-8A75-A2DE06C7623F}" dt="2022-09-09T11:08:14.012" v="1899" actId="478"/>
          <ac:spMkLst>
            <pc:docMk/>
            <pc:sldMk cId="2155185893" sldId="437"/>
            <ac:spMk id="3" creationId="{AA100DE4-F5CD-A42B-A380-FA0F36A5414C}"/>
          </ac:spMkLst>
        </pc:spChg>
        <pc:spChg chg="add mod">
          <ac:chgData name="Rabindra Palikonda" userId="96012092-6250-497d-9f7c-2418959d3b8c" providerId="ADAL" clId="{5A55BE74-80A8-364C-8A75-A2DE06C7623F}" dt="2022-09-09T11:27:40.594" v="2127" actId="14100"/>
          <ac:spMkLst>
            <pc:docMk/>
            <pc:sldMk cId="2155185893" sldId="437"/>
            <ac:spMk id="8" creationId="{6C0067DB-5492-E7C6-DCCA-800C9733189A}"/>
          </ac:spMkLst>
        </pc:spChg>
        <pc:spChg chg="add mod">
          <ac:chgData name="Rabindra Palikonda" userId="96012092-6250-497d-9f7c-2418959d3b8c" providerId="ADAL" clId="{5A55BE74-80A8-364C-8A75-A2DE06C7623F}" dt="2022-09-09T11:25:33.676" v="2079" actId="1036"/>
          <ac:spMkLst>
            <pc:docMk/>
            <pc:sldMk cId="2155185893" sldId="437"/>
            <ac:spMk id="9" creationId="{4E4EDD06-DB99-23E9-DCB2-7D7E2769FFEF}"/>
          </ac:spMkLst>
        </pc:spChg>
        <pc:spChg chg="add del mod">
          <ac:chgData name="Rabindra Palikonda" userId="96012092-6250-497d-9f7c-2418959d3b8c" providerId="ADAL" clId="{5A55BE74-80A8-364C-8A75-A2DE06C7623F}" dt="2022-09-09T11:25:06.457" v="2038"/>
          <ac:spMkLst>
            <pc:docMk/>
            <pc:sldMk cId="2155185893" sldId="437"/>
            <ac:spMk id="14" creationId="{9B15D75F-2D68-E024-2155-9E2828DD40BE}"/>
          </ac:spMkLst>
        </pc:spChg>
        <pc:spChg chg="add del mod">
          <ac:chgData name="Rabindra Palikonda" userId="96012092-6250-497d-9f7c-2418959d3b8c" providerId="ADAL" clId="{5A55BE74-80A8-364C-8A75-A2DE06C7623F}" dt="2022-09-09T11:25:06.457" v="2038"/>
          <ac:spMkLst>
            <pc:docMk/>
            <pc:sldMk cId="2155185893" sldId="437"/>
            <ac:spMk id="15" creationId="{3A029480-8432-2834-0A28-39BC6A06E8E9}"/>
          </ac:spMkLst>
        </pc:spChg>
        <pc:spChg chg="add mod">
          <ac:chgData name="Rabindra Palikonda" userId="96012092-6250-497d-9f7c-2418959d3b8c" providerId="ADAL" clId="{5A55BE74-80A8-364C-8A75-A2DE06C7623F}" dt="2022-09-09T11:27:26.411" v="2126" actId="20577"/>
          <ac:spMkLst>
            <pc:docMk/>
            <pc:sldMk cId="2155185893" sldId="437"/>
            <ac:spMk id="16" creationId="{53D83491-4F90-C54A-A138-E84E3870BC39}"/>
          </ac:spMkLst>
        </pc:spChg>
        <pc:picChg chg="add mod">
          <ac:chgData name="Rabindra Palikonda" userId="96012092-6250-497d-9f7c-2418959d3b8c" providerId="ADAL" clId="{5A55BE74-80A8-364C-8A75-A2DE06C7623F}" dt="2022-09-09T11:25:33.676" v="2079" actId="1036"/>
          <ac:picMkLst>
            <pc:docMk/>
            <pc:sldMk cId="2155185893" sldId="437"/>
            <ac:picMk id="4" creationId="{EC907822-EE9A-0BE9-B680-BF4F75665942}"/>
          </ac:picMkLst>
        </pc:picChg>
        <pc:picChg chg="add mod">
          <ac:chgData name="Rabindra Palikonda" userId="96012092-6250-497d-9f7c-2418959d3b8c" providerId="ADAL" clId="{5A55BE74-80A8-364C-8A75-A2DE06C7623F}" dt="2022-09-09T11:25:33.676" v="2079" actId="1036"/>
          <ac:picMkLst>
            <pc:docMk/>
            <pc:sldMk cId="2155185893" sldId="437"/>
            <ac:picMk id="5" creationId="{CC13E291-B6CF-7A00-9E59-B30D16DD1DC5}"/>
          </ac:picMkLst>
        </pc:picChg>
        <pc:picChg chg="add mod">
          <ac:chgData name="Rabindra Palikonda" userId="96012092-6250-497d-9f7c-2418959d3b8c" providerId="ADAL" clId="{5A55BE74-80A8-364C-8A75-A2DE06C7623F}" dt="2022-09-09T11:25:50.337" v="2089" actId="1036"/>
          <ac:picMkLst>
            <pc:docMk/>
            <pc:sldMk cId="2155185893" sldId="437"/>
            <ac:picMk id="6" creationId="{D7A6ED4F-C4ED-28FF-7F51-CAB562B852EE}"/>
          </ac:picMkLst>
        </pc:picChg>
        <pc:picChg chg="add mod">
          <ac:chgData name="Rabindra Palikonda" userId="96012092-6250-497d-9f7c-2418959d3b8c" providerId="ADAL" clId="{5A55BE74-80A8-364C-8A75-A2DE06C7623F}" dt="2022-09-09T11:25:55.087" v="2102" actId="1036"/>
          <ac:picMkLst>
            <pc:docMk/>
            <pc:sldMk cId="2155185893" sldId="437"/>
            <ac:picMk id="7" creationId="{3E8A6471-C108-EEB6-7CE7-26A97FB51583}"/>
          </ac:picMkLst>
        </pc:picChg>
        <pc:picChg chg="add del mod">
          <ac:chgData name="Rabindra Palikonda" userId="96012092-6250-497d-9f7c-2418959d3b8c" providerId="ADAL" clId="{5A55BE74-80A8-364C-8A75-A2DE06C7623F}" dt="2022-09-09T11:25:06.457" v="2038"/>
          <ac:picMkLst>
            <pc:docMk/>
            <pc:sldMk cId="2155185893" sldId="437"/>
            <ac:picMk id="10" creationId="{58FE9D78-16BB-B204-E457-0C0D2FFE0C5E}"/>
          </ac:picMkLst>
        </pc:picChg>
        <pc:picChg chg="add del mod">
          <ac:chgData name="Rabindra Palikonda" userId="96012092-6250-497d-9f7c-2418959d3b8c" providerId="ADAL" clId="{5A55BE74-80A8-364C-8A75-A2DE06C7623F}" dt="2022-09-09T11:25:06.457" v="2038"/>
          <ac:picMkLst>
            <pc:docMk/>
            <pc:sldMk cId="2155185893" sldId="437"/>
            <ac:picMk id="11" creationId="{F8193394-B777-0C55-B7CB-8DE040EDF13D}"/>
          </ac:picMkLst>
        </pc:picChg>
        <pc:picChg chg="add del mod">
          <ac:chgData name="Rabindra Palikonda" userId="96012092-6250-497d-9f7c-2418959d3b8c" providerId="ADAL" clId="{5A55BE74-80A8-364C-8A75-A2DE06C7623F}" dt="2022-09-09T11:25:06.457" v="2038"/>
          <ac:picMkLst>
            <pc:docMk/>
            <pc:sldMk cId="2155185893" sldId="437"/>
            <ac:picMk id="12" creationId="{7C4A7721-4DE1-9DBE-AC48-924CBBDF31E1}"/>
          </ac:picMkLst>
        </pc:picChg>
        <pc:picChg chg="add del mod">
          <ac:chgData name="Rabindra Palikonda" userId="96012092-6250-497d-9f7c-2418959d3b8c" providerId="ADAL" clId="{5A55BE74-80A8-364C-8A75-A2DE06C7623F}" dt="2022-09-09T11:25:06.457" v="2038"/>
          <ac:picMkLst>
            <pc:docMk/>
            <pc:sldMk cId="2155185893" sldId="437"/>
            <ac:picMk id="13" creationId="{1B21C568-A40E-9E48-3F82-F695B62F901F}"/>
          </ac:picMkLst>
        </pc:picChg>
      </pc:sldChg>
      <pc:sldChg chg="addSp delSp modSp add del mod">
        <pc:chgData name="Rabindra Palikonda" userId="96012092-6250-497d-9f7c-2418959d3b8c" providerId="ADAL" clId="{5A55BE74-80A8-364C-8A75-A2DE06C7623F}" dt="2022-09-09T10:14:27.512" v="1747" actId="2696"/>
        <pc:sldMkLst>
          <pc:docMk/>
          <pc:sldMk cId="3534638008" sldId="437"/>
        </pc:sldMkLst>
        <pc:spChg chg="mod">
          <ac:chgData name="Rabindra Palikonda" userId="96012092-6250-497d-9f7c-2418959d3b8c" providerId="ADAL" clId="{5A55BE74-80A8-364C-8A75-A2DE06C7623F}" dt="2022-09-09T10:09:21.322" v="1698" actId="14100"/>
          <ac:spMkLst>
            <pc:docMk/>
            <pc:sldMk cId="3534638008" sldId="437"/>
            <ac:spMk id="2" creationId="{D055F21F-B3D3-4DEA-342F-93F04DF38741}"/>
          </ac:spMkLst>
        </pc:spChg>
        <pc:spChg chg="mod">
          <ac:chgData name="Rabindra Palikonda" userId="96012092-6250-497d-9f7c-2418959d3b8c" providerId="ADAL" clId="{5A55BE74-80A8-364C-8A75-A2DE06C7623F}" dt="2022-09-09T10:09:21.322" v="1698" actId="14100"/>
          <ac:spMkLst>
            <pc:docMk/>
            <pc:sldMk cId="3534638008" sldId="437"/>
            <ac:spMk id="3" creationId="{7D3BC2BD-E236-A489-5FFA-127F03E61F8E}"/>
          </ac:spMkLst>
        </pc:spChg>
        <pc:spChg chg="add del mod">
          <ac:chgData name="Rabindra Palikonda" userId="96012092-6250-497d-9f7c-2418959d3b8c" providerId="ADAL" clId="{5A55BE74-80A8-364C-8A75-A2DE06C7623F}" dt="2022-09-09T10:06:03.369" v="1677"/>
          <ac:spMkLst>
            <pc:docMk/>
            <pc:sldMk cId="3534638008" sldId="437"/>
            <ac:spMk id="6" creationId="{5E01AF15-8619-D5D2-3F62-50CF1A1EC6B2}"/>
          </ac:spMkLst>
        </pc:spChg>
        <pc:spChg chg="add del mod">
          <ac:chgData name="Rabindra Palikonda" userId="96012092-6250-497d-9f7c-2418959d3b8c" providerId="ADAL" clId="{5A55BE74-80A8-364C-8A75-A2DE06C7623F}" dt="2022-09-09T10:06:02.770" v="1675" actId="478"/>
          <ac:spMkLst>
            <pc:docMk/>
            <pc:sldMk cId="3534638008" sldId="437"/>
            <ac:spMk id="7" creationId="{6712317B-89B5-3D4A-6C87-A01EA894A193}"/>
          </ac:spMkLst>
        </pc:spChg>
        <pc:spChg chg="add del mod">
          <ac:chgData name="Rabindra Palikonda" userId="96012092-6250-497d-9f7c-2418959d3b8c" providerId="ADAL" clId="{5A55BE74-80A8-364C-8A75-A2DE06C7623F}" dt="2022-09-09T10:06:35.512" v="1682"/>
          <ac:spMkLst>
            <pc:docMk/>
            <pc:sldMk cId="3534638008" sldId="437"/>
            <ac:spMk id="8" creationId="{109EACE8-47B7-7C0D-458B-5576B21BEF49}"/>
          </ac:spMkLst>
        </pc:spChg>
        <pc:spChg chg="add mod">
          <ac:chgData name="Rabindra Palikonda" userId="96012092-6250-497d-9f7c-2418959d3b8c" providerId="ADAL" clId="{5A55BE74-80A8-364C-8A75-A2DE06C7623F}" dt="2022-09-09T10:09:39.211" v="1702" actId="20577"/>
          <ac:spMkLst>
            <pc:docMk/>
            <pc:sldMk cId="3534638008" sldId="437"/>
            <ac:spMk id="9" creationId="{FFC6AAF9-AAD0-434E-DD08-B2CA79EEC09E}"/>
          </ac:spMkLst>
        </pc:spChg>
        <pc:spChg chg="mod">
          <ac:chgData name="Rabindra Palikonda" userId="96012092-6250-497d-9f7c-2418959d3b8c" providerId="ADAL" clId="{5A55BE74-80A8-364C-8A75-A2DE06C7623F}" dt="2022-09-09T10:09:21.322" v="1698" actId="14100"/>
          <ac:spMkLst>
            <pc:docMk/>
            <pc:sldMk cId="3534638008" sldId="437"/>
            <ac:spMk id="22" creationId="{D99208AF-D8D1-0A7F-B9B8-15B43BA8E6D2}"/>
          </ac:spMkLst>
        </pc:spChg>
        <pc:picChg chg="mod">
          <ac:chgData name="Rabindra Palikonda" userId="96012092-6250-497d-9f7c-2418959d3b8c" providerId="ADAL" clId="{5A55BE74-80A8-364C-8A75-A2DE06C7623F}" dt="2022-09-09T10:09:21.322" v="1698" actId="14100"/>
          <ac:picMkLst>
            <pc:docMk/>
            <pc:sldMk cId="3534638008" sldId="437"/>
            <ac:picMk id="4" creationId="{74F06566-E22B-A360-799D-591C2C860E3C}"/>
          </ac:picMkLst>
        </pc:picChg>
        <pc:picChg chg="mod">
          <ac:chgData name="Rabindra Palikonda" userId="96012092-6250-497d-9f7c-2418959d3b8c" providerId="ADAL" clId="{5A55BE74-80A8-364C-8A75-A2DE06C7623F}" dt="2022-09-09T10:09:21.322" v="1698" actId="14100"/>
          <ac:picMkLst>
            <pc:docMk/>
            <pc:sldMk cId="3534638008" sldId="437"/>
            <ac:picMk id="5" creationId="{AF5C9623-B8A1-262C-B272-5BE0A8B35627}"/>
          </ac:picMkLst>
        </pc:picChg>
        <pc:picChg chg="mod">
          <ac:chgData name="Rabindra Palikonda" userId="96012092-6250-497d-9f7c-2418959d3b8c" providerId="ADAL" clId="{5A55BE74-80A8-364C-8A75-A2DE06C7623F}" dt="2022-09-09T10:09:21.322" v="1698" actId="14100"/>
          <ac:picMkLst>
            <pc:docMk/>
            <pc:sldMk cId="3534638008" sldId="437"/>
            <ac:picMk id="20" creationId="{2F44EFE9-5952-8E36-AE1A-39818FC8AB68}"/>
          </ac:picMkLst>
        </pc:picChg>
        <pc:picChg chg="mod">
          <ac:chgData name="Rabindra Palikonda" userId="96012092-6250-497d-9f7c-2418959d3b8c" providerId="ADAL" clId="{5A55BE74-80A8-364C-8A75-A2DE06C7623F}" dt="2022-09-09T10:09:21.322" v="1698" actId="14100"/>
          <ac:picMkLst>
            <pc:docMk/>
            <pc:sldMk cId="3534638008" sldId="437"/>
            <ac:picMk id="21" creationId="{8DA14B31-AAA4-22F2-0C1E-D53DE793C939}"/>
          </ac:picMkLst>
        </pc:picChg>
      </pc:sldChg>
      <pc:sldChg chg="add del">
        <pc:chgData name="Rabindra Palikonda" userId="96012092-6250-497d-9f7c-2418959d3b8c" providerId="ADAL" clId="{5A55BE74-80A8-364C-8A75-A2DE06C7623F}" dt="2022-09-09T09:53:27.287" v="1558" actId="2696"/>
        <pc:sldMkLst>
          <pc:docMk/>
          <pc:sldMk cId="256218074" sldId="438"/>
        </pc:sldMkLst>
      </pc:sldChg>
      <pc:sldChg chg="addSp delSp modSp new mod">
        <pc:chgData name="Rabindra Palikonda" userId="96012092-6250-497d-9f7c-2418959d3b8c" providerId="ADAL" clId="{5A55BE74-80A8-364C-8A75-A2DE06C7623F}" dt="2022-09-09T13:27:52.610" v="3993" actId="20577"/>
        <pc:sldMkLst>
          <pc:docMk/>
          <pc:sldMk cId="2528109228" sldId="438"/>
        </pc:sldMkLst>
        <pc:spChg chg="del">
          <ac:chgData name="Rabindra Palikonda" userId="96012092-6250-497d-9f7c-2418959d3b8c" providerId="ADAL" clId="{5A55BE74-80A8-364C-8A75-A2DE06C7623F}" dt="2022-09-09T11:27:58.572" v="2129" actId="478"/>
          <ac:spMkLst>
            <pc:docMk/>
            <pc:sldMk cId="2528109228" sldId="438"/>
            <ac:spMk id="2" creationId="{0DCDDCDF-B561-C3B8-F255-3A6C4D0357EB}"/>
          </ac:spMkLst>
        </pc:spChg>
        <pc:spChg chg="del">
          <ac:chgData name="Rabindra Palikonda" userId="96012092-6250-497d-9f7c-2418959d3b8c" providerId="ADAL" clId="{5A55BE74-80A8-364C-8A75-A2DE06C7623F}" dt="2022-09-09T11:28:01.933" v="2130" actId="478"/>
          <ac:spMkLst>
            <pc:docMk/>
            <pc:sldMk cId="2528109228" sldId="438"/>
            <ac:spMk id="3" creationId="{CBCC7A5C-EAC5-E085-0198-19A04ED148FB}"/>
          </ac:spMkLst>
        </pc:spChg>
        <pc:spChg chg="add mod">
          <ac:chgData name="Rabindra Palikonda" userId="96012092-6250-497d-9f7c-2418959d3b8c" providerId="ADAL" clId="{5A55BE74-80A8-364C-8A75-A2DE06C7623F}" dt="2022-09-09T13:13:23.018" v="3775" actId="14100"/>
          <ac:spMkLst>
            <pc:docMk/>
            <pc:sldMk cId="2528109228" sldId="438"/>
            <ac:spMk id="5" creationId="{61CC2710-288E-8C02-6163-E2685B0747BF}"/>
          </ac:spMkLst>
        </pc:spChg>
        <pc:spChg chg="add mod">
          <ac:chgData name="Rabindra Palikonda" userId="96012092-6250-497d-9f7c-2418959d3b8c" providerId="ADAL" clId="{5A55BE74-80A8-364C-8A75-A2DE06C7623F}" dt="2022-09-09T11:57:25.928" v="2389" actId="1076"/>
          <ac:spMkLst>
            <pc:docMk/>
            <pc:sldMk cId="2528109228" sldId="438"/>
            <ac:spMk id="6" creationId="{25FC895B-356A-258E-C0C9-7DF5818D9857}"/>
          </ac:spMkLst>
        </pc:spChg>
        <pc:spChg chg="add mod">
          <ac:chgData name="Rabindra Palikonda" userId="96012092-6250-497d-9f7c-2418959d3b8c" providerId="ADAL" clId="{5A55BE74-80A8-364C-8A75-A2DE06C7623F}" dt="2022-09-09T13:25:04.598" v="3930" actId="207"/>
          <ac:spMkLst>
            <pc:docMk/>
            <pc:sldMk cId="2528109228" sldId="438"/>
            <ac:spMk id="7" creationId="{FD527DBB-A19D-3B5E-DE68-D2D3F856161A}"/>
          </ac:spMkLst>
        </pc:spChg>
        <pc:spChg chg="add mod">
          <ac:chgData name="Rabindra Palikonda" userId="96012092-6250-497d-9f7c-2418959d3b8c" providerId="ADAL" clId="{5A55BE74-80A8-364C-8A75-A2DE06C7623F}" dt="2022-09-09T13:27:52.610" v="3993" actId="20577"/>
          <ac:spMkLst>
            <pc:docMk/>
            <pc:sldMk cId="2528109228" sldId="438"/>
            <ac:spMk id="8" creationId="{D479BB32-A45C-85D0-89DB-C8D93C19C9E0}"/>
          </ac:spMkLst>
        </pc:spChg>
        <pc:spChg chg="add mod">
          <ac:chgData name="Rabindra Palikonda" userId="96012092-6250-497d-9f7c-2418959d3b8c" providerId="ADAL" clId="{5A55BE74-80A8-364C-8A75-A2DE06C7623F}" dt="2022-09-09T13:25:04.598" v="3930" actId="207"/>
          <ac:spMkLst>
            <pc:docMk/>
            <pc:sldMk cId="2528109228" sldId="438"/>
            <ac:spMk id="10" creationId="{386EBDE0-070B-C46D-3F5B-420D537A9D55}"/>
          </ac:spMkLst>
        </pc:spChg>
        <pc:spChg chg="add del mod">
          <ac:chgData name="Rabindra Palikonda" userId="96012092-6250-497d-9f7c-2418959d3b8c" providerId="ADAL" clId="{5A55BE74-80A8-364C-8A75-A2DE06C7623F}" dt="2022-09-09T13:21:37.967" v="3868" actId="478"/>
          <ac:spMkLst>
            <pc:docMk/>
            <pc:sldMk cId="2528109228" sldId="438"/>
            <ac:spMk id="11" creationId="{D5E0AE67-D09C-183D-C038-95BFC141A209}"/>
          </ac:spMkLst>
        </pc:spChg>
        <pc:spChg chg="add del mod">
          <ac:chgData name="Rabindra Palikonda" userId="96012092-6250-497d-9f7c-2418959d3b8c" providerId="ADAL" clId="{5A55BE74-80A8-364C-8A75-A2DE06C7623F}" dt="2022-09-09T13:21:59.182" v="3873"/>
          <ac:spMkLst>
            <pc:docMk/>
            <pc:sldMk cId="2528109228" sldId="438"/>
            <ac:spMk id="12" creationId="{079E1FE0-7406-B7FA-8822-6377129613E2}"/>
          </ac:spMkLst>
        </pc:spChg>
        <pc:spChg chg="add del mod">
          <ac:chgData name="Rabindra Palikonda" userId="96012092-6250-497d-9f7c-2418959d3b8c" providerId="ADAL" clId="{5A55BE74-80A8-364C-8A75-A2DE06C7623F}" dt="2022-09-09T13:23:11.945" v="3890"/>
          <ac:spMkLst>
            <pc:docMk/>
            <pc:sldMk cId="2528109228" sldId="438"/>
            <ac:spMk id="13" creationId="{1AAD9F66-4745-E617-C123-D5550A74FFCB}"/>
          </ac:spMkLst>
        </pc:spChg>
        <pc:spChg chg="add del mod">
          <ac:chgData name="Rabindra Palikonda" userId="96012092-6250-497d-9f7c-2418959d3b8c" providerId="ADAL" clId="{5A55BE74-80A8-364C-8A75-A2DE06C7623F}" dt="2022-09-09T13:23:10.039" v="3888" actId="478"/>
          <ac:spMkLst>
            <pc:docMk/>
            <pc:sldMk cId="2528109228" sldId="438"/>
            <ac:spMk id="14" creationId="{BB9DA124-E549-1D32-229D-4D981741073D}"/>
          </ac:spMkLst>
        </pc:spChg>
        <pc:graphicFrameChg chg="add mod modGraphic">
          <ac:chgData name="Rabindra Palikonda" userId="96012092-6250-497d-9f7c-2418959d3b8c" providerId="ADAL" clId="{5A55BE74-80A8-364C-8A75-A2DE06C7623F}" dt="2022-09-09T13:24:50.506" v="3928" actId="1036"/>
          <ac:graphicFrameMkLst>
            <pc:docMk/>
            <pc:sldMk cId="2528109228" sldId="438"/>
            <ac:graphicFrameMk id="4" creationId="{E53313A8-4D14-E7C4-79D2-AFB19CAB3321}"/>
          </ac:graphicFrameMkLst>
        </pc:graphicFrameChg>
        <pc:graphicFrameChg chg="add mod modGraphic">
          <ac:chgData name="Rabindra Palikonda" userId="96012092-6250-497d-9f7c-2418959d3b8c" providerId="ADAL" clId="{5A55BE74-80A8-364C-8A75-A2DE06C7623F}" dt="2022-09-09T13:24:50.506" v="3928" actId="1036"/>
          <ac:graphicFrameMkLst>
            <pc:docMk/>
            <pc:sldMk cId="2528109228" sldId="438"/>
            <ac:graphicFrameMk id="9" creationId="{234F12AD-853E-47EF-E567-697C08886A0B}"/>
          </ac:graphicFrameMkLst>
        </pc:graphicFrameChg>
      </pc:sldChg>
      <pc:sldChg chg="addSp delSp modSp new mod">
        <pc:chgData name="Rabindra Palikonda" userId="96012092-6250-497d-9f7c-2418959d3b8c" providerId="ADAL" clId="{5A55BE74-80A8-364C-8A75-A2DE06C7623F}" dt="2022-09-09T15:59:08.373" v="4405" actId="20577"/>
        <pc:sldMkLst>
          <pc:docMk/>
          <pc:sldMk cId="2094811199" sldId="439"/>
        </pc:sldMkLst>
        <pc:spChg chg="del">
          <ac:chgData name="Rabindra Palikonda" userId="96012092-6250-497d-9f7c-2418959d3b8c" providerId="ADAL" clId="{5A55BE74-80A8-364C-8A75-A2DE06C7623F}" dt="2022-09-09T13:34:16.107" v="4032" actId="478"/>
          <ac:spMkLst>
            <pc:docMk/>
            <pc:sldMk cId="2094811199" sldId="439"/>
            <ac:spMk id="2" creationId="{7F719C0E-01E6-240D-F458-798F010FBA27}"/>
          </ac:spMkLst>
        </pc:spChg>
        <pc:spChg chg="del">
          <ac:chgData name="Rabindra Palikonda" userId="96012092-6250-497d-9f7c-2418959d3b8c" providerId="ADAL" clId="{5A55BE74-80A8-364C-8A75-A2DE06C7623F}" dt="2022-09-09T13:34:19.519" v="4033" actId="478"/>
          <ac:spMkLst>
            <pc:docMk/>
            <pc:sldMk cId="2094811199" sldId="439"/>
            <ac:spMk id="3" creationId="{C5A47BA3-A86D-4D38-A809-5417EF362E2F}"/>
          </ac:spMkLst>
        </pc:spChg>
        <pc:spChg chg="add del mod">
          <ac:chgData name="Rabindra Palikonda" userId="96012092-6250-497d-9f7c-2418959d3b8c" providerId="ADAL" clId="{5A55BE74-80A8-364C-8A75-A2DE06C7623F}" dt="2022-09-09T13:47:43.092" v="4157" actId="478"/>
          <ac:spMkLst>
            <pc:docMk/>
            <pc:sldMk cId="2094811199" sldId="439"/>
            <ac:spMk id="4" creationId="{FB7E130D-9CC4-F2C2-D9DA-D51F54325F45}"/>
          </ac:spMkLst>
        </pc:spChg>
        <pc:spChg chg="add mod">
          <ac:chgData name="Rabindra Palikonda" userId="96012092-6250-497d-9f7c-2418959d3b8c" providerId="ADAL" clId="{5A55BE74-80A8-364C-8A75-A2DE06C7623F}" dt="2022-09-09T15:59:08.373" v="4405" actId="20577"/>
          <ac:spMkLst>
            <pc:docMk/>
            <pc:sldMk cId="2094811199" sldId="439"/>
            <ac:spMk id="5" creationId="{E9F9CE22-C543-8BAE-5830-53803678A953}"/>
          </ac:spMkLst>
        </pc:spChg>
      </pc:sldChg>
      <pc:sldChg chg="new del">
        <pc:chgData name="Rabindra Palikonda" userId="96012092-6250-497d-9f7c-2418959d3b8c" providerId="ADAL" clId="{5A55BE74-80A8-364C-8A75-A2DE06C7623F}" dt="2022-09-09T13:36:14.745" v="4043" actId="680"/>
        <pc:sldMkLst>
          <pc:docMk/>
          <pc:sldMk cId="464410260" sldId="440"/>
        </pc:sldMkLst>
      </pc:sldChg>
      <pc:sldChg chg="addSp delSp modSp new mod">
        <pc:chgData name="Rabindra Palikonda" userId="96012092-6250-497d-9f7c-2418959d3b8c" providerId="ADAL" clId="{5A55BE74-80A8-364C-8A75-A2DE06C7623F}" dt="2022-09-09T13:53:16.796" v="4222" actId="20577"/>
        <pc:sldMkLst>
          <pc:docMk/>
          <pc:sldMk cId="3155669204" sldId="440"/>
        </pc:sldMkLst>
        <pc:spChg chg="del">
          <ac:chgData name="Rabindra Palikonda" userId="96012092-6250-497d-9f7c-2418959d3b8c" providerId="ADAL" clId="{5A55BE74-80A8-364C-8A75-A2DE06C7623F}" dt="2022-09-09T13:40:32.614" v="4122" actId="478"/>
          <ac:spMkLst>
            <pc:docMk/>
            <pc:sldMk cId="3155669204" sldId="440"/>
            <ac:spMk id="2" creationId="{FDB31B36-E38D-2324-854A-9FA503608BD1}"/>
          </ac:spMkLst>
        </pc:spChg>
        <pc:spChg chg="del">
          <ac:chgData name="Rabindra Palikonda" userId="96012092-6250-497d-9f7c-2418959d3b8c" providerId="ADAL" clId="{5A55BE74-80A8-364C-8A75-A2DE06C7623F}" dt="2022-09-09T13:40:35.964" v="4123" actId="478"/>
          <ac:spMkLst>
            <pc:docMk/>
            <pc:sldMk cId="3155669204" sldId="440"/>
            <ac:spMk id="3" creationId="{D2E8F797-6F79-12F8-0515-B18874C90882}"/>
          </ac:spMkLst>
        </pc:spChg>
        <pc:spChg chg="add del mod">
          <ac:chgData name="Rabindra Palikonda" userId="96012092-6250-497d-9f7c-2418959d3b8c" providerId="ADAL" clId="{5A55BE74-80A8-364C-8A75-A2DE06C7623F}" dt="2022-09-09T13:48:55.092" v="4175" actId="478"/>
          <ac:spMkLst>
            <pc:docMk/>
            <pc:sldMk cId="3155669204" sldId="440"/>
            <ac:spMk id="5" creationId="{D82FD888-2AA0-EEB9-68A8-2F9CFB28AB13}"/>
          </ac:spMkLst>
        </pc:spChg>
        <pc:spChg chg="add del mod">
          <ac:chgData name="Rabindra Palikonda" userId="96012092-6250-497d-9f7c-2418959d3b8c" providerId="ADAL" clId="{5A55BE74-80A8-364C-8A75-A2DE06C7623F}" dt="2022-09-09T13:49:36.532" v="4179" actId="478"/>
          <ac:spMkLst>
            <pc:docMk/>
            <pc:sldMk cId="3155669204" sldId="440"/>
            <ac:spMk id="6" creationId="{D3725846-E683-FBAD-72B2-6F3FBD587C64}"/>
          </ac:spMkLst>
        </pc:spChg>
        <pc:spChg chg="add mod">
          <ac:chgData name="Rabindra Palikonda" userId="96012092-6250-497d-9f7c-2418959d3b8c" providerId="ADAL" clId="{5A55BE74-80A8-364C-8A75-A2DE06C7623F}" dt="2022-09-09T13:53:16.796" v="4222" actId="20577"/>
          <ac:spMkLst>
            <pc:docMk/>
            <pc:sldMk cId="3155669204" sldId="440"/>
            <ac:spMk id="7" creationId="{7E3BE483-77A9-D0FD-8CD3-27441102BD94}"/>
          </ac:spMkLst>
        </pc:spChg>
      </pc:sldChg>
      <pc:sldChg chg="delSp modSp new mod">
        <pc:chgData name="Rabindra Palikonda" userId="96012092-6250-497d-9f7c-2418959d3b8c" providerId="ADAL" clId="{5A55BE74-80A8-364C-8A75-A2DE06C7623F}" dt="2022-09-09T13:52:43.485" v="4213" actId="1076"/>
        <pc:sldMkLst>
          <pc:docMk/>
          <pc:sldMk cId="1558376657" sldId="441"/>
        </pc:sldMkLst>
        <pc:spChg chg="mod">
          <ac:chgData name="Rabindra Palikonda" userId="96012092-6250-497d-9f7c-2418959d3b8c" providerId="ADAL" clId="{5A55BE74-80A8-364C-8A75-A2DE06C7623F}" dt="2022-09-09T13:52:43.485" v="4213" actId="1076"/>
          <ac:spMkLst>
            <pc:docMk/>
            <pc:sldMk cId="1558376657" sldId="441"/>
            <ac:spMk id="2" creationId="{CA27B25E-005F-AEF8-44BD-1D90084DCEE9}"/>
          </ac:spMkLst>
        </pc:spChg>
        <pc:spChg chg="del">
          <ac:chgData name="Rabindra Palikonda" userId="96012092-6250-497d-9f7c-2418959d3b8c" providerId="ADAL" clId="{5A55BE74-80A8-364C-8A75-A2DE06C7623F}" dt="2022-09-09T13:52:25.925" v="4211" actId="478"/>
          <ac:spMkLst>
            <pc:docMk/>
            <pc:sldMk cId="1558376657" sldId="441"/>
            <ac:spMk id="3" creationId="{C00EA05D-AA2C-4A5E-DB84-C0169B5E1A19}"/>
          </ac:spMkLst>
        </pc:spChg>
      </pc:sldChg>
      <pc:sldMasterChg chg="modSldLayout">
        <pc:chgData name="Rabindra Palikonda" userId="96012092-6250-497d-9f7c-2418959d3b8c" providerId="ADAL" clId="{5A55BE74-80A8-364C-8A75-A2DE06C7623F}" dt="2022-09-09T15:47:13.065" v="4333"/>
        <pc:sldMasterMkLst>
          <pc:docMk/>
          <pc:sldMasterMk cId="3148977738" sldId="2147483648"/>
        </pc:sldMasterMkLst>
        <pc:sldLayoutChg chg="addSp delSp modSp mod">
          <pc:chgData name="Rabindra Palikonda" userId="96012092-6250-497d-9f7c-2418959d3b8c" providerId="ADAL" clId="{5A55BE74-80A8-364C-8A75-A2DE06C7623F}" dt="2022-09-09T15:47:13.065" v="4333"/>
          <pc:sldLayoutMkLst>
            <pc:docMk/>
            <pc:sldMasterMk cId="3148977738" sldId="2147483648"/>
            <pc:sldLayoutMk cId="1905743517" sldId="2147483649"/>
          </pc:sldLayoutMkLst>
          <pc:spChg chg="del">
            <ac:chgData name="Rabindra Palikonda" userId="96012092-6250-497d-9f7c-2418959d3b8c" providerId="ADAL" clId="{5A55BE74-80A8-364C-8A75-A2DE06C7623F}" dt="2022-09-09T15:46:53.452" v="4330" actId="478"/>
            <ac:spMkLst>
              <pc:docMk/>
              <pc:sldMasterMk cId="3148977738" sldId="2147483648"/>
              <pc:sldLayoutMk cId="1905743517" sldId="2147483649"/>
              <ac:spMk id="2" creationId="{128FD6DB-0B08-DB36-8F21-A903F8068294}"/>
            </ac:spMkLst>
          </pc:spChg>
          <pc:spChg chg="del">
            <ac:chgData name="Rabindra Palikonda" userId="96012092-6250-497d-9f7c-2418959d3b8c" providerId="ADAL" clId="{5A55BE74-80A8-364C-8A75-A2DE06C7623F}" dt="2022-09-09T15:46:55.565" v="4331" actId="478"/>
            <ac:spMkLst>
              <pc:docMk/>
              <pc:sldMasterMk cId="3148977738" sldId="2147483648"/>
              <pc:sldLayoutMk cId="1905743517" sldId="2147483649"/>
              <ac:spMk id="3" creationId="{FDF67C33-6292-24BD-BA37-95200D80203E}"/>
            </ac:spMkLst>
          </pc:spChg>
          <pc:picChg chg="add mod">
            <ac:chgData name="Rabindra Palikonda" userId="96012092-6250-497d-9f7c-2418959d3b8c" providerId="ADAL" clId="{5A55BE74-80A8-364C-8A75-A2DE06C7623F}" dt="2022-09-09T15:46:57.062" v="4332"/>
            <ac:picMkLst>
              <pc:docMk/>
              <pc:sldMasterMk cId="3148977738" sldId="2147483648"/>
              <pc:sldLayoutMk cId="1905743517" sldId="2147483649"/>
              <ac:picMk id="7" creationId="{0ADB01C5-6B84-932E-8818-2B0E0215D7D4}"/>
            </ac:picMkLst>
          </pc:picChg>
          <pc:picChg chg="add mod">
            <ac:chgData name="Rabindra Palikonda" userId="96012092-6250-497d-9f7c-2418959d3b8c" providerId="ADAL" clId="{5A55BE74-80A8-364C-8A75-A2DE06C7623F}" dt="2022-09-09T15:47:13.065" v="4333"/>
            <ac:picMkLst>
              <pc:docMk/>
              <pc:sldMasterMk cId="3148977738" sldId="2147483648"/>
              <pc:sldLayoutMk cId="1905743517" sldId="2147483649"/>
              <ac:picMk id="8" creationId="{DD765129-864E-8B52-92B9-6700E51B052A}"/>
            </ac:picMkLst>
          </pc:picChg>
        </pc:sldLayoutChg>
      </pc:sldMasterChg>
    </pc:docChg>
  </pc:docChgLst>
  <pc:docChgLst>
    <pc:chgData name="Rabindra Palikonda" userId="96012092-6250-497d-9f7c-2418959d3b8c" providerId="ADAL" clId="{0D485883-14AB-344A-9848-E5F9BFD02A6D}"/>
    <pc:docChg chg="custSel addSld modSld">
      <pc:chgData name="Rabindra Palikonda" userId="96012092-6250-497d-9f7c-2418959d3b8c" providerId="ADAL" clId="{0D485883-14AB-344A-9848-E5F9BFD02A6D}" dt="2022-09-08T22:56:57.177" v="228" actId="255"/>
      <pc:docMkLst>
        <pc:docMk/>
      </pc:docMkLst>
      <pc:sldChg chg="modSp mod">
        <pc:chgData name="Rabindra Palikonda" userId="96012092-6250-497d-9f7c-2418959d3b8c" providerId="ADAL" clId="{0D485883-14AB-344A-9848-E5F9BFD02A6D}" dt="2022-09-08T14:54:36.682" v="2" actId="20577"/>
        <pc:sldMkLst>
          <pc:docMk/>
          <pc:sldMk cId="3684243294" sldId="256"/>
        </pc:sldMkLst>
        <pc:spChg chg="mod">
          <ac:chgData name="Rabindra Palikonda" userId="96012092-6250-497d-9f7c-2418959d3b8c" providerId="ADAL" clId="{0D485883-14AB-344A-9848-E5F9BFD02A6D}" dt="2022-09-08T14:54:36.682" v="2" actId="20577"/>
          <ac:spMkLst>
            <pc:docMk/>
            <pc:sldMk cId="3684243294" sldId="256"/>
            <ac:spMk id="5" creationId="{A6CA5441-653E-06D6-4228-78F5EB4F91FD}"/>
          </ac:spMkLst>
        </pc:spChg>
      </pc:sldChg>
      <pc:sldChg chg="delSp modSp mod">
        <pc:chgData name="Rabindra Palikonda" userId="96012092-6250-497d-9f7c-2418959d3b8c" providerId="ADAL" clId="{0D485883-14AB-344A-9848-E5F9BFD02A6D}" dt="2022-09-08T17:52:16.930" v="9" actId="20577"/>
        <pc:sldMkLst>
          <pc:docMk/>
          <pc:sldMk cId="1525571614" sldId="257"/>
        </pc:sldMkLst>
        <pc:spChg chg="mod">
          <ac:chgData name="Rabindra Palikonda" userId="96012092-6250-497d-9f7c-2418959d3b8c" providerId="ADAL" clId="{0D485883-14AB-344A-9848-E5F9BFD02A6D}" dt="2022-09-08T17:52:16.930" v="9" actId="20577"/>
          <ac:spMkLst>
            <pc:docMk/>
            <pc:sldMk cId="1525571614" sldId="257"/>
            <ac:spMk id="2" creationId="{7F653D5E-7736-1039-9FEF-5978F31FBA64}"/>
          </ac:spMkLst>
        </pc:spChg>
        <pc:spChg chg="del">
          <ac:chgData name="Rabindra Palikonda" userId="96012092-6250-497d-9f7c-2418959d3b8c" providerId="ADAL" clId="{0D485883-14AB-344A-9848-E5F9BFD02A6D}" dt="2022-09-08T17:47:08.951" v="3" actId="478"/>
          <ac:spMkLst>
            <pc:docMk/>
            <pc:sldMk cId="1525571614" sldId="257"/>
            <ac:spMk id="3" creationId="{BF1C1E18-D6B1-4CAF-E29B-4CD21ACEB674}"/>
          </ac:spMkLst>
        </pc:spChg>
      </pc:sldChg>
      <pc:sldChg chg="delSp modSp add mod">
        <pc:chgData name="Rabindra Palikonda" userId="96012092-6250-497d-9f7c-2418959d3b8c" providerId="ADAL" clId="{0D485883-14AB-344A-9848-E5F9BFD02A6D}" dt="2022-09-08T22:56:57.177" v="228" actId="255"/>
        <pc:sldMkLst>
          <pc:docMk/>
          <pc:sldMk cId="3417122208" sldId="416"/>
        </pc:sldMkLst>
        <pc:spChg chg="mod">
          <ac:chgData name="Rabindra Palikonda" userId="96012092-6250-497d-9f7c-2418959d3b8c" providerId="ADAL" clId="{0D485883-14AB-344A-9848-E5F9BFD02A6D}" dt="2022-09-08T22:54:55.650" v="209" actId="207"/>
          <ac:spMkLst>
            <pc:docMk/>
            <pc:sldMk cId="3417122208" sldId="416"/>
            <ac:spMk id="2" creationId="{3C7A4E02-F2FF-0C40-BF29-3F8D3D89D385}"/>
          </ac:spMkLst>
        </pc:spChg>
        <pc:spChg chg="del mod">
          <ac:chgData name="Rabindra Palikonda" userId="96012092-6250-497d-9f7c-2418959d3b8c" providerId="ADAL" clId="{0D485883-14AB-344A-9848-E5F9BFD02A6D}" dt="2022-09-08T22:55:51.251" v="212" actId="478"/>
          <ac:spMkLst>
            <pc:docMk/>
            <pc:sldMk cId="3417122208" sldId="416"/>
            <ac:spMk id="9" creationId="{30F1E7DF-D6B3-4743-B3E6-BC9077CC4B6A}"/>
          </ac:spMkLst>
        </pc:spChg>
        <pc:graphicFrameChg chg="modGraphic">
          <ac:chgData name="Rabindra Palikonda" userId="96012092-6250-497d-9f7c-2418959d3b8c" providerId="ADAL" clId="{0D485883-14AB-344A-9848-E5F9BFD02A6D}" dt="2022-09-08T22:56:57.177" v="228" actId="255"/>
          <ac:graphicFrameMkLst>
            <pc:docMk/>
            <pc:sldMk cId="3417122208" sldId="416"/>
            <ac:graphicFrameMk id="5" creationId="{0BE30B5F-D6B7-C24E-9FDB-77CC240E61FD}"/>
          </ac:graphicFrameMkLst>
        </pc:graphicFrameChg>
      </pc:sldChg>
      <pc:sldChg chg="modSp">
        <pc:chgData name="Rabindra Palikonda" userId="96012092-6250-497d-9f7c-2418959d3b8c" providerId="ADAL" clId="{0D485883-14AB-344A-9848-E5F9BFD02A6D}" dt="2022-09-08T20:42:11.743" v="13" actId="207"/>
        <pc:sldMkLst>
          <pc:docMk/>
          <pc:sldMk cId="320442774" sldId="420"/>
        </pc:sldMkLst>
        <pc:spChg chg="mod">
          <ac:chgData name="Rabindra Palikonda" userId="96012092-6250-497d-9f7c-2418959d3b8c" providerId="ADAL" clId="{0D485883-14AB-344A-9848-E5F9BFD02A6D}" dt="2022-09-08T20:42:11.743" v="13" actId="207"/>
          <ac:spMkLst>
            <pc:docMk/>
            <pc:sldMk cId="320442774" sldId="420"/>
            <ac:spMk id="95" creationId="{C7D9CE75-991C-4C45-84C3-16A55085783F}"/>
          </ac:spMkLst>
        </pc:spChg>
        <pc:spChg chg="mod">
          <ac:chgData name="Rabindra Palikonda" userId="96012092-6250-497d-9f7c-2418959d3b8c" providerId="ADAL" clId="{0D485883-14AB-344A-9848-E5F9BFD02A6D}" dt="2022-09-08T20:42:11.743" v="13" actId="207"/>
          <ac:spMkLst>
            <pc:docMk/>
            <pc:sldMk cId="320442774" sldId="420"/>
            <ac:spMk id="4097" creationId="{323ECFAC-78E2-0C40-B771-57981DE65A6B}"/>
          </ac:spMkLst>
        </pc:spChg>
        <pc:grpChg chg="mod">
          <ac:chgData name="Rabindra Palikonda" userId="96012092-6250-497d-9f7c-2418959d3b8c" providerId="ADAL" clId="{0D485883-14AB-344A-9848-E5F9BFD02A6D}" dt="2022-09-08T20:42:11.743" v="13" actId="207"/>
          <ac:grpSpMkLst>
            <pc:docMk/>
            <pc:sldMk cId="320442774" sldId="420"/>
            <ac:grpSpMk id="99" creationId="{2B926595-9B3C-C542-B24C-DAEBB8E4442E}"/>
          </ac:grpSpMkLst>
        </pc:grpChg>
        <pc:grpChg chg="mod">
          <ac:chgData name="Rabindra Palikonda" userId="96012092-6250-497d-9f7c-2418959d3b8c" providerId="ADAL" clId="{0D485883-14AB-344A-9848-E5F9BFD02A6D}" dt="2022-09-08T20:42:11.743" v="13" actId="207"/>
          <ac:grpSpMkLst>
            <pc:docMk/>
            <pc:sldMk cId="320442774" sldId="420"/>
            <ac:grpSpMk id="241" creationId="{EE2922CC-FEA5-9C4A-B9F9-D136E15DCCD0}"/>
          </ac:grpSpMkLst>
        </pc:grpChg>
        <pc:grpChg chg="mod">
          <ac:chgData name="Rabindra Palikonda" userId="96012092-6250-497d-9f7c-2418959d3b8c" providerId="ADAL" clId="{0D485883-14AB-344A-9848-E5F9BFD02A6D}" dt="2022-09-08T20:42:11.743" v="13" actId="207"/>
          <ac:grpSpMkLst>
            <pc:docMk/>
            <pc:sldMk cId="320442774" sldId="420"/>
            <ac:grpSpMk id="4098" creationId="{15DCB1F3-90DE-974F-9087-8D4E85E62D29}"/>
          </ac:grpSpMkLst>
        </pc:grpChg>
        <pc:graphicFrameChg chg="mod">
          <ac:chgData name="Rabindra Palikonda" userId="96012092-6250-497d-9f7c-2418959d3b8c" providerId="ADAL" clId="{0D485883-14AB-344A-9848-E5F9BFD02A6D}" dt="2022-09-08T20:42:11.743" v="13" actId="207"/>
          <ac:graphicFrameMkLst>
            <pc:docMk/>
            <pc:sldMk cId="320442774" sldId="420"/>
            <ac:graphicFrameMk id="240" creationId="{E2338C5F-26DA-E04B-93B4-EFEFB2CE3719}"/>
          </ac:graphicFrameMkLst>
        </pc:graphicFrameChg>
        <pc:cxnChg chg="mod">
          <ac:chgData name="Rabindra Palikonda" userId="96012092-6250-497d-9f7c-2418959d3b8c" providerId="ADAL" clId="{0D485883-14AB-344A-9848-E5F9BFD02A6D}" dt="2022-09-08T20:42:11.743" v="13" actId="207"/>
          <ac:cxnSpMkLst>
            <pc:docMk/>
            <pc:sldMk cId="320442774" sldId="420"/>
            <ac:cxnSpMk id="20" creationId="{20ACAEE9-3E12-BB48-B551-90BCD7B4FB57}"/>
          </ac:cxnSpMkLst>
        </pc:cxnChg>
      </pc:sldChg>
      <pc:sldChg chg="modSp mod">
        <pc:chgData name="Rabindra Palikonda" userId="96012092-6250-497d-9f7c-2418959d3b8c" providerId="ADAL" clId="{0D485883-14AB-344A-9848-E5F9BFD02A6D}" dt="2022-09-08T20:42:32.917" v="15" actId="14100"/>
        <pc:sldMkLst>
          <pc:docMk/>
          <pc:sldMk cId="1460927910" sldId="423"/>
        </pc:sldMkLst>
        <pc:spChg chg="mod">
          <ac:chgData name="Rabindra Palikonda" userId="96012092-6250-497d-9f7c-2418959d3b8c" providerId="ADAL" clId="{0D485883-14AB-344A-9848-E5F9BFD02A6D}" dt="2022-09-08T20:42:24.958" v="14" actId="207"/>
          <ac:spMkLst>
            <pc:docMk/>
            <pc:sldMk cId="1460927910" sldId="423"/>
            <ac:spMk id="95" creationId="{02C8E9AB-61E0-8445-975D-B59FA53EC20B}"/>
          </ac:spMkLst>
        </pc:spChg>
        <pc:spChg chg="mod">
          <ac:chgData name="Rabindra Palikonda" userId="96012092-6250-497d-9f7c-2418959d3b8c" providerId="ADAL" clId="{0D485883-14AB-344A-9848-E5F9BFD02A6D}" dt="2022-09-08T20:42:24.958" v="14" actId="207"/>
          <ac:spMkLst>
            <pc:docMk/>
            <pc:sldMk cId="1460927910" sldId="423"/>
            <ac:spMk id="4097" creationId="{323ECFAC-78E2-0C40-B771-57981DE65A6B}"/>
          </ac:spMkLst>
        </pc:spChg>
        <pc:grpChg chg="mod">
          <ac:chgData name="Rabindra Palikonda" userId="96012092-6250-497d-9f7c-2418959d3b8c" providerId="ADAL" clId="{0D485883-14AB-344A-9848-E5F9BFD02A6D}" dt="2022-09-08T20:42:24.958" v="14" actId="207"/>
          <ac:grpSpMkLst>
            <pc:docMk/>
            <pc:sldMk cId="1460927910" sldId="423"/>
            <ac:grpSpMk id="97" creationId="{CB791DF5-EDAB-184A-B41F-9F22E432965F}"/>
          </ac:grpSpMkLst>
        </pc:grpChg>
        <pc:grpChg chg="mod">
          <ac:chgData name="Rabindra Palikonda" userId="96012092-6250-497d-9f7c-2418959d3b8c" providerId="ADAL" clId="{0D485883-14AB-344A-9848-E5F9BFD02A6D}" dt="2022-09-08T20:42:24.958" v="14" actId="207"/>
          <ac:grpSpMkLst>
            <pc:docMk/>
            <pc:sldMk cId="1460927910" sldId="423"/>
            <ac:grpSpMk id="99" creationId="{2B926595-9B3C-C542-B24C-DAEBB8E4442E}"/>
          </ac:grpSpMkLst>
        </pc:grpChg>
        <pc:grpChg chg="mod">
          <ac:chgData name="Rabindra Palikonda" userId="96012092-6250-497d-9f7c-2418959d3b8c" providerId="ADAL" clId="{0D485883-14AB-344A-9848-E5F9BFD02A6D}" dt="2022-09-08T20:42:24.958" v="14" actId="207"/>
          <ac:grpSpMkLst>
            <pc:docMk/>
            <pc:sldMk cId="1460927910" sldId="423"/>
            <ac:grpSpMk id="4098" creationId="{15DCB1F3-90DE-974F-9087-8D4E85E62D29}"/>
          </ac:grpSpMkLst>
        </pc:grpChg>
        <pc:graphicFrameChg chg="mod">
          <ac:chgData name="Rabindra Palikonda" userId="96012092-6250-497d-9f7c-2418959d3b8c" providerId="ADAL" clId="{0D485883-14AB-344A-9848-E5F9BFD02A6D}" dt="2022-09-08T20:42:24.958" v="14" actId="207"/>
          <ac:graphicFrameMkLst>
            <pc:docMk/>
            <pc:sldMk cId="1460927910" sldId="423"/>
            <ac:graphicFrameMk id="96" creationId="{AF6D9D21-4C96-F04D-8446-A34BC5CC0E77}"/>
          </ac:graphicFrameMkLst>
        </pc:graphicFrameChg>
        <pc:cxnChg chg="mod">
          <ac:chgData name="Rabindra Palikonda" userId="96012092-6250-497d-9f7c-2418959d3b8c" providerId="ADAL" clId="{0D485883-14AB-344A-9848-E5F9BFD02A6D}" dt="2022-09-08T20:42:32.917" v="15" actId="14100"/>
          <ac:cxnSpMkLst>
            <pc:docMk/>
            <pc:sldMk cId="1460927910" sldId="423"/>
            <ac:cxnSpMk id="20" creationId="{20ACAEE9-3E12-BB48-B551-90BCD7B4FB57}"/>
          </ac:cxnSpMkLst>
        </pc:cxnChg>
      </pc:sldChg>
      <pc:sldChg chg="delSp mod">
        <pc:chgData name="Rabindra Palikonda" userId="96012092-6250-497d-9f7c-2418959d3b8c" providerId="ADAL" clId="{0D485883-14AB-344A-9848-E5F9BFD02A6D}" dt="2022-09-08T14:18:44.389" v="0" actId="478"/>
        <pc:sldMkLst>
          <pc:docMk/>
          <pc:sldMk cId="1603323781" sldId="426"/>
        </pc:sldMkLst>
        <pc:spChg chg="del">
          <ac:chgData name="Rabindra Palikonda" userId="96012092-6250-497d-9f7c-2418959d3b8c" providerId="ADAL" clId="{0D485883-14AB-344A-9848-E5F9BFD02A6D}" dt="2022-09-08T14:18:44.389" v="0" actId="478"/>
          <ac:spMkLst>
            <pc:docMk/>
            <pc:sldMk cId="1603323781" sldId="426"/>
            <ac:spMk id="3" creationId="{BF1C1E18-D6B1-4CAF-E29B-4CD21ACEB674}"/>
          </ac:spMkLst>
        </pc:spChg>
      </pc:sldChg>
      <pc:sldChg chg="addSp delSp modSp new mod">
        <pc:chgData name="Rabindra Palikonda" userId="96012092-6250-497d-9f7c-2418959d3b8c" providerId="ADAL" clId="{0D485883-14AB-344A-9848-E5F9BFD02A6D}" dt="2022-09-08T22:53:53.730" v="206"/>
        <pc:sldMkLst>
          <pc:docMk/>
          <pc:sldMk cId="2978918704" sldId="428"/>
        </pc:sldMkLst>
        <pc:spChg chg="del">
          <ac:chgData name="Rabindra Palikonda" userId="96012092-6250-497d-9f7c-2418959d3b8c" providerId="ADAL" clId="{0D485883-14AB-344A-9848-E5F9BFD02A6D}" dt="2022-09-08T17:52:43.538" v="12" actId="478"/>
          <ac:spMkLst>
            <pc:docMk/>
            <pc:sldMk cId="2978918704" sldId="428"/>
            <ac:spMk id="2" creationId="{5CB72D38-B269-B5E9-58B4-F113A59A1D54}"/>
          </ac:spMkLst>
        </pc:spChg>
        <pc:spChg chg="del">
          <ac:chgData name="Rabindra Palikonda" userId="96012092-6250-497d-9f7c-2418959d3b8c" providerId="ADAL" clId="{0D485883-14AB-344A-9848-E5F9BFD02A6D}" dt="2022-09-08T17:52:39.818" v="11" actId="478"/>
          <ac:spMkLst>
            <pc:docMk/>
            <pc:sldMk cId="2978918704" sldId="428"/>
            <ac:spMk id="3" creationId="{DEE9A6D2-9739-5920-6AA5-71703CCBD8D4}"/>
          </ac:spMkLst>
        </pc:spChg>
        <pc:spChg chg="add mod">
          <ac:chgData name="Rabindra Palikonda" userId="96012092-6250-497d-9f7c-2418959d3b8c" providerId="ADAL" clId="{0D485883-14AB-344A-9848-E5F9BFD02A6D}" dt="2022-09-08T22:39:22.201" v="60" actId="1076"/>
          <ac:spMkLst>
            <pc:docMk/>
            <pc:sldMk cId="2978918704" sldId="428"/>
            <ac:spMk id="11" creationId="{AE75C8FC-4BDA-99E3-E493-2972410A02EC}"/>
          </ac:spMkLst>
        </pc:spChg>
        <pc:spChg chg="add mod">
          <ac:chgData name="Rabindra Palikonda" userId="96012092-6250-497d-9f7c-2418959d3b8c" providerId="ADAL" clId="{0D485883-14AB-344A-9848-E5F9BFD02A6D}" dt="2022-09-08T22:38:55.646" v="54" actId="1076"/>
          <ac:spMkLst>
            <pc:docMk/>
            <pc:sldMk cId="2978918704" sldId="428"/>
            <ac:spMk id="12" creationId="{F6DE41DC-084C-53CF-0F69-8B2B3BEBFDDE}"/>
          </ac:spMkLst>
        </pc:spChg>
        <pc:spChg chg="add mod">
          <ac:chgData name="Rabindra Palikonda" userId="96012092-6250-497d-9f7c-2418959d3b8c" providerId="ADAL" clId="{0D485883-14AB-344A-9848-E5F9BFD02A6D}" dt="2022-09-08T22:52:10.031" v="120" actId="20577"/>
          <ac:spMkLst>
            <pc:docMk/>
            <pc:sldMk cId="2978918704" sldId="428"/>
            <ac:spMk id="19" creationId="{BABDC5E2-6D37-343E-7533-7094F05FCBB9}"/>
          </ac:spMkLst>
        </pc:spChg>
        <pc:spChg chg="add mod">
          <ac:chgData name="Rabindra Palikonda" userId="96012092-6250-497d-9f7c-2418959d3b8c" providerId="ADAL" clId="{0D485883-14AB-344A-9848-E5F9BFD02A6D}" dt="2022-09-08T22:51:21.471" v="112" actId="1076"/>
          <ac:spMkLst>
            <pc:docMk/>
            <pc:sldMk cId="2978918704" sldId="428"/>
            <ac:spMk id="20" creationId="{D3644792-44C5-B575-3E87-D519590F4ABE}"/>
          </ac:spMkLst>
        </pc:spChg>
        <pc:spChg chg="add mod">
          <ac:chgData name="Rabindra Palikonda" userId="96012092-6250-497d-9f7c-2418959d3b8c" providerId="ADAL" clId="{0D485883-14AB-344A-9848-E5F9BFD02A6D}" dt="2022-09-08T22:48:35.782" v="91" actId="1076"/>
          <ac:spMkLst>
            <pc:docMk/>
            <pc:sldMk cId="2978918704" sldId="428"/>
            <ac:spMk id="21" creationId="{9495447A-2A5F-C990-4D23-8B3A824F589E}"/>
          </ac:spMkLst>
        </pc:spChg>
        <pc:spChg chg="add mod">
          <ac:chgData name="Rabindra Palikonda" userId="96012092-6250-497d-9f7c-2418959d3b8c" providerId="ADAL" clId="{0D485883-14AB-344A-9848-E5F9BFD02A6D}" dt="2022-09-08T22:49:04.790" v="96" actId="1076"/>
          <ac:spMkLst>
            <pc:docMk/>
            <pc:sldMk cId="2978918704" sldId="428"/>
            <ac:spMk id="22" creationId="{8A4E0CCF-8C91-2246-4548-0432FDEA3B49}"/>
          </ac:spMkLst>
        </pc:spChg>
        <pc:spChg chg="add del mod">
          <ac:chgData name="Rabindra Palikonda" userId="96012092-6250-497d-9f7c-2418959d3b8c" providerId="ADAL" clId="{0D485883-14AB-344A-9848-E5F9BFD02A6D}" dt="2022-09-08T22:53:53.730" v="206"/>
          <ac:spMkLst>
            <pc:docMk/>
            <pc:sldMk cId="2978918704" sldId="428"/>
            <ac:spMk id="27" creationId="{74896FE3-D3B3-05A2-7BB0-00DB8AAD7FB6}"/>
          </ac:spMkLst>
        </pc:spChg>
        <pc:spChg chg="add mod">
          <ac:chgData name="Rabindra Palikonda" userId="96012092-6250-497d-9f7c-2418959d3b8c" providerId="ADAL" clId="{0D485883-14AB-344A-9848-E5F9BFD02A6D}" dt="2022-09-08T22:53:18.712" v="200" actId="20577"/>
          <ac:spMkLst>
            <pc:docMk/>
            <pc:sldMk cId="2978918704" sldId="428"/>
            <ac:spMk id="28" creationId="{8E955CAD-87EB-9748-F906-124C22C452BA}"/>
          </ac:spMkLst>
        </pc:spChg>
        <pc:picChg chg="add mod modCrop">
          <ac:chgData name="Rabindra Palikonda" userId="96012092-6250-497d-9f7c-2418959d3b8c" providerId="ADAL" clId="{0D485883-14AB-344A-9848-E5F9BFD02A6D}" dt="2022-09-08T22:40:34.980" v="72" actId="14100"/>
          <ac:picMkLst>
            <pc:docMk/>
            <pc:sldMk cId="2978918704" sldId="428"/>
            <ac:picMk id="5" creationId="{DC8AA636-F4B4-4A6D-39B4-AA828989D711}"/>
          </ac:picMkLst>
        </pc:picChg>
        <pc:picChg chg="add del mod">
          <ac:chgData name="Rabindra Palikonda" userId="96012092-6250-497d-9f7c-2418959d3b8c" providerId="ADAL" clId="{0D485883-14AB-344A-9848-E5F9BFD02A6D}" dt="2022-09-08T22:46:11.659" v="78" actId="478"/>
          <ac:picMkLst>
            <pc:docMk/>
            <pc:sldMk cId="2978918704" sldId="428"/>
            <ac:picMk id="14" creationId="{266ABFE6-7D3D-75E3-C302-518D6520F01E}"/>
          </ac:picMkLst>
        </pc:picChg>
        <pc:picChg chg="add mod">
          <ac:chgData name="Rabindra Palikonda" userId="96012092-6250-497d-9f7c-2418959d3b8c" providerId="ADAL" clId="{0D485883-14AB-344A-9848-E5F9BFD02A6D}" dt="2022-09-08T22:47:48.626" v="85" actId="14100"/>
          <ac:picMkLst>
            <pc:docMk/>
            <pc:sldMk cId="2978918704" sldId="428"/>
            <ac:picMk id="18" creationId="{99E92710-583B-AC03-D10E-5EB352C4FB22}"/>
          </ac:picMkLst>
        </pc:picChg>
        <pc:cxnChg chg="add mod">
          <ac:chgData name="Rabindra Palikonda" userId="96012092-6250-497d-9f7c-2418959d3b8c" providerId="ADAL" clId="{0D485883-14AB-344A-9848-E5F9BFD02A6D}" dt="2022-09-08T22:38:55.646" v="54" actId="1076"/>
          <ac:cxnSpMkLst>
            <pc:docMk/>
            <pc:sldMk cId="2978918704" sldId="428"/>
            <ac:cxnSpMk id="7" creationId="{E01A9D53-4E27-2771-E9A0-32B659234C32}"/>
          </ac:cxnSpMkLst>
        </pc:cxnChg>
        <pc:cxnChg chg="add mod">
          <ac:chgData name="Rabindra Palikonda" userId="96012092-6250-497d-9f7c-2418959d3b8c" providerId="ADAL" clId="{0D485883-14AB-344A-9848-E5F9BFD02A6D}" dt="2022-09-08T22:39:37.678" v="66" actId="1038"/>
          <ac:cxnSpMkLst>
            <pc:docMk/>
            <pc:sldMk cId="2978918704" sldId="428"/>
            <ac:cxnSpMk id="8" creationId="{CE33AAED-FA39-EA0D-A9E9-2C175168D013}"/>
          </ac:cxnSpMkLst>
        </pc:cxnChg>
        <pc:cxnChg chg="add mod">
          <ac:chgData name="Rabindra Palikonda" userId="96012092-6250-497d-9f7c-2418959d3b8c" providerId="ADAL" clId="{0D485883-14AB-344A-9848-E5F9BFD02A6D}" dt="2022-09-08T22:51:43.606" v="114" actId="1076"/>
          <ac:cxnSpMkLst>
            <pc:docMk/>
            <pc:sldMk cId="2978918704" sldId="428"/>
            <ac:cxnSpMk id="24" creationId="{9C775CD2-7B3D-86B8-B946-D3F6C477EF2E}"/>
          </ac:cxnSpMkLst>
        </pc:cxnChg>
        <pc:cxnChg chg="add mod">
          <ac:chgData name="Rabindra Palikonda" userId="96012092-6250-497d-9f7c-2418959d3b8c" providerId="ADAL" clId="{0D485883-14AB-344A-9848-E5F9BFD02A6D}" dt="2022-09-08T22:51:48.294" v="115" actId="1076"/>
          <ac:cxnSpMkLst>
            <pc:docMk/>
            <pc:sldMk cId="2978918704" sldId="428"/>
            <ac:cxnSpMk id="25" creationId="{48B49A7E-542E-BCC5-FAA7-9F0A0B961ECC}"/>
          </ac:cxnSpMkLst>
        </pc:cxnChg>
        <pc:cxnChg chg="add mod">
          <ac:chgData name="Rabindra Palikonda" userId="96012092-6250-497d-9f7c-2418959d3b8c" providerId="ADAL" clId="{0D485883-14AB-344A-9848-E5F9BFD02A6D}" dt="2022-09-08T22:51:54.566" v="116" actId="1076"/>
          <ac:cxnSpMkLst>
            <pc:docMk/>
            <pc:sldMk cId="2978918704" sldId="428"/>
            <ac:cxnSpMk id="26" creationId="{3293F74B-F41A-8BA8-22EE-F1726CAFFC3B}"/>
          </ac:cxnSpMkLst>
        </pc:cxnChg>
        <pc:cxnChg chg="add">
          <ac:chgData name="Rabindra Palikonda" userId="96012092-6250-497d-9f7c-2418959d3b8c" providerId="ADAL" clId="{0D485883-14AB-344A-9848-E5F9BFD02A6D}" dt="2022-09-08T22:53:39.015" v="201" actId="11529"/>
          <ac:cxnSpMkLst>
            <pc:docMk/>
            <pc:sldMk cId="2978918704" sldId="428"/>
            <ac:cxnSpMk id="30" creationId="{F6AAFD42-7196-34B1-2044-3AB5297535A9}"/>
          </ac:cxnSpMkLst>
        </pc:cxnChg>
        <pc:cxnChg chg="add mod">
          <ac:chgData name="Rabindra Palikonda" userId="96012092-6250-497d-9f7c-2418959d3b8c" providerId="ADAL" clId="{0D485883-14AB-344A-9848-E5F9BFD02A6D}" dt="2022-09-08T22:53:50.126" v="204" actId="14100"/>
          <ac:cxnSpMkLst>
            <pc:docMk/>
            <pc:sldMk cId="2978918704" sldId="428"/>
            <ac:cxnSpMk id="31" creationId="{3F8AB52F-4F99-D7E6-D7C8-850EBBADCFF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10B4F-01F3-4240-82F5-F6D52B251A1B}"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79932-CB4C-C84B-A23A-5E7AF66C8853}" type="slidenum">
              <a:rPr lang="en-US" smtClean="0"/>
              <a:t>‹#›</a:t>
            </a:fld>
            <a:endParaRPr lang="en-US"/>
          </a:p>
        </p:txBody>
      </p:sp>
    </p:spTree>
    <p:extLst>
      <p:ext uri="{BB962C8B-B14F-4D97-AF65-F5344CB8AC3E}">
        <p14:creationId xmlns:p14="http://schemas.microsoft.com/office/powerpoint/2010/main" val="429483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Main goal of CERES is to provide   time series of CDR of </a:t>
            </a:r>
            <a:r>
              <a:rPr lang="en-US" err="1"/>
              <a:t>suffient</a:t>
            </a:r>
            <a:r>
              <a:rPr lang="en-US"/>
              <a:t> length , that is consistent, continuous to determine climate variability and change.</a:t>
            </a:r>
          </a:p>
        </p:txBody>
      </p:sp>
      <p:sp>
        <p:nvSpPr>
          <p:cNvPr id="4" name="Slide Number Placeholder 3"/>
          <p:cNvSpPr>
            <a:spLocks noGrp="1"/>
          </p:cNvSpPr>
          <p:nvPr>
            <p:ph type="sldNum" sz="quarter" idx="5"/>
          </p:nvPr>
        </p:nvSpPr>
        <p:spPr/>
        <p:txBody>
          <a:bodyPr/>
          <a:lstStyle/>
          <a:p>
            <a:fld id="{C10B9DBE-0336-C144-96FD-1006463DC12B}" type="slidenum">
              <a:rPr lang="en-US" smtClean="0"/>
              <a:pPr/>
              <a:t>2</a:t>
            </a:fld>
            <a:endParaRPr lang="en-US"/>
          </a:p>
        </p:txBody>
      </p:sp>
    </p:spTree>
    <p:extLst>
      <p:ext uri="{BB962C8B-B14F-4D97-AF65-F5344CB8AC3E}">
        <p14:creationId xmlns:p14="http://schemas.microsoft.com/office/powerpoint/2010/main" val="115928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is achieved by  high level of data fusion that include   7 CERES BB instruments, 2 MODIS imager, 2 VIIRS imager, 2o geo stationary satellite.</a:t>
            </a:r>
          </a:p>
        </p:txBody>
      </p:sp>
      <p:sp>
        <p:nvSpPr>
          <p:cNvPr id="4" name="Slide Number Placeholder 3"/>
          <p:cNvSpPr>
            <a:spLocks noGrp="1"/>
          </p:cNvSpPr>
          <p:nvPr>
            <p:ph type="sldNum" sz="quarter" idx="5"/>
          </p:nvPr>
        </p:nvSpPr>
        <p:spPr/>
        <p:txBody>
          <a:bodyPr/>
          <a:lstStyle/>
          <a:p>
            <a:fld id="{C10B9DBE-0336-C144-96FD-1006463DC12B}" type="slidenum">
              <a:rPr lang="en-US" smtClean="0"/>
              <a:pPr/>
              <a:t>3</a:t>
            </a:fld>
            <a:endParaRPr lang="en-US"/>
          </a:p>
        </p:txBody>
      </p:sp>
    </p:spTree>
    <p:extLst>
      <p:ext uri="{BB962C8B-B14F-4D97-AF65-F5344CB8AC3E}">
        <p14:creationId xmlns:p14="http://schemas.microsoft.com/office/powerpoint/2010/main" val="372491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process involves, determining cloud properties from the NB MODIS &amp; VIIRS imager using NASA SATCORPS  or SatCORPS for short. </a:t>
            </a:r>
          </a:p>
        </p:txBody>
      </p:sp>
      <p:sp>
        <p:nvSpPr>
          <p:cNvPr id="4" name="Slide Number Placeholder 3"/>
          <p:cNvSpPr>
            <a:spLocks noGrp="1"/>
          </p:cNvSpPr>
          <p:nvPr>
            <p:ph type="sldNum" sz="quarter" idx="5"/>
          </p:nvPr>
        </p:nvSpPr>
        <p:spPr/>
        <p:txBody>
          <a:bodyPr/>
          <a:lstStyle/>
          <a:p>
            <a:fld id="{C10B9DBE-0336-C144-96FD-1006463DC12B}" type="slidenum">
              <a:rPr lang="en-US" smtClean="0"/>
              <a:pPr/>
              <a:t>4</a:t>
            </a:fld>
            <a:endParaRPr lang="en-US"/>
          </a:p>
        </p:txBody>
      </p:sp>
    </p:spTree>
    <p:extLst>
      <p:ext uri="{BB962C8B-B14F-4D97-AF65-F5344CB8AC3E}">
        <p14:creationId xmlns:p14="http://schemas.microsoft.com/office/powerpoint/2010/main" val="3183420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B79932-CB4C-C84B-A23A-5E7AF66C8853}" type="slidenum">
              <a:rPr lang="en-US" smtClean="0"/>
              <a:t>13</a:t>
            </a:fld>
            <a:endParaRPr lang="en-US"/>
          </a:p>
        </p:txBody>
      </p:sp>
    </p:spTree>
    <p:extLst>
      <p:ext uri="{BB962C8B-B14F-4D97-AF65-F5344CB8AC3E}">
        <p14:creationId xmlns:p14="http://schemas.microsoft.com/office/powerpoint/2010/main" val="389788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B79932-CB4C-C84B-A23A-5E7AF66C8853}" type="slidenum">
              <a:rPr lang="en-US" smtClean="0"/>
              <a:t>20</a:t>
            </a:fld>
            <a:endParaRPr lang="en-US"/>
          </a:p>
        </p:txBody>
      </p:sp>
    </p:spTree>
    <p:extLst>
      <p:ext uri="{BB962C8B-B14F-4D97-AF65-F5344CB8AC3E}">
        <p14:creationId xmlns:p14="http://schemas.microsoft.com/office/powerpoint/2010/main" val="1602041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92640-27E2-4236-4A5A-4C5428F17071}"/>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5" name="Footer Placeholder 4">
            <a:extLst>
              <a:ext uri="{FF2B5EF4-FFF2-40B4-BE49-F238E27FC236}">
                <a16:creationId xmlns:a16="http://schemas.microsoft.com/office/drawing/2014/main" id="{80D84B90-086B-AFA5-831A-BB1413C39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850BC-782E-B2B1-F0A8-17EF86E07D29}"/>
              </a:ext>
            </a:extLst>
          </p:cNvPr>
          <p:cNvSpPr>
            <a:spLocks noGrp="1"/>
          </p:cNvSpPr>
          <p:nvPr>
            <p:ph type="sldNum" sz="quarter" idx="12"/>
          </p:nvPr>
        </p:nvSpPr>
        <p:spPr/>
        <p:txBody>
          <a:bodyPr/>
          <a:lstStyle/>
          <a:p>
            <a:fld id="{7CB3B4B1-2C68-D040-A513-282D62309BCD}" type="slidenum">
              <a:rPr lang="en-US" smtClean="0"/>
              <a:t>‹#›</a:t>
            </a:fld>
            <a:endParaRPr lang="en-US"/>
          </a:p>
        </p:txBody>
      </p:sp>
      <p:pic>
        <p:nvPicPr>
          <p:cNvPr id="7" name="Picture 6" descr="Insig-cl.eps">
            <a:extLst>
              <a:ext uri="{FF2B5EF4-FFF2-40B4-BE49-F238E27FC236}">
                <a16:creationId xmlns:a16="http://schemas.microsoft.com/office/drawing/2014/main" id="{0ADB01C5-6B84-932E-8818-2B0E0215D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33" y="107682"/>
            <a:ext cx="1052663" cy="656204"/>
          </a:xfrm>
          <a:prstGeom prst="rect">
            <a:avLst/>
          </a:prstGeom>
        </p:spPr>
      </p:pic>
      <p:pic>
        <p:nvPicPr>
          <p:cNvPr id="8" name="Picture 8">
            <a:extLst>
              <a:ext uri="{FF2B5EF4-FFF2-40B4-BE49-F238E27FC236}">
                <a16:creationId xmlns:a16="http://schemas.microsoft.com/office/drawing/2014/main" id="{DD765129-864E-8B52-92B9-6700E51B05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25201" y="107682"/>
            <a:ext cx="881057" cy="65620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574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57BF-100C-819D-D543-9B7612D99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A5D6-D295-79D6-8B6D-87EB5174B5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915B05-81F5-0DD3-3838-B0A025D0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198BE-B66B-261F-1E79-470AD6962128}"/>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6" name="Footer Placeholder 5">
            <a:extLst>
              <a:ext uri="{FF2B5EF4-FFF2-40B4-BE49-F238E27FC236}">
                <a16:creationId xmlns:a16="http://schemas.microsoft.com/office/drawing/2014/main" id="{BF2E67BB-8D31-3AF3-66B0-C3BE5E1F3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7DD01-0027-F331-E6B7-E6CD5AA51F69}"/>
              </a:ext>
            </a:extLst>
          </p:cNvPr>
          <p:cNvSpPr>
            <a:spLocks noGrp="1"/>
          </p:cNvSpPr>
          <p:nvPr>
            <p:ph type="sldNum" sz="quarter" idx="12"/>
          </p:nvPr>
        </p:nvSpPr>
        <p:spPr/>
        <p:txBody>
          <a:bodyPr/>
          <a:lstStyle/>
          <a:p>
            <a:fld id="{7CB3B4B1-2C68-D040-A513-282D62309BCD}" type="slidenum">
              <a:rPr lang="en-US" smtClean="0"/>
              <a:t>‹#›</a:t>
            </a:fld>
            <a:endParaRPr lang="en-US"/>
          </a:p>
        </p:txBody>
      </p:sp>
    </p:spTree>
    <p:extLst>
      <p:ext uri="{BB962C8B-B14F-4D97-AF65-F5344CB8AC3E}">
        <p14:creationId xmlns:p14="http://schemas.microsoft.com/office/powerpoint/2010/main" val="330614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31C2-46A0-D674-6605-D501EFF9F8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9B7359-40D6-913F-98FC-B9E5F8BAD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02802-DA05-BC9A-B842-0AF20DE68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B772B-BE75-1E9D-52E4-B4A9B8E83930}"/>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6" name="Footer Placeholder 5">
            <a:extLst>
              <a:ext uri="{FF2B5EF4-FFF2-40B4-BE49-F238E27FC236}">
                <a16:creationId xmlns:a16="http://schemas.microsoft.com/office/drawing/2014/main" id="{792CA12F-7E56-1B6C-79DC-B329434CD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96630F-D7E4-3434-BDE0-26C9353D33C4}"/>
              </a:ext>
            </a:extLst>
          </p:cNvPr>
          <p:cNvSpPr>
            <a:spLocks noGrp="1"/>
          </p:cNvSpPr>
          <p:nvPr>
            <p:ph type="sldNum" sz="quarter" idx="12"/>
          </p:nvPr>
        </p:nvSpPr>
        <p:spPr/>
        <p:txBody>
          <a:bodyPr/>
          <a:lstStyle/>
          <a:p>
            <a:fld id="{7CB3B4B1-2C68-D040-A513-282D62309BCD}" type="slidenum">
              <a:rPr lang="en-US" smtClean="0"/>
              <a:t>‹#›</a:t>
            </a:fld>
            <a:endParaRPr lang="en-US"/>
          </a:p>
        </p:txBody>
      </p:sp>
    </p:spTree>
    <p:extLst>
      <p:ext uri="{BB962C8B-B14F-4D97-AF65-F5344CB8AC3E}">
        <p14:creationId xmlns:p14="http://schemas.microsoft.com/office/powerpoint/2010/main" val="187947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17FE-708E-EE3E-8FF3-263B5B083E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8543EE-2989-8C5B-8939-807CAE655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75BD7-D4E6-245F-E846-A06DB9C16A90}"/>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5" name="Footer Placeholder 4">
            <a:extLst>
              <a:ext uri="{FF2B5EF4-FFF2-40B4-BE49-F238E27FC236}">
                <a16:creationId xmlns:a16="http://schemas.microsoft.com/office/drawing/2014/main" id="{0E352CDF-DB41-6322-1966-96D7CE1BF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1A2BC-A17B-AE85-3AE6-7CAB850506F3}"/>
              </a:ext>
            </a:extLst>
          </p:cNvPr>
          <p:cNvSpPr>
            <a:spLocks noGrp="1"/>
          </p:cNvSpPr>
          <p:nvPr>
            <p:ph type="sldNum" sz="quarter" idx="12"/>
          </p:nvPr>
        </p:nvSpPr>
        <p:spPr/>
        <p:txBody>
          <a:bodyPr/>
          <a:lstStyle/>
          <a:p>
            <a:fld id="{7CB3B4B1-2C68-D040-A513-282D62309BCD}" type="slidenum">
              <a:rPr lang="en-US" smtClean="0"/>
              <a:t>‹#›</a:t>
            </a:fld>
            <a:endParaRPr lang="en-US"/>
          </a:p>
        </p:txBody>
      </p:sp>
    </p:spTree>
    <p:extLst>
      <p:ext uri="{BB962C8B-B14F-4D97-AF65-F5344CB8AC3E}">
        <p14:creationId xmlns:p14="http://schemas.microsoft.com/office/powerpoint/2010/main" val="25090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E3BE5-7776-D515-0A73-AF32097E7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453862-28D2-B2F1-83A6-8A3769551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B2408-D12B-754F-D90C-D78C98EED82A}"/>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5" name="Footer Placeholder 4">
            <a:extLst>
              <a:ext uri="{FF2B5EF4-FFF2-40B4-BE49-F238E27FC236}">
                <a16:creationId xmlns:a16="http://schemas.microsoft.com/office/drawing/2014/main" id="{86082E61-6CBB-07F7-C2AB-7EBC405A3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283E6-E900-652B-FD77-13086E289129}"/>
              </a:ext>
            </a:extLst>
          </p:cNvPr>
          <p:cNvSpPr>
            <a:spLocks noGrp="1"/>
          </p:cNvSpPr>
          <p:nvPr>
            <p:ph type="sldNum" sz="quarter" idx="12"/>
          </p:nvPr>
        </p:nvSpPr>
        <p:spPr/>
        <p:txBody>
          <a:bodyPr/>
          <a:lstStyle/>
          <a:p>
            <a:fld id="{7CB3B4B1-2C68-D040-A513-282D62309BCD}" type="slidenum">
              <a:rPr lang="en-US" smtClean="0"/>
              <a:t>‹#›</a:t>
            </a:fld>
            <a:endParaRPr lang="en-US"/>
          </a:p>
        </p:txBody>
      </p:sp>
    </p:spTree>
    <p:extLst>
      <p:ext uri="{BB962C8B-B14F-4D97-AF65-F5344CB8AC3E}">
        <p14:creationId xmlns:p14="http://schemas.microsoft.com/office/powerpoint/2010/main" val="14267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1802-E906-5A08-10D7-C5C4D629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95EEF-850B-E53A-9251-A478618984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B879D-75FC-4809-FF54-990ECBCFAAE5}"/>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5" name="Footer Placeholder 4">
            <a:extLst>
              <a:ext uri="{FF2B5EF4-FFF2-40B4-BE49-F238E27FC236}">
                <a16:creationId xmlns:a16="http://schemas.microsoft.com/office/drawing/2014/main" id="{655DDBB3-9879-AEE9-2635-0090692CE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D2AFA-17B3-DE93-3D2A-0D344190230C}"/>
              </a:ext>
            </a:extLst>
          </p:cNvPr>
          <p:cNvSpPr>
            <a:spLocks noGrp="1"/>
          </p:cNvSpPr>
          <p:nvPr>
            <p:ph type="sldNum" sz="quarter" idx="12"/>
          </p:nvPr>
        </p:nvSpPr>
        <p:spPr/>
        <p:txBody>
          <a:bodyPr/>
          <a:lstStyle/>
          <a:p>
            <a:fld id="{7CB3B4B1-2C68-D040-A513-282D62309BCD}" type="slidenum">
              <a:rPr lang="en-US" smtClean="0"/>
              <a:t>‹#›</a:t>
            </a:fld>
            <a:endParaRPr lang="en-US"/>
          </a:p>
        </p:txBody>
      </p:sp>
    </p:spTree>
    <p:extLst>
      <p:ext uri="{BB962C8B-B14F-4D97-AF65-F5344CB8AC3E}">
        <p14:creationId xmlns:p14="http://schemas.microsoft.com/office/powerpoint/2010/main" val="96461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92640-27E2-4236-4A5A-4C5428F17071}"/>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5" name="Footer Placeholder 4">
            <a:extLst>
              <a:ext uri="{FF2B5EF4-FFF2-40B4-BE49-F238E27FC236}">
                <a16:creationId xmlns:a16="http://schemas.microsoft.com/office/drawing/2014/main" id="{80D84B90-086B-AFA5-831A-BB1413C39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850BC-782E-B2B1-F0A8-17EF86E07D29}"/>
              </a:ext>
            </a:extLst>
          </p:cNvPr>
          <p:cNvSpPr>
            <a:spLocks noGrp="1"/>
          </p:cNvSpPr>
          <p:nvPr>
            <p:ph type="sldNum" sz="quarter" idx="12"/>
          </p:nvPr>
        </p:nvSpPr>
        <p:spPr/>
        <p:txBody>
          <a:bodyPr/>
          <a:lstStyle/>
          <a:p>
            <a:fld id="{7CB3B4B1-2C68-D040-A513-282D62309BCD}" type="slidenum">
              <a:rPr lang="en-US" smtClean="0"/>
              <a:t>‹#›</a:t>
            </a:fld>
            <a:endParaRPr lang="en-US"/>
          </a:p>
        </p:txBody>
      </p:sp>
      <p:pic>
        <p:nvPicPr>
          <p:cNvPr id="7" name="Picture 6" descr="Insig-cl.eps">
            <a:extLst>
              <a:ext uri="{FF2B5EF4-FFF2-40B4-BE49-F238E27FC236}">
                <a16:creationId xmlns:a16="http://schemas.microsoft.com/office/drawing/2014/main" id="{0ADB01C5-6B84-932E-8818-2B0E0215D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33" y="107682"/>
            <a:ext cx="1052663" cy="656204"/>
          </a:xfrm>
          <a:prstGeom prst="rect">
            <a:avLst/>
          </a:prstGeom>
        </p:spPr>
      </p:pic>
      <p:pic>
        <p:nvPicPr>
          <p:cNvPr id="8" name="Picture 8">
            <a:extLst>
              <a:ext uri="{FF2B5EF4-FFF2-40B4-BE49-F238E27FC236}">
                <a16:creationId xmlns:a16="http://schemas.microsoft.com/office/drawing/2014/main" id="{DD765129-864E-8B52-92B9-6700E51B05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25201" y="107682"/>
            <a:ext cx="881057" cy="65620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2816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92640-27E2-4236-4A5A-4C5428F17071}"/>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5" name="Footer Placeholder 4">
            <a:extLst>
              <a:ext uri="{FF2B5EF4-FFF2-40B4-BE49-F238E27FC236}">
                <a16:creationId xmlns:a16="http://schemas.microsoft.com/office/drawing/2014/main" id="{80D84B90-086B-AFA5-831A-BB1413C39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850BC-782E-B2B1-F0A8-17EF86E07D29}"/>
              </a:ext>
            </a:extLst>
          </p:cNvPr>
          <p:cNvSpPr>
            <a:spLocks noGrp="1"/>
          </p:cNvSpPr>
          <p:nvPr>
            <p:ph type="sldNum" sz="quarter" idx="12"/>
          </p:nvPr>
        </p:nvSpPr>
        <p:spPr/>
        <p:txBody>
          <a:bodyPr/>
          <a:lstStyle/>
          <a:p>
            <a:fld id="{7CB3B4B1-2C68-D040-A513-282D62309BCD}" type="slidenum">
              <a:rPr lang="en-US" smtClean="0"/>
              <a:t>‹#›</a:t>
            </a:fld>
            <a:endParaRPr lang="en-US"/>
          </a:p>
        </p:txBody>
      </p:sp>
      <p:pic>
        <p:nvPicPr>
          <p:cNvPr id="7" name="Picture 6" descr="Insig-cl.eps">
            <a:extLst>
              <a:ext uri="{FF2B5EF4-FFF2-40B4-BE49-F238E27FC236}">
                <a16:creationId xmlns:a16="http://schemas.microsoft.com/office/drawing/2014/main" id="{0ADB01C5-6B84-932E-8818-2B0E0215D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33" y="107682"/>
            <a:ext cx="1052663" cy="656204"/>
          </a:xfrm>
          <a:prstGeom prst="rect">
            <a:avLst/>
          </a:prstGeom>
        </p:spPr>
      </p:pic>
      <p:pic>
        <p:nvPicPr>
          <p:cNvPr id="8" name="Picture 8">
            <a:extLst>
              <a:ext uri="{FF2B5EF4-FFF2-40B4-BE49-F238E27FC236}">
                <a16:creationId xmlns:a16="http://schemas.microsoft.com/office/drawing/2014/main" id="{DD765129-864E-8B52-92B9-6700E51B05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25201" y="107682"/>
            <a:ext cx="881057" cy="65620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15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18E6-1FF8-6887-EDCB-D5845ABF2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94212-BE26-CC38-455E-6BE885F4D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58AB5-897C-313D-AC71-AF02529A8DE0}"/>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5" name="Footer Placeholder 4">
            <a:extLst>
              <a:ext uri="{FF2B5EF4-FFF2-40B4-BE49-F238E27FC236}">
                <a16:creationId xmlns:a16="http://schemas.microsoft.com/office/drawing/2014/main" id="{E738B614-8278-5B97-7D7E-CCBC6E7A5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3583C-8480-204A-2C50-1363C0E0CA05}"/>
              </a:ext>
            </a:extLst>
          </p:cNvPr>
          <p:cNvSpPr>
            <a:spLocks noGrp="1"/>
          </p:cNvSpPr>
          <p:nvPr>
            <p:ph type="sldNum" sz="quarter" idx="12"/>
          </p:nvPr>
        </p:nvSpPr>
        <p:spPr/>
        <p:txBody>
          <a:bodyPr/>
          <a:lstStyle/>
          <a:p>
            <a:fld id="{7CB3B4B1-2C68-D040-A513-282D62309BCD}" type="slidenum">
              <a:rPr lang="en-US" smtClean="0"/>
              <a:t>‹#›</a:t>
            </a:fld>
            <a:endParaRPr lang="en-US"/>
          </a:p>
        </p:txBody>
      </p:sp>
    </p:spTree>
    <p:extLst>
      <p:ext uri="{BB962C8B-B14F-4D97-AF65-F5344CB8AC3E}">
        <p14:creationId xmlns:p14="http://schemas.microsoft.com/office/powerpoint/2010/main" val="352915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89A0-48DA-9F44-8306-F364F63FD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13DE6-42DC-FF1B-0AB2-2C0A830466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7F7EFF-7D2C-FA85-00B2-356138E1FD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7FD180-9032-3D77-72AB-2F8E38019154}"/>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6" name="Footer Placeholder 5">
            <a:extLst>
              <a:ext uri="{FF2B5EF4-FFF2-40B4-BE49-F238E27FC236}">
                <a16:creationId xmlns:a16="http://schemas.microsoft.com/office/drawing/2014/main" id="{E25B7FBE-C31C-9597-174E-5FE45ECB5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8091F-7C82-0168-D0D8-021872030DBB}"/>
              </a:ext>
            </a:extLst>
          </p:cNvPr>
          <p:cNvSpPr>
            <a:spLocks noGrp="1"/>
          </p:cNvSpPr>
          <p:nvPr>
            <p:ph type="sldNum" sz="quarter" idx="12"/>
          </p:nvPr>
        </p:nvSpPr>
        <p:spPr/>
        <p:txBody>
          <a:bodyPr/>
          <a:lstStyle/>
          <a:p>
            <a:fld id="{7CB3B4B1-2C68-D040-A513-282D62309BCD}" type="slidenum">
              <a:rPr lang="en-US" smtClean="0"/>
              <a:t>‹#›</a:t>
            </a:fld>
            <a:endParaRPr lang="en-US"/>
          </a:p>
        </p:txBody>
      </p:sp>
    </p:spTree>
    <p:extLst>
      <p:ext uri="{BB962C8B-B14F-4D97-AF65-F5344CB8AC3E}">
        <p14:creationId xmlns:p14="http://schemas.microsoft.com/office/powerpoint/2010/main" val="96696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810F-CB61-B89F-9198-0AF3B6B1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E4D723-4320-E5DD-4FEA-6DA9130D6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75FBD-B346-DAC7-76B2-6B28794247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50980-B040-F257-9E61-6CF83952AB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B80E96-127B-4EF8-1755-6A1B432C4C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010E6C-FF9D-CF42-7C1F-3A856915206D}"/>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8" name="Footer Placeholder 7">
            <a:extLst>
              <a:ext uri="{FF2B5EF4-FFF2-40B4-BE49-F238E27FC236}">
                <a16:creationId xmlns:a16="http://schemas.microsoft.com/office/drawing/2014/main" id="{54F06211-4DCF-14F3-3216-F1C5D83759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6E73AD-1459-C3C0-6C9B-5AF8F2ED009F}"/>
              </a:ext>
            </a:extLst>
          </p:cNvPr>
          <p:cNvSpPr>
            <a:spLocks noGrp="1"/>
          </p:cNvSpPr>
          <p:nvPr>
            <p:ph type="sldNum" sz="quarter" idx="12"/>
          </p:nvPr>
        </p:nvSpPr>
        <p:spPr/>
        <p:txBody>
          <a:bodyPr/>
          <a:lstStyle/>
          <a:p>
            <a:fld id="{7CB3B4B1-2C68-D040-A513-282D62309BCD}" type="slidenum">
              <a:rPr lang="en-US" smtClean="0"/>
              <a:t>‹#›</a:t>
            </a:fld>
            <a:endParaRPr lang="en-US"/>
          </a:p>
        </p:txBody>
      </p:sp>
    </p:spTree>
    <p:extLst>
      <p:ext uri="{BB962C8B-B14F-4D97-AF65-F5344CB8AC3E}">
        <p14:creationId xmlns:p14="http://schemas.microsoft.com/office/powerpoint/2010/main" val="280987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0A69-7FA1-F98C-6214-ADB2951355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DE0E77-8918-6DB9-1EDB-6319F7423597}"/>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4" name="Footer Placeholder 3">
            <a:extLst>
              <a:ext uri="{FF2B5EF4-FFF2-40B4-BE49-F238E27FC236}">
                <a16:creationId xmlns:a16="http://schemas.microsoft.com/office/drawing/2014/main" id="{669E52F1-C7AB-F78E-5EA6-7C1B2B413D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28048F-C577-63FB-9EA5-4922F9278E7F}"/>
              </a:ext>
            </a:extLst>
          </p:cNvPr>
          <p:cNvSpPr>
            <a:spLocks noGrp="1"/>
          </p:cNvSpPr>
          <p:nvPr>
            <p:ph type="sldNum" sz="quarter" idx="12"/>
          </p:nvPr>
        </p:nvSpPr>
        <p:spPr/>
        <p:txBody>
          <a:bodyPr/>
          <a:lstStyle/>
          <a:p>
            <a:fld id="{7CB3B4B1-2C68-D040-A513-282D62309BCD}" type="slidenum">
              <a:rPr lang="en-US" smtClean="0"/>
              <a:t>‹#›</a:t>
            </a:fld>
            <a:endParaRPr lang="en-US"/>
          </a:p>
        </p:txBody>
      </p:sp>
    </p:spTree>
    <p:extLst>
      <p:ext uri="{BB962C8B-B14F-4D97-AF65-F5344CB8AC3E}">
        <p14:creationId xmlns:p14="http://schemas.microsoft.com/office/powerpoint/2010/main" val="226451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CAF17-0004-3F29-B3EF-856E9F18351C}"/>
              </a:ext>
            </a:extLst>
          </p:cNvPr>
          <p:cNvSpPr>
            <a:spLocks noGrp="1"/>
          </p:cNvSpPr>
          <p:nvPr>
            <p:ph type="dt" sz="half" idx="10"/>
          </p:nvPr>
        </p:nvSpPr>
        <p:spPr/>
        <p:txBody>
          <a:bodyPr/>
          <a:lstStyle/>
          <a:p>
            <a:fld id="{F8A4CA46-6DDA-1D49-9158-4CADD185172E}" type="datetimeFigureOut">
              <a:rPr lang="en-US" smtClean="0"/>
              <a:t>9/9/2022</a:t>
            </a:fld>
            <a:endParaRPr lang="en-US"/>
          </a:p>
        </p:txBody>
      </p:sp>
      <p:sp>
        <p:nvSpPr>
          <p:cNvPr id="3" name="Footer Placeholder 2">
            <a:extLst>
              <a:ext uri="{FF2B5EF4-FFF2-40B4-BE49-F238E27FC236}">
                <a16:creationId xmlns:a16="http://schemas.microsoft.com/office/drawing/2014/main" id="{7657CE30-DAC3-B59A-656D-6AD38E5AFF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32EF5D-6509-452E-88B1-B1802369C4C3}"/>
              </a:ext>
            </a:extLst>
          </p:cNvPr>
          <p:cNvSpPr>
            <a:spLocks noGrp="1"/>
          </p:cNvSpPr>
          <p:nvPr>
            <p:ph type="sldNum" sz="quarter" idx="12"/>
          </p:nvPr>
        </p:nvSpPr>
        <p:spPr/>
        <p:txBody>
          <a:bodyPr/>
          <a:lstStyle/>
          <a:p>
            <a:fld id="{7CB3B4B1-2C68-D040-A513-282D62309BCD}" type="slidenum">
              <a:rPr lang="en-US" smtClean="0"/>
              <a:t>‹#›</a:t>
            </a:fld>
            <a:endParaRPr lang="en-US"/>
          </a:p>
        </p:txBody>
      </p:sp>
    </p:spTree>
    <p:extLst>
      <p:ext uri="{BB962C8B-B14F-4D97-AF65-F5344CB8AC3E}">
        <p14:creationId xmlns:p14="http://schemas.microsoft.com/office/powerpoint/2010/main" val="335429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71A4F-9FFF-608B-E233-EDEE4006C8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A0DA69-7CA9-8DFA-F298-56B65E61B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F419F-16F7-845E-9BDA-5C25AB9C2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4CA46-6DDA-1D49-9158-4CADD185172E}" type="datetimeFigureOut">
              <a:rPr lang="en-US" smtClean="0"/>
              <a:t>9/9/2022</a:t>
            </a:fld>
            <a:endParaRPr lang="en-US"/>
          </a:p>
        </p:txBody>
      </p:sp>
      <p:sp>
        <p:nvSpPr>
          <p:cNvPr id="5" name="Footer Placeholder 4">
            <a:extLst>
              <a:ext uri="{FF2B5EF4-FFF2-40B4-BE49-F238E27FC236}">
                <a16:creationId xmlns:a16="http://schemas.microsoft.com/office/drawing/2014/main" id="{B65C1955-B693-E68C-3E78-B162DD220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FA7BD9-BBDA-816A-FCB5-9CB8673174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3B4B1-2C68-D040-A513-282D62309BCD}" type="slidenum">
              <a:rPr lang="en-US" smtClean="0"/>
              <a:t>‹#›</a:t>
            </a:fld>
            <a:endParaRPr lang="en-US"/>
          </a:p>
        </p:txBody>
      </p:sp>
    </p:spTree>
    <p:extLst>
      <p:ext uri="{BB962C8B-B14F-4D97-AF65-F5344CB8AC3E}">
        <p14:creationId xmlns:p14="http://schemas.microsoft.com/office/powerpoint/2010/main" val="314897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CA5441-653E-06D6-4228-78F5EB4F91FD}"/>
              </a:ext>
            </a:extLst>
          </p:cNvPr>
          <p:cNvSpPr txBox="1"/>
          <p:nvPr/>
        </p:nvSpPr>
        <p:spPr>
          <a:xfrm>
            <a:off x="1635615" y="1393639"/>
            <a:ext cx="9372600" cy="3170099"/>
          </a:xfrm>
          <a:prstGeom prst="rect">
            <a:avLst/>
          </a:prstGeom>
          <a:noFill/>
        </p:spPr>
        <p:txBody>
          <a:bodyPr wrap="square">
            <a:spAutoFit/>
          </a:bodyPr>
          <a:lstStyle/>
          <a:p>
            <a:pPr marL="0" marR="0" algn="ctr">
              <a:spcBef>
                <a:spcPts val="0"/>
              </a:spcBef>
              <a:spcAft>
                <a:spcPts val="0"/>
              </a:spcAft>
            </a:pPr>
            <a:r>
              <a:rPr lang="en-US" sz="2400" b="1">
                <a:effectLst/>
                <a:latin typeface="Times New Roman" panose="02020603050405020304" pitchFamily="18" charset="0"/>
                <a:ea typeface="MS Mincho" panose="02020609040205080304" pitchFamily="49" charset="-128"/>
                <a:cs typeface="Times New Roman" panose="02020603050405020304" pitchFamily="18" charset="0"/>
              </a:rPr>
              <a:t>Development of a Consistent </a:t>
            </a:r>
            <a:r>
              <a:rPr lang="en-US" sz="2400" b="1" err="1">
                <a:effectLst/>
                <a:latin typeface="Times New Roman" panose="02020603050405020304" pitchFamily="18" charset="0"/>
                <a:ea typeface="MS Mincho" panose="02020609040205080304" pitchFamily="49" charset="-128"/>
                <a:cs typeface="Times New Roman" panose="02020603050405020304" pitchFamily="18" charset="0"/>
              </a:rPr>
              <a:t>GEOsat</a:t>
            </a:r>
            <a:r>
              <a:rPr lang="en-US" sz="2400" b="1">
                <a:effectLst/>
                <a:latin typeface="Times New Roman" panose="02020603050405020304" pitchFamily="18" charset="0"/>
                <a:ea typeface="MS Mincho" panose="02020609040205080304" pitchFamily="49" charset="-128"/>
                <a:cs typeface="Times New Roman" panose="02020603050405020304" pitchFamily="18" charset="0"/>
              </a:rPr>
              <a:t> Cloud Property Dataset for the CERES Climate Data Record</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1800">
                <a:effectLst/>
                <a:latin typeface="Times New Roman" panose="02020603050405020304" pitchFamily="18" charset="0"/>
                <a:ea typeface="Cambria" panose="02040503050406030204" pitchFamily="18" charset="0"/>
                <a:cs typeface="Times New Roman" panose="02020603050405020304" pitchFamily="18" charset="0"/>
              </a:rPr>
              <a:t> </a:t>
            </a:r>
          </a:p>
          <a:p>
            <a:pPr marL="0" marR="0" algn="ctr">
              <a:spcBef>
                <a:spcPts val="0"/>
              </a:spcBef>
              <a:spcAft>
                <a:spcPts val="0"/>
              </a:spcAft>
            </a:pPr>
            <a:endParaRPr lang="en-US">
              <a:latin typeface="Times New Roman" panose="02020603050405020304" pitchFamily="18" charset="0"/>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2000">
              <a:latin typeface="Times New Roman" panose="02020603050405020304" pitchFamily="18" charset="0"/>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b="1">
                <a:effectLst/>
                <a:latin typeface="Times New Roman" panose="02020603050405020304" pitchFamily="18" charset="0"/>
                <a:ea typeface="Cambria" panose="02040503050406030204" pitchFamily="18" charset="0"/>
                <a:cs typeface="Times New Roman" panose="02020603050405020304" pitchFamily="18" charset="0"/>
              </a:rPr>
              <a:t>R. Palikonda</a:t>
            </a:r>
            <a:r>
              <a:rPr lang="en-US" sz="1800" b="1" baseline="30000">
                <a:effectLst/>
                <a:latin typeface="Times New Roman" panose="02020603050405020304" pitchFamily="18" charset="0"/>
                <a:ea typeface="Cambria" panose="02040503050406030204" pitchFamily="18" charset="0"/>
                <a:cs typeface="Times New Roman" panose="02020603050405020304" pitchFamily="18" charset="0"/>
              </a:rPr>
              <a:t>1</a:t>
            </a:r>
            <a:r>
              <a:rPr lang="en-US" sz="1800" b="1">
                <a:effectLst/>
                <a:latin typeface="Times New Roman" panose="02020603050405020304" pitchFamily="18" charset="0"/>
                <a:ea typeface="Cambria" panose="02040503050406030204" pitchFamily="18" charset="0"/>
                <a:cs typeface="Times New Roman" panose="02020603050405020304" pitchFamily="18" charset="0"/>
              </a:rPr>
              <a:t>,</a:t>
            </a:r>
            <a:r>
              <a:rPr lang="en-US" sz="1800">
                <a:effectLst/>
                <a:latin typeface="Times New Roman" panose="02020603050405020304" pitchFamily="18" charset="0"/>
                <a:ea typeface="Cambria" panose="02040503050406030204" pitchFamily="18" charset="0"/>
                <a:cs typeface="Times New Roman" panose="02020603050405020304" pitchFamily="18" charset="0"/>
              </a:rPr>
              <a:t> William L. Smith Jr.</a:t>
            </a:r>
            <a:r>
              <a:rPr lang="en-US" sz="1800" baseline="30000">
                <a:effectLst/>
                <a:latin typeface="Times New Roman" panose="02020603050405020304" pitchFamily="18" charset="0"/>
                <a:ea typeface="Cambria" panose="02040503050406030204" pitchFamily="18" charset="0"/>
                <a:cs typeface="Times New Roman" panose="02020603050405020304" pitchFamily="18" charset="0"/>
              </a:rPr>
              <a:t>2</a:t>
            </a:r>
            <a:r>
              <a:rPr lang="en-US" sz="1800">
                <a:effectLst/>
                <a:latin typeface="Times New Roman" panose="02020603050405020304" pitchFamily="18" charset="0"/>
                <a:ea typeface="Cambria" panose="02040503050406030204" pitchFamily="18" charset="0"/>
                <a:cs typeface="Times New Roman" panose="02020603050405020304" pitchFamily="18" charset="0"/>
              </a:rPr>
              <a:t>, David Painemal</a:t>
            </a:r>
            <a:r>
              <a:rPr lang="en-US" sz="1800" baseline="30000">
                <a:effectLst/>
                <a:latin typeface="Times New Roman" panose="02020603050405020304" pitchFamily="18" charset="0"/>
                <a:ea typeface="Cambria" panose="02040503050406030204" pitchFamily="18" charset="0"/>
                <a:cs typeface="Times New Roman" panose="02020603050405020304" pitchFamily="18" charset="0"/>
              </a:rPr>
              <a:t>1</a:t>
            </a:r>
            <a:r>
              <a:rPr lang="en-US" sz="1800">
                <a:effectLst/>
                <a:latin typeface="Times New Roman" panose="02020603050405020304" pitchFamily="18" charset="0"/>
                <a:ea typeface="Cambria" panose="02040503050406030204" pitchFamily="18" charset="0"/>
                <a:cs typeface="Times New Roman" panose="02020603050405020304" pitchFamily="18" charset="0"/>
              </a:rPr>
              <a:t>, Sarah Bedka</a:t>
            </a:r>
            <a:r>
              <a:rPr lang="en-US" sz="1800" baseline="30000">
                <a:effectLst/>
                <a:latin typeface="Times New Roman" panose="02020603050405020304" pitchFamily="18" charset="0"/>
                <a:ea typeface="Cambria" panose="02040503050406030204" pitchFamily="18" charset="0"/>
                <a:cs typeface="Times New Roman" panose="02020603050405020304" pitchFamily="18" charset="0"/>
              </a:rPr>
              <a:t>1</a:t>
            </a:r>
            <a:r>
              <a:rPr lang="en-US" sz="1800">
                <a:effectLst/>
                <a:latin typeface="Times New Roman" panose="02020603050405020304" pitchFamily="18" charset="0"/>
                <a:ea typeface="Cambria" panose="02040503050406030204" pitchFamily="18" charset="0"/>
                <a:cs typeface="Times New Roman" panose="02020603050405020304" pitchFamily="18" charset="0"/>
              </a:rPr>
              <a:t>, P. Minnis</a:t>
            </a:r>
            <a:r>
              <a:rPr lang="en-US" sz="1800" baseline="30000">
                <a:effectLst/>
                <a:latin typeface="Times New Roman" panose="02020603050405020304" pitchFamily="18" charset="0"/>
                <a:ea typeface="Cambria" panose="02040503050406030204" pitchFamily="18" charset="0"/>
                <a:cs typeface="Times New Roman" panose="02020603050405020304" pitchFamily="18" charset="0"/>
              </a:rPr>
              <a:t>1</a:t>
            </a:r>
            <a:r>
              <a:rPr lang="en-US" sz="1800">
                <a:effectLst/>
                <a:latin typeface="Times New Roman" panose="02020603050405020304" pitchFamily="18" charset="0"/>
                <a:ea typeface="Cambria" panose="02040503050406030204" pitchFamily="18" charset="0"/>
                <a:cs typeface="Times New Roman" panose="02020603050405020304" pitchFamily="18" charset="0"/>
              </a:rPr>
              <a:t>, Qing Trepte</a:t>
            </a:r>
            <a:r>
              <a:rPr lang="en-US" sz="1800" baseline="30000">
                <a:effectLst/>
                <a:latin typeface="Times New Roman" panose="02020603050405020304" pitchFamily="18" charset="0"/>
                <a:ea typeface="Cambria" panose="02040503050406030204" pitchFamily="18" charset="0"/>
                <a:cs typeface="Times New Roman" panose="02020603050405020304" pitchFamily="18" charset="0"/>
              </a:rPr>
              <a:t>1</a:t>
            </a:r>
            <a:r>
              <a:rPr lang="en-US" sz="1800">
                <a:effectLst/>
                <a:latin typeface="Times New Roman" panose="02020603050405020304" pitchFamily="18" charset="0"/>
                <a:ea typeface="Cambria" panose="02040503050406030204" pitchFamily="18" charset="0"/>
                <a:cs typeface="Times New Roman" panose="02020603050405020304" pitchFamily="18" charset="0"/>
              </a:rPr>
              <a:t>, Chris Yost</a:t>
            </a:r>
            <a:r>
              <a:rPr lang="en-US" sz="1800" baseline="30000">
                <a:effectLst/>
                <a:latin typeface="Times New Roman" panose="02020603050405020304" pitchFamily="18" charset="0"/>
                <a:ea typeface="Cambria" panose="02040503050406030204" pitchFamily="18" charset="0"/>
                <a:cs typeface="Times New Roman" panose="02020603050405020304" pitchFamily="18" charset="0"/>
              </a:rPr>
              <a:t>1</a:t>
            </a:r>
            <a:r>
              <a:rPr lang="en-US" sz="1800">
                <a:effectLst/>
                <a:latin typeface="Times New Roman" panose="02020603050405020304" pitchFamily="18" charset="0"/>
                <a:ea typeface="Cambria" panose="02040503050406030204" pitchFamily="18" charset="0"/>
                <a:cs typeface="Times New Roman" panose="02020603050405020304" pitchFamily="18" charset="0"/>
              </a:rPr>
              <a:t>, Cecilia Fleeger</a:t>
            </a:r>
            <a:r>
              <a:rPr lang="en-US" sz="1800" baseline="30000">
                <a:effectLst/>
                <a:latin typeface="Times New Roman" panose="02020603050405020304" pitchFamily="18" charset="0"/>
                <a:ea typeface="Cambria" panose="02040503050406030204" pitchFamily="18" charset="0"/>
                <a:cs typeface="Times New Roman" panose="02020603050405020304" pitchFamily="18" charset="0"/>
              </a:rPr>
              <a:t>1</a:t>
            </a:r>
            <a:r>
              <a:rPr lang="en-US" sz="1800">
                <a:effectLst/>
                <a:latin typeface="Times New Roman" panose="02020603050405020304" pitchFamily="18" charset="0"/>
                <a:ea typeface="Cambria" panose="02040503050406030204" pitchFamily="18" charset="0"/>
                <a:cs typeface="Times New Roman" panose="02020603050405020304" pitchFamily="18" charset="0"/>
              </a:rPr>
              <a:t>, </a:t>
            </a:r>
            <a:r>
              <a:rPr lang="en-US" sz="1800" err="1">
                <a:effectLst/>
                <a:latin typeface="Times New Roman" panose="02020603050405020304" pitchFamily="18" charset="0"/>
                <a:ea typeface="Cambria" panose="02040503050406030204" pitchFamily="18" charset="0"/>
                <a:cs typeface="Times New Roman" panose="02020603050405020304" pitchFamily="18" charset="0"/>
              </a:rPr>
              <a:t>Baojuan</a:t>
            </a:r>
            <a:r>
              <a:rPr lang="en-US" sz="1800">
                <a:effectLst/>
                <a:latin typeface="Times New Roman" panose="02020603050405020304" pitchFamily="18" charset="0"/>
                <a:ea typeface="Cambria" panose="02040503050406030204" pitchFamily="18" charset="0"/>
                <a:cs typeface="Times New Roman" panose="02020603050405020304" pitchFamily="18" charset="0"/>
              </a:rPr>
              <a:t> Shan</a:t>
            </a:r>
            <a:r>
              <a:rPr lang="en-US" sz="1800" baseline="30000">
                <a:effectLst/>
                <a:latin typeface="Times New Roman" panose="02020603050405020304" pitchFamily="18" charset="0"/>
                <a:ea typeface="Cambria" panose="02040503050406030204" pitchFamily="18" charset="0"/>
                <a:cs typeface="Times New Roman" panose="02020603050405020304" pitchFamily="18" charset="0"/>
              </a:rPr>
              <a:t>1</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8424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1653AD6-E606-4A4A-AFC2-5A53446139C3}"/>
              </a:ext>
            </a:extLst>
          </p:cNvPr>
          <p:cNvGraphicFramePr>
            <a:graphicFrameLocks noGrp="1"/>
          </p:cNvGraphicFramePr>
          <p:nvPr>
            <p:extLst>
              <p:ext uri="{D42A27DB-BD31-4B8C-83A1-F6EECF244321}">
                <p14:modId xmlns:p14="http://schemas.microsoft.com/office/powerpoint/2010/main" val="2934475804"/>
              </p:ext>
            </p:extLst>
          </p:nvPr>
        </p:nvGraphicFramePr>
        <p:xfrm>
          <a:off x="7592170" y="1379009"/>
          <a:ext cx="4343145" cy="5056804"/>
        </p:xfrm>
        <a:graphic>
          <a:graphicData uri="http://schemas.openxmlformats.org/drawingml/2006/table">
            <a:tbl>
              <a:tblPr firstRow="1" bandRow="1">
                <a:tableStyleId>{5C22544A-7EE6-4342-B048-85BDC9FD1C3A}</a:tableStyleId>
              </a:tblPr>
              <a:tblGrid>
                <a:gridCol w="1408014">
                  <a:extLst>
                    <a:ext uri="{9D8B030D-6E8A-4147-A177-3AD203B41FA5}">
                      <a16:colId xmlns:a16="http://schemas.microsoft.com/office/drawing/2014/main" val="2248605399"/>
                    </a:ext>
                  </a:extLst>
                </a:gridCol>
                <a:gridCol w="2935131">
                  <a:extLst>
                    <a:ext uri="{9D8B030D-6E8A-4147-A177-3AD203B41FA5}">
                      <a16:colId xmlns:a16="http://schemas.microsoft.com/office/drawing/2014/main" val="2687461228"/>
                    </a:ext>
                  </a:extLst>
                </a:gridCol>
              </a:tblGrid>
              <a:tr h="362884">
                <a:tc>
                  <a:txBody>
                    <a:bodyPr/>
                    <a:lstStyle/>
                    <a:p>
                      <a:pPr algn="ctr"/>
                      <a:r>
                        <a:rPr lang="en-US" sz="1600"/>
                        <a:t>Satellite</a:t>
                      </a:r>
                    </a:p>
                  </a:txBody>
                  <a:tcPr/>
                </a:tc>
                <a:tc>
                  <a:txBody>
                    <a:bodyPr/>
                    <a:lstStyle/>
                    <a:p>
                      <a:pPr algn="ctr"/>
                      <a:r>
                        <a:rPr lang="en-US" sz="1600"/>
                        <a:t>Available Channels (µm)</a:t>
                      </a:r>
                    </a:p>
                  </a:txBody>
                  <a:tcPr/>
                </a:tc>
                <a:extLst>
                  <a:ext uri="{0D108BD9-81ED-4DB2-BD59-A6C34878D82A}">
                    <a16:rowId xmlns:a16="http://schemas.microsoft.com/office/drawing/2014/main" val="4030959080"/>
                  </a:ext>
                </a:extLst>
              </a:tr>
              <a:tr h="334969">
                <a:tc>
                  <a:txBody>
                    <a:bodyPr/>
                    <a:lstStyle/>
                    <a:p>
                      <a:r>
                        <a:rPr lang="en-US" sz="1600">
                          <a:solidFill>
                            <a:srgbClr val="C00000"/>
                          </a:solidFill>
                        </a:rPr>
                        <a:t>GOES-8</a:t>
                      </a:r>
                    </a:p>
                  </a:txBody>
                  <a:tcPr/>
                </a:tc>
                <a:tc>
                  <a:txBody>
                    <a:bodyPr/>
                    <a:lstStyle/>
                    <a:p>
                      <a:r>
                        <a:rPr lang="en-US" sz="1600"/>
                        <a:t>0.6, 3.9, 6.7, 11, 12</a:t>
                      </a:r>
                    </a:p>
                  </a:txBody>
                  <a:tcPr/>
                </a:tc>
                <a:extLst>
                  <a:ext uri="{0D108BD9-81ED-4DB2-BD59-A6C34878D82A}">
                    <a16:rowId xmlns:a16="http://schemas.microsoft.com/office/drawing/2014/main" val="2824295753"/>
                  </a:ext>
                </a:extLst>
              </a:tr>
              <a:tr h="334969">
                <a:tc>
                  <a:txBody>
                    <a:bodyPr/>
                    <a:lstStyle/>
                    <a:p>
                      <a:r>
                        <a:rPr lang="en-US" sz="1600">
                          <a:solidFill>
                            <a:srgbClr val="C00000"/>
                          </a:solidFill>
                        </a:rPr>
                        <a:t>GOES-9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0.6, 3.9, 6.7, 11, 12</a:t>
                      </a:r>
                    </a:p>
                  </a:txBody>
                  <a:tcPr/>
                </a:tc>
                <a:extLst>
                  <a:ext uri="{0D108BD9-81ED-4DB2-BD59-A6C34878D82A}">
                    <a16:rowId xmlns:a16="http://schemas.microsoft.com/office/drawing/2014/main" val="2056130148"/>
                  </a:ext>
                </a:extLst>
              </a:tr>
              <a:tr h="334969">
                <a:tc>
                  <a:txBody>
                    <a:bodyPr/>
                    <a:lstStyle/>
                    <a:p>
                      <a:r>
                        <a:rPr lang="en-US" sz="1600">
                          <a:solidFill>
                            <a:srgbClr val="C00000"/>
                          </a:solidFill>
                        </a:rPr>
                        <a:t>GOES-10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0.6, 3.9, 6.7, 11, 12</a:t>
                      </a:r>
                    </a:p>
                  </a:txBody>
                  <a:tcPr/>
                </a:tc>
                <a:extLst>
                  <a:ext uri="{0D108BD9-81ED-4DB2-BD59-A6C34878D82A}">
                    <a16:rowId xmlns:a16="http://schemas.microsoft.com/office/drawing/2014/main" val="3557444058"/>
                  </a:ext>
                </a:extLst>
              </a:tr>
              <a:tr h="334969">
                <a:tc>
                  <a:txBody>
                    <a:bodyPr/>
                    <a:lstStyle/>
                    <a:p>
                      <a:r>
                        <a:rPr lang="en-US" sz="1600">
                          <a:solidFill>
                            <a:srgbClr val="C00000"/>
                          </a:solidFill>
                        </a:rPr>
                        <a:t>GOES-11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0.6, 3.9, 6.7, 11, 12</a:t>
                      </a:r>
                    </a:p>
                  </a:txBody>
                  <a:tcPr/>
                </a:tc>
                <a:extLst>
                  <a:ext uri="{0D108BD9-81ED-4DB2-BD59-A6C34878D82A}">
                    <a16:rowId xmlns:a16="http://schemas.microsoft.com/office/drawing/2014/main" val="3126312664"/>
                  </a:ext>
                </a:extLst>
              </a:tr>
              <a:tr h="334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C00000"/>
                          </a:solidFill>
                        </a:rPr>
                        <a:t>MTSAT-1R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0.6, 3.7, 6.7, 11, 12</a:t>
                      </a:r>
                    </a:p>
                  </a:txBody>
                  <a:tcPr/>
                </a:tc>
                <a:extLst>
                  <a:ext uri="{0D108BD9-81ED-4DB2-BD59-A6C34878D82A}">
                    <a16:rowId xmlns:a16="http://schemas.microsoft.com/office/drawing/2014/main" val="1584959209"/>
                  </a:ext>
                </a:extLst>
              </a:tr>
              <a:tr h="334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C00000"/>
                          </a:solidFill>
                        </a:rPr>
                        <a:t>MTSAT-2R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0.6, 3.7, 6.7, 11, 12</a:t>
                      </a:r>
                    </a:p>
                  </a:txBody>
                  <a:tcPr/>
                </a:tc>
                <a:extLst>
                  <a:ext uri="{0D108BD9-81ED-4DB2-BD59-A6C34878D82A}">
                    <a16:rowId xmlns:a16="http://schemas.microsoft.com/office/drawing/2014/main" val="803720026"/>
                  </a:ext>
                </a:extLst>
              </a:tr>
              <a:tr h="334969">
                <a:tc>
                  <a:txBody>
                    <a:bodyPr/>
                    <a:lstStyle/>
                    <a:p>
                      <a:r>
                        <a:rPr lang="en-US" sz="1600">
                          <a:solidFill>
                            <a:srgbClr val="C00000"/>
                          </a:solidFill>
                        </a:rPr>
                        <a:t>GOES-12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0.6, 3.7, 6.7, 11, 13.3</a:t>
                      </a:r>
                    </a:p>
                  </a:txBody>
                  <a:tcPr/>
                </a:tc>
                <a:extLst>
                  <a:ext uri="{0D108BD9-81ED-4DB2-BD59-A6C34878D82A}">
                    <a16:rowId xmlns:a16="http://schemas.microsoft.com/office/drawing/2014/main" val="1456057517"/>
                  </a:ext>
                </a:extLst>
              </a:tr>
              <a:tr h="334969">
                <a:tc>
                  <a:txBody>
                    <a:bodyPr/>
                    <a:lstStyle/>
                    <a:p>
                      <a:r>
                        <a:rPr lang="en-US" sz="1600">
                          <a:solidFill>
                            <a:srgbClr val="C00000"/>
                          </a:solidFill>
                        </a:rPr>
                        <a:t>GOES-13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0.6, 3.7, 6.7, 11, 13.3</a:t>
                      </a:r>
                    </a:p>
                  </a:txBody>
                  <a:tcPr/>
                </a:tc>
                <a:extLst>
                  <a:ext uri="{0D108BD9-81ED-4DB2-BD59-A6C34878D82A}">
                    <a16:rowId xmlns:a16="http://schemas.microsoft.com/office/drawing/2014/main" val="3982395889"/>
                  </a:ext>
                </a:extLst>
              </a:tr>
              <a:tr h="334969">
                <a:tc>
                  <a:txBody>
                    <a:bodyPr/>
                    <a:lstStyle/>
                    <a:p>
                      <a:r>
                        <a:rPr lang="en-US" sz="1600">
                          <a:solidFill>
                            <a:srgbClr val="C00000"/>
                          </a:solidFill>
                        </a:rPr>
                        <a:t>GOES-14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0.6, 3.7, 6.7, 11, 13.3</a:t>
                      </a:r>
                    </a:p>
                  </a:txBody>
                  <a:tcPr/>
                </a:tc>
                <a:extLst>
                  <a:ext uri="{0D108BD9-81ED-4DB2-BD59-A6C34878D82A}">
                    <a16:rowId xmlns:a16="http://schemas.microsoft.com/office/drawing/2014/main" val="3820667461"/>
                  </a:ext>
                </a:extLst>
              </a:tr>
              <a:tr h="334969">
                <a:tc>
                  <a:txBody>
                    <a:bodyPr/>
                    <a:lstStyle/>
                    <a:p>
                      <a:r>
                        <a:rPr lang="en-US" sz="1600">
                          <a:solidFill>
                            <a:srgbClr val="C00000"/>
                          </a:solidFill>
                        </a:rPr>
                        <a:t>GOES-15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0.6, 3.7, 6.7, 11, 13.3</a:t>
                      </a:r>
                    </a:p>
                  </a:txBody>
                  <a:tcPr/>
                </a:tc>
                <a:extLst>
                  <a:ext uri="{0D108BD9-81ED-4DB2-BD59-A6C34878D82A}">
                    <a16:rowId xmlns:a16="http://schemas.microsoft.com/office/drawing/2014/main" val="1583057698"/>
                  </a:ext>
                </a:extLst>
              </a:tr>
              <a:tr h="334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C00000"/>
                          </a:solidFill>
                        </a:rPr>
                        <a:t>MET-8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0.6, 3.9, 6.7,11, 12, 1.6, 8.7, 13.3 </a:t>
                      </a:r>
                    </a:p>
                  </a:txBody>
                  <a:tcPr/>
                </a:tc>
                <a:extLst>
                  <a:ext uri="{0D108BD9-81ED-4DB2-BD59-A6C34878D82A}">
                    <a16:rowId xmlns:a16="http://schemas.microsoft.com/office/drawing/2014/main" val="1361648607"/>
                  </a:ext>
                </a:extLst>
              </a:tr>
              <a:tr h="334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C00000"/>
                          </a:solidFill>
                        </a:rPr>
                        <a:t>MET-9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0.6, 3.9, 6.7,11, 12, 1.6, 8.7, 13.3 </a:t>
                      </a:r>
                    </a:p>
                  </a:txBody>
                  <a:tcPr/>
                </a:tc>
                <a:extLst>
                  <a:ext uri="{0D108BD9-81ED-4DB2-BD59-A6C34878D82A}">
                    <a16:rowId xmlns:a16="http://schemas.microsoft.com/office/drawing/2014/main" val="3960633099"/>
                  </a:ext>
                </a:extLst>
              </a:tr>
              <a:tr h="334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C00000"/>
                          </a:solidFill>
                        </a:rPr>
                        <a:t>MET-10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0.6, 3.9, 6.7,11, 12, 1.6, 8.7, 13.3 </a:t>
                      </a:r>
                    </a:p>
                  </a:txBody>
                  <a:tcPr/>
                </a:tc>
                <a:extLst>
                  <a:ext uri="{0D108BD9-81ED-4DB2-BD59-A6C34878D82A}">
                    <a16:rowId xmlns:a16="http://schemas.microsoft.com/office/drawing/2014/main" val="1473704518"/>
                  </a:ext>
                </a:extLst>
              </a:tr>
              <a:tr h="334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C00000"/>
                          </a:solidFill>
                        </a:rPr>
                        <a:t>MET-11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0.6, 3.9, 6.7,11, 12, 1.6, 8.7, 13.3 </a:t>
                      </a:r>
                    </a:p>
                  </a:txBody>
                  <a:tcPr/>
                </a:tc>
                <a:extLst>
                  <a:ext uri="{0D108BD9-81ED-4DB2-BD59-A6C34878D82A}">
                    <a16:rowId xmlns:a16="http://schemas.microsoft.com/office/drawing/2014/main" val="3173266746"/>
                  </a:ext>
                </a:extLst>
              </a:tr>
            </a:tbl>
          </a:graphicData>
        </a:graphic>
      </p:graphicFrame>
      <p:graphicFrame>
        <p:nvGraphicFramePr>
          <p:cNvPr id="5" name="Table 4">
            <a:extLst>
              <a:ext uri="{FF2B5EF4-FFF2-40B4-BE49-F238E27FC236}">
                <a16:creationId xmlns:a16="http://schemas.microsoft.com/office/drawing/2014/main" id="{0BE30B5F-D6B7-C24E-9FDB-77CC240E61FD}"/>
              </a:ext>
            </a:extLst>
          </p:cNvPr>
          <p:cNvGraphicFramePr>
            <a:graphicFrameLocks noGrp="1"/>
          </p:cNvGraphicFramePr>
          <p:nvPr>
            <p:extLst>
              <p:ext uri="{D42A27DB-BD31-4B8C-83A1-F6EECF244321}">
                <p14:modId xmlns:p14="http://schemas.microsoft.com/office/powerpoint/2010/main" val="1648952892"/>
              </p:ext>
            </p:extLst>
          </p:nvPr>
        </p:nvGraphicFramePr>
        <p:xfrm>
          <a:off x="2789129" y="2977011"/>
          <a:ext cx="4322496" cy="1341120"/>
        </p:xfrm>
        <a:graphic>
          <a:graphicData uri="http://schemas.openxmlformats.org/drawingml/2006/table">
            <a:tbl>
              <a:tblPr firstRow="1" bandRow="1">
                <a:tableStyleId>{5C22544A-7EE6-4342-B048-85BDC9FD1C3A}</a:tableStyleId>
              </a:tblPr>
              <a:tblGrid>
                <a:gridCol w="1408014">
                  <a:extLst>
                    <a:ext uri="{9D8B030D-6E8A-4147-A177-3AD203B41FA5}">
                      <a16:colId xmlns:a16="http://schemas.microsoft.com/office/drawing/2014/main" val="2248605399"/>
                    </a:ext>
                  </a:extLst>
                </a:gridCol>
                <a:gridCol w="2914482">
                  <a:extLst>
                    <a:ext uri="{9D8B030D-6E8A-4147-A177-3AD203B41FA5}">
                      <a16:colId xmlns:a16="http://schemas.microsoft.com/office/drawing/2014/main" val="2687461228"/>
                    </a:ext>
                  </a:extLst>
                </a:gridCol>
              </a:tblGrid>
              <a:tr h="0">
                <a:tc>
                  <a:txBody>
                    <a:bodyPr/>
                    <a:lstStyle/>
                    <a:p>
                      <a:pPr algn="ctr"/>
                      <a:r>
                        <a:rPr lang="en-US" sz="1600"/>
                        <a:t>Satellite</a:t>
                      </a:r>
                    </a:p>
                  </a:txBody>
                  <a:tcPr/>
                </a:tc>
                <a:tc>
                  <a:txBody>
                    <a:bodyPr/>
                    <a:lstStyle/>
                    <a:p>
                      <a:pPr algn="ctr"/>
                      <a:r>
                        <a:rPr lang="en-US" sz="1600"/>
                        <a:t>Available Channels (µm)</a:t>
                      </a:r>
                    </a:p>
                  </a:txBody>
                  <a:tcPr/>
                </a:tc>
                <a:extLst>
                  <a:ext uri="{0D108BD9-81ED-4DB2-BD59-A6C34878D82A}">
                    <a16:rowId xmlns:a16="http://schemas.microsoft.com/office/drawing/2014/main" val="4030959080"/>
                  </a:ext>
                </a:extLst>
              </a:tr>
              <a:tr h="334969">
                <a:tc>
                  <a:txBody>
                    <a:bodyPr/>
                    <a:lstStyle/>
                    <a:p>
                      <a:r>
                        <a:rPr lang="en-US" sz="1600">
                          <a:solidFill>
                            <a:srgbClr val="C00000"/>
                          </a:solidFill>
                        </a:rPr>
                        <a:t>GOES-16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0.6, 3.9, 6.7,11, 12, 0.8,1.6, 8.7, 13.3 </a:t>
                      </a:r>
                    </a:p>
                  </a:txBody>
                  <a:tcPr/>
                </a:tc>
                <a:extLst>
                  <a:ext uri="{0D108BD9-81ED-4DB2-BD59-A6C34878D82A}">
                    <a16:rowId xmlns:a16="http://schemas.microsoft.com/office/drawing/2014/main" val="2556825293"/>
                  </a:ext>
                </a:extLst>
              </a:tr>
              <a:tr h="334969">
                <a:tc>
                  <a:txBody>
                    <a:bodyPr/>
                    <a:lstStyle/>
                    <a:p>
                      <a:r>
                        <a:rPr lang="en-US" sz="1600">
                          <a:solidFill>
                            <a:srgbClr val="C00000"/>
                          </a:solidFill>
                        </a:rPr>
                        <a:t>GOES-17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0.6, 3.9, 6.7,11, 12,0.8, 1.6, 8.7, 13.3 </a:t>
                      </a:r>
                    </a:p>
                  </a:txBody>
                  <a:tcPr/>
                </a:tc>
                <a:extLst>
                  <a:ext uri="{0D108BD9-81ED-4DB2-BD59-A6C34878D82A}">
                    <a16:rowId xmlns:a16="http://schemas.microsoft.com/office/drawing/2014/main" val="1452201284"/>
                  </a:ext>
                </a:extLst>
              </a:tr>
              <a:tr h="334969">
                <a:tc>
                  <a:txBody>
                    <a:bodyPr/>
                    <a:lstStyle/>
                    <a:p>
                      <a:r>
                        <a:rPr lang="en-US" sz="1600">
                          <a:solidFill>
                            <a:srgbClr val="C00000"/>
                          </a:solidFill>
                        </a:rPr>
                        <a:t>HIMAWARI-8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0.6, 3.9, 6.7,11, 12,  0.8, 1.6, 8.7, 13.3 </a:t>
                      </a:r>
                    </a:p>
                  </a:txBody>
                  <a:tcPr/>
                </a:tc>
                <a:extLst>
                  <a:ext uri="{0D108BD9-81ED-4DB2-BD59-A6C34878D82A}">
                    <a16:rowId xmlns:a16="http://schemas.microsoft.com/office/drawing/2014/main" val="2873347456"/>
                  </a:ext>
                </a:extLst>
              </a:tr>
            </a:tbl>
          </a:graphicData>
        </a:graphic>
      </p:graphicFrame>
      <p:graphicFrame>
        <p:nvGraphicFramePr>
          <p:cNvPr id="7" name="Table 6">
            <a:extLst>
              <a:ext uri="{FF2B5EF4-FFF2-40B4-BE49-F238E27FC236}">
                <a16:creationId xmlns:a16="http://schemas.microsoft.com/office/drawing/2014/main" id="{F46939BC-1BB9-AA45-B9AB-5D36C0A3A169}"/>
              </a:ext>
            </a:extLst>
          </p:cNvPr>
          <p:cNvGraphicFramePr>
            <a:graphicFrameLocks noGrp="1"/>
          </p:cNvGraphicFramePr>
          <p:nvPr>
            <p:extLst>
              <p:ext uri="{D42A27DB-BD31-4B8C-83A1-F6EECF244321}">
                <p14:modId xmlns:p14="http://schemas.microsoft.com/office/powerpoint/2010/main" val="1390731280"/>
              </p:ext>
            </p:extLst>
          </p:nvPr>
        </p:nvGraphicFramePr>
        <p:xfrm>
          <a:off x="123797" y="1274501"/>
          <a:ext cx="4270752" cy="1371772"/>
        </p:xfrm>
        <a:graphic>
          <a:graphicData uri="http://schemas.openxmlformats.org/drawingml/2006/table">
            <a:tbl>
              <a:tblPr firstRow="1" bandRow="1">
                <a:tableStyleId>{5C22544A-7EE6-4342-B048-85BDC9FD1C3A}</a:tableStyleId>
              </a:tblPr>
              <a:tblGrid>
                <a:gridCol w="1580087">
                  <a:extLst>
                    <a:ext uri="{9D8B030D-6E8A-4147-A177-3AD203B41FA5}">
                      <a16:colId xmlns:a16="http://schemas.microsoft.com/office/drawing/2014/main" val="2248605399"/>
                    </a:ext>
                  </a:extLst>
                </a:gridCol>
                <a:gridCol w="2690665">
                  <a:extLst>
                    <a:ext uri="{9D8B030D-6E8A-4147-A177-3AD203B41FA5}">
                      <a16:colId xmlns:a16="http://schemas.microsoft.com/office/drawing/2014/main" val="2687461228"/>
                    </a:ext>
                  </a:extLst>
                </a:gridCol>
              </a:tblGrid>
              <a:tr h="362884">
                <a:tc>
                  <a:txBody>
                    <a:bodyPr/>
                    <a:lstStyle/>
                    <a:p>
                      <a:pPr algn="ctr"/>
                      <a:r>
                        <a:rPr lang="en-US" sz="1600"/>
                        <a:t>Satellite</a:t>
                      </a:r>
                    </a:p>
                  </a:txBody>
                  <a:tcPr/>
                </a:tc>
                <a:tc>
                  <a:txBody>
                    <a:bodyPr/>
                    <a:lstStyle/>
                    <a:p>
                      <a:pPr algn="ctr"/>
                      <a:r>
                        <a:rPr lang="en-US" sz="1600"/>
                        <a:t>Available Channels (µm)</a:t>
                      </a:r>
                    </a:p>
                  </a:txBody>
                  <a:tcPr/>
                </a:tc>
                <a:extLst>
                  <a:ext uri="{0D108BD9-81ED-4DB2-BD59-A6C34878D82A}">
                    <a16:rowId xmlns:a16="http://schemas.microsoft.com/office/drawing/2014/main" val="4030959080"/>
                  </a:ext>
                </a:extLst>
              </a:tr>
              <a:tr h="338328">
                <a:tc>
                  <a:txBody>
                    <a:bodyPr/>
                    <a:lstStyle/>
                    <a:p>
                      <a:r>
                        <a:rPr lang="en-US" sz="1600">
                          <a:solidFill>
                            <a:srgbClr val="C00000"/>
                          </a:solidFill>
                        </a:rPr>
                        <a:t>MET-5</a:t>
                      </a:r>
                    </a:p>
                  </a:txBody>
                  <a:tcPr/>
                </a:tc>
                <a:tc>
                  <a:txBody>
                    <a:bodyPr/>
                    <a:lstStyle/>
                    <a:p>
                      <a:r>
                        <a:rPr lang="en-US" sz="1600"/>
                        <a:t>0.6, 11</a:t>
                      </a:r>
                    </a:p>
                  </a:txBody>
                  <a:tcPr/>
                </a:tc>
                <a:extLst>
                  <a:ext uri="{0D108BD9-81ED-4DB2-BD59-A6C34878D82A}">
                    <a16:rowId xmlns:a16="http://schemas.microsoft.com/office/drawing/2014/main" val="3095055868"/>
                  </a:ext>
                </a:extLst>
              </a:tr>
              <a:tr h="0">
                <a:tc>
                  <a:txBody>
                    <a:bodyPr/>
                    <a:lstStyle/>
                    <a:p>
                      <a:r>
                        <a:rPr lang="en-US" sz="1600">
                          <a:solidFill>
                            <a:srgbClr val="C00000"/>
                          </a:solidFill>
                        </a:rPr>
                        <a:t>MET-7</a:t>
                      </a:r>
                    </a:p>
                  </a:txBody>
                  <a:tcPr/>
                </a:tc>
                <a:tc>
                  <a:txBody>
                    <a:bodyPr/>
                    <a:lstStyle/>
                    <a:p>
                      <a:r>
                        <a:rPr lang="en-US" sz="1600"/>
                        <a:t>0.6, 11</a:t>
                      </a:r>
                    </a:p>
                  </a:txBody>
                  <a:tcPr/>
                </a:tc>
                <a:extLst>
                  <a:ext uri="{0D108BD9-81ED-4DB2-BD59-A6C34878D82A}">
                    <a16:rowId xmlns:a16="http://schemas.microsoft.com/office/drawing/2014/main" val="970057914"/>
                  </a:ext>
                </a:extLst>
              </a:tr>
              <a:tr h="0">
                <a:tc>
                  <a:txBody>
                    <a:bodyPr/>
                    <a:lstStyle/>
                    <a:p>
                      <a:r>
                        <a:rPr lang="en-US" sz="1600">
                          <a:solidFill>
                            <a:srgbClr val="C00000"/>
                          </a:solidFill>
                        </a:rPr>
                        <a:t>GMS-5</a:t>
                      </a:r>
                    </a:p>
                  </a:txBody>
                  <a:tcPr/>
                </a:tc>
                <a:tc>
                  <a:txBody>
                    <a:bodyPr/>
                    <a:lstStyle/>
                    <a:p>
                      <a:r>
                        <a:rPr lang="en-US" sz="1600"/>
                        <a:t>0.6, 11</a:t>
                      </a:r>
                    </a:p>
                  </a:txBody>
                  <a:tcPr/>
                </a:tc>
                <a:extLst>
                  <a:ext uri="{0D108BD9-81ED-4DB2-BD59-A6C34878D82A}">
                    <a16:rowId xmlns:a16="http://schemas.microsoft.com/office/drawing/2014/main" val="3602683280"/>
                  </a:ext>
                </a:extLst>
              </a:tr>
            </a:tbl>
          </a:graphicData>
        </a:graphic>
      </p:graphicFrame>
      <p:sp>
        <p:nvSpPr>
          <p:cNvPr id="2" name="TextBox 1">
            <a:extLst>
              <a:ext uri="{FF2B5EF4-FFF2-40B4-BE49-F238E27FC236}">
                <a16:creationId xmlns:a16="http://schemas.microsoft.com/office/drawing/2014/main" id="{3C7A4E02-F2FF-0C40-BF29-3F8D3D89D385}"/>
              </a:ext>
            </a:extLst>
          </p:cNvPr>
          <p:cNvSpPr txBox="1"/>
          <p:nvPr/>
        </p:nvSpPr>
        <p:spPr>
          <a:xfrm>
            <a:off x="3230078" y="440049"/>
            <a:ext cx="6332118" cy="369332"/>
          </a:xfrm>
          <a:prstGeom prst="rect">
            <a:avLst/>
          </a:prstGeom>
          <a:noFill/>
        </p:spPr>
        <p:txBody>
          <a:bodyPr wrap="none" rtlCol="0">
            <a:spAutoFit/>
          </a:bodyPr>
          <a:lstStyle/>
          <a:p>
            <a:r>
              <a:rPr lang="en-US">
                <a:solidFill>
                  <a:srgbClr val="C00000"/>
                </a:solidFill>
              </a:rPr>
              <a:t>SPECTRAL CHANNELS USED FOR CLOUDS in CERES GEO EDITION-4</a:t>
            </a:r>
          </a:p>
        </p:txBody>
      </p:sp>
      <p:sp>
        <p:nvSpPr>
          <p:cNvPr id="3" name="TextBox 2">
            <a:extLst>
              <a:ext uri="{FF2B5EF4-FFF2-40B4-BE49-F238E27FC236}">
                <a16:creationId xmlns:a16="http://schemas.microsoft.com/office/drawing/2014/main" id="{97656B22-7CDA-2240-B3BE-AF4A1019B96C}"/>
              </a:ext>
            </a:extLst>
          </p:cNvPr>
          <p:cNvSpPr txBox="1"/>
          <p:nvPr/>
        </p:nvSpPr>
        <p:spPr>
          <a:xfrm>
            <a:off x="1159411" y="957424"/>
            <a:ext cx="2271776" cy="369332"/>
          </a:xfrm>
          <a:prstGeom prst="rect">
            <a:avLst/>
          </a:prstGeom>
          <a:noFill/>
        </p:spPr>
        <p:txBody>
          <a:bodyPr wrap="none" rtlCol="0">
            <a:spAutoFit/>
          </a:bodyPr>
          <a:lstStyle/>
          <a:p>
            <a:r>
              <a:rPr lang="en-US"/>
              <a:t>1</a:t>
            </a:r>
            <a:r>
              <a:rPr lang="en-US" baseline="30000"/>
              <a:t>st</a:t>
            </a:r>
            <a:r>
              <a:rPr lang="en-US"/>
              <a:t> generation satellite</a:t>
            </a:r>
          </a:p>
        </p:txBody>
      </p:sp>
      <p:sp>
        <p:nvSpPr>
          <p:cNvPr id="10" name="TextBox 9">
            <a:extLst>
              <a:ext uri="{FF2B5EF4-FFF2-40B4-BE49-F238E27FC236}">
                <a16:creationId xmlns:a16="http://schemas.microsoft.com/office/drawing/2014/main" id="{FC0AF996-4B77-5746-96E9-A32450099CDE}"/>
              </a:ext>
            </a:extLst>
          </p:cNvPr>
          <p:cNvSpPr txBox="1"/>
          <p:nvPr/>
        </p:nvSpPr>
        <p:spPr>
          <a:xfrm>
            <a:off x="8785400" y="963176"/>
            <a:ext cx="2404954" cy="369332"/>
          </a:xfrm>
          <a:prstGeom prst="rect">
            <a:avLst/>
          </a:prstGeom>
          <a:noFill/>
        </p:spPr>
        <p:txBody>
          <a:bodyPr wrap="none" rtlCol="0">
            <a:spAutoFit/>
          </a:bodyPr>
          <a:lstStyle/>
          <a:p>
            <a:r>
              <a:rPr lang="en-US"/>
              <a:t>2</a:t>
            </a:r>
            <a:r>
              <a:rPr lang="en-US" baseline="30000"/>
              <a:t>nd</a:t>
            </a:r>
            <a:r>
              <a:rPr lang="en-US"/>
              <a:t> generation satellite</a:t>
            </a:r>
          </a:p>
        </p:txBody>
      </p:sp>
      <p:sp>
        <p:nvSpPr>
          <p:cNvPr id="11" name="TextBox 10">
            <a:extLst>
              <a:ext uri="{FF2B5EF4-FFF2-40B4-BE49-F238E27FC236}">
                <a16:creationId xmlns:a16="http://schemas.microsoft.com/office/drawing/2014/main" id="{7ECF5BE8-49CB-684A-97C9-F83B8C1372B3}"/>
              </a:ext>
            </a:extLst>
          </p:cNvPr>
          <p:cNvSpPr txBox="1"/>
          <p:nvPr/>
        </p:nvSpPr>
        <p:spPr>
          <a:xfrm>
            <a:off x="2860863" y="2636881"/>
            <a:ext cx="2360133" cy="369332"/>
          </a:xfrm>
          <a:prstGeom prst="rect">
            <a:avLst/>
          </a:prstGeom>
          <a:noFill/>
        </p:spPr>
        <p:txBody>
          <a:bodyPr wrap="none" rtlCol="0">
            <a:spAutoFit/>
          </a:bodyPr>
          <a:lstStyle/>
          <a:p>
            <a:r>
              <a:rPr lang="en-US"/>
              <a:t>3rd generation satellite</a:t>
            </a:r>
          </a:p>
        </p:txBody>
      </p:sp>
      <p:sp>
        <p:nvSpPr>
          <p:cNvPr id="6" name="TextBox 5">
            <a:extLst>
              <a:ext uri="{FF2B5EF4-FFF2-40B4-BE49-F238E27FC236}">
                <a16:creationId xmlns:a16="http://schemas.microsoft.com/office/drawing/2014/main" id="{897B6458-1D75-0153-6E82-0E839AB98E4E}"/>
              </a:ext>
            </a:extLst>
          </p:cNvPr>
          <p:cNvSpPr txBox="1"/>
          <p:nvPr/>
        </p:nvSpPr>
        <p:spPr>
          <a:xfrm>
            <a:off x="123797" y="4394718"/>
            <a:ext cx="7468373" cy="2031325"/>
          </a:xfrm>
          <a:prstGeom prst="rect">
            <a:avLst/>
          </a:prstGeom>
          <a:noFill/>
        </p:spPr>
        <p:txBody>
          <a:bodyPr wrap="square" rtlCol="0">
            <a:spAutoFit/>
          </a:bodyPr>
          <a:lstStyle/>
          <a:p>
            <a:pPr marL="285750" indent="-285750">
              <a:buFont typeface="Arial" panose="020B0604020202020204" pitchFamily="34" charset="0"/>
              <a:buChar char="•"/>
            </a:pPr>
            <a:r>
              <a:rPr lang="en-US" b="1"/>
              <a:t>Ed4 cloud algorithms generally designed to take advantage of as many spectral channels that are available to derive cloud mask &amp; properties as accurately as possible. </a:t>
            </a:r>
          </a:p>
          <a:p>
            <a:pPr marL="285750" indent="-285750">
              <a:buFont typeface="Arial" panose="020B0604020202020204" pitchFamily="34" charset="0"/>
              <a:buChar char="•"/>
            </a:pPr>
            <a:endParaRPr lang="en-US" b="1"/>
          </a:p>
          <a:p>
            <a:pPr marL="285750" indent="-285750">
              <a:buFont typeface="Arial" panose="020B0604020202020204" pitchFamily="34" charset="0"/>
              <a:buChar char="•"/>
            </a:pPr>
            <a:r>
              <a:rPr lang="en-US" b="1" kern="0"/>
              <a:t>This approach works well for consistency with MODIS when using similar channels (e.g. GOES-16) but will not work to achieve consistency amongst </a:t>
            </a:r>
            <a:r>
              <a:rPr lang="en-US" b="1" kern="0" err="1"/>
              <a:t>GEOsats</a:t>
            </a:r>
            <a:r>
              <a:rPr lang="en-US" b="1" kern="0"/>
              <a:t>.</a:t>
            </a:r>
          </a:p>
        </p:txBody>
      </p:sp>
      <p:sp>
        <p:nvSpPr>
          <p:cNvPr id="8" name="Title 1">
            <a:extLst>
              <a:ext uri="{FF2B5EF4-FFF2-40B4-BE49-F238E27FC236}">
                <a16:creationId xmlns:a16="http://schemas.microsoft.com/office/drawing/2014/main" id="{F55335E2-A3A2-81F2-54B0-74A8C33E9414}"/>
              </a:ext>
            </a:extLst>
          </p:cNvPr>
          <p:cNvSpPr>
            <a:spLocks noGrp="1"/>
          </p:cNvSpPr>
          <p:nvPr>
            <p:ph type="title"/>
          </p:nvPr>
        </p:nvSpPr>
        <p:spPr>
          <a:xfrm>
            <a:off x="4237315" y="73806"/>
            <a:ext cx="4601885" cy="461665"/>
          </a:xfrm>
        </p:spPr>
        <p:txBody>
          <a:bodyPr>
            <a:normAutofit fontScale="90000"/>
          </a:bodyPr>
          <a:lstStyle/>
          <a:p>
            <a:r>
              <a:rPr lang="en-US" sz="3200" b="1"/>
              <a:t>CERES GEO EDITION-4 CDR</a:t>
            </a:r>
          </a:p>
        </p:txBody>
      </p:sp>
      <p:sp>
        <p:nvSpPr>
          <p:cNvPr id="9" name="TextBox 8">
            <a:extLst>
              <a:ext uri="{FF2B5EF4-FFF2-40B4-BE49-F238E27FC236}">
                <a16:creationId xmlns:a16="http://schemas.microsoft.com/office/drawing/2014/main" id="{A7CEFAC7-1927-6D6A-0008-681DD3D759FE}"/>
              </a:ext>
            </a:extLst>
          </p:cNvPr>
          <p:cNvSpPr txBox="1"/>
          <p:nvPr/>
        </p:nvSpPr>
        <p:spPr>
          <a:xfrm>
            <a:off x="124306" y="6406149"/>
            <a:ext cx="3736151" cy="307777"/>
          </a:xfrm>
          <a:prstGeom prst="rect">
            <a:avLst/>
          </a:prstGeom>
          <a:noFill/>
        </p:spPr>
        <p:txBody>
          <a:bodyPr wrap="none" rtlCol="0">
            <a:spAutoFit/>
          </a:bodyPr>
          <a:lstStyle/>
          <a:p>
            <a:r>
              <a:rPr lang="en-US" sz="1400" i="1"/>
              <a:t>MET-5, MET-7 &amp; GMS-5 : Two channel algorithm.</a:t>
            </a:r>
          </a:p>
        </p:txBody>
      </p:sp>
    </p:spTree>
    <p:extLst>
      <p:ext uri="{BB962C8B-B14F-4D97-AF65-F5344CB8AC3E}">
        <p14:creationId xmlns:p14="http://schemas.microsoft.com/office/powerpoint/2010/main" val="341712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9AA24E8-5877-8142-87BE-523407312128}"/>
              </a:ext>
            </a:extLst>
          </p:cNvPr>
          <p:cNvSpPr txBox="1"/>
          <p:nvPr/>
        </p:nvSpPr>
        <p:spPr>
          <a:xfrm>
            <a:off x="3016438" y="319701"/>
            <a:ext cx="6044219" cy="400110"/>
          </a:xfrm>
          <a:prstGeom prst="rect">
            <a:avLst/>
          </a:prstGeom>
          <a:noFill/>
        </p:spPr>
        <p:txBody>
          <a:bodyPr wrap="none" rtlCol="0">
            <a:spAutoFit/>
          </a:bodyPr>
          <a:lstStyle/>
          <a:p>
            <a:r>
              <a:rPr lang="en-US" sz="2000"/>
              <a:t>3.9 µm SRF differences for the different GEO satellites  </a:t>
            </a:r>
          </a:p>
        </p:txBody>
      </p:sp>
      <p:pic>
        <p:nvPicPr>
          <p:cNvPr id="12" name="Picture 11">
            <a:extLst>
              <a:ext uri="{FF2B5EF4-FFF2-40B4-BE49-F238E27FC236}">
                <a16:creationId xmlns:a16="http://schemas.microsoft.com/office/drawing/2014/main" id="{00B42555-F76C-3C4F-A724-4939BC6F6BBC}"/>
              </a:ext>
            </a:extLst>
          </p:cNvPr>
          <p:cNvPicPr>
            <a:picLocks noChangeAspect="1"/>
          </p:cNvPicPr>
          <p:nvPr/>
        </p:nvPicPr>
        <p:blipFill rotWithShape="1">
          <a:blip r:embed="rId2"/>
          <a:srcRect l="2666" t="12302" r="17633" b="1552"/>
          <a:stretch/>
        </p:blipFill>
        <p:spPr>
          <a:xfrm>
            <a:off x="1924594" y="719811"/>
            <a:ext cx="7395413" cy="3791446"/>
          </a:xfrm>
          <a:prstGeom prst="rect">
            <a:avLst/>
          </a:prstGeom>
        </p:spPr>
      </p:pic>
      <p:sp>
        <p:nvSpPr>
          <p:cNvPr id="16" name="TextBox 15">
            <a:extLst>
              <a:ext uri="{FF2B5EF4-FFF2-40B4-BE49-F238E27FC236}">
                <a16:creationId xmlns:a16="http://schemas.microsoft.com/office/drawing/2014/main" id="{11BAC27B-7886-6940-B24E-19AABEA271E1}"/>
              </a:ext>
            </a:extLst>
          </p:cNvPr>
          <p:cNvSpPr txBox="1"/>
          <p:nvPr/>
        </p:nvSpPr>
        <p:spPr>
          <a:xfrm>
            <a:off x="365762" y="4581842"/>
            <a:ext cx="10171612" cy="1969770"/>
          </a:xfrm>
          <a:prstGeom prst="rect">
            <a:avLst/>
          </a:prstGeom>
          <a:solidFill>
            <a:schemeClr val="bg2">
              <a:lumMod val="25000"/>
            </a:schemeClr>
          </a:solidFill>
        </p:spPr>
        <p:txBody>
          <a:bodyPr wrap="square" rtlCol="0">
            <a:spAutoFit/>
          </a:bodyPr>
          <a:lstStyle/>
          <a:p>
            <a:r>
              <a:rPr lang="en-US" sz="2400">
                <a:solidFill>
                  <a:srgbClr val="FFFF00"/>
                </a:solidFill>
              </a:rPr>
              <a:t>Challenges to Achieving Continuity</a:t>
            </a:r>
          </a:p>
          <a:p>
            <a:endParaRPr lang="en-US">
              <a:solidFill>
                <a:srgbClr val="FFFF00"/>
              </a:solidFill>
            </a:endParaRPr>
          </a:p>
          <a:p>
            <a:pPr marL="342900" indent="-342900">
              <a:buFont typeface="Arial" panose="020B0604020202020204" pitchFamily="34" charset="0"/>
              <a:buChar char="•"/>
            </a:pPr>
            <a:r>
              <a:rPr lang="en-US" sz="2000">
                <a:solidFill>
                  <a:srgbClr val="FFFF00"/>
                </a:solidFill>
              </a:rPr>
              <a:t>3 generations of </a:t>
            </a:r>
            <a:r>
              <a:rPr lang="en-US" sz="2000" err="1">
                <a:solidFill>
                  <a:srgbClr val="FFFF00"/>
                </a:solidFill>
              </a:rPr>
              <a:t>GEOsats</a:t>
            </a:r>
            <a:r>
              <a:rPr lang="en-US" sz="2000">
                <a:solidFill>
                  <a:srgbClr val="FFFF00"/>
                </a:solidFill>
              </a:rPr>
              <a:t>, different resolutions, spectral bands, SRF’s, nominal calibrations</a:t>
            </a:r>
          </a:p>
          <a:p>
            <a:pPr marL="342900" indent="-342900">
              <a:buFont typeface="Arial" panose="020B0604020202020204" pitchFamily="34" charset="0"/>
              <a:buChar char="•"/>
            </a:pPr>
            <a:r>
              <a:rPr lang="en-US" sz="2000">
                <a:solidFill>
                  <a:srgbClr val="FFFF00"/>
                </a:solidFill>
              </a:rPr>
              <a:t>In fixed locations </a:t>
            </a:r>
          </a:p>
          <a:p>
            <a:pPr marL="800100" lvl="1" indent="-342900">
              <a:buFont typeface="System Font Regular"/>
              <a:buChar char="-"/>
            </a:pPr>
            <a:r>
              <a:rPr lang="en-US" sz="2000">
                <a:solidFill>
                  <a:srgbClr val="FFFF00"/>
                </a:solidFill>
              </a:rPr>
              <a:t>consistency depends to some degree on distribution of land/ocean, land types, heavy pollution in the various domains</a:t>
            </a:r>
          </a:p>
        </p:txBody>
      </p:sp>
    </p:spTree>
    <p:extLst>
      <p:ext uri="{BB962C8B-B14F-4D97-AF65-F5344CB8AC3E}">
        <p14:creationId xmlns:p14="http://schemas.microsoft.com/office/powerpoint/2010/main" val="410254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DC8AA636-F4B4-4A6D-39B4-AA828989D711}"/>
              </a:ext>
            </a:extLst>
          </p:cNvPr>
          <p:cNvPicPr>
            <a:picLocks noChangeAspect="1"/>
          </p:cNvPicPr>
          <p:nvPr/>
        </p:nvPicPr>
        <p:blipFill rotWithShape="1">
          <a:blip r:embed="rId2"/>
          <a:srcRect l="1142" t="2856" r="2037"/>
          <a:stretch/>
        </p:blipFill>
        <p:spPr>
          <a:xfrm>
            <a:off x="106895" y="1372576"/>
            <a:ext cx="5691231" cy="3813465"/>
          </a:xfrm>
          <a:prstGeom prst="rect">
            <a:avLst/>
          </a:prstGeom>
        </p:spPr>
      </p:pic>
      <p:cxnSp>
        <p:nvCxnSpPr>
          <p:cNvPr id="7" name="Straight Arrow Connector 6">
            <a:extLst>
              <a:ext uri="{FF2B5EF4-FFF2-40B4-BE49-F238E27FC236}">
                <a16:creationId xmlns:a16="http://schemas.microsoft.com/office/drawing/2014/main" id="{E01A9D53-4E27-2771-E9A0-32B659234C32}"/>
              </a:ext>
            </a:extLst>
          </p:cNvPr>
          <p:cNvCxnSpPr>
            <a:cxnSpLocks/>
          </p:cNvCxnSpPr>
          <p:nvPr/>
        </p:nvCxnSpPr>
        <p:spPr>
          <a:xfrm flipH="1">
            <a:off x="2874140" y="2498584"/>
            <a:ext cx="317432" cy="605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E33AAED-FA39-EA0D-A9E9-2C175168D013}"/>
              </a:ext>
            </a:extLst>
          </p:cNvPr>
          <p:cNvCxnSpPr>
            <a:cxnSpLocks/>
          </p:cNvCxnSpPr>
          <p:nvPr/>
        </p:nvCxnSpPr>
        <p:spPr>
          <a:xfrm flipH="1" flipV="1">
            <a:off x="4804329" y="3892239"/>
            <a:ext cx="303720" cy="53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E75C8FC-4BDA-99E3-E493-2972410A02EC}"/>
              </a:ext>
            </a:extLst>
          </p:cNvPr>
          <p:cNvSpPr txBox="1"/>
          <p:nvPr/>
        </p:nvSpPr>
        <p:spPr>
          <a:xfrm>
            <a:off x="4727093" y="4466109"/>
            <a:ext cx="732316" cy="276999"/>
          </a:xfrm>
          <a:prstGeom prst="rect">
            <a:avLst/>
          </a:prstGeom>
          <a:noFill/>
        </p:spPr>
        <p:txBody>
          <a:bodyPr wrap="none" rtlCol="0">
            <a:spAutoFit/>
          </a:bodyPr>
          <a:lstStyle/>
          <a:p>
            <a:r>
              <a:rPr lang="en-US" sz="1200"/>
              <a:t>GOES-16</a:t>
            </a:r>
          </a:p>
        </p:txBody>
      </p:sp>
      <p:sp>
        <p:nvSpPr>
          <p:cNvPr id="12" name="TextBox 11">
            <a:extLst>
              <a:ext uri="{FF2B5EF4-FFF2-40B4-BE49-F238E27FC236}">
                <a16:creationId xmlns:a16="http://schemas.microsoft.com/office/drawing/2014/main" id="{F6DE41DC-084C-53CF-0F69-8B2B3BEBFDDE}"/>
              </a:ext>
            </a:extLst>
          </p:cNvPr>
          <p:cNvSpPr txBox="1"/>
          <p:nvPr/>
        </p:nvSpPr>
        <p:spPr>
          <a:xfrm>
            <a:off x="2874140" y="2283833"/>
            <a:ext cx="732316" cy="276999"/>
          </a:xfrm>
          <a:prstGeom prst="rect">
            <a:avLst/>
          </a:prstGeom>
          <a:noFill/>
        </p:spPr>
        <p:txBody>
          <a:bodyPr wrap="none" rtlCol="0">
            <a:spAutoFit/>
          </a:bodyPr>
          <a:lstStyle/>
          <a:p>
            <a:r>
              <a:rPr lang="en-US" sz="1200"/>
              <a:t>GOES-13</a:t>
            </a:r>
          </a:p>
        </p:txBody>
      </p:sp>
      <p:pic>
        <p:nvPicPr>
          <p:cNvPr id="18" name="Picture 17" descr="Chart, bar chart, line chart&#10;&#10;Description automatically generated">
            <a:extLst>
              <a:ext uri="{FF2B5EF4-FFF2-40B4-BE49-F238E27FC236}">
                <a16:creationId xmlns:a16="http://schemas.microsoft.com/office/drawing/2014/main" id="{99E92710-583B-AC03-D10E-5EB352C4FB22}"/>
              </a:ext>
            </a:extLst>
          </p:cNvPr>
          <p:cNvPicPr>
            <a:picLocks noChangeAspect="1"/>
          </p:cNvPicPr>
          <p:nvPr/>
        </p:nvPicPr>
        <p:blipFill>
          <a:blip r:embed="rId3"/>
          <a:stretch>
            <a:fillRect/>
          </a:stretch>
        </p:blipFill>
        <p:spPr>
          <a:xfrm>
            <a:off x="6044473" y="1372575"/>
            <a:ext cx="5756867" cy="3813465"/>
          </a:xfrm>
          <a:prstGeom prst="rect">
            <a:avLst/>
          </a:prstGeom>
        </p:spPr>
      </p:pic>
      <p:sp>
        <p:nvSpPr>
          <p:cNvPr id="19" name="TextBox 18">
            <a:extLst>
              <a:ext uri="{FF2B5EF4-FFF2-40B4-BE49-F238E27FC236}">
                <a16:creationId xmlns:a16="http://schemas.microsoft.com/office/drawing/2014/main" id="{BABDC5E2-6D37-343E-7533-7094F05FCBB9}"/>
              </a:ext>
            </a:extLst>
          </p:cNvPr>
          <p:cNvSpPr txBox="1"/>
          <p:nvPr/>
        </p:nvSpPr>
        <p:spPr>
          <a:xfrm>
            <a:off x="6653220" y="3967264"/>
            <a:ext cx="653769" cy="276999"/>
          </a:xfrm>
          <a:prstGeom prst="rect">
            <a:avLst/>
          </a:prstGeom>
          <a:noFill/>
        </p:spPr>
        <p:txBody>
          <a:bodyPr wrap="none" rtlCol="0">
            <a:spAutoFit/>
          </a:bodyPr>
          <a:lstStyle/>
          <a:p>
            <a:r>
              <a:rPr lang="en-US" sz="1200"/>
              <a:t>GOES-8</a:t>
            </a:r>
          </a:p>
        </p:txBody>
      </p:sp>
      <p:sp>
        <p:nvSpPr>
          <p:cNvPr id="20" name="TextBox 19">
            <a:extLst>
              <a:ext uri="{FF2B5EF4-FFF2-40B4-BE49-F238E27FC236}">
                <a16:creationId xmlns:a16="http://schemas.microsoft.com/office/drawing/2014/main" id="{D3644792-44C5-B575-3E87-D519590F4ABE}"/>
              </a:ext>
            </a:extLst>
          </p:cNvPr>
          <p:cNvSpPr txBox="1"/>
          <p:nvPr/>
        </p:nvSpPr>
        <p:spPr>
          <a:xfrm>
            <a:off x="7822236" y="3764661"/>
            <a:ext cx="732316" cy="276999"/>
          </a:xfrm>
          <a:prstGeom prst="rect">
            <a:avLst/>
          </a:prstGeom>
          <a:noFill/>
        </p:spPr>
        <p:txBody>
          <a:bodyPr wrap="none" rtlCol="0">
            <a:spAutoFit/>
          </a:bodyPr>
          <a:lstStyle/>
          <a:p>
            <a:r>
              <a:rPr lang="en-US" sz="1200"/>
              <a:t>GOES-12</a:t>
            </a:r>
          </a:p>
        </p:txBody>
      </p:sp>
      <p:sp>
        <p:nvSpPr>
          <p:cNvPr id="21" name="TextBox 20">
            <a:extLst>
              <a:ext uri="{FF2B5EF4-FFF2-40B4-BE49-F238E27FC236}">
                <a16:creationId xmlns:a16="http://schemas.microsoft.com/office/drawing/2014/main" id="{9495447A-2A5F-C990-4D23-8B3A824F589E}"/>
              </a:ext>
            </a:extLst>
          </p:cNvPr>
          <p:cNvSpPr txBox="1"/>
          <p:nvPr/>
        </p:nvSpPr>
        <p:spPr>
          <a:xfrm>
            <a:off x="9011425" y="3753740"/>
            <a:ext cx="732316" cy="276999"/>
          </a:xfrm>
          <a:prstGeom prst="rect">
            <a:avLst/>
          </a:prstGeom>
          <a:noFill/>
        </p:spPr>
        <p:txBody>
          <a:bodyPr wrap="none" rtlCol="0">
            <a:spAutoFit/>
          </a:bodyPr>
          <a:lstStyle/>
          <a:p>
            <a:r>
              <a:rPr lang="en-US" sz="1200"/>
              <a:t>GOES-13</a:t>
            </a:r>
          </a:p>
        </p:txBody>
      </p:sp>
      <p:sp>
        <p:nvSpPr>
          <p:cNvPr id="22" name="TextBox 21">
            <a:extLst>
              <a:ext uri="{FF2B5EF4-FFF2-40B4-BE49-F238E27FC236}">
                <a16:creationId xmlns:a16="http://schemas.microsoft.com/office/drawing/2014/main" id="{8A4E0CCF-8C91-2246-4548-0432FDEA3B49}"/>
              </a:ext>
            </a:extLst>
          </p:cNvPr>
          <p:cNvSpPr txBox="1"/>
          <p:nvPr/>
        </p:nvSpPr>
        <p:spPr>
          <a:xfrm>
            <a:off x="10708918" y="3356487"/>
            <a:ext cx="732316" cy="276999"/>
          </a:xfrm>
          <a:prstGeom prst="rect">
            <a:avLst/>
          </a:prstGeom>
          <a:noFill/>
        </p:spPr>
        <p:txBody>
          <a:bodyPr wrap="none" rtlCol="0">
            <a:spAutoFit/>
          </a:bodyPr>
          <a:lstStyle/>
          <a:p>
            <a:r>
              <a:rPr lang="en-US" sz="1200"/>
              <a:t>GOES-16</a:t>
            </a:r>
          </a:p>
        </p:txBody>
      </p:sp>
      <p:cxnSp>
        <p:nvCxnSpPr>
          <p:cNvPr id="24" name="Straight Connector 23">
            <a:extLst>
              <a:ext uri="{FF2B5EF4-FFF2-40B4-BE49-F238E27FC236}">
                <a16:creationId xmlns:a16="http://schemas.microsoft.com/office/drawing/2014/main" id="{9C775CD2-7B3D-86B8-B946-D3F6C477EF2E}"/>
              </a:ext>
            </a:extLst>
          </p:cNvPr>
          <p:cNvCxnSpPr/>
          <p:nvPr/>
        </p:nvCxnSpPr>
        <p:spPr>
          <a:xfrm>
            <a:off x="7277758" y="3103709"/>
            <a:ext cx="0" cy="1321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B49A7E-542E-BCC5-FAA7-9F0A0B961ECC}"/>
              </a:ext>
            </a:extLst>
          </p:cNvPr>
          <p:cNvCxnSpPr/>
          <p:nvPr/>
        </p:nvCxnSpPr>
        <p:spPr>
          <a:xfrm>
            <a:off x="8852160" y="3147933"/>
            <a:ext cx="0" cy="1321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293F74B-F41A-8BA8-22EE-F1726CAFFC3B}"/>
              </a:ext>
            </a:extLst>
          </p:cNvPr>
          <p:cNvCxnSpPr/>
          <p:nvPr/>
        </p:nvCxnSpPr>
        <p:spPr>
          <a:xfrm>
            <a:off x="10701052" y="2366053"/>
            <a:ext cx="0" cy="1321904"/>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E955CAD-87EB-9748-F906-124C22C452BA}"/>
              </a:ext>
            </a:extLst>
          </p:cNvPr>
          <p:cNvSpPr txBox="1"/>
          <p:nvPr/>
        </p:nvSpPr>
        <p:spPr>
          <a:xfrm>
            <a:off x="6880762" y="5209613"/>
            <a:ext cx="3610860" cy="307777"/>
          </a:xfrm>
          <a:prstGeom prst="rect">
            <a:avLst/>
          </a:prstGeom>
          <a:noFill/>
        </p:spPr>
        <p:txBody>
          <a:bodyPr wrap="none" rtlCol="0">
            <a:spAutoFit/>
          </a:bodyPr>
          <a:lstStyle/>
          <a:p>
            <a:r>
              <a:rPr lang="en-US" sz="1400" i="1"/>
              <a:t>GOES 12 &amp; GOES-13 : No 12 um channel (13.3 )</a:t>
            </a:r>
          </a:p>
        </p:txBody>
      </p:sp>
      <p:cxnSp>
        <p:nvCxnSpPr>
          <p:cNvPr id="30" name="Straight Arrow Connector 29">
            <a:extLst>
              <a:ext uri="{FF2B5EF4-FFF2-40B4-BE49-F238E27FC236}">
                <a16:creationId xmlns:a16="http://schemas.microsoft.com/office/drawing/2014/main" id="{F6AAFD42-7196-34B1-2044-3AB5297535A9}"/>
              </a:ext>
            </a:extLst>
          </p:cNvPr>
          <p:cNvCxnSpPr>
            <a:cxnSpLocks/>
          </p:cNvCxnSpPr>
          <p:nvPr/>
        </p:nvCxnSpPr>
        <p:spPr>
          <a:xfrm>
            <a:off x="6980104" y="1601501"/>
            <a:ext cx="503532" cy="777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8AB52F-4F99-D7E6-D7C8-850EBBADCFF5}"/>
              </a:ext>
            </a:extLst>
          </p:cNvPr>
          <p:cNvCxnSpPr>
            <a:cxnSpLocks/>
          </p:cNvCxnSpPr>
          <p:nvPr/>
        </p:nvCxnSpPr>
        <p:spPr>
          <a:xfrm flipH="1">
            <a:off x="10701052" y="1601501"/>
            <a:ext cx="216274" cy="645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2F6FD78-23C4-66DC-0A10-03E2FF1BC128}"/>
              </a:ext>
            </a:extLst>
          </p:cNvPr>
          <p:cNvSpPr txBox="1"/>
          <p:nvPr/>
        </p:nvSpPr>
        <p:spPr>
          <a:xfrm>
            <a:off x="190715" y="330621"/>
            <a:ext cx="11866910" cy="646331"/>
          </a:xfrm>
          <a:prstGeom prst="rect">
            <a:avLst/>
          </a:prstGeom>
          <a:noFill/>
        </p:spPr>
        <p:txBody>
          <a:bodyPr wrap="square" rtlCol="0">
            <a:spAutoFit/>
          </a:bodyPr>
          <a:lstStyle/>
          <a:p>
            <a:pPr marL="285750" indent="-285750">
              <a:spcBef>
                <a:spcPts val="1800"/>
              </a:spcBef>
              <a:buFont typeface="Arial" charset="0"/>
              <a:buChar char="•"/>
              <a:defRPr/>
            </a:pPr>
            <a:r>
              <a:rPr lang="en-US"/>
              <a:t>The application of dissimilar algorithms tailored for different geostationary (GEO) satellite sensors may yield inconsistent cloud retrievals, which can severely affect the continuity of the CERES climate data record (CDR). </a:t>
            </a:r>
          </a:p>
        </p:txBody>
      </p:sp>
      <p:sp>
        <p:nvSpPr>
          <p:cNvPr id="17" name="TextBox 16">
            <a:extLst>
              <a:ext uri="{FF2B5EF4-FFF2-40B4-BE49-F238E27FC236}">
                <a16:creationId xmlns:a16="http://schemas.microsoft.com/office/drawing/2014/main" id="{7C86E4A3-8269-DEA0-743A-6D3D4851ED26}"/>
              </a:ext>
            </a:extLst>
          </p:cNvPr>
          <p:cNvSpPr txBox="1"/>
          <p:nvPr/>
        </p:nvSpPr>
        <p:spPr>
          <a:xfrm>
            <a:off x="320719" y="5628974"/>
            <a:ext cx="11470062" cy="646331"/>
          </a:xfrm>
          <a:prstGeom prst="rect">
            <a:avLst/>
          </a:prstGeom>
          <a:noFill/>
        </p:spPr>
        <p:txBody>
          <a:bodyPr wrap="square" rtlCol="0">
            <a:spAutoFit/>
          </a:bodyPr>
          <a:lstStyle/>
          <a:p>
            <a:r>
              <a:rPr lang="en-US"/>
              <a:t>GOES-12/13 uses 0.6, 3.7, 6.7, 11, 13.3 (µm) channels in cloud mask and retrieval compared to GOES-16 using 0.6, 3.9, 6.7,11, 12, 1.6, 8.7, 13.3 (µm)</a:t>
            </a:r>
          </a:p>
        </p:txBody>
      </p:sp>
    </p:spTree>
    <p:extLst>
      <p:ext uri="{BB962C8B-B14F-4D97-AF65-F5344CB8AC3E}">
        <p14:creationId xmlns:p14="http://schemas.microsoft.com/office/powerpoint/2010/main" val="2978918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a:extLst>
              <a:ext uri="{FF2B5EF4-FFF2-40B4-BE49-F238E27FC236}">
                <a16:creationId xmlns:a16="http://schemas.microsoft.com/office/drawing/2014/main" id="{8B09FD04-C9B9-1D51-DA63-F1D995D8009D}"/>
              </a:ext>
            </a:extLst>
          </p:cNvPr>
          <p:cNvSpPr txBox="1">
            <a:spLocks noChangeArrowheads="1"/>
          </p:cNvSpPr>
          <p:nvPr/>
        </p:nvSpPr>
        <p:spPr bwMode="auto">
          <a:xfrm>
            <a:off x="3207051" y="210771"/>
            <a:ext cx="5723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98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98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98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9800">
                <a:solidFill>
                  <a:schemeClr val="tx1"/>
                </a:solidFill>
                <a:latin typeface="Arial" panose="020B0604020202020204" pitchFamily="34" charset="0"/>
                <a:ea typeface="ＭＳ Ｐゴシック" panose="020B0600070205080204" pitchFamily="34" charset="-128"/>
              </a:defRPr>
            </a:lvl5pPr>
            <a:lvl6pPr marL="25146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6pPr>
            <a:lvl7pPr marL="29718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7pPr>
            <a:lvl8pPr marL="34290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8pPr>
            <a:lvl9pPr marL="38862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C00000"/>
                </a:solidFill>
              </a:rPr>
              <a:t>A 3-channel algorithm for the CDR continuity</a:t>
            </a:r>
          </a:p>
        </p:txBody>
      </p:sp>
      <p:sp>
        <p:nvSpPr>
          <p:cNvPr id="9" name="TextBox 5">
            <a:extLst>
              <a:ext uri="{FF2B5EF4-FFF2-40B4-BE49-F238E27FC236}">
                <a16:creationId xmlns:a16="http://schemas.microsoft.com/office/drawing/2014/main" id="{0E0CA601-F8B7-C015-DE76-37C71A48E3F7}"/>
              </a:ext>
            </a:extLst>
          </p:cNvPr>
          <p:cNvSpPr txBox="1">
            <a:spLocks noChangeArrowheads="1"/>
          </p:cNvSpPr>
          <p:nvPr/>
        </p:nvSpPr>
        <p:spPr bwMode="auto">
          <a:xfrm>
            <a:off x="249381" y="903857"/>
            <a:ext cx="11471563" cy="507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8706" tIns="44353" rIns="88706" bIns="44353">
            <a:spAutoFit/>
          </a:bodyPr>
          <a:lstStyle>
            <a:lvl1pPr marL="457200" indent="-457200" eaLnBrk="0" hangingPunct="0">
              <a:defRPr sz="9800">
                <a:solidFill>
                  <a:schemeClr val="tx1"/>
                </a:solidFill>
                <a:latin typeface="Arial" charset="0"/>
                <a:ea typeface="ＭＳ Ｐゴシック" charset="0"/>
                <a:cs typeface="ＭＳ Ｐゴシック" charset="0"/>
              </a:defRPr>
            </a:lvl1pPr>
            <a:lvl2pPr marL="742950" indent="-285750" eaLnBrk="0" hangingPunct="0">
              <a:defRPr sz="9800">
                <a:solidFill>
                  <a:schemeClr val="tx1"/>
                </a:solidFill>
                <a:latin typeface="Arial" charset="0"/>
                <a:ea typeface="ＭＳ Ｐゴシック" charset="0"/>
              </a:defRPr>
            </a:lvl2pPr>
            <a:lvl3pPr marL="1143000" indent="-228600" eaLnBrk="0" hangingPunct="0">
              <a:defRPr sz="9800">
                <a:solidFill>
                  <a:schemeClr val="tx1"/>
                </a:solidFill>
                <a:latin typeface="Arial" charset="0"/>
                <a:ea typeface="ＭＳ Ｐゴシック" charset="0"/>
              </a:defRPr>
            </a:lvl3pPr>
            <a:lvl4pPr marL="1600200" indent="-228600" eaLnBrk="0" hangingPunct="0">
              <a:defRPr sz="9800">
                <a:solidFill>
                  <a:schemeClr val="tx1"/>
                </a:solidFill>
                <a:latin typeface="Arial" charset="0"/>
                <a:ea typeface="ＭＳ Ｐゴシック" charset="0"/>
              </a:defRPr>
            </a:lvl4pPr>
            <a:lvl5pPr marL="2057400" indent="-228600" eaLnBrk="0" hangingPunct="0">
              <a:defRPr sz="9800">
                <a:solidFill>
                  <a:schemeClr val="tx1"/>
                </a:solidFill>
                <a:latin typeface="Arial" charset="0"/>
                <a:ea typeface="ＭＳ Ｐゴシック" charset="0"/>
              </a:defRPr>
            </a:lvl5pPr>
            <a:lvl6pPr marL="2514600" indent="-228600" defTabSz="2492375" eaLnBrk="0" fontAlgn="base" hangingPunct="0">
              <a:spcBef>
                <a:spcPct val="0"/>
              </a:spcBef>
              <a:spcAft>
                <a:spcPct val="0"/>
              </a:spcAft>
              <a:defRPr sz="9800">
                <a:solidFill>
                  <a:schemeClr val="tx1"/>
                </a:solidFill>
                <a:latin typeface="Arial" charset="0"/>
                <a:ea typeface="ＭＳ Ｐゴシック" charset="0"/>
              </a:defRPr>
            </a:lvl6pPr>
            <a:lvl7pPr marL="2971800" indent="-228600" defTabSz="2492375" eaLnBrk="0" fontAlgn="base" hangingPunct="0">
              <a:spcBef>
                <a:spcPct val="0"/>
              </a:spcBef>
              <a:spcAft>
                <a:spcPct val="0"/>
              </a:spcAft>
              <a:defRPr sz="9800">
                <a:solidFill>
                  <a:schemeClr val="tx1"/>
                </a:solidFill>
                <a:latin typeface="Arial" charset="0"/>
                <a:ea typeface="ＭＳ Ｐゴシック" charset="0"/>
              </a:defRPr>
            </a:lvl7pPr>
            <a:lvl8pPr marL="3429000" indent="-228600" defTabSz="2492375" eaLnBrk="0" fontAlgn="base" hangingPunct="0">
              <a:spcBef>
                <a:spcPct val="0"/>
              </a:spcBef>
              <a:spcAft>
                <a:spcPct val="0"/>
              </a:spcAft>
              <a:defRPr sz="9800">
                <a:solidFill>
                  <a:schemeClr val="tx1"/>
                </a:solidFill>
                <a:latin typeface="Arial" charset="0"/>
                <a:ea typeface="ＭＳ Ｐゴシック" charset="0"/>
              </a:defRPr>
            </a:lvl8pPr>
            <a:lvl9pPr marL="3886200" indent="-228600" defTabSz="2492375" eaLnBrk="0" fontAlgn="base" hangingPunct="0">
              <a:spcBef>
                <a:spcPct val="0"/>
              </a:spcBef>
              <a:spcAft>
                <a:spcPct val="0"/>
              </a:spcAft>
              <a:defRPr sz="9800">
                <a:solidFill>
                  <a:schemeClr val="tx1"/>
                </a:solidFill>
                <a:latin typeface="Arial" charset="0"/>
                <a:ea typeface="ＭＳ Ｐゴシック" charset="0"/>
              </a:defRPr>
            </a:lvl9pPr>
          </a:lstStyle>
          <a:p>
            <a:pPr algn="just">
              <a:buFontTx/>
              <a:buChar char="-"/>
            </a:pPr>
            <a:r>
              <a:rPr lang="en-US" sz="1800"/>
              <a:t>A new family of algorithms developed that takes advantage of 3 channels carried by most GEO imagers: 0.65, 3.9, and 11 </a:t>
            </a:r>
            <a:r>
              <a:rPr lang="en-US" sz="1800">
                <a:sym typeface="Symbol" pitchFamily="2" charset="2"/>
              </a:rPr>
              <a:t></a:t>
            </a:r>
            <a:r>
              <a:rPr lang="en-US" sz="1800"/>
              <a:t>m (and their equivalent), with the goal of producing spatiotemporal continuous cloud observations. </a:t>
            </a:r>
          </a:p>
          <a:p>
            <a:pPr algn="just">
              <a:buFontTx/>
              <a:buChar char="-"/>
            </a:pPr>
            <a:endParaRPr lang="en-US" sz="1800"/>
          </a:p>
          <a:p>
            <a:pPr algn="just">
              <a:buFontTx/>
              <a:buChar char="-"/>
            </a:pPr>
            <a:r>
              <a:rPr lang="en-US" sz="1800"/>
              <a:t>Limiting the available spectral channel would lead to reduced </a:t>
            </a:r>
            <a:r>
              <a:rPr lang="en-US" sz="1800" kern="0"/>
              <a:t>accuracy, especially in the newer satellite with additional spectral channels available that are sensitive to  thin cirrus, cloud/aerosol. </a:t>
            </a:r>
          </a:p>
          <a:p>
            <a:pPr algn="just">
              <a:buFontTx/>
              <a:buChar char="-"/>
            </a:pPr>
            <a:endParaRPr lang="en-US" sz="1800" kern="0"/>
          </a:p>
          <a:p>
            <a:pPr algn="just">
              <a:buFontTx/>
              <a:buChar char="-"/>
            </a:pPr>
            <a:r>
              <a:rPr lang="en-US" sz="1800" kern="0"/>
              <a:t>By limiting the spectral channels, a more accurate predicted clear-sky information is paramount, in the 3 limited channels, for better cloud/clear discrimination.</a:t>
            </a:r>
            <a:endParaRPr lang="en-US" sz="1800"/>
          </a:p>
          <a:p>
            <a:pPr algn="just">
              <a:buFontTx/>
              <a:buChar char="-"/>
            </a:pPr>
            <a:endParaRPr lang="en-US" sz="1800"/>
          </a:p>
          <a:p>
            <a:pPr algn="just">
              <a:buFontTx/>
              <a:buChar char="-"/>
            </a:pPr>
            <a:r>
              <a:rPr lang="en-US" sz="1800"/>
              <a:t>Several improvements were implemented in the 3ch algorithm to improve the predicted clear-sky reflectance (0.65 </a:t>
            </a:r>
            <a:r>
              <a:rPr lang="en-US" sz="1800">
                <a:sym typeface="Symbol" pitchFamily="2" charset="2"/>
              </a:rPr>
              <a:t></a:t>
            </a:r>
            <a:r>
              <a:rPr lang="en-US" sz="1800"/>
              <a:t>m) and brightness temperatures (3.9, and 11 </a:t>
            </a:r>
            <a:r>
              <a:rPr lang="en-US" sz="1800">
                <a:sym typeface="Symbol" pitchFamily="2" charset="2"/>
              </a:rPr>
              <a:t></a:t>
            </a:r>
            <a:r>
              <a:rPr lang="en-US" sz="1800"/>
              <a:t>m)</a:t>
            </a:r>
          </a:p>
          <a:p>
            <a:pPr algn="just">
              <a:buFontTx/>
              <a:buChar char="-"/>
            </a:pPr>
            <a:endParaRPr lang="en-US" sz="1800"/>
          </a:p>
          <a:p>
            <a:pPr lvl="1" algn="just">
              <a:buFontTx/>
              <a:buChar char="-"/>
            </a:pPr>
            <a:r>
              <a:rPr lang="en-US" sz="1800"/>
              <a:t>Improved satellite-specific gas absorption calculations (correlated-k).  </a:t>
            </a:r>
          </a:p>
          <a:p>
            <a:pPr marL="457200" lvl="1" indent="0" algn="just"/>
            <a:endParaRPr lang="en-US" sz="1800"/>
          </a:p>
          <a:p>
            <a:pPr lvl="1" algn="just">
              <a:buFontTx/>
              <a:buChar char="-"/>
            </a:pPr>
            <a:r>
              <a:rPr lang="en-US" sz="1800"/>
              <a:t>Better closure between computed and observed clear-sky brightness temperature (Tb).</a:t>
            </a:r>
          </a:p>
          <a:p>
            <a:pPr marL="457200" lvl="1" indent="0" algn="just"/>
            <a:endParaRPr lang="en-US" sz="1800"/>
          </a:p>
          <a:p>
            <a:pPr lvl="1" algn="just">
              <a:buFontTx/>
              <a:buChar char="-"/>
            </a:pPr>
            <a:r>
              <a:rPr lang="en-US" sz="1800"/>
              <a:t>New hourly overhead albedo maps over land.</a:t>
            </a:r>
          </a:p>
        </p:txBody>
      </p:sp>
    </p:spTree>
    <p:extLst>
      <p:ext uri="{BB962C8B-B14F-4D97-AF65-F5344CB8AC3E}">
        <p14:creationId xmlns:p14="http://schemas.microsoft.com/office/powerpoint/2010/main" val="94189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8B2BA4-E4D2-6CE6-9527-DCC7E4073ECF}"/>
              </a:ext>
            </a:extLst>
          </p:cNvPr>
          <p:cNvSpPr txBox="1"/>
          <p:nvPr/>
        </p:nvSpPr>
        <p:spPr>
          <a:xfrm>
            <a:off x="340744" y="1775461"/>
            <a:ext cx="11253158" cy="2585323"/>
          </a:xfrm>
          <a:prstGeom prst="rect">
            <a:avLst/>
          </a:prstGeom>
          <a:noFill/>
        </p:spPr>
        <p:txBody>
          <a:bodyPr wrap="square">
            <a:spAutoFit/>
          </a:bodyPr>
          <a:lstStyle/>
          <a:p>
            <a:pPr marL="342900" indent="-342900" algn="just">
              <a:buFont typeface="Wingdings" pitchFamily="2" charset="2"/>
              <a:buChar char="§"/>
            </a:pPr>
            <a:r>
              <a:rPr lang="en-US" sz="1800">
                <a:latin typeface="Optima" panose="02000503060000020004" pitchFamily="2" charset="0"/>
              </a:rPr>
              <a:t>GOES-13 and GOES-16 cloud fraction from Edition 4 (Ed4) and the 3-channel algorithm (3-ch, or continuity algorithm) were compared amongst the two algorithms for consistency. </a:t>
            </a:r>
          </a:p>
          <a:p>
            <a:pPr marL="342900" indent="-342900" algn="just">
              <a:buFont typeface="Wingdings" pitchFamily="2" charset="2"/>
              <a:buChar char="§"/>
            </a:pPr>
            <a:endParaRPr lang="en-US">
              <a:latin typeface="Optima" panose="02000503060000020004" pitchFamily="2" charset="0"/>
            </a:endParaRPr>
          </a:p>
          <a:p>
            <a:pPr marL="342900" indent="-342900" algn="just">
              <a:buFont typeface="Wingdings" pitchFamily="2" charset="2"/>
              <a:buChar char="§"/>
            </a:pPr>
            <a:r>
              <a:rPr lang="en-US" sz="1800">
                <a:latin typeface="Optima" panose="02000503060000020004" pitchFamily="2" charset="0"/>
              </a:rPr>
              <a:t> Assessment of CF accuracy was made with CALIOP comparisons. </a:t>
            </a:r>
          </a:p>
          <a:p>
            <a:pPr marL="342900" indent="-342900" algn="just">
              <a:buFont typeface="Wingdings" pitchFamily="2" charset="2"/>
              <a:buChar char="§"/>
            </a:pPr>
            <a:endParaRPr lang="en-US">
              <a:latin typeface="Optima" panose="02000503060000020004" pitchFamily="2" charset="0"/>
            </a:endParaRPr>
          </a:p>
          <a:p>
            <a:pPr marL="342900" indent="-342900" algn="just">
              <a:buFont typeface="Wingdings" pitchFamily="2" charset="2"/>
              <a:buChar char="§"/>
            </a:pPr>
            <a:r>
              <a:rPr lang="en-US">
                <a:latin typeface="Optima" panose="02000503060000020004" pitchFamily="2" charset="0"/>
              </a:rPr>
              <a:t>Daytime Cloud property consistency between GOES-13 &amp; GOES-16 with ED4 &amp; 3CH </a:t>
            </a:r>
            <a:endParaRPr lang="en-US" sz="1800">
              <a:latin typeface="Optima" panose="02000503060000020004" pitchFamily="2" charset="0"/>
            </a:endParaRPr>
          </a:p>
          <a:p>
            <a:pPr algn="just"/>
            <a:endParaRPr lang="en-US" sz="1800">
              <a:latin typeface="Optima" panose="02000503060000020004" pitchFamily="2" charset="0"/>
            </a:endParaRPr>
          </a:p>
          <a:p>
            <a:pPr marL="342900" indent="-342900" algn="just">
              <a:buFont typeface="Wingdings" pitchFamily="2" charset="2"/>
              <a:buChar char="§"/>
            </a:pPr>
            <a:r>
              <a:rPr lang="en-US" sz="1800">
                <a:latin typeface="Optima" panose="02000503060000020004" pitchFamily="2" charset="0"/>
              </a:rPr>
              <a:t>Results are presented for July 2017 data.  </a:t>
            </a:r>
          </a:p>
          <a:p>
            <a:pPr marL="342900" indent="-342900" algn="just">
              <a:buFont typeface="Wingdings" pitchFamily="2" charset="2"/>
              <a:buChar char="§"/>
            </a:pPr>
            <a:endParaRPr lang="en-US" sz="1800">
              <a:latin typeface="Optima" panose="02000503060000020004" pitchFamily="2" charset="0"/>
            </a:endParaRPr>
          </a:p>
        </p:txBody>
      </p:sp>
      <p:sp>
        <p:nvSpPr>
          <p:cNvPr id="6" name="TextBox 14">
            <a:extLst>
              <a:ext uri="{FF2B5EF4-FFF2-40B4-BE49-F238E27FC236}">
                <a16:creationId xmlns:a16="http://schemas.microsoft.com/office/drawing/2014/main" id="{5745AD1C-7CA9-F023-43C2-677B3525E9D6}"/>
              </a:ext>
            </a:extLst>
          </p:cNvPr>
          <p:cNvSpPr txBox="1">
            <a:spLocks noChangeArrowheads="1"/>
          </p:cNvSpPr>
          <p:nvPr/>
        </p:nvSpPr>
        <p:spPr bwMode="auto">
          <a:xfrm>
            <a:off x="340744" y="479123"/>
            <a:ext cx="5270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98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98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98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9800">
                <a:solidFill>
                  <a:schemeClr val="tx1"/>
                </a:solidFill>
                <a:latin typeface="Arial" panose="020B0604020202020204" pitchFamily="34" charset="0"/>
                <a:ea typeface="ＭＳ Ｐゴシック" panose="020B0600070205080204" pitchFamily="34" charset="-128"/>
              </a:defRPr>
            </a:lvl5pPr>
            <a:lvl6pPr marL="25146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6pPr>
            <a:lvl7pPr marL="29718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7pPr>
            <a:lvl8pPr marL="34290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8pPr>
            <a:lvl9pPr marL="38862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solidFill>
                  <a:srgbClr val="C00000"/>
                </a:solidFill>
              </a:rPr>
              <a:t> Preliminary assessment</a:t>
            </a:r>
          </a:p>
        </p:txBody>
      </p:sp>
    </p:spTree>
    <p:extLst>
      <p:ext uri="{BB962C8B-B14F-4D97-AF65-F5344CB8AC3E}">
        <p14:creationId xmlns:p14="http://schemas.microsoft.com/office/powerpoint/2010/main" val="293834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EDA13F8-3E13-2FFB-7BD2-21AEA9DCB7BF}"/>
              </a:ext>
            </a:extLst>
          </p:cNvPr>
          <p:cNvGrpSpPr/>
          <p:nvPr/>
        </p:nvGrpSpPr>
        <p:grpSpPr>
          <a:xfrm>
            <a:off x="1382724" y="1215788"/>
            <a:ext cx="8422532" cy="4840466"/>
            <a:chOff x="9365866" y="14048459"/>
            <a:chExt cx="5329114" cy="3934770"/>
          </a:xfrm>
        </p:grpSpPr>
        <p:pic>
          <p:nvPicPr>
            <p:cNvPr id="17" name="Picture 16">
              <a:extLst>
                <a:ext uri="{FF2B5EF4-FFF2-40B4-BE49-F238E27FC236}">
                  <a16:creationId xmlns:a16="http://schemas.microsoft.com/office/drawing/2014/main" id="{6B81DC03-A741-8173-6950-E1BD529ADD78}"/>
                </a:ext>
              </a:extLst>
            </p:cNvPr>
            <p:cNvPicPr>
              <a:picLocks noChangeAspect="1"/>
            </p:cNvPicPr>
            <p:nvPr/>
          </p:nvPicPr>
          <p:blipFill>
            <a:blip r:embed="rId2"/>
            <a:stretch>
              <a:fillRect/>
            </a:stretch>
          </p:blipFill>
          <p:spPr>
            <a:xfrm>
              <a:off x="9556051" y="14048459"/>
              <a:ext cx="5138928" cy="3654806"/>
            </a:xfrm>
            <a:prstGeom prst="rect">
              <a:avLst/>
            </a:prstGeom>
          </p:spPr>
        </p:pic>
        <p:sp>
          <p:nvSpPr>
            <p:cNvPr id="18" name="TextBox 17">
              <a:extLst>
                <a:ext uri="{FF2B5EF4-FFF2-40B4-BE49-F238E27FC236}">
                  <a16:creationId xmlns:a16="http://schemas.microsoft.com/office/drawing/2014/main" id="{48BAA25F-FC47-D035-D489-59B899ECF195}"/>
                </a:ext>
              </a:extLst>
            </p:cNvPr>
            <p:cNvSpPr txBox="1"/>
            <p:nvPr/>
          </p:nvSpPr>
          <p:spPr>
            <a:xfrm>
              <a:off x="9365866" y="14048459"/>
              <a:ext cx="461665" cy="3934770"/>
            </a:xfrm>
            <a:prstGeom prst="rect">
              <a:avLst/>
            </a:prstGeom>
            <a:solidFill>
              <a:schemeClr val="bg1"/>
            </a:solidFill>
          </p:spPr>
          <p:txBody>
            <a:bodyPr vert="vert270" wrap="square" rtlCol="0">
              <a:spAutoFit/>
            </a:bodyPr>
            <a:lstStyle/>
            <a:p>
              <a:pPr algn="ctr"/>
              <a:r>
                <a:rPr lang="en-US" sz="1800" b="1">
                  <a:latin typeface="Helvetica"/>
                  <a:cs typeface="Helvetica"/>
                </a:rPr>
                <a:t>total cloud fraction</a:t>
              </a:r>
            </a:p>
          </p:txBody>
        </p:sp>
        <p:sp>
          <p:nvSpPr>
            <p:cNvPr id="19" name="TextBox 18">
              <a:extLst>
                <a:ext uri="{FF2B5EF4-FFF2-40B4-BE49-F238E27FC236}">
                  <a16:creationId xmlns:a16="http://schemas.microsoft.com/office/drawing/2014/main" id="{CA107F68-AF80-0CE5-5697-3155194ED384}"/>
                </a:ext>
              </a:extLst>
            </p:cNvPr>
            <p:cNvSpPr txBox="1"/>
            <p:nvPr/>
          </p:nvSpPr>
          <p:spPr>
            <a:xfrm>
              <a:off x="9583483" y="17612457"/>
              <a:ext cx="5111497" cy="369332"/>
            </a:xfrm>
            <a:prstGeom prst="rect">
              <a:avLst/>
            </a:prstGeom>
            <a:solidFill>
              <a:schemeClr val="bg1"/>
            </a:solidFill>
          </p:spPr>
          <p:txBody>
            <a:bodyPr wrap="square" rtlCol="0">
              <a:spAutoFit/>
            </a:bodyPr>
            <a:lstStyle/>
            <a:p>
              <a:pPr algn="ctr"/>
              <a:r>
                <a:rPr lang="en-US" sz="1800" b="1">
                  <a:latin typeface="Helvetica"/>
                  <a:cs typeface="Helvetica"/>
                </a:rPr>
                <a:t>time [year, month]</a:t>
              </a:r>
            </a:p>
          </p:txBody>
        </p:sp>
      </p:grpSp>
      <p:grpSp>
        <p:nvGrpSpPr>
          <p:cNvPr id="10" name="Group 9">
            <a:extLst>
              <a:ext uri="{FF2B5EF4-FFF2-40B4-BE49-F238E27FC236}">
                <a16:creationId xmlns:a16="http://schemas.microsoft.com/office/drawing/2014/main" id="{74720015-8D47-9410-E504-3E4541C4758A}"/>
              </a:ext>
            </a:extLst>
          </p:cNvPr>
          <p:cNvGrpSpPr/>
          <p:nvPr/>
        </p:nvGrpSpPr>
        <p:grpSpPr>
          <a:xfrm>
            <a:off x="6507782" y="2862592"/>
            <a:ext cx="2707643" cy="918484"/>
            <a:chOff x="3294039" y="15526351"/>
            <a:chExt cx="2707643" cy="918484"/>
          </a:xfrm>
        </p:grpSpPr>
        <p:grpSp>
          <p:nvGrpSpPr>
            <p:cNvPr id="11" name="Group 10">
              <a:extLst>
                <a:ext uri="{FF2B5EF4-FFF2-40B4-BE49-F238E27FC236}">
                  <a16:creationId xmlns:a16="http://schemas.microsoft.com/office/drawing/2014/main" id="{667BE49E-EBEB-9AA7-3511-8D4EEB2262E7}"/>
                </a:ext>
              </a:extLst>
            </p:cNvPr>
            <p:cNvGrpSpPr/>
            <p:nvPr/>
          </p:nvGrpSpPr>
          <p:grpSpPr>
            <a:xfrm>
              <a:off x="3294039" y="15526351"/>
              <a:ext cx="2707643" cy="432261"/>
              <a:chOff x="3651843" y="15486595"/>
              <a:chExt cx="2707643" cy="432261"/>
            </a:xfrm>
          </p:grpSpPr>
          <p:cxnSp>
            <p:nvCxnSpPr>
              <p:cNvPr id="13" name="Straight Arrow Connector 12">
                <a:extLst>
                  <a:ext uri="{FF2B5EF4-FFF2-40B4-BE49-F238E27FC236}">
                    <a16:creationId xmlns:a16="http://schemas.microsoft.com/office/drawing/2014/main" id="{D5F056C0-A2AC-9F24-0492-A527DB9E1F4B}"/>
                  </a:ext>
                </a:extLst>
              </p:cNvPr>
              <p:cNvCxnSpPr>
                <a:cxnSpLocks/>
              </p:cNvCxnSpPr>
              <p:nvPr/>
            </p:nvCxnSpPr>
            <p:spPr>
              <a:xfrm>
                <a:off x="5250411" y="15486595"/>
                <a:ext cx="1109075" cy="0"/>
              </a:xfrm>
              <a:prstGeom prst="straightConnector1">
                <a:avLst/>
              </a:prstGeom>
              <a:ln w="57150">
                <a:solidFill>
                  <a:schemeClr val="accent1">
                    <a:alpha val="54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3D1418D-782C-7E6F-D210-7BAB818A4439}"/>
                  </a:ext>
                </a:extLst>
              </p:cNvPr>
              <p:cNvCxnSpPr>
                <a:cxnSpLocks/>
              </p:cNvCxnSpPr>
              <p:nvPr/>
            </p:nvCxnSpPr>
            <p:spPr>
              <a:xfrm>
                <a:off x="3651843" y="15486595"/>
                <a:ext cx="1598568" cy="0"/>
              </a:xfrm>
              <a:prstGeom prst="straightConnector1">
                <a:avLst/>
              </a:prstGeom>
              <a:ln w="57150">
                <a:solidFill>
                  <a:schemeClr val="accent1">
                    <a:alpha val="54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ECDF5E4-C911-B65D-DEBB-1C743FD607EF}"/>
                  </a:ext>
                </a:extLst>
              </p:cNvPr>
              <p:cNvSpPr txBox="1"/>
              <p:nvPr/>
            </p:nvSpPr>
            <p:spPr>
              <a:xfrm>
                <a:off x="5142283" y="15516085"/>
                <a:ext cx="1217203" cy="400110"/>
              </a:xfrm>
              <a:prstGeom prst="rect">
                <a:avLst/>
              </a:prstGeom>
              <a:noFill/>
            </p:spPr>
            <p:txBody>
              <a:bodyPr wrap="square" rtlCol="0">
                <a:spAutoFit/>
              </a:bodyPr>
              <a:lstStyle/>
              <a:p>
                <a:pPr algn="ctr"/>
                <a:r>
                  <a:rPr lang="en-US" sz="2000" b="1">
                    <a:solidFill>
                      <a:srgbClr val="FF0000"/>
                    </a:solidFill>
                  </a:rPr>
                  <a:t>GOES-16</a:t>
                </a:r>
              </a:p>
            </p:txBody>
          </p:sp>
          <p:sp>
            <p:nvSpPr>
              <p:cNvPr id="16" name="TextBox 15">
                <a:extLst>
                  <a:ext uri="{FF2B5EF4-FFF2-40B4-BE49-F238E27FC236}">
                    <a16:creationId xmlns:a16="http://schemas.microsoft.com/office/drawing/2014/main" id="{FE192ECC-EDF7-B60F-AA93-48011D51E984}"/>
                  </a:ext>
                </a:extLst>
              </p:cNvPr>
              <p:cNvSpPr txBox="1"/>
              <p:nvPr/>
            </p:nvSpPr>
            <p:spPr>
              <a:xfrm>
                <a:off x="3869428" y="15518746"/>
                <a:ext cx="1217203" cy="400110"/>
              </a:xfrm>
              <a:prstGeom prst="rect">
                <a:avLst/>
              </a:prstGeom>
              <a:noFill/>
            </p:spPr>
            <p:txBody>
              <a:bodyPr wrap="square" rtlCol="0">
                <a:spAutoFit/>
              </a:bodyPr>
              <a:lstStyle/>
              <a:p>
                <a:pPr algn="ctr"/>
                <a:r>
                  <a:rPr lang="en-US" sz="2000" b="1">
                    <a:solidFill>
                      <a:srgbClr val="0070C0"/>
                    </a:solidFill>
                  </a:rPr>
                  <a:t>GOES-13</a:t>
                </a:r>
              </a:p>
            </p:txBody>
          </p:sp>
        </p:grpSp>
        <p:sp>
          <p:nvSpPr>
            <p:cNvPr id="12" name="TextBox 11">
              <a:extLst>
                <a:ext uri="{FF2B5EF4-FFF2-40B4-BE49-F238E27FC236}">
                  <a16:creationId xmlns:a16="http://schemas.microsoft.com/office/drawing/2014/main" id="{E8C7672B-F36F-B929-E8D4-F616745F0176}"/>
                </a:ext>
              </a:extLst>
            </p:cNvPr>
            <p:cNvSpPr txBox="1"/>
            <p:nvPr/>
          </p:nvSpPr>
          <p:spPr>
            <a:xfrm>
              <a:off x="3419850" y="15983170"/>
              <a:ext cx="2137979" cy="461665"/>
            </a:xfrm>
            <a:prstGeom prst="rect">
              <a:avLst/>
            </a:prstGeom>
            <a:noFill/>
          </p:spPr>
          <p:txBody>
            <a:bodyPr wrap="square" rIns="91440" rtlCol="0">
              <a:spAutoFit/>
            </a:bodyPr>
            <a:lstStyle/>
            <a:p>
              <a:pPr algn="just"/>
              <a:r>
                <a:rPr lang="en-US" sz="2400" b="1">
                  <a:latin typeface="Optima" panose="02000503060000020004" pitchFamily="2" charset="0"/>
                </a:rPr>
                <a:t>|△| ≈ 0.030</a:t>
              </a:r>
            </a:p>
          </p:txBody>
        </p:sp>
      </p:grpSp>
      <p:sp>
        <p:nvSpPr>
          <p:cNvPr id="21" name="TextBox 20">
            <a:extLst>
              <a:ext uri="{FF2B5EF4-FFF2-40B4-BE49-F238E27FC236}">
                <a16:creationId xmlns:a16="http://schemas.microsoft.com/office/drawing/2014/main" id="{F0B2A75F-663C-91BB-0069-31085FF94182}"/>
              </a:ext>
            </a:extLst>
          </p:cNvPr>
          <p:cNvSpPr txBox="1"/>
          <p:nvPr/>
        </p:nvSpPr>
        <p:spPr>
          <a:xfrm>
            <a:off x="3662276" y="482675"/>
            <a:ext cx="4867448" cy="646331"/>
          </a:xfrm>
          <a:prstGeom prst="rect">
            <a:avLst/>
          </a:prstGeom>
          <a:solidFill>
            <a:schemeClr val="accent1">
              <a:lumMod val="40000"/>
              <a:lumOff val="60000"/>
            </a:schemeClr>
          </a:solidFill>
        </p:spPr>
        <p:txBody>
          <a:bodyPr wrap="square" rtlCol="0">
            <a:spAutoFit/>
          </a:bodyPr>
          <a:lstStyle/>
          <a:p>
            <a:pPr algn="ctr"/>
            <a:r>
              <a:rPr lang="en-US" sz="1800" b="1">
                <a:latin typeface="Helvetica"/>
                <a:cs typeface="Helvetica"/>
              </a:rPr>
              <a:t>TOTAL CLOUD FRACTION</a:t>
            </a:r>
          </a:p>
          <a:p>
            <a:pPr algn="ctr"/>
            <a:r>
              <a:rPr lang="en-US" sz="1800" b="1">
                <a:latin typeface="Helvetica"/>
                <a:cs typeface="Helvetica"/>
              </a:rPr>
              <a:t>GEO Edition 4, 2000 - 2021</a:t>
            </a:r>
          </a:p>
        </p:txBody>
      </p:sp>
      <p:sp>
        <p:nvSpPr>
          <p:cNvPr id="22" name="TextBox 21">
            <a:extLst>
              <a:ext uri="{FF2B5EF4-FFF2-40B4-BE49-F238E27FC236}">
                <a16:creationId xmlns:a16="http://schemas.microsoft.com/office/drawing/2014/main" id="{A4815427-31E8-20CF-0425-2564E36E8FAD}"/>
              </a:ext>
            </a:extLst>
          </p:cNvPr>
          <p:cNvSpPr txBox="1"/>
          <p:nvPr/>
        </p:nvSpPr>
        <p:spPr>
          <a:xfrm>
            <a:off x="158861" y="5969406"/>
            <a:ext cx="11214195" cy="830997"/>
          </a:xfrm>
          <a:prstGeom prst="rect">
            <a:avLst/>
          </a:prstGeom>
          <a:noFill/>
        </p:spPr>
        <p:txBody>
          <a:bodyPr wrap="square" rIns="91440" rtlCol="0">
            <a:spAutoFit/>
          </a:bodyPr>
          <a:lstStyle/>
          <a:p>
            <a:pPr marL="342900" indent="-342900" algn="just">
              <a:buFont typeface="Wingdings" pitchFamily="2" charset="2"/>
              <a:buChar char="§"/>
            </a:pPr>
            <a:r>
              <a:rPr lang="en-US" sz="2400">
                <a:latin typeface="Optima" panose="02000503060000020004" pitchFamily="2" charset="0"/>
              </a:rPr>
              <a:t>A noticeable increase in total cloud fraction exists after the transition from GOES-13 to GOES-16 (~3%) in CERES Edition 4 dataset.</a:t>
            </a:r>
          </a:p>
        </p:txBody>
      </p:sp>
    </p:spTree>
    <p:extLst>
      <p:ext uri="{BB962C8B-B14F-4D97-AF65-F5344CB8AC3E}">
        <p14:creationId xmlns:p14="http://schemas.microsoft.com/office/powerpoint/2010/main" val="133166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DA14B31-AAA4-22F2-0C1E-D53DE793C939}"/>
              </a:ext>
            </a:extLst>
          </p:cNvPr>
          <p:cNvPicPr>
            <a:picLocks noChangeAspect="1"/>
          </p:cNvPicPr>
          <p:nvPr/>
        </p:nvPicPr>
        <p:blipFill>
          <a:blip r:embed="rId2"/>
          <a:stretch>
            <a:fillRect/>
          </a:stretch>
        </p:blipFill>
        <p:spPr>
          <a:xfrm>
            <a:off x="7702786" y="3409966"/>
            <a:ext cx="4206710" cy="2676998"/>
          </a:xfrm>
          <a:prstGeom prst="rect">
            <a:avLst/>
          </a:prstGeom>
        </p:spPr>
      </p:pic>
      <p:pic>
        <p:nvPicPr>
          <p:cNvPr id="4" name="Picture 3">
            <a:extLst>
              <a:ext uri="{FF2B5EF4-FFF2-40B4-BE49-F238E27FC236}">
                <a16:creationId xmlns:a16="http://schemas.microsoft.com/office/drawing/2014/main" id="{74F06566-E22B-A360-799D-591C2C860E3C}"/>
              </a:ext>
            </a:extLst>
          </p:cNvPr>
          <p:cNvPicPr>
            <a:picLocks noChangeAspect="1"/>
          </p:cNvPicPr>
          <p:nvPr/>
        </p:nvPicPr>
        <p:blipFill>
          <a:blip r:embed="rId3"/>
          <a:stretch>
            <a:fillRect/>
          </a:stretch>
        </p:blipFill>
        <p:spPr>
          <a:xfrm>
            <a:off x="304945" y="688009"/>
            <a:ext cx="3202881" cy="5033098"/>
          </a:xfrm>
          <a:prstGeom prst="rect">
            <a:avLst/>
          </a:prstGeom>
        </p:spPr>
      </p:pic>
      <p:pic>
        <p:nvPicPr>
          <p:cNvPr id="5" name="Picture 4">
            <a:extLst>
              <a:ext uri="{FF2B5EF4-FFF2-40B4-BE49-F238E27FC236}">
                <a16:creationId xmlns:a16="http://schemas.microsoft.com/office/drawing/2014/main" id="{AF5C9623-B8A1-262C-B272-5BE0A8B35627}"/>
              </a:ext>
            </a:extLst>
          </p:cNvPr>
          <p:cNvPicPr>
            <a:picLocks noChangeAspect="1"/>
          </p:cNvPicPr>
          <p:nvPr/>
        </p:nvPicPr>
        <p:blipFill>
          <a:blip r:embed="rId4"/>
          <a:stretch>
            <a:fillRect/>
          </a:stretch>
        </p:blipFill>
        <p:spPr>
          <a:xfrm>
            <a:off x="3507826" y="686060"/>
            <a:ext cx="3200400" cy="5029200"/>
          </a:xfrm>
          <a:prstGeom prst="rect">
            <a:avLst/>
          </a:prstGeom>
        </p:spPr>
      </p:pic>
      <p:sp>
        <p:nvSpPr>
          <p:cNvPr id="2" name="TextBox 1">
            <a:extLst>
              <a:ext uri="{FF2B5EF4-FFF2-40B4-BE49-F238E27FC236}">
                <a16:creationId xmlns:a16="http://schemas.microsoft.com/office/drawing/2014/main" id="{D055F21F-B3D3-4DEA-342F-93F04DF38741}"/>
              </a:ext>
            </a:extLst>
          </p:cNvPr>
          <p:cNvSpPr txBox="1"/>
          <p:nvPr/>
        </p:nvSpPr>
        <p:spPr>
          <a:xfrm>
            <a:off x="146305" y="155075"/>
            <a:ext cx="6683858" cy="646331"/>
          </a:xfrm>
          <a:prstGeom prst="rect">
            <a:avLst/>
          </a:prstGeom>
          <a:solidFill>
            <a:schemeClr val="accent1">
              <a:lumMod val="40000"/>
              <a:lumOff val="60000"/>
            </a:schemeClr>
          </a:solidFill>
        </p:spPr>
        <p:txBody>
          <a:bodyPr wrap="square" rtlCol="0">
            <a:spAutoFit/>
          </a:bodyPr>
          <a:lstStyle/>
          <a:p>
            <a:pPr algn="just"/>
            <a:r>
              <a:rPr lang="en-US" sz="1800" b="1">
                <a:latin typeface="Helvetica"/>
                <a:cs typeface="Helvetica"/>
              </a:rPr>
              <a:t>GOES13 – GOES16 regional cloud fraction (day) differences for Ed4 (left) and the 3-channel algorithm (right)</a:t>
            </a:r>
          </a:p>
        </p:txBody>
      </p:sp>
      <p:sp>
        <p:nvSpPr>
          <p:cNvPr id="3" name="TextBox 2">
            <a:extLst>
              <a:ext uri="{FF2B5EF4-FFF2-40B4-BE49-F238E27FC236}">
                <a16:creationId xmlns:a16="http://schemas.microsoft.com/office/drawing/2014/main" id="{7D3BC2BD-E236-A489-5FFA-127F03E61F8E}"/>
              </a:ext>
            </a:extLst>
          </p:cNvPr>
          <p:cNvSpPr txBox="1"/>
          <p:nvPr/>
        </p:nvSpPr>
        <p:spPr>
          <a:xfrm>
            <a:off x="304945" y="5669925"/>
            <a:ext cx="6378913" cy="707886"/>
          </a:xfrm>
          <a:prstGeom prst="rect">
            <a:avLst/>
          </a:prstGeom>
          <a:noFill/>
        </p:spPr>
        <p:txBody>
          <a:bodyPr wrap="square" rIns="91440" rtlCol="0">
            <a:spAutoFit/>
          </a:bodyPr>
          <a:lstStyle/>
          <a:p>
            <a:pPr marL="342900" indent="-342900" algn="just">
              <a:buFont typeface="Wingdings" pitchFamily="2" charset="2"/>
              <a:buChar char="§"/>
            </a:pPr>
            <a:r>
              <a:rPr lang="en-US" sz="2000">
                <a:latin typeface="Optima" panose="02000503060000020004" pitchFamily="2" charset="0"/>
              </a:rPr>
              <a:t>Mean regional differences for Ed4 (-0.007; left) and 3-ch (-0.001; right)</a:t>
            </a:r>
          </a:p>
        </p:txBody>
      </p:sp>
      <p:pic>
        <p:nvPicPr>
          <p:cNvPr id="20" name="Picture 19">
            <a:extLst>
              <a:ext uri="{FF2B5EF4-FFF2-40B4-BE49-F238E27FC236}">
                <a16:creationId xmlns:a16="http://schemas.microsoft.com/office/drawing/2014/main" id="{2F44EFE9-5952-8E36-AE1A-39818FC8AB68}"/>
              </a:ext>
            </a:extLst>
          </p:cNvPr>
          <p:cNvPicPr>
            <a:picLocks noChangeAspect="1"/>
          </p:cNvPicPr>
          <p:nvPr/>
        </p:nvPicPr>
        <p:blipFill>
          <a:blip r:embed="rId5"/>
          <a:stretch>
            <a:fillRect/>
          </a:stretch>
        </p:blipFill>
        <p:spPr>
          <a:xfrm>
            <a:off x="7702786" y="801405"/>
            <a:ext cx="4206712" cy="2676999"/>
          </a:xfrm>
          <a:prstGeom prst="rect">
            <a:avLst/>
          </a:prstGeom>
        </p:spPr>
      </p:pic>
      <p:sp>
        <p:nvSpPr>
          <p:cNvPr id="22" name="TextBox 21">
            <a:extLst>
              <a:ext uri="{FF2B5EF4-FFF2-40B4-BE49-F238E27FC236}">
                <a16:creationId xmlns:a16="http://schemas.microsoft.com/office/drawing/2014/main" id="{D99208AF-D8D1-0A7F-B9B8-15B43BA8E6D2}"/>
              </a:ext>
            </a:extLst>
          </p:cNvPr>
          <p:cNvSpPr txBox="1"/>
          <p:nvPr/>
        </p:nvSpPr>
        <p:spPr>
          <a:xfrm>
            <a:off x="7702786" y="155074"/>
            <a:ext cx="4206712" cy="646331"/>
          </a:xfrm>
          <a:prstGeom prst="rect">
            <a:avLst/>
          </a:prstGeom>
          <a:solidFill>
            <a:schemeClr val="accent1">
              <a:lumMod val="40000"/>
              <a:lumOff val="60000"/>
            </a:schemeClr>
          </a:solidFill>
        </p:spPr>
        <p:txBody>
          <a:bodyPr wrap="square" rtlCol="0">
            <a:spAutoFit/>
          </a:bodyPr>
          <a:lstStyle/>
          <a:p>
            <a:pPr algn="ctr"/>
            <a:r>
              <a:rPr lang="en-US" sz="1800" b="1">
                <a:latin typeface="Helvetica"/>
                <a:cs typeface="Helvetica"/>
              </a:rPr>
              <a:t>Ed4 (</a:t>
            </a:r>
            <a:r>
              <a:rPr lang="en-US" b="1">
                <a:latin typeface="Helvetica"/>
                <a:cs typeface="Helvetica"/>
              </a:rPr>
              <a:t>top</a:t>
            </a:r>
            <a:r>
              <a:rPr lang="en-US" sz="1800" b="1">
                <a:latin typeface="Helvetica"/>
                <a:cs typeface="Helvetica"/>
              </a:rPr>
              <a:t>) and 3-ch (</a:t>
            </a:r>
            <a:r>
              <a:rPr lang="en-US" b="1">
                <a:latin typeface="Helvetica"/>
                <a:cs typeface="Helvetica"/>
              </a:rPr>
              <a:t>bottom</a:t>
            </a:r>
            <a:r>
              <a:rPr lang="en-US" sz="1800" b="1">
                <a:latin typeface="Helvetica"/>
                <a:cs typeface="Helvetica"/>
              </a:rPr>
              <a:t>) zonal differences (day) with CALIOP</a:t>
            </a:r>
          </a:p>
        </p:txBody>
      </p:sp>
      <p:sp>
        <p:nvSpPr>
          <p:cNvPr id="23" name="TextBox 22">
            <a:extLst>
              <a:ext uri="{FF2B5EF4-FFF2-40B4-BE49-F238E27FC236}">
                <a16:creationId xmlns:a16="http://schemas.microsoft.com/office/drawing/2014/main" id="{A30AC7FD-4714-1A06-8FBF-C5E1050A03B8}"/>
              </a:ext>
            </a:extLst>
          </p:cNvPr>
          <p:cNvSpPr txBox="1"/>
          <p:nvPr/>
        </p:nvSpPr>
        <p:spPr>
          <a:xfrm>
            <a:off x="7151450" y="6086964"/>
            <a:ext cx="4964352" cy="707886"/>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Optima" panose="02000503060000020004" pitchFamily="2" charset="0"/>
              </a:rPr>
              <a:t>Overall accuracy suffered somewhat as shown by the differences with CALIOP.</a:t>
            </a:r>
          </a:p>
        </p:txBody>
      </p:sp>
      <p:sp>
        <p:nvSpPr>
          <p:cNvPr id="24" name="TextBox 23">
            <a:extLst>
              <a:ext uri="{FF2B5EF4-FFF2-40B4-BE49-F238E27FC236}">
                <a16:creationId xmlns:a16="http://schemas.microsoft.com/office/drawing/2014/main" id="{879C25E7-520D-15D7-B8A5-03EA14A4907E}"/>
              </a:ext>
            </a:extLst>
          </p:cNvPr>
          <p:cNvSpPr txBox="1"/>
          <p:nvPr/>
        </p:nvSpPr>
        <p:spPr>
          <a:xfrm>
            <a:off x="235131" y="6425518"/>
            <a:ext cx="1099532" cy="369332"/>
          </a:xfrm>
          <a:prstGeom prst="rect">
            <a:avLst/>
          </a:prstGeom>
          <a:noFill/>
        </p:spPr>
        <p:txBody>
          <a:bodyPr wrap="none" rtlCol="0">
            <a:spAutoFit/>
          </a:bodyPr>
          <a:lstStyle/>
          <a:p>
            <a:r>
              <a:rPr lang="en-US" i="1"/>
              <a:t>July, 2021</a:t>
            </a:r>
          </a:p>
        </p:txBody>
      </p:sp>
    </p:spTree>
    <p:extLst>
      <p:ext uri="{BB962C8B-B14F-4D97-AF65-F5344CB8AC3E}">
        <p14:creationId xmlns:p14="http://schemas.microsoft.com/office/powerpoint/2010/main" val="407830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875793-3F91-2DE7-64E6-3F54633C0375}"/>
              </a:ext>
            </a:extLst>
          </p:cNvPr>
          <p:cNvPicPr>
            <a:picLocks noChangeAspect="1"/>
          </p:cNvPicPr>
          <p:nvPr/>
        </p:nvPicPr>
        <p:blipFill>
          <a:blip r:embed="rId2"/>
          <a:stretch>
            <a:fillRect/>
          </a:stretch>
        </p:blipFill>
        <p:spPr>
          <a:xfrm>
            <a:off x="7922878" y="451390"/>
            <a:ext cx="3999704" cy="2545267"/>
          </a:xfrm>
          <a:prstGeom prst="rect">
            <a:avLst/>
          </a:prstGeom>
        </p:spPr>
      </p:pic>
      <p:pic>
        <p:nvPicPr>
          <p:cNvPr id="4" name="Picture 3">
            <a:extLst>
              <a:ext uri="{FF2B5EF4-FFF2-40B4-BE49-F238E27FC236}">
                <a16:creationId xmlns:a16="http://schemas.microsoft.com/office/drawing/2014/main" id="{935DF0CA-D371-C140-1D32-50C200752911}"/>
              </a:ext>
            </a:extLst>
          </p:cNvPr>
          <p:cNvPicPr>
            <a:picLocks noChangeAspect="1"/>
          </p:cNvPicPr>
          <p:nvPr/>
        </p:nvPicPr>
        <p:blipFill>
          <a:blip r:embed="rId3"/>
          <a:stretch>
            <a:fillRect/>
          </a:stretch>
        </p:blipFill>
        <p:spPr>
          <a:xfrm>
            <a:off x="109728" y="363351"/>
            <a:ext cx="3200400" cy="5029200"/>
          </a:xfrm>
          <a:prstGeom prst="rect">
            <a:avLst/>
          </a:prstGeom>
        </p:spPr>
      </p:pic>
      <p:pic>
        <p:nvPicPr>
          <p:cNvPr id="5" name="Picture 4">
            <a:extLst>
              <a:ext uri="{FF2B5EF4-FFF2-40B4-BE49-F238E27FC236}">
                <a16:creationId xmlns:a16="http://schemas.microsoft.com/office/drawing/2014/main" id="{F4B81141-47D1-B5EE-5B2D-61A5C3BD2AF7}"/>
              </a:ext>
            </a:extLst>
          </p:cNvPr>
          <p:cNvPicPr>
            <a:picLocks noChangeAspect="1"/>
          </p:cNvPicPr>
          <p:nvPr/>
        </p:nvPicPr>
        <p:blipFill>
          <a:blip r:embed="rId4"/>
          <a:stretch>
            <a:fillRect/>
          </a:stretch>
        </p:blipFill>
        <p:spPr>
          <a:xfrm>
            <a:off x="3389848" y="363351"/>
            <a:ext cx="3200400" cy="5029200"/>
          </a:xfrm>
          <a:prstGeom prst="rect">
            <a:avLst/>
          </a:prstGeom>
        </p:spPr>
      </p:pic>
      <p:pic>
        <p:nvPicPr>
          <p:cNvPr id="6" name="Picture 5">
            <a:extLst>
              <a:ext uri="{FF2B5EF4-FFF2-40B4-BE49-F238E27FC236}">
                <a16:creationId xmlns:a16="http://schemas.microsoft.com/office/drawing/2014/main" id="{BDE94B2A-1D02-D273-8DCB-F9CEC6142615}"/>
              </a:ext>
            </a:extLst>
          </p:cNvPr>
          <p:cNvPicPr>
            <a:picLocks noChangeAspect="1"/>
          </p:cNvPicPr>
          <p:nvPr/>
        </p:nvPicPr>
        <p:blipFill>
          <a:blip r:embed="rId5"/>
          <a:stretch>
            <a:fillRect/>
          </a:stretch>
        </p:blipFill>
        <p:spPr>
          <a:xfrm>
            <a:off x="7922878" y="3092724"/>
            <a:ext cx="3999705" cy="2545267"/>
          </a:xfrm>
          <a:prstGeom prst="rect">
            <a:avLst/>
          </a:prstGeom>
        </p:spPr>
      </p:pic>
      <p:sp>
        <p:nvSpPr>
          <p:cNvPr id="7" name="TextBox 6">
            <a:extLst>
              <a:ext uri="{FF2B5EF4-FFF2-40B4-BE49-F238E27FC236}">
                <a16:creationId xmlns:a16="http://schemas.microsoft.com/office/drawing/2014/main" id="{324A80FD-3ECB-9401-5D18-39DCADF0A3E0}"/>
              </a:ext>
            </a:extLst>
          </p:cNvPr>
          <p:cNvSpPr txBox="1"/>
          <p:nvPr/>
        </p:nvSpPr>
        <p:spPr>
          <a:xfrm>
            <a:off x="4156524" y="175969"/>
            <a:ext cx="4867448" cy="369332"/>
          </a:xfrm>
          <a:prstGeom prst="rect">
            <a:avLst/>
          </a:prstGeom>
          <a:solidFill>
            <a:schemeClr val="accent1">
              <a:lumMod val="40000"/>
              <a:lumOff val="60000"/>
            </a:schemeClr>
          </a:solidFill>
        </p:spPr>
        <p:txBody>
          <a:bodyPr wrap="square" rtlCol="0">
            <a:spAutoFit/>
          </a:bodyPr>
          <a:lstStyle/>
          <a:p>
            <a:pPr algn="ctr"/>
            <a:r>
              <a:rPr lang="en-US" sz="1800" b="1">
                <a:latin typeface="Helvetica"/>
                <a:cs typeface="Helvetica"/>
              </a:rPr>
              <a:t>WATER CLOUD (day) FRACTION</a:t>
            </a:r>
          </a:p>
        </p:txBody>
      </p:sp>
      <p:sp>
        <p:nvSpPr>
          <p:cNvPr id="9" name="TextBox 8">
            <a:extLst>
              <a:ext uri="{FF2B5EF4-FFF2-40B4-BE49-F238E27FC236}">
                <a16:creationId xmlns:a16="http://schemas.microsoft.com/office/drawing/2014/main" id="{5435A366-9A89-BDFF-8F02-B997DC95DE1A}"/>
              </a:ext>
            </a:extLst>
          </p:cNvPr>
          <p:cNvSpPr txBox="1"/>
          <p:nvPr/>
        </p:nvSpPr>
        <p:spPr>
          <a:xfrm>
            <a:off x="5559972" y="5734058"/>
            <a:ext cx="6484361" cy="1015663"/>
          </a:xfrm>
          <a:prstGeom prst="rect">
            <a:avLst/>
          </a:prstGeom>
          <a:noFill/>
        </p:spPr>
        <p:txBody>
          <a:bodyPr wrap="square" rIns="91440" rtlCol="0">
            <a:spAutoFit/>
          </a:bodyPr>
          <a:lstStyle/>
          <a:p>
            <a:pPr marL="342900" indent="-342900" algn="just">
              <a:buFont typeface="Wingdings" pitchFamily="2" charset="2"/>
              <a:buChar char="§"/>
            </a:pPr>
            <a:r>
              <a:rPr lang="en-US" sz="2000">
                <a:latin typeface="Optima" panose="02000503060000020004" pitchFamily="2" charset="0"/>
              </a:rPr>
              <a:t>Water cloud fraction from the 3ch algorithm shows some improvement in consistency among GOES-13 and GOES-16 but is somewhat less accurate than Ed4.</a:t>
            </a:r>
          </a:p>
        </p:txBody>
      </p:sp>
      <p:sp>
        <p:nvSpPr>
          <p:cNvPr id="10" name="TextBox 9">
            <a:extLst>
              <a:ext uri="{FF2B5EF4-FFF2-40B4-BE49-F238E27FC236}">
                <a16:creationId xmlns:a16="http://schemas.microsoft.com/office/drawing/2014/main" id="{66CFB171-6D36-478A-7060-55F4C680B58A}"/>
              </a:ext>
            </a:extLst>
          </p:cNvPr>
          <p:cNvSpPr txBox="1"/>
          <p:nvPr/>
        </p:nvSpPr>
        <p:spPr>
          <a:xfrm>
            <a:off x="147667" y="5323904"/>
            <a:ext cx="6484361" cy="707886"/>
          </a:xfrm>
          <a:prstGeom prst="rect">
            <a:avLst/>
          </a:prstGeom>
          <a:noFill/>
        </p:spPr>
        <p:txBody>
          <a:bodyPr wrap="square" rIns="91440" rtlCol="0">
            <a:spAutoFit/>
          </a:bodyPr>
          <a:lstStyle/>
          <a:p>
            <a:pPr marL="342900" indent="-342900" algn="just">
              <a:buFont typeface="Wingdings" pitchFamily="2" charset="2"/>
              <a:buChar char="§"/>
            </a:pPr>
            <a:r>
              <a:rPr lang="en-US" sz="2000" b="1">
                <a:latin typeface="Optima" panose="02000503060000020004" pitchFamily="2" charset="0"/>
              </a:rPr>
              <a:t>Mean regional differences for Ed4 (-0.013; left) and 3-ch (+0.010; right)</a:t>
            </a:r>
          </a:p>
        </p:txBody>
      </p:sp>
    </p:spTree>
    <p:extLst>
      <p:ext uri="{BB962C8B-B14F-4D97-AF65-F5344CB8AC3E}">
        <p14:creationId xmlns:p14="http://schemas.microsoft.com/office/powerpoint/2010/main" val="1963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907822-EE9A-0BE9-B680-BF4F75665942}"/>
              </a:ext>
            </a:extLst>
          </p:cNvPr>
          <p:cNvPicPr>
            <a:picLocks noChangeAspect="1"/>
          </p:cNvPicPr>
          <p:nvPr/>
        </p:nvPicPr>
        <p:blipFill>
          <a:blip r:embed="rId2"/>
          <a:stretch>
            <a:fillRect/>
          </a:stretch>
        </p:blipFill>
        <p:spPr>
          <a:xfrm>
            <a:off x="0" y="653147"/>
            <a:ext cx="3200400" cy="5029200"/>
          </a:xfrm>
          <a:prstGeom prst="rect">
            <a:avLst/>
          </a:prstGeom>
        </p:spPr>
      </p:pic>
      <p:pic>
        <p:nvPicPr>
          <p:cNvPr id="5" name="Picture 4">
            <a:extLst>
              <a:ext uri="{FF2B5EF4-FFF2-40B4-BE49-F238E27FC236}">
                <a16:creationId xmlns:a16="http://schemas.microsoft.com/office/drawing/2014/main" id="{CC13E291-B6CF-7A00-9E59-B30D16DD1DC5}"/>
              </a:ext>
            </a:extLst>
          </p:cNvPr>
          <p:cNvPicPr>
            <a:picLocks noChangeAspect="1"/>
          </p:cNvPicPr>
          <p:nvPr/>
        </p:nvPicPr>
        <p:blipFill>
          <a:blip r:embed="rId3"/>
          <a:stretch>
            <a:fillRect/>
          </a:stretch>
        </p:blipFill>
        <p:spPr>
          <a:xfrm>
            <a:off x="3283961" y="653147"/>
            <a:ext cx="3200400" cy="5029200"/>
          </a:xfrm>
          <a:prstGeom prst="rect">
            <a:avLst/>
          </a:prstGeom>
        </p:spPr>
      </p:pic>
      <p:pic>
        <p:nvPicPr>
          <p:cNvPr id="6" name="Picture 5">
            <a:extLst>
              <a:ext uri="{FF2B5EF4-FFF2-40B4-BE49-F238E27FC236}">
                <a16:creationId xmlns:a16="http://schemas.microsoft.com/office/drawing/2014/main" id="{D7A6ED4F-C4ED-28FF-7F51-CAB562B852EE}"/>
              </a:ext>
            </a:extLst>
          </p:cNvPr>
          <p:cNvPicPr>
            <a:picLocks noChangeAspect="1"/>
          </p:cNvPicPr>
          <p:nvPr/>
        </p:nvPicPr>
        <p:blipFill>
          <a:blip r:embed="rId4"/>
          <a:stretch>
            <a:fillRect/>
          </a:stretch>
        </p:blipFill>
        <p:spPr>
          <a:xfrm>
            <a:off x="6826734" y="3263426"/>
            <a:ext cx="4454434" cy="2834640"/>
          </a:xfrm>
          <a:prstGeom prst="rect">
            <a:avLst/>
          </a:prstGeom>
        </p:spPr>
      </p:pic>
      <p:pic>
        <p:nvPicPr>
          <p:cNvPr id="7" name="Picture 6">
            <a:extLst>
              <a:ext uri="{FF2B5EF4-FFF2-40B4-BE49-F238E27FC236}">
                <a16:creationId xmlns:a16="http://schemas.microsoft.com/office/drawing/2014/main" id="{3E8A6471-C108-EEB6-7CE7-26A97FB51583}"/>
              </a:ext>
            </a:extLst>
          </p:cNvPr>
          <p:cNvPicPr>
            <a:picLocks noChangeAspect="1"/>
          </p:cNvPicPr>
          <p:nvPr/>
        </p:nvPicPr>
        <p:blipFill>
          <a:blip r:embed="rId5"/>
          <a:stretch>
            <a:fillRect/>
          </a:stretch>
        </p:blipFill>
        <p:spPr>
          <a:xfrm>
            <a:off x="6826734" y="466839"/>
            <a:ext cx="4454434" cy="2834640"/>
          </a:xfrm>
          <a:prstGeom prst="rect">
            <a:avLst/>
          </a:prstGeom>
        </p:spPr>
      </p:pic>
      <p:sp>
        <p:nvSpPr>
          <p:cNvPr id="8" name="TextBox 7">
            <a:extLst>
              <a:ext uri="{FF2B5EF4-FFF2-40B4-BE49-F238E27FC236}">
                <a16:creationId xmlns:a16="http://schemas.microsoft.com/office/drawing/2014/main" id="{6C0067DB-5492-E7C6-DCCA-800C9733189A}"/>
              </a:ext>
            </a:extLst>
          </p:cNvPr>
          <p:cNvSpPr txBox="1"/>
          <p:nvPr/>
        </p:nvSpPr>
        <p:spPr>
          <a:xfrm>
            <a:off x="6000206" y="5994495"/>
            <a:ext cx="6013268" cy="830997"/>
          </a:xfrm>
          <a:prstGeom prst="rect">
            <a:avLst/>
          </a:prstGeom>
          <a:noFill/>
        </p:spPr>
        <p:txBody>
          <a:bodyPr wrap="square" rIns="91440" rtlCol="0">
            <a:spAutoFit/>
          </a:bodyPr>
          <a:lstStyle/>
          <a:p>
            <a:pPr marL="342900" indent="-342900" algn="just">
              <a:buFont typeface="Wingdings" pitchFamily="2" charset="2"/>
              <a:buChar char="§"/>
            </a:pPr>
            <a:r>
              <a:rPr lang="en-US" sz="2400">
                <a:latin typeface="Optima" panose="02000503060000020004" pitchFamily="2" charset="0"/>
              </a:rPr>
              <a:t>Ice cloud fraction from the 3ch algorithm is also more consistent than from Ed4.</a:t>
            </a:r>
          </a:p>
        </p:txBody>
      </p:sp>
      <p:sp>
        <p:nvSpPr>
          <p:cNvPr id="9" name="TextBox 8">
            <a:extLst>
              <a:ext uri="{FF2B5EF4-FFF2-40B4-BE49-F238E27FC236}">
                <a16:creationId xmlns:a16="http://schemas.microsoft.com/office/drawing/2014/main" id="{4E4EDD06-DB99-23E9-DCB2-7D7E2769FFEF}"/>
              </a:ext>
            </a:extLst>
          </p:cNvPr>
          <p:cNvSpPr txBox="1"/>
          <p:nvPr/>
        </p:nvSpPr>
        <p:spPr>
          <a:xfrm>
            <a:off x="0" y="5608828"/>
            <a:ext cx="6484361" cy="707886"/>
          </a:xfrm>
          <a:prstGeom prst="rect">
            <a:avLst/>
          </a:prstGeom>
          <a:noFill/>
        </p:spPr>
        <p:txBody>
          <a:bodyPr wrap="square" rIns="91440" rtlCol="0">
            <a:spAutoFit/>
          </a:bodyPr>
          <a:lstStyle/>
          <a:p>
            <a:pPr marL="342900" indent="-342900" algn="just">
              <a:buFont typeface="Wingdings" pitchFamily="2" charset="2"/>
              <a:buChar char="§"/>
            </a:pPr>
            <a:r>
              <a:rPr lang="en-US" sz="2000" b="1">
                <a:latin typeface="Optima" panose="02000503060000020004" pitchFamily="2" charset="0"/>
              </a:rPr>
              <a:t>Mean regional differences for Ed4 (-0.030; left) and 3-ch (-0.011; right)</a:t>
            </a:r>
          </a:p>
        </p:txBody>
      </p:sp>
      <p:sp>
        <p:nvSpPr>
          <p:cNvPr id="16" name="TextBox 15">
            <a:extLst>
              <a:ext uri="{FF2B5EF4-FFF2-40B4-BE49-F238E27FC236}">
                <a16:creationId xmlns:a16="http://schemas.microsoft.com/office/drawing/2014/main" id="{53D83491-4F90-C54A-A138-E84E3870BC39}"/>
              </a:ext>
            </a:extLst>
          </p:cNvPr>
          <p:cNvSpPr txBox="1"/>
          <p:nvPr/>
        </p:nvSpPr>
        <p:spPr>
          <a:xfrm>
            <a:off x="4156524" y="175969"/>
            <a:ext cx="4867448" cy="369332"/>
          </a:xfrm>
          <a:prstGeom prst="rect">
            <a:avLst/>
          </a:prstGeom>
          <a:solidFill>
            <a:schemeClr val="accent1">
              <a:lumMod val="40000"/>
              <a:lumOff val="60000"/>
            </a:schemeClr>
          </a:solidFill>
        </p:spPr>
        <p:txBody>
          <a:bodyPr wrap="square" rtlCol="0">
            <a:spAutoFit/>
          </a:bodyPr>
          <a:lstStyle/>
          <a:p>
            <a:pPr algn="ctr"/>
            <a:r>
              <a:rPr lang="en-US" sz="1800" b="1">
                <a:latin typeface="Helvetica"/>
                <a:cs typeface="Helvetica"/>
              </a:rPr>
              <a:t>ICE CLOUD (day) FRACTION</a:t>
            </a:r>
          </a:p>
        </p:txBody>
      </p:sp>
    </p:spTree>
    <p:extLst>
      <p:ext uri="{BB962C8B-B14F-4D97-AF65-F5344CB8AC3E}">
        <p14:creationId xmlns:p14="http://schemas.microsoft.com/office/powerpoint/2010/main" val="215518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53313A8-4D14-E7C4-79D2-AFB19CAB3321}"/>
              </a:ext>
            </a:extLst>
          </p:cNvPr>
          <p:cNvGraphicFramePr>
            <a:graphicFrameLocks noGrp="1"/>
          </p:cNvGraphicFramePr>
          <p:nvPr>
            <p:extLst>
              <p:ext uri="{D42A27DB-BD31-4B8C-83A1-F6EECF244321}">
                <p14:modId xmlns:p14="http://schemas.microsoft.com/office/powerpoint/2010/main" val="3393585051"/>
              </p:ext>
            </p:extLst>
          </p:nvPr>
        </p:nvGraphicFramePr>
        <p:xfrm>
          <a:off x="6783977" y="1936630"/>
          <a:ext cx="5080000" cy="1865449"/>
        </p:xfrm>
        <a:graphic>
          <a:graphicData uri="http://schemas.openxmlformats.org/drawingml/2006/table">
            <a:tbl>
              <a:tblPr firstRow="1" bandRow="1">
                <a:tableStyleId>{5C22544A-7EE6-4342-B048-85BDC9FD1C3A}</a:tableStyleId>
              </a:tblPr>
              <a:tblGrid>
                <a:gridCol w="1120503">
                  <a:extLst>
                    <a:ext uri="{9D8B030D-6E8A-4147-A177-3AD203B41FA5}">
                      <a16:colId xmlns:a16="http://schemas.microsoft.com/office/drawing/2014/main" val="1500010276"/>
                    </a:ext>
                  </a:extLst>
                </a:gridCol>
                <a:gridCol w="911497">
                  <a:extLst>
                    <a:ext uri="{9D8B030D-6E8A-4147-A177-3AD203B41FA5}">
                      <a16:colId xmlns:a16="http://schemas.microsoft.com/office/drawing/2014/main" val="1975013885"/>
                    </a:ext>
                  </a:extLst>
                </a:gridCol>
                <a:gridCol w="1016000">
                  <a:extLst>
                    <a:ext uri="{9D8B030D-6E8A-4147-A177-3AD203B41FA5}">
                      <a16:colId xmlns:a16="http://schemas.microsoft.com/office/drawing/2014/main" val="974769262"/>
                    </a:ext>
                  </a:extLst>
                </a:gridCol>
                <a:gridCol w="1016000">
                  <a:extLst>
                    <a:ext uri="{9D8B030D-6E8A-4147-A177-3AD203B41FA5}">
                      <a16:colId xmlns:a16="http://schemas.microsoft.com/office/drawing/2014/main" val="2950960125"/>
                    </a:ext>
                  </a:extLst>
                </a:gridCol>
                <a:gridCol w="1016000">
                  <a:extLst>
                    <a:ext uri="{9D8B030D-6E8A-4147-A177-3AD203B41FA5}">
                      <a16:colId xmlns:a16="http://schemas.microsoft.com/office/drawing/2014/main" val="1283312094"/>
                    </a:ext>
                  </a:extLst>
                </a:gridCol>
              </a:tblGrid>
              <a:tr h="382089">
                <a:tc>
                  <a:txBody>
                    <a:bodyPr/>
                    <a:lstStyle/>
                    <a:p>
                      <a:endParaRPr lang="en-US"/>
                    </a:p>
                  </a:txBody>
                  <a:tcPr/>
                </a:tc>
                <a:tc gridSpan="2">
                  <a:txBody>
                    <a:bodyPr/>
                    <a:lstStyle/>
                    <a:p>
                      <a:r>
                        <a:rPr lang="en-US"/>
                        <a:t>ED4</a:t>
                      </a:r>
                    </a:p>
                  </a:txBody>
                  <a:tcPr/>
                </a:tc>
                <a:tc hMerge="1">
                  <a:txBody>
                    <a:bodyPr/>
                    <a:lstStyle/>
                    <a:p>
                      <a:endParaRPr lang="en-US"/>
                    </a:p>
                  </a:txBody>
                  <a:tcPr/>
                </a:tc>
                <a:tc gridSpan="2">
                  <a:txBody>
                    <a:bodyPr/>
                    <a:lstStyle/>
                    <a:p>
                      <a:r>
                        <a:rPr lang="en-US"/>
                        <a:t>3CH</a:t>
                      </a:r>
                    </a:p>
                  </a:txBody>
                  <a:tcPr/>
                </a:tc>
                <a:tc hMerge="1">
                  <a:txBody>
                    <a:bodyPr/>
                    <a:lstStyle/>
                    <a:p>
                      <a:endParaRPr lang="en-US"/>
                    </a:p>
                  </a:txBody>
                  <a:tcPr/>
                </a:tc>
                <a:extLst>
                  <a:ext uri="{0D108BD9-81ED-4DB2-BD59-A6C34878D82A}">
                    <a16:rowId xmlns:a16="http://schemas.microsoft.com/office/drawing/2014/main" val="2582530023"/>
                  </a:ext>
                </a:extLst>
              </a:tr>
              <a:tr h="370840">
                <a:tc>
                  <a:txBody>
                    <a:bodyPr/>
                    <a:lstStyle/>
                    <a:p>
                      <a:endParaRPr lang="en-US"/>
                    </a:p>
                  </a:txBody>
                  <a:tcPr/>
                </a:tc>
                <a:tc>
                  <a:txBody>
                    <a:bodyPr/>
                    <a:lstStyle/>
                    <a:p>
                      <a:r>
                        <a:rPr lang="en-US">
                          <a:solidFill>
                            <a:srgbClr val="C00000"/>
                          </a:solidFill>
                        </a:rPr>
                        <a:t>G13</a:t>
                      </a:r>
                    </a:p>
                  </a:txBody>
                  <a:tcPr/>
                </a:tc>
                <a:tc>
                  <a:txBody>
                    <a:bodyPr/>
                    <a:lstStyle/>
                    <a:p>
                      <a:r>
                        <a:rPr lang="en-US">
                          <a:solidFill>
                            <a:srgbClr val="C00000"/>
                          </a:solidFill>
                        </a:rPr>
                        <a:t>G16</a:t>
                      </a:r>
                    </a:p>
                  </a:txBody>
                  <a:tcPr/>
                </a:tc>
                <a:tc>
                  <a:txBody>
                    <a:bodyPr/>
                    <a:lstStyle/>
                    <a:p>
                      <a:r>
                        <a:rPr lang="en-US">
                          <a:solidFill>
                            <a:srgbClr val="C00000"/>
                          </a:solidFill>
                        </a:rPr>
                        <a:t>G13</a:t>
                      </a:r>
                    </a:p>
                  </a:txBody>
                  <a:tcPr/>
                </a:tc>
                <a:tc>
                  <a:txBody>
                    <a:bodyPr/>
                    <a:lstStyle/>
                    <a:p>
                      <a:r>
                        <a:rPr lang="en-US">
                          <a:solidFill>
                            <a:srgbClr val="C00000"/>
                          </a:solidFill>
                        </a:rPr>
                        <a:t>G16</a:t>
                      </a:r>
                    </a:p>
                  </a:txBody>
                  <a:tcPr/>
                </a:tc>
                <a:extLst>
                  <a:ext uri="{0D108BD9-81ED-4DB2-BD59-A6C34878D82A}">
                    <a16:rowId xmlns:a16="http://schemas.microsoft.com/office/drawing/2014/main" val="3649303061"/>
                  </a:ext>
                </a:extLst>
              </a:tr>
              <a:tr h="370840">
                <a:tc>
                  <a:txBody>
                    <a:bodyPr/>
                    <a:lstStyle/>
                    <a:p>
                      <a:r>
                        <a:rPr lang="en-US"/>
                        <a:t>TOTAL CF</a:t>
                      </a:r>
                    </a:p>
                  </a:txBody>
                  <a:tcPr/>
                </a:tc>
                <a:tc>
                  <a:txBody>
                    <a:bodyPr/>
                    <a:lstStyle/>
                    <a:p>
                      <a:r>
                        <a:rPr lang="en-US"/>
                        <a:t>-0.025</a:t>
                      </a:r>
                    </a:p>
                  </a:txBody>
                  <a:tcPr/>
                </a:tc>
                <a:tc>
                  <a:txBody>
                    <a:bodyPr/>
                    <a:lstStyle/>
                    <a:p>
                      <a:r>
                        <a:rPr lang="en-US"/>
                        <a:t>0.014</a:t>
                      </a:r>
                    </a:p>
                  </a:txBody>
                  <a:tcPr/>
                </a:tc>
                <a:tc>
                  <a:txBody>
                    <a:bodyPr/>
                    <a:lstStyle/>
                    <a:p>
                      <a:r>
                        <a:rPr lang="en-US"/>
                        <a:t>0.050</a:t>
                      </a:r>
                    </a:p>
                  </a:txBody>
                  <a:tcPr/>
                </a:tc>
                <a:tc>
                  <a:txBody>
                    <a:bodyPr/>
                    <a:lstStyle/>
                    <a:p>
                      <a:r>
                        <a:rPr lang="en-US"/>
                        <a:t>0.010</a:t>
                      </a:r>
                    </a:p>
                  </a:txBody>
                  <a:tcPr/>
                </a:tc>
                <a:extLst>
                  <a:ext uri="{0D108BD9-81ED-4DB2-BD59-A6C34878D82A}">
                    <a16:rowId xmlns:a16="http://schemas.microsoft.com/office/drawing/2014/main" val="619323198"/>
                  </a:ext>
                </a:extLst>
              </a:tr>
              <a:tr h="370840">
                <a:tc>
                  <a:txBody>
                    <a:bodyPr/>
                    <a:lstStyle/>
                    <a:p>
                      <a:r>
                        <a:rPr lang="en-US"/>
                        <a:t>WATER CF</a:t>
                      </a:r>
                    </a:p>
                  </a:txBody>
                  <a:tcPr/>
                </a:tc>
                <a:tc>
                  <a:txBody>
                    <a:bodyPr/>
                    <a:lstStyle/>
                    <a:p>
                      <a:r>
                        <a:rPr lang="en-US"/>
                        <a:t>0.042</a:t>
                      </a:r>
                    </a:p>
                  </a:txBody>
                  <a:tcPr/>
                </a:tc>
                <a:tc>
                  <a:txBody>
                    <a:bodyPr/>
                    <a:lstStyle/>
                    <a:p>
                      <a:r>
                        <a:rPr lang="en-US"/>
                        <a:t>0.003</a:t>
                      </a:r>
                    </a:p>
                  </a:txBody>
                  <a:tcPr/>
                </a:tc>
                <a:tc>
                  <a:txBody>
                    <a:bodyPr/>
                    <a:lstStyle/>
                    <a:p>
                      <a:r>
                        <a:rPr lang="en-US"/>
                        <a:t>0.058</a:t>
                      </a:r>
                    </a:p>
                  </a:txBody>
                  <a:tcPr/>
                </a:tc>
                <a:tc>
                  <a:txBody>
                    <a:bodyPr/>
                    <a:lstStyle/>
                    <a:p>
                      <a:r>
                        <a:rPr lang="en-US"/>
                        <a:t>0.022</a:t>
                      </a:r>
                    </a:p>
                  </a:txBody>
                  <a:tcPr/>
                </a:tc>
                <a:extLst>
                  <a:ext uri="{0D108BD9-81ED-4DB2-BD59-A6C34878D82A}">
                    <a16:rowId xmlns:a16="http://schemas.microsoft.com/office/drawing/2014/main" val="333888817"/>
                  </a:ext>
                </a:extLst>
              </a:tr>
              <a:tr h="370840">
                <a:tc>
                  <a:txBody>
                    <a:bodyPr/>
                    <a:lstStyle/>
                    <a:p>
                      <a:r>
                        <a:rPr lang="en-US"/>
                        <a:t>ICE CF</a:t>
                      </a:r>
                    </a:p>
                  </a:txBody>
                  <a:tcPr/>
                </a:tc>
                <a:tc>
                  <a:txBody>
                    <a:bodyPr/>
                    <a:lstStyle/>
                    <a:p>
                      <a:r>
                        <a:rPr lang="en-US"/>
                        <a:t>-0.065</a:t>
                      </a:r>
                    </a:p>
                  </a:txBody>
                  <a:tcPr/>
                </a:tc>
                <a:tc>
                  <a:txBody>
                    <a:bodyPr/>
                    <a:lstStyle/>
                    <a:p>
                      <a:r>
                        <a:rPr lang="en-US"/>
                        <a:t>0.009</a:t>
                      </a:r>
                    </a:p>
                  </a:txBody>
                  <a:tcPr/>
                </a:tc>
                <a:tc>
                  <a:txBody>
                    <a:bodyPr/>
                    <a:lstStyle/>
                    <a:p>
                      <a:r>
                        <a:rPr lang="en-US"/>
                        <a:t>-0.014</a:t>
                      </a:r>
                    </a:p>
                  </a:txBody>
                  <a:tcPr/>
                </a:tc>
                <a:tc>
                  <a:txBody>
                    <a:bodyPr/>
                    <a:lstStyle/>
                    <a:p>
                      <a:r>
                        <a:rPr lang="en-US"/>
                        <a:t>-0.012</a:t>
                      </a:r>
                    </a:p>
                  </a:txBody>
                  <a:tcPr/>
                </a:tc>
                <a:extLst>
                  <a:ext uri="{0D108BD9-81ED-4DB2-BD59-A6C34878D82A}">
                    <a16:rowId xmlns:a16="http://schemas.microsoft.com/office/drawing/2014/main" val="898343027"/>
                  </a:ext>
                </a:extLst>
              </a:tr>
            </a:tbl>
          </a:graphicData>
        </a:graphic>
      </p:graphicFrame>
      <p:sp>
        <p:nvSpPr>
          <p:cNvPr id="5" name="TextBox 4">
            <a:extLst>
              <a:ext uri="{FF2B5EF4-FFF2-40B4-BE49-F238E27FC236}">
                <a16:creationId xmlns:a16="http://schemas.microsoft.com/office/drawing/2014/main" id="{61CC2710-288E-8C02-6163-E2685B0747BF}"/>
              </a:ext>
            </a:extLst>
          </p:cNvPr>
          <p:cNvSpPr txBox="1"/>
          <p:nvPr/>
        </p:nvSpPr>
        <p:spPr>
          <a:xfrm>
            <a:off x="211015" y="773371"/>
            <a:ext cx="11836959" cy="923330"/>
          </a:xfrm>
          <a:prstGeom prst="rect">
            <a:avLst/>
          </a:prstGeom>
          <a:noFill/>
        </p:spPr>
        <p:txBody>
          <a:bodyPr wrap="square" rIns="91440" rtlCol="0">
            <a:spAutoFit/>
          </a:bodyPr>
          <a:lstStyle/>
          <a:p>
            <a:pPr marL="342900" indent="-342900" algn="just">
              <a:buFont typeface="Wingdings" pitchFamily="2" charset="2"/>
              <a:buChar char="§"/>
            </a:pPr>
            <a:r>
              <a:rPr lang="en-US">
                <a:latin typeface="Optima" panose="02000503060000020004" pitchFamily="2" charset="0"/>
              </a:rPr>
              <a:t>For nighttime conditions when reflected solar bands are unavailable, the continuity retrieval algorithm is reduced to only two common spectral bands nominally located near 3.9 and 11 microns.</a:t>
            </a:r>
          </a:p>
          <a:p>
            <a:pPr marL="342900" indent="-342900" algn="just">
              <a:buFont typeface="Wingdings" pitchFamily="2" charset="2"/>
              <a:buChar char="§"/>
            </a:pPr>
            <a:endParaRPr lang="en-US">
              <a:latin typeface="Optima" panose="02000503060000020004" pitchFamily="2" charset="0"/>
            </a:endParaRPr>
          </a:p>
        </p:txBody>
      </p:sp>
      <p:sp>
        <p:nvSpPr>
          <p:cNvPr id="6" name="TextBox 5">
            <a:extLst>
              <a:ext uri="{FF2B5EF4-FFF2-40B4-BE49-F238E27FC236}">
                <a16:creationId xmlns:a16="http://schemas.microsoft.com/office/drawing/2014/main" id="{25FC895B-356A-258E-C0C9-7DF5818D9857}"/>
              </a:ext>
            </a:extLst>
          </p:cNvPr>
          <p:cNvSpPr txBox="1"/>
          <p:nvPr/>
        </p:nvSpPr>
        <p:spPr>
          <a:xfrm>
            <a:off x="2830286" y="188596"/>
            <a:ext cx="7396897" cy="584775"/>
          </a:xfrm>
          <a:prstGeom prst="rect">
            <a:avLst/>
          </a:prstGeom>
          <a:noFill/>
        </p:spPr>
        <p:txBody>
          <a:bodyPr wrap="none" rtlCol="0">
            <a:spAutoFit/>
          </a:bodyPr>
          <a:lstStyle/>
          <a:p>
            <a:r>
              <a:rPr lang="en-US" sz="3200"/>
              <a:t>NIGHT-TIME CLOUD FRACTION ASSESMENT</a:t>
            </a:r>
          </a:p>
        </p:txBody>
      </p:sp>
      <p:sp>
        <p:nvSpPr>
          <p:cNvPr id="7" name="TextBox 6">
            <a:extLst>
              <a:ext uri="{FF2B5EF4-FFF2-40B4-BE49-F238E27FC236}">
                <a16:creationId xmlns:a16="http://schemas.microsoft.com/office/drawing/2014/main" id="{FD527DBB-A19D-3B5E-DE68-D2D3F856161A}"/>
              </a:ext>
            </a:extLst>
          </p:cNvPr>
          <p:cNvSpPr txBox="1"/>
          <p:nvPr/>
        </p:nvSpPr>
        <p:spPr>
          <a:xfrm>
            <a:off x="7062651" y="1534310"/>
            <a:ext cx="3708579" cy="338554"/>
          </a:xfrm>
          <a:prstGeom prst="rect">
            <a:avLst/>
          </a:prstGeom>
          <a:noFill/>
        </p:spPr>
        <p:txBody>
          <a:bodyPr wrap="none" rtlCol="0">
            <a:spAutoFit/>
          </a:bodyPr>
          <a:lstStyle/>
          <a:p>
            <a:r>
              <a:rPr lang="en-US" sz="1600" b="1">
                <a:solidFill>
                  <a:srgbClr val="C00000"/>
                </a:solidFill>
              </a:rPr>
              <a:t>ZONAL MEAN DIFFERENCES WITH CALIOP</a:t>
            </a:r>
          </a:p>
        </p:txBody>
      </p:sp>
      <p:sp>
        <p:nvSpPr>
          <p:cNvPr id="8" name="TextBox 7">
            <a:extLst>
              <a:ext uri="{FF2B5EF4-FFF2-40B4-BE49-F238E27FC236}">
                <a16:creationId xmlns:a16="http://schemas.microsoft.com/office/drawing/2014/main" id="{D479BB32-A45C-85D0-89DB-C8D93C19C9E0}"/>
              </a:ext>
            </a:extLst>
          </p:cNvPr>
          <p:cNvSpPr txBox="1"/>
          <p:nvPr/>
        </p:nvSpPr>
        <p:spPr>
          <a:xfrm>
            <a:off x="27018" y="3802079"/>
            <a:ext cx="11836959" cy="2862322"/>
          </a:xfrm>
          <a:prstGeom prst="rect">
            <a:avLst/>
          </a:prstGeom>
          <a:noFill/>
        </p:spPr>
        <p:txBody>
          <a:bodyPr wrap="square" rIns="91440" rtlCol="0">
            <a:spAutoFit/>
          </a:bodyPr>
          <a:lstStyle/>
          <a:p>
            <a:pPr marL="342900" indent="-342900" algn="just">
              <a:buFont typeface="Wingdings" pitchFamily="2" charset="2"/>
              <a:buChar char="§"/>
            </a:pPr>
            <a:endParaRPr lang="en-US">
              <a:latin typeface="Optima" panose="02000503060000020004" pitchFamily="2" charset="0"/>
            </a:endParaRPr>
          </a:p>
          <a:p>
            <a:pPr marL="342900" indent="-342900" algn="just">
              <a:buFont typeface="Wingdings" pitchFamily="2" charset="2"/>
              <a:buChar char="§"/>
            </a:pPr>
            <a:r>
              <a:rPr lang="en-US">
                <a:latin typeface="Optima" panose="02000503060000020004" pitchFamily="2" charset="0"/>
              </a:rPr>
              <a:t>GOES ice cloud fraction are much more consistent with the 3-channel algorithm than with Ed4 and compare well with CALIOP ice cloud fraction.</a:t>
            </a:r>
          </a:p>
          <a:p>
            <a:pPr algn="just"/>
            <a:endParaRPr lang="en-US">
              <a:latin typeface="Optima" panose="02000503060000020004" pitchFamily="2" charset="0"/>
            </a:endParaRPr>
          </a:p>
          <a:p>
            <a:pPr marL="342900" indent="-342900" algn="just">
              <a:buFont typeface="Wingdings" pitchFamily="2" charset="2"/>
              <a:buChar char="§"/>
            </a:pPr>
            <a:r>
              <a:rPr lang="en-US">
                <a:latin typeface="Optima" panose="02000503060000020004" pitchFamily="2" charset="0"/>
              </a:rPr>
              <a:t>Water cloud fraction increased by roughly the same value for both GOES-13 and GOES-16 using the continuity algorithm, thus the overall differences amongst Ed4 and the continuity algorithm remained roughly the same.</a:t>
            </a:r>
          </a:p>
          <a:p>
            <a:pPr marL="342900" indent="-342900" algn="just">
              <a:buFont typeface="Wingdings" pitchFamily="2" charset="2"/>
              <a:buChar char="§"/>
            </a:pPr>
            <a:endParaRPr lang="en-US">
              <a:latin typeface="Optima" panose="02000503060000020004" pitchFamily="2" charset="0"/>
            </a:endParaRPr>
          </a:p>
          <a:p>
            <a:pPr marL="342900" indent="-342900" algn="just">
              <a:buFont typeface="Wingdings" pitchFamily="2" charset="2"/>
              <a:buChar char="§"/>
            </a:pPr>
            <a:r>
              <a:rPr lang="en-US">
                <a:latin typeface="Optima" panose="02000503060000020004" pitchFamily="2" charset="0"/>
              </a:rPr>
              <a:t>During nighttime conditions, the continuity algorithm relies more heavily on the 3.9-micron channel.  The differences in spectral characteristics (width and response) among GOES-13 and GOES-16 in the channel are non-negligible.  Normalizing G13 to G16 is currently being investigated.</a:t>
            </a:r>
          </a:p>
        </p:txBody>
      </p:sp>
      <p:graphicFrame>
        <p:nvGraphicFramePr>
          <p:cNvPr id="9" name="Table 9">
            <a:extLst>
              <a:ext uri="{FF2B5EF4-FFF2-40B4-BE49-F238E27FC236}">
                <a16:creationId xmlns:a16="http://schemas.microsoft.com/office/drawing/2014/main" id="{234F12AD-853E-47EF-E567-697C08886A0B}"/>
              </a:ext>
            </a:extLst>
          </p:cNvPr>
          <p:cNvGraphicFramePr>
            <a:graphicFrameLocks noGrp="1"/>
          </p:cNvGraphicFramePr>
          <p:nvPr>
            <p:extLst>
              <p:ext uri="{D42A27DB-BD31-4B8C-83A1-F6EECF244321}">
                <p14:modId xmlns:p14="http://schemas.microsoft.com/office/powerpoint/2010/main" val="2374405143"/>
              </p:ext>
            </p:extLst>
          </p:nvPr>
        </p:nvGraphicFramePr>
        <p:xfrm>
          <a:off x="615198" y="1903642"/>
          <a:ext cx="48768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4319626"/>
                    </a:ext>
                  </a:extLst>
                </a:gridCol>
                <a:gridCol w="1625600">
                  <a:extLst>
                    <a:ext uri="{9D8B030D-6E8A-4147-A177-3AD203B41FA5}">
                      <a16:colId xmlns:a16="http://schemas.microsoft.com/office/drawing/2014/main" val="2964171842"/>
                    </a:ext>
                  </a:extLst>
                </a:gridCol>
                <a:gridCol w="1625600">
                  <a:extLst>
                    <a:ext uri="{9D8B030D-6E8A-4147-A177-3AD203B41FA5}">
                      <a16:colId xmlns:a16="http://schemas.microsoft.com/office/drawing/2014/main" val="3608212524"/>
                    </a:ext>
                  </a:extLst>
                </a:gridCol>
              </a:tblGrid>
              <a:tr h="370840">
                <a:tc>
                  <a:txBody>
                    <a:bodyPr/>
                    <a:lstStyle/>
                    <a:p>
                      <a:endParaRPr lang="en-US"/>
                    </a:p>
                  </a:txBody>
                  <a:tcPr/>
                </a:tc>
                <a:tc>
                  <a:txBody>
                    <a:bodyPr/>
                    <a:lstStyle/>
                    <a:p>
                      <a:r>
                        <a:rPr lang="en-US"/>
                        <a:t>ED4</a:t>
                      </a:r>
                    </a:p>
                  </a:txBody>
                  <a:tcPr/>
                </a:tc>
                <a:tc>
                  <a:txBody>
                    <a:bodyPr/>
                    <a:lstStyle/>
                    <a:p>
                      <a:r>
                        <a:rPr lang="en-US"/>
                        <a:t>3CH</a:t>
                      </a:r>
                    </a:p>
                  </a:txBody>
                  <a:tcPr/>
                </a:tc>
                <a:extLst>
                  <a:ext uri="{0D108BD9-81ED-4DB2-BD59-A6C34878D82A}">
                    <a16:rowId xmlns:a16="http://schemas.microsoft.com/office/drawing/2014/main" val="86854978"/>
                  </a:ext>
                </a:extLst>
              </a:tr>
              <a:tr h="370840">
                <a:tc>
                  <a:txBody>
                    <a:bodyPr/>
                    <a:lstStyle/>
                    <a:p>
                      <a:r>
                        <a:rPr lang="en-US"/>
                        <a:t>TOTAL CF</a:t>
                      </a:r>
                    </a:p>
                  </a:txBody>
                  <a:tcPr/>
                </a:tc>
                <a:tc>
                  <a:txBody>
                    <a:bodyPr/>
                    <a:lstStyle/>
                    <a:p>
                      <a:r>
                        <a:rPr lang="en-US"/>
                        <a:t>-0.039</a:t>
                      </a:r>
                    </a:p>
                  </a:txBody>
                  <a:tcPr/>
                </a:tc>
                <a:tc>
                  <a:txBody>
                    <a:bodyPr/>
                    <a:lstStyle/>
                    <a:p>
                      <a:r>
                        <a:rPr lang="en-US"/>
                        <a:t>0.040</a:t>
                      </a:r>
                    </a:p>
                  </a:txBody>
                  <a:tcPr/>
                </a:tc>
                <a:extLst>
                  <a:ext uri="{0D108BD9-81ED-4DB2-BD59-A6C34878D82A}">
                    <a16:rowId xmlns:a16="http://schemas.microsoft.com/office/drawing/2014/main" val="1143205626"/>
                  </a:ext>
                </a:extLst>
              </a:tr>
              <a:tr h="370840">
                <a:tc>
                  <a:txBody>
                    <a:bodyPr/>
                    <a:lstStyle/>
                    <a:p>
                      <a:r>
                        <a:rPr lang="en-US"/>
                        <a:t>WATER CF</a:t>
                      </a:r>
                    </a:p>
                  </a:txBody>
                  <a:tcPr/>
                </a:tc>
                <a:tc>
                  <a:txBody>
                    <a:bodyPr/>
                    <a:lstStyle/>
                    <a:p>
                      <a:r>
                        <a:rPr lang="en-US"/>
                        <a:t>0.039</a:t>
                      </a:r>
                    </a:p>
                  </a:txBody>
                  <a:tcPr/>
                </a:tc>
                <a:tc>
                  <a:txBody>
                    <a:bodyPr/>
                    <a:lstStyle/>
                    <a:p>
                      <a:r>
                        <a:rPr lang="en-US"/>
                        <a:t>0.037</a:t>
                      </a:r>
                    </a:p>
                  </a:txBody>
                  <a:tcPr/>
                </a:tc>
                <a:extLst>
                  <a:ext uri="{0D108BD9-81ED-4DB2-BD59-A6C34878D82A}">
                    <a16:rowId xmlns:a16="http://schemas.microsoft.com/office/drawing/2014/main" val="3187537996"/>
                  </a:ext>
                </a:extLst>
              </a:tr>
              <a:tr h="370840">
                <a:tc>
                  <a:txBody>
                    <a:bodyPr/>
                    <a:lstStyle/>
                    <a:p>
                      <a:r>
                        <a:rPr lang="en-US"/>
                        <a:t>ICE CF</a:t>
                      </a:r>
                    </a:p>
                  </a:txBody>
                  <a:tcPr/>
                </a:tc>
                <a:tc>
                  <a:txBody>
                    <a:bodyPr/>
                    <a:lstStyle/>
                    <a:p>
                      <a:r>
                        <a:rPr lang="en-US"/>
                        <a:t>-0.074</a:t>
                      </a:r>
                    </a:p>
                  </a:txBody>
                  <a:tcPr/>
                </a:tc>
                <a:tc>
                  <a:txBody>
                    <a:bodyPr/>
                    <a:lstStyle/>
                    <a:p>
                      <a:r>
                        <a:rPr lang="en-US"/>
                        <a:t>-0.001</a:t>
                      </a:r>
                    </a:p>
                  </a:txBody>
                  <a:tcPr/>
                </a:tc>
                <a:extLst>
                  <a:ext uri="{0D108BD9-81ED-4DB2-BD59-A6C34878D82A}">
                    <a16:rowId xmlns:a16="http://schemas.microsoft.com/office/drawing/2014/main" val="3156341295"/>
                  </a:ext>
                </a:extLst>
              </a:tr>
            </a:tbl>
          </a:graphicData>
        </a:graphic>
      </p:graphicFrame>
      <p:sp>
        <p:nvSpPr>
          <p:cNvPr id="10" name="TextBox 9">
            <a:extLst>
              <a:ext uri="{FF2B5EF4-FFF2-40B4-BE49-F238E27FC236}">
                <a16:creationId xmlns:a16="http://schemas.microsoft.com/office/drawing/2014/main" id="{386EBDE0-070B-C46D-3F5B-420D537A9D55}"/>
              </a:ext>
            </a:extLst>
          </p:cNvPr>
          <p:cNvSpPr txBox="1"/>
          <p:nvPr/>
        </p:nvSpPr>
        <p:spPr>
          <a:xfrm>
            <a:off x="410401" y="1534310"/>
            <a:ext cx="5512604" cy="338554"/>
          </a:xfrm>
          <a:prstGeom prst="rect">
            <a:avLst/>
          </a:prstGeom>
          <a:noFill/>
        </p:spPr>
        <p:txBody>
          <a:bodyPr wrap="square" rtlCol="0">
            <a:spAutoFit/>
          </a:bodyPr>
          <a:lstStyle/>
          <a:p>
            <a:pPr algn="just"/>
            <a:r>
              <a:rPr lang="en-US" sz="1600" b="1">
                <a:solidFill>
                  <a:srgbClr val="C00000"/>
                </a:solidFill>
                <a:latin typeface="Helvetica"/>
                <a:cs typeface="Helvetica"/>
              </a:rPr>
              <a:t>GOES13 – GOES16 regional cloud fraction differences</a:t>
            </a:r>
          </a:p>
        </p:txBody>
      </p:sp>
    </p:spTree>
    <p:extLst>
      <p:ext uri="{BB962C8B-B14F-4D97-AF65-F5344CB8AC3E}">
        <p14:creationId xmlns:p14="http://schemas.microsoft.com/office/powerpoint/2010/main" val="252810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AD0D2FD9-EA0E-B741-B859-AE665111F79B}"/>
              </a:ext>
            </a:extLst>
          </p:cNvPr>
          <p:cNvSpPr txBox="1">
            <a:spLocks/>
          </p:cNvSpPr>
          <p:nvPr/>
        </p:nvSpPr>
        <p:spPr>
          <a:xfrm>
            <a:off x="332704" y="5715483"/>
            <a:ext cx="11526592" cy="61834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a:t>CDR: Timeseries of sufficient length in time, consistency and continuity to determine climate variability and change.</a:t>
            </a:r>
          </a:p>
        </p:txBody>
      </p:sp>
      <p:pic>
        <p:nvPicPr>
          <p:cNvPr id="14" name="Picture 13" descr="Screen Shot 2015-04-18 at 11.20.25 AM.png">
            <a:extLst>
              <a:ext uri="{FF2B5EF4-FFF2-40B4-BE49-F238E27FC236}">
                <a16:creationId xmlns:a16="http://schemas.microsoft.com/office/drawing/2014/main" id="{DF22813E-4A69-E74D-B3D1-39FBAB684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805" y="1068415"/>
            <a:ext cx="2406932" cy="3239035"/>
          </a:xfrm>
          <a:prstGeom prst="rect">
            <a:avLst/>
          </a:prstGeom>
        </p:spPr>
      </p:pic>
      <p:pic>
        <p:nvPicPr>
          <p:cNvPr id="16" name="Picture 15" descr="Screen Shot 2015-04-18 at 12.00.49 PM.png">
            <a:extLst>
              <a:ext uri="{FF2B5EF4-FFF2-40B4-BE49-F238E27FC236}">
                <a16:creationId xmlns:a16="http://schemas.microsoft.com/office/drawing/2014/main" id="{23590CA1-0FD0-9149-B094-94AD76C7C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633" y="1357655"/>
            <a:ext cx="3414322" cy="2203524"/>
          </a:xfrm>
          <a:prstGeom prst="rect">
            <a:avLst/>
          </a:prstGeom>
        </p:spPr>
      </p:pic>
      <p:pic>
        <p:nvPicPr>
          <p:cNvPr id="9" name="Picture 8" descr="Screen Shot 2015-04-18 at 11.57.03 AM.png">
            <a:extLst>
              <a:ext uri="{FF2B5EF4-FFF2-40B4-BE49-F238E27FC236}">
                <a16:creationId xmlns:a16="http://schemas.microsoft.com/office/drawing/2014/main" id="{27B7680F-78C5-CA4E-8652-822C9DCC69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260" y="1296695"/>
            <a:ext cx="3021094" cy="2264484"/>
          </a:xfrm>
          <a:prstGeom prst="rect">
            <a:avLst/>
          </a:prstGeom>
        </p:spPr>
      </p:pic>
      <p:sp>
        <p:nvSpPr>
          <p:cNvPr id="8" name="Content Placeholder 2">
            <a:extLst>
              <a:ext uri="{FF2B5EF4-FFF2-40B4-BE49-F238E27FC236}">
                <a16:creationId xmlns:a16="http://schemas.microsoft.com/office/drawing/2014/main" id="{B1589978-E398-A94C-9572-5D85D86CC6AD}"/>
              </a:ext>
            </a:extLst>
          </p:cNvPr>
          <p:cNvSpPr txBox="1">
            <a:spLocks/>
          </p:cNvSpPr>
          <p:nvPr/>
        </p:nvSpPr>
        <p:spPr>
          <a:xfrm>
            <a:off x="455053" y="3887070"/>
            <a:ext cx="11281894" cy="1428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100"/>
              </a:spcBef>
              <a:defRPr/>
            </a:pPr>
            <a:r>
              <a:rPr lang="en-US" sz="2000" b="1">
                <a:latin typeface="Calibri" panose="020F0502020204030204"/>
                <a:ea typeface="ヒラギノ角ゴ Pro W3" charset="0"/>
                <a:cs typeface="ヒラギノ角ゴ Pro W3" charset="0"/>
              </a:rPr>
              <a:t>CERES – NASA’s Earth Radiation Budget Program</a:t>
            </a:r>
          </a:p>
          <a:p>
            <a:pPr>
              <a:spcBef>
                <a:spcPts val="2100"/>
              </a:spcBef>
              <a:defRPr/>
            </a:pPr>
            <a:r>
              <a:rPr lang="en-US" sz="2000" b="1">
                <a:latin typeface="Calibri" panose="020F0502020204030204"/>
              </a:rPr>
              <a:t>Goal is to produce a long-term, integrated climate data record (CDR) for detecting decadal changes in the Earth’s radiation budget from the surface to the TOA together with the associated cloud and aerosol properties. </a:t>
            </a:r>
          </a:p>
        </p:txBody>
      </p:sp>
      <p:sp>
        <p:nvSpPr>
          <p:cNvPr id="10" name="TextBox 9">
            <a:extLst>
              <a:ext uri="{FF2B5EF4-FFF2-40B4-BE49-F238E27FC236}">
                <a16:creationId xmlns:a16="http://schemas.microsoft.com/office/drawing/2014/main" id="{779EF70D-00BB-FE4E-B332-A26BC8E4BF9A}"/>
              </a:ext>
            </a:extLst>
          </p:cNvPr>
          <p:cNvSpPr txBox="1"/>
          <p:nvPr/>
        </p:nvSpPr>
        <p:spPr>
          <a:xfrm>
            <a:off x="2689200" y="206701"/>
            <a:ext cx="7328601" cy="461665"/>
          </a:xfrm>
          <a:prstGeom prst="rect">
            <a:avLst/>
          </a:prstGeom>
          <a:noFill/>
        </p:spPr>
        <p:txBody>
          <a:bodyPr wrap="square" rtlCol="0">
            <a:spAutoFit/>
          </a:bodyPr>
          <a:lstStyle/>
          <a:p>
            <a:r>
              <a:rPr lang="en-US" sz="2400" b="1"/>
              <a:t>Clouds and the Earth’s Radiant Energy System (CERES)</a:t>
            </a:r>
          </a:p>
        </p:txBody>
      </p:sp>
    </p:spTree>
    <p:extLst>
      <p:ext uri="{BB962C8B-B14F-4D97-AF65-F5344CB8AC3E}">
        <p14:creationId xmlns:p14="http://schemas.microsoft.com/office/powerpoint/2010/main" val="406064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FE1D878-93EB-65C3-9EDB-AE8B485B40FE}"/>
              </a:ext>
            </a:extLst>
          </p:cNvPr>
          <p:cNvGrpSpPr/>
          <p:nvPr/>
        </p:nvGrpSpPr>
        <p:grpSpPr>
          <a:xfrm>
            <a:off x="664498" y="746344"/>
            <a:ext cx="10863004" cy="2684695"/>
            <a:chOff x="420692" y="8955616"/>
            <a:chExt cx="21853792" cy="6548103"/>
          </a:xfrm>
        </p:grpSpPr>
        <p:grpSp>
          <p:nvGrpSpPr>
            <p:cNvPr id="10" name="Group 9">
              <a:extLst>
                <a:ext uri="{FF2B5EF4-FFF2-40B4-BE49-F238E27FC236}">
                  <a16:creationId xmlns:a16="http://schemas.microsoft.com/office/drawing/2014/main" id="{52FB54FE-AE2F-F2E2-55B3-1D51D824F4C5}"/>
                </a:ext>
              </a:extLst>
            </p:cNvPr>
            <p:cNvGrpSpPr/>
            <p:nvPr/>
          </p:nvGrpSpPr>
          <p:grpSpPr>
            <a:xfrm>
              <a:off x="420692" y="8991600"/>
              <a:ext cx="21853792" cy="6512119"/>
              <a:chOff x="420692" y="8991600"/>
              <a:chExt cx="21853792" cy="6512119"/>
            </a:xfrm>
          </p:grpSpPr>
          <p:pic>
            <p:nvPicPr>
              <p:cNvPr id="11" name="Picture 10">
                <a:extLst>
                  <a:ext uri="{FF2B5EF4-FFF2-40B4-BE49-F238E27FC236}">
                    <a16:creationId xmlns:a16="http://schemas.microsoft.com/office/drawing/2014/main" id="{DA8AF5D1-8A75-B681-F393-21A3EC01D616}"/>
                  </a:ext>
                </a:extLst>
              </p:cNvPr>
              <p:cNvPicPr>
                <a:picLocks noChangeAspect="1"/>
              </p:cNvPicPr>
              <p:nvPr/>
            </p:nvPicPr>
            <p:blipFill>
              <a:blip r:embed="rId3"/>
              <a:stretch>
                <a:fillRect/>
              </a:stretch>
            </p:blipFill>
            <p:spPr>
              <a:xfrm>
                <a:off x="15180668" y="9031873"/>
                <a:ext cx="7093816" cy="6471846"/>
              </a:xfrm>
              <a:prstGeom prst="rect">
                <a:avLst/>
              </a:prstGeom>
            </p:spPr>
          </p:pic>
          <p:pic>
            <p:nvPicPr>
              <p:cNvPr id="12" name="Picture 11">
                <a:extLst>
                  <a:ext uri="{FF2B5EF4-FFF2-40B4-BE49-F238E27FC236}">
                    <a16:creationId xmlns:a16="http://schemas.microsoft.com/office/drawing/2014/main" id="{0262EBD0-B2E6-6284-BD1D-F0749F87E390}"/>
                  </a:ext>
                </a:extLst>
              </p:cNvPr>
              <p:cNvPicPr>
                <a:picLocks noChangeAspect="1"/>
              </p:cNvPicPr>
              <p:nvPr/>
            </p:nvPicPr>
            <p:blipFill>
              <a:blip r:embed="rId4"/>
              <a:stretch>
                <a:fillRect/>
              </a:stretch>
            </p:blipFill>
            <p:spPr>
              <a:xfrm>
                <a:off x="420692" y="8991600"/>
                <a:ext cx="7026804" cy="6415058"/>
              </a:xfrm>
              <a:prstGeom prst="rect">
                <a:avLst/>
              </a:prstGeom>
            </p:spPr>
          </p:pic>
        </p:grpSp>
        <p:pic>
          <p:nvPicPr>
            <p:cNvPr id="15" name="Picture 14">
              <a:extLst>
                <a:ext uri="{FF2B5EF4-FFF2-40B4-BE49-F238E27FC236}">
                  <a16:creationId xmlns:a16="http://schemas.microsoft.com/office/drawing/2014/main" id="{3DDD4A6D-3B90-BEED-9804-FCD6E2F86155}"/>
                </a:ext>
              </a:extLst>
            </p:cNvPr>
            <p:cNvPicPr>
              <a:picLocks noChangeAspect="1"/>
            </p:cNvPicPr>
            <p:nvPr/>
          </p:nvPicPr>
          <p:blipFill>
            <a:blip r:embed="rId5"/>
            <a:stretch>
              <a:fillRect/>
            </a:stretch>
          </p:blipFill>
          <p:spPr>
            <a:xfrm>
              <a:off x="7677950" y="8955616"/>
              <a:ext cx="7326478" cy="6534882"/>
            </a:xfrm>
            <a:prstGeom prst="rect">
              <a:avLst/>
            </a:prstGeom>
          </p:spPr>
        </p:pic>
      </p:grpSp>
      <p:pic>
        <p:nvPicPr>
          <p:cNvPr id="36" name="Picture 35">
            <a:extLst>
              <a:ext uri="{FF2B5EF4-FFF2-40B4-BE49-F238E27FC236}">
                <a16:creationId xmlns:a16="http://schemas.microsoft.com/office/drawing/2014/main" id="{D78A116F-7D59-6269-2824-D86943B04CD3}"/>
              </a:ext>
            </a:extLst>
          </p:cNvPr>
          <p:cNvPicPr>
            <a:picLocks noChangeAspect="1"/>
          </p:cNvPicPr>
          <p:nvPr/>
        </p:nvPicPr>
        <p:blipFill>
          <a:blip r:embed="rId6"/>
          <a:stretch>
            <a:fillRect/>
          </a:stretch>
        </p:blipFill>
        <p:spPr>
          <a:xfrm>
            <a:off x="664496" y="3669964"/>
            <a:ext cx="3492859" cy="2630147"/>
          </a:xfrm>
          <a:prstGeom prst="rect">
            <a:avLst/>
          </a:prstGeom>
        </p:spPr>
      </p:pic>
      <p:pic>
        <p:nvPicPr>
          <p:cNvPr id="37" name="Picture 36">
            <a:extLst>
              <a:ext uri="{FF2B5EF4-FFF2-40B4-BE49-F238E27FC236}">
                <a16:creationId xmlns:a16="http://schemas.microsoft.com/office/drawing/2014/main" id="{96D0E52C-F18C-B4F8-2198-D3BAB1CA2E9F}"/>
              </a:ext>
            </a:extLst>
          </p:cNvPr>
          <p:cNvPicPr>
            <a:picLocks noChangeAspect="1"/>
          </p:cNvPicPr>
          <p:nvPr/>
        </p:nvPicPr>
        <p:blipFill>
          <a:blip r:embed="rId7"/>
          <a:stretch>
            <a:fillRect/>
          </a:stretch>
        </p:blipFill>
        <p:spPr>
          <a:xfrm>
            <a:off x="8034647" y="3669964"/>
            <a:ext cx="3492855" cy="2635039"/>
          </a:xfrm>
          <a:prstGeom prst="rect">
            <a:avLst/>
          </a:prstGeom>
        </p:spPr>
      </p:pic>
      <p:pic>
        <p:nvPicPr>
          <p:cNvPr id="38" name="Picture 37">
            <a:extLst>
              <a:ext uri="{FF2B5EF4-FFF2-40B4-BE49-F238E27FC236}">
                <a16:creationId xmlns:a16="http://schemas.microsoft.com/office/drawing/2014/main" id="{3C7159D6-ABD7-4E22-9D34-FE53B99EAEEE}"/>
              </a:ext>
            </a:extLst>
          </p:cNvPr>
          <p:cNvPicPr>
            <a:picLocks noChangeAspect="1"/>
          </p:cNvPicPr>
          <p:nvPr/>
        </p:nvPicPr>
        <p:blipFill>
          <a:blip r:embed="rId8"/>
          <a:stretch>
            <a:fillRect/>
          </a:stretch>
        </p:blipFill>
        <p:spPr>
          <a:xfrm>
            <a:off x="4271910" y="3630171"/>
            <a:ext cx="3641819" cy="2669940"/>
          </a:xfrm>
          <a:prstGeom prst="rect">
            <a:avLst/>
          </a:prstGeom>
        </p:spPr>
      </p:pic>
      <p:sp>
        <p:nvSpPr>
          <p:cNvPr id="45" name="TextBox 44">
            <a:extLst>
              <a:ext uri="{FF2B5EF4-FFF2-40B4-BE49-F238E27FC236}">
                <a16:creationId xmlns:a16="http://schemas.microsoft.com/office/drawing/2014/main" id="{5EA725B9-4DEC-7943-C4DC-9D98C0AAB552}"/>
              </a:ext>
            </a:extLst>
          </p:cNvPr>
          <p:cNvSpPr txBox="1"/>
          <p:nvPr/>
        </p:nvSpPr>
        <p:spPr>
          <a:xfrm>
            <a:off x="107933" y="1503630"/>
            <a:ext cx="556563" cy="369332"/>
          </a:xfrm>
          <a:prstGeom prst="rect">
            <a:avLst/>
          </a:prstGeom>
          <a:noFill/>
        </p:spPr>
        <p:txBody>
          <a:bodyPr wrap="none" rtlCol="0">
            <a:spAutoFit/>
          </a:bodyPr>
          <a:lstStyle/>
          <a:p>
            <a:r>
              <a:rPr lang="en-US"/>
              <a:t>ED4</a:t>
            </a:r>
          </a:p>
        </p:txBody>
      </p:sp>
      <p:sp>
        <p:nvSpPr>
          <p:cNvPr id="46" name="TextBox 45">
            <a:extLst>
              <a:ext uri="{FF2B5EF4-FFF2-40B4-BE49-F238E27FC236}">
                <a16:creationId xmlns:a16="http://schemas.microsoft.com/office/drawing/2014/main" id="{ECE1C86D-B1CB-0FFD-C4BF-BE65D586F9F6}"/>
              </a:ext>
            </a:extLst>
          </p:cNvPr>
          <p:cNvSpPr txBox="1"/>
          <p:nvPr/>
        </p:nvSpPr>
        <p:spPr>
          <a:xfrm>
            <a:off x="107933" y="4642626"/>
            <a:ext cx="569387" cy="369332"/>
          </a:xfrm>
          <a:prstGeom prst="rect">
            <a:avLst/>
          </a:prstGeom>
          <a:noFill/>
        </p:spPr>
        <p:txBody>
          <a:bodyPr wrap="none" rtlCol="0">
            <a:spAutoFit/>
          </a:bodyPr>
          <a:lstStyle/>
          <a:p>
            <a:r>
              <a:rPr lang="en-US"/>
              <a:t>3CH</a:t>
            </a:r>
          </a:p>
        </p:txBody>
      </p:sp>
      <p:sp>
        <p:nvSpPr>
          <p:cNvPr id="47" name="TextBox 46">
            <a:extLst>
              <a:ext uri="{FF2B5EF4-FFF2-40B4-BE49-F238E27FC236}">
                <a16:creationId xmlns:a16="http://schemas.microsoft.com/office/drawing/2014/main" id="{48EC7F16-A96D-BEB1-6FF3-6C131A44AEED}"/>
              </a:ext>
            </a:extLst>
          </p:cNvPr>
          <p:cNvSpPr txBox="1"/>
          <p:nvPr/>
        </p:nvSpPr>
        <p:spPr>
          <a:xfrm>
            <a:off x="2230016" y="186612"/>
            <a:ext cx="9007402" cy="369332"/>
          </a:xfrm>
          <a:prstGeom prst="rect">
            <a:avLst/>
          </a:prstGeom>
          <a:noFill/>
        </p:spPr>
        <p:txBody>
          <a:bodyPr wrap="none" rtlCol="0">
            <a:spAutoFit/>
          </a:bodyPr>
          <a:lstStyle/>
          <a:p>
            <a:r>
              <a:rPr lang="en-US"/>
              <a:t>REGIONAL DIFFERENCES BETWEEN GOES-13 &amp; GOES-16  CLOUD MICRO-PHYSICAL PROPERTIES</a:t>
            </a:r>
          </a:p>
        </p:txBody>
      </p:sp>
    </p:spTree>
    <p:extLst>
      <p:ext uri="{BB962C8B-B14F-4D97-AF65-F5344CB8AC3E}">
        <p14:creationId xmlns:p14="http://schemas.microsoft.com/office/powerpoint/2010/main" val="142192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BAED0B-9F5F-061D-5A55-A1C826E6ABBF}"/>
              </a:ext>
            </a:extLst>
          </p:cNvPr>
          <p:cNvPicPr>
            <a:picLocks noChangeAspect="1"/>
          </p:cNvPicPr>
          <p:nvPr/>
        </p:nvPicPr>
        <p:blipFill>
          <a:blip r:embed="rId2"/>
          <a:stretch>
            <a:fillRect/>
          </a:stretch>
        </p:blipFill>
        <p:spPr>
          <a:xfrm>
            <a:off x="6163339" y="3584201"/>
            <a:ext cx="3035379" cy="2805208"/>
          </a:xfrm>
          <a:prstGeom prst="rect">
            <a:avLst/>
          </a:prstGeom>
        </p:spPr>
      </p:pic>
      <p:pic>
        <p:nvPicPr>
          <p:cNvPr id="6" name="Picture 5">
            <a:extLst>
              <a:ext uri="{FF2B5EF4-FFF2-40B4-BE49-F238E27FC236}">
                <a16:creationId xmlns:a16="http://schemas.microsoft.com/office/drawing/2014/main" id="{90567AA8-3C98-71C9-5E71-5D61F3F23AAF}"/>
              </a:ext>
            </a:extLst>
          </p:cNvPr>
          <p:cNvPicPr>
            <a:picLocks noChangeAspect="1"/>
          </p:cNvPicPr>
          <p:nvPr/>
        </p:nvPicPr>
        <p:blipFill>
          <a:blip r:embed="rId3"/>
          <a:stretch>
            <a:fillRect/>
          </a:stretch>
        </p:blipFill>
        <p:spPr>
          <a:xfrm>
            <a:off x="6163339" y="623792"/>
            <a:ext cx="3035379" cy="2805208"/>
          </a:xfrm>
          <a:prstGeom prst="rect">
            <a:avLst/>
          </a:prstGeom>
        </p:spPr>
      </p:pic>
      <p:pic>
        <p:nvPicPr>
          <p:cNvPr id="9" name="Picture 8">
            <a:extLst>
              <a:ext uri="{FF2B5EF4-FFF2-40B4-BE49-F238E27FC236}">
                <a16:creationId xmlns:a16="http://schemas.microsoft.com/office/drawing/2014/main" id="{46AF8602-B365-00A4-9E05-8EED2C596B88}"/>
              </a:ext>
            </a:extLst>
          </p:cNvPr>
          <p:cNvPicPr>
            <a:picLocks noChangeAspect="1"/>
          </p:cNvPicPr>
          <p:nvPr/>
        </p:nvPicPr>
        <p:blipFill>
          <a:blip r:embed="rId4"/>
          <a:stretch>
            <a:fillRect/>
          </a:stretch>
        </p:blipFill>
        <p:spPr>
          <a:xfrm>
            <a:off x="2011792" y="623792"/>
            <a:ext cx="3035379" cy="2805208"/>
          </a:xfrm>
          <a:prstGeom prst="rect">
            <a:avLst/>
          </a:prstGeom>
        </p:spPr>
      </p:pic>
      <p:pic>
        <p:nvPicPr>
          <p:cNvPr id="10" name="Picture 9">
            <a:extLst>
              <a:ext uri="{FF2B5EF4-FFF2-40B4-BE49-F238E27FC236}">
                <a16:creationId xmlns:a16="http://schemas.microsoft.com/office/drawing/2014/main" id="{A6FA9F7D-0D80-52C9-8B09-024675A8C3B8}"/>
              </a:ext>
            </a:extLst>
          </p:cNvPr>
          <p:cNvPicPr>
            <a:picLocks noChangeAspect="1"/>
          </p:cNvPicPr>
          <p:nvPr/>
        </p:nvPicPr>
        <p:blipFill>
          <a:blip r:embed="rId5"/>
          <a:stretch>
            <a:fillRect/>
          </a:stretch>
        </p:blipFill>
        <p:spPr>
          <a:xfrm>
            <a:off x="2011792" y="3657786"/>
            <a:ext cx="3035379" cy="2805208"/>
          </a:xfrm>
          <a:prstGeom prst="rect">
            <a:avLst/>
          </a:prstGeom>
        </p:spPr>
      </p:pic>
      <p:sp>
        <p:nvSpPr>
          <p:cNvPr id="11" name="TextBox 10">
            <a:extLst>
              <a:ext uri="{FF2B5EF4-FFF2-40B4-BE49-F238E27FC236}">
                <a16:creationId xmlns:a16="http://schemas.microsoft.com/office/drawing/2014/main" id="{C8F776E9-6206-E946-582F-1BB3A2208847}"/>
              </a:ext>
            </a:extLst>
          </p:cNvPr>
          <p:cNvSpPr txBox="1"/>
          <p:nvPr/>
        </p:nvSpPr>
        <p:spPr>
          <a:xfrm>
            <a:off x="370510" y="1532586"/>
            <a:ext cx="556563" cy="369332"/>
          </a:xfrm>
          <a:prstGeom prst="rect">
            <a:avLst/>
          </a:prstGeom>
          <a:noFill/>
        </p:spPr>
        <p:txBody>
          <a:bodyPr wrap="none" rtlCol="0">
            <a:spAutoFit/>
          </a:bodyPr>
          <a:lstStyle/>
          <a:p>
            <a:r>
              <a:rPr lang="en-US"/>
              <a:t>ED4</a:t>
            </a:r>
          </a:p>
        </p:txBody>
      </p:sp>
      <p:sp>
        <p:nvSpPr>
          <p:cNvPr id="12" name="TextBox 11">
            <a:extLst>
              <a:ext uri="{FF2B5EF4-FFF2-40B4-BE49-F238E27FC236}">
                <a16:creationId xmlns:a16="http://schemas.microsoft.com/office/drawing/2014/main" id="{574BC7E5-9BD0-BE2B-0E08-1F8B22F7E5E9}"/>
              </a:ext>
            </a:extLst>
          </p:cNvPr>
          <p:cNvSpPr txBox="1"/>
          <p:nvPr/>
        </p:nvSpPr>
        <p:spPr>
          <a:xfrm>
            <a:off x="370509" y="4616871"/>
            <a:ext cx="569387" cy="369332"/>
          </a:xfrm>
          <a:prstGeom prst="rect">
            <a:avLst/>
          </a:prstGeom>
          <a:noFill/>
        </p:spPr>
        <p:txBody>
          <a:bodyPr wrap="none" rtlCol="0">
            <a:spAutoFit/>
          </a:bodyPr>
          <a:lstStyle/>
          <a:p>
            <a:r>
              <a:rPr lang="en-US"/>
              <a:t>3CH</a:t>
            </a:r>
          </a:p>
        </p:txBody>
      </p:sp>
      <p:sp>
        <p:nvSpPr>
          <p:cNvPr id="13" name="TextBox 12">
            <a:extLst>
              <a:ext uri="{FF2B5EF4-FFF2-40B4-BE49-F238E27FC236}">
                <a16:creationId xmlns:a16="http://schemas.microsoft.com/office/drawing/2014/main" id="{705D644B-9D0A-EF58-2165-910F815A1EEA}"/>
              </a:ext>
            </a:extLst>
          </p:cNvPr>
          <p:cNvSpPr txBox="1"/>
          <p:nvPr/>
        </p:nvSpPr>
        <p:spPr>
          <a:xfrm>
            <a:off x="2230016" y="186612"/>
            <a:ext cx="6583212" cy="369332"/>
          </a:xfrm>
          <a:prstGeom prst="rect">
            <a:avLst/>
          </a:prstGeom>
          <a:noFill/>
        </p:spPr>
        <p:txBody>
          <a:bodyPr wrap="none" rtlCol="0">
            <a:spAutoFit/>
          </a:bodyPr>
          <a:lstStyle/>
          <a:p>
            <a:r>
              <a:rPr lang="en-US"/>
              <a:t>REGIONAL DIFFERENCES BETWEEN GOES-13 &amp; GOES-16  CLOUD TOP</a:t>
            </a:r>
          </a:p>
        </p:txBody>
      </p:sp>
    </p:spTree>
    <p:extLst>
      <p:ext uri="{BB962C8B-B14F-4D97-AF65-F5344CB8AC3E}">
        <p14:creationId xmlns:p14="http://schemas.microsoft.com/office/powerpoint/2010/main" val="312636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A66047-E134-E419-FAEC-AABA11F2766A}"/>
              </a:ext>
            </a:extLst>
          </p:cNvPr>
          <p:cNvPicPr>
            <a:picLocks noChangeAspect="1"/>
          </p:cNvPicPr>
          <p:nvPr/>
        </p:nvPicPr>
        <p:blipFill rotWithShape="1">
          <a:blip r:embed="rId2"/>
          <a:srcRect t="20833" r="1038" b="17671"/>
          <a:stretch/>
        </p:blipFill>
        <p:spPr>
          <a:xfrm>
            <a:off x="2008914" y="1755326"/>
            <a:ext cx="8361076" cy="3926606"/>
          </a:xfrm>
          <a:prstGeom prst="rect">
            <a:avLst/>
          </a:prstGeom>
        </p:spPr>
      </p:pic>
      <p:sp>
        <p:nvSpPr>
          <p:cNvPr id="5" name="Rectangle 29">
            <a:extLst>
              <a:ext uri="{FF2B5EF4-FFF2-40B4-BE49-F238E27FC236}">
                <a16:creationId xmlns:a16="http://schemas.microsoft.com/office/drawing/2014/main" id="{F97FD256-7E3A-AEE8-F488-6899079F5505}"/>
              </a:ext>
            </a:extLst>
          </p:cNvPr>
          <p:cNvSpPr>
            <a:spLocks noChangeArrowheads="1"/>
          </p:cNvSpPr>
          <p:nvPr/>
        </p:nvSpPr>
        <p:spPr bwMode="auto">
          <a:xfrm>
            <a:off x="2278493" y="315643"/>
            <a:ext cx="90753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98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98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98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9800">
                <a:solidFill>
                  <a:schemeClr val="tx1"/>
                </a:solidFill>
                <a:latin typeface="Arial" panose="020B0604020202020204" pitchFamily="34" charset="0"/>
                <a:ea typeface="ＭＳ Ｐゴシック" panose="020B0600070205080204" pitchFamily="34" charset="-128"/>
              </a:defRPr>
            </a:lvl5pPr>
            <a:lvl6pPr marL="25146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6pPr>
            <a:lvl7pPr marL="29718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7pPr>
            <a:lvl8pPr marL="34290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8pPr>
            <a:lvl9pPr marL="3886200" indent="-228600" defTabSz="2492375" eaLnBrk="0" fontAlgn="base" hangingPunct="0">
              <a:spcBef>
                <a:spcPct val="0"/>
              </a:spcBef>
              <a:spcAft>
                <a:spcPct val="0"/>
              </a:spcAft>
              <a:defRPr sz="98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t>Improvements in the GEO climate data record</a:t>
            </a:r>
            <a:endParaRPr lang="en-US" altLang="en-US" sz="3200"/>
          </a:p>
        </p:txBody>
      </p:sp>
    </p:spTree>
    <p:extLst>
      <p:ext uri="{BB962C8B-B14F-4D97-AF65-F5344CB8AC3E}">
        <p14:creationId xmlns:p14="http://schemas.microsoft.com/office/powerpoint/2010/main" val="3419331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F9CE22-C543-8BAE-5830-53803678A953}"/>
              </a:ext>
            </a:extLst>
          </p:cNvPr>
          <p:cNvSpPr txBox="1"/>
          <p:nvPr/>
        </p:nvSpPr>
        <p:spPr>
          <a:xfrm>
            <a:off x="173626" y="330846"/>
            <a:ext cx="11620813" cy="5755422"/>
          </a:xfrm>
          <a:prstGeom prst="rect">
            <a:avLst/>
          </a:prstGeom>
          <a:noFill/>
        </p:spPr>
        <p:txBody>
          <a:bodyPr wrap="square" rtlCol="0">
            <a:spAutoFit/>
          </a:bodyPr>
          <a:lstStyle/>
          <a:p>
            <a:pPr marL="34925" algn="just">
              <a:lnSpc>
                <a:spcPct val="150000"/>
              </a:lnSpc>
            </a:pPr>
            <a:r>
              <a:rPr lang="en-US" sz="1600" b="1" u="sng">
                <a:latin typeface="Optima" panose="02000503060000020004" pitchFamily="2" charset="0"/>
              </a:rPr>
              <a:t>Summary &amp; Concluding Remarks</a:t>
            </a:r>
          </a:p>
          <a:p>
            <a:pPr marL="34925" algn="just">
              <a:lnSpc>
                <a:spcPct val="150000"/>
              </a:lnSpc>
            </a:pPr>
            <a:endParaRPr lang="en-US" sz="1600" b="1" u="sng">
              <a:latin typeface="Optima" panose="02000503060000020004" pitchFamily="2" charset="0"/>
            </a:endParaRPr>
          </a:p>
          <a:p>
            <a:pPr marL="377825" indent="-342900" algn="just">
              <a:buFont typeface="Wingdings" pitchFamily="2" charset="2"/>
              <a:buChar char="§"/>
            </a:pPr>
            <a:r>
              <a:rPr lang="en-US" sz="1600">
                <a:latin typeface="Optima" panose="02000503060000020004" pitchFamily="2" charset="0"/>
              </a:rPr>
              <a:t>The CERES data record spans over two decades and utilizes cloud property retrievals from multiple geostationary and polar-orbiting imagers with different characteristics and capabilities, e.g., different spatial resolution and different spectral channels.  </a:t>
            </a:r>
          </a:p>
          <a:p>
            <a:pPr marL="377825" indent="-342900" algn="just">
              <a:buFont typeface="Wingdings" pitchFamily="2" charset="2"/>
              <a:buChar char="§"/>
            </a:pPr>
            <a:endParaRPr lang="en-US" sz="1600">
              <a:latin typeface="Optima" panose="02000503060000020004" pitchFamily="2" charset="0"/>
            </a:endParaRPr>
          </a:p>
          <a:p>
            <a:pPr marL="377825" indent="-342900" algn="just">
              <a:buFont typeface="Wingdings" pitchFamily="2" charset="2"/>
              <a:buChar char="§"/>
            </a:pPr>
            <a:r>
              <a:rPr lang="en-US" sz="1600">
                <a:latin typeface="Optima" panose="02000503060000020004" pitchFamily="2" charset="0"/>
              </a:rPr>
              <a:t>A modified cloud property retrieval algorithm which relies only on spectral information common to all involved sensors is under development. The goal is to produce cloud property retrievals that are as spatiotemporally consistent as possible from sensor to sensor for the entire record to mitigate artifacts.  </a:t>
            </a:r>
          </a:p>
          <a:p>
            <a:pPr marL="377825" indent="-342900" algn="just">
              <a:buFont typeface="Wingdings" pitchFamily="2" charset="2"/>
              <a:buChar char="§"/>
            </a:pPr>
            <a:endParaRPr lang="en-US" sz="1600">
              <a:latin typeface="Optima" panose="02000503060000020004" pitchFamily="2" charset="0"/>
            </a:endParaRPr>
          </a:p>
          <a:p>
            <a:pPr marL="377825" indent="-342900" algn="just">
              <a:buFont typeface="Wingdings" pitchFamily="2" charset="2"/>
              <a:buChar char="§"/>
            </a:pPr>
            <a:r>
              <a:rPr lang="en-US" sz="1600">
                <a:latin typeface="Optima" panose="02000503060000020004" pitchFamily="2" charset="0"/>
              </a:rPr>
              <a:t>Daytime 3-channel cloud fraction estimates from GOES-13 and GOES-16 show greater consistency among the two sensors than was achieved with the Edition 4 retrieval algorithm although they are somewhat less accurate as demonstrated by CALIOP comparisons.</a:t>
            </a:r>
          </a:p>
          <a:p>
            <a:pPr marL="377825" indent="-342900" algn="just">
              <a:buFont typeface="Wingdings" pitchFamily="2" charset="2"/>
              <a:buChar char="§"/>
            </a:pPr>
            <a:endParaRPr lang="en-US" sz="1600">
              <a:latin typeface="Optima" panose="02000503060000020004" pitchFamily="2" charset="0"/>
            </a:endParaRPr>
          </a:p>
          <a:p>
            <a:pPr marL="377825" indent="-342900" algn="just">
              <a:buFont typeface="Wingdings" pitchFamily="2" charset="2"/>
              <a:buChar char="§"/>
            </a:pPr>
            <a:r>
              <a:rPr lang="en-US" sz="1600">
                <a:latin typeface="Optima" panose="02000503060000020004" pitchFamily="2" charset="0"/>
              </a:rPr>
              <a:t>Except for ice cloud fraction, results from the nighttime continuity algorithm, a 2-channel algorithm, do not show as significant improvement in consistency as for daytime.  This is likely due to increased reliance on the 3.9-micron band at night, which has notable different spectral characteristics from sensor to sensor. Normalizing to  G16 3.9-micron band  is currently being investigated.</a:t>
            </a:r>
          </a:p>
          <a:p>
            <a:pPr marL="34925" algn="just"/>
            <a:endParaRPr lang="en-US" sz="1600">
              <a:latin typeface="Optima" panose="02000503060000020004" pitchFamily="2" charset="0"/>
            </a:endParaRPr>
          </a:p>
          <a:p>
            <a:pPr marL="377825" indent="-342900" algn="just">
              <a:buFont typeface="Wingdings" pitchFamily="2" charset="2"/>
              <a:buChar char="§"/>
            </a:pPr>
            <a:r>
              <a:rPr lang="en-US" altLang="en-US" sz="1600">
                <a:latin typeface="Optima" panose="02000503060000020004" pitchFamily="2" charset="0"/>
                <a:cs typeface="Arial" panose="020B0604020202020204" pitchFamily="34" charset="0"/>
              </a:rPr>
              <a:t>The 3-channel  algorithm yields improved </a:t>
            </a:r>
            <a:r>
              <a:rPr lang="en-US" altLang="en-US" sz="1600" err="1">
                <a:latin typeface="Optima" panose="02000503060000020004" pitchFamily="2" charset="0"/>
                <a:cs typeface="Arial" panose="020B0604020202020204" pitchFamily="34" charset="0"/>
              </a:rPr>
              <a:t>consistencyfor</a:t>
            </a:r>
            <a:r>
              <a:rPr lang="en-US" altLang="en-US" sz="1600">
                <a:latin typeface="Optima" panose="02000503060000020004" pitchFamily="2" charset="0"/>
                <a:cs typeface="Arial" panose="020B0604020202020204" pitchFamily="34" charset="0"/>
              </a:rPr>
              <a:t> cloud micro-physical properties between 2 generations of GOES-East.</a:t>
            </a:r>
          </a:p>
          <a:p>
            <a:pPr marL="377825" indent="-342900" algn="just">
              <a:buFont typeface="Wingdings" pitchFamily="2" charset="2"/>
              <a:buChar char="§"/>
            </a:pPr>
            <a:endParaRPr lang="en-US" altLang="en-US" sz="1600">
              <a:latin typeface="Optima" panose="02000503060000020004" pitchFamily="2" charset="0"/>
              <a:cs typeface="Arial" panose="020B0604020202020204" pitchFamily="34" charset="0"/>
            </a:endParaRPr>
          </a:p>
          <a:p>
            <a:pPr marL="377825" indent="-342900" algn="just">
              <a:buFont typeface="Wingdings" pitchFamily="2" charset="2"/>
              <a:buChar char="§"/>
            </a:pPr>
            <a:r>
              <a:rPr lang="en-US" altLang="en-US" sz="1600">
                <a:latin typeface="Optima" panose="02000503060000020004" pitchFamily="2" charset="0"/>
                <a:cs typeface="Arial" panose="020B0604020202020204" pitchFamily="34" charset="0"/>
              </a:rPr>
              <a:t>Significant improvements were observed for liquid effective radius, water path, and ice height.</a:t>
            </a:r>
            <a:endParaRPr lang="en-US" sz="1600">
              <a:latin typeface="Optima" panose="02000503060000020004" pitchFamily="2" charset="0"/>
            </a:endParaRPr>
          </a:p>
        </p:txBody>
      </p:sp>
    </p:spTree>
    <p:extLst>
      <p:ext uri="{BB962C8B-B14F-4D97-AF65-F5344CB8AC3E}">
        <p14:creationId xmlns:p14="http://schemas.microsoft.com/office/powerpoint/2010/main" val="2094811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3BE483-77A9-D0FD-8CD3-27441102BD94}"/>
              </a:ext>
            </a:extLst>
          </p:cNvPr>
          <p:cNvSpPr txBox="1"/>
          <p:nvPr/>
        </p:nvSpPr>
        <p:spPr>
          <a:xfrm>
            <a:off x="1147665" y="933061"/>
            <a:ext cx="10944808" cy="3231654"/>
          </a:xfrm>
          <a:prstGeom prst="rect">
            <a:avLst/>
          </a:prstGeom>
          <a:noFill/>
        </p:spPr>
        <p:txBody>
          <a:bodyPr wrap="square" rtlCol="0">
            <a:spAutoFit/>
          </a:bodyPr>
          <a:lstStyle/>
          <a:p>
            <a:r>
              <a:rPr lang="en-US" sz="2400" u="sng"/>
              <a:t>Future Work</a:t>
            </a:r>
          </a:p>
          <a:p>
            <a:pPr marL="285750" indent="-285750">
              <a:buFont typeface="Arial" panose="020B0604020202020204" pitchFamily="34" charset="0"/>
              <a:buChar char="•"/>
            </a:pPr>
            <a:endParaRPr lang="en-US" u="sng">
              <a:latin typeface="Optima" panose="02000503060000020004" pitchFamily="2" charset="0"/>
            </a:endParaRPr>
          </a:p>
          <a:p>
            <a:pPr marL="285750" indent="-285750" algn="just">
              <a:buFont typeface="Arial" panose="020B0604020202020204" pitchFamily="34" charset="0"/>
              <a:buChar char="•"/>
            </a:pPr>
            <a:endParaRPr lang="en-US">
              <a:latin typeface="Optima" panose="02000503060000020004" pitchFamily="2" charset="0"/>
            </a:endParaRPr>
          </a:p>
          <a:p>
            <a:pPr marL="285750" indent="-285750" algn="just">
              <a:buFont typeface="Arial" panose="020B0604020202020204" pitchFamily="34" charset="0"/>
              <a:buChar char="•"/>
            </a:pPr>
            <a:r>
              <a:rPr lang="en-US">
                <a:latin typeface="Optima" panose="02000503060000020004" pitchFamily="2" charset="0"/>
              </a:rPr>
              <a:t>Future work will involve application of the continuity algorithm to other geostationary sensors such as GOES-11, GOES-12, and the </a:t>
            </a:r>
            <a:r>
              <a:rPr lang="en-US" err="1">
                <a:latin typeface="Optima" panose="02000503060000020004" pitchFamily="2" charset="0"/>
              </a:rPr>
              <a:t>Meteosat</a:t>
            </a:r>
            <a:r>
              <a:rPr lang="en-US">
                <a:latin typeface="Optima" panose="02000503060000020004" pitchFamily="2" charset="0"/>
              </a:rPr>
              <a:t> and </a:t>
            </a:r>
            <a:r>
              <a:rPr lang="en-US" err="1">
                <a:latin typeface="Optima" panose="02000503060000020004" pitchFamily="2" charset="0"/>
              </a:rPr>
              <a:t>Himawari</a:t>
            </a:r>
            <a:r>
              <a:rPr lang="en-US">
                <a:latin typeface="Optima" panose="02000503060000020004" pitchFamily="2" charset="0"/>
              </a:rPr>
              <a:t> families of satellites.</a:t>
            </a:r>
          </a:p>
          <a:p>
            <a:pPr marL="285750" indent="-285750">
              <a:buFont typeface="Arial" panose="020B0604020202020204" pitchFamily="34" charset="0"/>
              <a:buChar char="•"/>
            </a:pPr>
            <a:endParaRPr lang="en-US" u="sng">
              <a:latin typeface="Optima" panose="02000503060000020004" pitchFamily="2" charset="0"/>
            </a:endParaRPr>
          </a:p>
          <a:p>
            <a:pPr marL="285750" indent="-285750" algn="just">
              <a:buFont typeface="Arial" panose="020B0604020202020204" pitchFamily="34" charset="0"/>
              <a:buChar char="•"/>
            </a:pPr>
            <a:r>
              <a:rPr lang="en-US" altLang="en-US">
                <a:latin typeface="Optima" panose="02000503060000020004" pitchFamily="2" charset="0"/>
                <a:cs typeface="Arial" panose="020B0604020202020204" pitchFamily="34" charset="0"/>
              </a:rPr>
              <a:t>Intercomparisons against MODIS &amp; CALIOP is ongoing. Preliminary evidence does show improved consistency for effective radius.</a:t>
            </a:r>
          </a:p>
          <a:p>
            <a:pPr marL="285750" indent="-285750" algn="just">
              <a:buFont typeface="Arial" panose="020B0604020202020204" pitchFamily="34" charset="0"/>
              <a:buChar char="•"/>
            </a:pPr>
            <a:endParaRPr lang="en-US" altLang="en-US">
              <a:latin typeface="Optima" panose="02000503060000020004" pitchFamily="2" charset="0"/>
              <a:cs typeface="Arial" panose="020B0604020202020204" pitchFamily="34" charset="0"/>
            </a:endParaRPr>
          </a:p>
          <a:p>
            <a:pPr marL="285750" indent="-285750" algn="just">
              <a:buFont typeface="Arial" panose="020B0604020202020204" pitchFamily="34" charset="0"/>
              <a:buChar char="•"/>
            </a:pPr>
            <a:r>
              <a:rPr lang="en-US" altLang="en-US">
                <a:latin typeface="Optima" panose="02000503060000020004" pitchFamily="2" charset="0"/>
                <a:cs typeface="Arial" panose="020B0604020202020204" pitchFamily="34" charset="0"/>
              </a:rPr>
              <a:t>A two-habit model for optical properties of ice clouds will be implemented.</a:t>
            </a:r>
          </a:p>
          <a:p>
            <a:endParaRPr lang="en-US"/>
          </a:p>
        </p:txBody>
      </p:sp>
    </p:spTree>
    <p:extLst>
      <p:ext uri="{BB962C8B-B14F-4D97-AF65-F5344CB8AC3E}">
        <p14:creationId xmlns:p14="http://schemas.microsoft.com/office/powerpoint/2010/main" val="3155669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B25E-005F-AEF8-44BD-1D90084DCEE9}"/>
              </a:ext>
            </a:extLst>
          </p:cNvPr>
          <p:cNvSpPr>
            <a:spLocks noGrp="1"/>
          </p:cNvSpPr>
          <p:nvPr>
            <p:ph type="title"/>
          </p:nvPr>
        </p:nvSpPr>
        <p:spPr>
          <a:xfrm>
            <a:off x="1015482" y="2445851"/>
            <a:ext cx="10515600" cy="1325563"/>
          </a:xfrm>
        </p:spPr>
        <p:txBody>
          <a:bodyPr/>
          <a:lstStyle/>
          <a:p>
            <a:pPr algn="ctr"/>
            <a:r>
              <a:rPr lang="en-US"/>
              <a:t>THANK YOU !</a:t>
            </a:r>
          </a:p>
        </p:txBody>
      </p:sp>
    </p:spTree>
    <p:extLst>
      <p:ext uri="{BB962C8B-B14F-4D97-AF65-F5344CB8AC3E}">
        <p14:creationId xmlns:p14="http://schemas.microsoft.com/office/powerpoint/2010/main" val="155837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mage result for animation of geostationary satellite observing system">
            <a:extLst>
              <a:ext uri="{FF2B5EF4-FFF2-40B4-BE49-F238E27FC236}">
                <a16:creationId xmlns:a16="http://schemas.microsoft.com/office/drawing/2014/main" id="{AAE783D2-DC40-0E45-8CB9-68C1A3C79E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57" b="7599"/>
          <a:stretch/>
        </p:blipFill>
        <p:spPr bwMode="auto">
          <a:xfrm>
            <a:off x="2153965" y="946737"/>
            <a:ext cx="5698678" cy="281233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9CFA86A5-1D1C-B148-8598-7CD7AFDA0879}"/>
              </a:ext>
            </a:extLst>
          </p:cNvPr>
          <p:cNvSpPr/>
          <p:nvPr/>
        </p:nvSpPr>
        <p:spPr>
          <a:xfrm>
            <a:off x="988605" y="3759072"/>
            <a:ext cx="9169757" cy="2649443"/>
          </a:xfrm>
          <a:prstGeom prst="rect">
            <a:avLst/>
          </a:prstGeom>
        </p:spPr>
        <p:txBody>
          <a:bodyPr wrap="square">
            <a:spAutoFit/>
          </a:bodyPr>
          <a:lstStyle/>
          <a:p>
            <a:pPr marL="130969" indent="-130969" defTabSz="342900">
              <a:spcBef>
                <a:spcPts val="900"/>
              </a:spcBef>
              <a:buFont typeface="Arial"/>
              <a:buChar char="•"/>
            </a:pPr>
            <a:r>
              <a:rPr lang="en-US">
                <a:latin typeface="Calibri"/>
              </a:rPr>
              <a:t>During the CERES period, the team has processed data from:</a:t>
            </a:r>
          </a:p>
          <a:p>
            <a:pPr marL="557213" lvl="1" indent="-214313" defTabSz="342900">
              <a:buFontTx/>
              <a:buChar char="-"/>
            </a:pPr>
            <a:r>
              <a:rPr lang="en-US">
                <a:latin typeface="Calibri"/>
              </a:rPr>
              <a:t>7 CERES satellite instruments</a:t>
            </a:r>
          </a:p>
          <a:p>
            <a:pPr marL="557213" lvl="1" indent="-214313" defTabSz="342900">
              <a:buFontTx/>
              <a:buChar char="-"/>
            </a:pPr>
            <a:r>
              <a:rPr lang="en-US">
                <a:latin typeface="Calibri"/>
              </a:rPr>
              <a:t>2 MODIS imagers (Terra, Aqua)</a:t>
            </a:r>
          </a:p>
          <a:p>
            <a:pPr marL="557213" lvl="1" indent="-214313" defTabSz="342900">
              <a:buFontTx/>
              <a:buChar char="-"/>
            </a:pPr>
            <a:r>
              <a:rPr lang="en-US">
                <a:latin typeface="Calibri"/>
              </a:rPr>
              <a:t>2 VIIRS imager (S-NPP, NOAA-20)</a:t>
            </a:r>
          </a:p>
          <a:p>
            <a:pPr marL="557213" lvl="1" indent="-214313" defTabSz="342900">
              <a:buFontTx/>
              <a:buChar char="-"/>
            </a:pPr>
            <a:r>
              <a:rPr lang="en-US">
                <a:latin typeface="Calibri"/>
              </a:rPr>
              <a:t>20 geostationary imagers (GEO-Sat)</a:t>
            </a:r>
          </a:p>
          <a:p>
            <a:pPr marL="557213" lvl="1" indent="-214313" defTabSz="342900">
              <a:buFontTx/>
              <a:buChar char="-"/>
            </a:pPr>
            <a:r>
              <a:rPr lang="en-US">
                <a:latin typeface="Calibri"/>
              </a:rPr>
              <a:t>Solar irradiance measurements</a:t>
            </a:r>
          </a:p>
          <a:p>
            <a:pPr marL="557213" lvl="1" indent="-214313" defTabSz="342900">
              <a:buFontTx/>
              <a:buChar char="-"/>
            </a:pPr>
            <a:r>
              <a:rPr lang="en-US">
                <a:latin typeface="Calibri"/>
              </a:rPr>
              <a:t>Meteorological, ozone and aerosol assimilation data</a:t>
            </a:r>
          </a:p>
          <a:p>
            <a:pPr marL="557213" lvl="1" indent="-214313" defTabSz="342900">
              <a:buFontTx/>
              <a:buChar char="-"/>
            </a:pPr>
            <a:r>
              <a:rPr lang="en-US">
                <a:latin typeface="Calibri"/>
              </a:rPr>
              <a:t>Snow/ice maps</a:t>
            </a:r>
          </a:p>
          <a:p>
            <a:pPr marL="219075" lvl="1" indent="-214313" defTabSz="342900">
              <a:spcBef>
                <a:spcPts val="450"/>
              </a:spcBef>
              <a:buFont typeface="Wingdings" charset="2"/>
              <a:buChar char="Ø"/>
            </a:pPr>
            <a:r>
              <a:rPr lang="en-US" b="1">
                <a:latin typeface="Calibri"/>
              </a:rPr>
              <a:t>All are integrated to obtain climate accuracy in radiative fluxes from the TOA to the surface.</a:t>
            </a:r>
          </a:p>
        </p:txBody>
      </p:sp>
      <p:sp>
        <p:nvSpPr>
          <p:cNvPr id="20" name="TextBox 19">
            <a:extLst>
              <a:ext uri="{FF2B5EF4-FFF2-40B4-BE49-F238E27FC236}">
                <a16:creationId xmlns:a16="http://schemas.microsoft.com/office/drawing/2014/main" id="{8446A9A7-2272-AA4D-9665-D51CA160D4FB}"/>
              </a:ext>
            </a:extLst>
          </p:cNvPr>
          <p:cNvSpPr txBox="1"/>
          <p:nvPr/>
        </p:nvSpPr>
        <p:spPr>
          <a:xfrm>
            <a:off x="2258008" y="264819"/>
            <a:ext cx="7254239" cy="369332"/>
          </a:xfrm>
          <a:prstGeom prst="rect">
            <a:avLst/>
          </a:prstGeom>
          <a:noFill/>
        </p:spPr>
        <p:txBody>
          <a:bodyPr wrap="square" rtlCol="0">
            <a:spAutoFit/>
          </a:bodyPr>
          <a:lstStyle/>
          <a:p>
            <a:pPr algn="ctr"/>
            <a:r>
              <a:rPr lang="en-US" b="1"/>
              <a:t>Accomplishing CERES objectives requires a high level of data fusion</a:t>
            </a:r>
          </a:p>
        </p:txBody>
      </p:sp>
    </p:spTree>
    <p:extLst>
      <p:ext uri="{BB962C8B-B14F-4D97-AF65-F5344CB8AC3E}">
        <p14:creationId xmlns:p14="http://schemas.microsoft.com/office/powerpoint/2010/main" val="416620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93896D-9142-2945-A83B-B2B135A3BA30}"/>
              </a:ext>
            </a:extLst>
          </p:cNvPr>
          <p:cNvSpPr/>
          <p:nvPr/>
        </p:nvSpPr>
        <p:spPr>
          <a:xfrm>
            <a:off x="223233" y="981428"/>
            <a:ext cx="11745533" cy="5734903"/>
          </a:xfrm>
          <a:prstGeom prst="rect">
            <a:avLst/>
          </a:prstGeom>
        </p:spPr>
        <p:txBody>
          <a:bodyPr wrap="square">
            <a:spAutoFit/>
          </a:bodyPr>
          <a:lstStyle/>
          <a:p>
            <a:r>
              <a:rPr lang="en-US" sz="2000">
                <a:solidFill>
                  <a:srgbClr val="C00000"/>
                </a:solidFill>
              </a:rPr>
              <a:t>The Clouds and the Earth’s Radiant Energy System (CERES) Project has been monitoring the Earth’s radiation budget since 2000 using.</a:t>
            </a:r>
          </a:p>
          <a:p>
            <a:r>
              <a:rPr lang="en-US" sz="2000"/>
              <a:t> 	- Broadband  radiometers on Terra, Aqua &amp; SNPP polar orbiting satellites</a:t>
            </a:r>
          </a:p>
          <a:p>
            <a:pPr>
              <a:spcBef>
                <a:spcPts val="400"/>
              </a:spcBef>
            </a:pPr>
            <a:r>
              <a:rPr lang="en-US" sz="2000"/>
              <a:t>	- Cloud properties determined from MODIS &amp; VIIRS on the same satellites</a:t>
            </a:r>
          </a:p>
          <a:p>
            <a:r>
              <a:rPr lang="en-US" sz="2000"/>
              <a:t>	- Clouds used to explain TOA radiances and compute short &amp; long wave fluxes at  surface &amp; top of</a:t>
            </a:r>
          </a:p>
          <a:p>
            <a:r>
              <a:rPr lang="en-US" sz="2000"/>
              <a:t>	atmosphere</a:t>
            </a:r>
          </a:p>
          <a:p>
            <a:endParaRPr lang="en-US" sz="2000"/>
          </a:p>
          <a:p>
            <a:r>
              <a:rPr lang="en-US" sz="2000">
                <a:solidFill>
                  <a:srgbClr val="C00000"/>
                </a:solidFill>
              </a:rPr>
              <a:t>The equatorial crossing times for Terra and Aqua (SNPP) are 10:30 and 13:30 LT.</a:t>
            </a:r>
          </a:p>
          <a:p>
            <a:pPr>
              <a:spcBef>
                <a:spcPts val="400"/>
              </a:spcBef>
            </a:pPr>
            <a:r>
              <a:rPr lang="en-US" sz="2000"/>
              <a:t>	- Small part of daily cycle observed, missing the diurnal cycle  in daily radiation budget</a:t>
            </a:r>
          </a:p>
          <a:p>
            <a:endParaRPr lang="en-US" sz="2000"/>
          </a:p>
          <a:p>
            <a:r>
              <a:rPr lang="en-US" sz="2000">
                <a:solidFill>
                  <a:srgbClr val="C00000"/>
                </a:solidFill>
              </a:rPr>
              <a:t>Hourly geostationary satellite (</a:t>
            </a:r>
            <a:r>
              <a:rPr lang="en-US" sz="2000" err="1">
                <a:solidFill>
                  <a:srgbClr val="C00000"/>
                </a:solidFill>
              </a:rPr>
              <a:t>GEOSat</a:t>
            </a:r>
            <a:r>
              <a:rPr lang="en-US" sz="2000">
                <a:solidFill>
                  <a:srgbClr val="C00000"/>
                </a:solidFill>
              </a:rPr>
              <a:t>) imager data used  to estimate fluxes for the missing hours to capture the diurnal cycle variations.</a:t>
            </a:r>
          </a:p>
          <a:p>
            <a:r>
              <a:rPr lang="en-US" sz="2000"/>
              <a:t>	-  cloud properties retrieved hourly at 6-km / 8 -km resolution between </a:t>
            </a:r>
          </a:p>
          <a:p>
            <a:r>
              <a:rPr lang="en-US" sz="2000"/>
              <a:t>	60°N and 60°S </a:t>
            </a:r>
          </a:p>
          <a:p>
            <a:r>
              <a:rPr lang="en-US" sz="2000"/>
              <a:t>	-  Analyzed with a version of SATCORPS adapted to CERES </a:t>
            </a:r>
            <a:r>
              <a:rPr lang="en-US" sz="2000" err="1"/>
              <a:t>GEOSat</a:t>
            </a:r>
            <a:r>
              <a:rPr lang="en-US" sz="2000"/>
              <a:t>. 	</a:t>
            </a:r>
          </a:p>
          <a:p>
            <a:r>
              <a:rPr lang="en-US" sz="2000"/>
              <a:t>	- Properties are based on a fixed algorithm for each satellite and intercalibrated radiances.</a:t>
            </a:r>
          </a:p>
          <a:p>
            <a:endParaRPr lang="en-US" sz="2000"/>
          </a:p>
          <a:p>
            <a:r>
              <a:rPr lang="en-US" sz="2000" i="1"/>
              <a:t>~85 % of cloud information used in CERES processing comes from </a:t>
            </a:r>
            <a:r>
              <a:rPr lang="en-US" sz="2000" i="1" err="1"/>
              <a:t>GEOsats</a:t>
            </a:r>
            <a:r>
              <a:rPr lang="en-US" sz="2000" i="1"/>
              <a:t>.</a:t>
            </a:r>
          </a:p>
        </p:txBody>
      </p:sp>
      <p:sp>
        <p:nvSpPr>
          <p:cNvPr id="2" name="TextBox 1">
            <a:extLst>
              <a:ext uri="{FF2B5EF4-FFF2-40B4-BE49-F238E27FC236}">
                <a16:creationId xmlns:a16="http://schemas.microsoft.com/office/drawing/2014/main" id="{7B1682E4-AFE8-6448-B24B-10877C65A49E}"/>
              </a:ext>
            </a:extLst>
          </p:cNvPr>
          <p:cNvSpPr txBox="1"/>
          <p:nvPr/>
        </p:nvSpPr>
        <p:spPr>
          <a:xfrm>
            <a:off x="3491068" y="141669"/>
            <a:ext cx="4887235" cy="461665"/>
          </a:xfrm>
          <a:prstGeom prst="rect">
            <a:avLst/>
          </a:prstGeom>
          <a:noFill/>
        </p:spPr>
        <p:txBody>
          <a:bodyPr wrap="none" rtlCol="0">
            <a:spAutoFit/>
          </a:bodyPr>
          <a:lstStyle/>
          <a:p>
            <a:r>
              <a:rPr lang="en-US" sz="2400"/>
              <a:t>Why is GEO-Sat data needed in CERES</a:t>
            </a:r>
          </a:p>
        </p:txBody>
      </p:sp>
    </p:spTree>
    <p:extLst>
      <p:ext uri="{BB962C8B-B14F-4D97-AF65-F5344CB8AC3E}">
        <p14:creationId xmlns:p14="http://schemas.microsoft.com/office/powerpoint/2010/main" val="37218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323ECFAC-78E2-0C40-B771-57981DE65A6B}"/>
              </a:ext>
            </a:extLst>
          </p:cNvPr>
          <p:cNvSpPr>
            <a:spLocks noGrp="1" noChangeArrowheads="1"/>
          </p:cNvSpPr>
          <p:nvPr>
            <p:ph type="title"/>
          </p:nvPr>
        </p:nvSpPr>
        <p:spPr>
          <a:xfrm>
            <a:off x="3925786" y="155507"/>
            <a:ext cx="4729958" cy="401638"/>
          </a:xfrm>
        </p:spPr>
        <p:txBody>
          <a:bodyPr>
            <a:normAutofit fontScale="90000"/>
          </a:bodyPr>
          <a:lstStyle/>
          <a:p>
            <a:r>
              <a:rPr lang="en-US" altLang="en-US" sz="2400">
                <a:ea typeface="ＭＳ Ｐゴシック" panose="020B0600070205080204" pitchFamily="34" charset="-128"/>
              </a:rPr>
              <a:t>CERES record Geostationary Time Series </a:t>
            </a:r>
          </a:p>
        </p:txBody>
      </p:sp>
      <p:grpSp>
        <p:nvGrpSpPr>
          <p:cNvPr id="4098" name="Group 3">
            <a:extLst>
              <a:ext uri="{FF2B5EF4-FFF2-40B4-BE49-F238E27FC236}">
                <a16:creationId xmlns:a16="http://schemas.microsoft.com/office/drawing/2014/main" id="{15DCB1F3-90DE-974F-9087-8D4E85E62D29}"/>
              </a:ext>
            </a:extLst>
          </p:cNvPr>
          <p:cNvGrpSpPr>
            <a:grpSpLocks/>
          </p:cNvGrpSpPr>
          <p:nvPr/>
        </p:nvGrpSpPr>
        <p:grpSpPr bwMode="auto">
          <a:xfrm>
            <a:off x="1995912" y="4084312"/>
            <a:ext cx="1390650" cy="862012"/>
            <a:chOff x="727557" y="4658328"/>
            <a:chExt cx="1389606" cy="862098"/>
          </a:xfrm>
        </p:grpSpPr>
        <p:sp>
          <p:nvSpPr>
            <p:cNvPr id="5" name="Rectangle 4">
              <a:extLst>
                <a:ext uri="{FF2B5EF4-FFF2-40B4-BE49-F238E27FC236}">
                  <a16:creationId xmlns:a16="http://schemas.microsoft.com/office/drawing/2014/main" id="{12988721-F15D-C84D-813A-15BC7E071898}"/>
                </a:ext>
              </a:extLst>
            </p:cNvPr>
            <p:cNvSpPr/>
            <p:nvPr/>
          </p:nvSpPr>
          <p:spPr>
            <a:xfrm>
              <a:off x="741834" y="4658328"/>
              <a:ext cx="1375329" cy="198457"/>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1</a:t>
              </a:r>
              <a:r>
                <a:rPr lang="en-US" sz="1400" baseline="30000">
                  <a:solidFill>
                    <a:schemeClr val="tx1"/>
                  </a:solidFill>
                </a:rPr>
                <a:t>st</a:t>
              </a:r>
              <a:r>
                <a:rPr lang="en-US" sz="1400">
                  <a:solidFill>
                    <a:schemeClr val="tx1"/>
                  </a:solidFill>
                </a:rPr>
                <a:t> generation</a:t>
              </a:r>
            </a:p>
          </p:txBody>
        </p:sp>
        <p:sp>
          <p:nvSpPr>
            <p:cNvPr id="6" name="Rectangle 5">
              <a:extLst>
                <a:ext uri="{FF2B5EF4-FFF2-40B4-BE49-F238E27FC236}">
                  <a16:creationId xmlns:a16="http://schemas.microsoft.com/office/drawing/2014/main" id="{E537869A-1763-B949-9699-2EE835ED48CB}"/>
                </a:ext>
              </a:extLst>
            </p:cNvPr>
            <p:cNvSpPr/>
            <p:nvPr/>
          </p:nvSpPr>
          <p:spPr>
            <a:xfrm>
              <a:off x="733902" y="4882187"/>
              <a:ext cx="1383261" cy="19845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2</a:t>
              </a:r>
              <a:r>
                <a:rPr lang="en-US" sz="1400" baseline="30000">
                  <a:solidFill>
                    <a:schemeClr val="tx1"/>
                  </a:solidFill>
                </a:rPr>
                <a:t>nd</a:t>
              </a:r>
              <a:r>
                <a:rPr lang="en-US" sz="1400">
                  <a:solidFill>
                    <a:schemeClr val="tx1"/>
                  </a:solidFill>
                </a:rPr>
                <a:t> generation</a:t>
              </a:r>
            </a:p>
          </p:txBody>
        </p:sp>
        <p:sp>
          <p:nvSpPr>
            <p:cNvPr id="7" name="Rectangle 6">
              <a:extLst>
                <a:ext uri="{FF2B5EF4-FFF2-40B4-BE49-F238E27FC236}">
                  <a16:creationId xmlns:a16="http://schemas.microsoft.com/office/drawing/2014/main" id="{A3561015-F244-F44D-B94A-A1E90FF0B6C5}"/>
                </a:ext>
              </a:extLst>
            </p:cNvPr>
            <p:cNvSpPr/>
            <p:nvPr/>
          </p:nvSpPr>
          <p:spPr>
            <a:xfrm>
              <a:off x="733902" y="5107635"/>
              <a:ext cx="1383261" cy="198458"/>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3</a:t>
              </a:r>
              <a:r>
                <a:rPr lang="en-US" sz="1400" baseline="30000">
                  <a:solidFill>
                    <a:schemeClr val="tx1"/>
                  </a:solidFill>
                </a:rPr>
                <a:t>rd</a:t>
              </a:r>
              <a:r>
                <a:rPr lang="en-US" sz="1400">
                  <a:solidFill>
                    <a:schemeClr val="tx1"/>
                  </a:solidFill>
                </a:rPr>
                <a:t> generation</a:t>
              </a:r>
            </a:p>
          </p:txBody>
        </p:sp>
        <p:sp>
          <p:nvSpPr>
            <p:cNvPr id="8" name="Rectangle 7">
              <a:extLst>
                <a:ext uri="{FF2B5EF4-FFF2-40B4-BE49-F238E27FC236}">
                  <a16:creationId xmlns:a16="http://schemas.microsoft.com/office/drawing/2014/main" id="{D426ADD2-09F3-754E-86D8-8DF318AB9908}"/>
                </a:ext>
              </a:extLst>
            </p:cNvPr>
            <p:cNvSpPr/>
            <p:nvPr/>
          </p:nvSpPr>
          <p:spPr>
            <a:xfrm>
              <a:off x="727557" y="5321969"/>
              <a:ext cx="1383261" cy="198457"/>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MODIS/VIIRS</a:t>
              </a:r>
            </a:p>
          </p:txBody>
        </p:sp>
      </p:grpSp>
      <p:grpSp>
        <p:nvGrpSpPr>
          <p:cNvPr id="99" name="Group 98">
            <a:extLst>
              <a:ext uri="{FF2B5EF4-FFF2-40B4-BE49-F238E27FC236}">
                <a16:creationId xmlns:a16="http://schemas.microsoft.com/office/drawing/2014/main" id="{2B926595-9B3C-C542-B24C-DAEBB8E4442E}"/>
              </a:ext>
            </a:extLst>
          </p:cNvPr>
          <p:cNvGrpSpPr/>
          <p:nvPr/>
        </p:nvGrpSpPr>
        <p:grpSpPr>
          <a:xfrm>
            <a:off x="3610025" y="3599359"/>
            <a:ext cx="5250727" cy="3152674"/>
            <a:chOff x="-622300" y="506273"/>
            <a:chExt cx="9680954" cy="4393526"/>
          </a:xfrm>
        </p:grpSpPr>
        <p:pic>
          <p:nvPicPr>
            <p:cNvPr id="100" name="Picture 99">
              <a:extLst>
                <a:ext uri="{FF2B5EF4-FFF2-40B4-BE49-F238E27FC236}">
                  <a16:creationId xmlns:a16="http://schemas.microsoft.com/office/drawing/2014/main" id="{A40D3F06-673F-0D49-8AAD-4DDD2B6A6918}"/>
                </a:ext>
              </a:extLst>
            </p:cNvPr>
            <p:cNvPicPr>
              <a:picLocks noChangeAspect="1"/>
            </p:cNvPicPr>
            <p:nvPr/>
          </p:nvPicPr>
          <p:blipFill>
            <a:blip r:embed="rId2"/>
            <a:srcRect l="5581" t="9271" r="5781" b="10277"/>
            <a:stretch>
              <a:fillRect/>
            </a:stretch>
          </p:blipFill>
          <p:spPr>
            <a:xfrm>
              <a:off x="-622300" y="506273"/>
              <a:ext cx="9680954" cy="4393526"/>
            </a:xfrm>
            <a:prstGeom prst="rect">
              <a:avLst/>
            </a:prstGeom>
            <a:ln>
              <a:solidFill>
                <a:schemeClr val="tx1"/>
              </a:solidFill>
            </a:ln>
          </p:spPr>
        </p:pic>
        <p:sp>
          <p:nvSpPr>
            <p:cNvPr id="102" name="Rectangle 101">
              <a:extLst>
                <a:ext uri="{FF2B5EF4-FFF2-40B4-BE49-F238E27FC236}">
                  <a16:creationId xmlns:a16="http://schemas.microsoft.com/office/drawing/2014/main" id="{31452050-5664-1541-9630-64076F4B0A96}"/>
                </a:ext>
              </a:extLst>
            </p:cNvPr>
            <p:cNvSpPr/>
            <p:nvPr/>
          </p:nvSpPr>
          <p:spPr>
            <a:xfrm>
              <a:off x="-622300" y="1212850"/>
              <a:ext cx="1917700" cy="3219450"/>
            </a:xfrm>
            <a:prstGeom prst="rect">
              <a:avLst/>
            </a:prstGeom>
            <a:solidFill>
              <a:schemeClr val="accent2">
                <a:alpha val="0"/>
              </a:schemeClr>
            </a:solidFill>
            <a:ln w="25400">
              <a:solidFill>
                <a:schemeClr val="tx1"/>
              </a:solidFill>
            </a:ln>
            <a:effectLst>
              <a:outerShdw blurRad="40000" dist="23000" dir="5400000" rotWithShape="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3" name="Rectangle 102">
              <a:extLst>
                <a:ext uri="{FF2B5EF4-FFF2-40B4-BE49-F238E27FC236}">
                  <a16:creationId xmlns:a16="http://schemas.microsoft.com/office/drawing/2014/main" id="{617B4CD9-0E15-294D-85A0-5E90DA257811}"/>
                </a:ext>
              </a:extLst>
            </p:cNvPr>
            <p:cNvSpPr/>
            <p:nvPr/>
          </p:nvSpPr>
          <p:spPr>
            <a:xfrm>
              <a:off x="1295400" y="1212850"/>
              <a:ext cx="1917700" cy="3219450"/>
            </a:xfrm>
            <a:prstGeom prst="rect">
              <a:avLst/>
            </a:prstGeom>
            <a:solidFill>
              <a:schemeClr val="accent2">
                <a:lumMod val="20000"/>
                <a:lumOff val="80000"/>
                <a:alpha val="46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4" name="Rectangle 103">
              <a:extLst>
                <a:ext uri="{FF2B5EF4-FFF2-40B4-BE49-F238E27FC236}">
                  <a16:creationId xmlns:a16="http://schemas.microsoft.com/office/drawing/2014/main" id="{0E967B92-3AC5-6C4E-A92B-FE34FC9CE314}"/>
                </a:ext>
              </a:extLst>
            </p:cNvPr>
            <p:cNvSpPr/>
            <p:nvPr/>
          </p:nvSpPr>
          <p:spPr>
            <a:xfrm>
              <a:off x="3213100" y="1212850"/>
              <a:ext cx="2006600" cy="3219450"/>
            </a:xfrm>
            <a:prstGeom prst="rect">
              <a:avLst/>
            </a:prstGeom>
            <a:solidFill>
              <a:schemeClr val="accent3">
                <a:lumMod val="20000"/>
                <a:lumOff val="80000"/>
                <a:alpha val="3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5" name="Rectangle 104">
              <a:extLst>
                <a:ext uri="{FF2B5EF4-FFF2-40B4-BE49-F238E27FC236}">
                  <a16:creationId xmlns:a16="http://schemas.microsoft.com/office/drawing/2014/main" id="{0BCEC915-13F6-FF49-ABF3-183F47402D8C}"/>
                </a:ext>
              </a:extLst>
            </p:cNvPr>
            <p:cNvSpPr/>
            <p:nvPr/>
          </p:nvSpPr>
          <p:spPr>
            <a:xfrm>
              <a:off x="5219700" y="1212850"/>
              <a:ext cx="1771362" cy="3219450"/>
            </a:xfrm>
            <a:prstGeom prst="rect">
              <a:avLst/>
            </a:prstGeom>
            <a:solidFill>
              <a:schemeClr val="accent2">
                <a:alpha val="12000"/>
              </a:schemeClr>
            </a:solidFill>
            <a:ln>
              <a:solidFill>
                <a:schemeClr val="tx1"/>
              </a:solidFill>
            </a:ln>
            <a:effectLst>
              <a:outerShdw blurRad="40000" dist="23000" dir="5400000" rotWithShape="0">
                <a:srgbClr val="000000">
                  <a:alpha val="5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6" name="Rectangle 105">
              <a:extLst>
                <a:ext uri="{FF2B5EF4-FFF2-40B4-BE49-F238E27FC236}">
                  <a16:creationId xmlns:a16="http://schemas.microsoft.com/office/drawing/2014/main" id="{B1C1839B-F221-D346-9176-FF79F45A32D7}"/>
                </a:ext>
              </a:extLst>
            </p:cNvPr>
            <p:cNvSpPr/>
            <p:nvPr/>
          </p:nvSpPr>
          <p:spPr>
            <a:xfrm>
              <a:off x="6991062" y="1212850"/>
              <a:ext cx="2067592" cy="3219450"/>
            </a:xfrm>
            <a:prstGeom prst="rect">
              <a:avLst/>
            </a:prstGeom>
            <a:solidFill>
              <a:schemeClr val="accent6">
                <a:lumMod val="20000"/>
                <a:lumOff val="80000"/>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126" name="Table 125">
            <a:extLst>
              <a:ext uri="{FF2B5EF4-FFF2-40B4-BE49-F238E27FC236}">
                <a16:creationId xmlns:a16="http://schemas.microsoft.com/office/drawing/2014/main" id="{14068911-5AF6-CF40-8142-BDAB9900336D}"/>
              </a:ext>
            </a:extLst>
          </p:cNvPr>
          <p:cNvGraphicFramePr>
            <a:graphicFrameLocks noGrp="1"/>
          </p:cNvGraphicFramePr>
          <p:nvPr/>
        </p:nvGraphicFramePr>
        <p:xfrm>
          <a:off x="2248594" y="812527"/>
          <a:ext cx="8035925" cy="2333630"/>
        </p:xfrm>
        <a:graphic>
          <a:graphicData uri="http://schemas.openxmlformats.org/drawingml/2006/table">
            <a:tbl>
              <a:tblPr/>
              <a:tblGrid>
                <a:gridCol w="320675">
                  <a:extLst>
                    <a:ext uri="{9D8B030D-6E8A-4147-A177-3AD203B41FA5}">
                      <a16:colId xmlns:a16="http://schemas.microsoft.com/office/drawing/2014/main" val="20000"/>
                    </a:ext>
                  </a:extLst>
                </a:gridCol>
                <a:gridCol w="322262">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2263">
                  <a:extLst>
                    <a:ext uri="{9D8B030D-6E8A-4147-A177-3AD203B41FA5}">
                      <a16:colId xmlns:a16="http://schemas.microsoft.com/office/drawing/2014/main" val="20003"/>
                    </a:ext>
                  </a:extLst>
                </a:gridCol>
                <a:gridCol w="320675">
                  <a:extLst>
                    <a:ext uri="{9D8B030D-6E8A-4147-A177-3AD203B41FA5}">
                      <a16:colId xmlns:a16="http://schemas.microsoft.com/office/drawing/2014/main" val="20004"/>
                    </a:ext>
                  </a:extLst>
                </a:gridCol>
                <a:gridCol w="322262">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2263">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2262">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2263">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2262">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322263">
                  <a:extLst>
                    <a:ext uri="{9D8B030D-6E8A-4147-A177-3AD203B41FA5}">
                      <a16:colId xmlns:a16="http://schemas.microsoft.com/office/drawing/2014/main" val="20015"/>
                    </a:ext>
                  </a:extLst>
                </a:gridCol>
                <a:gridCol w="320675">
                  <a:extLst>
                    <a:ext uri="{9D8B030D-6E8A-4147-A177-3AD203B41FA5}">
                      <a16:colId xmlns:a16="http://schemas.microsoft.com/office/drawing/2014/main" val="20016"/>
                    </a:ext>
                  </a:extLst>
                </a:gridCol>
                <a:gridCol w="322262">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2263">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322262">
                  <a:extLst>
                    <a:ext uri="{9D8B030D-6E8A-4147-A177-3AD203B41FA5}">
                      <a16:colId xmlns:a16="http://schemas.microsoft.com/office/drawing/2014/main" val="20021"/>
                    </a:ext>
                  </a:extLst>
                </a:gridCol>
                <a:gridCol w="323850">
                  <a:extLst>
                    <a:ext uri="{9D8B030D-6E8A-4147-A177-3AD203B41FA5}">
                      <a16:colId xmlns:a16="http://schemas.microsoft.com/office/drawing/2014/main" val="20022"/>
                    </a:ext>
                  </a:extLst>
                </a:gridCol>
                <a:gridCol w="319088">
                  <a:extLst>
                    <a:ext uri="{9D8B030D-6E8A-4147-A177-3AD203B41FA5}">
                      <a16:colId xmlns:a16="http://schemas.microsoft.com/office/drawing/2014/main" val="20023"/>
                    </a:ext>
                  </a:extLst>
                </a:gridCol>
                <a:gridCol w="320675">
                  <a:extLst>
                    <a:ext uri="{9D8B030D-6E8A-4147-A177-3AD203B41FA5}">
                      <a16:colId xmlns:a16="http://schemas.microsoft.com/office/drawing/2014/main" val="20024"/>
                    </a:ext>
                  </a:extLst>
                </a:gridCol>
              </a:tblGrid>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grpSp>
        <p:nvGrpSpPr>
          <p:cNvPr id="143" name="Group 142">
            <a:extLst>
              <a:ext uri="{FF2B5EF4-FFF2-40B4-BE49-F238E27FC236}">
                <a16:creationId xmlns:a16="http://schemas.microsoft.com/office/drawing/2014/main" id="{D55CFC48-6599-8748-B15C-C4C574D55629}"/>
              </a:ext>
            </a:extLst>
          </p:cNvPr>
          <p:cNvGrpSpPr/>
          <p:nvPr/>
        </p:nvGrpSpPr>
        <p:grpSpPr>
          <a:xfrm>
            <a:off x="1630109" y="696639"/>
            <a:ext cx="8636947" cy="2981325"/>
            <a:chOff x="170503" y="1160282"/>
            <a:chExt cx="8636947" cy="2981325"/>
          </a:xfrm>
        </p:grpSpPr>
        <p:sp>
          <p:nvSpPr>
            <p:cNvPr id="144" name="TextBox 104">
              <a:extLst>
                <a:ext uri="{FF2B5EF4-FFF2-40B4-BE49-F238E27FC236}">
                  <a16:creationId xmlns:a16="http://schemas.microsoft.com/office/drawing/2014/main" id="{F753AE1B-6BD6-6347-AEFA-79F58755EF4F}"/>
                </a:ext>
              </a:extLst>
            </p:cNvPr>
            <p:cNvSpPr txBox="1">
              <a:spLocks noChangeArrowheads="1"/>
            </p:cNvSpPr>
            <p:nvPr/>
          </p:nvSpPr>
          <p:spPr bwMode="auto">
            <a:xfrm>
              <a:off x="170503" y="3125609"/>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-135°</a:t>
              </a:r>
            </a:p>
          </p:txBody>
        </p:sp>
        <p:sp>
          <p:nvSpPr>
            <p:cNvPr id="145" name="TextBox 105">
              <a:extLst>
                <a:ext uri="{FF2B5EF4-FFF2-40B4-BE49-F238E27FC236}">
                  <a16:creationId xmlns:a16="http://schemas.microsoft.com/office/drawing/2014/main" id="{FCBAC20E-CB6C-214F-84F7-76EE678A67BF}"/>
                </a:ext>
              </a:extLst>
            </p:cNvPr>
            <p:cNvSpPr txBox="1">
              <a:spLocks noChangeArrowheads="1"/>
            </p:cNvSpPr>
            <p:nvPr/>
          </p:nvSpPr>
          <p:spPr bwMode="auto">
            <a:xfrm>
              <a:off x="222250" y="3352621"/>
              <a:ext cx="66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-75°</a:t>
              </a:r>
            </a:p>
          </p:txBody>
        </p:sp>
        <p:grpSp>
          <p:nvGrpSpPr>
            <p:cNvPr id="146" name="Group 145">
              <a:extLst>
                <a:ext uri="{FF2B5EF4-FFF2-40B4-BE49-F238E27FC236}">
                  <a16:creationId xmlns:a16="http://schemas.microsoft.com/office/drawing/2014/main" id="{1B343CC5-4A49-BD44-BB28-EBFE1E6D9C12}"/>
                </a:ext>
              </a:extLst>
            </p:cNvPr>
            <p:cNvGrpSpPr/>
            <p:nvPr/>
          </p:nvGrpSpPr>
          <p:grpSpPr>
            <a:xfrm>
              <a:off x="796925" y="3644721"/>
              <a:ext cx="8010525" cy="398463"/>
              <a:chOff x="796925" y="3657600"/>
              <a:chExt cx="8010525" cy="398463"/>
            </a:xfrm>
          </p:grpSpPr>
          <p:cxnSp>
            <p:nvCxnSpPr>
              <p:cNvPr id="214" name="Straight Connector 213">
                <a:extLst>
                  <a:ext uri="{FF2B5EF4-FFF2-40B4-BE49-F238E27FC236}">
                    <a16:creationId xmlns:a16="http://schemas.microsoft.com/office/drawing/2014/main" id="{6D683766-95A1-9B4B-9716-11FE43868FFB}"/>
                  </a:ext>
                </a:extLst>
              </p:cNvPr>
              <p:cNvCxnSpPr/>
              <p:nvPr/>
            </p:nvCxnSpPr>
            <p:spPr bwMode="auto">
              <a:xfrm>
                <a:off x="796925" y="3665538"/>
                <a:ext cx="8010525" cy="222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18926518-C985-4F49-A2D3-D697284BA463}"/>
                  </a:ext>
                </a:extLst>
              </p:cNvPr>
              <p:cNvCxnSpPr/>
              <p:nvPr/>
            </p:nvCxnSpPr>
            <p:spPr bwMode="auto">
              <a:xfrm flipV="1">
                <a:off x="801688" y="365760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0B5EA99B-CEA1-FC4B-8B8E-A12ACAED6DC7}"/>
                  </a:ext>
                </a:extLst>
              </p:cNvPr>
              <p:cNvCxnSpPr/>
              <p:nvPr/>
            </p:nvCxnSpPr>
            <p:spPr bwMode="auto">
              <a:xfrm flipV="1">
                <a:off x="1441450"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5EF38E85-9C4E-3D4C-9F48-C3D58661DF5D}"/>
                  </a:ext>
                </a:extLst>
              </p:cNvPr>
              <p:cNvCxnSpPr/>
              <p:nvPr/>
            </p:nvCxnSpPr>
            <p:spPr bwMode="auto">
              <a:xfrm flipV="1">
                <a:off x="2087563"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0C10ADD4-255E-D34C-AB10-C76AD0AF9DBF}"/>
                  </a:ext>
                </a:extLst>
              </p:cNvPr>
              <p:cNvCxnSpPr/>
              <p:nvPr/>
            </p:nvCxnSpPr>
            <p:spPr bwMode="auto">
              <a:xfrm flipV="1">
                <a:off x="2720975"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C3F38802-3647-3243-B57E-504A1C064DFC}"/>
                  </a:ext>
                </a:extLst>
              </p:cNvPr>
              <p:cNvCxnSpPr/>
              <p:nvPr/>
            </p:nvCxnSpPr>
            <p:spPr bwMode="auto">
              <a:xfrm flipV="1">
                <a:off x="3355975"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0D1763FA-331C-8745-9E6D-37BF419F706D}"/>
                  </a:ext>
                </a:extLst>
              </p:cNvPr>
              <p:cNvCxnSpPr/>
              <p:nvPr/>
            </p:nvCxnSpPr>
            <p:spPr bwMode="auto">
              <a:xfrm flipV="1">
                <a:off x="3998913"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CA8D86C4-1302-B84E-9EA3-04E829A2A394}"/>
                  </a:ext>
                </a:extLst>
              </p:cNvPr>
              <p:cNvCxnSpPr/>
              <p:nvPr/>
            </p:nvCxnSpPr>
            <p:spPr bwMode="auto">
              <a:xfrm flipV="1">
                <a:off x="4641850"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788953C4-6F5F-9C41-A973-31CE0C3F7882}"/>
                  </a:ext>
                </a:extLst>
              </p:cNvPr>
              <p:cNvCxnSpPr/>
              <p:nvPr/>
            </p:nvCxnSpPr>
            <p:spPr bwMode="auto">
              <a:xfrm flipV="1">
                <a:off x="5284788" y="36766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7B1DBF68-5D31-0148-AB7C-D4FDA0A65C48}"/>
                  </a:ext>
                </a:extLst>
              </p:cNvPr>
              <p:cNvCxnSpPr/>
              <p:nvPr/>
            </p:nvCxnSpPr>
            <p:spPr bwMode="auto">
              <a:xfrm flipV="1">
                <a:off x="591978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EF3BE33D-10CF-D746-8064-A457BDA4D535}"/>
                  </a:ext>
                </a:extLst>
              </p:cNvPr>
              <p:cNvCxnSpPr/>
              <p:nvPr/>
            </p:nvCxnSpPr>
            <p:spPr bwMode="auto">
              <a:xfrm flipV="1">
                <a:off x="655478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1CA32853-8F13-2A4F-9D88-C2207A543693}"/>
                  </a:ext>
                </a:extLst>
              </p:cNvPr>
              <p:cNvCxnSpPr/>
              <p:nvPr/>
            </p:nvCxnSpPr>
            <p:spPr bwMode="auto">
              <a:xfrm flipV="1">
                <a:off x="719613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FF248D83-5A38-9C4F-B836-C929EBF2B772}"/>
                  </a:ext>
                </a:extLst>
              </p:cNvPr>
              <p:cNvCxnSpPr/>
              <p:nvPr/>
            </p:nvCxnSpPr>
            <p:spPr bwMode="auto">
              <a:xfrm flipV="1">
                <a:off x="7843838" y="369411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C69925EA-B5D5-7E47-B591-A7572767DC9F}"/>
                  </a:ext>
                </a:extLst>
              </p:cNvPr>
              <p:cNvCxnSpPr/>
              <p:nvPr/>
            </p:nvCxnSpPr>
            <p:spPr bwMode="auto">
              <a:xfrm flipV="1">
                <a:off x="8478838" y="37020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5636BE52-71FC-AF4E-9EE0-2907B236F344}"/>
                  </a:ext>
                </a:extLst>
              </p:cNvPr>
              <p:cNvCxnSpPr/>
              <p:nvPr/>
            </p:nvCxnSpPr>
            <p:spPr bwMode="auto">
              <a:xfrm flipV="1">
                <a:off x="8794750" y="37020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9" name="TextBox 142">
                <a:extLst>
                  <a:ext uri="{FF2B5EF4-FFF2-40B4-BE49-F238E27FC236}">
                    <a16:creationId xmlns:a16="http://schemas.microsoft.com/office/drawing/2014/main" id="{5C21AB2C-1E60-584A-BC84-203FED6EB7A7}"/>
                  </a:ext>
                </a:extLst>
              </p:cNvPr>
              <p:cNvSpPr txBox="1">
                <a:spLocks noChangeArrowheads="1"/>
              </p:cNvSpPr>
              <p:nvPr/>
            </p:nvSpPr>
            <p:spPr bwMode="auto">
              <a:xfrm>
                <a:off x="5614988" y="3735388"/>
                <a:ext cx="58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2016</a:t>
                </a:r>
              </a:p>
            </p:txBody>
          </p:sp>
          <p:sp>
            <p:nvSpPr>
              <p:cNvPr id="230" name="TextBox 143">
                <a:extLst>
                  <a:ext uri="{FF2B5EF4-FFF2-40B4-BE49-F238E27FC236}">
                    <a16:creationId xmlns:a16="http://schemas.microsoft.com/office/drawing/2014/main" id="{1ECD61CE-DCF9-8E4C-88CC-F0BE90C7C038}"/>
                  </a:ext>
                </a:extLst>
              </p:cNvPr>
              <p:cNvSpPr txBox="1">
                <a:spLocks noChangeArrowheads="1"/>
              </p:cNvSpPr>
              <p:nvPr/>
            </p:nvSpPr>
            <p:spPr bwMode="auto">
              <a:xfrm>
                <a:off x="6245225" y="3736975"/>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2018</a:t>
                </a:r>
              </a:p>
            </p:txBody>
          </p:sp>
          <p:sp>
            <p:nvSpPr>
              <p:cNvPr id="231" name="TextBox 144">
                <a:extLst>
                  <a:ext uri="{FF2B5EF4-FFF2-40B4-BE49-F238E27FC236}">
                    <a16:creationId xmlns:a16="http://schemas.microsoft.com/office/drawing/2014/main" id="{CCFBE51E-E40A-214A-90CB-A3F4531137CE}"/>
                  </a:ext>
                </a:extLst>
              </p:cNvPr>
              <p:cNvSpPr txBox="1">
                <a:spLocks noChangeArrowheads="1"/>
              </p:cNvSpPr>
              <p:nvPr/>
            </p:nvSpPr>
            <p:spPr bwMode="auto">
              <a:xfrm>
                <a:off x="6886575" y="37353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2020</a:t>
                </a:r>
              </a:p>
            </p:txBody>
          </p:sp>
          <p:sp>
            <p:nvSpPr>
              <p:cNvPr id="232" name="TextBox 145">
                <a:extLst>
                  <a:ext uri="{FF2B5EF4-FFF2-40B4-BE49-F238E27FC236}">
                    <a16:creationId xmlns:a16="http://schemas.microsoft.com/office/drawing/2014/main" id="{48113F7B-14E3-514F-B723-64C5B2987E61}"/>
                  </a:ext>
                </a:extLst>
              </p:cNvPr>
              <p:cNvSpPr txBox="1">
                <a:spLocks noChangeArrowheads="1"/>
              </p:cNvSpPr>
              <p:nvPr/>
            </p:nvSpPr>
            <p:spPr bwMode="auto">
              <a:xfrm>
                <a:off x="7534275" y="3740150"/>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2022</a:t>
                </a:r>
              </a:p>
            </p:txBody>
          </p:sp>
          <p:sp>
            <p:nvSpPr>
              <p:cNvPr id="233" name="TextBox 146">
                <a:extLst>
                  <a:ext uri="{FF2B5EF4-FFF2-40B4-BE49-F238E27FC236}">
                    <a16:creationId xmlns:a16="http://schemas.microsoft.com/office/drawing/2014/main" id="{F2442198-5A53-B241-9E09-0E98CEC81A05}"/>
                  </a:ext>
                </a:extLst>
              </p:cNvPr>
              <p:cNvSpPr txBox="1">
                <a:spLocks noChangeArrowheads="1"/>
              </p:cNvSpPr>
              <p:nvPr/>
            </p:nvSpPr>
            <p:spPr bwMode="auto">
              <a:xfrm>
                <a:off x="8169275" y="37480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2024</a:t>
                </a:r>
              </a:p>
            </p:txBody>
          </p:sp>
          <p:cxnSp>
            <p:nvCxnSpPr>
              <p:cNvPr id="234" name="Straight Connector 233">
                <a:extLst>
                  <a:ext uri="{FF2B5EF4-FFF2-40B4-BE49-F238E27FC236}">
                    <a16:creationId xmlns:a16="http://schemas.microsoft.com/office/drawing/2014/main" id="{461BFA67-53DC-0745-AB93-D9C4E0B70431}"/>
                  </a:ext>
                </a:extLst>
              </p:cNvPr>
              <p:cNvCxnSpPr/>
              <p:nvPr/>
            </p:nvCxnSpPr>
            <p:spPr bwMode="auto">
              <a:xfrm flipV="1">
                <a:off x="5589588" y="3694113"/>
                <a:ext cx="0" cy="68262"/>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2E292323-7992-6C4D-AAA3-315F3A55A933}"/>
                  </a:ext>
                </a:extLst>
              </p:cNvPr>
              <p:cNvCxnSpPr/>
              <p:nvPr/>
            </p:nvCxnSpPr>
            <p:spPr bwMode="auto">
              <a:xfrm flipV="1">
                <a:off x="6237288" y="3711575"/>
                <a:ext cx="0" cy="66675"/>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0737A972-71D6-6D40-BEAC-2DA04190DEDD}"/>
                  </a:ext>
                </a:extLst>
              </p:cNvPr>
              <p:cNvCxnSpPr/>
              <p:nvPr/>
            </p:nvCxnSpPr>
            <p:spPr bwMode="auto">
              <a:xfrm flipV="1">
                <a:off x="6877050" y="3702050"/>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7F432AB5-8673-DE4A-9560-A3821EF0A1BD}"/>
                  </a:ext>
                </a:extLst>
              </p:cNvPr>
              <p:cNvCxnSpPr/>
              <p:nvPr/>
            </p:nvCxnSpPr>
            <p:spPr bwMode="auto">
              <a:xfrm flipV="1">
                <a:off x="7519988" y="3702050"/>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74A404CD-8ACC-1B4E-A86E-E832FA22E5CA}"/>
                  </a:ext>
                </a:extLst>
              </p:cNvPr>
              <p:cNvCxnSpPr/>
              <p:nvPr/>
            </p:nvCxnSpPr>
            <p:spPr bwMode="auto">
              <a:xfrm flipV="1">
                <a:off x="8167688" y="3694113"/>
                <a:ext cx="0" cy="66675"/>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47" name="Rectangle 146">
              <a:extLst>
                <a:ext uri="{FF2B5EF4-FFF2-40B4-BE49-F238E27FC236}">
                  <a16:creationId xmlns:a16="http://schemas.microsoft.com/office/drawing/2014/main" id="{A6D8D080-E23F-2641-BDB0-121E6D7F776D}"/>
                </a:ext>
              </a:extLst>
            </p:cNvPr>
            <p:cNvSpPr/>
            <p:nvPr/>
          </p:nvSpPr>
          <p:spPr>
            <a:xfrm>
              <a:off x="3170238" y="2447744"/>
              <a:ext cx="18288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Met-9</a:t>
              </a:r>
            </a:p>
          </p:txBody>
        </p:sp>
        <p:sp>
          <p:nvSpPr>
            <p:cNvPr id="165" name="TextBox 101">
              <a:extLst>
                <a:ext uri="{FF2B5EF4-FFF2-40B4-BE49-F238E27FC236}">
                  <a16:creationId xmlns:a16="http://schemas.microsoft.com/office/drawing/2014/main" id="{F6E8C33B-DF96-EF49-B2CE-E688F5D8FAFA}"/>
                </a:ext>
              </a:extLst>
            </p:cNvPr>
            <p:cNvSpPr txBox="1">
              <a:spLocks noChangeArrowheads="1"/>
            </p:cNvSpPr>
            <p:nvPr/>
          </p:nvSpPr>
          <p:spPr bwMode="auto">
            <a:xfrm>
              <a:off x="387311" y="2376307"/>
              <a:ext cx="4635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0°</a:t>
              </a:r>
            </a:p>
          </p:txBody>
        </p:sp>
        <p:sp>
          <p:nvSpPr>
            <p:cNvPr id="166" name="TextBox 102">
              <a:extLst>
                <a:ext uri="{FF2B5EF4-FFF2-40B4-BE49-F238E27FC236}">
                  <a16:creationId xmlns:a16="http://schemas.microsoft.com/office/drawing/2014/main" id="{468A8A6C-74AB-1B4B-B21A-D2B8D4E6029B}"/>
                </a:ext>
              </a:extLst>
            </p:cNvPr>
            <p:cNvSpPr txBox="1">
              <a:spLocks noChangeArrowheads="1"/>
            </p:cNvSpPr>
            <p:nvPr/>
          </p:nvSpPr>
          <p:spPr bwMode="auto">
            <a:xfrm>
              <a:off x="295863" y="2666819"/>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60°</a:t>
              </a:r>
            </a:p>
          </p:txBody>
        </p:sp>
        <p:sp>
          <p:nvSpPr>
            <p:cNvPr id="167" name="TextBox 103">
              <a:extLst>
                <a:ext uri="{FF2B5EF4-FFF2-40B4-BE49-F238E27FC236}">
                  <a16:creationId xmlns:a16="http://schemas.microsoft.com/office/drawing/2014/main" id="{24CC6A31-B012-D742-88B2-C1902AC4ACFB}"/>
                </a:ext>
              </a:extLst>
            </p:cNvPr>
            <p:cNvSpPr txBox="1">
              <a:spLocks noChangeArrowheads="1"/>
            </p:cNvSpPr>
            <p:nvPr/>
          </p:nvSpPr>
          <p:spPr bwMode="auto">
            <a:xfrm>
              <a:off x="221876" y="2879544"/>
              <a:ext cx="662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140°</a:t>
              </a:r>
            </a:p>
          </p:txBody>
        </p:sp>
        <p:sp>
          <p:nvSpPr>
            <p:cNvPr id="168" name="Rectangle 167">
              <a:extLst>
                <a:ext uri="{FF2B5EF4-FFF2-40B4-BE49-F238E27FC236}">
                  <a16:creationId xmlns:a16="http://schemas.microsoft.com/office/drawing/2014/main" id="{E5B5B015-9013-C542-8830-274493A4928A}"/>
                </a:ext>
              </a:extLst>
            </p:cNvPr>
            <p:cNvSpPr/>
            <p:nvPr/>
          </p:nvSpPr>
          <p:spPr>
            <a:xfrm>
              <a:off x="801688" y="2439807"/>
              <a:ext cx="1374775" cy="198437"/>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Met-7</a:t>
              </a:r>
            </a:p>
          </p:txBody>
        </p:sp>
        <p:sp>
          <p:nvSpPr>
            <p:cNvPr id="170" name="Rectangle 169">
              <a:extLst>
                <a:ext uri="{FF2B5EF4-FFF2-40B4-BE49-F238E27FC236}">
                  <a16:creationId xmlns:a16="http://schemas.microsoft.com/office/drawing/2014/main" id="{455D8EEA-08E4-444D-9119-C550AACAA84B}"/>
                </a:ext>
              </a:extLst>
            </p:cNvPr>
            <p:cNvSpPr/>
            <p:nvPr/>
          </p:nvSpPr>
          <p:spPr>
            <a:xfrm>
              <a:off x="2197100" y="2446157"/>
              <a:ext cx="957263" cy="19843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Met-8</a:t>
              </a:r>
            </a:p>
          </p:txBody>
        </p:sp>
        <p:sp>
          <p:nvSpPr>
            <p:cNvPr id="171" name="Rectangle 170">
              <a:extLst>
                <a:ext uri="{FF2B5EF4-FFF2-40B4-BE49-F238E27FC236}">
                  <a16:creationId xmlns:a16="http://schemas.microsoft.com/office/drawing/2014/main" id="{C598161A-A94F-574F-89A9-80CCDCE9B80B}"/>
                </a:ext>
              </a:extLst>
            </p:cNvPr>
            <p:cNvSpPr/>
            <p:nvPr/>
          </p:nvSpPr>
          <p:spPr>
            <a:xfrm>
              <a:off x="801688" y="2695394"/>
              <a:ext cx="1957387" cy="198438"/>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solidFill>
                    <a:schemeClr val="bg1"/>
                  </a:solidFill>
                </a:rPr>
                <a:t>Met-5 (63°)</a:t>
              </a:r>
            </a:p>
          </p:txBody>
        </p:sp>
        <p:sp>
          <p:nvSpPr>
            <p:cNvPr id="172" name="Rectangle 171">
              <a:extLst>
                <a:ext uri="{FF2B5EF4-FFF2-40B4-BE49-F238E27FC236}">
                  <a16:creationId xmlns:a16="http://schemas.microsoft.com/office/drawing/2014/main" id="{20A7B003-F414-8F4D-ABD9-E49FD624A67E}"/>
                </a:ext>
              </a:extLst>
            </p:cNvPr>
            <p:cNvSpPr/>
            <p:nvPr/>
          </p:nvSpPr>
          <p:spPr>
            <a:xfrm>
              <a:off x="808038" y="2923994"/>
              <a:ext cx="1054100" cy="176213"/>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GMS-5</a:t>
              </a:r>
            </a:p>
          </p:txBody>
        </p:sp>
        <p:sp>
          <p:nvSpPr>
            <p:cNvPr id="173" name="Rectangle 172">
              <a:extLst>
                <a:ext uri="{FF2B5EF4-FFF2-40B4-BE49-F238E27FC236}">
                  <a16:creationId xmlns:a16="http://schemas.microsoft.com/office/drawing/2014/main" id="{FC584C2B-A64C-B84C-A4B0-48204502CF76}"/>
                </a:ext>
              </a:extLst>
            </p:cNvPr>
            <p:cNvSpPr/>
            <p:nvPr/>
          </p:nvSpPr>
          <p:spPr>
            <a:xfrm>
              <a:off x="1852613" y="2925582"/>
              <a:ext cx="731837" cy="174625"/>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000">
                  <a:solidFill>
                    <a:schemeClr val="bg1"/>
                  </a:solidFill>
                </a:rPr>
                <a:t>G-9 160</a:t>
              </a:r>
            </a:p>
          </p:txBody>
        </p:sp>
        <p:sp>
          <p:nvSpPr>
            <p:cNvPr id="174" name="Rectangle 173">
              <a:extLst>
                <a:ext uri="{FF2B5EF4-FFF2-40B4-BE49-F238E27FC236}">
                  <a16:creationId xmlns:a16="http://schemas.microsoft.com/office/drawing/2014/main" id="{F7F194AE-CDDD-BB4E-A999-E195204F02FF}"/>
                </a:ext>
              </a:extLst>
            </p:cNvPr>
            <p:cNvSpPr/>
            <p:nvPr/>
          </p:nvSpPr>
          <p:spPr>
            <a:xfrm>
              <a:off x="808038" y="3136719"/>
              <a:ext cx="20828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GOES-10</a:t>
              </a:r>
            </a:p>
          </p:txBody>
        </p:sp>
        <p:sp>
          <p:nvSpPr>
            <p:cNvPr id="175" name="Rectangle 174">
              <a:extLst>
                <a:ext uri="{FF2B5EF4-FFF2-40B4-BE49-F238E27FC236}">
                  <a16:creationId xmlns:a16="http://schemas.microsoft.com/office/drawing/2014/main" id="{A168E321-ED4F-BB4F-8AF4-6BF57A9874B6}"/>
                </a:ext>
              </a:extLst>
            </p:cNvPr>
            <p:cNvSpPr/>
            <p:nvPr/>
          </p:nvSpPr>
          <p:spPr>
            <a:xfrm>
              <a:off x="801688" y="3378019"/>
              <a:ext cx="10922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GOES-8</a:t>
              </a:r>
            </a:p>
          </p:txBody>
        </p:sp>
        <p:sp>
          <p:nvSpPr>
            <p:cNvPr id="176" name="Rectangle 175">
              <a:extLst>
                <a:ext uri="{FF2B5EF4-FFF2-40B4-BE49-F238E27FC236}">
                  <a16:creationId xmlns:a16="http://schemas.microsoft.com/office/drawing/2014/main" id="{83ABBBE5-0F48-014C-AA55-DA812728CC10}"/>
                </a:ext>
              </a:extLst>
            </p:cNvPr>
            <p:cNvSpPr/>
            <p:nvPr/>
          </p:nvSpPr>
          <p:spPr>
            <a:xfrm>
              <a:off x="1917700" y="3378019"/>
              <a:ext cx="2147888"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GOES-12</a:t>
              </a:r>
            </a:p>
          </p:txBody>
        </p:sp>
        <p:sp>
          <p:nvSpPr>
            <p:cNvPr id="177" name="Rectangle 176">
              <a:extLst>
                <a:ext uri="{FF2B5EF4-FFF2-40B4-BE49-F238E27FC236}">
                  <a16:creationId xmlns:a16="http://schemas.microsoft.com/office/drawing/2014/main" id="{1FC1C232-A239-AF41-A952-FE9ED0D76756}"/>
                </a:ext>
              </a:extLst>
            </p:cNvPr>
            <p:cNvSpPr/>
            <p:nvPr/>
          </p:nvSpPr>
          <p:spPr>
            <a:xfrm>
              <a:off x="4618038" y="3148255"/>
              <a:ext cx="2578100" cy="22659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GOES-15</a:t>
              </a:r>
            </a:p>
          </p:txBody>
        </p:sp>
        <p:sp>
          <p:nvSpPr>
            <p:cNvPr id="178" name="Rectangle 177">
              <a:extLst>
                <a:ext uri="{FF2B5EF4-FFF2-40B4-BE49-F238E27FC236}">
                  <a16:creationId xmlns:a16="http://schemas.microsoft.com/office/drawing/2014/main" id="{3EAF4385-00CA-6847-9F93-7A15276368EE}"/>
                </a:ext>
              </a:extLst>
            </p:cNvPr>
            <p:cNvSpPr/>
            <p:nvPr/>
          </p:nvSpPr>
          <p:spPr>
            <a:xfrm>
              <a:off x="2782888" y="2695394"/>
              <a:ext cx="3527425" cy="212726"/>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solidFill>
                    <a:schemeClr val="bg1"/>
                  </a:solidFill>
                </a:rPr>
                <a:t>Met-7 (57°)</a:t>
              </a:r>
            </a:p>
          </p:txBody>
        </p:sp>
        <p:sp>
          <p:nvSpPr>
            <p:cNvPr id="179" name="Rectangle 178">
              <a:extLst>
                <a:ext uri="{FF2B5EF4-FFF2-40B4-BE49-F238E27FC236}">
                  <a16:creationId xmlns:a16="http://schemas.microsoft.com/office/drawing/2014/main" id="{3BEDE6BA-0879-B344-8574-30D1F8F6D7F4}"/>
                </a:ext>
              </a:extLst>
            </p:cNvPr>
            <p:cNvSpPr/>
            <p:nvPr/>
          </p:nvSpPr>
          <p:spPr>
            <a:xfrm>
              <a:off x="2908300" y="3153546"/>
              <a:ext cx="1684338" cy="18955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GOES-11</a:t>
              </a:r>
            </a:p>
          </p:txBody>
        </p:sp>
        <p:sp>
          <p:nvSpPr>
            <p:cNvPr id="180" name="Rectangle 179">
              <a:extLst>
                <a:ext uri="{FF2B5EF4-FFF2-40B4-BE49-F238E27FC236}">
                  <a16:creationId xmlns:a16="http://schemas.microsoft.com/office/drawing/2014/main" id="{79F1C374-D8B0-E744-8D9E-EE7FC5ED78DC}"/>
                </a:ext>
              </a:extLst>
            </p:cNvPr>
            <p:cNvSpPr/>
            <p:nvPr/>
          </p:nvSpPr>
          <p:spPr>
            <a:xfrm>
              <a:off x="4090988" y="3409769"/>
              <a:ext cx="2446337" cy="177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GOES-13</a:t>
              </a:r>
            </a:p>
          </p:txBody>
        </p:sp>
        <p:sp>
          <p:nvSpPr>
            <p:cNvPr id="181" name="Rectangle 180">
              <a:extLst>
                <a:ext uri="{FF2B5EF4-FFF2-40B4-BE49-F238E27FC236}">
                  <a16:creationId xmlns:a16="http://schemas.microsoft.com/office/drawing/2014/main" id="{2CADEC75-7632-D14D-BF1C-E87731673E5F}"/>
                </a:ext>
              </a:extLst>
            </p:cNvPr>
            <p:cNvSpPr/>
            <p:nvPr/>
          </p:nvSpPr>
          <p:spPr>
            <a:xfrm>
              <a:off x="2603500" y="2929603"/>
              <a:ext cx="1582738" cy="18415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MTSAT-1R</a:t>
              </a:r>
            </a:p>
          </p:txBody>
        </p:sp>
        <p:sp>
          <p:nvSpPr>
            <p:cNvPr id="182" name="Rectangle 181">
              <a:extLst>
                <a:ext uri="{FF2B5EF4-FFF2-40B4-BE49-F238E27FC236}">
                  <a16:creationId xmlns:a16="http://schemas.microsoft.com/office/drawing/2014/main" id="{33D1A3A8-0AB7-194F-8170-B35ABD6F73BC}"/>
                </a:ext>
              </a:extLst>
            </p:cNvPr>
            <p:cNvSpPr/>
            <p:nvPr/>
          </p:nvSpPr>
          <p:spPr>
            <a:xfrm>
              <a:off x="4205288" y="2925581"/>
              <a:ext cx="1609725" cy="19430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solidFill>
                    <a:schemeClr val="bg1"/>
                  </a:solidFill>
                </a:rPr>
                <a:t>MTSAT-2 (145°)</a:t>
              </a:r>
            </a:p>
          </p:txBody>
        </p:sp>
        <p:sp>
          <p:nvSpPr>
            <p:cNvPr id="183" name="Rectangle 182">
              <a:extLst>
                <a:ext uri="{FF2B5EF4-FFF2-40B4-BE49-F238E27FC236}">
                  <a16:creationId xmlns:a16="http://schemas.microsoft.com/office/drawing/2014/main" id="{30CAD515-889B-014D-9CAE-3444E9192B46}"/>
                </a:ext>
              </a:extLst>
            </p:cNvPr>
            <p:cNvSpPr/>
            <p:nvPr/>
          </p:nvSpPr>
          <p:spPr>
            <a:xfrm>
              <a:off x="5815012" y="2929498"/>
              <a:ext cx="2479675" cy="210396"/>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Himawari-8</a:t>
              </a:r>
            </a:p>
          </p:txBody>
        </p:sp>
        <p:grpSp>
          <p:nvGrpSpPr>
            <p:cNvPr id="184" name="Group 183">
              <a:extLst>
                <a:ext uri="{FF2B5EF4-FFF2-40B4-BE49-F238E27FC236}">
                  <a16:creationId xmlns:a16="http://schemas.microsoft.com/office/drawing/2014/main" id="{91E6DFEA-1FC2-7C47-8602-FC476A97657D}"/>
                </a:ext>
              </a:extLst>
            </p:cNvPr>
            <p:cNvGrpSpPr/>
            <p:nvPr/>
          </p:nvGrpSpPr>
          <p:grpSpPr>
            <a:xfrm>
              <a:off x="476250" y="3705044"/>
              <a:ext cx="5084763" cy="317500"/>
              <a:chOff x="476250" y="3717925"/>
              <a:chExt cx="5084763" cy="317500"/>
            </a:xfrm>
          </p:grpSpPr>
          <p:sp>
            <p:nvSpPr>
              <p:cNvPr id="206" name="TextBox 92">
                <a:extLst>
                  <a:ext uri="{FF2B5EF4-FFF2-40B4-BE49-F238E27FC236}">
                    <a16:creationId xmlns:a16="http://schemas.microsoft.com/office/drawing/2014/main" id="{03ED2F12-E191-A84B-A52F-718963C2B9F4}"/>
                  </a:ext>
                </a:extLst>
              </p:cNvPr>
              <p:cNvSpPr txBox="1">
                <a:spLocks noChangeArrowheads="1"/>
              </p:cNvSpPr>
              <p:nvPr/>
            </p:nvSpPr>
            <p:spPr bwMode="auto">
              <a:xfrm>
                <a:off x="476250"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2000</a:t>
                </a:r>
              </a:p>
            </p:txBody>
          </p:sp>
          <p:sp>
            <p:nvSpPr>
              <p:cNvPr id="207" name="TextBox 93">
                <a:extLst>
                  <a:ext uri="{FF2B5EF4-FFF2-40B4-BE49-F238E27FC236}">
                    <a16:creationId xmlns:a16="http://schemas.microsoft.com/office/drawing/2014/main" id="{C16968E6-BAE4-4445-B393-6D33A2A25A67}"/>
                  </a:ext>
                </a:extLst>
              </p:cNvPr>
              <p:cNvSpPr txBox="1">
                <a:spLocks noChangeArrowheads="1"/>
              </p:cNvSpPr>
              <p:nvPr/>
            </p:nvSpPr>
            <p:spPr bwMode="auto">
              <a:xfrm>
                <a:off x="1136295" y="3728391"/>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2002</a:t>
                </a:r>
              </a:p>
            </p:txBody>
          </p:sp>
          <p:sp>
            <p:nvSpPr>
              <p:cNvPr id="208" name="TextBox 94">
                <a:extLst>
                  <a:ext uri="{FF2B5EF4-FFF2-40B4-BE49-F238E27FC236}">
                    <a16:creationId xmlns:a16="http://schemas.microsoft.com/office/drawing/2014/main" id="{D82CDAFD-1026-1A4B-A1D5-46C6CBBEB0CB}"/>
                  </a:ext>
                </a:extLst>
              </p:cNvPr>
              <p:cNvSpPr txBox="1">
                <a:spLocks noChangeArrowheads="1"/>
              </p:cNvSpPr>
              <p:nvPr/>
            </p:nvSpPr>
            <p:spPr bwMode="auto">
              <a:xfrm>
                <a:off x="1776153" y="3728391"/>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2004</a:t>
                </a:r>
              </a:p>
            </p:txBody>
          </p:sp>
          <p:sp>
            <p:nvSpPr>
              <p:cNvPr id="209" name="TextBox 95">
                <a:extLst>
                  <a:ext uri="{FF2B5EF4-FFF2-40B4-BE49-F238E27FC236}">
                    <a16:creationId xmlns:a16="http://schemas.microsoft.com/office/drawing/2014/main" id="{BE15250B-B3AC-BC48-8A39-3067721B7858}"/>
                  </a:ext>
                </a:extLst>
              </p:cNvPr>
              <p:cNvSpPr txBox="1">
                <a:spLocks noChangeArrowheads="1"/>
              </p:cNvSpPr>
              <p:nvPr/>
            </p:nvSpPr>
            <p:spPr bwMode="auto">
              <a:xfrm>
                <a:off x="2430034"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2006</a:t>
                </a:r>
              </a:p>
            </p:txBody>
          </p:sp>
          <p:sp>
            <p:nvSpPr>
              <p:cNvPr id="210" name="TextBox 96">
                <a:extLst>
                  <a:ext uri="{FF2B5EF4-FFF2-40B4-BE49-F238E27FC236}">
                    <a16:creationId xmlns:a16="http://schemas.microsoft.com/office/drawing/2014/main" id="{C3F12132-92F6-2C4B-B1A2-FD124AA150E6}"/>
                  </a:ext>
                </a:extLst>
              </p:cNvPr>
              <p:cNvSpPr txBox="1">
                <a:spLocks noChangeArrowheads="1"/>
              </p:cNvSpPr>
              <p:nvPr/>
            </p:nvSpPr>
            <p:spPr bwMode="auto">
              <a:xfrm>
                <a:off x="3061131" y="3717925"/>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2008</a:t>
                </a:r>
              </a:p>
            </p:txBody>
          </p:sp>
          <p:sp>
            <p:nvSpPr>
              <p:cNvPr id="211" name="TextBox 97">
                <a:extLst>
                  <a:ext uri="{FF2B5EF4-FFF2-40B4-BE49-F238E27FC236}">
                    <a16:creationId xmlns:a16="http://schemas.microsoft.com/office/drawing/2014/main" id="{165F8092-C323-AA42-8E67-2046C7613440}"/>
                  </a:ext>
                </a:extLst>
              </p:cNvPr>
              <p:cNvSpPr txBox="1">
                <a:spLocks noChangeArrowheads="1"/>
              </p:cNvSpPr>
              <p:nvPr/>
            </p:nvSpPr>
            <p:spPr bwMode="auto">
              <a:xfrm>
                <a:off x="3709508"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2010</a:t>
                </a:r>
              </a:p>
            </p:txBody>
          </p:sp>
          <p:sp>
            <p:nvSpPr>
              <p:cNvPr id="212" name="TextBox 98">
                <a:extLst>
                  <a:ext uri="{FF2B5EF4-FFF2-40B4-BE49-F238E27FC236}">
                    <a16:creationId xmlns:a16="http://schemas.microsoft.com/office/drawing/2014/main" id="{5F746372-3DBD-1943-886B-54A7796ADD9D}"/>
                  </a:ext>
                </a:extLst>
              </p:cNvPr>
              <p:cNvSpPr txBox="1">
                <a:spLocks noChangeArrowheads="1"/>
              </p:cNvSpPr>
              <p:nvPr/>
            </p:nvSpPr>
            <p:spPr bwMode="auto">
              <a:xfrm>
                <a:off x="4357998" y="3717925"/>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2012</a:t>
                </a:r>
              </a:p>
            </p:txBody>
          </p:sp>
          <p:sp>
            <p:nvSpPr>
              <p:cNvPr id="213" name="TextBox 99">
                <a:extLst>
                  <a:ext uri="{FF2B5EF4-FFF2-40B4-BE49-F238E27FC236}">
                    <a16:creationId xmlns:a16="http://schemas.microsoft.com/office/drawing/2014/main" id="{F0362DBD-4FC0-9648-864C-78D2B3F90009}"/>
                  </a:ext>
                </a:extLst>
              </p:cNvPr>
              <p:cNvSpPr txBox="1">
                <a:spLocks noChangeArrowheads="1"/>
              </p:cNvSpPr>
              <p:nvPr/>
            </p:nvSpPr>
            <p:spPr bwMode="auto">
              <a:xfrm>
                <a:off x="4976837" y="3721419"/>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2014</a:t>
                </a:r>
              </a:p>
            </p:txBody>
          </p:sp>
        </p:grpSp>
        <p:grpSp>
          <p:nvGrpSpPr>
            <p:cNvPr id="185" name="Group 184">
              <a:extLst>
                <a:ext uri="{FF2B5EF4-FFF2-40B4-BE49-F238E27FC236}">
                  <a16:creationId xmlns:a16="http://schemas.microsoft.com/office/drawing/2014/main" id="{5F399CFA-8C9C-DD4C-B31C-4CDC479C42CB}"/>
                </a:ext>
              </a:extLst>
            </p:cNvPr>
            <p:cNvGrpSpPr/>
            <p:nvPr/>
          </p:nvGrpSpPr>
          <p:grpSpPr>
            <a:xfrm>
              <a:off x="1111250" y="3647894"/>
              <a:ext cx="3860800" cy="80963"/>
              <a:chOff x="1111250" y="3660775"/>
              <a:chExt cx="3860800" cy="80963"/>
            </a:xfrm>
          </p:grpSpPr>
          <p:cxnSp>
            <p:nvCxnSpPr>
              <p:cNvPr id="199" name="Straight Connector 198">
                <a:extLst>
                  <a:ext uri="{FF2B5EF4-FFF2-40B4-BE49-F238E27FC236}">
                    <a16:creationId xmlns:a16="http://schemas.microsoft.com/office/drawing/2014/main" id="{0D9BEAEA-4172-3D45-AF60-F360BE0673A4}"/>
                  </a:ext>
                </a:extLst>
              </p:cNvPr>
              <p:cNvCxnSpPr/>
              <p:nvPr/>
            </p:nvCxnSpPr>
            <p:spPr bwMode="auto">
              <a:xfrm flipV="1">
                <a:off x="1111250" y="36734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7D331B69-544E-1E48-A611-487EB60D0F42}"/>
                  </a:ext>
                </a:extLst>
              </p:cNvPr>
              <p:cNvCxnSpPr/>
              <p:nvPr/>
            </p:nvCxnSpPr>
            <p:spPr bwMode="auto">
              <a:xfrm flipV="1">
                <a:off x="1752600" y="36734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9552DABC-ABD4-F448-A590-B6CD7A9F5968}"/>
                  </a:ext>
                </a:extLst>
              </p:cNvPr>
              <p:cNvCxnSpPr/>
              <p:nvPr/>
            </p:nvCxnSpPr>
            <p:spPr bwMode="auto">
              <a:xfrm flipV="1">
                <a:off x="2400300" y="366712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12BAC5FD-711F-5C4E-8B5E-C4CC25D1EE34}"/>
                  </a:ext>
                </a:extLst>
              </p:cNvPr>
              <p:cNvCxnSpPr/>
              <p:nvPr/>
            </p:nvCxnSpPr>
            <p:spPr bwMode="auto">
              <a:xfrm flipV="1">
                <a:off x="30416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F93D91FC-E936-344A-BFCC-77CCC3835639}"/>
                  </a:ext>
                </a:extLst>
              </p:cNvPr>
              <p:cNvCxnSpPr/>
              <p:nvPr/>
            </p:nvCxnSpPr>
            <p:spPr bwMode="auto">
              <a:xfrm flipV="1">
                <a:off x="3683000" y="366712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26808594-243F-764B-BDE6-C191632158C3}"/>
                  </a:ext>
                </a:extLst>
              </p:cNvPr>
              <p:cNvCxnSpPr/>
              <p:nvPr/>
            </p:nvCxnSpPr>
            <p:spPr bwMode="auto">
              <a:xfrm flipV="1">
                <a:off x="43243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025F1951-52E6-C44C-8D6B-8470DEC18437}"/>
                  </a:ext>
                </a:extLst>
              </p:cNvPr>
              <p:cNvCxnSpPr/>
              <p:nvPr/>
            </p:nvCxnSpPr>
            <p:spPr bwMode="auto">
              <a:xfrm flipV="1">
                <a:off x="49720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6" name="Rectangle 185">
              <a:extLst>
                <a:ext uri="{FF2B5EF4-FFF2-40B4-BE49-F238E27FC236}">
                  <a16:creationId xmlns:a16="http://schemas.microsoft.com/office/drawing/2014/main" id="{B9B508BB-6572-3B41-ACE8-EF448D21B2D6}"/>
                </a:ext>
              </a:extLst>
            </p:cNvPr>
            <p:cNvSpPr/>
            <p:nvPr/>
          </p:nvSpPr>
          <p:spPr>
            <a:xfrm>
              <a:off x="5011738" y="2455682"/>
              <a:ext cx="1608137" cy="19843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Met-10</a:t>
              </a:r>
            </a:p>
          </p:txBody>
        </p:sp>
        <p:sp>
          <p:nvSpPr>
            <p:cNvPr id="188" name="Rectangle 187">
              <a:extLst>
                <a:ext uri="{FF2B5EF4-FFF2-40B4-BE49-F238E27FC236}">
                  <a16:creationId xmlns:a16="http://schemas.microsoft.com/office/drawing/2014/main" id="{8374AE26-B8A1-1D48-9D7A-C3F8613EDA03}"/>
                </a:ext>
              </a:extLst>
            </p:cNvPr>
            <p:cNvSpPr/>
            <p:nvPr/>
          </p:nvSpPr>
          <p:spPr>
            <a:xfrm>
              <a:off x="6310313" y="2701744"/>
              <a:ext cx="1644650" cy="2063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solidFill>
                    <a:schemeClr val="bg1"/>
                  </a:solidFill>
                </a:rPr>
                <a:t>Met-8 (41.5)</a:t>
              </a:r>
            </a:p>
          </p:txBody>
        </p:sp>
        <p:sp>
          <p:nvSpPr>
            <p:cNvPr id="189" name="Rectangle 188">
              <a:extLst>
                <a:ext uri="{FF2B5EF4-FFF2-40B4-BE49-F238E27FC236}">
                  <a16:creationId xmlns:a16="http://schemas.microsoft.com/office/drawing/2014/main" id="{99C60D77-7055-1C4E-AB1A-F38082FEF7D8}"/>
                </a:ext>
              </a:extLst>
            </p:cNvPr>
            <p:cNvSpPr/>
            <p:nvPr/>
          </p:nvSpPr>
          <p:spPr>
            <a:xfrm>
              <a:off x="6650038" y="2455681"/>
              <a:ext cx="1644650" cy="204789"/>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Met-11</a:t>
              </a:r>
            </a:p>
          </p:txBody>
        </p:sp>
        <p:sp>
          <p:nvSpPr>
            <p:cNvPr id="190" name="Rectangle 189">
              <a:extLst>
                <a:ext uri="{FF2B5EF4-FFF2-40B4-BE49-F238E27FC236}">
                  <a16:creationId xmlns:a16="http://schemas.microsoft.com/office/drawing/2014/main" id="{C866958C-3B24-7341-BE20-9DCA21358051}"/>
                </a:ext>
              </a:extLst>
            </p:cNvPr>
            <p:cNvSpPr/>
            <p:nvPr/>
          </p:nvSpPr>
          <p:spPr>
            <a:xfrm>
              <a:off x="7216033" y="3166882"/>
              <a:ext cx="1578717" cy="18097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GOES-17</a:t>
              </a:r>
            </a:p>
          </p:txBody>
        </p:sp>
        <p:sp>
          <p:nvSpPr>
            <p:cNvPr id="191" name="Rectangle 190">
              <a:extLst>
                <a:ext uri="{FF2B5EF4-FFF2-40B4-BE49-F238E27FC236}">
                  <a16:creationId xmlns:a16="http://schemas.microsoft.com/office/drawing/2014/main" id="{D965B465-72B6-6247-A123-330B80163413}"/>
                </a:ext>
              </a:extLst>
            </p:cNvPr>
            <p:cNvSpPr/>
            <p:nvPr/>
          </p:nvSpPr>
          <p:spPr>
            <a:xfrm>
              <a:off x="6554788" y="3401832"/>
              <a:ext cx="2252662" cy="19208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bg1"/>
                  </a:solidFill>
                </a:rPr>
                <a:t>GOES-16</a:t>
              </a:r>
            </a:p>
          </p:txBody>
        </p:sp>
        <p:sp>
          <p:nvSpPr>
            <p:cNvPr id="192" name="Rectangle 191">
              <a:extLst>
                <a:ext uri="{FF2B5EF4-FFF2-40B4-BE49-F238E27FC236}">
                  <a16:creationId xmlns:a16="http://schemas.microsoft.com/office/drawing/2014/main" id="{38921EE6-61A2-BB4D-95F0-468842A01B74}"/>
                </a:ext>
              </a:extLst>
            </p:cNvPr>
            <p:cNvSpPr/>
            <p:nvPr/>
          </p:nvSpPr>
          <p:spPr>
            <a:xfrm>
              <a:off x="842963" y="1282519"/>
              <a:ext cx="6823075" cy="184150"/>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Terra (10:30)</a:t>
              </a:r>
            </a:p>
          </p:txBody>
        </p:sp>
        <p:sp>
          <p:nvSpPr>
            <p:cNvPr id="193" name="Rectangle 192">
              <a:extLst>
                <a:ext uri="{FF2B5EF4-FFF2-40B4-BE49-F238E27FC236}">
                  <a16:creationId xmlns:a16="http://schemas.microsoft.com/office/drawing/2014/main" id="{1FB1CB12-AF26-9F46-BA47-D717A350F00D}"/>
                </a:ext>
              </a:extLst>
            </p:cNvPr>
            <p:cNvSpPr/>
            <p:nvPr/>
          </p:nvSpPr>
          <p:spPr>
            <a:xfrm>
              <a:off x="1562100" y="1534932"/>
              <a:ext cx="6103938" cy="200025"/>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Aqua (1:30)</a:t>
              </a:r>
            </a:p>
          </p:txBody>
        </p:sp>
        <p:sp>
          <p:nvSpPr>
            <p:cNvPr id="194" name="Rectangle 193">
              <a:extLst>
                <a:ext uri="{FF2B5EF4-FFF2-40B4-BE49-F238E27FC236}">
                  <a16:creationId xmlns:a16="http://schemas.microsoft.com/office/drawing/2014/main" id="{2EC64FCC-177E-8544-9402-3B1E57A00751}"/>
                </a:ext>
              </a:extLst>
            </p:cNvPr>
            <p:cNvSpPr/>
            <p:nvPr/>
          </p:nvSpPr>
          <p:spPr>
            <a:xfrm>
              <a:off x="4770438" y="1765119"/>
              <a:ext cx="4037012" cy="173038"/>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NPP (1:30)</a:t>
              </a:r>
            </a:p>
          </p:txBody>
        </p:sp>
        <p:sp>
          <p:nvSpPr>
            <p:cNvPr id="195" name="Rectangle 194">
              <a:extLst>
                <a:ext uri="{FF2B5EF4-FFF2-40B4-BE49-F238E27FC236}">
                  <a16:creationId xmlns:a16="http://schemas.microsoft.com/office/drawing/2014/main" id="{6DD07362-1BE7-3B45-B8D5-964D8EBB6C1E}"/>
                </a:ext>
              </a:extLst>
            </p:cNvPr>
            <p:cNvSpPr/>
            <p:nvPr/>
          </p:nvSpPr>
          <p:spPr>
            <a:xfrm>
              <a:off x="6767513" y="2003244"/>
              <a:ext cx="2039937" cy="169863"/>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NOAA-20 (1:30)</a:t>
              </a:r>
            </a:p>
          </p:txBody>
        </p:sp>
        <p:sp>
          <p:nvSpPr>
            <p:cNvPr id="196" name="Rectangle 195">
              <a:extLst>
                <a:ext uri="{FF2B5EF4-FFF2-40B4-BE49-F238E27FC236}">
                  <a16:creationId xmlns:a16="http://schemas.microsoft.com/office/drawing/2014/main" id="{099C22BA-7F5C-4545-B80F-C2FB0B0EB82C}"/>
                </a:ext>
              </a:extLst>
            </p:cNvPr>
            <p:cNvSpPr/>
            <p:nvPr/>
          </p:nvSpPr>
          <p:spPr>
            <a:xfrm>
              <a:off x="8037513" y="2228669"/>
              <a:ext cx="757237" cy="153988"/>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a:solidFill>
                    <a:schemeClr val="tx1"/>
                  </a:solidFill>
                </a:rPr>
                <a:t>JPSS-2</a:t>
              </a:r>
            </a:p>
          </p:txBody>
        </p:sp>
        <p:cxnSp>
          <p:nvCxnSpPr>
            <p:cNvPr id="197" name="Straight Connector 196">
              <a:extLst>
                <a:ext uri="{FF2B5EF4-FFF2-40B4-BE49-F238E27FC236}">
                  <a16:creationId xmlns:a16="http://schemas.microsoft.com/office/drawing/2014/main" id="{D47B6FFF-CD12-8D4E-9DA0-BBC077E3AFAC}"/>
                </a:ext>
              </a:extLst>
            </p:cNvPr>
            <p:cNvCxnSpPr>
              <a:cxnSpLocks/>
            </p:cNvCxnSpPr>
            <p:nvPr/>
          </p:nvCxnSpPr>
          <p:spPr>
            <a:xfrm>
              <a:off x="8105632" y="1160282"/>
              <a:ext cx="9525" cy="2981325"/>
            </a:xfrm>
            <a:prstGeom prst="line">
              <a:avLst/>
            </a:prstGeom>
            <a:ln w="19050" cmpd="sng">
              <a:solidFill>
                <a:srgbClr val="FFFF00"/>
              </a:solidFill>
              <a:prstDash val="sysDot"/>
            </a:ln>
            <a:effectLst/>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20ACAEE9-3E12-BB48-B551-90BCD7B4FB57}"/>
              </a:ext>
            </a:extLst>
          </p:cNvPr>
          <p:cNvCxnSpPr>
            <a:cxnSpLocks/>
          </p:cNvCxnSpPr>
          <p:nvPr/>
        </p:nvCxnSpPr>
        <p:spPr>
          <a:xfrm>
            <a:off x="2453381" y="2814543"/>
            <a:ext cx="1568181" cy="1605705"/>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7090B250-61C3-8D44-BBD3-258485DBB2B2}"/>
              </a:ext>
            </a:extLst>
          </p:cNvPr>
          <p:cNvSpPr txBox="1"/>
          <p:nvPr/>
        </p:nvSpPr>
        <p:spPr>
          <a:xfrm>
            <a:off x="503315" y="2643366"/>
            <a:ext cx="1316771" cy="369332"/>
          </a:xfrm>
          <a:prstGeom prst="rect">
            <a:avLst/>
          </a:prstGeom>
          <a:noFill/>
        </p:spPr>
        <p:txBody>
          <a:bodyPr wrap="none" rtlCol="0">
            <a:spAutoFit/>
          </a:bodyPr>
          <a:lstStyle/>
          <a:p>
            <a:r>
              <a:rPr lang="en-US" b="1"/>
              <a:t>GOES-WEST</a:t>
            </a:r>
          </a:p>
        </p:txBody>
      </p:sp>
      <p:sp>
        <p:nvSpPr>
          <p:cNvPr id="2" name="Rectangle 1">
            <a:extLst>
              <a:ext uri="{FF2B5EF4-FFF2-40B4-BE49-F238E27FC236}">
                <a16:creationId xmlns:a16="http://schemas.microsoft.com/office/drawing/2014/main" id="{3A0CCAAA-65AA-9694-8007-09E6BCBC6646}"/>
              </a:ext>
            </a:extLst>
          </p:cNvPr>
          <p:cNvSpPr/>
          <p:nvPr/>
        </p:nvSpPr>
        <p:spPr>
          <a:xfrm>
            <a:off x="9414570" y="2242453"/>
            <a:ext cx="882650" cy="213132"/>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solidFill>
                  <a:schemeClr val="bg1"/>
                </a:solidFill>
              </a:rPr>
              <a:t>Met-9</a:t>
            </a:r>
          </a:p>
        </p:txBody>
      </p:sp>
    </p:spTree>
    <p:extLst>
      <p:ext uri="{BB962C8B-B14F-4D97-AF65-F5344CB8AC3E}">
        <p14:creationId xmlns:p14="http://schemas.microsoft.com/office/powerpoint/2010/main" val="135260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
            <a:extLst>
              <a:ext uri="{FF2B5EF4-FFF2-40B4-BE49-F238E27FC236}">
                <a16:creationId xmlns:a16="http://schemas.microsoft.com/office/drawing/2014/main" id="{15DCB1F3-90DE-974F-9087-8D4E85E62D29}"/>
              </a:ext>
            </a:extLst>
          </p:cNvPr>
          <p:cNvGrpSpPr>
            <a:grpSpLocks/>
          </p:cNvGrpSpPr>
          <p:nvPr/>
        </p:nvGrpSpPr>
        <p:grpSpPr bwMode="auto">
          <a:xfrm>
            <a:off x="1995912" y="4084312"/>
            <a:ext cx="1390650" cy="862012"/>
            <a:chOff x="727557" y="4658328"/>
            <a:chExt cx="1389606" cy="862098"/>
          </a:xfrm>
        </p:grpSpPr>
        <p:sp>
          <p:nvSpPr>
            <p:cNvPr id="5" name="Rectangle 4">
              <a:extLst>
                <a:ext uri="{FF2B5EF4-FFF2-40B4-BE49-F238E27FC236}">
                  <a16:creationId xmlns:a16="http://schemas.microsoft.com/office/drawing/2014/main" id="{12988721-F15D-C84D-813A-15BC7E071898}"/>
                </a:ext>
              </a:extLst>
            </p:cNvPr>
            <p:cNvSpPr/>
            <p:nvPr/>
          </p:nvSpPr>
          <p:spPr>
            <a:xfrm>
              <a:off x="741834" y="4658328"/>
              <a:ext cx="1375329" cy="198457"/>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1</a:t>
              </a:r>
              <a:r>
                <a:rPr lang="en-US" sz="1400" baseline="30000">
                  <a:solidFill>
                    <a:schemeClr val="tx1"/>
                  </a:solidFill>
                </a:rPr>
                <a:t>st</a:t>
              </a:r>
              <a:r>
                <a:rPr lang="en-US" sz="1400">
                  <a:solidFill>
                    <a:schemeClr val="tx1"/>
                  </a:solidFill>
                </a:rPr>
                <a:t> generation</a:t>
              </a:r>
            </a:p>
          </p:txBody>
        </p:sp>
        <p:sp>
          <p:nvSpPr>
            <p:cNvPr id="6" name="Rectangle 5">
              <a:extLst>
                <a:ext uri="{FF2B5EF4-FFF2-40B4-BE49-F238E27FC236}">
                  <a16:creationId xmlns:a16="http://schemas.microsoft.com/office/drawing/2014/main" id="{E537869A-1763-B949-9699-2EE835ED48CB}"/>
                </a:ext>
              </a:extLst>
            </p:cNvPr>
            <p:cNvSpPr/>
            <p:nvPr/>
          </p:nvSpPr>
          <p:spPr>
            <a:xfrm>
              <a:off x="733902" y="4882187"/>
              <a:ext cx="1383261" cy="19845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2</a:t>
              </a:r>
              <a:r>
                <a:rPr lang="en-US" sz="1400" baseline="30000">
                  <a:solidFill>
                    <a:schemeClr val="tx1"/>
                  </a:solidFill>
                </a:rPr>
                <a:t>nd</a:t>
              </a:r>
              <a:r>
                <a:rPr lang="en-US" sz="1400">
                  <a:solidFill>
                    <a:schemeClr val="tx1"/>
                  </a:solidFill>
                </a:rPr>
                <a:t> generation</a:t>
              </a:r>
            </a:p>
          </p:txBody>
        </p:sp>
        <p:sp>
          <p:nvSpPr>
            <p:cNvPr id="7" name="Rectangle 6">
              <a:extLst>
                <a:ext uri="{FF2B5EF4-FFF2-40B4-BE49-F238E27FC236}">
                  <a16:creationId xmlns:a16="http://schemas.microsoft.com/office/drawing/2014/main" id="{A3561015-F244-F44D-B94A-A1E90FF0B6C5}"/>
                </a:ext>
              </a:extLst>
            </p:cNvPr>
            <p:cNvSpPr/>
            <p:nvPr/>
          </p:nvSpPr>
          <p:spPr>
            <a:xfrm>
              <a:off x="733902" y="5107635"/>
              <a:ext cx="1383261" cy="198458"/>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3</a:t>
              </a:r>
              <a:r>
                <a:rPr lang="en-US" sz="1400" baseline="30000">
                  <a:solidFill>
                    <a:schemeClr val="tx1"/>
                  </a:solidFill>
                </a:rPr>
                <a:t>rd</a:t>
              </a:r>
              <a:r>
                <a:rPr lang="en-US" sz="1400">
                  <a:solidFill>
                    <a:schemeClr val="tx1"/>
                  </a:solidFill>
                </a:rPr>
                <a:t> generation</a:t>
              </a:r>
            </a:p>
          </p:txBody>
        </p:sp>
        <p:sp>
          <p:nvSpPr>
            <p:cNvPr id="8" name="Rectangle 7">
              <a:extLst>
                <a:ext uri="{FF2B5EF4-FFF2-40B4-BE49-F238E27FC236}">
                  <a16:creationId xmlns:a16="http://schemas.microsoft.com/office/drawing/2014/main" id="{D426ADD2-09F3-754E-86D8-8DF318AB9908}"/>
                </a:ext>
              </a:extLst>
            </p:cNvPr>
            <p:cNvSpPr/>
            <p:nvPr/>
          </p:nvSpPr>
          <p:spPr>
            <a:xfrm>
              <a:off x="727557" y="5321969"/>
              <a:ext cx="1383261" cy="198457"/>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MODIS/VIIRS</a:t>
              </a:r>
            </a:p>
          </p:txBody>
        </p:sp>
      </p:grpSp>
      <p:grpSp>
        <p:nvGrpSpPr>
          <p:cNvPr id="99" name="Group 98">
            <a:extLst>
              <a:ext uri="{FF2B5EF4-FFF2-40B4-BE49-F238E27FC236}">
                <a16:creationId xmlns:a16="http://schemas.microsoft.com/office/drawing/2014/main" id="{2B926595-9B3C-C542-B24C-DAEBB8E4442E}"/>
              </a:ext>
            </a:extLst>
          </p:cNvPr>
          <p:cNvGrpSpPr/>
          <p:nvPr/>
        </p:nvGrpSpPr>
        <p:grpSpPr>
          <a:xfrm>
            <a:off x="3537202" y="3571602"/>
            <a:ext cx="5250727" cy="3152674"/>
            <a:chOff x="-622300" y="506273"/>
            <a:chExt cx="9680954" cy="4393526"/>
          </a:xfrm>
        </p:grpSpPr>
        <p:pic>
          <p:nvPicPr>
            <p:cNvPr id="100" name="Picture 99">
              <a:extLst>
                <a:ext uri="{FF2B5EF4-FFF2-40B4-BE49-F238E27FC236}">
                  <a16:creationId xmlns:a16="http://schemas.microsoft.com/office/drawing/2014/main" id="{A40D3F06-673F-0D49-8AAD-4DDD2B6A6918}"/>
                </a:ext>
              </a:extLst>
            </p:cNvPr>
            <p:cNvPicPr>
              <a:picLocks noChangeAspect="1"/>
            </p:cNvPicPr>
            <p:nvPr/>
          </p:nvPicPr>
          <p:blipFill>
            <a:blip r:embed="rId2"/>
            <a:srcRect l="5581" t="9271" r="5781" b="10277"/>
            <a:stretch>
              <a:fillRect/>
            </a:stretch>
          </p:blipFill>
          <p:spPr>
            <a:xfrm>
              <a:off x="-622300" y="506273"/>
              <a:ext cx="9680954" cy="4393526"/>
            </a:xfrm>
            <a:prstGeom prst="rect">
              <a:avLst/>
            </a:prstGeom>
            <a:ln>
              <a:solidFill>
                <a:schemeClr val="tx1"/>
              </a:solidFill>
            </a:ln>
          </p:spPr>
        </p:pic>
        <p:sp>
          <p:nvSpPr>
            <p:cNvPr id="102" name="Rectangle 101">
              <a:extLst>
                <a:ext uri="{FF2B5EF4-FFF2-40B4-BE49-F238E27FC236}">
                  <a16:creationId xmlns:a16="http://schemas.microsoft.com/office/drawing/2014/main" id="{31452050-5664-1541-9630-64076F4B0A96}"/>
                </a:ext>
              </a:extLst>
            </p:cNvPr>
            <p:cNvSpPr/>
            <p:nvPr/>
          </p:nvSpPr>
          <p:spPr>
            <a:xfrm>
              <a:off x="-622300" y="1212850"/>
              <a:ext cx="1917700" cy="3219450"/>
            </a:xfrm>
            <a:prstGeom prst="rect">
              <a:avLst/>
            </a:prstGeom>
            <a:solidFill>
              <a:schemeClr val="accent2">
                <a:alpha val="21000"/>
              </a:schemeClr>
            </a:solidFill>
            <a:ln>
              <a:solidFill>
                <a:schemeClr val="tx1"/>
              </a:solidFill>
            </a:ln>
            <a:effectLst>
              <a:outerShdw blurRad="40000" dist="23000" dir="5400000" rotWithShape="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3" name="Rectangle 102">
              <a:extLst>
                <a:ext uri="{FF2B5EF4-FFF2-40B4-BE49-F238E27FC236}">
                  <a16:creationId xmlns:a16="http://schemas.microsoft.com/office/drawing/2014/main" id="{617B4CD9-0E15-294D-85A0-5E90DA257811}"/>
                </a:ext>
              </a:extLst>
            </p:cNvPr>
            <p:cNvSpPr/>
            <p:nvPr/>
          </p:nvSpPr>
          <p:spPr>
            <a:xfrm>
              <a:off x="1295400" y="1212850"/>
              <a:ext cx="1917700" cy="3219450"/>
            </a:xfrm>
            <a:prstGeom prst="rect">
              <a:avLst/>
            </a:prstGeom>
            <a:solidFill>
              <a:schemeClr val="accent2">
                <a:lumMod val="20000"/>
                <a:lumOff val="80000"/>
                <a:alpha val="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4" name="Rectangle 103">
              <a:extLst>
                <a:ext uri="{FF2B5EF4-FFF2-40B4-BE49-F238E27FC236}">
                  <a16:creationId xmlns:a16="http://schemas.microsoft.com/office/drawing/2014/main" id="{0E967B92-3AC5-6C4E-A92B-FE34FC9CE314}"/>
                </a:ext>
              </a:extLst>
            </p:cNvPr>
            <p:cNvSpPr/>
            <p:nvPr/>
          </p:nvSpPr>
          <p:spPr>
            <a:xfrm>
              <a:off x="3213100" y="1212850"/>
              <a:ext cx="2006600" cy="3219450"/>
            </a:xfrm>
            <a:prstGeom prst="rect">
              <a:avLst/>
            </a:prstGeom>
            <a:solidFill>
              <a:schemeClr val="accent3">
                <a:lumMod val="20000"/>
                <a:lumOff val="80000"/>
                <a:alpha val="3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5" name="Rectangle 104">
              <a:extLst>
                <a:ext uri="{FF2B5EF4-FFF2-40B4-BE49-F238E27FC236}">
                  <a16:creationId xmlns:a16="http://schemas.microsoft.com/office/drawing/2014/main" id="{0BCEC915-13F6-FF49-ABF3-183F47402D8C}"/>
                </a:ext>
              </a:extLst>
            </p:cNvPr>
            <p:cNvSpPr/>
            <p:nvPr/>
          </p:nvSpPr>
          <p:spPr>
            <a:xfrm>
              <a:off x="5219700" y="1212850"/>
              <a:ext cx="1771362" cy="3219450"/>
            </a:xfrm>
            <a:prstGeom prst="rect">
              <a:avLst/>
            </a:prstGeom>
            <a:solidFill>
              <a:schemeClr val="accent2">
                <a:alpha val="37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6" name="Rectangle 105">
              <a:extLst>
                <a:ext uri="{FF2B5EF4-FFF2-40B4-BE49-F238E27FC236}">
                  <a16:creationId xmlns:a16="http://schemas.microsoft.com/office/drawing/2014/main" id="{B1C1839B-F221-D346-9176-FF79F45A32D7}"/>
                </a:ext>
              </a:extLst>
            </p:cNvPr>
            <p:cNvSpPr/>
            <p:nvPr/>
          </p:nvSpPr>
          <p:spPr>
            <a:xfrm>
              <a:off x="6991062" y="1212850"/>
              <a:ext cx="2067592" cy="3219450"/>
            </a:xfrm>
            <a:prstGeom prst="rect">
              <a:avLst/>
            </a:prstGeom>
            <a:solidFill>
              <a:schemeClr val="accent6">
                <a:lumMod val="20000"/>
                <a:lumOff val="80000"/>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98" name="Table 97">
            <a:extLst>
              <a:ext uri="{FF2B5EF4-FFF2-40B4-BE49-F238E27FC236}">
                <a16:creationId xmlns:a16="http://schemas.microsoft.com/office/drawing/2014/main" id="{A19D6E29-9A64-D349-9E9C-0FA8EC1DD10A}"/>
              </a:ext>
            </a:extLst>
          </p:cNvPr>
          <p:cNvGraphicFramePr>
            <a:graphicFrameLocks noGrp="1"/>
          </p:cNvGraphicFramePr>
          <p:nvPr>
            <p:extLst>
              <p:ext uri="{D42A27DB-BD31-4B8C-83A1-F6EECF244321}">
                <p14:modId xmlns:p14="http://schemas.microsoft.com/office/powerpoint/2010/main" val="2175496041"/>
              </p:ext>
            </p:extLst>
          </p:nvPr>
        </p:nvGraphicFramePr>
        <p:xfrm>
          <a:off x="2248594" y="812527"/>
          <a:ext cx="8035925" cy="2333630"/>
        </p:xfrm>
        <a:graphic>
          <a:graphicData uri="http://schemas.openxmlformats.org/drawingml/2006/table">
            <a:tbl>
              <a:tblPr/>
              <a:tblGrid>
                <a:gridCol w="320675">
                  <a:extLst>
                    <a:ext uri="{9D8B030D-6E8A-4147-A177-3AD203B41FA5}">
                      <a16:colId xmlns:a16="http://schemas.microsoft.com/office/drawing/2014/main" val="20000"/>
                    </a:ext>
                  </a:extLst>
                </a:gridCol>
                <a:gridCol w="322262">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2263">
                  <a:extLst>
                    <a:ext uri="{9D8B030D-6E8A-4147-A177-3AD203B41FA5}">
                      <a16:colId xmlns:a16="http://schemas.microsoft.com/office/drawing/2014/main" val="20003"/>
                    </a:ext>
                  </a:extLst>
                </a:gridCol>
                <a:gridCol w="320675">
                  <a:extLst>
                    <a:ext uri="{9D8B030D-6E8A-4147-A177-3AD203B41FA5}">
                      <a16:colId xmlns:a16="http://schemas.microsoft.com/office/drawing/2014/main" val="20004"/>
                    </a:ext>
                  </a:extLst>
                </a:gridCol>
                <a:gridCol w="322262">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2263">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2262">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2263">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2262">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322263">
                  <a:extLst>
                    <a:ext uri="{9D8B030D-6E8A-4147-A177-3AD203B41FA5}">
                      <a16:colId xmlns:a16="http://schemas.microsoft.com/office/drawing/2014/main" val="20015"/>
                    </a:ext>
                  </a:extLst>
                </a:gridCol>
                <a:gridCol w="320675">
                  <a:extLst>
                    <a:ext uri="{9D8B030D-6E8A-4147-A177-3AD203B41FA5}">
                      <a16:colId xmlns:a16="http://schemas.microsoft.com/office/drawing/2014/main" val="20016"/>
                    </a:ext>
                  </a:extLst>
                </a:gridCol>
                <a:gridCol w="322262">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2263">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322262">
                  <a:extLst>
                    <a:ext uri="{9D8B030D-6E8A-4147-A177-3AD203B41FA5}">
                      <a16:colId xmlns:a16="http://schemas.microsoft.com/office/drawing/2014/main" val="20021"/>
                    </a:ext>
                  </a:extLst>
                </a:gridCol>
                <a:gridCol w="323850">
                  <a:extLst>
                    <a:ext uri="{9D8B030D-6E8A-4147-A177-3AD203B41FA5}">
                      <a16:colId xmlns:a16="http://schemas.microsoft.com/office/drawing/2014/main" val="20022"/>
                    </a:ext>
                  </a:extLst>
                </a:gridCol>
                <a:gridCol w="319088">
                  <a:extLst>
                    <a:ext uri="{9D8B030D-6E8A-4147-A177-3AD203B41FA5}">
                      <a16:colId xmlns:a16="http://schemas.microsoft.com/office/drawing/2014/main" val="20023"/>
                    </a:ext>
                  </a:extLst>
                </a:gridCol>
                <a:gridCol w="320675">
                  <a:extLst>
                    <a:ext uri="{9D8B030D-6E8A-4147-A177-3AD203B41FA5}">
                      <a16:colId xmlns:a16="http://schemas.microsoft.com/office/drawing/2014/main" val="20024"/>
                    </a:ext>
                  </a:extLst>
                </a:gridCol>
              </a:tblGrid>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grpSp>
        <p:nvGrpSpPr>
          <p:cNvPr id="126" name="Group 125">
            <a:extLst>
              <a:ext uri="{FF2B5EF4-FFF2-40B4-BE49-F238E27FC236}">
                <a16:creationId xmlns:a16="http://schemas.microsoft.com/office/drawing/2014/main" id="{6C688CFE-A738-5F4F-A8C8-6FE3D8166719}"/>
              </a:ext>
            </a:extLst>
          </p:cNvPr>
          <p:cNvGrpSpPr/>
          <p:nvPr/>
        </p:nvGrpSpPr>
        <p:grpSpPr>
          <a:xfrm>
            <a:off x="1630109" y="696639"/>
            <a:ext cx="8636947" cy="2981325"/>
            <a:chOff x="170503" y="1160282"/>
            <a:chExt cx="8636947" cy="2981325"/>
          </a:xfrm>
        </p:grpSpPr>
        <p:sp>
          <p:nvSpPr>
            <p:cNvPr id="143" name="TextBox 104">
              <a:extLst>
                <a:ext uri="{FF2B5EF4-FFF2-40B4-BE49-F238E27FC236}">
                  <a16:creationId xmlns:a16="http://schemas.microsoft.com/office/drawing/2014/main" id="{B36EEE76-B03B-9C42-A5B8-F16724687DF8}"/>
                </a:ext>
              </a:extLst>
            </p:cNvPr>
            <p:cNvSpPr txBox="1">
              <a:spLocks noChangeArrowheads="1"/>
            </p:cNvSpPr>
            <p:nvPr/>
          </p:nvSpPr>
          <p:spPr bwMode="auto">
            <a:xfrm>
              <a:off x="170503" y="3125609"/>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-135°</a:t>
              </a:r>
            </a:p>
          </p:txBody>
        </p:sp>
        <p:sp>
          <p:nvSpPr>
            <p:cNvPr id="144" name="TextBox 105">
              <a:extLst>
                <a:ext uri="{FF2B5EF4-FFF2-40B4-BE49-F238E27FC236}">
                  <a16:creationId xmlns:a16="http://schemas.microsoft.com/office/drawing/2014/main" id="{CFF78AAF-60D9-AF45-ABE1-26B8261C8536}"/>
                </a:ext>
              </a:extLst>
            </p:cNvPr>
            <p:cNvSpPr txBox="1">
              <a:spLocks noChangeArrowheads="1"/>
            </p:cNvSpPr>
            <p:nvPr/>
          </p:nvSpPr>
          <p:spPr bwMode="auto">
            <a:xfrm>
              <a:off x="222250" y="3352621"/>
              <a:ext cx="66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-75°</a:t>
              </a:r>
            </a:p>
          </p:txBody>
        </p:sp>
        <p:grpSp>
          <p:nvGrpSpPr>
            <p:cNvPr id="145" name="Group 144">
              <a:extLst>
                <a:ext uri="{FF2B5EF4-FFF2-40B4-BE49-F238E27FC236}">
                  <a16:creationId xmlns:a16="http://schemas.microsoft.com/office/drawing/2014/main" id="{06146AFD-E839-F247-82A8-C5BE6B0CDAE9}"/>
                </a:ext>
              </a:extLst>
            </p:cNvPr>
            <p:cNvGrpSpPr/>
            <p:nvPr/>
          </p:nvGrpSpPr>
          <p:grpSpPr>
            <a:xfrm>
              <a:off x="796925" y="3644721"/>
              <a:ext cx="8010525" cy="398463"/>
              <a:chOff x="796925" y="3657600"/>
              <a:chExt cx="8010525" cy="398463"/>
            </a:xfrm>
          </p:grpSpPr>
          <p:cxnSp>
            <p:nvCxnSpPr>
              <p:cNvPr id="213" name="Straight Connector 212">
                <a:extLst>
                  <a:ext uri="{FF2B5EF4-FFF2-40B4-BE49-F238E27FC236}">
                    <a16:creationId xmlns:a16="http://schemas.microsoft.com/office/drawing/2014/main" id="{C8B903E2-C752-DC4A-AB8E-AE7197A38E28}"/>
                  </a:ext>
                </a:extLst>
              </p:cNvPr>
              <p:cNvCxnSpPr/>
              <p:nvPr/>
            </p:nvCxnSpPr>
            <p:spPr bwMode="auto">
              <a:xfrm>
                <a:off x="796925" y="3665538"/>
                <a:ext cx="8010525" cy="222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6DC0C4BA-D8AB-B640-8A48-CF22F0F1E9AE}"/>
                  </a:ext>
                </a:extLst>
              </p:cNvPr>
              <p:cNvCxnSpPr/>
              <p:nvPr/>
            </p:nvCxnSpPr>
            <p:spPr bwMode="auto">
              <a:xfrm flipV="1">
                <a:off x="801688" y="365760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4EA422B4-999D-A745-9AF6-C6D095F6B94B}"/>
                  </a:ext>
                </a:extLst>
              </p:cNvPr>
              <p:cNvCxnSpPr/>
              <p:nvPr/>
            </p:nvCxnSpPr>
            <p:spPr bwMode="auto">
              <a:xfrm flipV="1">
                <a:off x="1441450"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8ED591E5-984B-2F4B-8111-CDA48D7B5914}"/>
                  </a:ext>
                </a:extLst>
              </p:cNvPr>
              <p:cNvCxnSpPr/>
              <p:nvPr/>
            </p:nvCxnSpPr>
            <p:spPr bwMode="auto">
              <a:xfrm flipV="1">
                <a:off x="2087563"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A5D20B81-FD06-3045-AF02-29E023913F72}"/>
                  </a:ext>
                </a:extLst>
              </p:cNvPr>
              <p:cNvCxnSpPr/>
              <p:nvPr/>
            </p:nvCxnSpPr>
            <p:spPr bwMode="auto">
              <a:xfrm flipV="1">
                <a:off x="2720975"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29045EC2-D611-2C42-AB2E-4D9C97F04238}"/>
                  </a:ext>
                </a:extLst>
              </p:cNvPr>
              <p:cNvCxnSpPr/>
              <p:nvPr/>
            </p:nvCxnSpPr>
            <p:spPr bwMode="auto">
              <a:xfrm flipV="1">
                <a:off x="3355975"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84593F92-31AF-ED4C-AFD8-A9D4174137E1}"/>
                  </a:ext>
                </a:extLst>
              </p:cNvPr>
              <p:cNvCxnSpPr/>
              <p:nvPr/>
            </p:nvCxnSpPr>
            <p:spPr bwMode="auto">
              <a:xfrm flipV="1">
                <a:off x="3998913"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F96195BE-1638-C04A-8C0E-C0E529429AF4}"/>
                  </a:ext>
                </a:extLst>
              </p:cNvPr>
              <p:cNvCxnSpPr/>
              <p:nvPr/>
            </p:nvCxnSpPr>
            <p:spPr bwMode="auto">
              <a:xfrm flipV="1">
                <a:off x="4641850"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83783716-E6FE-6E4C-82CD-6F5464702894}"/>
                  </a:ext>
                </a:extLst>
              </p:cNvPr>
              <p:cNvCxnSpPr/>
              <p:nvPr/>
            </p:nvCxnSpPr>
            <p:spPr bwMode="auto">
              <a:xfrm flipV="1">
                <a:off x="5284788" y="36766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F1DC65A6-152C-CA47-94B9-AE1736699100}"/>
                  </a:ext>
                </a:extLst>
              </p:cNvPr>
              <p:cNvCxnSpPr/>
              <p:nvPr/>
            </p:nvCxnSpPr>
            <p:spPr bwMode="auto">
              <a:xfrm flipV="1">
                <a:off x="591978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93F4F4AD-6971-1F45-9066-0A2DA16B64F2}"/>
                  </a:ext>
                </a:extLst>
              </p:cNvPr>
              <p:cNvCxnSpPr/>
              <p:nvPr/>
            </p:nvCxnSpPr>
            <p:spPr bwMode="auto">
              <a:xfrm flipV="1">
                <a:off x="655478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E929934F-0A73-184B-A0DC-B782398CC746}"/>
                  </a:ext>
                </a:extLst>
              </p:cNvPr>
              <p:cNvCxnSpPr/>
              <p:nvPr/>
            </p:nvCxnSpPr>
            <p:spPr bwMode="auto">
              <a:xfrm flipV="1">
                <a:off x="719613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CECF33AC-871B-0841-9B11-8AB21AE6181A}"/>
                  </a:ext>
                </a:extLst>
              </p:cNvPr>
              <p:cNvCxnSpPr/>
              <p:nvPr/>
            </p:nvCxnSpPr>
            <p:spPr bwMode="auto">
              <a:xfrm flipV="1">
                <a:off x="7843838" y="369411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BE24BE3A-2714-2844-8672-0C95A22F4251}"/>
                  </a:ext>
                </a:extLst>
              </p:cNvPr>
              <p:cNvCxnSpPr/>
              <p:nvPr/>
            </p:nvCxnSpPr>
            <p:spPr bwMode="auto">
              <a:xfrm flipV="1">
                <a:off x="8478838" y="37020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E57E1D7C-0054-6846-8F45-FB6725D9CF7B}"/>
                  </a:ext>
                </a:extLst>
              </p:cNvPr>
              <p:cNvCxnSpPr/>
              <p:nvPr/>
            </p:nvCxnSpPr>
            <p:spPr bwMode="auto">
              <a:xfrm flipV="1">
                <a:off x="8794750" y="37020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8" name="TextBox 142">
                <a:extLst>
                  <a:ext uri="{FF2B5EF4-FFF2-40B4-BE49-F238E27FC236}">
                    <a16:creationId xmlns:a16="http://schemas.microsoft.com/office/drawing/2014/main" id="{DB1C3A4C-A4EE-9649-B579-DDBF57F047FD}"/>
                  </a:ext>
                </a:extLst>
              </p:cNvPr>
              <p:cNvSpPr txBox="1">
                <a:spLocks noChangeArrowheads="1"/>
              </p:cNvSpPr>
              <p:nvPr/>
            </p:nvSpPr>
            <p:spPr bwMode="auto">
              <a:xfrm>
                <a:off x="5614988" y="3735388"/>
                <a:ext cx="58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2016</a:t>
                </a:r>
              </a:p>
            </p:txBody>
          </p:sp>
          <p:sp>
            <p:nvSpPr>
              <p:cNvPr id="229" name="TextBox 143">
                <a:extLst>
                  <a:ext uri="{FF2B5EF4-FFF2-40B4-BE49-F238E27FC236}">
                    <a16:creationId xmlns:a16="http://schemas.microsoft.com/office/drawing/2014/main" id="{8A1C5BFC-8C2C-9B43-9315-5D22F8D1B3EC}"/>
                  </a:ext>
                </a:extLst>
              </p:cNvPr>
              <p:cNvSpPr txBox="1">
                <a:spLocks noChangeArrowheads="1"/>
              </p:cNvSpPr>
              <p:nvPr/>
            </p:nvSpPr>
            <p:spPr bwMode="auto">
              <a:xfrm>
                <a:off x="6245225" y="3736975"/>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2018</a:t>
                </a:r>
              </a:p>
            </p:txBody>
          </p:sp>
          <p:sp>
            <p:nvSpPr>
              <p:cNvPr id="230" name="TextBox 144">
                <a:extLst>
                  <a:ext uri="{FF2B5EF4-FFF2-40B4-BE49-F238E27FC236}">
                    <a16:creationId xmlns:a16="http://schemas.microsoft.com/office/drawing/2014/main" id="{7B2E6776-6BB2-844F-88A2-90D8AC38E12F}"/>
                  </a:ext>
                </a:extLst>
              </p:cNvPr>
              <p:cNvSpPr txBox="1">
                <a:spLocks noChangeArrowheads="1"/>
              </p:cNvSpPr>
              <p:nvPr/>
            </p:nvSpPr>
            <p:spPr bwMode="auto">
              <a:xfrm>
                <a:off x="6886575" y="37353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2020</a:t>
                </a:r>
              </a:p>
            </p:txBody>
          </p:sp>
          <p:sp>
            <p:nvSpPr>
              <p:cNvPr id="231" name="TextBox 145">
                <a:extLst>
                  <a:ext uri="{FF2B5EF4-FFF2-40B4-BE49-F238E27FC236}">
                    <a16:creationId xmlns:a16="http://schemas.microsoft.com/office/drawing/2014/main" id="{9720EE79-23F7-4743-8AB2-257171373371}"/>
                  </a:ext>
                </a:extLst>
              </p:cNvPr>
              <p:cNvSpPr txBox="1">
                <a:spLocks noChangeArrowheads="1"/>
              </p:cNvSpPr>
              <p:nvPr/>
            </p:nvSpPr>
            <p:spPr bwMode="auto">
              <a:xfrm>
                <a:off x="7534275" y="3740150"/>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2022</a:t>
                </a:r>
              </a:p>
            </p:txBody>
          </p:sp>
          <p:sp>
            <p:nvSpPr>
              <p:cNvPr id="232" name="TextBox 146">
                <a:extLst>
                  <a:ext uri="{FF2B5EF4-FFF2-40B4-BE49-F238E27FC236}">
                    <a16:creationId xmlns:a16="http://schemas.microsoft.com/office/drawing/2014/main" id="{181313E0-2DAF-5949-8A31-4FCD2E7E10E5}"/>
                  </a:ext>
                </a:extLst>
              </p:cNvPr>
              <p:cNvSpPr txBox="1">
                <a:spLocks noChangeArrowheads="1"/>
              </p:cNvSpPr>
              <p:nvPr/>
            </p:nvSpPr>
            <p:spPr bwMode="auto">
              <a:xfrm>
                <a:off x="8169275" y="37480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2024</a:t>
                </a:r>
              </a:p>
            </p:txBody>
          </p:sp>
          <p:cxnSp>
            <p:nvCxnSpPr>
              <p:cNvPr id="233" name="Straight Connector 232">
                <a:extLst>
                  <a:ext uri="{FF2B5EF4-FFF2-40B4-BE49-F238E27FC236}">
                    <a16:creationId xmlns:a16="http://schemas.microsoft.com/office/drawing/2014/main" id="{F7D96BF4-EFD5-1D44-9ED9-7D8DBD9135F9}"/>
                  </a:ext>
                </a:extLst>
              </p:cNvPr>
              <p:cNvCxnSpPr/>
              <p:nvPr/>
            </p:nvCxnSpPr>
            <p:spPr bwMode="auto">
              <a:xfrm flipV="1">
                <a:off x="5589588" y="3694113"/>
                <a:ext cx="0" cy="68262"/>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F9F27695-9B51-3741-91F9-17B987B2D439}"/>
                  </a:ext>
                </a:extLst>
              </p:cNvPr>
              <p:cNvCxnSpPr/>
              <p:nvPr/>
            </p:nvCxnSpPr>
            <p:spPr bwMode="auto">
              <a:xfrm flipV="1">
                <a:off x="6237288" y="3711575"/>
                <a:ext cx="0" cy="66675"/>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A00CF80D-D844-8843-885F-5089B7C79766}"/>
                  </a:ext>
                </a:extLst>
              </p:cNvPr>
              <p:cNvCxnSpPr/>
              <p:nvPr/>
            </p:nvCxnSpPr>
            <p:spPr bwMode="auto">
              <a:xfrm flipV="1">
                <a:off x="6877050" y="3702050"/>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0160F333-0F06-1F4C-9001-940AFDC2C5C0}"/>
                  </a:ext>
                </a:extLst>
              </p:cNvPr>
              <p:cNvCxnSpPr/>
              <p:nvPr/>
            </p:nvCxnSpPr>
            <p:spPr bwMode="auto">
              <a:xfrm flipV="1">
                <a:off x="7519988" y="3702050"/>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DB25768E-4C1A-174E-B00D-8C42C0EB9842}"/>
                  </a:ext>
                </a:extLst>
              </p:cNvPr>
              <p:cNvCxnSpPr/>
              <p:nvPr/>
            </p:nvCxnSpPr>
            <p:spPr bwMode="auto">
              <a:xfrm flipV="1">
                <a:off x="8167688" y="3694113"/>
                <a:ext cx="0" cy="66675"/>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46" name="Rectangle 145">
              <a:extLst>
                <a:ext uri="{FF2B5EF4-FFF2-40B4-BE49-F238E27FC236}">
                  <a16:creationId xmlns:a16="http://schemas.microsoft.com/office/drawing/2014/main" id="{E2792679-52CA-A147-A58D-5FCB1F46E500}"/>
                </a:ext>
              </a:extLst>
            </p:cNvPr>
            <p:cNvSpPr/>
            <p:nvPr/>
          </p:nvSpPr>
          <p:spPr>
            <a:xfrm>
              <a:off x="3170238" y="2447744"/>
              <a:ext cx="18288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Met-9</a:t>
              </a:r>
            </a:p>
          </p:txBody>
        </p:sp>
        <p:sp>
          <p:nvSpPr>
            <p:cNvPr id="147" name="TextBox 101">
              <a:extLst>
                <a:ext uri="{FF2B5EF4-FFF2-40B4-BE49-F238E27FC236}">
                  <a16:creationId xmlns:a16="http://schemas.microsoft.com/office/drawing/2014/main" id="{218FBA86-5B03-9247-8D77-C7CC9786623F}"/>
                </a:ext>
              </a:extLst>
            </p:cNvPr>
            <p:cNvSpPr txBox="1">
              <a:spLocks noChangeArrowheads="1"/>
            </p:cNvSpPr>
            <p:nvPr/>
          </p:nvSpPr>
          <p:spPr bwMode="auto">
            <a:xfrm>
              <a:off x="387311" y="2376307"/>
              <a:ext cx="4635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0°</a:t>
              </a:r>
            </a:p>
          </p:txBody>
        </p:sp>
        <p:sp>
          <p:nvSpPr>
            <p:cNvPr id="165" name="TextBox 102">
              <a:extLst>
                <a:ext uri="{FF2B5EF4-FFF2-40B4-BE49-F238E27FC236}">
                  <a16:creationId xmlns:a16="http://schemas.microsoft.com/office/drawing/2014/main" id="{C2D8FF68-5A64-1C4A-B31D-5744D5A95C6D}"/>
                </a:ext>
              </a:extLst>
            </p:cNvPr>
            <p:cNvSpPr txBox="1">
              <a:spLocks noChangeArrowheads="1"/>
            </p:cNvSpPr>
            <p:nvPr/>
          </p:nvSpPr>
          <p:spPr bwMode="auto">
            <a:xfrm>
              <a:off x="295863" y="2666819"/>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60°</a:t>
              </a:r>
            </a:p>
          </p:txBody>
        </p:sp>
        <p:sp>
          <p:nvSpPr>
            <p:cNvPr id="166" name="TextBox 103">
              <a:extLst>
                <a:ext uri="{FF2B5EF4-FFF2-40B4-BE49-F238E27FC236}">
                  <a16:creationId xmlns:a16="http://schemas.microsoft.com/office/drawing/2014/main" id="{9CE1FEF1-1350-644B-89EF-636A665F5EAE}"/>
                </a:ext>
              </a:extLst>
            </p:cNvPr>
            <p:cNvSpPr txBox="1">
              <a:spLocks noChangeArrowheads="1"/>
            </p:cNvSpPr>
            <p:nvPr/>
          </p:nvSpPr>
          <p:spPr bwMode="auto">
            <a:xfrm>
              <a:off x="221876" y="2879544"/>
              <a:ext cx="662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140°</a:t>
              </a:r>
            </a:p>
          </p:txBody>
        </p:sp>
        <p:sp>
          <p:nvSpPr>
            <p:cNvPr id="167" name="Rectangle 166">
              <a:extLst>
                <a:ext uri="{FF2B5EF4-FFF2-40B4-BE49-F238E27FC236}">
                  <a16:creationId xmlns:a16="http://schemas.microsoft.com/office/drawing/2014/main" id="{DCF4A140-8E90-F042-9D50-DBBA08CEEF21}"/>
                </a:ext>
              </a:extLst>
            </p:cNvPr>
            <p:cNvSpPr/>
            <p:nvPr/>
          </p:nvSpPr>
          <p:spPr>
            <a:xfrm>
              <a:off x="801688" y="2439807"/>
              <a:ext cx="1374775" cy="198437"/>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Met-7</a:t>
              </a:r>
            </a:p>
          </p:txBody>
        </p:sp>
        <p:sp>
          <p:nvSpPr>
            <p:cNvPr id="168" name="Rectangle 167">
              <a:extLst>
                <a:ext uri="{FF2B5EF4-FFF2-40B4-BE49-F238E27FC236}">
                  <a16:creationId xmlns:a16="http://schemas.microsoft.com/office/drawing/2014/main" id="{182B6317-464F-E249-9CAC-28CAE5579895}"/>
                </a:ext>
              </a:extLst>
            </p:cNvPr>
            <p:cNvSpPr/>
            <p:nvPr/>
          </p:nvSpPr>
          <p:spPr>
            <a:xfrm>
              <a:off x="2197100" y="2446157"/>
              <a:ext cx="957263" cy="19843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Met-8</a:t>
              </a:r>
            </a:p>
          </p:txBody>
        </p:sp>
        <p:sp>
          <p:nvSpPr>
            <p:cNvPr id="170" name="Rectangle 169">
              <a:extLst>
                <a:ext uri="{FF2B5EF4-FFF2-40B4-BE49-F238E27FC236}">
                  <a16:creationId xmlns:a16="http://schemas.microsoft.com/office/drawing/2014/main" id="{C0E4FEBB-71FF-E74E-B7F7-4E50DA62EA83}"/>
                </a:ext>
              </a:extLst>
            </p:cNvPr>
            <p:cNvSpPr/>
            <p:nvPr/>
          </p:nvSpPr>
          <p:spPr>
            <a:xfrm>
              <a:off x="801688" y="2695394"/>
              <a:ext cx="1957387" cy="198438"/>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Met-5 (63°)</a:t>
              </a:r>
            </a:p>
          </p:txBody>
        </p:sp>
        <p:sp>
          <p:nvSpPr>
            <p:cNvPr id="171" name="Rectangle 170">
              <a:extLst>
                <a:ext uri="{FF2B5EF4-FFF2-40B4-BE49-F238E27FC236}">
                  <a16:creationId xmlns:a16="http://schemas.microsoft.com/office/drawing/2014/main" id="{D826D4DB-7564-4F42-ADAA-36C9447DDAFE}"/>
                </a:ext>
              </a:extLst>
            </p:cNvPr>
            <p:cNvSpPr/>
            <p:nvPr/>
          </p:nvSpPr>
          <p:spPr>
            <a:xfrm>
              <a:off x="808038" y="2923994"/>
              <a:ext cx="1054100" cy="176213"/>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GMS-5</a:t>
              </a:r>
            </a:p>
          </p:txBody>
        </p:sp>
        <p:sp>
          <p:nvSpPr>
            <p:cNvPr id="172" name="Rectangle 171">
              <a:extLst>
                <a:ext uri="{FF2B5EF4-FFF2-40B4-BE49-F238E27FC236}">
                  <a16:creationId xmlns:a16="http://schemas.microsoft.com/office/drawing/2014/main" id="{EFE42C76-740E-EB42-A2C0-1FFC47930B0F}"/>
                </a:ext>
              </a:extLst>
            </p:cNvPr>
            <p:cNvSpPr/>
            <p:nvPr/>
          </p:nvSpPr>
          <p:spPr>
            <a:xfrm>
              <a:off x="1852613" y="2925582"/>
              <a:ext cx="731837" cy="174625"/>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000"/>
                <a:t>G-9 160</a:t>
              </a:r>
            </a:p>
          </p:txBody>
        </p:sp>
        <p:sp>
          <p:nvSpPr>
            <p:cNvPr id="173" name="Rectangle 172">
              <a:extLst>
                <a:ext uri="{FF2B5EF4-FFF2-40B4-BE49-F238E27FC236}">
                  <a16:creationId xmlns:a16="http://schemas.microsoft.com/office/drawing/2014/main" id="{ED8E6463-4EE3-A749-8520-307AE0BAEFBA}"/>
                </a:ext>
              </a:extLst>
            </p:cNvPr>
            <p:cNvSpPr/>
            <p:nvPr/>
          </p:nvSpPr>
          <p:spPr>
            <a:xfrm>
              <a:off x="808038" y="3136719"/>
              <a:ext cx="20828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GOES-10</a:t>
              </a:r>
            </a:p>
          </p:txBody>
        </p:sp>
        <p:sp>
          <p:nvSpPr>
            <p:cNvPr id="174" name="Rectangle 173">
              <a:extLst>
                <a:ext uri="{FF2B5EF4-FFF2-40B4-BE49-F238E27FC236}">
                  <a16:creationId xmlns:a16="http://schemas.microsoft.com/office/drawing/2014/main" id="{C65A1639-0AD7-2240-BA00-85E71864D588}"/>
                </a:ext>
              </a:extLst>
            </p:cNvPr>
            <p:cNvSpPr/>
            <p:nvPr/>
          </p:nvSpPr>
          <p:spPr>
            <a:xfrm>
              <a:off x="801688" y="3378019"/>
              <a:ext cx="10922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GOES-8</a:t>
              </a:r>
            </a:p>
          </p:txBody>
        </p:sp>
        <p:sp>
          <p:nvSpPr>
            <p:cNvPr id="175" name="Rectangle 174">
              <a:extLst>
                <a:ext uri="{FF2B5EF4-FFF2-40B4-BE49-F238E27FC236}">
                  <a16:creationId xmlns:a16="http://schemas.microsoft.com/office/drawing/2014/main" id="{E94F787A-8BE1-F944-9BA3-ADD8C152596D}"/>
                </a:ext>
              </a:extLst>
            </p:cNvPr>
            <p:cNvSpPr/>
            <p:nvPr/>
          </p:nvSpPr>
          <p:spPr>
            <a:xfrm>
              <a:off x="1917700" y="3378019"/>
              <a:ext cx="2147888"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GOES-12</a:t>
              </a:r>
            </a:p>
          </p:txBody>
        </p:sp>
        <p:sp>
          <p:nvSpPr>
            <p:cNvPr id="176" name="Rectangle 175">
              <a:extLst>
                <a:ext uri="{FF2B5EF4-FFF2-40B4-BE49-F238E27FC236}">
                  <a16:creationId xmlns:a16="http://schemas.microsoft.com/office/drawing/2014/main" id="{D6DD5068-986F-1343-8689-B6FD76838183}"/>
                </a:ext>
              </a:extLst>
            </p:cNvPr>
            <p:cNvSpPr/>
            <p:nvPr/>
          </p:nvSpPr>
          <p:spPr>
            <a:xfrm>
              <a:off x="4618038" y="3148255"/>
              <a:ext cx="2578100" cy="22659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GOES-15</a:t>
              </a:r>
            </a:p>
          </p:txBody>
        </p:sp>
        <p:sp>
          <p:nvSpPr>
            <p:cNvPr id="177" name="Rectangle 176">
              <a:extLst>
                <a:ext uri="{FF2B5EF4-FFF2-40B4-BE49-F238E27FC236}">
                  <a16:creationId xmlns:a16="http://schemas.microsoft.com/office/drawing/2014/main" id="{47767A8A-BD51-7345-8104-0E09722FA24B}"/>
                </a:ext>
              </a:extLst>
            </p:cNvPr>
            <p:cNvSpPr/>
            <p:nvPr/>
          </p:nvSpPr>
          <p:spPr>
            <a:xfrm>
              <a:off x="2782888" y="2695394"/>
              <a:ext cx="3527425" cy="212726"/>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Met-7 (57°)</a:t>
              </a:r>
            </a:p>
          </p:txBody>
        </p:sp>
        <p:sp>
          <p:nvSpPr>
            <p:cNvPr id="178" name="Rectangle 177">
              <a:extLst>
                <a:ext uri="{FF2B5EF4-FFF2-40B4-BE49-F238E27FC236}">
                  <a16:creationId xmlns:a16="http://schemas.microsoft.com/office/drawing/2014/main" id="{4E6433EA-E723-A042-A4C9-97E7C3A50E4D}"/>
                </a:ext>
              </a:extLst>
            </p:cNvPr>
            <p:cNvSpPr/>
            <p:nvPr/>
          </p:nvSpPr>
          <p:spPr>
            <a:xfrm>
              <a:off x="2908300" y="3153546"/>
              <a:ext cx="1684338" cy="18955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GOES-11</a:t>
              </a:r>
            </a:p>
          </p:txBody>
        </p:sp>
        <p:sp>
          <p:nvSpPr>
            <p:cNvPr id="179" name="Rectangle 178">
              <a:extLst>
                <a:ext uri="{FF2B5EF4-FFF2-40B4-BE49-F238E27FC236}">
                  <a16:creationId xmlns:a16="http://schemas.microsoft.com/office/drawing/2014/main" id="{9FC76895-5F13-3943-91BA-4BCD6A9655E4}"/>
                </a:ext>
              </a:extLst>
            </p:cNvPr>
            <p:cNvSpPr/>
            <p:nvPr/>
          </p:nvSpPr>
          <p:spPr>
            <a:xfrm>
              <a:off x="4090988" y="3409769"/>
              <a:ext cx="2446337" cy="177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GOES-13</a:t>
              </a:r>
            </a:p>
          </p:txBody>
        </p:sp>
        <p:sp>
          <p:nvSpPr>
            <p:cNvPr id="180" name="Rectangle 179">
              <a:extLst>
                <a:ext uri="{FF2B5EF4-FFF2-40B4-BE49-F238E27FC236}">
                  <a16:creationId xmlns:a16="http://schemas.microsoft.com/office/drawing/2014/main" id="{7D3A423B-2310-6C48-BABC-CAB3E5DAADC1}"/>
                </a:ext>
              </a:extLst>
            </p:cNvPr>
            <p:cNvSpPr/>
            <p:nvPr/>
          </p:nvSpPr>
          <p:spPr>
            <a:xfrm>
              <a:off x="2603500" y="2929603"/>
              <a:ext cx="1582738" cy="18415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MTSAT-1R</a:t>
              </a:r>
            </a:p>
          </p:txBody>
        </p:sp>
        <p:sp>
          <p:nvSpPr>
            <p:cNvPr id="181" name="Rectangle 180">
              <a:extLst>
                <a:ext uri="{FF2B5EF4-FFF2-40B4-BE49-F238E27FC236}">
                  <a16:creationId xmlns:a16="http://schemas.microsoft.com/office/drawing/2014/main" id="{F63A9B9E-4E7A-134E-8170-52C943EB22E2}"/>
                </a:ext>
              </a:extLst>
            </p:cNvPr>
            <p:cNvSpPr/>
            <p:nvPr/>
          </p:nvSpPr>
          <p:spPr>
            <a:xfrm>
              <a:off x="4205288" y="2925581"/>
              <a:ext cx="1609725" cy="19430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MTSAT-2 (145°)</a:t>
              </a:r>
            </a:p>
          </p:txBody>
        </p:sp>
        <p:sp>
          <p:nvSpPr>
            <p:cNvPr id="182" name="Rectangle 181">
              <a:extLst>
                <a:ext uri="{FF2B5EF4-FFF2-40B4-BE49-F238E27FC236}">
                  <a16:creationId xmlns:a16="http://schemas.microsoft.com/office/drawing/2014/main" id="{54E1B947-885E-134F-AEB7-58268606F6A8}"/>
                </a:ext>
              </a:extLst>
            </p:cNvPr>
            <p:cNvSpPr/>
            <p:nvPr/>
          </p:nvSpPr>
          <p:spPr>
            <a:xfrm>
              <a:off x="5815012" y="2929498"/>
              <a:ext cx="2352675" cy="209658"/>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Himawari-8</a:t>
              </a:r>
            </a:p>
          </p:txBody>
        </p:sp>
        <p:grpSp>
          <p:nvGrpSpPr>
            <p:cNvPr id="183" name="Group 182">
              <a:extLst>
                <a:ext uri="{FF2B5EF4-FFF2-40B4-BE49-F238E27FC236}">
                  <a16:creationId xmlns:a16="http://schemas.microsoft.com/office/drawing/2014/main" id="{9B81556F-2A07-674E-AF73-9DFA8E121ADE}"/>
                </a:ext>
              </a:extLst>
            </p:cNvPr>
            <p:cNvGrpSpPr/>
            <p:nvPr/>
          </p:nvGrpSpPr>
          <p:grpSpPr>
            <a:xfrm>
              <a:off x="476250" y="3705044"/>
              <a:ext cx="5084763" cy="317500"/>
              <a:chOff x="476250" y="3717925"/>
              <a:chExt cx="5084763" cy="317500"/>
            </a:xfrm>
          </p:grpSpPr>
          <p:sp>
            <p:nvSpPr>
              <p:cNvPr id="205" name="TextBox 92">
                <a:extLst>
                  <a:ext uri="{FF2B5EF4-FFF2-40B4-BE49-F238E27FC236}">
                    <a16:creationId xmlns:a16="http://schemas.microsoft.com/office/drawing/2014/main" id="{08430A84-3009-4B44-9597-6033F8080CEC}"/>
                  </a:ext>
                </a:extLst>
              </p:cNvPr>
              <p:cNvSpPr txBox="1">
                <a:spLocks noChangeArrowheads="1"/>
              </p:cNvSpPr>
              <p:nvPr/>
            </p:nvSpPr>
            <p:spPr bwMode="auto">
              <a:xfrm>
                <a:off x="476250"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2000</a:t>
                </a:r>
              </a:p>
            </p:txBody>
          </p:sp>
          <p:sp>
            <p:nvSpPr>
              <p:cNvPr id="206" name="TextBox 93">
                <a:extLst>
                  <a:ext uri="{FF2B5EF4-FFF2-40B4-BE49-F238E27FC236}">
                    <a16:creationId xmlns:a16="http://schemas.microsoft.com/office/drawing/2014/main" id="{D76571CB-6AC4-BA47-9191-F6D98C78925D}"/>
                  </a:ext>
                </a:extLst>
              </p:cNvPr>
              <p:cNvSpPr txBox="1">
                <a:spLocks noChangeArrowheads="1"/>
              </p:cNvSpPr>
              <p:nvPr/>
            </p:nvSpPr>
            <p:spPr bwMode="auto">
              <a:xfrm>
                <a:off x="1136295" y="3728391"/>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2002</a:t>
                </a:r>
              </a:p>
            </p:txBody>
          </p:sp>
          <p:sp>
            <p:nvSpPr>
              <p:cNvPr id="207" name="TextBox 94">
                <a:extLst>
                  <a:ext uri="{FF2B5EF4-FFF2-40B4-BE49-F238E27FC236}">
                    <a16:creationId xmlns:a16="http://schemas.microsoft.com/office/drawing/2014/main" id="{41330A4B-8A7E-F845-A408-EA80D36A1B53}"/>
                  </a:ext>
                </a:extLst>
              </p:cNvPr>
              <p:cNvSpPr txBox="1">
                <a:spLocks noChangeArrowheads="1"/>
              </p:cNvSpPr>
              <p:nvPr/>
            </p:nvSpPr>
            <p:spPr bwMode="auto">
              <a:xfrm>
                <a:off x="1776153" y="3728391"/>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2004</a:t>
                </a:r>
              </a:p>
            </p:txBody>
          </p:sp>
          <p:sp>
            <p:nvSpPr>
              <p:cNvPr id="208" name="TextBox 95">
                <a:extLst>
                  <a:ext uri="{FF2B5EF4-FFF2-40B4-BE49-F238E27FC236}">
                    <a16:creationId xmlns:a16="http://schemas.microsoft.com/office/drawing/2014/main" id="{0DF2924C-682B-AC4A-B67B-7F679265671E}"/>
                  </a:ext>
                </a:extLst>
              </p:cNvPr>
              <p:cNvSpPr txBox="1">
                <a:spLocks noChangeArrowheads="1"/>
              </p:cNvSpPr>
              <p:nvPr/>
            </p:nvSpPr>
            <p:spPr bwMode="auto">
              <a:xfrm>
                <a:off x="2430034"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2006</a:t>
                </a:r>
              </a:p>
            </p:txBody>
          </p:sp>
          <p:sp>
            <p:nvSpPr>
              <p:cNvPr id="209" name="TextBox 96">
                <a:extLst>
                  <a:ext uri="{FF2B5EF4-FFF2-40B4-BE49-F238E27FC236}">
                    <a16:creationId xmlns:a16="http://schemas.microsoft.com/office/drawing/2014/main" id="{1E73775B-0AD3-E14A-A4FB-86BB9364D584}"/>
                  </a:ext>
                </a:extLst>
              </p:cNvPr>
              <p:cNvSpPr txBox="1">
                <a:spLocks noChangeArrowheads="1"/>
              </p:cNvSpPr>
              <p:nvPr/>
            </p:nvSpPr>
            <p:spPr bwMode="auto">
              <a:xfrm>
                <a:off x="3061131" y="3717925"/>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2008</a:t>
                </a:r>
              </a:p>
            </p:txBody>
          </p:sp>
          <p:sp>
            <p:nvSpPr>
              <p:cNvPr id="210" name="TextBox 97">
                <a:extLst>
                  <a:ext uri="{FF2B5EF4-FFF2-40B4-BE49-F238E27FC236}">
                    <a16:creationId xmlns:a16="http://schemas.microsoft.com/office/drawing/2014/main" id="{096C5172-8CF7-D944-AFA0-08F812E84F58}"/>
                  </a:ext>
                </a:extLst>
              </p:cNvPr>
              <p:cNvSpPr txBox="1">
                <a:spLocks noChangeArrowheads="1"/>
              </p:cNvSpPr>
              <p:nvPr/>
            </p:nvSpPr>
            <p:spPr bwMode="auto">
              <a:xfrm>
                <a:off x="3709508"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2010</a:t>
                </a:r>
              </a:p>
            </p:txBody>
          </p:sp>
          <p:sp>
            <p:nvSpPr>
              <p:cNvPr id="211" name="TextBox 98">
                <a:extLst>
                  <a:ext uri="{FF2B5EF4-FFF2-40B4-BE49-F238E27FC236}">
                    <a16:creationId xmlns:a16="http://schemas.microsoft.com/office/drawing/2014/main" id="{03FFEE30-6F73-6D49-B737-3648F170B047}"/>
                  </a:ext>
                </a:extLst>
              </p:cNvPr>
              <p:cNvSpPr txBox="1">
                <a:spLocks noChangeArrowheads="1"/>
              </p:cNvSpPr>
              <p:nvPr/>
            </p:nvSpPr>
            <p:spPr bwMode="auto">
              <a:xfrm>
                <a:off x="4357998" y="3717925"/>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2012</a:t>
                </a:r>
              </a:p>
            </p:txBody>
          </p:sp>
          <p:sp>
            <p:nvSpPr>
              <p:cNvPr id="212" name="TextBox 99">
                <a:extLst>
                  <a:ext uri="{FF2B5EF4-FFF2-40B4-BE49-F238E27FC236}">
                    <a16:creationId xmlns:a16="http://schemas.microsoft.com/office/drawing/2014/main" id="{35F6FC77-7F99-E344-9122-41C33335FE17}"/>
                  </a:ext>
                </a:extLst>
              </p:cNvPr>
              <p:cNvSpPr txBox="1">
                <a:spLocks noChangeArrowheads="1"/>
              </p:cNvSpPr>
              <p:nvPr/>
            </p:nvSpPr>
            <p:spPr bwMode="auto">
              <a:xfrm>
                <a:off x="4976837" y="3721419"/>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2014</a:t>
                </a:r>
              </a:p>
            </p:txBody>
          </p:sp>
        </p:grpSp>
        <p:grpSp>
          <p:nvGrpSpPr>
            <p:cNvPr id="184" name="Group 183">
              <a:extLst>
                <a:ext uri="{FF2B5EF4-FFF2-40B4-BE49-F238E27FC236}">
                  <a16:creationId xmlns:a16="http://schemas.microsoft.com/office/drawing/2014/main" id="{978909C9-00DC-D54A-A680-6AE58DEFA259}"/>
                </a:ext>
              </a:extLst>
            </p:cNvPr>
            <p:cNvGrpSpPr/>
            <p:nvPr/>
          </p:nvGrpSpPr>
          <p:grpSpPr>
            <a:xfrm>
              <a:off x="1111250" y="3647894"/>
              <a:ext cx="3860800" cy="80963"/>
              <a:chOff x="1111250" y="3660775"/>
              <a:chExt cx="3860800" cy="80963"/>
            </a:xfrm>
          </p:grpSpPr>
          <p:cxnSp>
            <p:nvCxnSpPr>
              <p:cNvPr id="198" name="Straight Connector 197">
                <a:extLst>
                  <a:ext uri="{FF2B5EF4-FFF2-40B4-BE49-F238E27FC236}">
                    <a16:creationId xmlns:a16="http://schemas.microsoft.com/office/drawing/2014/main" id="{20CAF0F0-B68D-584A-9BF1-C62DBECECD1B}"/>
                  </a:ext>
                </a:extLst>
              </p:cNvPr>
              <p:cNvCxnSpPr/>
              <p:nvPr/>
            </p:nvCxnSpPr>
            <p:spPr bwMode="auto">
              <a:xfrm flipV="1">
                <a:off x="1111250" y="36734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631F35F7-EE23-8C4E-84E8-00E1DCE5534D}"/>
                  </a:ext>
                </a:extLst>
              </p:cNvPr>
              <p:cNvCxnSpPr/>
              <p:nvPr/>
            </p:nvCxnSpPr>
            <p:spPr bwMode="auto">
              <a:xfrm flipV="1">
                <a:off x="1752600" y="36734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CA147374-9A41-BA4A-BE87-ACB57649E197}"/>
                  </a:ext>
                </a:extLst>
              </p:cNvPr>
              <p:cNvCxnSpPr/>
              <p:nvPr/>
            </p:nvCxnSpPr>
            <p:spPr bwMode="auto">
              <a:xfrm flipV="1">
                <a:off x="2400300" y="366712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87E61D96-3CE8-B54B-8567-765E67C4DD02}"/>
                  </a:ext>
                </a:extLst>
              </p:cNvPr>
              <p:cNvCxnSpPr/>
              <p:nvPr/>
            </p:nvCxnSpPr>
            <p:spPr bwMode="auto">
              <a:xfrm flipV="1">
                <a:off x="30416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7A84A03D-4A44-5541-9CA8-846FDAD67877}"/>
                  </a:ext>
                </a:extLst>
              </p:cNvPr>
              <p:cNvCxnSpPr/>
              <p:nvPr/>
            </p:nvCxnSpPr>
            <p:spPr bwMode="auto">
              <a:xfrm flipV="1">
                <a:off x="3683000" y="366712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477049F1-C1B2-5346-A79B-AB16D7C5F763}"/>
                  </a:ext>
                </a:extLst>
              </p:cNvPr>
              <p:cNvCxnSpPr/>
              <p:nvPr/>
            </p:nvCxnSpPr>
            <p:spPr bwMode="auto">
              <a:xfrm flipV="1">
                <a:off x="43243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2DE9C058-D600-A34E-93A7-5921773AD1D1}"/>
                  </a:ext>
                </a:extLst>
              </p:cNvPr>
              <p:cNvCxnSpPr/>
              <p:nvPr/>
            </p:nvCxnSpPr>
            <p:spPr bwMode="auto">
              <a:xfrm flipV="1">
                <a:off x="49720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5" name="Rectangle 184">
              <a:extLst>
                <a:ext uri="{FF2B5EF4-FFF2-40B4-BE49-F238E27FC236}">
                  <a16:creationId xmlns:a16="http://schemas.microsoft.com/office/drawing/2014/main" id="{BE03D2A1-8746-3C49-9986-A609DBA24CC4}"/>
                </a:ext>
              </a:extLst>
            </p:cNvPr>
            <p:cNvSpPr/>
            <p:nvPr/>
          </p:nvSpPr>
          <p:spPr>
            <a:xfrm>
              <a:off x="5011738" y="2455682"/>
              <a:ext cx="1608137" cy="19843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Met-10</a:t>
              </a:r>
            </a:p>
          </p:txBody>
        </p:sp>
        <p:sp>
          <p:nvSpPr>
            <p:cNvPr id="187" name="Rectangle 186">
              <a:extLst>
                <a:ext uri="{FF2B5EF4-FFF2-40B4-BE49-F238E27FC236}">
                  <a16:creationId xmlns:a16="http://schemas.microsoft.com/office/drawing/2014/main" id="{76915422-6674-6B47-B361-E95CAC0794E4}"/>
                </a:ext>
              </a:extLst>
            </p:cNvPr>
            <p:cNvSpPr/>
            <p:nvPr/>
          </p:nvSpPr>
          <p:spPr>
            <a:xfrm>
              <a:off x="6310313" y="2701744"/>
              <a:ext cx="1644650" cy="2063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Met-8 (41.5)</a:t>
              </a:r>
            </a:p>
          </p:txBody>
        </p:sp>
        <p:sp>
          <p:nvSpPr>
            <p:cNvPr id="188" name="Rectangle 187">
              <a:extLst>
                <a:ext uri="{FF2B5EF4-FFF2-40B4-BE49-F238E27FC236}">
                  <a16:creationId xmlns:a16="http://schemas.microsoft.com/office/drawing/2014/main" id="{729FFAB2-7036-6D4E-A07E-B10C74FC863E}"/>
                </a:ext>
              </a:extLst>
            </p:cNvPr>
            <p:cNvSpPr/>
            <p:nvPr/>
          </p:nvSpPr>
          <p:spPr>
            <a:xfrm>
              <a:off x="6650038" y="2455681"/>
              <a:ext cx="1517650" cy="211141"/>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Met-11</a:t>
              </a:r>
            </a:p>
          </p:txBody>
        </p:sp>
        <p:sp>
          <p:nvSpPr>
            <p:cNvPr id="189" name="Rectangle 188">
              <a:extLst>
                <a:ext uri="{FF2B5EF4-FFF2-40B4-BE49-F238E27FC236}">
                  <a16:creationId xmlns:a16="http://schemas.microsoft.com/office/drawing/2014/main" id="{9E73541F-1FD8-B247-8C4A-7A9B27A23E3C}"/>
                </a:ext>
              </a:extLst>
            </p:cNvPr>
            <p:cNvSpPr/>
            <p:nvPr/>
          </p:nvSpPr>
          <p:spPr>
            <a:xfrm>
              <a:off x="7216033" y="3166882"/>
              <a:ext cx="1578717" cy="18097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GOES-17</a:t>
              </a:r>
            </a:p>
          </p:txBody>
        </p:sp>
        <p:sp>
          <p:nvSpPr>
            <p:cNvPr id="190" name="Rectangle 189">
              <a:extLst>
                <a:ext uri="{FF2B5EF4-FFF2-40B4-BE49-F238E27FC236}">
                  <a16:creationId xmlns:a16="http://schemas.microsoft.com/office/drawing/2014/main" id="{CF142834-92EF-4341-8A6D-BE2C0F81C39A}"/>
                </a:ext>
              </a:extLst>
            </p:cNvPr>
            <p:cNvSpPr/>
            <p:nvPr/>
          </p:nvSpPr>
          <p:spPr>
            <a:xfrm>
              <a:off x="6554788" y="3401832"/>
              <a:ext cx="2252662" cy="19208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GOES-16</a:t>
              </a:r>
            </a:p>
          </p:txBody>
        </p:sp>
        <p:sp>
          <p:nvSpPr>
            <p:cNvPr id="191" name="Rectangle 190">
              <a:extLst>
                <a:ext uri="{FF2B5EF4-FFF2-40B4-BE49-F238E27FC236}">
                  <a16:creationId xmlns:a16="http://schemas.microsoft.com/office/drawing/2014/main" id="{6E248069-CE60-8042-84FE-0C050DB60908}"/>
                </a:ext>
              </a:extLst>
            </p:cNvPr>
            <p:cNvSpPr/>
            <p:nvPr/>
          </p:nvSpPr>
          <p:spPr>
            <a:xfrm>
              <a:off x="842963" y="1282519"/>
              <a:ext cx="6823075" cy="184150"/>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Terra (10:30)</a:t>
              </a:r>
            </a:p>
          </p:txBody>
        </p:sp>
        <p:sp>
          <p:nvSpPr>
            <p:cNvPr id="192" name="Rectangle 191">
              <a:extLst>
                <a:ext uri="{FF2B5EF4-FFF2-40B4-BE49-F238E27FC236}">
                  <a16:creationId xmlns:a16="http://schemas.microsoft.com/office/drawing/2014/main" id="{AAA242EF-3755-0F42-A6DD-5D07169CA72B}"/>
                </a:ext>
              </a:extLst>
            </p:cNvPr>
            <p:cNvSpPr/>
            <p:nvPr/>
          </p:nvSpPr>
          <p:spPr>
            <a:xfrm>
              <a:off x="1562100" y="1534932"/>
              <a:ext cx="6103938" cy="200025"/>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Aqua (1:30)</a:t>
              </a:r>
            </a:p>
          </p:txBody>
        </p:sp>
        <p:sp>
          <p:nvSpPr>
            <p:cNvPr id="193" name="Rectangle 192">
              <a:extLst>
                <a:ext uri="{FF2B5EF4-FFF2-40B4-BE49-F238E27FC236}">
                  <a16:creationId xmlns:a16="http://schemas.microsoft.com/office/drawing/2014/main" id="{2F97539F-1CC4-8945-AA84-5E7CA346C740}"/>
                </a:ext>
              </a:extLst>
            </p:cNvPr>
            <p:cNvSpPr/>
            <p:nvPr/>
          </p:nvSpPr>
          <p:spPr>
            <a:xfrm>
              <a:off x="4770438" y="1765119"/>
              <a:ext cx="4037012" cy="173038"/>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NPP (1:30)</a:t>
              </a:r>
            </a:p>
          </p:txBody>
        </p:sp>
        <p:sp>
          <p:nvSpPr>
            <p:cNvPr id="194" name="Rectangle 193">
              <a:extLst>
                <a:ext uri="{FF2B5EF4-FFF2-40B4-BE49-F238E27FC236}">
                  <a16:creationId xmlns:a16="http://schemas.microsoft.com/office/drawing/2014/main" id="{C85B86E1-DDA5-7E4F-A3CA-A41F16D25EAC}"/>
                </a:ext>
              </a:extLst>
            </p:cNvPr>
            <p:cNvSpPr/>
            <p:nvPr/>
          </p:nvSpPr>
          <p:spPr>
            <a:xfrm>
              <a:off x="6767513" y="2003244"/>
              <a:ext cx="2039937" cy="169863"/>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NOAA-20 (1:30)</a:t>
              </a:r>
            </a:p>
          </p:txBody>
        </p:sp>
        <p:sp>
          <p:nvSpPr>
            <p:cNvPr id="195" name="Rectangle 194">
              <a:extLst>
                <a:ext uri="{FF2B5EF4-FFF2-40B4-BE49-F238E27FC236}">
                  <a16:creationId xmlns:a16="http://schemas.microsoft.com/office/drawing/2014/main" id="{D04E446C-8589-C746-8341-206CB4AA89FB}"/>
                </a:ext>
              </a:extLst>
            </p:cNvPr>
            <p:cNvSpPr/>
            <p:nvPr/>
          </p:nvSpPr>
          <p:spPr>
            <a:xfrm>
              <a:off x="8037513" y="2228669"/>
              <a:ext cx="757237" cy="153988"/>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a:solidFill>
                    <a:schemeClr val="tx1"/>
                  </a:solidFill>
                </a:rPr>
                <a:t>JPSS-2</a:t>
              </a:r>
            </a:p>
          </p:txBody>
        </p:sp>
        <p:cxnSp>
          <p:nvCxnSpPr>
            <p:cNvPr id="196" name="Straight Connector 195">
              <a:extLst>
                <a:ext uri="{FF2B5EF4-FFF2-40B4-BE49-F238E27FC236}">
                  <a16:creationId xmlns:a16="http://schemas.microsoft.com/office/drawing/2014/main" id="{B3D68593-88D2-3548-952B-C372CC541054}"/>
                </a:ext>
              </a:extLst>
            </p:cNvPr>
            <p:cNvCxnSpPr>
              <a:cxnSpLocks/>
            </p:cNvCxnSpPr>
            <p:nvPr/>
          </p:nvCxnSpPr>
          <p:spPr>
            <a:xfrm>
              <a:off x="8096918" y="1160282"/>
              <a:ext cx="9525" cy="2981325"/>
            </a:xfrm>
            <a:prstGeom prst="line">
              <a:avLst/>
            </a:prstGeom>
            <a:ln w="19050" cmpd="sng">
              <a:solidFill>
                <a:srgbClr val="FFFF00"/>
              </a:solidFill>
              <a:prstDash val="sysDot"/>
            </a:ln>
            <a:effectLst/>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20ACAEE9-3E12-BB48-B551-90BCD7B4FB57}"/>
              </a:ext>
            </a:extLst>
          </p:cNvPr>
          <p:cNvCxnSpPr>
            <a:cxnSpLocks/>
          </p:cNvCxnSpPr>
          <p:nvPr/>
        </p:nvCxnSpPr>
        <p:spPr>
          <a:xfrm>
            <a:off x="3033584" y="3047673"/>
            <a:ext cx="1900382" cy="1274221"/>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F306C8D5-F5C6-FA45-886B-1F8E833AEBB0}"/>
              </a:ext>
            </a:extLst>
          </p:cNvPr>
          <p:cNvSpPr txBox="1"/>
          <p:nvPr/>
        </p:nvSpPr>
        <p:spPr>
          <a:xfrm>
            <a:off x="603728" y="2871514"/>
            <a:ext cx="1245662" cy="369332"/>
          </a:xfrm>
          <a:prstGeom prst="rect">
            <a:avLst/>
          </a:prstGeom>
          <a:noFill/>
        </p:spPr>
        <p:txBody>
          <a:bodyPr wrap="none" rtlCol="0">
            <a:spAutoFit/>
          </a:bodyPr>
          <a:lstStyle/>
          <a:p>
            <a:r>
              <a:rPr lang="en-US" b="1"/>
              <a:t>GOES-EAST</a:t>
            </a:r>
          </a:p>
        </p:txBody>
      </p:sp>
      <p:sp>
        <p:nvSpPr>
          <p:cNvPr id="2" name="Rectangle 1">
            <a:extLst>
              <a:ext uri="{FF2B5EF4-FFF2-40B4-BE49-F238E27FC236}">
                <a16:creationId xmlns:a16="http://schemas.microsoft.com/office/drawing/2014/main" id="{38ECB5EE-74AF-5507-67E7-D49DE5AD59C3}"/>
              </a:ext>
            </a:extLst>
          </p:cNvPr>
          <p:cNvSpPr/>
          <p:nvPr/>
        </p:nvSpPr>
        <p:spPr>
          <a:xfrm>
            <a:off x="9409153" y="2233669"/>
            <a:ext cx="884891" cy="232186"/>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Met-9</a:t>
            </a:r>
          </a:p>
        </p:txBody>
      </p:sp>
      <p:sp>
        <p:nvSpPr>
          <p:cNvPr id="3" name="Title 1">
            <a:extLst>
              <a:ext uri="{FF2B5EF4-FFF2-40B4-BE49-F238E27FC236}">
                <a16:creationId xmlns:a16="http://schemas.microsoft.com/office/drawing/2014/main" id="{CCB0D280-25C6-05A0-C0C4-F840813B104F}"/>
              </a:ext>
            </a:extLst>
          </p:cNvPr>
          <p:cNvSpPr txBox="1">
            <a:spLocks noChangeArrowheads="1"/>
          </p:cNvSpPr>
          <p:nvPr/>
        </p:nvSpPr>
        <p:spPr>
          <a:xfrm>
            <a:off x="3925786" y="155507"/>
            <a:ext cx="4729958" cy="40163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a:ea typeface="ＭＳ Ｐゴシック" panose="020B0600070205080204" pitchFamily="34" charset="-128"/>
              </a:rPr>
              <a:t>CERES record Geostationary Time Series </a:t>
            </a:r>
          </a:p>
        </p:txBody>
      </p:sp>
    </p:spTree>
    <p:extLst>
      <p:ext uri="{BB962C8B-B14F-4D97-AF65-F5344CB8AC3E}">
        <p14:creationId xmlns:p14="http://schemas.microsoft.com/office/powerpoint/2010/main" val="198021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
            <a:extLst>
              <a:ext uri="{FF2B5EF4-FFF2-40B4-BE49-F238E27FC236}">
                <a16:creationId xmlns:a16="http://schemas.microsoft.com/office/drawing/2014/main" id="{15DCB1F3-90DE-974F-9087-8D4E85E62D29}"/>
              </a:ext>
            </a:extLst>
          </p:cNvPr>
          <p:cNvGrpSpPr>
            <a:grpSpLocks/>
          </p:cNvGrpSpPr>
          <p:nvPr/>
        </p:nvGrpSpPr>
        <p:grpSpPr bwMode="auto">
          <a:xfrm>
            <a:off x="1995912" y="4084301"/>
            <a:ext cx="1390650" cy="862010"/>
            <a:chOff x="727557" y="4658328"/>
            <a:chExt cx="1389606" cy="862098"/>
          </a:xfrm>
        </p:grpSpPr>
        <p:sp>
          <p:nvSpPr>
            <p:cNvPr id="5" name="Rectangle 4">
              <a:extLst>
                <a:ext uri="{FF2B5EF4-FFF2-40B4-BE49-F238E27FC236}">
                  <a16:creationId xmlns:a16="http://schemas.microsoft.com/office/drawing/2014/main" id="{12988721-F15D-C84D-813A-15BC7E071898}"/>
                </a:ext>
              </a:extLst>
            </p:cNvPr>
            <p:cNvSpPr/>
            <p:nvPr/>
          </p:nvSpPr>
          <p:spPr>
            <a:xfrm>
              <a:off x="741834" y="4658328"/>
              <a:ext cx="1375329" cy="198457"/>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1</a:t>
              </a:r>
              <a:r>
                <a:rPr lang="en-US" sz="1400" baseline="30000">
                  <a:solidFill>
                    <a:schemeClr val="tx1"/>
                  </a:solidFill>
                </a:rPr>
                <a:t>st</a:t>
              </a:r>
              <a:r>
                <a:rPr lang="en-US" sz="1400">
                  <a:solidFill>
                    <a:schemeClr val="tx1"/>
                  </a:solidFill>
                </a:rPr>
                <a:t> generation</a:t>
              </a:r>
            </a:p>
          </p:txBody>
        </p:sp>
        <p:sp>
          <p:nvSpPr>
            <p:cNvPr id="6" name="Rectangle 5">
              <a:extLst>
                <a:ext uri="{FF2B5EF4-FFF2-40B4-BE49-F238E27FC236}">
                  <a16:creationId xmlns:a16="http://schemas.microsoft.com/office/drawing/2014/main" id="{E537869A-1763-B949-9699-2EE835ED48CB}"/>
                </a:ext>
              </a:extLst>
            </p:cNvPr>
            <p:cNvSpPr/>
            <p:nvPr/>
          </p:nvSpPr>
          <p:spPr>
            <a:xfrm>
              <a:off x="733902" y="4882187"/>
              <a:ext cx="1383261" cy="19845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2</a:t>
              </a:r>
              <a:r>
                <a:rPr lang="en-US" sz="1400" baseline="30000">
                  <a:solidFill>
                    <a:schemeClr val="tx1"/>
                  </a:solidFill>
                </a:rPr>
                <a:t>nd</a:t>
              </a:r>
              <a:r>
                <a:rPr lang="en-US" sz="1400">
                  <a:solidFill>
                    <a:schemeClr val="tx1"/>
                  </a:solidFill>
                </a:rPr>
                <a:t> generation</a:t>
              </a:r>
            </a:p>
          </p:txBody>
        </p:sp>
        <p:sp>
          <p:nvSpPr>
            <p:cNvPr id="7" name="Rectangle 6">
              <a:extLst>
                <a:ext uri="{FF2B5EF4-FFF2-40B4-BE49-F238E27FC236}">
                  <a16:creationId xmlns:a16="http://schemas.microsoft.com/office/drawing/2014/main" id="{A3561015-F244-F44D-B94A-A1E90FF0B6C5}"/>
                </a:ext>
              </a:extLst>
            </p:cNvPr>
            <p:cNvSpPr/>
            <p:nvPr/>
          </p:nvSpPr>
          <p:spPr>
            <a:xfrm>
              <a:off x="733902" y="5107635"/>
              <a:ext cx="1383261" cy="198458"/>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3</a:t>
              </a:r>
              <a:r>
                <a:rPr lang="en-US" sz="1400" baseline="30000">
                  <a:solidFill>
                    <a:schemeClr val="tx1"/>
                  </a:solidFill>
                </a:rPr>
                <a:t>rd</a:t>
              </a:r>
              <a:r>
                <a:rPr lang="en-US" sz="1400">
                  <a:solidFill>
                    <a:schemeClr val="tx1"/>
                  </a:solidFill>
                </a:rPr>
                <a:t> generation</a:t>
              </a:r>
            </a:p>
          </p:txBody>
        </p:sp>
        <p:sp>
          <p:nvSpPr>
            <p:cNvPr id="8" name="Rectangle 7">
              <a:extLst>
                <a:ext uri="{FF2B5EF4-FFF2-40B4-BE49-F238E27FC236}">
                  <a16:creationId xmlns:a16="http://schemas.microsoft.com/office/drawing/2014/main" id="{D426ADD2-09F3-754E-86D8-8DF318AB9908}"/>
                </a:ext>
              </a:extLst>
            </p:cNvPr>
            <p:cNvSpPr/>
            <p:nvPr/>
          </p:nvSpPr>
          <p:spPr>
            <a:xfrm>
              <a:off x="727557" y="5321969"/>
              <a:ext cx="1383261" cy="198457"/>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MODIS/VIIRS</a:t>
              </a:r>
            </a:p>
          </p:txBody>
        </p:sp>
      </p:grpSp>
      <p:grpSp>
        <p:nvGrpSpPr>
          <p:cNvPr id="99" name="Group 98">
            <a:extLst>
              <a:ext uri="{FF2B5EF4-FFF2-40B4-BE49-F238E27FC236}">
                <a16:creationId xmlns:a16="http://schemas.microsoft.com/office/drawing/2014/main" id="{2B926595-9B3C-C542-B24C-DAEBB8E4442E}"/>
              </a:ext>
            </a:extLst>
          </p:cNvPr>
          <p:cNvGrpSpPr/>
          <p:nvPr/>
        </p:nvGrpSpPr>
        <p:grpSpPr>
          <a:xfrm>
            <a:off x="3610025" y="3599359"/>
            <a:ext cx="5250727" cy="3152674"/>
            <a:chOff x="-622300" y="506273"/>
            <a:chExt cx="9680954" cy="4393526"/>
          </a:xfrm>
        </p:grpSpPr>
        <p:pic>
          <p:nvPicPr>
            <p:cNvPr id="100" name="Picture 99">
              <a:extLst>
                <a:ext uri="{FF2B5EF4-FFF2-40B4-BE49-F238E27FC236}">
                  <a16:creationId xmlns:a16="http://schemas.microsoft.com/office/drawing/2014/main" id="{A40D3F06-673F-0D49-8AAD-4DDD2B6A6918}"/>
                </a:ext>
              </a:extLst>
            </p:cNvPr>
            <p:cNvPicPr>
              <a:picLocks noChangeAspect="1"/>
            </p:cNvPicPr>
            <p:nvPr/>
          </p:nvPicPr>
          <p:blipFill>
            <a:blip r:embed="rId2"/>
            <a:srcRect l="5581" t="9271" r="5781" b="10277"/>
            <a:stretch>
              <a:fillRect/>
            </a:stretch>
          </p:blipFill>
          <p:spPr>
            <a:xfrm>
              <a:off x="-622300" y="506273"/>
              <a:ext cx="9680954" cy="4393526"/>
            </a:xfrm>
            <a:prstGeom prst="rect">
              <a:avLst/>
            </a:prstGeom>
            <a:ln>
              <a:solidFill>
                <a:schemeClr val="tx1"/>
              </a:solidFill>
            </a:ln>
          </p:spPr>
        </p:pic>
        <p:sp>
          <p:nvSpPr>
            <p:cNvPr id="102" name="Rectangle 101">
              <a:extLst>
                <a:ext uri="{FF2B5EF4-FFF2-40B4-BE49-F238E27FC236}">
                  <a16:creationId xmlns:a16="http://schemas.microsoft.com/office/drawing/2014/main" id="{31452050-5664-1541-9630-64076F4B0A96}"/>
                </a:ext>
              </a:extLst>
            </p:cNvPr>
            <p:cNvSpPr/>
            <p:nvPr/>
          </p:nvSpPr>
          <p:spPr>
            <a:xfrm>
              <a:off x="-622300" y="1212850"/>
              <a:ext cx="1917700" cy="3219450"/>
            </a:xfrm>
            <a:prstGeom prst="rect">
              <a:avLst/>
            </a:prstGeom>
            <a:solidFill>
              <a:schemeClr val="accent2">
                <a:alpha val="21000"/>
              </a:schemeClr>
            </a:solidFill>
            <a:ln>
              <a:solidFill>
                <a:schemeClr val="tx1"/>
              </a:solidFill>
            </a:ln>
            <a:effectLst>
              <a:outerShdw blurRad="40000" dist="23000" dir="5400000" rotWithShape="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3" name="Rectangle 102">
              <a:extLst>
                <a:ext uri="{FF2B5EF4-FFF2-40B4-BE49-F238E27FC236}">
                  <a16:creationId xmlns:a16="http://schemas.microsoft.com/office/drawing/2014/main" id="{617B4CD9-0E15-294D-85A0-5E90DA257811}"/>
                </a:ext>
              </a:extLst>
            </p:cNvPr>
            <p:cNvSpPr/>
            <p:nvPr/>
          </p:nvSpPr>
          <p:spPr>
            <a:xfrm>
              <a:off x="1295400" y="1212850"/>
              <a:ext cx="1917700" cy="3219450"/>
            </a:xfrm>
            <a:prstGeom prst="rect">
              <a:avLst/>
            </a:prstGeom>
            <a:solidFill>
              <a:schemeClr val="accent2">
                <a:lumMod val="20000"/>
                <a:lumOff val="80000"/>
                <a:alpha val="46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4" name="Rectangle 103">
              <a:extLst>
                <a:ext uri="{FF2B5EF4-FFF2-40B4-BE49-F238E27FC236}">
                  <a16:creationId xmlns:a16="http://schemas.microsoft.com/office/drawing/2014/main" id="{0E967B92-3AC5-6C4E-A92B-FE34FC9CE314}"/>
                </a:ext>
              </a:extLst>
            </p:cNvPr>
            <p:cNvSpPr/>
            <p:nvPr/>
          </p:nvSpPr>
          <p:spPr>
            <a:xfrm>
              <a:off x="3213100" y="1212850"/>
              <a:ext cx="2006600" cy="3219450"/>
            </a:xfrm>
            <a:prstGeom prst="rect">
              <a:avLst/>
            </a:prstGeom>
            <a:solidFill>
              <a:schemeClr val="accent3">
                <a:lumMod val="20000"/>
                <a:lumOff val="80000"/>
                <a:alpha val="0"/>
              </a:schemeClr>
            </a:solidFill>
            <a:ln w="25400">
              <a:solidFill>
                <a:schemeClr val="tx1"/>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5" name="Rectangle 104">
              <a:extLst>
                <a:ext uri="{FF2B5EF4-FFF2-40B4-BE49-F238E27FC236}">
                  <a16:creationId xmlns:a16="http://schemas.microsoft.com/office/drawing/2014/main" id="{0BCEC915-13F6-FF49-ABF3-183F47402D8C}"/>
                </a:ext>
              </a:extLst>
            </p:cNvPr>
            <p:cNvSpPr/>
            <p:nvPr/>
          </p:nvSpPr>
          <p:spPr>
            <a:xfrm>
              <a:off x="5219700" y="1212850"/>
              <a:ext cx="1771362" cy="3219450"/>
            </a:xfrm>
            <a:prstGeom prst="rect">
              <a:avLst/>
            </a:prstGeom>
            <a:solidFill>
              <a:schemeClr val="accent2">
                <a:alpha val="37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6" name="Rectangle 105">
              <a:extLst>
                <a:ext uri="{FF2B5EF4-FFF2-40B4-BE49-F238E27FC236}">
                  <a16:creationId xmlns:a16="http://schemas.microsoft.com/office/drawing/2014/main" id="{B1C1839B-F221-D346-9176-FF79F45A32D7}"/>
                </a:ext>
              </a:extLst>
            </p:cNvPr>
            <p:cNvSpPr/>
            <p:nvPr/>
          </p:nvSpPr>
          <p:spPr>
            <a:xfrm>
              <a:off x="6991062" y="1212850"/>
              <a:ext cx="2067592" cy="3219450"/>
            </a:xfrm>
            <a:prstGeom prst="rect">
              <a:avLst/>
            </a:prstGeom>
            <a:solidFill>
              <a:schemeClr val="accent6">
                <a:lumMod val="20000"/>
                <a:lumOff val="80000"/>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240" name="Table 239">
            <a:extLst>
              <a:ext uri="{FF2B5EF4-FFF2-40B4-BE49-F238E27FC236}">
                <a16:creationId xmlns:a16="http://schemas.microsoft.com/office/drawing/2014/main" id="{E2338C5F-26DA-E04B-93B4-EFEFB2CE3719}"/>
              </a:ext>
            </a:extLst>
          </p:cNvPr>
          <p:cNvGraphicFramePr>
            <a:graphicFrameLocks noGrp="1"/>
          </p:cNvGraphicFramePr>
          <p:nvPr>
            <p:extLst>
              <p:ext uri="{D42A27DB-BD31-4B8C-83A1-F6EECF244321}">
                <p14:modId xmlns:p14="http://schemas.microsoft.com/office/powerpoint/2010/main" val="2253621226"/>
              </p:ext>
            </p:extLst>
          </p:nvPr>
        </p:nvGraphicFramePr>
        <p:xfrm>
          <a:off x="2248594" y="812527"/>
          <a:ext cx="8035925" cy="2333630"/>
        </p:xfrm>
        <a:graphic>
          <a:graphicData uri="http://schemas.openxmlformats.org/drawingml/2006/table">
            <a:tbl>
              <a:tblPr/>
              <a:tblGrid>
                <a:gridCol w="320675">
                  <a:extLst>
                    <a:ext uri="{9D8B030D-6E8A-4147-A177-3AD203B41FA5}">
                      <a16:colId xmlns:a16="http://schemas.microsoft.com/office/drawing/2014/main" val="20000"/>
                    </a:ext>
                  </a:extLst>
                </a:gridCol>
                <a:gridCol w="322262">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2263">
                  <a:extLst>
                    <a:ext uri="{9D8B030D-6E8A-4147-A177-3AD203B41FA5}">
                      <a16:colId xmlns:a16="http://schemas.microsoft.com/office/drawing/2014/main" val="20003"/>
                    </a:ext>
                  </a:extLst>
                </a:gridCol>
                <a:gridCol w="320675">
                  <a:extLst>
                    <a:ext uri="{9D8B030D-6E8A-4147-A177-3AD203B41FA5}">
                      <a16:colId xmlns:a16="http://schemas.microsoft.com/office/drawing/2014/main" val="20004"/>
                    </a:ext>
                  </a:extLst>
                </a:gridCol>
                <a:gridCol w="322262">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2263">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2262">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2263">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2262">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322263">
                  <a:extLst>
                    <a:ext uri="{9D8B030D-6E8A-4147-A177-3AD203B41FA5}">
                      <a16:colId xmlns:a16="http://schemas.microsoft.com/office/drawing/2014/main" val="20015"/>
                    </a:ext>
                  </a:extLst>
                </a:gridCol>
                <a:gridCol w="320675">
                  <a:extLst>
                    <a:ext uri="{9D8B030D-6E8A-4147-A177-3AD203B41FA5}">
                      <a16:colId xmlns:a16="http://schemas.microsoft.com/office/drawing/2014/main" val="20016"/>
                    </a:ext>
                  </a:extLst>
                </a:gridCol>
                <a:gridCol w="322262">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2263">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322262">
                  <a:extLst>
                    <a:ext uri="{9D8B030D-6E8A-4147-A177-3AD203B41FA5}">
                      <a16:colId xmlns:a16="http://schemas.microsoft.com/office/drawing/2014/main" val="20021"/>
                    </a:ext>
                  </a:extLst>
                </a:gridCol>
                <a:gridCol w="323850">
                  <a:extLst>
                    <a:ext uri="{9D8B030D-6E8A-4147-A177-3AD203B41FA5}">
                      <a16:colId xmlns:a16="http://schemas.microsoft.com/office/drawing/2014/main" val="20022"/>
                    </a:ext>
                  </a:extLst>
                </a:gridCol>
                <a:gridCol w="319088">
                  <a:extLst>
                    <a:ext uri="{9D8B030D-6E8A-4147-A177-3AD203B41FA5}">
                      <a16:colId xmlns:a16="http://schemas.microsoft.com/office/drawing/2014/main" val="20023"/>
                    </a:ext>
                  </a:extLst>
                </a:gridCol>
                <a:gridCol w="320675">
                  <a:extLst>
                    <a:ext uri="{9D8B030D-6E8A-4147-A177-3AD203B41FA5}">
                      <a16:colId xmlns:a16="http://schemas.microsoft.com/office/drawing/2014/main" val="20024"/>
                    </a:ext>
                  </a:extLst>
                </a:gridCol>
              </a:tblGrid>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grpSp>
        <p:nvGrpSpPr>
          <p:cNvPr id="241" name="Group 240">
            <a:extLst>
              <a:ext uri="{FF2B5EF4-FFF2-40B4-BE49-F238E27FC236}">
                <a16:creationId xmlns:a16="http://schemas.microsoft.com/office/drawing/2014/main" id="{EE2922CC-FEA5-9C4A-B9F9-D136E15DCCD0}"/>
              </a:ext>
            </a:extLst>
          </p:cNvPr>
          <p:cNvGrpSpPr/>
          <p:nvPr/>
        </p:nvGrpSpPr>
        <p:grpSpPr>
          <a:xfrm>
            <a:off x="1630109" y="696639"/>
            <a:ext cx="8636947" cy="2981325"/>
            <a:chOff x="170503" y="1160282"/>
            <a:chExt cx="8636947" cy="2981325"/>
          </a:xfrm>
        </p:grpSpPr>
        <p:sp>
          <p:nvSpPr>
            <p:cNvPr id="242" name="TextBox 104">
              <a:extLst>
                <a:ext uri="{FF2B5EF4-FFF2-40B4-BE49-F238E27FC236}">
                  <a16:creationId xmlns:a16="http://schemas.microsoft.com/office/drawing/2014/main" id="{5987DE35-9999-7F44-A35B-B0A25ACC841C}"/>
                </a:ext>
              </a:extLst>
            </p:cNvPr>
            <p:cNvSpPr txBox="1">
              <a:spLocks noChangeArrowheads="1"/>
            </p:cNvSpPr>
            <p:nvPr/>
          </p:nvSpPr>
          <p:spPr bwMode="auto">
            <a:xfrm>
              <a:off x="170503" y="3125609"/>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-135°</a:t>
              </a:r>
            </a:p>
          </p:txBody>
        </p:sp>
        <p:sp>
          <p:nvSpPr>
            <p:cNvPr id="243" name="TextBox 105">
              <a:extLst>
                <a:ext uri="{FF2B5EF4-FFF2-40B4-BE49-F238E27FC236}">
                  <a16:creationId xmlns:a16="http://schemas.microsoft.com/office/drawing/2014/main" id="{64442426-A4A9-4144-8672-3477CFAA85E2}"/>
                </a:ext>
              </a:extLst>
            </p:cNvPr>
            <p:cNvSpPr txBox="1">
              <a:spLocks noChangeArrowheads="1"/>
            </p:cNvSpPr>
            <p:nvPr/>
          </p:nvSpPr>
          <p:spPr bwMode="auto">
            <a:xfrm>
              <a:off x="222250" y="3352621"/>
              <a:ext cx="66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-75°</a:t>
              </a:r>
            </a:p>
          </p:txBody>
        </p:sp>
        <p:grpSp>
          <p:nvGrpSpPr>
            <p:cNvPr id="244" name="Group 243">
              <a:extLst>
                <a:ext uri="{FF2B5EF4-FFF2-40B4-BE49-F238E27FC236}">
                  <a16:creationId xmlns:a16="http://schemas.microsoft.com/office/drawing/2014/main" id="{791FB4B8-5AAF-684E-B2BB-16D27AD04ED4}"/>
                </a:ext>
              </a:extLst>
            </p:cNvPr>
            <p:cNvGrpSpPr/>
            <p:nvPr/>
          </p:nvGrpSpPr>
          <p:grpSpPr>
            <a:xfrm>
              <a:off x="796925" y="3644721"/>
              <a:ext cx="8010525" cy="398463"/>
              <a:chOff x="796925" y="3657600"/>
              <a:chExt cx="8010525" cy="398463"/>
            </a:xfrm>
          </p:grpSpPr>
          <p:cxnSp>
            <p:nvCxnSpPr>
              <p:cNvPr id="294" name="Straight Connector 293">
                <a:extLst>
                  <a:ext uri="{FF2B5EF4-FFF2-40B4-BE49-F238E27FC236}">
                    <a16:creationId xmlns:a16="http://schemas.microsoft.com/office/drawing/2014/main" id="{7C926D1C-D1B1-2241-8A0E-D7B02F31316C}"/>
                  </a:ext>
                </a:extLst>
              </p:cNvPr>
              <p:cNvCxnSpPr/>
              <p:nvPr/>
            </p:nvCxnSpPr>
            <p:spPr bwMode="auto">
              <a:xfrm>
                <a:off x="796925" y="3665538"/>
                <a:ext cx="8010525" cy="222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19DDAA7E-B643-0146-A65F-0E11518E05A3}"/>
                  </a:ext>
                </a:extLst>
              </p:cNvPr>
              <p:cNvCxnSpPr/>
              <p:nvPr/>
            </p:nvCxnSpPr>
            <p:spPr bwMode="auto">
              <a:xfrm flipV="1">
                <a:off x="801688" y="365760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17990E81-CD01-FF4D-B630-EA369B0B473B}"/>
                  </a:ext>
                </a:extLst>
              </p:cNvPr>
              <p:cNvCxnSpPr/>
              <p:nvPr/>
            </p:nvCxnSpPr>
            <p:spPr bwMode="auto">
              <a:xfrm flipV="1">
                <a:off x="1441450"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7FEBEFDF-40FC-3543-8DE2-6BF204CB27EC}"/>
                  </a:ext>
                </a:extLst>
              </p:cNvPr>
              <p:cNvCxnSpPr/>
              <p:nvPr/>
            </p:nvCxnSpPr>
            <p:spPr bwMode="auto">
              <a:xfrm flipV="1">
                <a:off x="2087563"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F87E2CA7-8D16-384B-B1C9-BA1C4C938818}"/>
                  </a:ext>
                </a:extLst>
              </p:cNvPr>
              <p:cNvCxnSpPr/>
              <p:nvPr/>
            </p:nvCxnSpPr>
            <p:spPr bwMode="auto">
              <a:xfrm flipV="1">
                <a:off x="2720975"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F186378C-011A-F645-BAF4-C72E3C1700A6}"/>
                  </a:ext>
                </a:extLst>
              </p:cNvPr>
              <p:cNvCxnSpPr/>
              <p:nvPr/>
            </p:nvCxnSpPr>
            <p:spPr bwMode="auto">
              <a:xfrm flipV="1">
                <a:off x="3355975"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1C756461-7849-5048-AF70-723588446F14}"/>
                  </a:ext>
                </a:extLst>
              </p:cNvPr>
              <p:cNvCxnSpPr/>
              <p:nvPr/>
            </p:nvCxnSpPr>
            <p:spPr bwMode="auto">
              <a:xfrm flipV="1">
                <a:off x="3998913"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27F44598-95CB-8E48-BABC-450E55D58398}"/>
                  </a:ext>
                </a:extLst>
              </p:cNvPr>
              <p:cNvCxnSpPr/>
              <p:nvPr/>
            </p:nvCxnSpPr>
            <p:spPr bwMode="auto">
              <a:xfrm flipV="1">
                <a:off x="4641850"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0C8E2844-B36F-E842-98EA-8BE65ADFA0C5}"/>
                  </a:ext>
                </a:extLst>
              </p:cNvPr>
              <p:cNvCxnSpPr/>
              <p:nvPr/>
            </p:nvCxnSpPr>
            <p:spPr bwMode="auto">
              <a:xfrm flipV="1">
                <a:off x="5284788" y="36766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97BD3FD0-974A-B84C-9120-B00DAB600FDD}"/>
                  </a:ext>
                </a:extLst>
              </p:cNvPr>
              <p:cNvCxnSpPr/>
              <p:nvPr/>
            </p:nvCxnSpPr>
            <p:spPr bwMode="auto">
              <a:xfrm flipV="1">
                <a:off x="591978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776986FA-C35B-0D41-B345-4ED483F7EC91}"/>
                  </a:ext>
                </a:extLst>
              </p:cNvPr>
              <p:cNvCxnSpPr/>
              <p:nvPr/>
            </p:nvCxnSpPr>
            <p:spPr bwMode="auto">
              <a:xfrm flipV="1">
                <a:off x="655478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6D764C11-79F9-CB49-A5DA-7FB35EF9986D}"/>
                  </a:ext>
                </a:extLst>
              </p:cNvPr>
              <p:cNvCxnSpPr/>
              <p:nvPr/>
            </p:nvCxnSpPr>
            <p:spPr bwMode="auto">
              <a:xfrm flipV="1">
                <a:off x="719613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C7898A0F-4F9B-C249-91E8-EA74EF015EA5}"/>
                  </a:ext>
                </a:extLst>
              </p:cNvPr>
              <p:cNvCxnSpPr/>
              <p:nvPr/>
            </p:nvCxnSpPr>
            <p:spPr bwMode="auto">
              <a:xfrm flipV="1">
                <a:off x="7843838" y="369411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080A974F-4BF7-2043-985C-C67CCEB8FA8A}"/>
                  </a:ext>
                </a:extLst>
              </p:cNvPr>
              <p:cNvCxnSpPr/>
              <p:nvPr/>
            </p:nvCxnSpPr>
            <p:spPr bwMode="auto">
              <a:xfrm flipV="1">
                <a:off x="8478838" y="37020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A549D07F-1A1A-7847-9FFE-BFF88D7E0A91}"/>
                  </a:ext>
                </a:extLst>
              </p:cNvPr>
              <p:cNvCxnSpPr/>
              <p:nvPr/>
            </p:nvCxnSpPr>
            <p:spPr bwMode="auto">
              <a:xfrm flipV="1">
                <a:off x="8794750" y="37020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9" name="TextBox 142">
                <a:extLst>
                  <a:ext uri="{FF2B5EF4-FFF2-40B4-BE49-F238E27FC236}">
                    <a16:creationId xmlns:a16="http://schemas.microsoft.com/office/drawing/2014/main" id="{881967FB-8815-954B-8FED-5CCBC12401E5}"/>
                  </a:ext>
                </a:extLst>
              </p:cNvPr>
              <p:cNvSpPr txBox="1">
                <a:spLocks noChangeArrowheads="1"/>
              </p:cNvSpPr>
              <p:nvPr/>
            </p:nvSpPr>
            <p:spPr bwMode="auto">
              <a:xfrm>
                <a:off x="5614988" y="3735388"/>
                <a:ext cx="58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2016</a:t>
                </a:r>
              </a:p>
            </p:txBody>
          </p:sp>
          <p:sp>
            <p:nvSpPr>
              <p:cNvPr id="310" name="TextBox 143">
                <a:extLst>
                  <a:ext uri="{FF2B5EF4-FFF2-40B4-BE49-F238E27FC236}">
                    <a16:creationId xmlns:a16="http://schemas.microsoft.com/office/drawing/2014/main" id="{EADF61CD-7925-024B-937A-E06BF999D42D}"/>
                  </a:ext>
                </a:extLst>
              </p:cNvPr>
              <p:cNvSpPr txBox="1">
                <a:spLocks noChangeArrowheads="1"/>
              </p:cNvSpPr>
              <p:nvPr/>
            </p:nvSpPr>
            <p:spPr bwMode="auto">
              <a:xfrm>
                <a:off x="6245225" y="3736975"/>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2018</a:t>
                </a:r>
              </a:p>
            </p:txBody>
          </p:sp>
          <p:sp>
            <p:nvSpPr>
              <p:cNvPr id="311" name="TextBox 144">
                <a:extLst>
                  <a:ext uri="{FF2B5EF4-FFF2-40B4-BE49-F238E27FC236}">
                    <a16:creationId xmlns:a16="http://schemas.microsoft.com/office/drawing/2014/main" id="{EA70B14B-FF5C-5641-907D-CD4C38760A16}"/>
                  </a:ext>
                </a:extLst>
              </p:cNvPr>
              <p:cNvSpPr txBox="1">
                <a:spLocks noChangeArrowheads="1"/>
              </p:cNvSpPr>
              <p:nvPr/>
            </p:nvSpPr>
            <p:spPr bwMode="auto">
              <a:xfrm>
                <a:off x="6886575" y="37353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2020</a:t>
                </a:r>
              </a:p>
            </p:txBody>
          </p:sp>
          <p:sp>
            <p:nvSpPr>
              <p:cNvPr id="312" name="TextBox 145">
                <a:extLst>
                  <a:ext uri="{FF2B5EF4-FFF2-40B4-BE49-F238E27FC236}">
                    <a16:creationId xmlns:a16="http://schemas.microsoft.com/office/drawing/2014/main" id="{A70A8AD5-5C71-1246-9984-12FE7207D3E7}"/>
                  </a:ext>
                </a:extLst>
              </p:cNvPr>
              <p:cNvSpPr txBox="1">
                <a:spLocks noChangeArrowheads="1"/>
              </p:cNvSpPr>
              <p:nvPr/>
            </p:nvSpPr>
            <p:spPr bwMode="auto">
              <a:xfrm>
                <a:off x="7534275" y="3740150"/>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2022</a:t>
                </a:r>
              </a:p>
            </p:txBody>
          </p:sp>
          <p:sp>
            <p:nvSpPr>
              <p:cNvPr id="313" name="TextBox 146">
                <a:extLst>
                  <a:ext uri="{FF2B5EF4-FFF2-40B4-BE49-F238E27FC236}">
                    <a16:creationId xmlns:a16="http://schemas.microsoft.com/office/drawing/2014/main" id="{AE5590A9-E249-B54C-A7A3-99A69F6FC2CF}"/>
                  </a:ext>
                </a:extLst>
              </p:cNvPr>
              <p:cNvSpPr txBox="1">
                <a:spLocks noChangeArrowheads="1"/>
              </p:cNvSpPr>
              <p:nvPr/>
            </p:nvSpPr>
            <p:spPr bwMode="auto">
              <a:xfrm>
                <a:off x="8169275" y="37480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2024</a:t>
                </a:r>
              </a:p>
            </p:txBody>
          </p:sp>
          <p:cxnSp>
            <p:nvCxnSpPr>
              <p:cNvPr id="314" name="Straight Connector 313">
                <a:extLst>
                  <a:ext uri="{FF2B5EF4-FFF2-40B4-BE49-F238E27FC236}">
                    <a16:creationId xmlns:a16="http://schemas.microsoft.com/office/drawing/2014/main" id="{82AD051E-4C3A-124C-BFC9-D207FC7AEE6D}"/>
                  </a:ext>
                </a:extLst>
              </p:cNvPr>
              <p:cNvCxnSpPr/>
              <p:nvPr/>
            </p:nvCxnSpPr>
            <p:spPr bwMode="auto">
              <a:xfrm flipV="1">
                <a:off x="5589588" y="3694113"/>
                <a:ext cx="0" cy="68262"/>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71C8F390-7D7E-B74F-9728-C47CAF4B4948}"/>
                  </a:ext>
                </a:extLst>
              </p:cNvPr>
              <p:cNvCxnSpPr/>
              <p:nvPr/>
            </p:nvCxnSpPr>
            <p:spPr bwMode="auto">
              <a:xfrm flipV="1">
                <a:off x="6237288" y="3711575"/>
                <a:ext cx="0" cy="66675"/>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911D37D0-759B-D74F-A732-133EFD7AF681}"/>
                  </a:ext>
                </a:extLst>
              </p:cNvPr>
              <p:cNvCxnSpPr/>
              <p:nvPr/>
            </p:nvCxnSpPr>
            <p:spPr bwMode="auto">
              <a:xfrm flipV="1">
                <a:off x="6877050" y="3702050"/>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2EDD6B17-88DA-7A49-9436-CB9716C1ECF0}"/>
                  </a:ext>
                </a:extLst>
              </p:cNvPr>
              <p:cNvCxnSpPr/>
              <p:nvPr/>
            </p:nvCxnSpPr>
            <p:spPr bwMode="auto">
              <a:xfrm flipV="1">
                <a:off x="7519988" y="3702050"/>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CD72DA9C-FD5B-504F-AEBE-D4B25EF0868D}"/>
                  </a:ext>
                </a:extLst>
              </p:cNvPr>
              <p:cNvCxnSpPr/>
              <p:nvPr/>
            </p:nvCxnSpPr>
            <p:spPr bwMode="auto">
              <a:xfrm flipV="1">
                <a:off x="8167688" y="3694113"/>
                <a:ext cx="0" cy="66675"/>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5" name="Rectangle 244">
              <a:extLst>
                <a:ext uri="{FF2B5EF4-FFF2-40B4-BE49-F238E27FC236}">
                  <a16:creationId xmlns:a16="http://schemas.microsoft.com/office/drawing/2014/main" id="{BE46E6EE-C10B-8848-BEB6-995C2BE41057}"/>
                </a:ext>
              </a:extLst>
            </p:cNvPr>
            <p:cNvSpPr/>
            <p:nvPr/>
          </p:nvSpPr>
          <p:spPr>
            <a:xfrm>
              <a:off x="3170238" y="2447744"/>
              <a:ext cx="18288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Met-9</a:t>
              </a:r>
            </a:p>
          </p:txBody>
        </p:sp>
        <p:sp>
          <p:nvSpPr>
            <p:cNvPr id="246" name="TextBox 101">
              <a:extLst>
                <a:ext uri="{FF2B5EF4-FFF2-40B4-BE49-F238E27FC236}">
                  <a16:creationId xmlns:a16="http://schemas.microsoft.com/office/drawing/2014/main" id="{3996F683-E166-664A-A400-3D7D03A7BCA5}"/>
                </a:ext>
              </a:extLst>
            </p:cNvPr>
            <p:cNvSpPr txBox="1">
              <a:spLocks noChangeArrowheads="1"/>
            </p:cNvSpPr>
            <p:nvPr/>
          </p:nvSpPr>
          <p:spPr bwMode="auto">
            <a:xfrm>
              <a:off x="387311" y="2376307"/>
              <a:ext cx="4635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0°</a:t>
              </a:r>
            </a:p>
          </p:txBody>
        </p:sp>
        <p:sp>
          <p:nvSpPr>
            <p:cNvPr id="247" name="TextBox 102">
              <a:extLst>
                <a:ext uri="{FF2B5EF4-FFF2-40B4-BE49-F238E27FC236}">
                  <a16:creationId xmlns:a16="http://schemas.microsoft.com/office/drawing/2014/main" id="{055EC16C-4B80-1E48-9266-ACE651DFAFC9}"/>
                </a:ext>
              </a:extLst>
            </p:cNvPr>
            <p:cNvSpPr txBox="1">
              <a:spLocks noChangeArrowheads="1"/>
            </p:cNvSpPr>
            <p:nvPr/>
          </p:nvSpPr>
          <p:spPr bwMode="auto">
            <a:xfrm>
              <a:off x="295863" y="2666819"/>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60°</a:t>
              </a:r>
            </a:p>
          </p:txBody>
        </p:sp>
        <p:sp>
          <p:nvSpPr>
            <p:cNvPr id="248" name="TextBox 103">
              <a:extLst>
                <a:ext uri="{FF2B5EF4-FFF2-40B4-BE49-F238E27FC236}">
                  <a16:creationId xmlns:a16="http://schemas.microsoft.com/office/drawing/2014/main" id="{783E13B3-07F9-6540-B87A-66173A57A531}"/>
                </a:ext>
              </a:extLst>
            </p:cNvPr>
            <p:cNvSpPr txBox="1">
              <a:spLocks noChangeArrowheads="1"/>
            </p:cNvSpPr>
            <p:nvPr/>
          </p:nvSpPr>
          <p:spPr bwMode="auto">
            <a:xfrm>
              <a:off x="221876" y="2879544"/>
              <a:ext cx="662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140°</a:t>
              </a:r>
            </a:p>
          </p:txBody>
        </p:sp>
        <p:sp>
          <p:nvSpPr>
            <p:cNvPr id="249" name="Rectangle 248">
              <a:extLst>
                <a:ext uri="{FF2B5EF4-FFF2-40B4-BE49-F238E27FC236}">
                  <a16:creationId xmlns:a16="http://schemas.microsoft.com/office/drawing/2014/main" id="{07B66C62-B537-4B4B-9DD9-B4154D662A3B}"/>
                </a:ext>
              </a:extLst>
            </p:cNvPr>
            <p:cNvSpPr/>
            <p:nvPr/>
          </p:nvSpPr>
          <p:spPr>
            <a:xfrm>
              <a:off x="801688" y="2439807"/>
              <a:ext cx="1374775" cy="198437"/>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Met-7</a:t>
              </a:r>
            </a:p>
          </p:txBody>
        </p:sp>
        <p:sp>
          <p:nvSpPr>
            <p:cNvPr id="250" name="Rectangle 249">
              <a:extLst>
                <a:ext uri="{FF2B5EF4-FFF2-40B4-BE49-F238E27FC236}">
                  <a16:creationId xmlns:a16="http://schemas.microsoft.com/office/drawing/2014/main" id="{613C9008-74A7-B34D-BCA8-6414CD034995}"/>
                </a:ext>
              </a:extLst>
            </p:cNvPr>
            <p:cNvSpPr/>
            <p:nvPr/>
          </p:nvSpPr>
          <p:spPr>
            <a:xfrm>
              <a:off x="2197100" y="2446157"/>
              <a:ext cx="957263" cy="19843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Met-8</a:t>
              </a:r>
            </a:p>
          </p:txBody>
        </p:sp>
        <p:sp>
          <p:nvSpPr>
            <p:cNvPr id="251" name="Rectangle 250">
              <a:extLst>
                <a:ext uri="{FF2B5EF4-FFF2-40B4-BE49-F238E27FC236}">
                  <a16:creationId xmlns:a16="http://schemas.microsoft.com/office/drawing/2014/main" id="{2D4C350F-8257-8D4F-AA62-E16CFBD6518C}"/>
                </a:ext>
              </a:extLst>
            </p:cNvPr>
            <p:cNvSpPr/>
            <p:nvPr/>
          </p:nvSpPr>
          <p:spPr>
            <a:xfrm>
              <a:off x="801688" y="2695394"/>
              <a:ext cx="1957387" cy="198438"/>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Met-5 (63°)</a:t>
              </a:r>
            </a:p>
          </p:txBody>
        </p:sp>
        <p:sp>
          <p:nvSpPr>
            <p:cNvPr id="252" name="Rectangle 251">
              <a:extLst>
                <a:ext uri="{FF2B5EF4-FFF2-40B4-BE49-F238E27FC236}">
                  <a16:creationId xmlns:a16="http://schemas.microsoft.com/office/drawing/2014/main" id="{3AC3D08F-97D8-1F44-BB38-7657F1590C47}"/>
                </a:ext>
              </a:extLst>
            </p:cNvPr>
            <p:cNvSpPr/>
            <p:nvPr/>
          </p:nvSpPr>
          <p:spPr>
            <a:xfrm>
              <a:off x="808038" y="2923994"/>
              <a:ext cx="1054100" cy="176213"/>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GMS-5</a:t>
              </a:r>
            </a:p>
          </p:txBody>
        </p:sp>
        <p:sp>
          <p:nvSpPr>
            <p:cNvPr id="253" name="Rectangle 252">
              <a:extLst>
                <a:ext uri="{FF2B5EF4-FFF2-40B4-BE49-F238E27FC236}">
                  <a16:creationId xmlns:a16="http://schemas.microsoft.com/office/drawing/2014/main" id="{D585F274-5569-AA48-B2F4-84422135F0BA}"/>
                </a:ext>
              </a:extLst>
            </p:cNvPr>
            <p:cNvSpPr/>
            <p:nvPr/>
          </p:nvSpPr>
          <p:spPr>
            <a:xfrm>
              <a:off x="1852613" y="2925582"/>
              <a:ext cx="731837" cy="174625"/>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000"/>
                <a:t>G-9 160</a:t>
              </a:r>
            </a:p>
          </p:txBody>
        </p:sp>
        <p:sp>
          <p:nvSpPr>
            <p:cNvPr id="254" name="Rectangle 253">
              <a:extLst>
                <a:ext uri="{FF2B5EF4-FFF2-40B4-BE49-F238E27FC236}">
                  <a16:creationId xmlns:a16="http://schemas.microsoft.com/office/drawing/2014/main" id="{F794CFFD-702B-224A-A8F9-91C45D857FF5}"/>
                </a:ext>
              </a:extLst>
            </p:cNvPr>
            <p:cNvSpPr/>
            <p:nvPr/>
          </p:nvSpPr>
          <p:spPr>
            <a:xfrm>
              <a:off x="808038" y="3136719"/>
              <a:ext cx="20828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GOES-10</a:t>
              </a:r>
            </a:p>
          </p:txBody>
        </p:sp>
        <p:sp>
          <p:nvSpPr>
            <p:cNvPr id="255" name="Rectangle 254">
              <a:extLst>
                <a:ext uri="{FF2B5EF4-FFF2-40B4-BE49-F238E27FC236}">
                  <a16:creationId xmlns:a16="http://schemas.microsoft.com/office/drawing/2014/main" id="{152EA770-3470-264A-8AE0-C39E9BD71BB6}"/>
                </a:ext>
              </a:extLst>
            </p:cNvPr>
            <p:cNvSpPr/>
            <p:nvPr/>
          </p:nvSpPr>
          <p:spPr>
            <a:xfrm>
              <a:off x="801688" y="3378019"/>
              <a:ext cx="10922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GOES-8</a:t>
              </a:r>
            </a:p>
          </p:txBody>
        </p:sp>
        <p:sp>
          <p:nvSpPr>
            <p:cNvPr id="256" name="Rectangle 255">
              <a:extLst>
                <a:ext uri="{FF2B5EF4-FFF2-40B4-BE49-F238E27FC236}">
                  <a16:creationId xmlns:a16="http://schemas.microsoft.com/office/drawing/2014/main" id="{FB0ACF7D-499F-2D41-B7D0-59C38D408083}"/>
                </a:ext>
              </a:extLst>
            </p:cNvPr>
            <p:cNvSpPr/>
            <p:nvPr/>
          </p:nvSpPr>
          <p:spPr>
            <a:xfrm>
              <a:off x="1917700" y="3378019"/>
              <a:ext cx="2147888"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GOES-12</a:t>
              </a:r>
            </a:p>
          </p:txBody>
        </p:sp>
        <p:sp>
          <p:nvSpPr>
            <p:cNvPr id="257" name="Rectangle 256">
              <a:extLst>
                <a:ext uri="{FF2B5EF4-FFF2-40B4-BE49-F238E27FC236}">
                  <a16:creationId xmlns:a16="http://schemas.microsoft.com/office/drawing/2014/main" id="{44F41558-0857-D740-B7D3-8A49A3D7C199}"/>
                </a:ext>
              </a:extLst>
            </p:cNvPr>
            <p:cNvSpPr/>
            <p:nvPr/>
          </p:nvSpPr>
          <p:spPr>
            <a:xfrm>
              <a:off x="4618038" y="3148255"/>
              <a:ext cx="2578100" cy="22659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GOES-15</a:t>
              </a:r>
            </a:p>
          </p:txBody>
        </p:sp>
        <p:sp>
          <p:nvSpPr>
            <p:cNvPr id="258" name="Rectangle 257">
              <a:extLst>
                <a:ext uri="{FF2B5EF4-FFF2-40B4-BE49-F238E27FC236}">
                  <a16:creationId xmlns:a16="http://schemas.microsoft.com/office/drawing/2014/main" id="{880F61AD-CD05-7246-BAB3-9F0F6287171B}"/>
                </a:ext>
              </a:extLst>
            </p:cNvPr>
            <p:cNvSpPr/>
            <p:nvPr/>
          </p:nvSpPr>
          <p:spPr>
            <a:xfrm>
              <a:off x="2782888" y="2695394"/>
              <a:ext cx="3527425" cy="212726"/>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Met-7 (57°)</a:t>
              </a:r>
            </a:p>
          </p:txBody>
        </p:sp>
        <p:sp>
          <p:nvSpPr>
            <p:cNvPr id="259" name="Rectangle 258">
              <a:extLst>
                <a:ext uri="{FF2B5EF4-FFF2-40B4-BE49-F238E27FC236}">
                  <a16:creationId xmlns:a16="http://schemas.microsoft.com/office/drawing/2014/main" id="{6CAC2935-3584-CD48-930F-7BF5E469EC4F}"/>
                </a:ext>
              </a:extLst>
            </p:cNvPr>
            <p:cNvSpPr/>
            <p:nvPr/>
          </p:nvSpPr>
          <p:spPr>
            <a:xfrm>
              <a:off x="2908300" y="3153546"/>
              <a:ext cx="1684338" cy="18955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GOES-11</a:t>
              </a:r>
            </a:p>
          </p:txBody>
        </p:sp>
        <p:sp>
          <p:nvSpPr>
            <p:cNvPr id="260" name="Rectangle 259">
              <a:extLst>
                <a:ext uri="{FF2B5EF4-FFF2-40B4-BE49-F238E27FC236}">
                  <a16:creationId xmlns:a16="http://schemas.microsoft.com/office/drawing/2014/main" id="{82460950-9DB0-E44D-9A61-5E7448E27072}"/>
                </a:ext>
              </a:extLst>
            </p:cNvPr>
            <p:cNvSpPr/>
            <p:nvPr/>
          </p:nvSpPr>
          <p:spPr>
            <a:xfrm>
              <a:off x="4090988" y="3409769"/>
              <a:ext cx="2446337" cy="177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GOES-13</a:t>
              </a:r>
            </a:p>
          </p:txBody>
        </p:sp>
        <p:sp>
          <p:nvSpPr>
            <p:cNvPr id="261" name="Rectangle 260">
              <a:extLst>
                <a:ext uri="{FF2B5EF4-FFF2-40B4-BE49-F238E27FC236}">
                  <a16:creationId xmlns:a16="http://schemas.microsoft.com/office/drawing/2014/main" id="{5D826434-B6B1-C646-96E3-50E9A64EC620}"/>
                </a:ext>
              </a:extLst>
            </p:cNvPr>
            <p:cNvSpPr/>
            <p:nvPr/>
          </p:nvSpPr>
          <p:spPr>
            <a:xfrm>
              <a:off x="2603500" y="2929603"/>
              <a:ext cx="1582738" cy="18415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MTSAT-1R</a:t>
              </a:r>
            </a:p>
          </p:txBody>
        </p:sp>
        <p:sp>
          <p:nvSpPr>
            <p:cNvPr id="262" name="Rectangle 261">
              <a:extLst>
                <a:ext uri="{FF2B5EF4-FFF2-40B4-BE49-F238E27FC236}">
                  <a16:creationId xmlns:a16="http://schemas.microsoft.com/office/drawing/2014/main" id="{EEC07638-0E8F-5C43-80A1-83F3987615FF}"/>
                </a:ext>
              </a:extLst>
            </p:cNvPr>
            <p:cNvSpPr/>
            <p:nvPr/>
          </p:nvSpPr>
          <p:spPr>
            <a:xfrm>
              <a:off x="4205288" y="2925581"/>
              <a:ext cx="1609725" cy="19430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MTSAT-2 (145°)</a:t>
              </a:r>
            </a:p>
          </p:txBody>
        </p:sp>
        <p:sp>
          <p:nvSpPr>
            <p:cNvPr id="263" name="Rectangle 262">
              <a:extLst>
                <a:ext uri="{FF2B5EF4-FFF2-40B4-BE49-F238E27FC236}">
                  <a16:creationId xmlns:a16="http://schemas.microsoft.com/office/drawing/2014/main" id="{5DE76E6F-328D-BA4F-B964-9D9F92F01E2C}"/>
                </a:ext>
              </a:extLst>
            </p:cNvPr>
            <p:cNvSpPr/>
            <p:nvPr/>
          </p:nvSpPr>
          <p:spPr>
            <a:xfrm>
              <a:off x="5815012" y="2929498"/>
              <a:ext cx="2352675" cy="210396"/>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Himawari-8</a:t>
              </a:r>
            </a:p>
          </p:txBody>
        </p:sp>
        <p:grpSp>
          <p:nvGrpSpPr>
            <p:cNvPr id="264" name="Group 263">
              <a:extLst>
                <a:ext uri="{FF2B5EF4-FFF2-40B4-BE49-F238E27FC236}">
                  <a16:creationId xmlns:a16="http://schemas.microsoft.com/office/drawing/2014/main" id="{694DD678-3AE9-6443-90D9-20DBA84AAEE4}"/>
                </a:ext>
              </a:extLst>
            </p:cNvPr>
            <p:cNvGrpSpPr/>
            <p:nvPr/>
          </p:nvGrpSpPr>
          <p:grpSpPr>
            <a:xfrm>
              <a:off x="476250" y="3705044"/>
              <a:ext cx="5084763" cy="317500"/>
              <a:chOff x="476250" y="3717925"/>
              <a:chExt cx="5084763" cy="317500"/>
            </a:xfrm>
          </p:grpSpPr>
          <p:sp>
            <p:nvSpPr>
              <p:cNvPr id="286" name="TextBox 92">
                <a:extLst>
                  <a:ext uri="{FF2B5EF4-FFF2-40B4-BE49-F238E27FC236}">
                    <a16:creationId xmlns:a16="http://schemas.microsoft.com/office/drawing/2014/main" id="{014E7699-A042-EA4C-8609-9BF37D7887A8}"/>
                  </a:ext>
                </a:extLst>
              </p:cNvPr>
              <p:cNvSpPr txBox="1">
                <a:spLocks noChangeArrowheads="1"/>
              </p:cNvSpPr>
              <p:nvPr/>
            </p:nvSpPr>
            <p:spPr bwMode="auto">
              <a:xfrm>
                <a:off x="476250"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2000</a:t>
                </a:r>
              </a:p>
            </p:txBody>
          </p:sp>
          <p:sp>
            <p:nvSpPr>
              <p:cNvPr id="287" name="TextBox 93">
                <a:extLst>
                  <a:ext uri="{FF2B5EF4-FFF2-40B4-BE49-F238E27FC236}">
                    <a16:creationId xmlns:a16="http://schemas.microsoft.com/office/drawing/2014/main" id="{A77FE606-8E19-1A4B-8C15-6B9D45067722}"/>
                  </a:ext>
                </a:extLst>
              </p:cNvPr>
              <p:cNvSpPr txBox="1">
                <a:spLocks noChangeArrowheads="1"/>
              </p:cNvSpPr>
              <p:nvPr/>
            </p:nvSpPr>
            <p:spPr bwMode="auto">
              <a:xfrm>
                <a:off x="1136295" y="3728391"/>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2002</a:t>
                </a:r>
              </a:p>
            </p:txBody>
          </p:sp>
          <p:sp>
            <p:nvSpPr>
              <p:cNvPr id="288" name="TextBox 94">
                <a:extLst>
                  <a:ext uri="{FF2B5EF4-FFF2-40B4-BE49-F238E27FC236}">
                    <a16:creationId xmlns:a16="http://schemas.microsoft.com/office/drawing/2014/main" id="{064A0954-A5A9-FC4E-919C-B05293DEF61C}"/>
                  </a:ext>
                </a:extLst>
              </p:cNvPr>
              <p:cNvSpPr txBox="1">
                <a:spLocks noChangeArrowheads="1"/>
              </p:cNvSpPr>
              <p:nvPr/>
            </p:nvSpPr>
            <p:spPr bwMode="auto">
              <a:xfrm>
                <a:off x="1776153" y="3728391"/>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2004</a:t>
                </a:r>
              </a:p>
            </p:txBody>
          </p:sp>
          <p:sp>
            <p:nvSpPr>
              <p:cNvPr id="289" name="TextBox 95">
                <a:extLst>
                  <a:ext uri="{FF2B5EF4-FFF2-40B4-BE49-F238E27FC236}">
                    <a16:creationId xmlns:a16="http://schemas.microsoft.com/office/drawing/2014/main" id="{F5C4119F-EDE0-1344-9B88-05227F8C359F}"/>
                  </a:ext>
                </a:extLst>
              </p:cNvPr>
              <p:cNvSpPr txBox="1">
                <a:spLocks noChangeArrowheads="1"/>
              </p:cNvSpPr>
              <p:nvPr/>
            </p:nvSpPr>
            <p:spPr bwMode="auto">
              <a:xfrm>
                <a:off x="2430034"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2006</a:t>
                </a:r>
              </a:p>
            </p:txBody>
          </p:sp>
          <p:sp>
            <p:nvSpPr>
              <p:cNvPr id="290" name="TextBox 96">
                <a:extLst>
                  <a:ext uri="{FF2B5EF4-FFF2-40B4-BE49-F238E27FC236}">
                    <a16:creationId xmlns:a16="http://schemas.microsoft.com/office/drawing/2014/main" id="{A15EE75F-7EFB-FF4C-9041-D26C422504AA}"/>
                  </a:ext>
                </a:extLst>
              </p:cNvPr>
              <p:cNvSpPr txBox="1">
                <a:spLocks noChangeArrowheads="1"/>
              </p:cNvSpPr>
              <p:nvPr/>
            </p:nvSpPr>
            <p:spPr bwMode="auto">
              <a:xfrm>
                <a:off x="3061131" y="3717925"/>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2008</a:t>
                </a:r>
              </a:p>
            </p:txBody>
          </p:sp>
          <p:sp>
            <p:nvSpPr>
              <p:cNvPr id="291" name="TextBox 97">
                <a:extLst>
                  <a:ext uri="{FF2B5EF4-FFF2-40B4-BE49-F238E27FC236}">
                    <a16:creationId xmlns:a16="http://schemas.microsoft.com/office/drawing/2014/main" id="{FD8BD2BF-500B-8044-AD74-588687EC6683}"/>
                  </a:ext>
                </a:extLst>
              </p:cNvPr>
              <p:cNvSpPr txBox="1">
                <a:spLocks noChangeArrowheads="1"/>
              </p:cNvSpPr>
              <p:nvPr/>
            </p:nvSpPr>
            <p:spPr bwMode="auto">
              <a:xfrm>
                <a:off x="3709508"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2010</a:t>
                </a:r>
              </a:p>
            </p:txBody>
          </p:sp>
          <p:sp>
            <p:nvSpPr>
              <p:cNvPr id="292" name="TextBox 98">
                <a:extLst>
                  <a:ext uri="{FF2B5EF4-FFF2-40B4-BE49-F238E27FC236}">
                    <a16:creationId xmlns:a16="http://schemas.microsoft.com/office/drawing/2014/main" id="{F3680E02-9756-934C-BE94-65FCFCB8B58F}"/>
                  </a:ext>
                </a:extLst>
              </p:cNvPr>
              <p:cNvSpPr txBox="1">
                <a:spLocks noChangeArrowheads="1"/>
              </p:cNvSpPr>
              <p:nvPr/>
            </p:nvSpPr>
            <p:spPr bwMode="auto">
              <a:xfrm>
                <a:off x="4357998" y="3717925"/>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2012</a:t>
                </a:r>
              </a:p>
            </p:txBody>
          </p:sp>
          <p:sp>
            <p:nvSpPr>
              <p:cNvPr id="293" name="TextBox 99">
                <a:extLst>
                  <a:ext uri="{FF2B5EF4-FFF2-40B4-BE49-F238E27FC236}">
                    <a16:creationId xmlns:a16="http://schemas.microsoft.com/office/drawing/2014/main" id="{7451F0A3-C998-B74D-BF56-5B9E0F2490B1}"/>
                  </a:ext>
                </a:extLst>
              </p:cNvPr>
              <p:cNvSpPr txBox="1">
                <a:spLocks noChangeArrowheads="1"/>
              </p:cNvSpPr>
              <p:nvPr/>
            </p:nvSpPr>
            <p:spPr bwMode="auto">
              <a:xfrm>
                <a:off x="4976837" y="3721419"/>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2014</a:t>
                </a:r>
              </a:p>
            </p:txBody>
          </p:sp>
        </p:grpSp>
        <p:grpSp>
          <p:nvGrpSpPr>
            <p:cNvPr id="265" name="Group 264">
              <a:extLst>
                <a:ext uri="{FF2B5EF4-FFF2-40B4-BE49-F238E27FC236}">
                  <a16:creationId xmlns:a16="http://schemas.microsoft.com/office/drawing/2014/main" id="{F480555E-4028-7D44-89E6-9B2C03583835}"/>
                </a:ext>
              </a:extLst>
            </p:cNvPr>
            <p:cNvGrpSpPr/>
            <p:nvPr/>
          </p:nvGrpSpPr>
          <p:grpSpPr>
            <a:xfrm>
              <a:off x="1111250" y="3647894"/>
              <a:ext cx="3860800" cy="80963"/>
              <a:chOff x="1111250" y="3660775"/>
              <a:chExt cx="3860800" cy="80963"/>
            </a:xfrm>
          </p:grpSpPr>
          <p:cxnSp>
            <p:nvCxnSpPr>
              <p:cNvPr id="279" name="Straight Connector 278">
                <a:extLst>
                  <a:ext uri="{FF2B5EF4-FFF2-40B4-BE49-F238E27FC236}">
                    <a16:creationId xmlns:a16="http://schemas.microsoft.com/office/drawing/2014/main" id="{1A1BAEF0-326E-E641-AB93-CD068A8589AC}"/>
                  </a:ext>
                </a:extLst>
              </p:cNvPr>
              <p:cNvCxnSpPr/>
              <p:nvPr/>
            </p:nvCxnSpPr>
            <p:spPr bwMode="auto">
              <a:xfrm flipV="1">
                <a:off x="1111250" y="36734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BFE848E5-C997-4F4D-8A32-CE942F99F22A}"/>
                  </a:ext>
                </a:extLst>
              </p:cNvPr>
              <p:cNvCxnSpPr/>
              <p:nvPr/>
            </p:nvCxnSpPr>
            <p:spPr bwMode="auto">
              <a:xfrm flipV="1">
                <a:off x="1752600" y="36734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01EC07A3-ACFC-DF4B-A0CA-106657A1A8D8}"/>
                  </a:ext>
                </a:extLst>
              </p:cNvPr>
              <p:cNvCxnSpPr/>
              <p:nvPr/>
            </p:nvCxnSpPr>
            <p:spPr bwMode="auto">
              <a:xfrm flipV="1">
                <a:off x="2400300" y="366712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31A097AA-6B4D-414A-8C9D-41EA06A815EF}"/>
                  </a:ext>
                </a:extLst>
              </p:cNvPr>
              <p:cNvCxnSpPr/>
              <p:nvPr/>
            </p:nvCxnSpPr>
            <p:spPr bwMode="auto">
              <a:xfrm flipV="1">
                <a:off x="30416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E71A295A-9197-884A-BC54-C825AF0E6B82}"/>
                  </a:ext>
                </a:extLst>
              </p:cNvPr>
              <p:cNvCxnSpPr/>
              <p:nvPr/>
            </p:nvCxnSpPr>
            <p:spPr bwMode="auto">
              <a:xfrm flipV="1">
                <a:off x="3683000" y="366712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6A07A437-7B7C-C445-9D2A-BC12B83B889D}"/>
                  </a:ext>
                </a:extLst>
              </p:cNvPr>
              <p:cNvCxnSpPr/>
              <p:nvPr/>
            </p:nvCxnSpPr>
            <p:spPr bwMode="auto">
              <a:xfrm flipV="1">
                <a:off x="43243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AD968531-7A2E-FB48-9C69-AFA8ADFA0132}"/>
                  </a:ext>
                </a:extLst>
              </p:cNvPr>
              <p:cNvCxnSpPr/>
              <p:nvPr/>
            </p:nvCxnSpPr>
            <p:spPr bwMode="auto">
              <a:xfrm flipV="1">
                <a:off x="49720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6" name="Rectangle 265">
              <a:extLst>
                <a:ext uri="{FF2B5EF4-FFF2-40B4-BE49-F238E27FC236}">
                  <a16:creationId xmlns:a16="http://schemas.microsoft.com/office/drawing/2014/main" id="{79D2FFA1-DCF3-A04B-A7C8-7F9D0FFAF3C8}"/>
                </a:ext>
              </a:extLst>
            </p:cNvPr>
            <p:cNvSpPr/>
            <p:nvPr/>
          </p:nvSpPr>
          <p:spPr>
            <a:xfrm>
              <a:off x="5011738" y="2455682"/>
              <a:ext cx="1608137" cy="19843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Met-10</a:t>
              </a:r>
            </a:p>
          </p:txBody>
        </p:sp>
        <p:sp>
          <p:nvSpPr>
            <p:cNvPr id="268" name="Rectangle 267">
              <a:extLst>
                <a:ext uri="{FF2B5EF4-FFF2-40B4-BE49-F238E27FC236}">
                  <a16:creationId xmlns:a16="http://schemas.microsoft.com/office/drawing/2014/main" id="{6BF71FDE-D6B5-5347-AD4C-E5BFCFD801A4}"/>
                </a:ext>
              </a:extLst>
            </p:cNvPr>
            <p:cNvSpPr/>
            <p:nvPr/>
          </p:nvSpPr>
          <p:spPr>
            <a:xfrm>
              <a:off x="6310313" y="2701744"/>
              <a:ext cx="1644650" cy="2063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Met-8 (41.5)</a:t>
              </a:r>
            </a:p>
          </p:txBody>
        </p:sp>
        <p:sp>
          <p:nvSpPr>
            <p:cNvPr id="269" name="Rectangle 268">
              <a:extLst>
                <a:ext uri="{FF2B5EF4-FFF2-40B4-BE49-F238E27FC236}">
                  <a16:creationId xmlns:a16="http://schemas.microsoft.com/office/drawing/2014/main" id="{76B0F31C-F18D-8441-BC72-B80AB58435C9}"/>
                </a:ext>
              </a:extLst>
            </p:cNvPr>
            <p:cNvSpPr/>
            <p:nvPr/>
          </p:nvSpPr>
          <p:spPr>
            <a:xfrm>
              <a:off x="6650038" y="2455682"/>
              <a:ext cx="1578717" cy="228402"/>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Met-11</a:t>
              </a:r>
            </a:p>
          </p:txBody>
        </p:sp>
        <p:sp>
          <p:nvSpPr>
            <p:cNvPr id="270" name="Rectangle 269">
              <a:extLst>
                <a:ext uri="{FF2B5EF4-FFF2-40B4-BE49-F238E27FC236}">
                  <a16:creationId xmlns:a16="http://schemas.microsoft.com/office/drawing/2014/main" id="{56126DBB-A537-744E-AAD6-49E461B80321}"/>
                </a:ext>
              </a:extLst>
            </p:cNvPr>
            <p:cNvSpPr/>
            <p:nvPr/>
          </p:nvSpPr>
          <p:spPr>
            <a:xfrm>
              <a:off x="7216033" y="3166882"/>
              <a:ext cx="1578717" cy="18097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GOES-17</a:t>
              </a:r>
            </a:p>
          </p:txBody>
        </p:sp>
        <p:sp>
          <p:nvSpPr>
            <p:cNvPr id="271" name="Rectangle 270">
              <a:extLst>
                <a:ext uri="{FF2B5EF4-FFF2-40B4-BE49-F238E27FC236}">
                  <a16:creationId xmlns:a16="http://schemas.microsoft.com/office/drawing/2014/main" id="{AF328BBE-75D5-5145-82E0-A49E8B735633}"/>
                </a:ext>
              </a:extLst>
            </p:cNvPr>
            <p:cNvSpPr/>
            <p:nvPr/>
          </p:nvSpPr>
          <p:spPr>
            <a:xfrm>
              <a:off x="6554788" y="3401832"/>
              <a:ext cx="2252662" cy="19208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GOES-16</a:t>
              </a:r>
            </a:p>
          </p:txBody>
        </p:sp>
        <p:sp>
          <p:nvSpPr>
            <p:cNvPr id="272" name="Rectangle 271">
              <a:extLst>
                <a:ext uri="{FF2B5EF4-FFF2-40B4-BE49-F238E27FC236}">
                  <a16:creationId xmlns:a16="http://schemas.microsoft.com/office/drawing/2014/main" id="{9FD46B2D-0D1B-7B4D-BD44-B75E4D6B1C1F}"/>
                </a:ext>
              </a:extLst>
            </p:cNvPr>
            <p:cNvSpPr/>
            <p:nvPr/>
          </p:nvSpPr>
          <p:spPr>
            <a:xfrm>
              <a:off x="842963" y="1282519"/>
              <a:ext cx="6823075" cy="184150"/>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Terra (10:30)</a:t>
              </a:r>
            </a:p>
          </p:txBody>
        </p:sp>
        <p:sp>
          <p:nvSpPr>
            <p:cNvPr id="273" name="Rectangle 272">
              <a:extLst>
                <a:ext uri="{FF2B5EF4-FFF2-40B4-BE49-F238E27FC236}">
                  <a16:creationId xmlns:a16="http://schemas.microsoft.com/office/drawing/2014/main" id="{97FE32B9-0653-B748-834C-E647B04BCEAA}"/>
                </a:ext>
              </a:extLst>
            </p:cNvPr>
            <p:cNvSpPr/>
            <p:nvPr/>
          </p:nvSpPr>
          <p:spPr>
            <a:xfrm>
              <a:off x="1562100" y="1534932"/>
              <a:ext cx="6103938" cy="200025"/>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Aqua (1:30)</a:t>
              </a:r>
            </a:p>
          </p:txBody>
        </p:sp>
        <p:sp>
          <p:nvSpPr>
            <p:cNvPr id="274" name="Rectangle 273">
              <a:extLst>
                <a:ext uri="{FF2B5EF4-FFF2-40B4-BE49-F238E27FC236}">
                  <a16:creationId xmlns:a16="http://schemas.microsoft.com/office/drawing/2014/main" id="{ED5312F8-F6AD-BD48-B8D6-13E86CD46589}"/>
                </a:ext>
              </a:extLst>
            </p:cNvPr>
            <p:cNvSpPr/>
            <p:nvPr/>
          </p:nvSpPr>
          <p:spPr>
            <a:xfrm>
              <a:off x="4770438" y="1765119"/>
              <a:ext cx="4037012" cy="173038"/>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NPP (1:30)</a:t>
              </a:r>
            </a:p>
          </p:txBody>
        </p:sp>
        <p:sp>
          <p:nvSpPr>
            <p:cNvPr id="275" name="Rectangle 274">
              <a:extLst>
                <a:ext uri="{FF2B5EF4-FFF2-40B4-BE49-F238E27FC236}">
                  <a16:creationId xmlns:a16="http://schemas.microsoft.com/office/drawing/2014/main" id="{3B2F53C8-EA9C-EB47-B7CF-20A7952534B7}"/>
                </a:ext>
              </a:extLst>
            </p:cNvPr>
            <p:cNvSpPr/>
            <p:nvPr/>
          </p:nvSpPr>
          <p:spPr>
            <a:xfrm>
              <a:off x="6767513" y="2003244"/>
              <a:ext cx="2039937" cy="169863"/>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NOAA-20 (1:30)</a:t>
              </a:r>
            </a:p>
          </p:txBody>
        </p:sp>
        <p:sp>
          <p:nvSpPr>
            <p:cNvPr id="276" name="Rectangle 275">
              <a:extLst>
                <a:ext uri="{FF2B5EF4-FFF2-40B4-BE49-F238E27FC236}">
                  <a16:creationId xmlns:a16="http://schemas.microsoft.com/office/drawing/2014/main" id="{104E533A-58B8-AA4A-A85A-D9BFE8CA91E7}"/>
                </a:ext>
              </a:extLst>
            </p:cNvPr>
            <p:cNvSpPr/>
            <p:nvPr/>
          </p:nvSpPr>
          <p:spPr>
            <a:xfrm>
              <a:off x="8037513" y="2228669"/>
              <a:ext cx="757237" cy="153988"/>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a:solidFill>
                    <a:schemeClr val="tx1"/>
                  </a:solidFill>
                </a:rPr>
                <a:t>JPSS-2</a:t>
              </a:r>
            </a:p>
          </p:txBody>
        </p:sp>
        <p:cxnSp>
          <p:nvCxnSpPr>
            <p:cNvPr id="277" name="Straight Connector 276">
              <a:extLst>
                <a:ext uri="{FF2B5EF4-FFF2-40B4-BE49-F238E27FC236}">
                  <a16:creationId xmlns:a16="http://schemas.microsoft.com/office/drawing/2014/main" id="{5DEC2F79-0324-5843-8FE5-FDE0E634FA8B}"/>
                </a:ext>
              </a:extLst>
            </p:cNvPr>
            <p:cNvCxnSpPr>
              <a:cxnSpLocks/>
            </p:cNvCxnSpPr>
            <p:nvPr/>
          </p:nvCxnSpPr>
          <p:spPr>
            <a:xfrm>
              <a:off x="8027252" y="1160282"/>
              <a:ext cx="9525" cy="2981325"/>
            </a:xfrm>
            <a:prstGeom prst="line">
              <a:avLst/>
            </a:prstGeom>
            <a:ln w="19050" cmpd="sng">
              <a:solidFill>
                <a:srgbClr val="FFFF00"/>
              </a:solidFill>
              <a:prstDash val="sysDot"/>
            </a:ln>
            <a:effectLst/>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20ACAEE9-3E12-BB48-B551-90BCD7B4FB57}"/>
              </a:ext>
            </a:extLst>
          </p:cNvPr>
          <p:cNvCxnSpPr>
            <a:cxnSpLocks/>
          </p:cNvCxnSpPr>
          <p:nvPr/>
        </p:nvCxnSpPr>
        <p:spPr>
          <a:xfrm>
            <a:off x="2454709" y="2073818"/>
            <a:ext cx="3587776" cy="2177234"/>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C7D9CE75-991C-4C45-84C3-16A55085783F}"/>
              </a:ext>
            </a:extLst>
          </p:cNvPr>
          <p:cNvSpPr txBox="1"/>
          <p:nvPr/>
        </p:nvSpPr>
        <p:spPr>
          <a:xfrm>
            <a:off x="378240" y="1864778"/>
            <a:ext cx="1510350" cy="400110"/>
          </a:xfrm>
          <a:prstGeom prst="rect">
            <a:avLst/>
          </a:prstGeom>
          <a:noFill/>
        </p:spPr>
        <p:txBody>
          <a:bodyPr wrap="none" rtlCol="0">
            <a:spAutoFit/>
          </a:bodyPr>
          <a:lstStyle/>
          <a:p>
            <a:r>
              <a:rPr lang="en-US" sz="2000" b="1"/>
              <a:t>GREENWICH</a:t>
            </a:r>
          </a:p>
        </p:txBody>
      </p:sp>
      <p:sp>
        <p:nvSpPr>
          <p:cNvPr id="2" name="Rectangle 1">
            <a:extLst>
              <a:ext uri="{FF2B5EF4-FFF2-40B4-BE49-F238E27FC236}">
                <a16:creationId xmlns:a16="http://schemas.microsoft.com/office/drawing/2014/main" id="{E9CBA64B-4957-A930-D5F9-A5DA5DF0BFEC}"/>
              </a:ext>
            </a:extLst>
          </p:cNvPr>
          <p:cNvSpPr/>
          <p:nvPr/>
        </p:nvSpPr>
        <p:spPr>
          <a:xfrm>
            <a:off x="9422772" y="2234726"/>
            <a:ext cx="861747" cy="2240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Met-9</a:t>
            </a:r>
          </a:p>
        </p:txBody>
      </p:sp>
      <p:sp>
        <p:nvSpPr>
          <p:cNvPr id="3" name="Title 1">
            <a:extLst>
              <a:ext uri="{FF2B5EF4-FFF2-40B4-BE49-F238E27FC236}">
                <a16:creationId xmlns:a16="http://schemas.microsoft.com/office/drawing/2014/main" id="{7C8EFADE-95DA-4A6C-9D40-89B394A0E218}"/>
              </a:ext>
            </a:extLst>
          </p:cNvPr>
          <p:cNvSpPr txBox="1">
            <a:spLocks noChangeArrowheads="1"/>
          </p:cNvSpPr>
          <p:nvPr/>
        </p:nvSpPr>
        <p:spPr>
          <a:xfrm>
            <a:off x="3925786" y="155507"/>
            <a:ext cx="4729958" cy="40163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a:ea typeface="ＭＳ Ｐゴシック" panose="020B0600070205080204" pitchFamily="34" charset="-128"/>
              </a:rPr>
              <a:t>CERES record Geostationary Time Series </a:t>
            </a:r>
          </a:p>
        </p:txBody>
      </p:sp>
    </p:spTree>
    <p:extLst>
      <p:ext uri="{BB962C8B-B14F-4D97-AF65-F5344CB8AC3E}">
        <p14:creationId xmlns:p14="http://schemas.microsoft.com/office/powerpoint/2010/main" val="32044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
            <a:extLst>
              <a:ext uri="{FF2B5EF4-FFF2-40B4-BE49-F238E27FC236}">
                <a16:creationId xmlns:a16="http://schemas.microsoft.com/office/drawing/2014/main" id="{15DCB1F3-90DE-974F-9087-8D4E85E62D29}"/>
              </a:ext>
            </a:extLst>
          </p:cNvPr>
          <p:cNvGrpSpPr>
            <a:grpSpLocks/>
          </p:cNvGrpSpPr>
          <p:nvPr/>
        </p:nvGrpSpPr>
        <p:grpSpPr bwMode="auto">
          <a:xfrm>
            <a:off x="1995912" y="4084301"/>
            <a:ext cx="1390650" cy="862010"/>
            <a:chOff x="727557" y="4658328"/>
            <a:chExt cx="1389606" cy="862098"/>
          </a:xfrm>
        </p:grpSpPr>
        <p:sp>
          <p:nvSpPr>
            <p:cNvPr id="5" name="Rectangle 4">
              <a:extLst>
                <a:ext uri="{FF2B5EF4-FFF2-40B4-BE49-F238E27FC236}">
                  <a16:creationId xmlns:a16="http://schemas.microsoft.com/office/drawing/2014/main" id="{12988721-F15D-C84D-813A-15BC7E071898}"/>
                </a:ext>
              </a:extLst>
            </p:cNvPr>
            <p:cNvSpPr/>
            <p:nvPr/>
          </p:nvSpPr>
          <p:spPr>
            <a:xfrm>
              <a:off x="741834" y="4658328"/>
              <a:ext cx="1375329" cy="198457"/>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1</a:t>
              </a:r>
              <a:r>
                <a:rPr lang="en-US" sz="1400" baseline="30000">
                  <a:solidFill>
                    <a:schemeClr val="tx1"/>
                  </a:solidFill>
                </a:rPr>
                <a:t>st</a:t>
              </a:r>
              <a:r>
                <a:rPr lang="en-US" sz="1400">
                  <a:solidFill>
                    <a:schemeClr val="tx1"/>
                  </a:solidFill>
                </a:rPr>
                <a:t> generation</a:t>
              </a:r>
            </a:p>
          </p:txBody>
        </p:sp>
        <p:sp>
          <p:nvSpPr>
            <p:cNvPr id="6" name="Rectangle 5">
              <a:extLst>
                <a:ext uri="{FF2B5EF4-FFF2-40B4-BE49-F238E27FC236}">
                  <a16:creationId xmlns:a16="http://schemas.microsoft.com/office/drawing/2014/main" id="{E537869A-1763-B949-9699-2EE835ED48CB}"/>
                </a:ext>
              </a:extLst>
            </p:cNvPr>
            <p:cNvSpPr/>
            <p:nvPr/>
          </p:nvSpPr>
          <p:spPr>
            <a:xfrm>
              <a:off x="733902" y="4882187"/>
              <a:ext cx="1383261" cy="19845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2</a:t>
              </a:r>
              <a:r>
                <a:rPr lang="en-US" sz="1400" baseline="30000">
                  <a:solidFill>
                    <a:schemeClr val="tx1"/>
                  </a:solidFill>
                </a:rPr>
                <a:t>nd</a:t>
              </a:r>
              <a:r>
                <a:rPr lang="en-US" sz="1400">
                  <a:solidFill>
                    <a:schemeClr val="tx1"/>
                  </a:solidFill>
                </a:rPr>
                <a:t> generation</a:t>
              </a:r>
            </a:p>
          </p:txBody>
        </p:sp>
        <p:sp>
          <p:nvSpPr>
            <p:cNvPr id="7" name="Rectangle 6">
              <a:extLst>
                <a:ext uri="{FF2B5EF4-FFF2-40B4-BE49-F238E27FC236}">
                  <a16:creationId xmlns:a16="http://schemas.microsoft.com/office/drawing/2014/main" id="{A3561015-F244-F44D-B94A-A1E90FF0B6C5}"/>
                </a:ext>
              </a:extLst>
            </p:cNvPr>
            <p:cNvSpPr/>
            <p:nvPr/>
          </p:nvSpPr>
          <p:spPr>
            <a:xfrm>
              <a:off x="733902" y="5107635"/>
              <a:ext cx="1383261" cy="198458"/>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3</a:t>
              </a:r>
              <a:r>
                <a:rPr lang="en-US" sz="1400" baseline="30000">
                  <a:solidFill>
                    <a:schemeClr val="tx1"/>
                  </a:solidFill>
                </a:rPr>
                <a:t>rd</a:t>
              </a:r>
              <a:r>
                <a:rPr lang="en-US" sz="1400">
                  <a:solidFill>
                    <a:schemeClr val="tx1"/>
                  </a:solidFill>
                </a:rPr>
                <a:t> generation</a:t>
              </a:r>
            </a:p>
          </p:txBody>
        </p:sp>
        <p:sp>
          <p:nvSpPr>
            <p:cNvPr id="8" name="Rectangle 7">
              <a:extLst>
                <a:ext uri="{FF2B5EF4-FFF2-40B4-BE49-F238E27FC236}">
                  <a16:creationId xmlns:a16="http://schemas.microsoft.com/office/drawing/2014/main" id="{D426ADD2-09F3-754E-86D8-8DF318AB9908}"/>
                </a:ext>
              </a:extLst>
            </p:cNvPr>
            <p:cNvSpPr/>
            <p:nvPr/>
          </p:nvSpPr>
          <p:spPr>
            <a:xfrm>
              <a:off x="727557" y="5321969"/>
              <a:ext cx="1383261" cy="198457"/>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MODIS/VIIRS</a:t>
              </a:r>
            </a:p>
          </p:txBody>
        </p:sp>
      </p:grpSp>
      <p:grpSp>
        <p:nvGrpSpPr>
          <p:cNvPr id="99" name="Group 98">
            <a:extLst>
              <a:ext uri="{FF2B5EF4-FFF2-40B4-BE49-F238E27FC236}">
                <a16:creationId xmlns:a16="http://schemas.microsoft.com/office/drawing/2014/main" id="{2B926595-9B3C-C542-B24C-DAEBB8E4442E}"/>
              </a:ext>
            </a:extLst>
          </p:cNvPr>
          <p:cNvGrpSpPr/>
          <p:nvPr/>
        </p:nvGrpSpPr>
        <p:grpSpPr>
          <a:xfrm>
            <a:off x="3610025" y="3599359"/>
            <a:ext cx="5250727" cy="3152674"/>
            <a:chOff x="-622300" y="506273"/>
            <a:chExt cx="9680954" cy="4393526"/>
          </a:xfrm>
        </p:grpSpPr>
        <p:pic>
          <p:nvPicPr>
            <p:cNvPr id="100" name="Picture 99">
              <a:extLst>
                <a:ext uri="{FF2B5EF4-FFF2-40B4-BE49-F238E27FC236}">
                  <a16:creationId xmlns:a16="http://schemas.microsoft.com/office/drawing/2014/main" id="{A40D3F06-673F-0D49-8AAD-4DDD2B6A6918}"/>
                </a:ext>
              </a:extLst>
            </p:cNvPr>
            <p:cNvPicPr>
              <a:picLocks noChangeAspect="1"/>
            </p:cNvPicPr>
            <p:nvPr/>
          </p:nvPicPr>
          <p:blipFill>
            <a:blip r:embed="rId2"/>
            <a:srcRect l="5581" t="9271" r="5781" b="10277"/>
            <a:stretch>
              <a:fillRect/>
            </a:stretch>
          </p:blipFill>
          <p:spPr>
            <a:xfrm>
              <a:off x="-622300" y="506273"/>
              <a:ext cx="9680954" cy="4393526"/>
            </a:xfrm>
            <a:prstGeom prst="rect">
              <a:avLst/>
            </a:prstGeom>
            <a:ln>
              <a:solidFill>
                <a:schemeClr val="tx1"/>
              </a:solidFill>
            </a:ln>
          </p:spPr>
        </p:pic>
        <p:sp>
          <p:nvSpPr>
            <p:cNvPr id="102" name="Rectangle 101">
              <a:extLst>
                <a:ext uri="{FF2B5EF4-FFF2-40B4-BE49-F238E27FC236}">
                  <a16:creationId xmlns:a16="http://schemas.microsoft.com/office/drawing/2014/main" id="{31452050-5664-1541-9630-64076F4B0A96}"/>
                </a:ext>
              </a:extLst>
            </p:cNvPr>
            <p:cNvSpPr/>
            <p:nvPr/>
          </p:nvSpPr>
          <p:spPr>
            <a:xfrm>
              <a:off x="-622300" y="1212850"/>
              <a:ext cx="1917700" cy="3219450"/>
            </a:xfrm>
            <a:prstGeom prst="rect">
              <a:avLst/>
            </a:prstGeom>
            <a:solidFill>
              <a:schemeClr val="accent2">
                <a:alpha val="21000"/>
              </a:schemeClr>
            </a:solidFill>
            <a:ln>
              <a:solidFill>
                <a:schemeClr val="tx1"/>
              </a:solidFill>
            </a:ln>
            <a:effectLst>
              <a:outerShdw blurRad="40000" dist="23000" dir="5400000" rotWithShape="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3" name="Rectangle 102">
              <a:extLst>
                <a:ext uri="{FF2B5EF4-FFF2-40B4-BE49-F238E27FC236}">
                  <a16:creationId xmlns:a16="http://schemas.microsoft.com/office/drawing/2014/main" id="{617B4CD9-0E15-294D-85A0-5E90DA257811}"/>
                </a:ext>
              </a:extLst>
            </p:cNvPr>
            <p:cNvSpPr/>
            <p:nvPr/>
          </p:nvSpPr>
          <p:spPr>
            <a:xfrm>
              <a:off x="1295400" y="1212850"/>
              <a:ext cx="1917700" cy="3219450"/>
            </a:xfrm>
            <a:prstGeom prst="rect">
              <a:avLst/>
            </a:prstGeom>
            <a:solidFill>
              <a:schemeClr val="accent2">
                <a:lumMod val="20000"/>
                <a:lumOff val="80000"/>
                <a:alpha val="46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4" name="Rectangle 103">
              <a:extLst>
                <a:ext uri="{FF2B5EF4-FFF2-40B4-BE49-F238E27FC236}">
                  <a16:creationId xmlns:a16="http://schemas.microsoft.com/office/drawing/2014/main" id="{0E967B92-3AC5-6C4E-A92B-FE34FC9CE314}"/>
                </a:ext>
              </a:extLst>
            </p:cNvPr>
            <p:cNvSpPr/>
            <p:nvPr/>
          </p:nvSpPr>
          <p:spPr>
            <a:xfrm>
              <a:off x="3213100" y="1212850"/>
              <a:ext cx="2006600" cy="3219450"/>
            </a:xfrm>
            <a:prstGeom prst="rect">
              <a:avLst/>
            </a:prstGeom>
            <a:solidFill>
              <a:schemeClr val="accent3">
                <a:lumMod val="20000"/>
                <a:lumOff val="80000"/>
                <a:alpha val="3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5" name="Rectangle 104">
              <a:extLst>
                <a:ext uri="{FF2B5EF4-FFF2-40B4-BE49-F238E27FC236}">
                  <a16:creationId xmlns:a16="http://schemas.microsoft.com/office/drawing/2014/main" id="{0BCEC915-13F6-FF49-ABF3-183F47402D8C}"/>
                </a:ext>
              </a:extLst>
            </p:cNvPr>
            <p:cNvSpPr/>
            <p:nvPr/>
          </p:nvSpPr>
          <p:spPr>
            <a:xfrm>
              <a:off x="5219700" y="1212850"/>
              <a:ext cx="1771362" cy="3219450"/>
            </a:xfrm>
            <a:prstGeom prst="rect">
              <a:avLst/>
            </a:prstGeom>
            <a:solidFill>
              <a:schemeClr val="accent2">
                <a:alpha val="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6" name="Rectangle 105">
              <a:extLst>
                <a:ext uri="{FF2B5EF4-FFF2-40B4-BE49-F238E27FC236}">
                  <a16:creationId xmlns:a16="http://schemas.microsoft.com/office/drawing/2014/main" id="{B1C1839B-F221-D346-9176-FF79F45A32D7}"/>
                </a:ext>
              </a:extLst>
            </p:cNvPr>
            <p:cNvSpPr/>
            <p:nvPr/>
          </p:nvSpPr>
          <p:spPr>
            <a:xfrm>
              <a:off x="6991062" y="1212850"/>
              <a:ext cx="2067592" cy="3219450"/>
            </a:xfrm>
            <a:prstGeom prst="rect">
              <a:avLst/>
            </a:prstGeom>
            <a:solidFill>
              <a:schemeClr val="accent6">
                <a:lumMod val="20000"/>
                <a:lumOff val="80000"/>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96" name="Table 95">
            <a:extLst>
              <a:ext uri="{FF2B5EF4-FFF2-40B4-BE49-F238E27FC236}">
                <a16:creationId xmlns:a16="http://schemas.microsoft.com/office/drawing/2014/main" id="{AF6D9D21-4C96-F04D-8446-A34BC5CC0E77}"/>
              </a:ext>
            </a:extLst>
          </p:cNvPr>
          <p:cNvGraphicFramePr>
            <a:graphicFrameLocks noGrp="1"/>
          </p:cNvGraphicFramePr>
          <p:nvPr>
            <p:extLst>
              <p:ext uri="{D42A27DB-BD31-4B8C-83A1-F6EECF244321}">
                <p14:modId xmlns:p14="http://schemas.microsoft.com/office/powerpoint/2010/main" val="1808135934"/>
              </p:ext>
            </p:extLst>
          </p:nvPr>
        </p:nvGraphicFramePr>
        <p:xfrm>
          <a:off x="2248594" y="812527"/>
          <a:ext cx="8035925" cy="2333630"/>
        </p:xfrm>
        <a:graphic>
          <a:graphicData uri="http://schemas.openxmlformats.org/drawingml/2006/table">
            <a:tbl>
              <a:tblPr/>
              <a:tblGrid>
                <a:gridCol w="320675">
                  <a:extLst>
                    <a:ext uri="{9D8B030D-6E8A-4147-A177-3AD203B41FA5}">
                      <a16:colId xmlns:a16="http://schemas.microsoft.com/office/drawing/2014/main" val="20000"/>
                    </a:ext>
                  </a:extLst>
                </a:gridCol>
                <a:gridCol w="322262">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2263">
                  <a:extLst>
                    <a:ext uri="{9D8B030D-6E8A-4147-A177-3AD203B41FA5}">
                      <a16:colId xmlns:a16="http://schemas.microsoft.com/office/drawing/2014/main" val="20003"/>
                    </a:ext>
                  </a:extLst>
                </a:gridCol>
                <a:gridCol w="320675">
                  <a:extLst>
                    <a:ext uri="{9D8B030D-6E8A-4147-A177-3AD203B41FA5}">
                      <a16:colId xmlns:a16="http://schemas.microsoft.com/office/drawing/2014/main" val="20004"/>
                    </a:ext>
                  </a:extLst>
                </a:gridCol>
                <a:gridCol w="322262">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2263">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2262">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2263">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2262">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322263">
                  <a:extLst>
                    <a:ext uri="{9D8B030D-6E8A-4147-A177-3AD203B41FA5}">
                      <a16:colId xmlns:a16="http://schemas.microsoft.com/office/drawing/2014/main" val="20015"/>
                    </a:ext>
                  </a:extLst>
                </a:gridCol>
                <a:gridCol w="320675">
                  <a:extLst>
                    <a:ext uri="{9D8B030D-6E8A-4147-A177-3AD203B41FA5}">
                      <a16:colId xmlns:a16="http://schemas.microsoft.com/office/drawing/2014/main" val="20016"/>
                    </a:ext>
                  </a:extLst>
                </a:gridCol>
                <a:gridCol w="322262">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2263">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322262">
                  <a:extLst>
                    <a:ext uri="{9D8B030D-6E8A-4147-A177-3AD203B41FA5}">
                      <a16:colId xmlns:a16="http://schemas.microsoft.com/office/drawing/2014/main" val="20021"/>
                    </a:ext>
                  </a:extLst>
                </a:gridCol>
                <a:gridCol w="323850">
                  <a:extLst>
                    <a:ext uri="{9D8B030D-6E8A-4147-A177-3AD203B41FA5}">
                      <a16:colId xmlns:a16="http://schemas.microsoft.com/office/drawing/2014/main" val="20022"/>
                    </a:ext>
                  </a:extLst>
                </a:gridCol>
                <a:gridCol w="319088">
                  <a:extLst>
                    <a:ext uri="{9D8B030D-6E8A-4147-A177-3AD203B41FA5}">
                      <a16:colId xmlns:a16="http://schemas.microsoft.com/office/drawing/2014/main" val="20023"/>
                    </a:ext>
                  </a:extLst>
                </a:gridCol>
                <a:gridCol w="320675">
                  <a:extLst>
                    <a:ext uri="{9D8B030D-6E8A-4147-A177-3AD203B41FA5}">
                      <a16:colId xmlns:a16="http://schemas.microsoft.com/office/drawing/2014/main" val="20024"/>
                    </a:ext>
                  </a:extLst>
                </a:gridCol>
              </a:tblGrid>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grpSp>
        <p:nvGrpSpPr>
          <p:cNvPr id="97" name="Group 96">
            <a:extLst>
              <a:ext uri="{FF2B5EF4-FFF2-40B4-BE49-F238E27FC236}">
                <a16:creationId xmlns:a16="http://schemas.microsoft.com/office/drawing/2014/main" id="{CB791DF5-EDAB-184A-B41F-9F22E432965F}"/>
              </a:ext>
            </a:extLst>
          </p:cNvPr>
          <p:cNvGrpSpPr/>
          <p:nvPr/>
        </p:nvGrpSpPr>
        <p:grpSpPr>
          <a:xfrm>
            <a:off x="1630109" y="696639"/>
            <a:ext cx="8636947" cy="2981325"/>
            <a:chOff x="170503" y="1160282"/>
            <a:chExt cx="8636947" cy="2981325"/>
          </a:xfrm>
        </p:grpSpPr>
        <p:sp>
          <p:nvSpPr>
            <p:cNvPr id="98" name="TextBox 104">
              <a:extLst>
                <a:ext uri="{FF2B5EF4-FFF2-40B4-BE49-F238E27FC236}">
                  <a16:creationId xmlns:a16="http://schemas.microsoft.com/office/drawing/2014/main" id="{A9A2F295-407E-2E43-AE58-6CDB44C45BE7}"/>
                </a:ext>
              </a:extLst>
            </p:cNvPr>
            <p:cNvSpPr txBox="1">
              <a:spLocks noChangeArrowheads="1"/>
            </p:cNvSpPr>
            <p:nvPr/>
          </p:nvSpPr>
          <p:spPr bwMode="auto">
            <a:xfrm>
              <a:off x="170503" y="3125609"/>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-135°</a:t>
              </a:r>
            </a:p>
          </p:txBody>
        </p:sp>
        <p:sp>
          <p:nvSpPr>
            <p:cNvPr id="126" name="TextBox 105">
              <a:extLst>
                <a:ext uri="{FF2B5EF4-FFF2-40B4-BE49-F238E27FC236}">
                  <a16:creationId xmlns:a16="http://schemas.microsoft.com/office/drawing/2014/main" id="{B774D4E3-B078-4846-B1BF-BCD6925CAF16}"/>
                </a:ext>
              </a:extLst>
            </p:cNvPr>
            <p:cNvSpPr txBox="1">
              <a:spLocks noChangeArrowheads="1"/>
            </p:cNvSpPr>
            <p:nvPr/>
          </p:nvSpPr>
          <p:spPr bwMode="auto">
            <a:xfrm>
              <a:off x="222250" y="3352621"/>
              <a:ext cx="66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-75°</a:t>
              </a:r>
            </a:p>
          </p:txBody>
        </p:sp>
        <p:grpSp>
          <p:nvGrpSpPr>
            <p:cNvPr id="143" name="Group 142">
              <a:extLst>
                <a:ext uri="{FF2B5EF4-FFF2-40B4-BE49-F238E27FC236}">
                  <a16:creationId xmlns:a16="http://schemas.microsoft.com/office/drawing/2014/main" id="{15522520-537E-6D40-A621-BCBC484B02A3}"/>
                </a:ext>
              </a:extLst>
            </p:cNvPr>
            <p:cNvGrpSpPr/>
            <p:nvPr/>
          </p:nvGrpSpPr>
          <p:grpSpPr>
            <a:xfrm>
              <a:off x="796925" y="3644721"/>
              <a:ext cx="8010525" cy="398463"/>
              <a:chOff x="796925" y="3657600"/>
              <a:chExt cx="8010525" cy="398463"/>
            </a:xfrm>
          </p:grpSpPr>
          <p:cxnSp>
            <p:nvCxnSpPr>
              <p:cNvPr id="211" name="Straight Connector 210">
                <a:extLst>
                  <a:ext uri="{FF2B5EF4-FFF2-40B4-BE49-F238E27FC236}">
                    <a16:creationId xmlns:a16="http://schemas.microsoft.com/office/drawing/2014/main" id="{3C902804-F28F-DE47-91EB-400135F78914}"/>
                  </a:ext>
                </a:extLst>
              </p:cNvPr>
              <p:cNvCxnSpPr/>
              <p:nvPr/>
            </p:nvCxnSpPr>
            <p:spPr bwMode="auto">
              <a:xfrm>
                <a:off x="796925" y="3665538"/>
                <a:ext cx="8010525" cy="222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D9FF3726-CCEF-1B4C-98C6-6AB84F0998EF}"/>
                  </a:ext>
                </a:extLst>
              </p:cNvPr>
              <p:cNvCxnSpPr/>
              <p:nvPr/>
            </p:nvCxnSpPr>
            <p:spPr bwMode="auto">
              <a:xfrm flipV="1">
                <a:off x="801688" y="365760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C26727F0-4503-2B48-B245-CF16F4EBF79B}"/>
                  </a:ext>
                </a:extLst>
              </p:cNvPr>
              <p:cNvCxnSpPr/>
              <p:nvPr/>
            </p:nvCxnSpPr>
            <p:spPr bwMode="auto">
              <a:xfrm flipV="1">
                <a:off x="1441450"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60E08DF6-2217-A44A-96AE-04DEC744A1C5}"/>
                  </a:ext>
                </a:extLst>
              </p:cNvPr>
              <p:cNvCxnSpPr/>
              <p:nvPr/>
            </p:nvCxnSpPr>
            <p:spPr bwMode="auto">
              <a:xfrm flipV="1">
                <a:off x="2087563"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AB0AFADF-C755-2C46-AD49-E3AB3DFACFF6}"/>
                  </a:ext>
                </a:extLst>
              </p:cNvPr>
              <p:cNvCxnSpPr/>
              <p:nvPr/>
            </p:nvCxnSpPr>
            <p:spPr bwMode="auto">
              <a:xfrm flipV="1">
                <a:off x="2720975"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512CD6F1-D5E5-8148-9882-0FCDC191457A}"/>
                  </a:ext>
                </a:extLst>
              </p:cNvPr>
              <p:cNvCxnSpPr/>
              <p:nvPr/>
            </p:nvCxnSpPr>
            <p:spPr bwMode="auto">
              <a:xfrm flipV="1">
                <a:off x="3355975"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26D23AC2-C9C3-4A40-9CE2-A85BB2E187AD}"/>
                  </a:ext>
                </a:extLst>
              </p:cNvPr>
              <p:cNvCxnSpPr/>
              <p:nvPr/>
            </p:nvCxnSpPr>
            <p:spPr bwMode="auto">
              <a:xfrm flipV="1">
                <a:off x="3998913"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0DEBC3FF-432B-4D49-8BBE-8DD79D56BD5D}"/>
                  </a:ext>
                </a:extLst>
              </p:cNvPr>
              <p:cNvCxnSpPr/>
              <p:nvPr/>
            </p:nvCxnSpPr>
            <p:spPr bwMode="auto">
              <a:xfrm flipV="1">
                <a:off x="4641850"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E1D6E348-5D8A-9C43-B650-C09E942CC6F9}"/>
                  </a:ext>
                </a:extLst>
              </p:cNvPr>
              <p:cNvCxnSpPr/>
              <p:nvPr/>
            </p:nvCxnSpPr>
            <p:spPr bwMode="auto">
              <a:xfrm flipV="1">
                <a:off x="5284788" y="36766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712ED28C-9DD4-8142-ACA4-9849519928C3}"/>
                  </a:ext>
                </a:extLst>
              </p:cNvPr>
              <p:cNvCxnSpPr/>
              <p:nvPr/>
            </p:nvCxnSpPr>
            <p:spPr bwMode="auto">
              <a:xfrm flipV="1">
                <a:off x="591978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E0359501-860F-C043-B270-D561C04747D7}"/>
                  </a:ext>
                </a:extLst>
              </p:cNvPr>
              <p:cNvCxnSpPr/>
              <p:nvPr/>
            </p:nvCxnSpPr>
            <p:spPr bwMode="auto">
              <a:xfrm flipV="1">
                <a:off x="655478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9AC35079-8C32-4140-9A9D-A36A2DD3BCEC}"/>
                  </a:ext>
                </a:extLst>
              </p:cNvPr>
              <p:cNvCxnSpPr/>
              <p:nvPr/>
            </p:nvCxnSpPr>
            <p:spPr bwMode="auto">
              <a:xfrm flipV="1">
                <a:off x="719613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AB38B60A-0F60-C747-B5AE-74C12E22381C}"/>
                  </a:ext>
                </a:extLst>
              </p:cNvPr>
              <p:cNvCxnSpPr/>
              <p:nvPr/>
            </p:nvCxnSpPr>
            <p:spPr bwMode="auto">
              <a:xfrm flipV="1">
                <a:off x="7843838" y="369411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8FFD776C-2A01-A54D-BF97-CFD31E192E9E}"/>
                  </a:ext>
                </a:extLst>
              </p:cNvPr>
              <p:cNvCxnSpPr/>
              <p:nvPr/>
            </p:nvCxnSpPr>
            <p:spPr bwMode="auto">
              <a:xfrm flipV="1">
                <a:off x="8478838" y="37020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90B3630A-9FEA-E449-B350-B6F22EBA646C}"/>
                  </a:ext>
                </a:extLst>
              </p:cNvPr>
              <p:cNvCxnSpPr/>
              <p:nvPr/>
            </p:nvCxnSpPr>
            <p:spPr bwMode="auto">
              <a:xfrm flipV="1">
                <a:off x="8794750" y="37020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6" name="TextBox 142">
                <a:extLst>
                  <a:ext uri="{FF2B5EF4-FFF2-40B4-BE49-F238E27FC236}">
                    <a16:creationId xmlns:a16="http://schemas.microsoft.com/office/drawing/2014/main" id="{C68342D4-CDEC-BB46-9086-322FB02C4977}"/>
                  </a:ext>
                </a:extLst>
              </p:cNvPr>
              <p:cNvSpPr txBox="1">
                <a:spLocks noChangeArrowheads="1"/>
              </p:cNvSpPr>
              <p:nvPr/>
            </p:nvSpPr>
            <p:spPr bwMode="auto">
              <a:xfrm>
                <a:off x="5614988" y="3735388"/>
                <a:ext cx="58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2016</a:t>
                </a:r>
              </a:p>
            </p:txBody>
          </p:sp>
          <p:sp>
            <p:nvSpPr>
              <p:cNvPr id="227" name="TextBox 143">
                <a:extLst>
                  <a:ext uri="{FF2B5EF4-FFF2-40B4-BE49-F238E27FC236}">
                    <a16:creationId xmlns:a16="http://schemas.microsoft.com/office/drawing/2014/main" id="{12A9068B-1A1E-6C49-88E9-C4E6B330F6D5}"/>
                  </a:ext>
                </a:extLst>
              </p:cNvPr>
              <p:cNvSpPr txBox="1">
                <a:spLocks noChangeArrowheads="1"/>
              </p:cNvSpPr>
              <p:nvPr/>
            </p:nvSpPr>
            <p:spPr bwMode="auto">
              <a:xfrm>
                <a:off x="6245225" y="3736975"/>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2018</a:t>
                </a:r>
              </a:p>
            </p:txBody>
          </p:sp>
          <p:sp>
            <p:nvSpPr>
              <p:cNvPr id="228" name="TextBox 144">
                <a:extLst>
                  <a:ext uri="{FF2B5EF4-FFF2-40B4-BE49-F238E27FC236}">
                    <a16:creationId xmlns:a16="http://schemas.microsoft.com/office/drawing/2014/main" id="{55DEC3DD-2960-8047-AF9B-711A2F2B5AE1}"/>
                  </a:ext>
                </a:extLst>
              </p:cNvPr>
              <p:cNvSpPr txBox="1">
                <a:spLocks noChangeArrowheads="1"/>
              </p:cNvSpPr>
              <p:nvPr/>
            </p:nvSpPr>
            <p:spPr bwMode="auto">
              <a:xfrm>
                <a:off x="6886575" y="37353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2020</a:t>
                </a:r>
              </a:p>
            </p:txBody>
          </p:sp>
          <p:sp>
            <p:nvSpPr>
              <p:cNvPr id="229" name="TextBox 145">
                <a:extLst>
                  <a:ext uri="{FF2B5EF4-FFF2-40B4-BE49-F238E27FC236}">
                    <a16:creationId xmlns:a16="http://schemas.microsoft.com/office/drawing/2014/main" id="{0A6F9B76-F90E-CF40-931F-4F3FAC683EC2}"/>
                  </a:ext>
                </a:extLst>
              </p:cNvPr>
              <p:cNvSpPr txBox="1">
                <a:spLocks noChangeArrowheads="1"/>
              </p:cNvSpPr>
              <p:nvPr/>
            </p:nvSpPr>
            <p:spPr bwMode="auto">
              <a:xfrm>
                <a:off x="7534275" y="3740150"/>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2022</a:t>
                </a:r>
              </a:p>
            </p:txBody>
          </p:sp>
          <p:sp>
            <p:nvSpPr>
              <p:cNvPr id="230" name="TextBox 146">
                <a:extLst>
                  <a:ext uri="{FF2B5EF4-FFF2-40B4-BE49-F238E27FC236}">
                    <a16:creationId xmlns:a16="http://schemas.microsoft.com/office/drawing/2014/main" id="{F75C1DEC-2B39-9E44-809D-05BF8A26CD6F}"/>
                  </a:ext>
                </a:extLst>
              </p:cNvPr>
              <p:cNvSpPr txBox="1">
                <a:spLocks noChangeArrowheads="1"/>
              </p:cNvSpPr>
              <p:nvPr/>
            </p:nvSpPr>
            <p:spPr bwMode="auto">
              <a:xfrm>
                <a:off x="8169275" y="37480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2024</a:t>
                </a:r>
              </a:p>
            </p:txBody>
          </p:sp>
          <p:cxnSp>
            <p:nvCxnSpPr>
              <p:cNvPr id="231" name="Straight Connector 230">
                <a:extLst>
                  <a:ext uri="{FF2B5EF4-FFF2-40B4-BE49-F238E27FC236}">
                    <a16:creationId xmlns:a16="http://schemas.microsoft.com/office/drawing/2014/main" id="{2DCED362-DFCA-2745-9284-FBE2F9B49B10}"/>
                  </a:ext>
                </a:extLst>
              </p:cNvPr>
              <p:cNvCxnSpPr/>
              <p:nvPr/>
            </p:nvCxnSpPr>
            <p:spPr bwMode="auto">
              <a:xfrm flipV="1">
                <a:off x="5589588" y="3694113"/>
                <a:ext cx="0" cy="68262"/>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12C00E78-FC3C-474E-8809-D375AF9965CE}"/>
                  </a:ext>
                </a:extLst>
              </p:cNvPr>
              <p:cNvCxnSpPr/>
              <p:nvPr/>
            </p:nvCxnSpPr>
            <p:spPr bwMode="auto">
              <a:xfrm flipV="1">
                <a:off x="6237288" y="3711575"/>
                <a:ext cx="0" cy="66675"/>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261EC818-7D38-5048-8AD9-AAF2F5517D25}"/>
                  </a:ext>
                </a:extLst>
              </p:cNvPr>
              <p:cNvCxnSpPr/>
              <p:nvPr/>
            </p:nvCxnSpPr>
            <p:spPr bwMode="auto">
              <a:xfrm flipV="1">
                <a:off x="6877050" y="3702050"/>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1C518E75-8A91-7F43-AF9E-8EDBEB5A5453}"/>
                  </a:ext>
                </a:extLst>
              </p:cNvPr>
              <p:cNvCxnSpPr/>
              <p:nvPr/>
            </p:nvCxnSpPr>
            <p:spPr bwMode="auto">
              <a:xfrm flipV="1">
                <a:off x="7519988" y="3702050"/>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5AC499F1-47B0-5243-B65E-0568D5348389}"/>
                  </a:ext>
                </a:extLst>
              </p:cNvPr>
              <p:cNvCxnSpPr/>
              <p:nvPr/>
            </p:nvCxnSpPr>
            <p:spPr bwMode="auto">
              <a:xfrm flipV="1">
                <a:off x="8167688" y="3694113"/>
                <a:ext cx="0" cy="66675"/>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44" name="Rectangle 143">
              <a:extLst>
                <a:ext uri="{FF2B5EF4-FFF2-40B4-BE49-F238E27FC236}">
                  <a16:creationId xmlns:a16="http://schemas.microsoft.com/office/drawing/2014/main" id="{D407C002-8254-634B-BE3D-8E005126B9F9}"/>
                </a:ext>
              </a:extLst>
            </p:cNvPr>
            <p:cNvSpPr/>
            <p:nvPr/>
          </p:nvSpPr>
          <p:spPr>
            <a:xfrm>
              <a:off x="3170238" y="2447744"/>
              <a:ext cx="18288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Met-9</a:t>
              </a:r>
            </a:p>
          </p:txBody>
        </p:sp>
        <p:sp>
          <p:nvSpPr>
            <p:cNvPr id="145" name="TextBox 101">
              <a:extLst>
                <a:ext uri="{FF2B5EF4-FFF2-40B4-BE49-F238E27FC236}">
                  <a16:creationId xmlns:a16="http://schemas.microsoft.com/office/drawing/2014/main" id="{E798C66B-64D6-0C40-8EE1-A56985D3D567}"/>
                </a:ext>
              </a:extLst>
            </p:cNvPr>
            <p:cNvSpPr txBox="1">
              <a:spLocks noChangeArrowheads="1"/>
            </p:cNvSpPr>
            <p:nvPr/>
          </p:nvSpPr>
          <p:spPr bwMode="auto">
            <a:xfrm>
              <a:off x="387311" y="2376307"/>
              <a:ext cx="4635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0°</a:t>
              </a:r>
            </a:p>
          </p:txBody>
        </p:sp>
        <p:sp>
          <p:nvSpPr>
            <p:cNvPr id="146" name="TextBox 102">
              <a:extLst>
                <a:ext uri="{FF2B5EF4-FFF2-40B4-BE49-F238E27FC236}">
                  <a16:creationId xmlns:a16="http://schemas.microsoft.com/office/drawing/2014/main" id="{782AA612-359B-1E46-A1BC-8DD683C4CF2B}"/>
                </a:ext>
              </a:extLst>
            </p:cNvPr>
            <p:cNvSpPr txBox="1">
              <a:spLocks noChangeArrowheads="1"/>
            </p:cNvSpPr>
            <p:nvPr/>
          </p:nvSpPr>
          <p:spPr bwMode="auto">
            <a:xfrm>
              <a:off x="295863" y="2666819"/>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60°</a:t>
              </a:r>
            </a:p>
          </p:txBody>
        </p:sp>
        <p:sp>
          <p:nvSpPr>
            <p:cNvPr id="147" name="TextBox 103">
              <a:extLst>
                <a:ext uri="{FF2B5EF4-FFF2-40B4-BE49-F238E27FC236}">
                  <a16:creationId xmlns:a16="http://schemas.microsoft.com/office/drawing/2014/main" id="{58354337-86AD-B143-A3EE-498A75222201}"/>
                </a:ext>
              </a:extLst>
            </p:cNvPr>
            <p:cNvSpPr txBox="1">
              <a:spLocks noChangeArrowheads="1"/>
            </p:cNvSpPr>
            <p:nvPr/>
          </p:nvSpPr>
          <p:spPr bwMode="auto">
            <a:xfrm>
              <a:off x="221876" y="2879544"/>
              <a:ext cx="662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140°</a:t>
              </a:r>
            </a:p>
          </p:txBody>
        </p:sp>
        <p:sp>
          <p:nvSpPr>
            <p:cNvPr id="165" name="Rectangle 164">
              <a:extLst>
                <a:ext uri="{FF2B5EF4-FFF2-40B4-BE49-F238E27FC236}">
                  <a16:creationId xmlns:a16="http://schemas.microsoft.com/office/drawing/2014/main" id="{9E1235DF-38D5-914B-BA8F-C4A51D444A77}"/>
                </a:ext>
              </a:extLst>
            </p:cNvPr>
            <p:cNvSpPr/>
            <p:nvPr/>
          </p:nvSpPr>
          <p:spPr>
            <a:xfrm>
              <a:off x="801688" y="2439807"/>
              <a:ext cx="1374775" cy="198437"/>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Met-7</a:t>
              </a:r>
            </a:p>
          </p:txBody>
        </p:sp>
        <p:sp>
          <p:nvSpPr>
            <p:cNvPr id="166" name="Rectangle 165">
              <a:extLst>
                <a:ext uri="{FF2B5EF4-FFF2-40B4-BE49-F238E27FC236}">
                  <a16:creationId xmlns:a16="http://schemas.microsoft.com/office/drawing/2014/main" id="{C8CD9DB9-BE47-3446-98A6-3302A1615E9B}"/>
                </a:ext>
              </a:extLst>
            </p:cNvPr>
            <p:cNvSpPr/>
            <p:nvPr/>
          </p:nvSpPr>
          <p:spPr>
            <a:xfrm>
              <a:off x="2197100" y="2446157"/>
              <a:ext cx="957263" cy="19843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Met-8</a:t>
              </a:r>
            </a:p>
          </p:txBody>
        </p:sp>
        <p:sp>
          <p:nvSpPr>
            <p:cNvPr id="167" name="Rectangle 166">
              <a:extLst>
                <a:ext uri="{FF2B5EF4-FFF2-40B4-BE49-F238E27FC236}">
                  <a16:creationId xmlns:a16="http://schemas.microsoft.com/office/drawing/2014/main" id="{D83CC471-E2FE-5945-96D2-3D4BD56A0CAE}"/>
                </a:ext>
              </a:extLst>
            </p:cNvPr>
            <p:cNvSpPr/>
            <p:nvPr/>
          </p:nvSpPr>
          <p:spPr>
            <a:xfrm>
              <a:off x="801688" y="2695394"/>
              <a:ext cx="1957387" cy="198438"/>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Met-5 (63°)</a:t>
              </a:r>
            </a:p>
          </p:txBody>
        </p:sp>
        <p:sp>
          <p:nvSpPr>
            <p:cNvPr id="168" name="Rectangle 167">
              <a:extLst>
                <a:ext uri="{FF2B5EF4-FFF2-40B4-BE49-F238E27FC236}">
                  <a16:creationId xmlns:a16="http://schemas.microsoft.com/office/drawing/2014/main" id="{BB090C59-1199-504B-83F3-FD5C326B2046}"/>
                </a:ext>
              </a:extLst>
            </p:cNvPr>
            <p:cNvSpPr/>
            <p:nvPr/>
          </p:nvSpPr>
          <p:spPr>
            <a:xfrm>
              <a:off x="808038" y="2923994"/>
              <a:ext cx="1054100" cy="176213"/>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GMS-5</a:t>
              </a:r>
            </a:p>
          </p:txBody>
        </p:sp>
        <p:sp>
          <p:nvSpPr>
            <p:cNvPr id="170" name="Rectangle 169">
              <a:extLst>
                <a:ext uri="{FF2B5EF4-FFF2-40B4-BE49-F238E27FC236}">
                  <a16:creationId xmlns:a16="http://schemas.microsoft.com/office/drawing/2014/main" id="{4FA53B66-33CD-2A48-B4EA-C6E4F54B9BF2}"/>
                </a:ext>
              </a:extLst>
            </p:cNvPr>
            <p:cNvSpPr/>
            <p:nvPr/>
          </p:nvSpPr>
          <p:spPr>
            <a:xfrm>
              <a:off x="1852613" y="2925582"/>
              <a:ext cx="731837" cy="174625"/>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000"/>
                <a:t>G-9 160</a:t>
              </a:r>
            </a:p>
          </p:txBody>
        </p:sp>
        <p:sp>
          <p:nvSpPr>
            <p:cNvPr id="171" name="Rectangle 170">
              <a:extLst>
                <a:ext uri="{FF2B5EF4-FFF2-40B4-BE49-F238E27FC236}">
                  <a16:creationId xmlns:a16="http://schemas.microsoft.com/office/drawing/2014/main" id="{FA2415F1-8B47-9642-B9BF-00A397503CB3}"/>
                </a:ext>
              </a:extLst>
            </p:cNvPr>
            <p:cNvSpPr/>
            <p:nvPr/>
          </p:nvSpPr>
          <p:spPr>
            <a:xfrm>
              <a:off x="808038" y="3136719"/>
              <a:ext cx="20828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GOES-10</a:t>
              </a:r>
            </a:p>
          </p:txBody>
        </p:sp>
        <p:sp>
          <p:nvSpPr>
            <p:cNvPr id="172" name="Rectangle 171">
              <a:extLst>
                <a:ext uri="{FF2B5EF4-FFF2-40B4-BE49-F238E27FC236}">
                  <a16:creationId xmlns:a16="http://schemas.microsoft.com/office/drawing/2014/main" id="{0D63CB55-0F8D-0D4B-BA26-1718B2CD457F}"/>
                </a:ext>
              </a:extLst>
            </p:cNvPr>
            <p:cNvSpPr/>
            <p:nvPr/>
          </p:nvSpPr>
          <p:spPr>
            <a:xfrm>
              <a:off x="801688" y="3378019"/>
              <a:ext cx="10922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GOES-8</a:t>
              </a:r>
            </a:p>
          </p:txBody>
        </p:sp>
        <p:sp>
          <p:nvSpPr>
            <p:cNvPr id="173" name="Rectangle 172">
              <a:extLst>
                <a:ext uri="{FF2B5EF4-FFF2-40B4-BE49-F238E27FC236}">
                  <a16:creationId xmlns:a16="http://schemas.microsoft.com/office/drawing/2014/main" id="{ABAEA568-FA7B-2442-81D7-6509609ADE1A}"/>
                </a:ext>
              </a:extLst>
            </p:cNvPr>
            <p:cNvSpPr/>
            <p:nvPr/>
          </p:nvSpPr>
          <p:spPr>
            <a:xfrm>
              <a:off x="1917700" y="3378019"/>
              <a:ext cx="2147888"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GOES-12</a:t>
              </a:r>
            </a:p>
          </p:txBody>
        </p:sp>
        <p:sp>
          <p:nvSpPr>
            <p:cNvPr id="174" name="Rectangle 173">
              <a:extLst>
                <a:ext uri="{FF2B5EF4-FFF2-40B4-BE49-F238E27FC236}">
                  <a16:creationId xmlns:a16="http://schemas.microsoft.com/office/drawing/2014/main" id="{0B78864E-D5C3-DB4C-A0CE-E72CDC30C362}"/>
                </a:ext>
              </a:extLst>
            </p:cNvPr>
            <p:cNvSpPr/>
            <p:nvPr/>
          </p:nvSpPr>
          <p:spPr>
            <a:xfrm>
              <a:off x="4618038" y="3148255"/>
              <a:ext cx="2578100" cy="22659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GOES-15</a:t>
              </a:r>
            </a:p>
          </p:txBody>
        </p:sp>
        <p:sp>
          <p:nvSpPr>
            <p:cNvPr id="175" name="Rectangle 174">
              <a:extLst>
                <a:ext uri="{FF2B5EF4-FFF2-40B4-BE49-F238E27FC236}">
                  <a16:creationId xmlns:a16="http://schemas.microsoft.com/office/drawing/2014/main" id="{F18DE721-6527-EB4A-9CC5-89A73A48F30F}"/>
                </a:ext>
              </a:extLst>
            </p:cNvPr>
            <p:cNvSpPr/>
            <p:nvPr/>
          </p:nvSpPr>
          <p:spPr>
            <a:xfrm>
              <a:off x="2782888" y="2695394"/>
              <a:ext cx="3527425" cy="212726"/>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Met-7 (57°)</a:t>
              </a:r>
            </a:p>
          </p:txBody>
        </p:sp>
        <p:sp>
          <p:nvSpPr>
            <p:cNvPr id="176" name="Rectangle 175">
              <a:extLst>
                <a:ext uri="{FF2B5EF4-FFF2-40B4-BE49-F238E27FC236}">
                  <a16:creationId xmlns:a16="http://schemas.microsoft.com/office/drawing/2014/main" id="{0891784A-C4A6-924A-B068-A5A5D2C84948}"/>
                </a:ext>
              </a:extLst>
            </p:cNvPr>
            <p:cNvSpPr/>
            <p:nvPr/>
          </p:nvSpPr>
          <p:spPr>
            <a:xfrm>
              <a:off x="2908300" y="3153546"/>
              <a:ext cx="1684338" cy="18955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GOES-11</a:t>
              </a:r>
            </a:p>
          </p:txBody>
        </p:sp>
        <p:sp>
          <p:nvSpPr>
            <p:cNvPr id="177" name="Rectangle 176">
              <a:extLst>
                <a:ext uri="{FF2B5EF4-FFF2-40B4-BE49-F238E27FC236}">
                  <a16:creationId xmlns:a16="http://schemas.microsoft.com/office/drawing/2014/main" id="{6DBC7A17-2974-2F44-8077-D6D6DC5103CD}"/>
                </a:ext>
              </a:extLst>
            </p:cNvPr>
            <p:cNvSpPr/>
            <p:nvPr/>
          </p:nvSpPr>
          <p:spPr>
            <a:xfrm>
              <a:off x="4090988" y="3409769"/>
              <a:ext cx="2446337" cy="177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GOES-13</a:t>
              </a:r>
            </a:p>
          </p:txBody>
        </p:sp>
        <p:sp>
          <p:nvSpPr>
            <p:cNvPr id="178" name="Rectangle 177">
              <a:extLst>
                <a:ext uri="{FF2B5EF4-FFF2-40B4-BE49-F238E27FC236}">
                  <a16:creationId xmlns:a16="http://schemas.microsoft.com/office/drawing/2014/main" id="{CB6B1694-0930-AA4C-A61F-33CC064E250F}"/>
                </a:ext>
              </a:extLst>
            </p:cNvPr>
            <p:cNvSpPr/>
            <p:nvPr/>
          </p:nvSpPr>
          <p:spPr>
            <a:xfrm>
              <a:off x="2603500" y="2929603"/>
              <a:ext cx="1582738" cy="18415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MTSAT-1R</a:t>
              </a:r>
            </a:p>
          </p:txBody>
        </p:sp>
        <p:sp>
          <p:nvSpPr>
            <p:cNvPr id="179" name="Rectangle 178">
              <a:extLst>
                <a:ext uri="{FF2B5EF4-FFF2-40B4-BE49-F238E27FC236}">
                  <a16:creationId xmlns:a16="http://schemas.microsoft.com/office/drawing/2014/main" id="{724B2B43-4DC4-B044-A4AE-5475D2F8C7B9}"/>
                </a:ext>
              </a:extLst>
            </p:cNvPr>
            <p:cNvSpPr/>
            <p:nvPr/>
          </p:nvSpPr>
          <p:spPr>
            <a:xfrm>
              <a:off x="4205288" y="2925581"/>
              <a:ext cx="1609725" cy="19430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MTSAT-2 (145°)</a:t>
              </a:r>
            </a:p>
          </p:txBody>
        </p:sp>
        <p:sp>
          <p:nvSpPr>
            <p:cNvPr id="180" name="Rectangle 179">
              <a:extLst>
                <a:ext uri="{FF2B5EF4-FFF2-40B4-BE49-F238E27FC236}">
                  <a16:creationId xmlns:a16="http://schemas.microsoft.com/office/drawing/2014/main" id="{53C86FC8-28B2-B444-9C7B-C19387D8AE67}"/>
                </a:ext>
              </a:extLst>
            </p:cNvPr>
            <p:cNvSpPr/>
            <p:nvPr/>
          </p:nvSpPr>
          <p:spPr>
            <a:xfrm>
              <a:off x="5815012" y="2929498"/>
              <a:ext cx="2352675" cy="223096"/>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Himawari-8</a:t>
              </a:r>
            </a:p>
          </p:txBody>
        </p:sp>
        <p:grpSp>
          <p:nvGrpSpPr>
            <p:cNvPr id="181" name="Group 180">
              <a:extLst>
                <a:ext uri="{FF2B5EF4-FFF2-40B4-BE49-F238E27FC236}">
                  <a16:creationId xmlns:a16="http://schemas.microsoft.com/office/drawing/2014/main" id="{43CFF646-F9FD-CC4A-A3BA-140963236B9B}"/>
                </a:ext>
              </a:extLst>
            </p:cNvPr>
            <p:cNvGrpSpPr/>
            <p:nvPr/>
          </p:nvGrpSpPr>
          <p:grpSpPr>
            <a:xfrm>
              <a:off x="476250" y="3705044"/>
              <a:ext cx="5084763" cy="317500"/>
              <a:chOff x="476250" y="3717925"/>
              <a:chExt cx="5084763" cy="317500"/>
            </a:xfrm>
          </p:grpSpPr>
          <p:sp>
            <p:nvSpPr>
              <p:cNvPr id="203" name="TextBox 92">
                <a:extLst>
                  <a:ext uri="{FF2B5EF4-FFF2-40B4-BE49-F238E27FC236}">
                    <a16:creationId xmlns:a16="http://schemas.microsoft.com/office/drawing/2014/main" id="{6EEFF5FD-B59D-E042-A906-D98134828EDC}"/>
                  </a:ext>
                </a:extLst>
              </p:cNvPr>
              <p:cNvSpPr txBox="1">
                <a:spLocks noChangeArrowheads="1"/>
              </p:cNvSpPr>
              <p:nvPr/>
            </p:nvSpPr>
            <p:spPr bwMode="auto">
              <a:xfrm>
                <a:off x="476250"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2000</a:t>
                </a:r>
              </a:p>
            </p:txBody>
          </p:sp>
          <p:sp>
            <p:nvSpPr>
              <p:cNvPr id="204" name="TextBox 93">
                <a:extLst>
                  <a:ext uri="{FF2B5EF4-FFF2-40B4-BE49-F238E27FC236}">
                    <a16:creationId xmlns:a16="http://schemas.microsoft.com/office/drawing/2014/main" id="{1E481EC6-E619-AF42-82E5-41364298806E}"/>
                  </a:ext>
                </a:extLst>
              </p:cNvPr>
              <p:cNvSpPr txBox="1">
                <a:spLocks noChangeArrowheads="1"/>
              </p:cNvSpPr>
              <p:nvPr/>
            </p:nvSpPr>
            <p:spPr bwMode="auto">
              <a:xfrm>
                <a:off x="1136295" y="3728391"/>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2002</a:t>
                </a:r>
              </a:p>
            </p:txBody>
          </p:sp>
          <p:sp>
            <p:nvSpPr>
              <p:cNvPr id="205" name="TextBox 94">
                <a:extLst>
                  <a:ext uri="{FF2B5EF4-FFF2-40B4-BE49-F238E27FC236}">
                    <a16:creationId xmlns:a16="http://schemas.microsoft.com/office/drawing/2014/main" id="{FAA7692C-9578-5E4D-AD6A-54148EC7E467}"/>
                  </a:ext>
                </a:extLst>
              </p:cNvPr>
              <p:cNvSpPr txBox="1">
                <a:spLocks noChangeArrowheads="1"/>
              </p:cNvSpPr>
              <p:nvPr/>
            </p:nvSpPr>
            <p:spPr bwMode="auto">
              <a:xfrm>
                <a:off x="1776153" y="3728391"/>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2004</a:t>
                </a:r>
              </a:p>
            </p:txBody>
          </p:sp>
          <p:sp>
            <p:nvSpPr>
              <p:cNvPr id="206" name="TextBox 95">
                <a:extLst>
                  <a:ext uri="{FF2B5EF4-FFF2-40B4-BE49-F238E27FC236}">
                    <a16:creationId xmlns:a16="http://schemas.microsoft.com/office/drawing/2014/main" id="{A26353CB-8609-F34F-8DB9-5EFC7746E1EB}"/>
                  </a:ext>
                </a:extLst>
              </p:cNvPr>
              <p:cNvSpPr txBox="1">
                <a:spLocks noChangeArrowheads="1"/>
              </p:cNvSpPr>
              <p:nvPr/>
            </p:nvSpPr>
            <p:spPr bwMode="auto">
              <a:xfrm>
                <a:off x="2430034"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2006</a:t>
                </a:r>
              </a:p>
            </p:txBody>
          </p:sp>
          <p:sp>
            <p:nvSpPr>
              <p:cNvPr id="207" name="TextBox 96">
                <a:extLst>
                  <a:ext uri="{FF2B5EF4-FFF2-40B4-BE49-F238E27FC236}">
                    <a16:creationId xmlns:a16="http://schemas.microsoft.com/office/drawing/2014/main" id="{EBE0BCDF-A963-584A-A6EA-35AE246A3895}"/>
                  </a:ext>
                </a:extLst>
              </p:cNvPr>
              <p:cNvSpPr txBox="1">
                <a:spLocks noChangeArrowheads="1"/>
              </p:cNvSpPr>
              <p:nvPr/>
            </p:nvSpPr>
            <p:spPr bwMode="auto">
              <a:xfrm>
                <a:off x="3061131" y="3717925"/>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2008</a:t>
                </a:r>
              </a:p>
            </p:txBody>
          </p:sp>
          <p:sp>
            <p:nvSpPr>
              <p:cNvPr id="208" name="TextBox 97">
                <a:extLst>
                  <a:ext uri="{FF2B5EF4-FFF2-40B4-BE49-F238E27FC236}">
                    <a16:creationId xmlns:a16="http://schemas.microsoft.com/office/drawing/2014/main" id="{59E29EDC-FED6-E444-AC6A-1578AB3D8B86}"/>
                  </a:ext>
                </a:extLst>
              </p:cNvPr>
              <p:cNvSpPr txBox="1">
                <a:spLocks noChangeArrowheads="1"/>
              </p:cNvSpPr>
              <p:nvPr/>
            </p:nvSpPr>
            <p:spPr bwMode="auto">
              <a:xfrm>
                <a:off x="3709508"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2010</a:t>
                </a:r>
              </a:p>
            </p:txBody>
          </p:sp>
          <p:sp>
            <p:nvSpPr>
              <p:cNvPr id="209" name="TextBox 98">
                <a:extLst>
                  <a:ext uri="{FF2B5EF4-FFF2-40B4-BE49-F238E27FC236}">
                    <a16:creationId xmlns:a16="http://schemas.microsoft.com/office/drawing/2014/main" id="{CF8197D1-229F-304A-8B83-E334D7B3E67A}"/>
                  </a:ext>
                </a:extLst>
              </p:cNvPr>
              <p:cNvSpPr txBox="1">
                <a:spLocks noChangeArrowheads="1"/>
              </p:cNvSpPr>
              <p:nvPr/>
            </p:nvSpPr>
            <p:spPr bwMode="auto">
              <a:xfrm>
                <a:off x="4357998" y="3717925"/>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2012</a:t>
                </a:r>
              </a:p>
            </p:txBody>
          </p:sp>
          <p:sp>
            <p:nvSpPr>
              <p:cNvPr id="210" name="TextBox 99">
                <a:extLst>
                  <a:ext uri="{FF2B5EF4-FFF2-40B4-BE49-F238E27FC236}">
                    <a16:creationId xmlns:a16="http://schemas.microsoft.com/office/drawing/2014/main" id="{0E94F3A9-2675-A948-A240-3FC47297B776}"/>
                  </a:ext>
                </a:extLst>
              </p:cNvPr>
              <p:cNvSpPr txBox="1">
                <a:spLocks noChangeArrowheads="1"/>
              </p:cNvSpPr>
              <p:nvPr/>
            </p:nvSpPr>
            <p:spPr bwMode="auto">
              <a:xfrm>
                <a:off x="4976837" y="3721419"/>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2014</a:t>
                </a:r>
              </a:p>
            </p:txBody>
          </p:sp>
        </p:grpSp>
        <p:grpSp>
          <p:nvGrpSpPr>
            <p:cNvPr id="182" name="Group 181">
              <a:extLst>
                <a:ext uri="{FF2B5EF4-FFF2-40B4-BE49-F238E27FC236}">
                  <a16:creationId xmlns:a16="http://schemas.microsoft.com/office/drawing/2014/main" id="{BC0B9EF6-68BC-A54D-9CCF-AD5F4F5EF84E}"/>
                </a:ext>
              </a:extLst>
            </p:cNvPr>
            <p:cNvGrpSpPr/>
            <p:nvPr/>
          </p:nvGrpSpPr>
          <p:grpSpPr>
            <a:xfrm>
              <a:off x="1111250" y="3647894"/>
              <a:ext cx="3860800" cy="80963"/>
              <a:chOff x="1111250" y="3660775"/>
              <a:chExt cx="3860800" cy="80963"/>
            </a:xfrm>
          </p:grpSpPr>
          <p:cxnSp>
            <p:nvCxnSpPr>
              <p:cNvPr id="196" name="Straight Connector 195">
                <a:extLst>
                  <a:ext uri="{FF2B5EF4-FFF2-40B4-BE49-F238E27FC236}">
                    <a16:creationId xmlns:a16="http://schemas.microsoft.com/office/drawing/2014/main" id="{A607A200-95DF-4649-95CF-22835C1610CF}"/>
                  </a:ext>
                </a:extLst>
              </p:cNvPr>
              <p:cNvCxnSpPr/>
              <p:nvPr/>
            </p:nvCxnSpPr>
            <p:spPr bwMode="auto">
              <a:xfrm flipV="1">
                <a:off x="1111250" y="36734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4CD0EB17-9944-9F4D-B7DD-6FFFE4E02ADA}"/>
                  </a:ext>
                </a:extLst>
              </p:cNvPr>
              <p:cNvCxnSpPr/>
              <p:nvPr/>
            </p:nvCxnSpPr>
            <p:spPr bwMode="auto">
              <a:xfrm flipV="1">
                <a:off x="1752600" y="36734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C565A2A2-F146-474D-B9B8-E52E76F9C6E7}"/>
                  </a:ext>
                </a:extLst>
              </p:cNvPr>
              <p:cNvCxnSpPr/>
              <p:nvPr/>
            </p:nvCxnSpPr>
            <p:spPr bwMode="auto">
              <a:xfrm flipV="1">
                <a:off x="2400300" y="366712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C73F8AF0-1645-8640-B113-D06F823C87AE}"/>
                  </a:ext>
                </a:extLst>
              </p:cNvPr>
              <p:cNvCxnSpPr/>
              <p:nvPr/>
            </p:nvCxnSpPr>
            <p:spPr bwMode="auto">
              <a:xfrm flipV="1">
                <a:off x="30416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7B8A09EA-3DFE-E746-A31E-DE8B7A1DEF0C}"/>
                  </a:ext>
                </a:extLst>
              </p:cNvPr>
              <p:cNvCxnSpPr/>
              <p:nvPr/>
            </p:nvCxnSpPr>
            <p:spPr bwMode="auto">
              <a:xfrm flipV="1">
                <a:off x="3683000" y="366712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019D0DAB-1BBB-D443-96E1-969575F7157B}"/>
                  </a:ext>
                </a:extLst>
              </p:cNvPr>
              <p:cNvCxnSpPr/>
              <p:nvPr/>
            </p:nvCxnSpPr>
            <p:spPr bwMode="auto">
              <a:xfrm flipV="1">
                <a:off x="43243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F2F9A8F8-9FA0-5845-A43C-F0861588DEE0}"/>
                  </a:ext>
                </a:extLst>
              </p:cNvPr>
              <p:cNvCxnSpPr/>
              <p:nvPr/>
            </p:nvCxnSpPr>
            <p:spPr bwMode="auto">
              <a:xfrm flipV="1">
                <a:off x="49720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3" name="Rectangle 182">
              <a:extLst>
                <a:ext uri="{FF2B5EF4-FFF2-40B4-BE49-F238E27FC236}">
                  <a16:creationId xmlns:a16="http://schemas.microsoft.com/office/drawing/2014/main" id="{250C67FE-C425-4A46-9DD4-4A712E9DEF82}"/>
                </a:ext>
              </a:extLst>
            </p:cNvPr>
            <p:cNvSpPr/>
            <p:nvPr/>
          </p:nvSpPr>
          <p:spPr>
            <a:xfrm>
              <a:off x="5011738" y="2455682"/>
              <a:ext cx="1608137" cy="19843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Met-10</a:t>
              </a:r>
            </a:p>
          </p:txBody>
        </p:sp>
        <p:sp>
          <p:nvSpPr>
            <p:cNvPr id="185" name="Rectangle 184">
              <a:extLst>
                <a:ext uri="{FF2B5EF4-FFF2-40B4-BE49-F238E27FC236}">
                  <a16:creationId xmlns:a16="http://schemas.microsoft.com/office/drawing/2014/main" id="{E10706FF-F00D-FF4B-82B1-7B78DE793A93}"/>
                </a:ext>
              </a:extLst>
            </p:cNvPr>
            <p:cNvSpPr/>
            <p:nvPr/>
          </p:nvSpPr>
          <p:spPr>
            <a:xfrm>
              <a:off x="6310313" y="2701744"/>
              <a:ext cx="1644650" cy="2063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Met-8 (41.5)</a:t>
              </a:r>
            </a:p>
          </p:txBody>
        </p:sp>
        <p:sp>
          <p:nvSpPr>
            <p:cNvPr id="186" name="Rectangle 185">
              <a:extLst>
                <a:ext uri="{FF2B5EF4-FFF2-40B4-BE49-F238E27FC236}">
                  <a16:creationId xmlns:a16="http://schemas.microsoft.com/office/drawing/2014/main" id="{5E1DFA4F-9A34-8646-B43E-F1FAA4330038}"/>
                </a:ext>
              </a:extLst>
            </p:cNvPr>
            <p:cNvSpPr/>
            <p:nvPr/>
          </p:nvSpPr>
          <p:spPr>
            <a:xfrm>
              <a:off x="6650038" y="2455682"/>
              <a:ext cx="1578717" cy="18733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Met-11</a:t>
              </a:r>
            </a:p>
          </p:txBody>
        </p:sp>
        <p:sp>
          <p:nvSpPr>
            <p:cNvPr id="187" name="Rectangle 186">
              <a:extLst>
                <a:ext uri="{FF2B5EF4-FFF2-40B4-BE49-F238E27FC236}">
                  <a16:creationId xmlns:a16="http://schemas.microsoft.com/office/drawing/2014/main" id="{0263360C-DD5F-DB47-AB3E-591BF049DB56}"/>
                </a:ext>
              </a:extLst>
            </p:cNvPr>
            <p:cNvSpPr/>
            <p:nvPr/>
          </p:nvSpPr>
          <p:spPr>
            <a:xfrm>
              <a:off x="7216033" y="3166882"/>
              <a:ext cx="1578717" cy="18097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GOES-17</a:t>
              </a:r>
            </a:p>
          </p:txBody>
        </p:sp>
        <p:sp>
          <p:nvSpPr>
            <p:cNvPr id="188" name="Rectangle 187">
              <a:extLst>
                <a:ext uri="{FF2B5EF4-FFF2-40B4-BE49-F238E27FC236}">
                  <a16:creationId xmlns:a16="http://schemas.microsoft.com/office/drawing/2014/main" id="{10E6EEEB-071B-5C47-A184-FEFDCD2D8947}"/>
                </a:ext>
              </a:extLst>
            </p:cNvPr>
            <p:cNvSpPr/>
            <p:nvPr/>
          </p:nvSpPr>
          <p:spPr>
            <a:xfrm>
              <a:off x="6554788" y="3401832"/>
              <a:ext cx="2252662" cy="19208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GOES-16</a:t>
              </a:r>
            </a:p>
          </p:txBody>
        </p:sp>
        <p:sp>
          <p:nvSpPr>
            <p:cNvPr id="189" name="Rectangle 188">
              <a:extLst>
                <a:ext uri="{FF2B5EF4-FFF2-40B4-BE49-F238E27FC236}">
                  <a16:creationId xmlns:a16="http://schemas.microsoft.com/office/drawing/2014/main" id="{EDEB351E-2E29-2B4E-90D1-B242D22CA8E7}"/>
                </a:ext>
              </a:extLst>
            </p:cNvPr>
            <p:cNvSpPr/>
            <p:nvPr/>
          </p:nvSpPr>
          <p:spPr>
            <a:xfrm>
              <a:off x="842963" y="1282519"/>
              <a:ext cx="6823075" cy="184150"/>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Terra (10:30)</a:t>
              </a:r>
            </a:p>
          </p:txBody>
        </p:sp>
        <p:sp>
          <p:nvSpPr>
            <p:cNvPr id="190" name="Rectangle 189">
              <a:extLst>
                <a:ext uri="{FF2B5EF4-FFF2-40B4-BE49-F238E27FC236}">
                  <a16:creationId xmlns:a16="http://schemas.microsoft.com/office/drawing/2014/main" id="{3987E3F6-61E1-C04D-B0CA-C810B77F08CE}"/>
                </a:ext>
              </a:extLst>
            </p:cNvPr>
            <p:cNvSpPr/>
            <p:nvPr/>
          </p:nvSpPr>
          <p:spPr>
            <a:xfrm>
              <a:off x="1562100" y="1534932"/>
              <a:ext cx="6103938" cy="200025"/>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Aqua (1:30)</a:t>
              </a:r>
            </a:p>
          </p:txBody>
        </p:sp>
        <p:sp>
          <p:nvSpPr>
            <p:cNvPr id="191" name="Rectangle 190">
              <a:extLst>
                <a:ext uri="{FF2B5EF4-FFF2-40B4-BE49-F238E27FC236}">
                  <a16:creationId xmlns:a16="http://schemas.microsoft.com/office/drawing/2014/main" id="{3EDDE67F-B0BF-4A45-8B44-1990FEA44B8F}"/>
                </a:ext>
              </a:extLst>
            </p:cNvPr>
            <p:cNvSpPr/>
            <p:nvPr/>
          </p:nvSpPr>
          <p:spPr>
            <a:xfrm>
              <a:off x="4770438" y="1765119"/>
              <a:ext cx="4037012" cy="173038"/>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NPP (1:30)</a:t>
              </a:r>
            </a:p>
          </p:txBody>
        </p:sp>
        <p:sp>
          <p:nvSpPr>
            <p:cNvPr id="192" name="Rectangle 191">
              <a:extLst>
                <a:ext uri="{FF2B5EF4-FFF2-40B4-BE49-F238E27FC236}">
                  <a16:creationId xmlns:a16="http://schemas.microsoft.com/office/drawing/2014/main" id="{82498E87-752B-A94C-9A38-1928C782D450}"/>
                </a:ext>
              </a:extLst>
            </p:cNvPr>
            <p:cNvSpPr/>
            <p:nvPr/>
          </p:nvSpPr>
          <p:spPr>
            <a:xfrm>
              <a:off x="6767513" y="2003244"/>
              <a:ext cx="2039937" cy="169863"/>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NOAA-20 (1:30)</a:t>
              </a:r>
            </a:p>
          </p:txBody>
        </p:sp>
        <p:sp>
          <p:nvSpPr>
            <p:cNvPr id="193" name="Rectangle 192">
              <a:extLst>
                <a:ext uri="{FF2B5EF4-FFF2-40B4-BE49-F238E27FC236}">
                  <a16:creationId xmlns:a16="http://schemas.microsoft.com/office/drawing/2014/main" id="{4EA9E3EB-009D-F94E-A0A7-E7787AF64266}"/>
                </a:ext>
              </a:extLst>
            </p:cNvPr>
            <p:cNvSpPr/>
            <p:nvPr/>
          </p:nvSpPr>
          <p:spPr>
            <a:xfrm>
              <a:off x="8037513" y="2228669"/>
              <a:ext cx="757237" cy="153988"/>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a:solidFill>
                    <a:schemeClr val="tx1"/>
                  </a:solidFill>
                </a:rPr>
                <a:t>JPSS-2</a:t>
              </a:r>
            </a:p>
          </p:txBody>
        </p:sp>
        <p:cxnSp>
          <p:nvCxnSpPr>
            <p:cNvPr id="194" name="Straight Connector 193">
              <a:extLst>
                <a:ext uri="{FF2B5EF4-FFF2-40B4-BE49-F238E27FC236}">
                  <a16:creationId xmlns:a16="http://schemas.microsoft.com/office/drawing/2014/main" id="{7CCE4A33-9CC0-4A4D-964D-D29181970350}"/>
                </a:ext>
              </a:extLst>
            </p:cNvPr>
            <p:cNvCxnSpPr>
              <a:cxnSpLocks/>
            </p:cNvCxnSpPr>
            <p:nvPr/>
          </p:nvCxnSpPr>
          <p:spPr>
            <a:xfrm>
              <a:off x="8079508" y="1160282"/>
              <a:ext cx="9525" cy="2981325"/>
            </a:xfrm>
            <a:prstGeom prst="line">
              <a:avLst/>
            </a:prstGeom>
            <a:ln w="19050" cmpd="sng">
              <a:solidFill>
                <a:srgbClr val="FFFF00"/>
              </a:solidFill>
              <a:prstDash val="sysDot"/>
            </a:ln>
            <a:effectLst/>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20ACAEE9-3E12-BB48-B551-90BCD7B4FB57}"/>
              </a:ext>
            </a:extLst>
          </p:cNvPr>
          <p:cNvCxnSpPr>
            <a:cxnSpLocks/>
            <a:stCxn id="95" idx="2"/>
          </p:cNvCxnSpPr>
          <p:nvPr/>
        </p:nvCxnSpPr>
        <p:spPr>
          <a:xfrm>
            <a:off x="1043953" y="2572961"/>
            <a:ext cx="6221564" cy="1873126"/>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02C8E9AB-61E0-8445-975D-B59FA53EC20B}"/>
              </a:ext>
            </a:extLst>
          </p:cNvPr>
          <p:cNvSpPr txBox="1"/>
          <p:nvPr/>
        </p:nvSpPr>
        <p:spPr>
          <a:xfrm>
            <a:off x="149285" y="2172851"/>
            <a:ext cx="1789336" cy="400110"/>
          </a:xfrm>
          <a:prstGeom prst="rect">
            <a:avLst/>
          </a:prstGeom>
          <a:noFill/>
        </p:spPr>
        <p:txBody>
          <a:bodyPr wrap="none" rtlCol="0">
            <a:spAutoFit/>
          </a:bodyPr>
          <a:lstStyle/>
          <a:p>
            <a:r>
              <a:rPr lang="en-US" sz="2000" b="1"/>
              <a:t>INDIAN OCEAN</a:t>
            </a:r>
          </a:p>
        </p:txBody>
      </p:sp>
      <p:sp>
        <p:nvSpPr>
          <p:cNvPr id="2" name="Rectangle 1">
            <a:extLst>
              <a:ext uri="{FF2B5EF4-FFF2-40B4-BE49-F238E27FC236}">
                <a16:creationId xmlns:a16="http://schemas.microsoft.com/office/drawing/2014/main" id="{C3CD07D9-40BF-4BA3-BC76-CB0EE45B959C}"/>
              </a:ext>
            </a:extLst>
          </p:cNvPr>
          <p:cNvSpPr/>
          <p:nvPr/>
        </p:nvSpPr>
        <p:spPr>
          <a:xfrm>
            <a:off x="9432031" y="2233342"/>
            <a:ext cx="876301" cy="196851"/>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Met-9</a:t>
            </a:r>
          </a:p>
        </p:txBody>
      </p:sp>
      <p:sp>
        <p:nvSpPr>
          <p:cNvPr id="3" name="Title 1">
            <a:extLst>
              <a:ext uri="{FF2B5EF4-FFF2-40B4-BE49-F238E27FC236}">
                <a16:creationId xmlns:a16="http://schemas.microsoft.com/office/drawing/2014/main" id="{E4324B43-CE51-D90E-5DA9-B419FC15A2FB}"/>
              </a:ext>
            </a:extLst>
          </p:cNvPr>
          <p:cNvSpPr txBox="1">
            <a:spLocks noChangeArrowheads="1"/>
          </p:cNvSpPr>
          <p:nvPr/>
        </p:nvSpPr>
        <p:spPr>
          <a:xfrm>
            <a:off x="3925786" y="155507"/>
            <a:ext cx="4729958" cy="40163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a:ea typeface="ＭＳ Ｐゴシック" panose="020B0600070205080204" pitchFamily="34" charset="-128"/>
              </a:rPr>
              <a:t>CERES record Geostationary Time Series </a:t>
            </a:r>
          </a:p>
        </p:txBody>
      </p:sp>
    </p:spTree>
    <p:extLst>
      <p:ext uri="{BB962C8B-B14F-4D97-AF65-F5344CB8AC3E}">
        <p14:creationId xmlns:p14="http://schemas.microsoft.com/office/powerpoint/2010/main" val="146092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
            <a:extLst>
              <a:ext uri="{FF2B5EF4-FFF2-40B4-BE49-F238E27FC236}">
                <a16:creationId xmlns:a16="http://schemas.microsoft.com/office/drawing/2014/main" id="{15DCB1F3-90DE-974F-9087-8D4E85E62D29}"/>
              </a:ext>
            </a:extLst>
          </p:cNvPr>
          <p:cNvGrpSpPr>
            <a:grpSpLocks/>
          </p:cNvGrpSpPr>
          <p:nvPr/>
        </p:nvGrpSpPr>
        <p:grpSpPr bwMode="auto">
          <a:xfrm>
            <a:off x="1995912" y="4084312"/>
            <a:ext cx="1390650" cy="862012"/>
            <a:chOff x="727557" y="4658328"/>
            <a:chExt cx="1389606" cy="862098"/>
          </a:xfrm>
        </p:grpSpPr>
        <p:sp>
          <p:nvSpPr>
            <p:cNvPr id="5" name="Rectangle 4">
              <a:extLst>
                <a:ext uri="{FF2B5EF4-FFF2-40B4-BE49-F238E27FC236}">
                  <a16:creationId xmlns:a16="http://schemas.microsoft.com/office/drawing/2014/main" id="{12988721-F15D-C84D-813A-15BC7E071898}"/>
                </a:ext>
              </a:extLst>
            </p:cNvPr>
            <p:cNvSpPr/>
            <p:nvPr/>
          </p:nvSpPr>
          <p:spPr>
            <a:xfrm>
              <a:off x="741834" y="4658328"/>
              <a:ext cx="1375329" cy="198457"/>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t>1</a:t>
              </a:r>
              <a:r>
                <a:rPr lang="en-US" sz="1400" baseline="30000"/>
                <a:t>st</a:t>
              </a:r>
              <a:r>
                <a:rPr lang="en-US" sz="1400"/>
                <a:t> generation</a:t>
              </a:r>
            </a:p>
          </p:txBody>
        </p:sp>
        <p:sp>
          <p:nvSpPr>
            <p:cNvPr id="6" name="Rectangle 5">
              <a:extLst>
                <a:ext uri="{FF2B5EF4-FFF2-40B4-BE49-F238E27FC236}">
                  <a16:creationId xmlns:a16="http://schemas.microsoft.com/office/drawing/2014/main" id="{E537869A-1763-B949-9699-2EE835ED48CB}"/>
                </a:ext>
              </a:extLst>
            </p:cNvPr>
            <p:cNvSpPr/>
            <p:nvPr/>
          </p:nvSpPr>
          <p:spPr>
            <a:xfrm>
              <a:off x="733902" y="4882187"/>
              <a:ext cx="1383261" cy="19845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t>2</a:t>
              </a:r>
              <a:r>
                <a:rPr lang="en-US" sz="1400" baseline="30000"/>
                <a:t>nd</a:t>
              </a:r>
              <a:r>
                <a:rPr lang="en-US" sz="1400"/>
                <a:t> generation</a:t>
              </a:r>
            </a:p>
          </p:txBody>
        </p:sp>
        <p:sp>
          <p:nvSpPr>
            <p:cNvPr id="7" name="Rectangle 6">
              <a:extLst>
                <a:ext uri="{FF2B5EF4-FFF2-40B4-BE49-F238E27FC236}">
                  <a16:creationId xmlns:a16="http://schemas.microsoft.com/office/drawing/2014/main" id="{A3561015-F244-F44D-B94A-A1E90FF0B6C5}"/>
                </a:ext>
              </a:extLst>
            </p:cNvPr>
            <p:cNvSpPr/>
            <p:nvPr/>
          </p:nvSpPr>
          <p:spPr>
            <a:xfrm>
              <a:off x="733902" y="5107635"/>
              <a:ext cx="1383261" cy="198458"/>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t>3</a:t>
              </a:r>
              <a:r>
                <a:rPr lang="en-US" sz="1400" baseline="30000"/>
                <a:t>rd</a:t>
              </a:r>
              <a:r>
                <a:rPr lang="en-US" sz="1400"/>
                <a:t> generation</a:t>
              </a:r>
            </a:p>
          </p:txBody>
        </p:sp>
        <p:sp>
          <p:nvSpPr>
            <p:cNvPr id="8" name="Rectangle 7">
              <a:extLst>
                <a:ext uri="{FF2B5EF4-FFF2-40B4-BE49-F238E27FC236}">
                  <a16:creationId xmlns:a16="http://schemas.microsoft.com/office/drawing/2014/main" id="{D426ADD2-09F3-754E-86D8-8DF318AB9908}"/>
                </a:ext>
              </a:extLst>
            </p:cNvPr>
            <p:cNvSpPr/>
            <p:nvPr/>
          </p:nvSpPr>
          <p:spPr>
            <a:xfrm>
              <a:off x="727557" y="5321969"/>
              <a:ext cx="1383261" cy="198457"/>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t>MODIS/VIIRS</a:t>
              </a:r>
            </a:p>
          </p:txBody>
        </p:sp>
      </p:grpSp>
      <p:grpSp>
        <p:nvGrpSpPr>
          <p:cNvPr id="99" name="Group 98">
            <a:extLst>
              <a:ext uri="{FF2B5EF4-FFF2-40B4-BE49-F238E27FC236}">
                <a16:creationId xmlns:a16="http://schemas.microsoft.com/office/drawing/2014/main" id="{2B926595-9B3C-C542-B24C-DAEBB8E4442E}"/>
              </a:ext>
            </a:extLst>
          </p:cNvPr>
          <p:cNvGrpSpPr/>
          <p:nvPr/>
        </p:nvGrpSpPr>
        <p:grpSpPr>
          <a:xfrm>
            <a:off x="3581602" y="3561735"/>
            <a:ext cx="5250727" cy="3152674"/>
            <a:chOff x="-622300" y="506273"/>
            <a:chExt cx="9680954" cy="4393526"/>
          </a:xfrm>
        </p:grpSpPr>
        <p:pic>
          <p:nvPicPr>
            <p:cNvPr id="100" name="Picture 99">
              <a:extLst>
                <a:ext uri="{FF2B5EF4-FFF2-40B4-BE49-F238E27FC236}">
                  <a16:creationId xmlns:a16="http://schemas.microsoft.com/office/drawing/2014/main" id="{A40D3F06-673F-0D49-8AAD-4DDD2B6A6918}"/>
                </a:ext>
              </a:extLst>
            </p:cNvPr>
            <p:cNvPicPr>
              <a:picLocks noChangeAspect="1"/>
            </p:cNvPicPr>
            <p:nvPr/>
          </p:nvPicPr>
          <p:blipFill>
            <a:blip r:embed="rId2"/>
            <a:srcRect l="5581" t="9271" r="5781" b="10277"/>
            <a:stretch>
              <a:fillRect/>
            </a:stretch>
          </p:blipFill>
          <p:spPr>
            <a:xfrm>
              <a:off x="-622300" y="506273"/>
              <a:ext cx="9680954" cy="4393526"/>
            </a:xfrm>
            <a:prstGeom prst="rect">
              <a:avLst/>
            </a:prstGeom>
            <a:ln>
              <a:solidFill>
                <a:schemeClr val="tx1"/>
              </a:solidFill>
            </a:ln>
          </p:spPr>
        </p:pic>
        <p:sp>
          <p:nvSpPr>
            <p:cNvPr id="102" name="Rectangle 101">
              <a:extLst>
                <a:ext uri="{FF2B5EF4-FFF2-40B4-BE49-F238E27FC236}">
                  <a16:creationId xmlns:a16="http://schemas.microsoft.com/office/drawing/2014/main" id="{31452050-5664-1541-9630-64076F4B0A96}"/>
                </a:ext>
              </a:extLst>
            </p:cNvPr>
            <p:cNvSpPr/>
            <p:nvPr/>
          </p:nvSpPr>
          <p:spPr>
            <a:xfrm>
              <a:off x="-622300" y="1212850"/>
              <a:ext cx="1917700" cy="3219450"/>
            </a:xfrm>
            <a:prstGeom prst="rect">
              <a:avLst/>
            </a:prstGeom>
            <a:solidFill>
              <a:schemeClr val="accent2">
                <a:alpha val="21000"/>
              </a:schemeClr>
            </a:solidFill>
            <a:ln>
              <a:solidFill>
                <a:schemeClr val="tx1"/>
              </a:solidFill>
            </a:ln>
            <a:effectLst>
              <a:outerShdw blurRad="40000" dist="23000" dir="5400000" rotWithShape="0">
                <a:srgbClr val="000000">
                  <a:alpha val="1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617B4CD9-0E15-294D-85A0-5E90DA257811}"/>
                </a:ext>
              </a:extLst>
            </p:cNvPr>
            <p:cNvSpPr/>
            <p:nvPr/>
          </p:nvSpPr>
          <p:spPr>
            <a:xfrm>
              <a:off x="1295400" y="1212850"/>
              <a:ext cx="1917700" cy="3219450"/>
            </a:xfrm>
            <a:prstGeom prst="rect">
              <a:avLst/>
            </a:prstGeom>
            <a:solidFill>
              <a:schemeClr val="accent2">
                <a:lumMod val="20000"/>
                <a:lumOff val="80000"/>
                <a:alpha val="46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0E967B92-3AC5-6C4E-A92B-FE34FC9CE314}"/>
                </a:ext>
              </a:extLst>
            </p:cNvPr>
            <p:cNvSpPr/>
            <p:nvPr/>
          </p:nvSpPr>
          <p:spPr>
            <a:xfrm>
              <a:off x="3213100" y="1212850"/>
              <a:ext cx="2006600" cy="3219450"/>
            </a:xfrm>
            <a:prstGeom prst="rect">
              <a:avLst/>
            </a:prstGeom>
            <a:solidFill>
              <a:schemeClr val="accent3">
                <a:lumMod val="20000"/>
                <a:lumOff val="80000"/>
                <a:alpha val="3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BCEC915-13F6-FF49-ABF3-183F47402D8C}"/>
                </a:ext>
              </a:extLst>
            </p:cNvPr>
            <p:cNvSpPr/>
            <p:nvPr/>
          </p:nvSpPr>
          <p:spPr>
            <a:xfrm>
              <a:off x="5219700" y="1212850"/>
              <a:ext cx="1771362" cy="3219450"/>
            </a:xfrm>
            <a:prstGeom prst="rect">
              <a:avLst/>
            </a:prstGeom>
            <a:solidFill>
              <a:schemeClr val="accent2">
                <a:alpha val="37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1C1839B-F221-D346-9176-FF79F45A32D7}"/>
                </a:ext>
              </a:extLst>
            </p:cNvPr>
            <p:cNvSpPr/>
            <p:nvPr/>
          </p:nvSpPr>
          <p:spPr>
            <a:xfrm>
              <a:off x="6991062" y="1212850"/>
              <a:ext cx="2067592" cy="3219450"/>
            </a:xfrm>
            <a:prstGeom prst="rect">
              <a:avLst/>
            </a:prstGeom>
            <a:solidFill>
              <a:schemeClr val="accent6">
                <a:lumMod val="20000"/>
                <a:lumOff val="80000"/>
                <a:alpha val="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96" name="Table 95">
            <a:extLst>
              <a:ext uri="{FF2B5EF4-FFF2-40B4-BE49-F238E27FC236}">
                <a16:creationId xmlns:a16="http://schemas.microsoft.com/office/drawing/2014/main" id="{F50B1234-AEF4-2847-B171-CC49ED008C52}"/>
              </a:ext>
            </a:extLst>
          </p:cNvPr>
          <p:cNvGraphicFramePr>
            <a:graphicFrameLocks noGrp="1"/>
          </p:cNvGraphicFramePr>
          <p:nvPr/>
        </p:nvGraphicFramePr>
        <p:xfrm>
          <a:off x="2248594" y="812527"/>
          <a:ext cx="8035925" cy="2333630"/>
        </p:xfrm>
        <a:graphic>
          <a:graphicData uri="http://schemas.openxmlformats.org/drawingml/2006/table">
            <a:tbl>
              <a:tblPr/>
              <a:tblGrid>
                <a:gridCol w="320675">
                  <a:extLst>
                    <a:ext uri="{9D8B030D-6E8A-4147-A177-3AD203B41FA5}">
                      <a16:colId xmlns:a16="http://schemas.microsoft.com/office/drawing/2014/main" val="20000"/>
                    </a:ext>
                  </a:extLst>
                </a:gridCol>
                <a:gridCol w="322262">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2263">
                  <a:extLst>
                    <a:ext uri="{9D8B030D-6E8A-4147-A177-3AD203B41FA5}">
                      <a16:colId xmlns:a16="http://schemas.microsoft.com/office/drawing/2014/main" val="20003"/>
                    </a:ext>
                  </a:extLst>
                </a:gridCol>
                <a:gridCol w="320675">
                  <a:extLst>
                    <a:ext uri="{9D8B030D-6E8A-4147-A177-3AD203B41FA5}">
                      <a16:colId xmlns:a16="http://schemas.microsoft.com/office/drawing/2014/main" val="20004"/>
                    </a:ext>
                  </a:extLst>
                </a:gridCol>
                <a:gridCol w="322262">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2263">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2262">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2263">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2262">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322263">
                  <a:extLst>
                    <a:ext uri="{9D8B030D-6E8A-4147-A177-3AD203B41FA5}">
                      <a16:colId xmlns:a16="http://schemas.microsoft.com/office/drawing/2014/main" val="20015"/>
                    </a:ext>
                  </a:extLst>
                </a:gridCol>
                <a:gridCol w="320675">
                  <a:extLst>
                    <a:ext uri="{9D8B030D-6E8A-4147-A177-3AD203B41FA5}">
                      <a16:colId xmlns:a16="http://schemas.microsoft.com/office/drawing/2014/main" val="20016"/>
                    </a:ext>
                  </a:extLst>
                </a:gridCol>
                <a:gridCol w="322262">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2263">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322262">
                  <a:extLst>
                    <a:ext uri="{9D8B030D-6E8A-4147-A177-3AD203B41FA5}">
                      <a16:colId xmlns:a16="http://schemas.microsoft.com/office/drawing/2014/main" val="20021"/>
                    </a:ext>
                  </a:extLst>
                </a:gridCol>
                <a:gridCol w="323850">
                  <a:extLst>
                    <a:ext uri="{9D8B030D-6E8A-4147-A177-3AD203B41FA5}">
                      <a16:colId xmlns:a16="http://schemas.microsoft.com/office/drawing/2014/main" val="20022"/>
                    </a:ext>
                  </a:extLst>
                </a:gridCol>
                <a:gridCol w="319088">
                  <a:extLst>
                    <a:ext uri="{9D8B030D-6E8A-4147-A177-3AD203B41FA5}">
                      <a16:colId xmlns:a16="http://schemas.microsoft.com/office/drawing/2014/main" val="20023"/>
                    </a:ext>
                  </a:extLst>
                </a:gridCol>
                <a:gridCol w="320675">
                  <a:extLst>
                    <a:ext uri="{9D8B030D-6E8A-4147-A177-3AD203B41FA5}">
                      <a16:colId xmlns:a16="http://schemas.microsoft.com/office/drawing/2014/main" val="20024"/>
                    </a:ext>
                  </a:extLst>
                </a:gridCol>
              </a:tblGrid>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33363">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000">
                          <a:solidFill>
                            <a:srgbClr val="E8E83D"/>
                          </a:solidFill>
                          <a:latin typeface="Arial" charset="0"/>
                          <a:ea typeface="ＭＳ Ｐゴシック" charset="-128"/>
                        </a:defRPr>
                      </a:lvl1pPr>
                      <a:lvl2pPr marL="742950" indent="-285750" defTabSz="457200">
                        <a:spcBef>
                          <a:spcPct val="20000"/>
                        </a:spcBef>
                        <a:defRPr>
                          <a:solidFill>
                            <a:srgbClr val="E8E83D"/>
                          </a:solidFill>
                          <a:latin typeface="Arial" charset="0"/>
                          <a:ea typeface="ＭＳ Ｐゴシック" charset="-128"/>
                        </a:defRPr>
                      </a:lvl2pPr>
                      <a:lvl3pPr marL="1143000" indent="-228600" defTabSz="457200">
                        <a:spcBef>
                          <a:spcPct val="20000"/>
                        </a:spcBef>
                        <a:defRPr sz="1600">
                          <a:solidFill>
                            <a:srgbClr val="E8E83D"/>
                          </a:solidFill>
                          <a:latin typeface="Arial" charset="0"/>
                          <a:ea typeface="ＭＳ Ｐゴシック" charset="-128"/>
                        </a:defRPr>
                      </a:lvl3pPr>
                      <a:lvl4pPr marL="1600200" indent="-228600" defTabSz="457200">
                        <a:spcBef>
                          <a:spcPct val="20000"/>
                        </a:spcBef>
                        <a:defRPr sz="1400">
                          <a:solidFill>
                            <a:srgbClr val="E8E83D"/>
                          </a:solidFill>
                          <a:latin typeface="Arial" charset="0"/>
                          <a:ea typeface="ＭＳ Ｐゴシック" charset="-128"/>
                        </a:defRPr>
                      </a:lvl4pPr>
                      <a:lvl5pPr marL="2057400" indent="-228600" defTabSz="457200">
                        <a:spcBef>
                          <a:spcPct val="20000"/>
                        </a:spcBef>
                        <a:defRPr sz="1400">
                          <a:solidFill>
                            <a:srgbClr val="E8E83D"/>
                          </a:solidFill>
                          <a:latin typeface="Arial" charset="0"/>
                          <a:ea typeface="ＭＳ Ｐゴシック" charset="-128"/>
                        </a:defRPr>
                      </a:lvl5pPr>
                      <a:lvl6pPr marL="2514600" indent="-228600" defTabSz="457200" eaLnBrk="0" fontAlgn="base" hangingPunct="0">
                        <a:spcBef>
                          <a:spcPct val="20000"/>
                        </a:spcBef>
                        <a:spcAft>
                          <a:spcPct val="0"/>
                        </a:spcAft>
                        <a:defRPr sz="1400">
                          <a:solidFill>
                            <a:srgbClr val="E8E83D"/>
                          </a:solidFill>
                          <a:latin typeface="Arial" charset="0"/>
                          <a:ea typeface="ＭＳ Ｐゴシック" charset="-128"/>
                        </a:defRPr>
                      </a:lvl6pPr>
                      <a:lvl7pPr marL="2971800" indent="-228600" defTabSz="457200" eaLnBrk="0" fontAlgn="base" hangingPunct="0">
                        <a:spcBef>
                          <a:spcPct val="20000"/>
                        </a:spcBef>
                        <a:spcAft>
                          <a:spcPct val="0"/>
                        </a:spcAft>
                        <a:defRPr sz="1400">
                          <a:solidFill>
                            <a:srgbClr val="E8E83D"/>
                          </a:solidFill>
                          <a:latin typeface="Arial" charset="0"/>
                          <a:ea typeface="ＭＳ Ｐゴシック" charset="-128"/>
                        </a:defRPr>
                      </a:lvl7pPr>
                      <a:lvl8pPr marL="3429000" indent="-228600" defTabSz="457200" eaLnBrk="0" fontAlgn="base" hangingPunct="0">
                        <a:spcBef>
                          <a:spcPct val="20000"/>
                        </a:spcBef>
                        <a:spcAft>
                          <a:spcPct val="0"/>
                        </a:spcAft>
                        <a:defRPr sz="1400">
                          <a:solidFill>
                            <a:srgbClr val="E8E83D"/>
                          </a:solidFill>
                          <a:latin typeface="Arial" charset="0"/>
                          <a:ea typeface="ＭＳ Ｐゴシック" charset="-128"/>
                        </a:defRPr>
                      </a:lvl8pPr>
                      <a:lvl9pPr marL="3886200" indent="-228600" defTabSz="457200" eaLnBrk="0" fontAlgn="base" hangingPunct="0">
                        <a:spcBef>
                          <a:spcPct val="20000"/>
                        </a:spcBef>
                        <a:spcAft>
                          <a:spcPct val="0"/>
                        </a:spcAft>
                        <a:defRPr sz="1400">
                          <a:solidFill>
                            <a:srgbClr val="E8E83D"/>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Arial" charset="0"/>
                        <a:ea typeface="ＭＳ Ｐゴシック" charset="-128"/>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grpSp>
        <p:nvGrpSpPr>
          <p:cNvPr id="97" name="Group 96">
            <a:extLst>
              <a:ext uri="{FF2B5EF4-FFF2-40B4-BE49-F238E27FC236}">
                <a16:creationId xmlns:a16="http://schemas.microsoft.com/office/drawing/2014/main" id="{BF5FD3CC-64E6-604B-801B-CE8762C8CC03}"/>
              </a:ext>
            </a:extLst>
          </p:cNvPr>
          <p:cNvGrpSpPr/>
          <p:nvPr/>
        </p:nvGrpSpPr>
        <p:grpSpPr>
          <a:xfrm>
            <a:off x="1630109" y="696639"/>
            <a:ext cx="8636947" cy="2981325"/>
            <a:chOff x="170503" y="1160282"/>
            <a:chExt cx="8636947" cy="2981325"/>
          </a:xfrm>
        </p:grpSpPr>
        <p:sp>
          <p:nvSpPr>
            <p:cNvPr id="98" name="TextBox 104">
              <a:extLst>
                <a:ext uri="{FF2B5EF4-FFF2-40B4-BE49-F238E27FC236}">
                  <a16:creationId xmlns:a16="http://schemas.microsoft.com/office/drawing/2014/main" id="{4EC379B8-03F9-274F-B207-DE621F4D53B7}"/>
                </a:ext>
              </a:extLst>
            </p:cNvPr>
            <p:cNvSpPr txBox="1">
              <a:spLocks noChangeArrowheads="1"/>
            </p:cNvSpPr>
            <p:nvPr/>
          </p:nvSpPr>
          <p:spPr bwMode="auto">
            <a:xfrm>
              <a:off x="170503" y="3125609"/>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-135°</a:t>
              </a:r>
            </a:p>
          </p:txBody>
        </p:sp>
        <p:sp>
          <p:nvSpPr>
            <p:cNvPr id="126" name="TextBox 105">
              <a:extLst>
                <a:ext uri="{FF2B5EF4-FFF2-40B4-BE49-F238E27FC236}">
                  <a16:creationId xmlns:a16="http://schemas.microsoft.com/office/drawing/2014/main" id="{011CF147-A189-F644-8A7E-533DBA7BF514}"/>
                </a:ext>
              </a:extLst>
            </p:cNvPr>
            <p:cNvSpPr txBox="1">
              <a:spLocks noChangeArrowheads="1"/>
            </p:cNvSpPr>
            <p:nvPr/>
          </p:nvSpPr>
          <p:spPr bwMode="auto">
            <a:xfrm>
              <a:off x="222250" y="3352621"/>
              <a:ext cx="66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-75°</a:t>
              </a:r>
            </a:p>
          </p:txBody>
        </p:sp>
        <p:grpSp>
          <p:nvGrpSpPr>
            <p:cNvPr id="143" name="Group 142">
              <a:extLst>
                <a:ext uri="{FF2B5EF4-FFF2-40B4-BE49-F238E27FC236}">
                  <a16:creationId xmlns:a16="http://schemas.microsoft.com/office/drawing/2014/main" id="{B91B84BC-C900-EF49-90C9-41092CBC0E90}"/>
                </a:ext>
              </a:extLst>
            </p:cNvPr>
            <p:cNvGrpSpPr/>
            <p:nvPr/>
          </p:nvGrpSpPr>
          <p:grpSpPr>
            <a:xfrm>
              <a:off x="796925" y="3644721"/>
              <a:ext cx="8010525" cy="398463"/>
              <a:chOff x="796925" y="3657600"/>
              <a:chExt cx="8010525" cy="398463"/>
            </a:xfrm>
          </p:grpSpPr>
          <p:cxnSp>
            <p:nvCxnSpPr>
              <p:cNvPr id="211" name="Straight Connector 210">
                <a:extLst>
                  <a:ext uri="{FF2B5EF4-FFF2-40B4-BE49-F238E27FC236}">
                    <a16:creationId xmlns:a16="http://schemas.microsoft.com/office/drawing/2014/main" id="{9B2F589D-6339-A94D-B68C-99895F5EB997}"/>
                  </a:ext>
                </a:extLst>
              </p:cNvPr>
              <p:cNvCxnSpPr/>
              <p:nvPr/>
            </p:nvCxnSpPr>
            <p:spPr bwMode="auto">
              <a:xfrm>
                <a:off x="796925" y="3665538"/>
                <a:ext cx="8010525" cy="222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B8F3C7F5-E9A3-2D40-B6E8-FF9D42BE6EEA}"/>
                  </a:ext>
                </a:extLst>
              </p:cNvPr>
              <p:cNvCxnSpPr/>
              <p:nvPr/>
            </p:nvCxnSpPr>
            <p:spPr bwMode="auto">
              <a:xfrm flipV="1">
                <a:off x="801688" y="365760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AE618E7C-DF18-584D-A35B-CABEC88FAD39}"/>
                  </a:ext>
                </a:extLst>
              </p:cNvPr>
              <p:cNvCxnSpPr/>
              <p:nvPr/>
            </p:nvCxnSpPr>
            <p:spPr bwMode="auto">
              <a:xfrm flipV="1">
                <a:off x="1441450"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9217AB66-0EC1-B94F-8B03-75B18C23C268}"/>
                  </a:ext>
                </a:extLst>
              </p:cNvPr>
              <p:cNvCxnSpPr/>
              <p:nvPr/>
            </p:nvCxnSpPr>
            <p:spPr bwMode="auto">
              <a:xfrm flipV="1">
                <a:off x="2087563"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A4926D16-FECF-B94E-8B32-F0FEEDA8B8C6}"/>
                  </a:ext>
                </a:extLst>
              </p:cNvPr>
              <p:cNvCxnSpPr/>
              <p:nvPr/>
            </p:nvCxnSpPr>
            <p:spPr bwMode="auto">
              <a:xfrm flipV="1">
                <a:off x="2720975"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03569312-F38B-7140-B96C-9F9B6AB5CD8B}"/>
                  </a:ext>
                </a:extLst>
              </p:cNvPr>
              <p:cNvCxnSpPr/>
              <p:nvPr/>
            </p:nvCxnSpPr>
            <p:spPr bwMode="auto">
              <a:xfrm flipV="1">
                <a:off x="3355975" y="3665538"/>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FEA9C5B7-941E-7D43-922E-21EC0329182C}"/>
                  </a:ext>
                </a:extLst>
              </p:cNvPr>
              <p:cNvCxnSpPr/>
              <p:nvPr/>
            </p:nvCxnSpPr>
            <p:spPr bwMode="auto">
              <a:xfrm flipV="1">
                <a:off x="3998913"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72B750C2-8FFD-A04A-BBF7-3BB932265C66}"/>
                  </a:ext>
                </a:extLst>
              </p:cNvPr>
              <p:cNvCxnSpPr/>
              <p:nvPr/>
            </p:nvCxnSpPr>
            <p:spPr bwMode="auto">
              <a:xfrm flipV="1">
                <a:off x="4641850" y="36750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062328B0-5039-4F4B-B553-66CF6E9A8115}"/>
                  </a:ext>
                </a:extLst>
              </p:cNvPr>
              <p:cNvCxnSpPr/>
              <p:nvPr/>
            </p:nvCxnSpPr>
            <p:spPr bwMode="auto">
              <a:xfrm flipV="1">
                <a:off x="5284788" y="36766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8B9BA32C-00E4-614F-9115-A25EE58BACEA}"/>
                  </a:ext>
                </a:extLst>
              </p:cNvPr>
              <p:cNvCxnSpPr/>
              <p:nvPr/>
            </p:nvCxnSpPr>
            <p:spPr bwMode="auto">
              <a:xfrm flipV="1">
                <a:off x="591978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8B5D6625-B2A3-8E45-9C32-912D9A3B7193}"/>
                  </a:ext>
                </a:extLst>
              </p:cNvPr>
              <p:cNvCxnSpPr/>
              <p:nvPr/>
            </p:nvCxnSpPr>
            <p:spPr bwMode="auto">
              <a:xfrm flipV="1">
                <a:off x="655478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72A6D8B5-01F3-0649-A3D7-88BA0D64D53B}"/>
                  </a:ext>
                </a:extLst>
              </p:cNvPr>
              <p:cNvCxnSpPr/>
              <p:nvPr/>
            </p:nvCxnSpPr>
            <p:spPr bwMode="auto">
              <a:xfrm flipV="1">
                <a:off x="7196138" y="368776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843C1C64-B21E-9B47-A6C0-438ED4B23DFD}"/>
                  </a:ext>
                </a:extLst>
              </p:cNvPr>
              <p:cNvCxnSpPr/>
              <p:nvPr/>
            </p:nvCxnSpPr>
            <p:spPr bwMode="auto">
              <a:xfrm flipV="1">
                <a:off x="7843838" y="3694113"/>
                <a:ext cx="0" cy="1190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4768EAE8-3D98-8044-9448-52D9F6F22680}"/>
                  </a:ext>
                </a:extLst>
              </p:cNvPr>
              <p:cNvCxnSpPr/>
              <p:nvPr/>
            </p:nvCxnSpPr>
            <p:spPr bwMode="auto">
              <a:xfrm flipV="1">
                <a:off x="8478838" y="37020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9016413F-C095-7B42-980B-EBC63A2235BA}"/>
                  </a:ext>
                </a:extLst>
              </p:cNvPr>
              <p:cNvCxnSpPr/>
              <p:nvPr/>
            </p:nvCxnSpPr>
            <p:spPr bwMode="auto">
              <a:xfrm flipV="1">
                <a:off x="8794750" y="3702050"/>
                <a:ext cx="0" cy="1190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6" name="TextBox 142">
                <a:extLst>
                  <a:ext uri="{FF2B5EF4-FFF2-40B4-BE49-F238E27FC236}">
                    <a16:creationId xmlns:a16="http://schemas.microsoft.com/office/drawing/2014/main" id="{4EB4EAE4-63E7-DB45-8AA6-4483F0284F4A}"/>
                  </a:ext>
                </a:extLst>
              </p:cNvPr>
              <p:cNvSpPr txBox="1">
                <a:spLocks noChangeArrowheads="1"/>
              </p:cNvSpPr>
              <p:nvPr/>
            </p:nvSpPr>
            <p:spPr bwMode="auto">
              <a:xfrm>
                <a:off x="5614988" y="3735388"/>
                <a:ext cx="58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2016</a:t>
                </a:r>
              </a:p>
            </p:txBody>
          </p:sp>
          <p:sp>
            <p:nvSpPr>
              <p:cNvPr id="227" name="TextBox 143">
                <a:extLst>
                  <a:ext uri="{FF2B5EF4-FFF2-40B4-BE49-F238E27FC236}">
                    <a16:creationId xmlns:a16="http://schemas.microsoft.com/office/drawing/2014/main" id="{C4E1ECF4-E542-1844-9E18-91F51D6BCB2B}"/>
                  </a:ext>
                </a:extLst>
              </p:cNvPr>
              <p:cNvSpPr txBox="1">
                <a:spLocks noChangeArrowheads="1"/>
              </p:cNvSpPr>
              <p:nvPr/>
            </p:nvSpPr>
            <p:spPr bwMode="auto">
              <a:xfrm>
                <a:off x="6245225" y="3736975"/>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2018</a:t>
                </a:r>
              </a:p>
            </p:txBody>
          </p:sp>
          <p:sp>
            <p:nvSpPr>
              <p:cNvPr id="228" name="TextBox 144">
                <a:extLst>
                  <a:ext uri="{FF2B5EF4-FFF2-40B4-BE49-F238E27FC236}">
                    <a16:creationId xmlns:a16="http://schemas.microsoft.com/office/drawing/2014/main" id="{D4AE47FA-1DD7-3F40-A94B-BB033090BE43}"/>
                  </a:ext>
                </a:extLst>
              </p:cNvPr>
              <p:cNvSpPr txBox="1">
                <a:spLocks noChangeArrowheads="1"/>
              </p:cNvSpPr>
              <p:nvPr/>
            </p:nvSpPr>
            <p:spPr bwMode="auto">
              <a:xfrm>
                <a:off x="6886575" y="37353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2020</a:t>
                </a:r>
              </a:p>
            </p:txBody>
          </p:sp>
          <p:sp>
            <p:nvSpPr>
              <p:cNvPr id="229" name="TextBox 145">
                <a:extLst>
                  <a:ext uri="{FF2B5EF4-FFF2-40B4-BE49-F238E27FC236}">
                    <a16:creationId xmlns:a16="http://schemas.microsoft.com/office/drawing/2014/main" id="{B7ED84CD-4FDD-804E-BA37-A24852D11F11}"/>
                  </a:ext>
                </a:extLst>
              </p:cNvPr>
              <p:cNvSpPr txBox="1">
                <a:spLocks noChangeArrowheads="1"/>
              </p:cNvSpPr>
              <p:nvPr/>
            </p:nvSpPr>
            <p:spPr bwMode="auto">
              <a:xfrm>
                <a:off x="7534275" y="3740150"/>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2022</a:t>
                </a:r>
              </a:p>
            </p:txBody>
          </p:sp>
          <p:sp>
            <p:nvSpPr>
              <p:cNvPr id="230" name="TextBox 146">
                <a:extLst>
                  <a:ext uri="{FF2B5EF4-FFF2-40B4-BE49-F238E27FC236}">
                    <a16:creationId xmlns:a16="http://schemas.microsoft.com/office/drawing/2014/main" id="{F71F4DC9-003A-B744-9026-134AC1582D4D}"/>
                  </a:ext>
                </a:extLst>
              </p:cNvPr>
              <p:cNvSpPr txBox="1">
                <a:spLocks noChangeArrowheads="1"/>
              </p:cNvSpPr>
              <p:nvPr/>
            </p:nvSpPr>
            <p:spPr bwMode="auto">
              <a:xfrm>
                <a:off x="8169275" y="37480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2024</a:t>
                </a:r>
              </a:p>
            </p:txBody>
          </p:sp>
          <p:cxnSp>
            <p:nvCxnSpPr>
              <p:cNvPr id="231" name="Straight Connector 230">
                <a:extLst>
                  <a:ext uri="{FF2B5EF4-FFF2-40B4-BE49-F238E27FC236}">
                    <a16:creationId xmlns:a16="http://schemas.microsoft.com/office/drawing/2014/main" id="{0D46BA4A-ADD6-A444-87D6-B482A928EF21}"/>
                  </a:ext>
                </a:extLst>
              </p:cNvPr>
              <p:cNvCxnSpPr/>
              <p:nvPr/>
            </p:nvCxnSpPr>
            <p:spPr bwMode="auto">
              <a:xfrm flipV="1">
                <a:off x="5589588" y="3694113"/>
                <a:ext cx="0" cy="68262"/>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7FC49CD3-CFCE-1C48-B53C-5CD7A44F37C3}"/>
                  </a:ext>
                </a:extLst>
              </p:cNvPr>
              <p:cNvCxnSpPr/>
              <p:nvPr/>
            </p:nvCxnSpPr>
            <p:spPr bwMode="auto">
              <a:xfrm flipV="1">
                <a:off x="6237288" y="3711575"/>
                <a:ext cx="0" cy="66675"/>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BDFC9E4E-3393-7B4F-BE38-C3536ED8D104}"/>
                  </a:ext>
                </a:extLst>
              </p:cNvPr>
              <p:cNvCxnSpPr/>
              <p:nvPr/>
            </p:nvCxnSpPr>
            <p:spPr bwMode="auto">
              <a:xfrm flipV="1">
                <a:off x="6877050" y="3702050"/>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6EB82E3C-127D-C344-85F7-7ABF38509C05}"/>
                  </a:ext>
                </a:extLst>
              </p:cNvPr>
              <p:cNvCxnSpPr/>
              <p:nvPr/>
            </p:nvCxnSpPr>
            <p:spPr bwMode="auto">
              <a:xfrm flipV="1">
                <a:off x="7519988" y="3702050"/>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15EBFFC8-00B6-DB4D-AA57-FE1653CCE1A5}"/>
                  </a:ext>
                </a:extLst>
              </p:cNvPr>
              <p:cNvCxnSpPr/>
              <p:nvPr/>
            </p:nvCxnSpPr>
            <p:spPr bwMode="auto">
              <a:xfrm flipV="1">
                <a:off x="8167688" y="3694113"/>
                <a:ext cx="0" cy="66675"/>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44" name="Rectangle 143">
              <a:extLst>
                <a:ext uri="{FF2B5EF4-FFF2-40B4-BE49-F238E27FC236}">
                  <a16:creationId xmlns:a16="http://schemas.microsoft.com/office/drawing/2014/main" id="{BEF9BDF5-251F-1A45-9B96-57AAF5B342BC}"/>
                </a:ext>
              </a:extLst>
            </p:cNvPr>
            <p:cNvSpPr/>
            <p:nvPr/>
          </p:nvSpPr>
          <p:spPr>
            <a:xfrm>
              <a:off x="3170238" y="2447744"/>
              <a:ext cx="18288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Met-9</a:t>
              </a:r>
            </a:p>
          </p:txBody>
        </p:sp>
        <p:sp>
          <p:nvSpPr>
            <p:cNvPr id="145" name="TextBox 101">
              <a:extLst>
                <a:ext uri="{FF2B5EF4-FFF2-40B4-BE49-F238E27FC236}">
                  <a16:creationId xmlns:a16="http://schemas.microsoft.com/office/drawing/2014/main" id="{25F5D632-8C13-5441-91EA-468CF5DCCA80}"/>
                </a:ext>
              </a:extLst>
            </p:cNvPr>
            <p:cNvSpPr txBox="1">
              <a:spLocks noChangeArrowheads="1"/>
            </p:cNvSpPr>
            <p:nvPr/>
          </p:nvSpPr>
          <p:spPr bwMode="auto">
            <a:xfrm>
              <a:off x="387311" y="2376307"/>
              <a:ext cx="4635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0°</a:t>
              </a:r>
            </a:p>
          </p:txBody>
        </p:sp>
        <p:sp>
          <p:nvSpPr>
            <p:cNvPr id="146" name="TextBox 102">
              <a:extLst>
                <a:ext uri="{FF2B5EF4-FFF2-40B4-BE49-F238E27FC236}">
                  <a16:creationId xmlns:a16="http://schemas.microsoft.com/office/drawing/2014/main" id="{A272414F-59F5-2B44-8EFC-CA4D99696589}"/>
                </a:ext>
              </a:extLst>
            </p:cNvPr>
            <p:cNvSpPr txBox="1">
              <a:spLocks noChangeArrowheads="1"/>
            </p:cNvSpPr>
            <p:nvPr/>
          </p:nvSpPr>
          <p:spPr bwMode="auto">
            <a:xfrm>
              <a:off x="295863" y="2666819"/>
              <a:ext cx="562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60°</a:t>
              </a:r>
            </a:p>
          </p:txBody>
        </p:sp>
        <p:sp>
          <p:nvSpPr>
            <p:cNvPr id="147" name="TextBox 103">
              <a:extLst>
                <a:ext uri="{FF2B5EF4-FFF2-40B4-BE49-F238E27FC236}">
                  <a16:creationId xmlns:a16="http://schemas.microsoft.com/office/drawing/2014/main" id="{AEF6071B-0A3E-9248-9065-56BF6D9012E2}"/>
                </a:ext>
              </a:extLst>
            </p:cNvPr>
            <p:cNvSpPr txBox="1">
              <a:spLocks noChangeArrowheads="1"/>
            </p:cNvSpPr>
            <p:nvPr/>
          </p:nvSpPr>
          <p:spPr bwMode="auto">
            <a:xfrm>
              <a:off x="221876" y="2879544"/>
              <a:ext cx="662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140°</a:t>
              </a:r>
            </a:p>
          </p:txBody>
        </p:sp>
        <p:sp>
          <p:nvSpPr>
            <p:cNvPr id="165" name="Rectangle 164">
              <a:extLst>
                <a:ext uri="{FF2B5EF4-FFF2-40B4-BE49-F238E27FC236}">
                  <a16:creationId xmlns:a16="http://schemas.microsoft.com/office/drawing/2014/main" id="{1076F45B-6C05-B14F-A34D-2C7A953A4F93}"/>
                </a:ext>
              </a:extLst>
            </p:cNvPr>
            <p:cNvSpPr/>
            <p:nvPr/>
          </p:nvSpPr>
          <p:spPr>
            <a:xfrm>
              <a:off x="801688" y="2439807"/>
              <a:ext cx="1374775" cy="198437"/>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Met-7</a:t>
              </a:r>
            </a:p>
          </p:txBody>
        </p:sp>
        <p:sp>
          <p:nvSpPr>
            <p:cNvPr id="166" name="Rectangle 165">
              <a:extLst>
                <a:ext uri="{FF2B5EF4-FFF2-40B4-BE49-F238E27FC236}">
                  <a16:creationId xmlns:a16="http://schemas.microsoft.com/office/drawing/2014/main" id="{3FDFE483-598B-C042-9017-6DB60D2A73E8}"/>
                </a:ext>
              </a:extLst>
            </p:cNvPr>
            <p:cNvSpPr/>
            <p:nvPr/>
          </p:nvSpPr>
          <p:spPr>
            <a:xfrm>
              <a:off x="2197100" y="2446157"/>
              <a:ext cx="957263" cy="19843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Met-8</a:t>
              </a:r>
            </a:p>
          </p:txBody>
        </p:sp>
        <p:sp>
          <p:nvSpPr>
            <p:cNvPr id="167" name="Rectangle 166">
              <a:extLst>
                <a:ext uri="{FF2B5EF4-FFF2-40B4-BE49-F238E27FC236}">
                  <a16:creationId xmlns:a16="http://schemas.microsoft.com/office/drawing/2014/main" id="{1BA3829D-E565-A347-B17A-877BA6762D02}"/>
                </a:ext>
              </a:extLst>
            </p:cNvPr>
            <p:cNvSpPr/>
            <p:nvPr/>
          </p:nvSpPr>
          <p:spPr>
            <a:xfrm>
              <a:off x="801688" y="2695394"/>
              <a:ext cx="1957387" cy="198438"/>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Met-5 (63°)</a:t>
              </a:r>
            </a:p>
          </p:txBody>
        </p:sp>
        <p:sp>
          <p:nvSpPr>
            <p:cNvPr id="168" name="Rectangle 167">
              <a:extLst>
                <a:ext uri="{FF2B5EF4-FFF2-40B4-BE49-F238E27FC236}">
                  <a16:creationId xmlns:a16="http://schemas.microsoft.com/office/drawing/2014/main" id="{CC7F8549-E5B5-BD4F-9FCF-159D02479A70}"/>
                </a:ext>
              </a:extLst>
            </p:cNvPr>
            <p:cNvSpPr/>
            <p:nvPr/>
          </p:nvSpPr>
          <p:spPr>
            <a:xfrm>
              <a:off x="808038" y="2923994"/>
              <a:ext cx="1054100" cy="176213"/>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GMS-5</a:t>
              </a:r>
            </a:p>
          </p:txBody>
        </p:sp>
        <p:sp>
          <p:nvSpPr>
            <p:cNvPr id="170" name="Rectangle 169">
              <a:extLst>
                <a:ext uri="{FF2B5EF4-FFF2-40B4-BE49-F238E27FC236}">
                  <a16:creationId xmlns:a16="http://schemas.microsoft.com/office/drawing/2014/main" id="{017873CE-4F56-A74E-BF7A-556BA9174462}"/>
                </a:ext>
              </a:extLst>
            </p:cNvPr>
            <p:cNvSpPr/>
            <p:nvPr/>
          </p:nvSpPr>
          <p:spPr>
            <a:xfrm>
              <a:off x="1852613" y="2925582"/>
              <a:ext cx="731837" cy="174625"/>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000"/>
                <a:t>G-9 160</a:t>
              </a:r>
            </a:p>
          </p:txBody>
        </p:sp>
        <p:sp>
          <p:nvSpPr>
            <p:cNvPr id="171" name="Rectangle 170">
              <a:extLst>
                <a:ext uri="{FF2B5EF4-FFF2-40B4-BE49-F238E27FC236}">
                  <a16:creationId xmlns:a16="http://schemas.microsoft.com/office/drawing/2014/main" id="{14C969C9-80F4-D142-9643-ACBD7EDADCB3}"/>
                </a:ext>
              </a:extLst>
            </p:cNvPr>
            <p:cNvSpPr/>
            <p:nvPr/>
          </p:nvSpPr>
          <p:spPr>
            <a:xfrm>
              <a:off x="808038" y="3136719"/>
              <a:ext cx="20828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GOES-10</a:t>
              </a:r>
            </a:p>
          </p:txBody>
        </p:sp>
        <p:sp>
          <p:nvSpPr>
            <p:cNvPr id="172" name="Rectangle 171">
              <a:extLst>
                <a:ext uri="{FF2B5EF4-FFF2-40B4-BE49-F238E27FC236}">
                  <a16:creationId xmlns:a16="http://schemas.microsoft.com/office/drawing/2014/main" id="{62A5BDD1-DA16-6943-A951-AB7544D88ADC}"/>
                </a:ext>
              </a:extLst>
            </p:cNvPr>
            <p:cNvSpPr/>
            <p:nvPr/>
          </p:nvSpPr>
          <p:spPr>
            <a:xfrm>
              <a:off x="801688" y="3378019"/>
              <a:ext cx="1092200"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GOES-8</a:t>
              </a:r>
            </a:p>
          </p:txBody>
        </p:sp>
        <p:sp>
          <p:nvSpPr>
            <p:cNvPr id="173" name="Rectangle 172">
              <a:extLst>
                <a:ext uri="{FF2B5EF4-FFF2-40B4-BE49-F238E27FC236}">
                  <a16:creationId xmlns:a16="http://schemas.microsoft.com/office/drawing/2014/main" id="{03FFA22E-3F80-5D4D-BE17-04FE5315A5DA}"/>
                </a:ext>
              </a:extLst>
            </p:cNvPr>
            <p:cNvSpPr/>
            <p:nvPr/>
          </p:nvSpPr>
          <p:spPr>
            <a:xfrm>
              <a:off x="1917700" y="3378019"/>
              <a:ext cx="2147888" cy="19843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GOES-12</a:t>
              </a:r>
            </a:p>
          </p:txBody>
        </p:sp>
        <p:sp>
          <p:nvSpPr>
            <p:cNvPr id="174" name="Rectangle 173">
              <a:extLst>
                <a:ext uri="{FF2B5EF4-FFF2-40B4-BE49-F238E27FC236}">
                  <a16:creationId xmlns:a16="http://schemas.microsoft.com/office/drawing/2014/main" id="{8F958A0D-2ACF-454F-8D65-8B4160E0E691}"/>
                </a:ext>
              </a:extLst>
            </p:cNvPr>
            <p:cNvSpPr/>
            <p:nvPr/>
          </p:nvSpPr>
          <p:spPr>
            <a:xfrm>
              <a:off x="4618038" y="3148255"/>
              <a:ext cx="2578100" cy="22659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GOES-15</a:t>
              </a:r>
            </a:p>
          </p:txBody>
        </p:sp>
        <p:sp>
          <p:nvSpPr>
            <p:cNvPr id="175" name="Rectangle 174">
              <a:extLst>
                <a:ext uri="{FF2B5EF4-FFF2-40B4-BE49-F238E27FC236}">
                  <a16:creationId xmlns:a16="http://schemas.microsoft.com/office/drawing/2014/main" id="{BB2163C6-F051-E047-9AA1-2D7EBF8CEC03}"/>
                </a:ext>
              </a:extLst>
            </p:cNvPr>
            <p:cNvSpPr/>
            <p:nvPr/>
          </p:nvSpPr>
          <p:spPr>
            <a:xfrm>
              <a:off x="2782888" y="2695394"/>
              <a:ext cx="3527425" cy="212726"/>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Met-7 (57°)</a:t>
              </a:r>
            </a:p>
          </p:txBody>
        </p:sp>
        <p:sp>
          <p:nvSpPr>
            <p:cNvPr id="176" name="Rectangle 175">
              <a:extLst>
                <a:ext uri="{FF2B5EF4-FFF2-40B4-BE49-F238E27FC236}">
                  <a16:creationId xmlns:a16="http://schemas.microsoft.com/office/drawing/2014/main" id="{445107B5-5DD2-F54B-A6FB-37DD2E7E0C01}"/>
                </a:ext>
              </a:extLst>
            </p:cNvPr>
            <p:cNvSpPr/>
            <p:nvPr/>
          </p:nvSpPr>
          <p:spPr>
            <a:xfrm>
              <a:off x="2908300" y="3153546"/>
              <a:ext cx="1684338" cy="18955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GOES-11</a:t>
              </a:r>
            </a:p>
          </p:txBody>
        </p:sp>
        <p:sp>
          <p:nvSpPr>
            <p:cNvPr id="177" name="Rectangle 176">
              <a:extLst>
                <a:ext uri="{FF2B5EF4-FFF2-40B4-BE49-F238E27FC236}">
                  <a16:creationId xmlns:a16="http://schemas.microsoft.com/office/drawing/2014/main" id="{A360C524-E95D-2E48-89D9-5C664FF75D95}"/>
                </a:ext>
              </a:extLst>
            </p:cNvPr>
            <p:cNvSpPr/>
            <p:nvPr/>
          </p:nvSpPr>
          <p:spPr>
            <a:xfrm>
              <a:off x="4090988" y="3409769"/>
              <a:ext cx="2446337" cy="177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GOES-13</a:t>
              </a:r>
            </a:p>
          </p:txBody>
        </p:sp>
        <p:sp>
          <p:nvSpPr>
            <p:cNvPr id="178" name="Rectangle 177">
              <a:extLst>
                <a:ext uri="{FF2B5EF4-FFF2-40B4-BE49-F238E27FC236}">
                  <a16:creationId xmlns:a16="http://schemas.microsoft.com/office/drawing/2014/main" id="{B0369C31-95EB-3F40-A368-70BAB29677C5}"/>
                </a:ext>
              </a:extLst>
            </p:cNvPr>
            <p:cNvSpPr/>
            <p:nvPr/>
          </p:nvSpPr>
          <p:spPr>
            <a:xfrm>
              <a:off x="2603500" y="2929603"/>
              <a:ext cx="1582738" cy="18415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MTSAT-1R</a:t>
              </a:r>
            </a:p>
          </p:txBody>
        </p:sp>
        <p:sp>
          <p:nvSpPr>
            <p:cNvPr id="179" name="Rectangle 178">
              <a:extLst>
                <a:ext uri="{FF2B5EF4-FFF2-40B4-BE49-F238E27FC236}">
                  <a16:creationId xmlns:a16="http://schemas.microsoft.com/office/drawing/2014/main" id="{531D2A09-06A9-BD49-BFFD-A0ABE43A14CB}"/>
                </a:ext>
              </a:extLst>
            </p:cNvPr>
            <p:cNvSpPr/>
            <p:nvPr/>
          </p:nvSpPr>
          <p:spPr>
            <a:xfrm>
              <a:off x="4205288" y="2925581"/>
              <a:ext cx="1609725" cy="19430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MTSAT-2 (145°)</a:t>
              </a:r>
            </a:p>
          </p:txBody>
        </p:sp>
        <p:sp>
          <p:nvSpPr>
            <p:cNvPr id="180" name="Rectangle 179">
              <a:extLst>
                <a:ext uri="{FF2B5EF4-FFF2-40B4-BE49-F238E27FC236}">
                  <a16:creationId xmlns:a16="http://schemas.microsoft.com/office/drawing/2014/main" id="{A9E591AE-8F65-0B43-B836-E45B14D67256}"/>
                </a:ext>
              </a:extLst>
            </p:cNvPr>
            <p:cNvSpPr/>
            <p:nvPr/>
          </p:nvSpPr>
          <p:spPr>
            <a:xfrm>
              <a:off x="5815012" y="2929498"/>
              <a:ext cx="2456065" cy="210054"/>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Himawari-8</a:t>
              </a:r>
            </a:p>
          </p:txBody>
        </p:sp>
        <p:grpSp>
          <p:nvGrpSpPr>
            <p:cNvPr id="181" name="Group 180">
              <a:extLst>
                <a:ext uri="{FF2B5EF4-FFF2-40B4-BE49-F238E27FC236}">
                  <a16:creationId xmlns:a16="http://schemas.microsoft.com/office/drawing/2014/main" id="{F6CDEE30-6103-F740-AB1B-015C6420E8A6}"/>
                </a:ext>
              </a:extLst>
            </p:cNvPr>
            <p:cNvGrpSpPr/>
            <p:nvPr/>
          </p:nvGrpSpPr>
          <p:grpSpPr>
            <a:xfrm>
              <a:off x="476250" y="3705044"/>
              <a:ext cx="5084763" cy="317500"/>
              <a:chOff x="476250" y="3717925"/>
              <a:chExt cx="5084763" cy="317500"/>
            </a:xfrm>
          </p:grpSpPr>
          <p:sp>
            <p:nvSpPr>
              <p:cNvPr id="203" name="TextBox 92">
                <a:extLst>
                  <a:ext uri="{FF2B5EF4-FFF2-40B4-BE49-F238E27FC236}">
                    <a16:creationId xmlns:a16="http://schemas.microsoft.com/office/drawing/2014/main" id="{2DA40472-9270-5742-A7E5-CC38C9EF12D3}"/>
                  </a:ext>
                </a:extLst>
              </p:cNvPr>
              <p:cNvSpPr txBox="1">
                <a:spLocks noChangeArrowheads="1"/>
              </p:cNvSpPr>
              <p:nvPr/>
            </p:nvSpPr>
            <p:spPr bwMode="auto">
              <a:xfrm>
                <a:off x="476250"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2000</a:t>
                </a:r>
              </a:p>
            </p:txBody>
          </p:sp>
          <p:sp>
            <p:nvSpPr>
              <p:cNvPr id="204" name="TextBox 93">
                <a:extLst>
                  <a:ext uri="{FF2B5EF4-FFF2-40B4-BE49-F238E27FC236}">
                    <a16:creationId xmlns:a16="http://schemas.microsoft.com/office/drawing/2014/main" id="{2997CBB2-EB75-BF4A-ADDC-5DF7E455FC1F}"/>
                  </a:ext>
                </a:extLst>
              </p:cNvPr>
              <p:cNvSpPr txBox="1">
                <a:spLocks noChangeArrowheads="1"/>
              </p:cNvSpPr>
              <p:nvPr/>
            </p:nvSpPr>
            <p:spPr bwMode="auto">
              <a:xfrm>
                <a:off x="1136295" y="3728391"/>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2002</a:t>
                </a:r>
              </a:p>
            </p:txBody>
          </p:sp>
          <p:sp>
            <p:nvSpPr>
              <p:cNvPr id="205" name="TextBox 94">
                <a:extLst>
                  <a:ext uri="{FF2B5EF4-FFF2-40B4-BE49-F238E27FC236}">
                    <a16:creationId xmlns:a16="http://schemas.microsoft.com/office/drawing/2014/main" id="{7759D493-8C0C-2648-A28A-FAB68992C33F}"/>
                  </a:ext>
                </a:extLst>
              </p:cNvPr>
              <p:cNvSpPr txBox="1">
                <a:spLocks noChangeArrowheads="1"/>
              </p:cNvSpPr>
              <p:nvPr/>
            </p:nvSpPr>
            <p:spPr bwMode="auto">
              <a:xfrm>
                <a:off x="1776153" y="3728391"/>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2004</a:t>
                </a:r>
              </a:p>
            </p:txBody>
          </p:sp>
          <p:sp>
            <p:nvSpPr>
              <p:cNvPr id="206" name="TextBox 95">
                <a:extLst>
                  <a:ext uri="{FF2B5EF4-FFF2-40B4-BE49-F238E27FC236}">
                    <a16:creationId xmlns:a16="http://schemas.microsoft.com/office/drawing/2014/main" id="{EE4913F4-BA91-C942-BB4D-D3C4D4D707CC}"/>
                  </a:ext>
                </a:extLst>
              </p:cNvPr>
              <p:cNvSpPr txBox="1">
                <a:spLocks noChangeArrowheads="1"/>
              </p:cNvSpPr>
              <p:nvPr/>
            </p:nvSpPr>
            <p:spPr bwMode="auto">
              <a:xfrm>
                <a:off x="2430034"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2006</a:t>
                </a:r>
              </a:p>
            </p:txBody>
          </p:sp>
          <p:sp>
            <p:nvSpPr>
              <p:cNvPr id="207" name="TextBox 96">
                <a:extLst>
                  <a:ext uri="{FF2B5EF4-FFF2-40B4-BE49-F238E27FC236}">
                    <a16:creationId xmlns:a16="http://schemas.microsoft.com/office/drawing/2014/main" id="{ABB15DAF-544C-4749-B3F7-384A048A3820}"/>
                  </a:ext>
                </a:extLst>
              </p:cNvPr>
              <p:cNvSpPr txBox="1">
                <a:spLocks noChangeArrowheads="1"/>
              </p:cNvSpPr>
              <p:nvPr/>
            </p:nvSpPr>
            <p:spPr bwMode="auto">
              <a:xfrm>
                <a:off x="3061131" y="3717925"/>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2008</a:t>
                </a:r>
              </a:p>
            </p:txBody>
          </p:sp>
          <p:sp>
            <p:nvSpPr>
              <p:cNvPr id="208" name="TextBox 97">
                <a:extLst>
                  <a:ext uri="{FF2B5EF4-FFF2-40B4-BE49-F238E27FC236}">
                    <a16:creationId xmlns:a16="http://schemas.microsoft.com/office/drawing/2014/main" id="{7655C861-830D-E646-AFB1-AF77EDFD521C}"/>
                  </a:ext>
                </a:extLst>
              </p:cNvPr>
              <p:cNvSpPr txBox="1">
                <a:spLocks noChangeArrowheads="1"/>
              </p:cNvSpPr>
              <p:nvPr/>
            </p:nvSpPr>
            <p:spPr bwMode="auto">
              <a:xfrm>
                <a:off x="3709508" y="3719410"/>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2010</a:t>
                </a:r>
              </a:p>
            </p:txBody>
          </p:sp>
          <p:sp>
            <p:nvSpPr>
              <p:cNvPr id="209" name="TextBox 98">
                <a:extLst>
                  <a:ext uri="{FF2B5EF4-FFF2-40B4-BE49-F238E27FC236}">
                    <a16:creationId xmlns:a16="http://schemas.microsoft.com/office/drawing/2014/main" id="{3A533AB2-69BE-AF41-8007-BE04613C9EA5}"/>
                  </a:ext>
                </a:extLst>
              </p:cNvPr>
              <p:cNvSpPr txBox="1">
                <a:spLocks noChangeArrowheads="1"/>
              </p:cNvSpPr>
              <p:nvPr/>
            </p:nvSpPr>
            <p:spPr bwMode="auto">
              <a:xfrm>
                <a:off x="4357998" y="3717925"/>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2012</a:t>
                </a:r>
              </a:p>
            </p:txBody>
          </p:sp>
          <p:sp>
            <p:nvSpPr>
              <p:cNvPr id="210" name="TextBox 99">
                <a:extLst>
                  <a:ext uri="{FF2B5EF4-FFF2-40B4-BE49-F238E27FC236}">
                    <a16:creationId xmlns:a16="http://schemas.microsoft.com/office/drawing/2014/main" id="{9B0C332F-2455-E04A-B468-ADD8C4E82AFA}"/>
                  </a:ext>
                </a:extLst>
              </p:cNvPr>
              <p:cNvSpPr txBox="1">
                <a:spLocks noChangeArrowheads="1"/>
              </p:cNvSpPr>
              <p:nvPr/>
            </p:nvSpPr>
            <p:spPr bwMode="auto">
              <a:xfrm>
                <a:off x="4976837" y="3721419"/>
                <a:ext cx="584176" cy="3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400">
                    <a:solidFill>
                      <a:schemeClr val="tx1"/>
                    </a:solidFill>
                  </a:rPr>
                  <a:t>2014</a:t>
                </a:r>
              </a:p>
            </p:txBody>
          </p:sp>
        </p:grpSp>
        <p:grpSp>
          <p:nvGrpSpPr>
            <p:cNvPr id="182" name="Group 181">
              <a:extLst>
                <a:ext uri="{FF2B5EF4-FFF2-40B4-BE49-F238E27FC236}">
                  <a16:creationId xmlns:a16="http://schemas.microsoft.com/office/drawing/2014/main" id="{09296EF1-01C0-9645-8847-ACBD8B659727}"/>
                </a:ext>
              </a:extLst>
            </p:cNvPr>
            <p:cNvGrpSpPr/>
            <p:nvPr/>
          </p:nvGrpSpPr>
          <p:grpSpPr>
            <a:xfrm>
              <a:off x="1111250" y="3647894"/>
              <a:ext cx="3860800" cy="80963"/>
              <a:chOff x="1111250" y="3660775"/>
              <a:chExt cx="3860800" cy="80963"/>
            </a:xfrm>
          </p:grpSpPr>
          <p:cxnSp>
            <p:nvCxnSpPr>
              <p:cNvPr id="196" name="Straight Connector 195">
                <a:extLst>
                  <a:ext uri="{FF2B5EF4-FFF2-40B4-BE49-F238E27FC236}">
                    <a16:creationId xmlns:a16="http://schemas.microsoft.com/office/drawing/2014/main" id="{333FC3BF-E7D3-C745-B0D6-D49896EC80B6}"/>
                  </a:ext>
                </a:extLst>
              </p:cNvPr>
              <p:cNvCxnSpPr/>
              <p:nvPr/>
            </p:nvCxnSpPr>
            <p:spPr bwMode="auto">
              <a:xfrm flipV="1">
                <a:off x="1111250" y="36734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33264ECC-1C60-AE40-BC20-B040C7DDED6A}"/>
                  </a:ext>
                </a:extLst>
              </p:cNvPr>
              <p:cNvCxnSpPr/>
              <p:nvPr/>
            </p:nvCxnSpPr>
            <p:spPr bwMode="auto">
              <a:xfrm flipV="1">
                <a:off x="1752600" y="36734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B6C07A38-E01F-734E-9DBF-CCD014D80E2C}"/>
                  </a:ext>
                </a:extLst>
              </p:cNvPr>
              <p:cNvCxnSpPr/>
              <p:nvPr/>
            </p:nvCxnSpPr>
            <p:spPr bwMode="auto">
              <a:xfrm flipV="1">
                <a:off x="2400300" y="366712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1EC1416D-BEAF-9144-9C27-1B0851F1DCD7}"/>
                  </a:ext>
                </a:extLst>
              </p:cNvPr>
              <p:cNvCxnSpPr/>
              <p:nvPr/>
            </p:nvCxnSpPr>
            <p:spPr bwMode="auto">
              <a:xfrm flipV="1">
                <a:off x="30416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DE17CBEE-7FBA-8243-8E15-16C964D4D068}"/>
                  </a:ext>
                </a:extLst>
              </p:cNvPr>
              <p:cNvCxnSpPr/>
              <p:nvPr/>
            </p:nvCxnSpPr>
            <p:spPr bwMode="auto">
              <a:xfrm flipV="1">
                <a:off x="3683000" y="366712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CD28110F-E437-AE47-A0FC-0F0BD48E38FE}"/>
                  </a:ext>
                </a:extLst>
              </p:cNvPr>
              <p:cNvCxnSpPr/>
              <p:nvPr/>
            </p:nvCxnSpPr>
            <p:spPr bwMode="auto">
              <a:xfrm flipV="1">
                <a:off x="43243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EF627A1F-721E-FC4E-8410-E12F0474B7B0}"/>
                  </a:ext>
                </a:extLst>
              </p:cNvPr>
              <p:cNvCxnSpPr/>
              <p:nvPr/>
            </p:nvCxnSpPr>
            <p:spPr bwMode="auto">
              <a:xfrm flipV="1">
                <a:off x="4972050" y="3660775"/>
                <a:ext cx="0" cy="68263"/>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3" name="Rectangle 182">
              <a:extLst>
                <a:ext uri="{FF2B5EF4-FFF2-40B4-BE49-F238E27FC236}">
                  <a16:creationId xmlns:a16="http://schemas.microsoft.com/office/drawing/2014/main" id="{698AEF76-A959-0542-B3D4-14835A38FC4D}"/>
                </a:ext>
              </a:extLst>
            </p:cNvPr>
            <p:cNvSpPr/>
            <p:nvPr/>
          </p:nvSpPr>
          <p:spPr>
            <a:xfrm>
              <a:off x="5011738" y="2455682"/>
              <a:ext cx="1608137" cy="198437"/>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Met-10</a:t>
              </a:r>
            </a:p>
          </p:txBody>
        </p:sp>
        <p:sp>
          <p:nvSpPr>
            <p:cNvPr id="185" name="Rectangle 184">
              <a:extLst>
                <a:ext uri="{FF2B5EF4-FFF2-40B4-BE49-F238E27FC236}">
                  <a16:creationId xmlns:a16="http://schemas.microsoft.com/office/drawing/2014/main" id="{CF85E8D3-53AF-3C4F-94CF-52B477B2E64E}"/>
                </a:ext>
              </a:extLst>
            </p:cNvPr>
            <p:cNvSpPr/>
            <p:nvPr/>
          </p:nvSpPr>
          <p:spPr>
            <a:xfrm>
              <a:off x="6310313" y="2701744"/>
              <a:ext cx="1644650" cy="2063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Met-8 (41.5)</a:t>
              </a:r>
            </a:p>
          </p:txBody>
        </p:sp>
        <p:sp>
          <p:nvSpPr>
            <p:cNvPr id="186" name="Rectangle 185">
              <a:extLst>
                <a:ext uri="{FF2B5EF4-FFF2-40B4-BE49-F238E27FC236}">
                  <a16:creationId xmlns:a16="http://schemas.microsoft.com/office/drawing/2014/main" id="{523CAB0A-50EF-1440-A5F3-628444C37AFF}"/>
                </a:ext>
              </a:extLst>
            </p:cNvPr>
            <p:cNvSpPr/>
            <p:nvPr/>
          </p:nvSpPr>
          <p:spPr>
            <a:xfrm>
              <a:off x="6650038" y="2455681"/>
              <a:ext cx="1821062" cy="204789"/>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Met-11</a:t>
              </a:r>
            </a:p>
          </p:txBody>
        </p:sp>
        <p:sp>
          <p:nvSpPr>
            <p:cNvPr id="187" name="Rectangle 186">
              <a:extLst>
                <a:ext uri="{FF2B5EF4-FFF2-40B4-BE49-F238E27FC236}">
                  <a16:creationId xmlns:a16="http://schemas.microsoft.com/office/drawing/2014/main" id="{E421A32D-CF4A-6D4C-8E3E-F17183813686}"/>
                </a:ext>
              </a:extLst>
            </p:cNvPr>
            <p:cNvSpPr/>
            <p:nvPr/>
          </p:nvSpPr>
          <p:spPr>
            <a:xfrm>
              <a:off x="7216033" y="3166882"/>
              <a:ext cx="1578717" cy="18097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GOES-17</a:t>
              </a:r>
            </a:p>
          </p:txBody>
        </p:sp>
        <p:sp>
          <p:nvSpPr>
            <p:cNvPr id="188" name="Rectangle 187">
              <a:extLst>
                <a:ext uri="{FF2B5EF4-FFF2-40B4-BE49-F238E27FC236}">
                  <a16:creationId xmlns:a16="http://schemas.microsoft.com/office/drawing/2014/main" id="{A3B7A382-8A1D-E443-B1B9-43F48413BB85}"/>
                </a:ext>
              </a:extLst>
            </p:cNvPr>
            <p:cNvSpPr/>
            <p:nvPr/>
          </p:nvSpPr>
          <p:spPr>
            <a:xfrm>
              <a:off x="6554788" y="3401832"/>
              <a:ext cx="2252662" cy="192087"/>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GOES-16</a:t>
              </a:r>
            </a:p>
          </p:txBody>
        </p:sp>
        <p:sp>
          <p:nvSpPr>
            <p:cNvPr id="189" name="Rectangle 188">
              <a:extLst>
                <a:ext uri="{FF2B5EF4-FFF2-40B4-BE49-F238E27FC236}">
                  <a16:creationId xmlns:a16="http://schemas.microsoft.com/office/drawing/2014/main" id="{243A0822-72DE-874E-9656-B2FDC82DD14B}"/>
                </a:ext>
              </a:extLst>
            </p:cNvPr>
            <p:cNvSpPr/>
            <p:nvPr/>
          </p:nvSpPr>
          <p:spPr>
            <a:xfrm>
              <a:off x="842963" y="1282519"/>
              <a:ext cx="6823075" cy="184150"/>
            </a:xfrm>
            <a:prstGeom prst="rect">
              <a:avLst/>
            </a:prstGeom>
            <a:solidFill>
              <a:schemeClr val="bg1">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Terra (10:30)</a:t>
              </a:r>
            </a:p>
          </p:txBody>
        </p:sp>
        <p:sp>
          <p:nvSpPr>
            <p:cNvPr id="190" name="Rectangle 189">
              <a:extLst>
                <a:ext uri="{FF2B5EF4-FFF2-40B4-BE49-F238E27FC236}">
                  <a16:creationId xmlns:a16="http://schemas.microsoft.com/office/drawing/2014/main" id="{8B98967D-4A13-1C42-91FF-A985098CE67C}"/>
                </a:ext>
              </a:extLst>
            </p:cNvPr>
            <p:cNvSpPr/>
            <p:nvPr/>
          </p:nvSpPr>
          <p:spPr>
            <a:xfrm>
              <a:off x="1562100" y="1534932"/>
              <a:ext cx="6103938" cy="200025"/>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Aqua (1:30)</a:t>
              </a:r>
            </a:p>
          </p:txBody>
        </p:sp>
        <p:sp>
          <p:nvSpPr>
            <p:cNvPr id="191" name="Rectangle 190">
              <a:extLst>
                <a:ext uri="{FF2B5EF4-FFF2-40B4-BE49-F238E27FC236}">
                  <a16:creationId xmlns:a16="http://schemas.microsoft.com/office/drawing/2014/main" id="{5B11A7E4-1862-8A40-8DF3-BCDDA94E3DD5}"/>
                </a:ext>
              </a:extLst>
            </p:cNvPr>
            <p:cNvSpPr/>
            <p:nvPr/>
          </p:nvSpPr>
          <p:spPr>
            <a:xfrm>
              <a:off x="4770438" y="1765119"/>
              <a:ext cx="4037012" cy="173038"/>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NPP (1:30)</a:t>
              </a:r>
            </a:p>
          </p:txBody>
        </p:sp>
        <p:sp>
          <p:nvSpPr>
            <p:cNvPr id="192" name="Rectangle 191">
              <a:extLst>
                <a:ext uri="{FF2B5EF4-FFF2-40B4-BE49-F238E27FC236}">
                  <a16:creationId xmlns:a16="http://schemas.microsoft.com/office/drawing/2014/main" id="{8D63C08C-D987-F947-85B3-233B8DC0E3A3}"/>
                </a:ext>
              </a:extLst>
            </p:cNvPr>
            <p:cNvSpPr/>
            <p:nvPr/>
          </p:nvSpPr>
          <p:spPr>
            <a:xfrm>
              <a:off x="6767513" y="2003244"/>
              <a:ext cx="2039937" cy="169863"/>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NOAA-20 (1:30)</a:t>
              </a:r>
            </a:p>
          </p:txBody>
        </p:sp>
        <p:sp>
          <p:nvSpPr>
            <p:cNvPr id="193" name="Rectangle 192">
              <a:extLst>
                <a:ext uri="{FF2B5EF4-FFF2-40B4-BE49-F238E27FC236}">
                  <a16:creationId xmlns:a16="http://schemas.microsoft.com/office/drawing/2014/main" id="{88639E0C-CDD7-F840-B2CC-4EA4B8311C85}"/>
                </a:ext>
              </a:extLst>
            </p:cNvPr>
            <p:cNvSpPr/>
            <p:nvPr/>
          </p:nvSpPr>
          <p:spPr>
            <a:xfrm>
              <a:off x="8037513" y="2228669"/>
              <a:ext cx="757237" cy="153988"/>
            </a:xfrm>
            <a:prstGeom prst="rect">
              <a:avLst/>
            </a:prstGeom>
            <a:solidFill>
              <a:srgbClr val="7F7F7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a:solidFill>
                    <a:schemeClr val="tx1"/>
                  </a:solidFill>
                </a:rPr>
                <a:t>JPSS-2</a:t>
              </a:r>
            </a:p>
          </p:txBody>
        </p:sp>
        <p:cxnSp>
          <p:nvCxnSpPr>
            <p:cNvPr id="194" name="Straight Connector 193">
              <a:extLst>
                <a:ext uri="{FF2B5EF4-FFF2-40B4-BE49-F238E27FC236}">
                  <a16:creationId xmlns:a16="http://schemas.microsoft.com/office/drawing/2014/main" id="{DD4E4322-5E3E-C644-BAF9-38D7B1CAE353}"/>
                </a:ext>
              </a:extLst>
            </p:cNvPr>
            <p:cNvCxnSpPr>
              <a:cxnSpLocks/>
            </p:cNvCxnSpPr>
            <p:nvPr/>
          </p:nvCxnSpPr>
          <p:spPr>
            <a:xfrm>
              <a:off x="8157884" y="1160282"/>
              <a:ext cx="9525" cy="2981325"/>
            </a:xfrm>
            <a:prstGeom prst="line">
              <a:avLst/>
            </a:prstGeom>
            <a:ln w="19050" cmpd="sng">
              <a:solidFill>
                <a:srgbClr val="FFFF00"/>
              </a:solidFill>
              <a:prstDash val="sysDot"/>
            </a:ln>
            <a:effectLst/>
          </p:spPr>
          <p:style>
            <a:lnRef idx="2">
              <a:schemeClr val="accent1"/>
            </a:lnRef>
            <a:fillRef idx="0">
              <a:schemeClr val="accent1"/>
            </a:fillRef>
            <a:effectRef idx="1">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20ACAEE9-3E12-BB48-B551-90BCD7B4FB57}"/>
              </a:ext>
            </a:extLst>
          </p:cNvPr>
          <p:cNvCxnSpPr>
            <a:cxnSpLocks/>
            <a:stCxn id="98" idx="0"/>
          </p:cNvCxnSpPr>
          <p:nvPr/>
        </p:nvCxnSpPr>
        <p:spPr>
          <a:xfrm>
            <a:off x="1990945" y="2661966"/>
            <a:ext cx="6020477" cy="2046713"/>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795C36BC-F772-AA4F-8313-7F99219F5B5A}"/>
              </a:ext>
            </a:extLst>
          </p:cNvPr>
          <p:cNvSpPr txBox="1"/>
          <p:nvPr/>
        </p:nvSpPr>
        <p:spPr>
          <a:xfrm>
            <a:off x="-19927" y="2376820"/>
            <a:ext cx="1888274" cy="369332"/>
          </a:xfrm>
          <a:prstGeom prst="rect">
            <a:avLst/>
          </a:prstGeom>
          <a:noFill/>
        </p:spPr>
        <p:txBody>
          <a:bodyPr wrap="none" rtlCol="0">
            <a:spAutoFit/>
          </a:bodyPr>
          <a:lstStyle/>
          <a:p>
            <a:r>
              <a:rPr lang="en-US" b="1"/>
              <a:t>WESTERN PACIFIC</a:t>
            </a:r>
          </a:p>
        </p:txBody>
      </p:sp>
      <p:sp>
        <p:nvSpPr>
          <p:cNvPr id="3" name="Rectangle 2">
            <a:extLst>
              <a:ext uri="{FF2B5EF4-FFF2-40B4-BE49-F238E27FC236}">
                <a16:creationId xmlns:a16="http://schemas.microsoft.com/office/drawing/2014/main" id="{B2266DD0-B68E-5D9F-F7BB-9680081F0BCA}"/>
              </a:ext>
            </a:extLst>
          </p:cNvPr>
          <p:cNvSpPr/>
          <p:nvPr/>
        </p:nvSpPr>
        <p:spPr>
          <a:xfrm>
            <a:off x="9414569" y="2233158"/>
            <a:ext cx="869950" cy="225605"/>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1400"/>
              <a:t>Met-9</a:t>
            </a:r>
          </a:p>
        </p:txBody>
      </p:sp>
      <p:sp>
        <p:nvSpPr>
          <p:cNvPr id="4" name="Title 1">
            <a:extLst>
              <a:ext uri="{FF2B5EF4-FFF2-40B4-BE49-F238E27FC236}">
                <a16:creationId xmlns:a16="http://schemas.microsoft.com/office/drawing/2014/main" id="{AE8DB492-F084-3ED3-0EDB-39D4BE843BF2}"/>
              </a:ext>
            </a:extLst>
          </p:cNvPr>
          <p:cNvSpPr txBox="1">
            <a:spLocks noChangeArrowheads="1"/>
          </p:cNvSpPr>
          <p:nvPr/>
        </p:nvSpPr>
        <p:spPr>
          <a:xfrm>
            <a:off x="3925786" y="155507"/>
            <a:ext cx="4729958" cy="40163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a:ea typeface="ＭＳ Ｐゴシック" panose="020B0600070205080204" pitchFamily="34" charset="-128"/>
              </a:rPr>
              <a:t>CERES record Geostationary Time Series </a:t>
            </a:r>
          </a:p>
        </p:txBody>
      </p:sp>
    </p:spTree>
    <p:extLst>
      <p:ext uri="{BB962C8B-B14F-4D97-AF65-F5344CB8AC3E}">
        <p14:creationId xmlns:p14="http://schemas.microsoft.com/office/powerpoint/2010/main" val="1138587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CERES record Geostationary Time Series </vt:lpstr>
      <vt:lpstr>PowerPoint Presentation</vt:lpstr>
      <vt:lpstr>PowerPoint Presentation</vt:lpstr>
      <vt:lpstr>PowerPoint Presentation</vt:lpstr>
      <vt:lpstr>PowerPoint Presentation</vt:lpstr>
      <vt:lpstr>CERES GEO EDITION-4 CDR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Rabindra Palikonda</dc:creator>
  <cp:revision>1</cp:revision>
  <dcterms:created xsi:type="dcterms:W3CDTF">2022-09-08T00:56:33Z</dcterms:created>
  <dcterms:modified xsi:type="dcterms:W3CDTF">2022-09-09T16:01:02Z</dcterms:modified>
</cp:coreProperties>
</file>