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3"/>
  </p:notesMasterIdLst>
  <p:sldIdLst>
    <p:sldId id="256" r:id="rId2"/>
    <p:sldId id="278" r:id="rId3"/>
    <p:sldId id="257" r:id="rId4"/>
    <p:sldId id="274" r:id="rId5"/>
    <p:sldId id="265" r:id="rId6"/>
    <p:sldId id="279" r:id="rId7"/>
    <p:sldId id="289" r:id="rId8"/>
    <p:sldId id="290" r:id="rId9"/>
    <p:sldId id="270" r:id="rId10"/>
    <p:sldId id="272" r:id="rId11"/>
    <p:sldId id="258" r:id="rId12"/>
    <p:sldId id="262" r:id="rId13"/>
    <p:sldId id="277" r:id="rId14"/>
    <p:sldId id="295" r:id="rId15"/>
    <p:sldId id="260" r:id="rId16"/>
    <p:sldId id="259" r:id="rId17"/>
    <p:sldId id="296" r:id="rId18"/>
    <p:sldId id="263" r:id="rId19"/>
    <p:sldId id="292" r:id="rId20"/>
    <p:sldId id="294" r:id="rId21"/>
    <p:sldId id="29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582"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1EACAC-CC20-4626-9CAB-C20C5C0021EA}" type="datetimeFigureOut">
              <a:rPr lang="en-US" smtClean="0"/>
              <a:t>9/16/2022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936CF4-D60F-461E-B376-EB74CE5F3332}" type="slidenum">
              <a:rPr lang="en-US" smtClean="0"/>
              <a:t>‹#›</a:t>
            </a:fld>
            <a:endParaRPr lang="en-US"/>
          </a:p>
        </p:txBody>
      </p:sp>
    </p:spTree>
    <p:extLst>
      <p:ext uri="{BB962C8B-B14F-4D97-AF65-F5344CB8AC3E}">
        <p14:creationId xmlns:p14="http://schemas.microsoft.com/office/powerpoint/2010/main" val="1539567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48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6A2F37A-F7DA-472D-80F9-ED1DF5722909}" type="datetime1">
              <a:rPr lang="en-US" smtClean="0"/>
              <a:t>9/16/2022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55EAB0-4691-4A7A-99ED-A880C97C2601}" type="slidenum">
              <a:rPr lang="en-US" smtClean="0"/>
              <a:t>‹#›</a:t>
            </a:fld>
            <a:endParaRPr lang="en-US"/>
          </a:p>
        </p:txBody>
      </p:sp>
    </p:spTree>
    <p:extLst>
      <p:ext uri="{BB962C8B-B14F-4D97-AF65-F5344CB8AC3E}">
        <p14:creationId xmlns:p14="http://schemas.microsoft.com/office/powerpoint/2010/main" val="398956238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8918BA-EE76-4B91-B9BA-64A6892CFC3C}" type="datetime1">
              <a:rPr lang="en-US" smtClean="0"/>
              <a:t>9/16/2022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55EAB0-4691-4A7A-99ED-A880C97C2601}" type="slidenum">
              <a:rPr lang="en-US" smtClean="0"/>
              <a:t>‹#›</a:t>
            </a:fld>
            <a:endParaRPr lang="en-US"/>
          </a:p>
        </p:txBody>
      </p:sp>
    </p:spTree>
    <p:extLst>
      <p:ext uri="{BB962C8B-B14F-4D97-AF65-F5344CB8AC3E}">
        <p14:creationId xmlns:p14="http://schemas.microsoft.com/office/powerpoint/2010/main" val="1388863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48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170A2A-3DF4-4E73-BCAC-5AC945D8539F}" type="datetime1">
              <a:rPr lang="en-US" smtClean="0"/>
              <a:t>9/16/2022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55EAB0-4691-4A7A-99ED-A880C97C2601}" type="slidenum">
              <a:rPr lang="en-US" smtClean="0"/>
              <a:t>‹#›</a:t>
            </a:fld>
            <a:endParaRPr lang="en-US"/>
          </a:p>
        </p:txBody>
      </p:sp>
    </p:spTree>
    <p:extLst>
      <p:ext uri="{BB962C8B-B14F-4D97-AF65-F5344CB8AC3E}">
        <p14:creationId xmlns:p14="http://schemas.microsoft.com/office/powerpoint/2010/main" val="3245405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1A8ABC-243B-4EC7-A0D9-A0E6632588ED}" type="datetime1">
              <a:rPr lang="en-US" smtClean="0"/>
              <a:t>9/16/2022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55EAB0-4691-4A7A-99ED-A880C97C2601}" type="slidenum">
              <a:rPr lang="en-US" smtClean="0"/>
              <a:t>‹#›</a:t>
            </a:fld>
            <a:endParaRPr lang="en-US"/>
          </a:p>
        </p:txBody>
      </p:sp>
    </p:spTree>
    <p:extLst>
      <p:ext uri="{BB962C8B-B14F-4D97-AF65-F5344CB8AC3E}">
        <p14:creationId xmlns:p14="http://schemas.microsoft.com/office/powerpoint/2010/main" val="2203377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893224"/>
          </a:xfrm>
        </p:spPr>
        <p:txBody>
          <a:bodyPr/>
          <a:lstStyle/>
          <a:p>
            <a:r>
              <a:rPr lang="en-US"/>
              <a:t>Click to edit Master title style</a:t>
            </a:r>
          </a:p>
        </p:txBody>
      </p:sp>
      <p:sp>
        <p:nvSpPr>
          <p:cNvPr id="3" name="Text Placeholder 2"/>
          <p:cNvSpPr>
            <a:spLocks noGrp="1"/>
          </p:cNvSpPr>
          <p:nvPr>
            <p:ph type="body" idx="1"/>
          </p:nvPr>
        </p:nvSpPr>
        <p:spPr>
          <a:xfrm>
            <a:off x="839788" y="1337215"/>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239992"/>
            <a:ext cx="5157787" cy="39496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337215"/>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239992"/>
            <a:ext cx="5183188" cy="39496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BBEE34-126E-4A40-B632-C9135211D9F2}" type="datetime1">
              <a:rPr lang="en-US" smtClean="0"/>
              <a:t>9/16/2022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55EAB0-4691-4A7A-99ED-A880C97C2601}" type="slidenum">
              <a:rPr lang="en-US" smtClean="0"/>
              <a:t>‹#›</a:t>
            </a:fld>
            <a:endParaRPr lang="en-US"/>
          </a:p>
        </p:txBody>
      </p:sp>
    </p:spTree>
    <p:extLst>
      <p:ext uri="{BB962C8B-B14F-4D97-AF65-F5344CB8AC3E}">
        <p14:creationId xmlns:p14="http://schemas.microsoft.com/office/powerpoint/2010/main" val="3858559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C4135A1-3653-4C43-8D2A-2AC7F62A8E7E}" type="datetime1">
              <a:rPr lang="en-US" smtClean="0"/>
              <a:t>9/16/2022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55EAB0-4691-4A7A-99ED-A880C97C2601}" type="slidenum">
              <a:rPr lang="en-US" smtClean="0"/>
              <a:t>‹#›</a:t>
            </a:fld>
            <a:endParaRPr lang="en-US"/>
          </a:p>
        </p:txBody>
      </p:sp>
    </p:spTree>
    <p:extLst>
      <p:ext uri="{BB962C8B-B14F-4D97-AF65-F5344CB8AC3E}">
        <p14:creationId xmlns:p14="http://schemas.microsoft.com/office/powerpoint/2010/main" val="293089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51D93-010A-4631-9878-DFE838A68D91}" type="datetime1">
              <a:rPr lang="en-US" smtClean="0"/>
              <a:t>9/16/2022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55EAB0-4691-4A7A-99ED-A880C97C2601}" type="slidenum">
              <a:rPr lang="en-US" smtClean="0"/>
              <a:t>‹#›</a:t>
            </a:fld>
            <a:endParaRPr lang="en-US"/>
          </a:p>
        </p:txBody>
      </p:sp>
    </p:spTree>
    <p:extLst>
      <p:ext uri="{BB962C8B-B14F-4D97-AF65-F5344CB8AC3E}">
        <p14:creationId xmlns:p14="http://schemas.microsoft.com/office/powerpoint/2010/main" val="3842018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275126"/>
            <a:ext cx="3932237" cy="998290"/>
          </a:xfrm>
        </p:spPr>
        <p:txBody>
          <a:bodyPr anchor="b"/>
          <a:lstStyle>
            <a:lvl1pPr>
              <a:defRPr sz="3200">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5183188" y="1275126"/>
            <a:ext cx="6172200" cy="45859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273416"/>
            <a:ext cx="3932237" cy="35955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68B649-E91A-4149-9BD1-F1EA8B725524}" type="datetime1">
              <a:rPr lang="en-US" smtClean="0"/>
              <a:t>9/16/2022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55EAB0-4691-4A7A-99ED-A880C97C2601}" type="slidenum">
              <a:rPr lang="en-US" smtClean="0"/>
              <a:t>‹#›</a:t>
            </a:fld>
            <a:endParaRPr lang="en-US"/>
          </a:p>
        </p:txBody>
      </p:sp>
    </p:spTree>
    <p:extLst>
      <p:ext uri="{BB962C8B-B14F-4D97-AF65-F5344CB8AC3E}">
        <p14:creationId xmlns:p14="http://schemas.microsoft.com/office/powerpoint/2010/main" val="1063418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266738"/>
            <a:ext cx="3932237" cy="1006679"/>
          </a:xfrm>
        </p:spPr>
        <p:txBody>
          <a:bodyPr anchor="b"/>
          <a:lstStyle>
            <a:lvl1pPr>
              <a:defRPr sz="3200">
                <a:solidFill>
                  <a:schemeClr val="tx1"/>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5183188" y="1266738"/>
            <a:ext cx="6172200" cy="4594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273417"/>
            <a:ext cx="3932237" cy="35955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97FA050-4D6E-4933-9CC3-1AB8C660442D}" type="datetime1">
              <a:rPr lang="en-US" smtClean="0"/>
              <a:t>9/16/2022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55EAB0-4691-4A7A-99ED-A880C97C2601}" type="slidenum">
              <a:rPr lang="en-US" smtClean="0"/>
              <a:t>‹#›</a:t>
            </a:fld>
            <a:endParaRPr lang="en-US"/>
          </a:p>
        </p:txBody>
      </p:sp>
    </p:spTree>
    <p:extLst>
      <p:ext uri="{BB962C8B-B14F-4D97-AF65-F5344CB8AC3E}">
        <p14:creationId xmlns:p14="http://schemas.microsoft.com/office/powerpoint/2010/main" val="672634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EB7EF2-C1F8-42D0-A5EF-4B3B2DD98120}" type="datetime1">
              <a:rPr lang="en-US" smtClean="0"/>
              <a:t>9/16/2022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55EAB0-4691-4A7A-99ED-A880C97C2601}" type="slidenum">
              <a:rPr lang="en-US" smtClean="0"/>
              <a:t>‹#›</a:t>
            </a:fld>
            <a:endParaRPr lang="en-US"/>
          </a:p>
        </p:txBody>
      </p:sp>
    </p:spTree>
    <p:extLst>
      <p:ext uri="{BB962C8B-B14F-4D97-AF65-F5344CB8AC3E}">
        <p14:creationId xmlns:p14="http://schemas.microsoft.com/office/powerpoint/2010/main" val="3664791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275127"/>
            <a:ext cx="2628900" cy="4901836"/>
          </a:xfrm>
        </p:spPr>
        <p:txBody>
          <a:bodyPr vert="eaVert"/>
          <a:lstStyle>
            <a:lvl1pPr>
              <a:defRPr>
                <a:solidFill>
                  <a:schemeClr val="tx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1275127"/>
            <a:ext cx="7734300" cy="490183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A8CF12-FDBE-4042-9C64-881165B89847}" type="datetime1">
              <a:rPr lang="en-US" smtClean="0"/>
              <a:t>9/16/2022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55EAB0-4691-4A7A-99ED-A880C97C2601}" type="slidenum">
              <a:rPr lang="en-US" smtClean="0"/>
              <a:t>‹#›</a:t>
            </a:fld>
            <a:endParaRPr lang="en-US"/>
          </a:p>
        </p:txBody>
      </p:sp>
    </p:spTree>
    <p:extLst>
      <p:ext uri="{BB962C8B-B14F-4D97-AF65-F5344CB8AC3E}">
        <p14:creationId xmlns:p14="http://schemas.microsoft.com/office/powerpoint/2010/main" val="3883804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379365"/>
            <a:ext cx="10515600" cy="47975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E4A30D-BCD9-4B10-B78E-6F5366AD56D6}" type="datetime1">
              <a:rPr lang="en-US" smtClean="0"/>
              <a:t>9/16/2022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55EAB0-4691-4A7A-99ED-A880C97C2601}" type="slidenum">
              <a:rPr lang="en-US" smtClean="0"/>
              <a:t>‹#›</a:t>
            </a:fld>
            <a:endParaRPr lang="en-US"/>
          </a:p>
        </p:txBody>
      </p:sp>
      <p:sp>
        <p:nvSpPr>
          <p:cNvPr id="7" name="Rectangle 6">
            <a:extLst>
              <a:ext uri="{FF2B5EF4-FFF2-40B4-BE49-F238E27FC236}">
                <a16:creationId xmlns:a16="http://schemas.microsoft.com/office/drawing/2014/main" id="{11508A95-F099-0D40-9921-1DF46509AF85}"/>
              </a:ext>
            </a:extLst>
          </p:cNvPr>
          <p:cNvSpPr/>
          <p:nvPr/>
        </p:nvSpPr>
        <p:spPr>
          <a:xfrm>
            <a:off x="0" y="2189"/>
            <a:ext cx="12192000" cy="1184894"/>
          </a:xfrm>
          <a:prstGeom prst="rect">
            <a:avLst/>
          </a:prstGeom>
          <a:gradFill>
            <a:gsLst>
              <a:gs pos="0">
                <a:schemeClr val="accent1">
                  <a:lumMod val="39000"/>
                  <a:alpha val="97000"/>
                </a:schemeClr>
              </a:gs>
              <a:gs pos="48000">
                <a:srgbClr val="0A5386"/>
              </a:gs>
              <a:gs pos="99000">
                <a:srgbClr val="57A9D6"/>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68850171-335C-9D45-A5F5-FB59B550D422}"/>
              </a:ext>
            </a:extLst>
          </p:cNvPr>
          <p:cNvPicPr>
            <a:picLocks noChangeAspect="1"/>
          </p:cNvPicPr>
          <p:nvPr/>
        </p:nvPicPr>
        <p:blipFill>
          <a:blip r:embed="rId13"/>
          <a:stretch>
            <a:fillRect/>
          </a:stretch>
        </p:blipFill>
        <p:spPr>
          <a:xfrm>
            <a:off x="10941204" y="16963"/>
            <a:ext cx="1137424" cy="1137424"/>
          </a:xfrm>
          <a:prstGeom prst="rect">
            <a:avLst/>
          </a:prstGeom>
        </p:spPr>
      </p:pic>
      <p:pic>
        <p:nvPicPr>
          <p:cNvPr id="9" name="Picture 8">
            <a:extLst>
              <a:ext uri="{FF2B5EF4-FFF2-40B4-BE49-F238E27FC236}">
                <a16:creationId xmlns:a16="http://schemas.microsoft.com/office/drawing/2014/main" id="{244D5DF9-1BEF-8242-A7DF-389B220B99B4}"/>
              </a:ext>
            </a:extLst>
          </p:cNvPr>
          <p:cNvPicPr>
            <a:picLocks noChangeAspect="1"/>
          </p:cNvPicPr>
          <p:nvPr/>
        </p:nvPicPr>
        <p:blipFill>
          <a:blip r:embed="rId14"/>
          <a:stretch>
            <a:fillRect/>
          </a:stretch>
        </p:blipFill>
        <p:spPr>
          <a:xfrm>
            <a:off x="-699661" y="-93952"/>
            <a:ext cx="2754352" cy="1377176"/>
          </a:xfrm>
          <a:prstGeom prst="rect">
            <a:avLst/>
          </a:prstGeom>
        </p:spPr>
      </p:pic>
      <p:cxnSp>
        <p:nvCxnSpPr>
          <p:cNvPr id="10" name="Straight Connector 9">
            <a:extLst>
              <a:ext uri="{FF2B5EF4-FFF2-40B4-BE49-F238E27FC236}">
                <a16:creationId xmlns:a16="http://schemas.microsoft.com/office/drawing/2014/main" id="{BE40D766-DCBA-F64E-B05C-BFA0BE4BBE3C}"/>
              </a:ext>
            </a:extLst>
          </p:cNvPr>
          <p:cNvCxnSpPr/>
          <p:nvPr/>
        </p:nvCxnSpPr>
        <p:spPr>
          <a:xfrm>
            <a:off x="0" y="1221855"/>
            <a:ext cx="12192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73665" y="275432"/>
            <a:ext cx="9244669" cy="85673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0441110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7.wdp"/><Relationship Id="rId3" Type="http://schemas.microsoft.com/office/2007/relationships/hdphoto" Target="../media/hdphoto2.wdp"/><Relationship Id="rId7" Type="http://schemas.microsoft.com/office/2007/relationships/hdphoto" Target="../media/hdphoto4.wdp"/><Relationship Id="rId12"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0.png"/><Relationship Id="rId11" Type="http://schemas.microsoft.com/office/2007/relationships/hdphoto" Target="../media/hdphoto6.wdp"/><Relationship Id="rId5" Type="http://schemas.microsoft.com/office/2007/relationships/hdphoto" Target="../media/hdphoto3.wdp"/><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hdphoto" Target="../media/hdphoto5.wdp"/></Relationships>
</file>

<file path=ppt/slides/_rels/slide8.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20.png"/><Relationship Id="rId3" Type="http://schemas.microsoft.com/office/2007/relationships/hdphoto" Target="../media/hdphoto8.wdp"/><Relationship Id="rId7" Type="http://schemas.openxmlformats.org/officeDocument/2006/relationships/image" Target="../media/image17.png"/><Relationship Id="rId12" Type="http://schemas.microsoft.com/office/2007/relationships/hdphoto" Target="../media/hdphoto12.wdp"/><Relationship Id="rId2" Type="http://schemas.openxmlformats.org/officeDocument/2006/relationships/image" Target="../media/image14.png"/><Relationship Id="rId1" Type="http://schemas.openxmlformats.org/officeDocument/2006/relationships/slideLayout" Target="../slideLayouts/slideLayout2.xml"/><Relationship Id="rId6" Type="http://schemas.microsoft.com/office/2007/relationships/hdphoto" Target="../media/hdphoto9.wdp"/><Relationship Id="rId11" Type="http://schemas.openxmlformats.org/officeDocument/2006/relationships/image" Target="../media/image19.png"/><Relationship Id="rId5" Type="http://schemas.openxmlformats.org/officeDocument/2006/relationships/image" Target="../media/image16.png"/><Relationship Id="rId10" Type="http://schemas.microsoft.com/office/2007/relationships/hdphoto" Target="../media/hdphoto11.wdp"/><Relationship Id="rId4" Type="http://schemas.openxmlformats.org/officeDocument/2006/relationships/image" Target="../media/image15.jpeg"/><Relationship Id="rId9" Type="http://schemas.openxmlformats.org/officeDocument/2006/relationships/image" Target="../media/image18.png"/><Relationship Id="rId14" Type="http://schemas.microsoft.com/office/2007/relationships/hdphoto" Target="../media/hdphoto13.wdp"/></Relationships>
</file>

<file path=ppt/slides/_rels/slide9.xml.rels><?xml version="1.0" encoding="UTF-8" standalone="yes"?>
<Relationships xmlns="http://schemas.openxmlformats.org/package/2006/relationships"><Relationship Id="rId3" Type="http://schemas.microsoft.com/office/2007/relationships/hdphoto" Target="../media/hdphoto14.wdp"/><Relationship Id="rId7" Type="http://schemas.microsoft.com/office/2007/relationships/hdphoto" Target="../media/hdphoto16.wdp"/><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3.png"/><Relationship Id="rId5" Type="http://schemas.microsoft.com/office/2007/relationships/hdphoto" Target="../media/hdphoto15.wdp"/><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08B1-B898-4764-9108-36E0017E470A}"/>
              </a:ext>
            </a:extLst>
          </p:cNvPr>
          <p:cNvSpPr>
            <a:spLocks noGrp="1"/>
          </p:cNvSpPr>
          <p:nvPr>
            <p:ph type="ctrTitle"/>
          </p:nvPr>
        </p:nvSpPr>
        <p:spPr>
          <a:xfrm>
            <a:off x="4899171" y="1575369"/>
            <a:ext cx="7197754" cy="2387600"/>
          </a:xfrm>
        </p:spPr>
        <p:txBody>
          <a:bodyPr>
            <a:normAutofit/>
          </a:bodyPr>
          <a:lstStyle/>
          <a:p>
            <a:pPr algn="r"/>
            <a:r>
              <a:rPr lang="en-US" sz="3200" dirty="0"/>
              <a:t>Development of Laser Powder Directed Energy Deposited NASA HR-1 to Optimize Properties for Liquid Rocket Engine Applications</a:t>
            </a:r>
            <a:endParaRPr lang="en-US" dirty="0"/>
          </a:p>
        </p:txBody>
      </p:sp>
      <p:sp>
        <p:nvSpPr>
          <p:cNvPr id="3" name="Subtitle 2">
            <a:extLst>
              <a:ext uri="{FF2B5EF4-FFF2-40B4-BE49-F238E27FC236}">
                <a16:creationId xmlns:a16="http://schemas.microsoft.com/office/drawing/2014/main" id="{732A29D0-ED7E-4E54-8725-E4A15A6CD577}"/>
              </a:ext>
            </a:extLst>
          </p:cNvPr>
          <p:cNvSpPr>
            <a:spLocks noGrp="1"/>
          </p:cNvSpPr>
          <p:nvPr>
            <p:ph type="subTitle" idx="1"/>
          </p:nvPr>
        </p:nvSpPr>
        <p:spPr>
          <a:xfrm>
            <a:off x="3120704" y="4055044"/>
            <a:ext cx="8976219" cy="1655762"/>
          </a:xfrm>
        </p:spPr>
        <p:txBody>
          <a:bodyPr/>
          <a:lstStyle/>
          <a:p>
            <a:pPr algn="r"/>
            <a:r>
              <a:rPr lang="en-US" sz="2000" dirty="0"/>
              <a:t>Colton Katsarelis</a:t>
            </a:r>
            <a:r>
              <a:rPr lang="en-US" sz="2000" baseline="30000" dirty="0"/>
              <a:t>1</a:t>
            </a:r>
            <a:r>
              <a:rPr lang="en-US" sz="2000" dirty="0"/>
              <a:t>, Po Chen</a:t>
            </a:r>
            <a:r>
              <a:rPr lang="en-US" sz="2000" baseline="30000" dirty="0"/>
              <a:t>2</a:t>
            </a:r>
            <a:r>
              <a:rPr lang="en-US" sz="2000" dirty="0"/>
              <a:t>, Matt Medders</a:t>
            </a:r>
            <a:r>
              <a:rPr lang="en-US" sz="2000" baseline="30000" dirty="0"/>
              <a:t>1</a:t>
            </a:r>
            <a:r>
              <a:rPr lang="en-US" sz="2000" dirty="0"/>
              <a:t>, Paul Gradl</a:t>
            </a:r>
            <a:r>
              <a:rPr lang="en-US" sz="2000" baseline="30000" dirty="0"/>
              <a:t>1</a:t>
            </a:r>
          </a:p>
          <a:p>
            <a:pPr algn="r"/>
            <a:r>
              <a:rPr lang="en-US" sz="2000" baseline="30000" dirty="0"/>
              <a:t>1</a:t>
            </a:r>
            <a:r>
              <a:rPr lang="en-US" sz="2000" dirty="0"/>
              <a:t>NASA Marshall Space Flight Center</a:t>
            </a:r>
          </a:p>
          <a:p>
            <a:pPr algn="r"/>
            <a:r>
              <a:rPr lang="en-US" sz="2000" baseline="30000" dirty="0"/>
              <a:t>2</a:t>
            </a:r>
            <a:r>
              <a:rPr lang="en-US" sz="2000" dirty="0"/>
              <a:t>Jacobs Engineering, Inc., Huntsville, AL</a:t>
            </a:r>
          </a:p>
        </p:txBody>
      </p:sp>
      <p:pic>
        <p:nvPicPr>
          <p:cNvPr id="5" name="Content Placeholder 4">
            <a:extLst>
              <a:ext uri="{FF2B5EF4-FFF2-40B4-BE49-F238E27FC236}">
                <a16:creationId xmlns:a16="http://schemas.microsoft.com/office/drawing/2014/main" id="{770960EF-B972-4C19-A4CD-A3EC167D1C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76" y="1867863"/>
            <a:ext cx="5198378" cy="3466883"/>
          </a:xfrm>
          <a:prstGeom prst="rect">
            <a:avLst/>
          </a:prstGeom>
        </p:spPr>
      </p:pic>
      <p:sp>
        <p:nvSpPr>
          <p:cNvPr id="4" name="TextBox 3">
            <a:extLst>
              <a:ext uri="{FF2B5EF4-FFF2-40B4-BE49-F238E27FC236}">
                <a16:creationId xmlns:a16="http://schemas.microsoft.com/office/drawing/2014/main" id="{E0DED8A5-6763-4F01-8BD0-E3C03ACA6725}"/>
              </a:ext>
            </a:extLst>
          </p:cNvPr>
          <p:cNvSpPr txBox="1"/>
          <p:nvPr/>
        </p:nvSpPr>
        <p:spPr>
          <a:xfrm>
            <a:off x="2643930" y="6011650"/>
            <a:ext cx="6904139" cy="276999"/>
          </a:xfrm>
          <a:prstGeom prst="rect">
            <a:avLst/>
          </a:prstGeom>
          <a:noFill/>
        </p:spPr>
        <p:txBody>
          <a:bodyPr wrap="square" rtlCol="0">
            <a:spAutoFit/>
          </a:bodyPr>
          <a:lstStyle/>
          <a:p>
            <a:pPr algn="ctr"/>
            <a:r>
              <a:rPr lang="en-US" sz="1200" b="0" i="0" u="none" strike="noStrike" baseline="0" dirty="0">
                <a:solidFill>
                  <a:srgbClr val="000000"/>
                </a:solidFill>
                <a:latin typeface="Calibri Light" panose="020F0302020204030204" pitchFamily="34" charset="0"/>
              </a:rPr>
              <a:t>Distribution A: Approved for public release; distribution is unlimited. 	</a:t>
            </a:r>
          </a:p>
        </p:txBody>
      </p:sp>
    </p:spTree>
    <p:extLst>
      <p:ext uri="{BB962C8B-B14F-4D97-AF65-F5344CB8AC3E}">
        <p14:creationId xmlns:p14="http://schemas.microsoft.com/office/powerpoint/2010/main" val="2359487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03A4F-C053-4AD8-9F19-7F19BC989B71}"/>
              </a:ext>
            </a:extLst>
          </p:cNvPr>
          <p:cNvSpPr>
            <a:spLocks noGrp="1"/>
          </p:cNvSpPr>
          <p:nvPr>
            <p:ph type="title"/>
          </p:nvPr>
        </p:nvSpPr>
        <p:spPr/>
        <p:txBody>
          <a:bodyPr>
            <a:normAutofit/>
          </a:bodyPr>
          <a:lstStyle/>
          <a:p>
            <a:r>
              <a:rPr lang="en-US" sz="3200" dirty="0"/>
              <a:t>Acknowledgements</a:t>
            </a:r>
          </a:p>
        </p:txBody>
      </p:sp>
      <p:sp>
        <p:nvSpPr>
          <p:cNvPr id="3" name="Content Placeholder 2">
            <a:extLst>
              <a:ext uri="{FF2B5EF4-FFF2-40B4-BE49-F238E27FC236}">
                <a16:creationId xmlns:a16="http://schemas.microsoft.com/office/drawing/2014/main" id="{6F53AC7F-D6CB-4E1E-AA03-34865E0C9807}"/>
              </a:ext>
            </a:extLst>
          </p:cNvPr>
          <p:cNvSpPr>
            <a:spLocks noGrp="1"/>
          </p:cNvSpPr>
          <p:nvPr>
            <p:ph idx="1"/>
          </p:nvPr>
        </p:nvSpPr>
        <p:spPr>
          <a:xfrm>
            <a:off x="838200" y="1501627"/>
            <a:ext cx="3750578" cy="5067653"/>
          </a:xfrm>
        </p:spPr>
        <p:txBody>
          <a:bodyPr>
            <a:normAutofit lnSpcReduction="10000"/>
          </a:bodyPr>
          <a:lstStyle/>
          <a:p>
            <a:r>
              <a:rPr lang="en-US" sz="2000" dirty="0"/>
              <a:t>Pat Salvail</a:t>
            </a:r>
          </a:p>
          <a:p>
            <a:r>
              <a:rPr lang="en-US" sz="2000" dirty="0"/>
              <a:t>David Cole</a:t>
            </a:r>
          </a:p>
          <a:p>
            <a:r>
              <a:rPr lang="en-US" sz="2000" dirty="0"/>
              <a:t>Kenny Webster</a:t>
            </a:r>
          </a:p>
          <a:p>
            <a:r>
              <a:rPr lang="en-US" sz="2000" dirty="0"/>
              <a:t>Sam McLeroy</a:t>
            </a:r>
          </a:p>
          <a:p>
            <a:r>
              <a:rPr lang="en-US" sz="2000" dirty="0"/>
              <a:t>Catherine Bell</a:t>
            </a:r>
          </a:p>
          <a:p>
            <a:r>
              <a:rPr lang="en-US" sz="2000" dirty="0"/>
              <a:t>Myles Fullen</a:t>
            </a:r>
          </a:p>
          <a:p>
            <a:r>
              <a:rPr lang="en-US" sz="2000" dirty="0"/>
              <a:t>MSFC Mechanical Test Lab</a:t>
            </a:r>
          </a:p>
          <a:p>
            <a:r>
              <a:rPr lang="en-US" sz="2000" dirty="0"/>
              <a:t>Dr. Ching Hua Su</a:t>
            </a:r>
          </a:p>
          <a:p>
            <a:r>
              <a:rPr lang="en-US" sz="2000" dirty="0"/>
              <a:t>John Fikes</a:t>
            </a:r>
          </a:p>
          <a:p>
            <a:r>
              <a:rPr lang="en-US" sz="2000" dirty="0"/>
              <a:t>Matt </a:t>
            </a:r>
            <a:r>
              <a:rPr lang="en-US" sz="2000" dirty="0" err="1"/>
              <a:t>Melis</a:t>
            </a:r>
            <a:endParaRPr lang="en-US" sz="2000" dirty="0"/>
          </a:p>
          <a:p>
            <a:r>
              <a:rPr lang="en-US" sz="2000" dirty="0"/>
              <a:t>Brian West</a:t>
            </a:r>
          </a:p>
          <a:p>
            <a:r>
              <a:rPr lang="en-US" sz="2000" dirty="0"/>
              <a:t>Will Evans</a:t>
            </a:r>
          </a:p>
          <a:p>
            <a:r>
              <a:rPr lang="en-US" sz="2000" dirty="0"/>
              <a:t>Will Tilson</a:t>
            </a:r>
          </a:p>
          <a:p>
            <a:endParaRPr lang="en-US" sz="2000" dirty="0"/>
          </a:p>
          <a:p>
            <a:endParaRPr lang="en-US" sz="2000" dirty="0"/>
          </a:p>
          <a:p>
            <a:endParaRPr lang="en-US" dirty="0"/>
          </a:p>
        </p:txBody>
      </p:sp>
      <p:sp>
        <p:nvSpPr>
          <p:cNvPr id="5" name="Slide Number Placeholder 4">
            <a:extLst>
              <a:ext uri="{FF2B5EF4-FFF2-40B4-BE49-F238E27FC236}">
                <a16:creationId xmlns:a16="http://schemas.microsoft.com/office/drawing/2014/main" id="{9DE8B206-B496-49B5-8643-4C123169A207}"/>
              </a:ext>
            </a:extLst>
          </p:cNvPr>
          <p:cNvSpPr>
            <a:spLocks noGrp="1"/>
          </p:cNvSpPr>
          <p:nvPr>
            <p:ph type="sldNum" sz="quarter" idx="12"/>
          </p:nvPr>
        </p:nvSpPr>
        <p:spPr/>
        <p:txBody>
          <a:bodyPr/>
          <a:lstStyle/>
          <a:p>
            <a:fld id="{0355EAB0-4691-4A7A-99ED-A880C97C2601}" type="slidenum">
              <a:rPr lang="en-US" smtClean="0"/>
              <a:t>2</a:t>
            </a:fld>
            <a:endParaRPr lang="en-US"/>
          </a:p>
        </p:txBody>
      </p:sp>
      <p:sp>
        <p:nvSpPr>
          <p:cNvPr id="4" name="Content Placeholder 2">
            <a:extLst>
              <a:ext uri="{FF2B5EF4-FFF2-40B4-BE49-F238E27FC236}">
                <a16:creationId xmlns:a16="http://schemas.microsoft.com/office/drawing/2014/main" id="{B3A8D462-090B-428B-9232-99B6A19D91AB}"/>
              </a:ext>
            </a:extLst>
          </p:cNvPr>
          <p:cNvSpPr txBox="1">
            <a:spLocks/>
          </p:cNvSpPr>
          <p:nvPr/>
        </p:nvSpPr>
        <p:spPr>
          <a:xfrm>
            <a:off x="4588777" y="1501629"/>
            <a:ext cx="4647501" cy="506765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Auburn University</a:t>
            </a:r>
          </a:p>
          <a:p>
            <a:pPr lvl="1"/>
            <a:r>
              <a:rPr lang="en-US" sz="1600" dirty="0"/>
              <a:t>National Center for Additive Manufacturing Excellence (NCAME)</a:t>
            </a:r>
          </a:p>
          <a:p>
            <a:r>
              <a:rPr lang="en-US" sz="2000" dirty="0"/>
              <a:t>Mike Ogles</a:t>
            </a:r>
          </a:p>
          <a:p>
            <a:r>
              <a:rPr lang="en-US" sz="2000" dirty="0"/>
              <a:t>Dr. Nima Shamsaei</a:t>
            </a:r>
          </a:p>
          <a:p>
            <a:r>
              <a:rPr lang="en-US" sz="2000" dirty="0"/>
              <a:t>Dr. Arash Soltani Tehrani</a:t>
            </a:r>
          </a:p>
          <a:p>
            <a:r>
              <a:rPr lang="en-US" sz="2000" dirty="0"/>
              <a:t>Dr. Dave Ellis</a:t>
            </a:r>
          </a:p>
          <a:p>
            <a:r>
              <a:rPr lang="en-US" sz="2000" dirty="0"/>
              <a:t>Chris Protz</a:t>
            </a:r>
          </a:p>
          <a:p>
            <a:r>
              <a:rPr lang="en-US" sz="2000" dirty="0"/>
              <a:t>Dr. </a:t>
            </a:r>
            <a:r>
              <a:rPr lang="en-US" sz="2000" dirty="0" err="1"/>
              <a:t>Shengmin</a:t>
            </a:r>
            <a:r>
              <a:rPr lang="en-US" sz="2000" dirty="0"/>
              <a:t> Guo</a:t>
            </a:r>
          </a:p>
          <a:p>
            <a:r>
              <a:rPr lang="en-US" sz="2000" dirty="0"/>
              <a:t>Travis Belcher</a:t>
            </a:r>
          </a:p>
          <a:p>
            <a:r>
              <a:rPr lang="en-US" sz="2000" dirty="0"/>
              <a:t>RPM Innovations (RPMI)</a:t>
            </a:r>
          </a:p>
          <a:p>
            <a:r>
              <a:rPr lang="en-US" sz="2000" dirty="0"/>
              <a:t>NASA Liquid Engines Office (LEO) IRAD</a:t>
            </a:r>
          </a:p>
          <a:p>
            <a:r>
              <a:rPr lang="en-US" sz="2000" dirty="0"/>
              <a:t>Westmoreland Mechanical Testing</a:t>
            </a:r>
          </a:p>
          <a:p>
            <a:endParaRPr lang="en-US" dirty="0"/>
          </a:p>
        </p:txBody>
      </p:sp>
    </p:spTree>
    <p:extLst>
      <p:ext uri="{BB962C8B-B14F-4D97-AF65-F5344CB8AC3E}">
        <p14:creationId xmlns:p14="http://schemas.microsoft.com/office/powerpoint/2010/main" val="3231371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DB06D-565D-46A3-8BC6-251704D97CE4}"/>
              </a:ext>
            </a:extLst>
          </p:cNvPr>
          <p:cNvSpPr>
            <a:spLocks noGrp="1"/>
          </p:cNvSpPr>
          <p:nvPr>
            <p:ph type="title"/>
          </p:nvPr>
        </p:nvSpPr>
        <p:spPr/>
        <p:txBody>
          <a:bodyPr>
            <a:normAutofit/>
          </a:bodyPr>
          <a:lstStyle/>
          <a:p>
            <a:r>
              <a:rPr lang="en-US" sz="3200" dirty="0"/>
              <a:t>Overview</a:t>
            </a:r>
          </a:p>
        </p:txBody>
      </p:sp>
      <p:sp>
        <p:nvSpPr>
          <p:cNvPr id="3" name="Content Placeholder 2">
            <a:extLst>
              <a:ext uri="{FF2B5EF4-FFF2-40B4-BE49-F238E27FC236}">
                <a16:creationId xmlns:a16="http://schemas.microsoft.com/office/drawing/2014/main" id="{38B03D55-A9D7-4800-B8DB-60B5ED4C0A60}"/>
              </a:ext>
            </a:extLst>
          </p:cNvPr>
          <p:cNvSpPr>
            <a:spLocks noGrp="1"/>
          </p:cNvSpPr>
          <p:nvPr>
            <p:ph idx="1"/>
          </p:nvPr>
        </p:nvSpPr>
        <p:spPr>
          <a:xfrm>
            <a:off x="838200" y="1359017"/>
            <a:ext cx="10515600" cy="4817946"/>
          </a:xfrm>
        </p:spPr>
        <p:txBody>
          <a:bodyPr>
            <a:normAutofit lnSpcReduction="10000"/>
          </a:bodyPr>
          <a:lstStyle/>
          <a:p>
            <a:r>
              <a:rPr lang="en-US" dirty="0"/>
              <a:t>LP-DED NASA HR-1 Composition Adjustments</a:t>
            </a:r>
          </a:p>
          <a:p>
            <a:r>
              <a:rPr lang="en-US" dirty="0"/>
              <a:t>Microstructure Evolution</a:t>
            </a:r>
          </a:p>
          <a:p>
            <a:pPr lvl="1"/>
            <a:r>
              <a:rPr lang="en-US" dirty="0" err="1"/>
              <a:t>Ti</a:t>
            </a:r>
            <a:r>
              <a:rPr lang="en-US" dirty="0"/>
              <a:t> Segregation Issues and Heat Treat Adjustments</a:t>
            </a:r>
          </a:p>
          <a:p>
            <a:r>
              <a:rPr lang="en-US" dirty="0"/>
              <a:t>Mechanical Testing Results</a:t>
            </a:r>
          </a:p>
          <a:p>
            <a:pPr lvl="1"/>
            <a:r>
              <a:rPr lang="en-US" dirty="0"/>
              <a:t>Tensile Tests v Temperature</a:t>
            </a:r>
          </a:p>
          <a:p>
            <a:pPr lvl="1"/>
            <a:r>
              <a:rPr lang="en-US" dirty="0"/>
              <a:t>Low Cycle Fatigue v Temperature</a:t>
            </a:r>
          </a:p>
          <a:p>
            <a:pPr lvl="1"/>
            <a:r>
              <a:rPr lang="en-US" dirty="0"/>
              <a:t>Comparisons of LP-DED to Wrought</a:t>
            </a:r>
          </a:p>
          <a:p>
            <a:pPr lvl="1"/>
            <a:r>
              <a:rPr lang="en-US" dirty="0"/>
              <a:t>GH</a:t>
            </a:r>
            <a:r>
              <a:rPr lang="en-US" baseline="-25000" dirty="0"/>
              <a:t>2</a:t>
            </a:r>
            <a:r>
              <a:rPr lang="en-US" dirty="0"/>
              <a:t> Low Cycle Fatigue Comparison to Wrought</a:t>
            </a:r>
          </a:p>
          <a:p>
            <a:pPr lvl="1"/>
            <a:r>
              <a:rPr lang="en-US" dirty="0"/>
              <a:t>Fractography</a:t>
            </a:r>
          </a:p>
          <a:p>
            <a:r>
              <a:rPr lang="en-US" dirty="0"/>
              <a:t>Thermal Conductivity Results</a:t>
            </a:r>
          </a:p>
          <a:p>
            <a:r>
              <a:rPr lang="en-US" dirty="0"/>
              <a:t>Summary and Future Work</a:t>
            </a:r>
          </a:p>
        </p:txBody>
      </p:sp>
      <p:sp>
        <p:nvSpPr>
          <p:cNvPr id="4" name="Slide Number Placeholder 3">
            <a:extLst>
              <a:ext uri="{FF2B5EF4-FFF2-40B4-BE49-F238E27FC236}">
                <a16:creationId xmlns:a16="http://schemas.microsoft.com/office/drawing/2014/main" id="{EEEA0805-5AAE-4D1C-A070-68698610A6B0}"/>
              </a:ext>
            </a:extLst>
          </p:cNvPr>
          <p:cNvSpPr>
            <a:spLocks noGrp="1"/>
          </p:cNvSpPr>
          <p:nvPr>
            <p:ph type="sldNum" sz="quarter" idx="12"/>
          </p:nvPr>
        </p:nvSpPr>
        <p:spPr/>
        <p:txBody>
          <a:bodyPr/>
          <a:lstStyle/>
          <a:p>
            <a:fld id="{0355EAB0-4691-4A7A-99ED-A880C97C2601}" type="slidenum">
              <a:rPr lang="en-US" smtClean="0"/>
              <a:t>3</a:t>
            </a:fld>
            <a:endParaRPr lang="en-US"/>
          </a:p>
        </p:txBody>
      </p:sp>
    </p:spTree>
    <p:extLst>
      <p:ext uri="{BB962C8B-B14F-4D97-AF65-F5344CB8AC3E}">
        <p14:creationId xmlns:p14="http://schemas.microsoft.com/office/powerpoint/2010/main" val="1237580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616387"/>
          </a:xfrm>
        </p:spPr>
        <p:txBody>
          <a:bodyPr>
            <a:normAutofit/>
          </a:bodyPr>
          <a:lstStyle/>
          <a:p>
            <a:pPr algn="ctr"/>
            <a:r>
              <a:rPr lang="en-US" sz="3200" dirty="0"/>
              <a:t>NASA HR-1 Composition Optimization for AM</a:t>
            </a:r>
            <a:endParaRPr lang="en-US" sz="4000" dirty="0"/>
          </a:p>
        </p:txBody>
      </p:sp>
      <p:sp>
        <p:nvSpPr>
          <p:cNvPr id="5" name="Content Placeholder 4"/>
          <p:cNvSpPr>
            <a:spLocks noGrp="1"/>
          </p:cNvSpPr>
          <p:nvPr>
            <p:ph sz="half" idx="1"/>
          </p:nvPr>
        </p:nvSpPr>
        <p:spPr>
          <a:xfrm>
            <a:off x="210588" y="1350628"/>
            <a:ext cx="4683733" cy="5288168"/>
          </a:xfrm>
          <a:solidFill>
            <a:schemeClr val="accent6">
              <a:lumMod val="20000"/>
              <a:lumOff val="80000"/>
            </a:schemeClr>
          </a:solidFill>
          <a:ln>
            <a:solidFill>
              <a:schemeClr val="accent6">
                <a:lumMod val="60000"/>
                <a:lumOff val="40000"/>
              </a:schemeClr>
            </a:solidFill>
          </a:ln>
        </p:spPr>
        <p:txBody>
          <a:bodyPr>
            <a:normAutofit lnSpcReduction="10000"/>
          </a:bodyPr>
          <a:lstStyle/>
          <a:p>
            <a:pPr marL="342900" indent="-342900">
              <a:buFont typeface="+mj-lt"/>
              <a:buAutoNum type="arabicPeriod"/>
            </a:pPr>
            <a:r>
              <a:rPr lang="en-US" sz="1800" dirty="0"/>
              <a:t>Initial adjustments to NASA HR-1 composition were made to attempt to make the material more suitable to AM</a:t>
            </a:r>
          </a:p>
          <a:p>
            <a:pPr marL="800100" lvl="1" indent="-342900">
              <a:buFont typeface="+mj-lt"/>
              <a:buAutoNum type="arabicPeriod"/>
            </a:pPr>
            <a:r>
              <a:rPr lang="en-US" sz="1400" dirty="0"/>
              <a:t>Changes from the wrought composition are expected to lead to drops in strengths</a:t>
            </a:r>
          </a:p>
          <a:p>
            <a:pPr marL="342900" indent="-342900">
              <a:buFont typeface="+mj-lt"/>
              <a:buAutoNum type="arabicPeriod"/>
            </a:pPr>
            <a:r>
              <a:rPr lang="en-US" sz="1800" dirty="0"/>
              <a:t>During the early characterization of LP-DED NASA HR-1, it was observed that the LP-DED process promoted </a:t>
            </a:r>
            <a:r>
              <a:rPr lang="en-US" sz="1800" dirty="0" err="1"/>
              <a:t>Ti</a:t>
            </a:r>
            <a:r>
              <a:rPr lang="en-US" sz="1800" dirty="0"/>
              <a:t> segregation in the material and grain boundary </a:t>
            </a:r>
            <a:r>
              <a:rPr lang="en-US" sz="1800" dirty="0">
                <a:sym typeface="Symbol" panose="05050102010706020507" pitchFamily="18" charset="2"/>
              </a:rPr>
              <a:t></a:t>
            </a:r>
            <a:r>
              <a:rPr lang="en-US" sz="1800" dirty="0"/>
              <a:t>-phase precipitation more than observed in wrought</a:t>
            </a:r>
          </a:p>
          <a:p>
            <a:pPr marL="800100" lvl="1" indent="-342900">
              <a:buFont typeface="+mj-lt"/>
              <a:buAutoNum type="arabicPeriod"/>
            </a:pPr>
            <a:r>
              <a:rPr lang="en-US" sz="1400" dirty="0">
                <a:sym typeface="Symbol" panose="05050102010706020507" pitchFamily="18" charset="2"/>
              </a:rPr>
              <a:t></a:t>
            </a:r>
            <a:r>
              <a:rPr lang="en-US" sz="1400" dirty="0"/>
              <a:t>-phase is detrimental to the ductility of the material as well as to the hydrogen environment embrittlement (HEE) resistance of the material</a:t>
            </a:r>
          </a:p>
          <a:p>
            <a:pPr marL="342900" indent="-342900">
              <a:buFont typeface="+mj-lt"/>
              <a:buAutoNum type="arabicPeriod"/>
            </a:pPr>
            <a:r>
              <a:rPr lang="en-US" sz="1800" dirty="0"/>
              <a:t>Chemical composition of NASA HR-1 was modified using PHACOMP analysis to help avoid </a:t>
            </a:r>
            <a:r>
              <a:rPr lang="en-US" sz="1800" dirty="0">
                <a:sym typeface="Symbol" panose="05050102010706020507" pitchFamily="18" charset="2"/>
              </a:rPr>
              <a:t></a:t>
            </a:r>
            <a:r>
              <a:rPr lang="en-US" sz="1800" dirty="0"/>
              <a:t>-phase formation in the AM material</a:t>
            </a:r>
          </a:p>
          <a:p>
            <a:pPr marL="342900" indent="-342900">
              <a:buFont typeface="+mj-lt"/>
              <a:buAutoNum type="arabicPeriod"/>
            </a:pPr>
            <a:r>
              <a:rPr lang="en-US" sz="1800" dirty="0"/>
              <a:t>Adjustments in composition are expected to drop the yield strength of the material while improving ductility and LCF life.</a:t>
            </a:r>
          </a:p>
          <a:p>
            <a:pPr marL="800100" lvl="1" indent="-342900">
              <a:buFont typeface="+mj-lt"/>
              <a:buAutoNum type="arabicPeriod"/>
            </a:pPr>
            <a:r>
              <a:rPr lang="en-US" sz="1400" dirty="0"/>
              <a:t>HEE resistance and thermal conductivity are expected to remain similar or slightly improve</a:t>
            </a:r>
          </a:p>
        </p:txBody>
      </p:sp>
      <p:pic>
        <p:nvPicPr>
          <p:cNvPr id="7" name="Content Placeholder 6"/>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986772" y="1956955"/>
            <a:ext cx="6975993" cy="2044339"/>
          </a:xfrm>
          <a:prstGeom prst="rect">
            <a:avLst/>
          </a:prstGeom>
          <a:noFill/>
        </p:spPr>
      </p:pic>
      <p:sp>
        <p:nvSpPr>
          <p:cNvPr id="2" name="Slide Number Placeholder 1"/>
          <p:cNvSpPr>
            <a:spLocks noGrp="1"/>
          </p:cNvSpPr>
          <p:nvPr>
            <p:ph type="sldNum" sz="quarter" idx="12"/>
          </p:nvPr>
        </p:nvSpPr>
        <p:spPr/>
        <p:txBody>
          <a:bodyPr/>
          <a:lstStyle/>
          <a:p>
            <a:fld id="{9652B7A4-099B-4CC1-8B80-E6662F350804}" type="slidenum">
              <a:rPr lang="en-US" smtClean="0"/>
              <a:t>4</a:t>
            </a:fld>
            <a:endParaRPr lang="en-US"/>
          </a:p>
        </p:txBody>
      </p:sp>
      <p:graphicFrame>
        <p:nvGraphicFramePr>
          <p:cNvPr id="8" name="Table 7"/>
          <p:cNvGraphicFramePr>
            <a:graphicFrameLocks noGrp="1"/>
          </p:cNvGraphicFramePr>
          <p:nvPr/>
        </p:nvGraphicFramePr>
        <p:xfrm>
          <a:off x="5503285" y="4175876"/>
          <a:ext cx="5942965" cy="1465580"/>
        </p:xfrm>
        <a:graphic>
          <a:graphicData uri="http://schemas.openxmlformats.org/drawingml/2006/table">
            <a:tbl>
              <a:tblPr/>
              <a:tblGrid>
                <a:gridCol w="904875">
                  <a:extLst>
                    <a:ext uri="{9D8B030D-6E8A-4147-A177-3AD203B41FA5}">
                      <a16:colId xmlns:a16="http://schemas.microsoft.com/office/drawing/2014/main" val="3853380603"/>
                    </a:ext>
                  </a:extLst>
                </a:gridCol>
                <a:gridCol w="445770">
                  <a:extLst>
                    <a:ext uri="{9D8B030D-6E8A-4147-A177-3AD203B41FA5}">
                      <a16:colId xmlns:a16="http://schemas.microsoft.com/office/drawing/2014/main" val="1087922977"/>
                    </a:ext>
                  </a:extLst>
                </a:gridCol>
                <a:gridCol w="445770">
                  <a:extLst>
                    <a:ext uri="{9D8B030D-6E8A-4147-A177-3AD203B41FA5}">
                      <a16:colId xmlns:a16="http://schemas.microsoft.com/office/drawing/2014/main" val="2567581442"/>
                    </a:ext>
                  </a:extLst>
                </a:gridCol>
                <a:gridCol w="445770">
                  <a:extLst>
                    <a:ext uri="{9D8B030D-6E8A-4147-A177-3AD203B41FA5}">
                      <a16:colId xmlns:a16="http://schemas.microsoft.com/office/drawing/2014/main" val="3381587650"/>
                    </a:ext>
                  </a:extLst>
                </a:gridCol>
                <a:gridCol w="445770">
                  <a:extLst>
                    <a:ext uri="{9D8B030D-6E8A-4147-A177-3AD203B41FA5}">
                      <a16:colId xmlns:a16="http://schemas.microsoft.com/office/drawing/2014/main" val="3867617855"/>
                    </a:ext>
                  </a:extLst>
                </a:gridCol>
                <a:gridCol w="445770">
                  <a:extLst>
                    <a:ext uri="{9D8B030D-6E8A-4147-A177-3AD203B41FA5}">
                      <a16:colId xmlns:a16="http://schemas.microsoft.com/office/drawing/2014/main" val="648087564"/>
                    </a:ext>
                  </a:extLst>
                </a:gridCol>
                <a:gridCol w="445770">
                  <a:extLst>
                    <a:ext uri="{9D8B030D-6E8A-4147-A177-3AD203B41FA5}">
                      <a16:colId xmlns:a16="http://schemas.microsoft.com/office/drawing/2014/main" val="468063241"/>
                    </a:ext>
                  </a:extLst>
                </a:gridCol>
                <a:gridCol w="445770">
                  <a:extLst>
                    <a:ext uri="{9D8B030D-6E8A-4147-A177-3AD203B41FA5}">
                      <a16:colId xmlns:a16="http://schemas.microsoft.com/office/drawing/2014/main" val="4073298166"/>
                    </a:ext>
                  </a:extLst>
                </a:gridCol>
                <a:gridCol w="445770">
                  <a:extLst>
                    <a:ext uri="{9D8B030D-6E8A-4147-A177-3AD203B41FA5}">
                      <a16:colId xmlns:a16="http://schemas.microsoft.com/office/drawing/2014/main" val="666053951"/>
                    </a:ext>
                  </a:extLst>
                </a:gridCol>
                <a:gridCol w="445770">
                  <a:extLst>
                    <a:ext uri="{9D8B030D-6E8A-4147-A177-3AD203B41FA5}">
                      <a16:colId xmlns:a16="http://schemas.microsoft.com/office/drawing/2014/main" val="2905537245"/>
                    </a:ext>
                  </a:extLst>
                </a:gridCol>
                <a:gridCol w="445770">
                  <a:extLst>
                    <a:ext uri="{9D8B030D-6E8A-4147-A177-3AD203B41FA5}">
                      <a16:colId xmlns:a16="http://schemas.microsoft.com/office/drawing/2014/main" val="3706748174"/>
                    </a:ext>
                  </a:extLst>
                </a:gridCol>
                <a:gridCol w="580390">
                  <a:extLst>
                    <a:ext uri="{9D8B030D-6E8A-4147-A177-3AD203B41FA5}">
                      <a16:colId xmlns:a16="http://schemas.microsoft.com/office/drawing/2014/main" val="3149364798"/>
                    </a:ext>
                  </a:extLst>
                </a:gridCol>
              </a:tblGrid>
              <a:tr h="200025">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Alloy</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Ni</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Cr</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Al</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Mn</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ts val="1480"/>
                        </a:lnSpc>
                        <a:spcBef>
                          <a:spcPts val="0"/>
                        </a:spcBef>
                        <a:spcAft>
                          <a:spcPts val="0"/>
                        </a:spcAft>
                      </a:pPr>
                      <a:r>
                        <a:rPr lang="en-US" sz="900" b="1" kern="120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Md</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46017733"/>
                  </a:ext>
                </a:extLst>
              </a:tr>
              <a:tr h="290195">
                <a:tc>
                  <a:txBody>
                    <a:bodyPr/>
                    <a:lstStyle/>
                    <a:p>
                      <a:pPr marL="0" marR="0" algn="ctr">
                        <a:spcBef>
                          <a:spcPts val="0"/>
                        </a:spcBef>
                        <a:spcAft>
                          <a:spcPts val="0"/>
                        </a:spcAft>
                      </a:pPr>
                      <a:r>
                        <a:rPr lang="en-US" sz="9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Wrought </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NASA HR-1 </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38.90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34.10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15.50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0.30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2.20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0.30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b="1" kern="120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0.928</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9693356"/>
                  </a:ext>
                </a:extLst>
              </a:tr>
              <a:tr h="285115">
                <a:tc>
                  <a:txBody>
                    <a:bodyPr/>
                    <a:lstStyle/>
                    <a:p>
                      <a:pPr marL="0" marR="0" algn="ctr">
                        <a:spcBef>
                          <a:spcPts val="0"/>
                        </a:spcBef>
                        <a:spcAft>
                          <a:spcPts val="0"/>
                        </a:spcAft>
                      </a:pPr>
                      <a:r>
                        <a:rPr lang="en-US" sz="9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AM NASA HR-1 </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Initial</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39.80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34.00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15.50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2.20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0.32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2.10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3.30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0.25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b="1" kern="120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0.922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468878"/>
                  </a:ext>
                </a:extLst>
              </a:tr>
              <a:tr h="290195">
                <a:tc>
                  <a:txBody>
                    <a:bodyPr/>
                    <a:lstStyle/>
                    <a:p>
                      <a:pPr marL="0" marR="0" algn="ctr">
                        <a:spcBef>
                          <a:spcPts val="0"/>
                        </a:spcBef>
                        <a:spcAft>
                          <a:spcPts val="0"/>
                        </a:spcAft>
                      </a:pPr>
                      <a:r>
                        <a:rPr lang="en-US" sz="9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AM NASA HR-1 </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Final</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41.20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34.00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0.30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1.60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3.80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2.40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0.25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11430" marR="11430" marT="1143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b="1" kern="120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0.913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2356833"/>
                  </a:ext>
                </a:extLst>
              </a:tr>
              <a:tr h="200025">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Wrought A-286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55.20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25.00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15.00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1.30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0.20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1.50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b="1" kern="120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0.912</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3234659"/>
                  </a:ext>
                </a:extLst>
              </a:tr>
              <a:tr h="200025">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Wrought JBK-75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51.13</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30.20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14.75</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0.30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2.10</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0.25</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tc>
                  <a:txBody>
                    <a:bodyPr/>
                    <a:lstStyle/>
                    <a:p>
                      <a:pPr marL="0" marR="0" algn="ctr">
                        <a:lnSpc>
                          <a:spcPts val="1480"/>
                        </a:lnSpc>
                        <a:spcBef>
                          <a:spcPts val="0"/>
                        </a:spcBef>
                        <a:spcAft>
                          <a:spcPts val="0"/>
                        </a:spcAft>
                      </a:pPr>
                      <a:r>
                        <a:rPr lang="en-US" sz="900" b="1" kern="12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0.910</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350" marR="6350" marT="6350" marB="0" anchor="ctr">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537933013"/>
                  </a:ext>
                </a:extLst>
              </a:tr>
            </a:tbl>
          </a:graphicData>
        </a:graphic>
      </p:graphicFrame>
      <p:sp>
        <p:nvSpPr>
          <p:cNvPr id="9" name="TextBox 8"/>
          <p:cNvSpPr txBox="1"/>
          <p:nvPr/>
        </p:nvSpPr>
        <p:spPr>
          <a:xfrm>
            <a:off x="5503286" y="5713615"/>
            <a:ext cx="5942964" cy="738664"/>
          </a:xfrm>
          <a:prstGeom prst="rect">
            <a:avLst/>
          </a:prstGeom>
          <a:noFill/>
        </p:spPr>
        <p:txBody>
          <a:bodyPr wrap="square" rtlCol="0">
            <a:spAutoFit/>
          </a:bodyPr>
          <a:lstStyle/>
          <a:p>
            <a:r>
              <a:rPr lang="en-US" sz="1400" dirty="0"/>
              <a:t>Fig.: </a:t>
            </a:r>
            <a:r>
              <a:rPr lang="en-US" sz="1400" i="1" dirty="0"/>
              <a:t>Above</a:t>
            </a:r>
            <a:r>
              <a:rPr lang="en-US" sz="1400" dirty="0"/>
              <a:t>: Graphical representation of impact of compositional changes from revision 2 to 3 on properties of NASA HR-1; </a:t>
            </a:r>
          </a:p>
          <a:p>
            <a:r>
              <a:rPr lang="en-US" sz="1400" dirty="0"/>
              <a:t>Table: Nominal chemical compositions of NASA HR-1 and comparable alloys</a:t>
            </a:r>
            <a:endParaRPr lang="en-US" dirty="0"/>
          </a:p>
        </p:txBody>
      </p:sp>
    </p:spTree>
    <p:extLst>
      <p:ext uri="{BB962C8B-B14F-4D97-AF65-F5344CB8AC3E}">
        <p14:creationId xmlns:p14="http://schemas.microsoft.com/office/powerpoint/2010/main" val="1322820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2"/>
          <p:cNvSpPr txBox="1">
            <a:spLocks noChangeArrowheads="1"/>
          </p:cNvSpPr>
          <p:nvPr/>
        </p:nvSpPr>
        <p:spPr bwMode="auto">
          <a:xfrm>
            <a:off x="696118" y="318838"/>
            <a:ext cx="10799763" cy="576108"/>
          </a:xfrm>
          <a:prstGeom prst="rect">
            <a:avLst/>
          </a:prstGeom>
          <a:noFill/>
          <a:ln w="9525">
            <a:noFill/>
            <a:miter lim="800000"/>
            <a:headEnd/>
            <a:tailEnd/>
          </a:ln>
        </p:spPr>
        <p:txBody>
          <a:bodyPr lIns="92075" tIns="46038" rIns="92075" bIns="46038" anchor="b"/>
          <a:lstStyle/>
          <a:p>
            <a:pPr algn="ctr">
              <a:lnSpc>
                <a:spcPct val="80000"/>
              </a:lnSpc>
              <a:defRPr/>
            </a:pPr>
            <a:r>
              <a:rPr lang="en-US" sz="3200" kern="0" dirty="0">
                <a:solidFill>
                  <a:schemeClr val="bg1"/>
                </a:solidFill>
                <a:latin typeface="Times New Roman" pitchFamily="18" charset="0"/>
              </a:rPr>
              <a:t>Heat Treatment Changes for Final Revision</a:t>
            </a:r>
          </a:p>
        </p:txBody>
      </p:sp>
      <p:grpSp>
        <p:nvGrpSpPr>
          <p:cNvPr id="2" name="Group 1"/>
          <p:cNvGrpSpPr/>
          <p:nvPr/>
        </p:nvGrpSpPr>
        <p:grpSpPr>
          <a:xfrm>
            <a:off x="987223" y="1539471"/>
            <a:ext cx="10293690" cy="3050395"/>
            <a:chOff x="600075" y="1158876"/>
            <a:chExt cx="11077991" cy="3421062"/>
          </a:xfrm>
        </p:grpSpPr>
        <p:sp>
          <p:nvSpPr>
            <p:cNvPr id="81" name="Rectangle 80"/>
            <p:cNvSpPr/>
            <p:nvPr/>
          </p:nvSpPr>
          <p:spPr>
            <a:xfrm>
              <a:off x="628650" y="3617913"/>
              <a:ext cx="11049416" cy="962025"/>
            </a:xfrm>
            <a:prstGeom prst="rect">
              <a:avLst/>
            </a:prstGeom>
            <a:solidFill>
              <a:srgbClr val="FFFFCC"/>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solidFill>
                  <a:srgbClr val="FFFFFF"/>
                </a:solidFill>
                <a:latin typeface="Times New Roman" pitchFamily="18" charset="0"/>
                <a:cs typeface="Times New Roman" pitchFamily="18" charset="0"/>
              </a:endParaRPr>
            </a:p>
          </p:txBody>
        </p:sp>
        <p:sp>
          <p:nvSpPr>
            <p:cNvPr id="5" name="Rectangle 4"/>
            <p:cNvSpPr/>
            <p:nvPr/>
          </p:nvSpPr>
          <p:spPr>
            <a:xfrm>
              <a:off x="660400" y="1158876"/>
              <a:ext cx="10885488" cy="1878013"/>
            </a:xfrm>
            <a:prstGeom prst="rect">
              <a:avLst/>
            </a:prstGeom>
            <a:solidFill>
              <a:schemeClr val="bg1">
                <a:lumMod val="9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solidFill>
                  <a:srgbClr val="FFFFFF"/>
                </a:solidFill>
                <a:latin typeface="Times New Roman" pitchFamily="18" charset="0"/>
                <a:cs typeface="Times New Roman" pitchFamily="18" charset="0"/>
              </a:endParaRPr>
            </a:p>
          </p:txBody>
        </p:sp>
        <p:sp>
          <p:nvSpPr>
            <p:cNvPr id="10246" name="Text Box 9"/>
            <p:cNvSpPr txBox="1">
              <a:spLocks noChangeArrowheads="1"/>
            </p:cNvSpPr>
            <p:nvPr/>
          </p:nvSpPr>
          <p:spPr bwMode="auto">
            <a:xfrm>
              <a:off x="2922588" y="1251078"/>
              <a:ext cx="7808563" cy="414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b="1" dirty="0">
                  <a:latin typeface="Times New Roman" pitchFamily="18" charset="0"/>
                  <a:cs typeface="Times New Roman" pitchFamily="18" charset="0"/>
                </a:rPr>
                <a:t>Original Post-Processing Heat Treatment Steps for DED NASA HR-1</a:t>
              </a:r>
            </a:p>
          </p:txBody>
        </p:sp>
        <p:sp>
          <p:nvSpPr>
            <p:cNvPr id="7" name="Rounded Rectangle 6"/>
            <p:cNvSpPr/>
            <p:nvPr/>
          </p:nvSpPr>
          <p:spPr>
            <a:xfrm>
              <a:off x="815974" y="1844675"/>
              <a:ext cx="1473201" cy="658813"/>
            </a:xfrm>
            <a:prstGeom prst="roundRect">
              <a:avLst/>
            </a:prstGeom>
            <a:gradFill flip="none" rotWithShape="1">
              <a:gsLst>
                <a:gs pos="0">
                  <a:srgbClr val="CCECFF">
                    <a:shade val="30000"/>
                    <a:satMod val="115000"/>
                  </a:srgbClr>
                </a:gs>
                <a:gs pos="50000">
                  <a:srgbClr val="CCECFF">
                    <a:shade val="67500"/>
                    <a:satMod val="115000"/>
                  </a:srgbClr>
                </a:gs>
                <a:gs pos="100000">
                  <a:srgbClr val="CCECFF">
                    <a:shade val="100000"/>
                    <a:satMod val="115000"/>
                  </a:srgbClr>
                </a:gs>
              </a:gsLst>
              <a:lin ang="5400000" scaled="1"/>
              <a:tileRect/>
            </a:gradFill>
            <a:ln/>
          </p:spPr>
          <p:style>
            <a:lnRef idx="2">
              <a:schemeClr val="dk1"/>
            </a:lnRef>
            <a:fillRef idx="1">
              <a:schemeClr val="lt1"/>
            </a:fillRef>
            <a:effectRef idx="0">
              <a:schemeClr val="dk1"/>
            </a:effectRef>
            <a:fontRef idx="minor">
              <a:schemeClr val="dk1"/>
            </a:fontRef>
          </p:style>
          <p:txBody>
            <a:bodyPr anchor="ctr"/>
            <a:lstStyle/>
            <a:p>
              <a:pPr algn="ctr">
                <a:defRPr/>
              </a:pPr>
              <a:r>
                <a:rPr lang="en-US" sz="1400" dirty="0">
                  <a:latin typeface="Times New Roman" pitchFamily="18" charset="0"/>
                  <a:cs typeface="Times New Roman" pitchFamily="18" charset="0"/>
                </a:rPr>
                <a:t>LP-DED</a:t>
              </a:r>
            </a:p>
          </p:txBody>
        </p:sp>
        <p:sp>
          <p:nvSpPr>
            <p:cNvPr id="8" name="Rounded Rectangle 7"/>
            <p:cNvSpPr/>
            <p:nvPr/>
          </p:nvSpPr>
          <p:spPr>
            <a:xfrm>
              <a:off x="2922588" y="1844675"/>
              <a:ext cx="1311275" cy="658813"/>
            </a:xfrm>
            <a:prstGeom prst="roundRect">
              <a:avLst/>
            </a:prstGeom>
            <a:gradFill flip="none" rotWithShape="1">
              <a:gsLst>
                <a:gs pos="0">
                  <a:srgbClr val="CCECFF">
                    <a:shade val="30000"/>
                    <a:satMod val="115000"/>
                  </a:srgbClr>
                </a:gs>
                <a:gs pos="50000">
                  <a:srgbClr val="CCECFF">
                    <a:shade val="67500"/>
                    <a:satMod val="115000"/>
                  </a:srgbClr>
                </a:gs>
                <a:gs pos="100000">
                  <a:srgbClr val="CCECFF">
                    <a:shade val="100000"/>
                    <a:satMod val="115000"/>
                  </a:srgbClr>
                </a:gs>
              </a:gsLst>
              <a:lin ang="5400000" scaled="1"/>
              <a:tileRect/>
            </a:gradFill>
            <a:ln/>
          </p:spPr>
          <p:style>
            <a:lnRef idx="2">
              <a:schemeClr val="dk1"/>
            </a:lnRef>
            <a:fillRef idx="1">
              <a:schemeClr val="lt1"/>
            </a:fillRef>
            <a:effectRef idx="0">
              <a:schemeClr val="dk1"/>
            </a:effectRef>
            <a:fontRef idx="minor">
              <a:schemeClr val="dk1"/>
            </a:fontRef>
          </p:style>
          <p:txBody>
            <a:bodyPr anchor="ctr"/>
            <a:lstStyle/>
            <a:p>
              <a:pPr algn="ctr">
                <a:defRPr/>
              </a:pPr>
              <a:r>
                <a:rPr lang="en-US" sz="1400" dirty="0">
                  <a:latin typeface="Times New Roman" pitchFamily="18" charset="0"/>
                  <a:cs typeface="Times New Roman" pitchFamily="18" charset="0"/>
                </a:rPr>
                <a:t>Stress relief</a:t>
              </a:r>
            </a:p>
          </p:txBody>
        </p:sp>
        <p:sp>
          <p:nvSpPr>
            <p:cNvPr id="10" name="Rounded Rectangle 9"/>
            <p:cNvSpPr/>
            <p:nvPr/>
          </p:nvSpPr>
          <p:spPr>
            <a:xfrm>
              <a:off x="4933950" y="1844675"/>
              <a:ext cx="2036763" cy="658813"/>
            </a:xfrm>
            <a:prstGeom prst="roundRect">
              <a:avLst/>
            </a:prstGeom>
            <a:gradFill flip="none" rotWithShape="1">
              <a:gsLst>
                <a:gs pos="0">
                  <a:srgbClr val="CCECFF">
                    <a:shade val="30000"/>
                    <a:satMod val="115000"/>
                  </a:srgbClr>
                </a:gs>
                <a:gs pos="50000">
                  <a:srgbClr val="CCECFF">
                    <a:shade val="67500"/>
                    <a:satMod val="115000"/>
                  </a:srgbClr>
                </a:gs>
                <a:gs pos="100000">
                  <a:srgbClr val="CCECFF">
                    <a:shade val="100000"/>
                    <a:satMod val="115000"/>
                  </a:srgbClr>
                </a:gs>
              </a:gsLst>
              <a:lin ang="5400000" scaled="1"/>
              <a:tileRect/>
            </a:gradFill>
            <a:ln/>
          </p:spPr>
          <p:style>
            <a:lnRef idx="2">
              <a:schemeClr val="dk1"/>
            </a:lnRef>
            <a:fillRef idx="1">
              <a:schemeClr val="lt1"/>
            </a:fillRef>
            <a:effectRef idx="0">
              <a:schemeClr val="dk1"/>
            </a:effectRef>
            <a:fontRef idx="minor">
              <a:schemeClr val="dk1"/>
            </a:fontRef>
          </p:style>
          <p:txBody>
            <a:bodyPr anchor="ctr"/>
            <a:lstStyle/>
            <a:p>
              <a:pPr algn="ctr">
                <a:defRPr/>
              </a:pPr>
              <a:r>
                <a:rPr lang="en-US" sz="1400" dirty="0">
                  <a:solidFill>
                    <a:schemeClr val="tx1"/>
                  </a:solidFill>
                  <a:latin typeface="Times New Roman" pitchFamily="18" charset="0"/>
                  <a:cs typeface="Times New Roman" pitchFamily="18" charset="0"/>
                </a:rPr>
                <a:t>Homogenization</a:t>
              </a:r>
            </a:p>
            <a:p>
              <a:pPr algn="ctr">
                <a:defRPr/>
              </a:pPr>
              <a:r>
                <a:rPr lang="en-US" sz="1400" dirty="0">
                  <a:solidFill>
                    <a:schemeClr val="tx1"/>
                  </a:solidFill>
                  <a:latin typeface="Times New Roman" pitchFamily="18" charset="0"/>
                  <a:cs typeface="Times New Roman" pitchFamily="18" charset="0"/>
                </a:rPr>
                <a:t>(or HIP)</a:t>
              </a:r>
            </a:p>
          </p:txBody>
        </p:sp>
        <p:sp>
          <p:nvSpPr>
            <p:cNvPr id="11" name="Right Arrow 10"/>
            <p:cNvSpPr/>
            <p:nvPr/>
          </p:nvSpPr>
          <p:spPr>
            <a:xfrm>
              <a:off x="2300288" y="2128838"/>
              <a:ext cx="592137" cy="825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solidFill>
                  <a:srgbClr val="FFFFFF"/>
                </a:solidFill>
                <a:latin typeface="Times New Roman" pitchFamily="18" charset="0"/>
                <a:cs typeface="Times New Roman" pitchFamily="18" charset="0"/>
              </a:endParaRPr>
            </a:p>
          </p:txBody>
        </p:sp>
        <p:sp>
          <p:nvSpPr>
            <p:cNvPr id="12" name="Right Arrow 11"/>
            <p:cNvSpPr/>
            <p:nvPr/>
          </p:nvSpPr>
          <p:spPr>
            <a:xfrm>
              <a:off x="4279900" y="2128838"/>
              <a:ext cx="592138" cy="825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solidFill>
                  <a:srgbClr val="FFFFFF"/>
                </a:solidFill>
                <a:latin typeface="Times New Roman" pitchFamily="18" charset="0"/>
                <a:cs typeface="Times New Roman" pitchFamily="18" charset="0"/>
              </a:endParaRPr>
            </a:p>
          </p:txBody>
        </p:sp>
        <p:sp>
          <p:nvSpPr>
            <p:cNvPr id="14" name="Rounded Rectangle 13"/>
            <p:cNvSpPr/>
            <p:nvPr/>
          </p:nvSpPr>
          <p:spPr>
            <a:xfrm>
              <a:off x="7612063" y="1836738"/>
              <a:ext cx="1827212" cy="658812"/>
            </a:xfrm>
            <a:prstGeom prst="roundRect">
              <a:avLst/>
            </a:prstGeom>
            <a:gradFill flip="none" rotWithShape="1">
              <a:gsLst>
                <a:gs pos="0">
                  <a:srgbClr val="CCECFF">
                    <a:shade val="30000"/>
                    <a:satMod val="115000"/>
                  </a:srgbClr>
                </a:gs>
                <a:gs pos="50000">
                  <a:srgbClr val="CCECFF">
                    <a:shade val="67500"/>
                    <a:satMod val="115000"/>
                  </a:srgbClr>
                </a:gs>
                <a:gs pos="100000">
                  <a:srgbClr val="CCECFF">
                    <a:shade val="100000"/>
                    <a:satMod val="115000"/>
                  </a:srgbClr>
                </a:gs>
              </a:gsLst>
              <a:lin ang="5400000" scaled="1"/>
              <a:tileRect/>
            </a:gradFill>
            <a:ln/>
          </p:spPr>
          <p:style>
            <a:lnRef idx="2">
              <a:schemeClr val="dk1"/>
            </a:lnRef>
            <a:fillRef idx="1">
              <a:schemeClr val="lt1"/>
            </a:fillRef>
            <a:effectRef idx="0">
              <a:schemeClr val="dk1"/>
            </a:effectRef>
            <a:fontRef idx="minor">
              <a:schemeClr val="dk1"/>
            </a:fontRef>
          </p:style>
          <p:txBody>
            <a:bodyPr anchor="ctr"/>
            <a:lstStyle/>
            <a:p>
              <a:pPr algn="ctr">
                <a:defRPr/>
              </a:pPr>
              <a:r>
                <a:rPr lang="en-US" sz="1400" dirty="0">
                  <a:latin typeface="Times New Roman" pitchFamily="18" charset="0"/>
                  <a:cs typeface="Times New Roman" pitchFamily="18" charset="0"/>
                </a:rPr>
                <a:t>Solution heat treatment</a:t>
              </a:r>
            </a:p>
          </p:txBody>
        </p:sp>
        <p:sp>
          <p:nvSpPr>
            <p:cNvPr id="15" name="Right Arrow 14"/>
            <p:cNvSpPr/>
            <p:nvPr/>
          </p:nvSpPr>
          <p:spPr>
            <a:xfrm>
              <a:off x="9469438" y="2135188"/>
              <a:ext cx="592137" cy="809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solidFill>
                  <a:srgbClr val="FFFFFF"/>
                </a:solidFill>
                <a:latin typeface="Times New Roman" pitchFamily="18" charset="0"/>
                <a:cs typeface="Times New Roman" pitchFamily="18" charset="0"/>
              </a:endParaRPr>
            </a:p>
          </p:txBody>
        </p:sp>
        <p:sp>
          <p:nvSpPr>
            <p:cNvPr id="16" name="Right Arrow 15"/>
            <p:cNvSpPr/>
            <p:nvPr/>
          </p:nvSpPr>
          <p:spPr>
            <a:xfrm>
              <a:off x="7000875" y="2128838"/>
              <a:ext cx="592138" cy="825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solidFill>
                  <a:srgbClr val="FFFFFF"/>
                </a:solidFill>
                <a:latin typeface="Times New Roman" pitchFamily="18" charset="0"/>
                <a:cs typeface="Times New Roman" pitchFamily="18" charset="0"/>
              </a:endParaRPr>
            </a:p>
          </p:txBody>
        </p:sp>
        <p:sp>
          <p:nvSpPr>
            <p:cNvPr id="17" name="Rounded Rectangle 16"/>
            <p:cNvSpPr/>
            <p:nvPr/>
          </p:nvSpPr>
          <p:spPr>
            <a:xfrm>
              <a:off x="10106025" y="1851025"/>
              <a:ext cx="1055688" cy="657225"/>
            </a:xfrm>
            <a:prstGeom prst="roundRect">
              <a:avLst/>
            </a:prstGeom>
            <a:gradFill flip="none" rotWithShape="1">
              <a:gsLst>
                <a:gs pos="0">
                  <a:srgbClr val="CCECFF">
                    <a:shade val="30000"/>
                    <a:satMod val="115000"/>
                  </a:srgbClr>
                </a:gs>
                <a:gs pos="50000">
                  <a:srgbClr val="CCECFF">
                    <a:shade val="67500"/>
                    <a:satMod val="115000"/>
                  </a:srgbClr>
                </a:gs>
                <a:gs pos="100000">
                  <a:srgbClr val="CCECFF">
                    <a:shade val="100000"/>
                    <a:satMod val="115000"/>
                  </a:srgbClr>
                </a:gs>
              </a:gsLst>
              <a:lin ang="5400000" scaled="1"/>
              <a:tileRect/>
            </a:gradFill>
            <a:ln/>
          </p:spPr>
          <p:style>
            <a:lnRef idx="2">
              <a:schemeClr val="dk1"/>
            </a:lnRef>
            <a:fillRef idx="1">
              <a:schemeClr val="lt1"/>
            </a:fillRef>
            <a:effectRef idx="0">
              <a:schemeClr val="dk1"/>
            </a:effectRef>
            <a:fontRef idx="minor">
              <a:schemeClr val="dk1"/>
            </a:fontRef>
          </p:style>
          <p:txBody>
            <a:bodyPr anchor="ctr"/>
            <a:lstStyle/>
            <a:p>
              <a:pPr algn="ctr">
                <a:defRPr/>
              </a:pPr>
              <a:r>
                <a:rPr lang="en-US" sz="1400" dirty="0">
                  <a:latin typeface="Times New Roman" pitchFamily="18" charset="0"/>
                  <a:cs typeface="Times New Roman" pitchFamily="18" charset="0"/>
                </a:rPr>
                <a:t>Aging</a:t>
              </a:r>
            </a:p>
          </p:txBody>
        </p:sp>
        <p:sp>
          <p:nvSpPr>
            <p:cNvPr id="10256" name="Rectangle 20"/>
            <p:cNvSpPr>
              <a:spLocks noChangeArrowheads="1"/>
            </p:cNvSpPr>
            <p:nvPr/>
          </p:nvSpPr>
          <p:spPr bwMode="auto">
            <a:xfrm>
              <a:off x="2849563" y="2544763"/>
              <a:ext cx="1441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a:latin typeface="Times New Roman" pitchFamily="18" charset="0"/>
                  <a:cs typeface="Times New Roman" pitchFamily="18" charset="0"/>
                </a:rPr>
                <a:t>1800 °F/1.5h</a:t>
              </a:r>
              <a:endParaRPr lang="en-US">
                <a:solidFill>
                  <a:srgbClr val="000000"/>
                </a:solidFill>
                <a:latin typeface="Times New Roman" pitchFamily="18" charset="0"/>
                <a:cs typeface="Times New Roman" pitchFamily="18" charset="0"/>
              </a:endParaRPr>
            </a:p>
          </p:txBody>
        </p:sp>
        <p:sp>
          <p:nvSpPr>
            <p:cNvPr id="10257" name="Rectangle 22"/>
            <p:cNvSpPr>
              <a:spLocks noChangeArrowheads="1"/>
            </p:cNvSpPr>
            <p:nvPr/>
          </p:nvSpPr>
          <p:spPr bwMode="auto">
            <a:xfrm>
              <a:off x="5267325" y="2544763"/>
              <a:ext cx="1162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dirty="0">
                  <a:latin typeface="Times New Roman" pitchFamily="18" charset="0"/>
                  <a:cs typeface="Times New Roman" pitchFamily="18" charset="0"/>
                </a:rPr>
                <a:t>2125°F/3h</a:t>
              </a:r>
              <a:endParaRPr lang="en-US" dirty="0">
                <a:solidFill>
                  <a:srgbClr val="000000"/>
                </a:solidFill>
                <a:latin typeface="Times New Roman" pitchFamily="18" charset="0"/>
                <a:cs typeface="Times New Roman" pitchFamily="18" charset="0"/>
              </a:endParaRPr>
            </a:p>
          </p:txBody>
        </p:sp>
        <p:sp>
          <p:nvSpPr>
            <p:cNvPr id="10258" name="Rectangle 51"/>
            <p:cNvSpPr>
              <a:spLocks noChangeArrowheads="1"/>
            </p:cNvSpPr>
            <p:nvPr/>
          </p:nvSpPr>
          <p:spPr bwMode="auto">
            <a:xfrm>
              <a:off x="7826375" y="2544763"/>
              <a:ext cx="1263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a:latin typeface="Times New Roman" pitchFamily="18" charset="0"/>
                  <a:cs typeface="Times New Roman" pitchFamily="18" charset="0"/>
                </a:rPr>
                <a:t>1800 °F/1h</a:t>
              </a:r>
              <a:endParaRPr lang="en-US">
                <a:solidFill>
                  <a:srgbClr val="000000"/>
                </a:solidFill>
                <a:latin typeface="Times New Roman" pitchFamily="18" charset="0"/>
                <a:cs typeface="Times New Roman" pitchFamily="18" charset="0"/>
              </a:endParaRPr>
            </a:p>
          </p:txBody>
        </p:sp>
        <p:sp>
          <p:nvSpPr>
            <p:cNvPr id="10259" name="Rectangle 52"/>
            <p:cNvSpPr>
              <a:spLocks noChangeArrowheads="1"/>
            </p:cNvSpPr>
            <p:nvPr/>
          </p:nvSpPr>
          <p:spPr bwMode="auto">
            <a:xfrm>
              <a:off x="9925050" y="2544763"/>
              <a:ext cx="13223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a:latin typeface="Times New Roman" pitchFamily="18" charset="0"/>
                  <a:cs typeface="Times New Roman" pitchFamily="18" charset="0"/>
                </a:rPr>
                <a:t>1325°F/16h</a:t>
              </a:r>
              <a:endParaRPr lang="en-US">
                <a:solidFill>
                  <a:srgbClr val="000000"/>
                </a:solidFill>
                <a:latin typeface="Times New Roman" pitchFamily="18" charset="0"/>
                <a:cs typeface="Times New Roman" pitchFamily="18" charset="0"/>
              </a:endParaRPr>
            </a:p>
          </p:txBody>
        </p:sp>
        <p:sp>
          <p:nvSpPr>
            <p:cNvPr id="10260" name="Text Box 9"/>
            <p:cNvSpPr txBox="1">
              <a:spLocks noChangeArrowheads="1"/>
            </p:cNvSpPr>
            <p:nvPr/>
          </p:nvSpPr>
          <p:spPr bwMode="auto">
            <a:xfrm>
              <a:off x="600075" y="3746500"/>
              <a:ext cx="18176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b="1" dirty="0">
                  <a:solidFill>
                    <a:srgbClr val="760000"/>
                  </a:solidFill>
                  <a:latin typeface="Times New Roman" pitchFamily="18" charset="0"/>
                  <a:cs typeface="Times New Roman" pitchFamily="18" charset="0"/>
                </a:rPr>
                <a:t>Heat treatment development</a:t>
              </a:r>
            </a:p>
          </p:txBody>
        </p:sp>
        <p:sp>
          <p:nvSpPr>
            <p:cNvPr id="10261" name="Rectangle 75"/>
            <p:cNvSpPr>
              <a:spLocks noChangeArrowheads="1"/>
            </p:cNvSpPr>
            <p:nvPr/>
          </p:nvSpPr>
          <p:spPr bwMode="auto">
            <a:xfrm>
              <a:off x="2703513" y="3824288"/>
              <a:ext cx="1879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b="1">
                  <a:solidFill>
                    <a:srgbClr val="002060"/>
                  </a:solidFill>
                  <a:latin typeface="Times New Roman" pitchFamily="18" charset="0"/>
                  <a:cs typeface="Times New Roman" pitchFamily="18" charset="0"/>
                </a:rPr>
                <a:t>1950 °F/1.5h - 3h</a:t>
              </a:r>
            </a:p>
          </p:txBody>
        </p:sp>
        <p:sp>
          <p:nvSpPr>
            <p:cNvPr id="10262" name="Rectangle 76"/>
            <p:cNvSpPr>
              <a:spLocks noChangeArrowheads="1"/>
            </p:cNvSpPr>
            <p:nvPr/>
          </p:nvSpPr>
          <p:spPr bwMode="auto">
            <a:xfrm>
              <a:off x="5106988" y="3824288"/>
              <a:ext cx="17395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b="1" dirty="0">
                  <a:solidFill>
                    <a:srgbClr val="002060"/>
                  </a:solidFill>
                  <a:latin typeface="Times New Roman" pitchFamily="18" charset="0"/>
                  <a:cs typeface="Times New Roman" pitchFamily="18" charset="0"/>
                </a:rPr>
                <a:t>2125°F/6h - 12h</a:t>
              </a:r>
            </a:p>
          </p:txBody>
        </p:sp>
        <p:sp>
          <p:nvSpPr>
            <p:cNvPr id="10263" name="Rectangle 77"/>
            <p:cNvSpPr>
              <a:spLocks noChangeArrowheads="1"/>
            </p:cNvSpPr>
            <p:nvPr/>
          </p:nvSpPr>
          <p:spPr bwMode="auto">
            <a:xfrm>
              <a:off x="7737475" y="3824288"/>
              <a:ext cx="17002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b="1">
                  <a:solidFill>
                    <a:srgbClr val="002060"/>
                  </a:solidFill>
                  <a:latin typeface="Times New Roman" pitchFamily="18" charset="0"/>
                  <a:cs typeface="Times New Roman" pitchFamily="18" charset="0"/>
                </a:rPr>
                <a:t>1950 °F/1h - 3h</a:t>
              </a:r>
            </a:p>
          </p:txBody>
        </p:sp>
        <p:sp>
          <p:nvSpPr>
            <p:cNvPr id="10264" name="Rectangle 78"/>
            <p:cNvSpPr>
              <a:spLocks noChangeArrowheads="1"/>
            </p:cNvSpPr>
            <p:nvPr/>
          </p:nvSpPr>
          <p:spPr bwMode="auto">
            <a:xfrm>
              <a:off x="9925050" y="3824288"/>
              <a:ext cx="13700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b="1">
                  <a:solidFill>
                    <a:srgbClr val="002060"/>
                  </a:solidFill>
                  <a:latin typeface="Times New Roman" pitchFamily="18" charset="0"/>
                  <a:cs typeface="Times New Roman" pitchFamily="18" charset="0"/>
                </a:rPr>
                <a:t>2-step aging</a:t>
              </a:r>
            </a:p>
          </p:txBody>
        </p:sp>
        <p:sp>
          <p:nvSpPr>
            <p:cNvPr id="82" name="Down Arrow 81"/>
            <p:cNvSpPr/>
            <p:nvPr/>
          </p:nvSpPr>
          <p:spPr>
            <a:xfrm>
              <a:off x="3467100" y="3084513"/>
              <a:ext cx="206375" cy="4857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4" name="Down Arrow 83"/>
            <p:cNvSpPr/>
            <p:nvPr/>
          </p:nvSpPr>
          <p:spPr>
            <a:xfrm>
              <a:off x="5795963" y="3084513"/>
              <a:ext cx="207962" cy="4857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5" name="Down Arrow 84"/>
            <p:cNvSpPr/>
            <p:nvPr/>
          </p:nvSpPr>
          <p:spPr>
            <a:xfrm>
              <a:off x="8420100" y="3084513"/>
              <a:ext cx="206375" cy="4857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6" name="Down Arrow 85"/>
            <p:cNvSpPr/>
            <p:nvPr/>
          </p:nvSpPr>
          <p:spPr>
            <a:xfrm>
              <a:off x="10544175" y="3084513"/>
              <a:ext cx="206375" cy="4857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269" name="Rectangle 88"/>
            <p:cNvSpPr>
              <a:spLocks noChangeArrowheads="1"/>
            </p:cNvSpPr>
            <p:nvPr/>
          </p:nvSpPr>
          <p:spPr bwMode="auto">
            <a:xfrm>
              <a:off x="2748030" y="4175125"/>
              <a:ext cx="18049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dirty="0">
                  <a:latin typeface="Times New Roman" pitchFamily="18" charset="0"/>
                  <a:cs typeface="Times New Roman" pitchFamily="18" charset="0"/>
                </a:rPr>
                <a:t>(Grain size reduction) </a:t>
              </a:r>
              <a:endParaRPr lang="en-US" sz="1400" dirty="0"/>
            </a:p>
          </p:txBody>
        </p:sp>
        <p:sp>
          <p:nvSpPr>
            <p:cNvPr id="10270" name="Rectangle 89"/>
            <p:cNvSpPr>
              <a:spLocks noChangeArrowheads="1"/>
            </p:cNvSpPr>
            <p:nvPr/>
          </p:nvSpPr>
          <p:spPr bwMode="auto">
            <a:xfrm>
              <a:off x="4906963" y="4167188"/>
              <a:ext cx="2052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latin typeface="Times New Roman" pitchFamily="18" charset="0"/>
                  <a:cs typeface="Times New Roman" pitchFamily="18" charset="0"/>
                </a:rPr>
                <a:t>(Ti segregation reduction)</a:t>
              </a:r>
              <a:endParaRPr lang="en-US" sz="1400"/>
            </a:p>
          </p:txBody>
        </p:sp>
        <p:sp>
          <p:nvSpPr>
            <p:cNvPr id="10271" name="Rectangle 90"/>
            <p:cNvSpPr>
              <a:spLocks noChangeArrowheads="1"/>
            </p:cNvSpPr>
            <p:nvPr/>
          </p:nvSpPr>
          <p:spPr bwMode="auto">
            <a:xfrm>
              <a:off x="7697788" y="4167188"/>
              <a:ext cx="17700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latin typeface="Times New Roman" pitchFamily="18" charset="0"/>
                  <a:cs typeface="Times New Roman" pitchFamily="18" charset="0"/>
                </a:rPr>
                <a:t>Retard </a:t>
              </a:r>
              <a:r>
                <a:rPr lang="en-US" sz="1400">
                  <a:latin typeface="Times New Roman" pitchFamily="18" charset="0"/>
                  <a:cs typeface="Times New Roman" pitchFamily="18" charset="0"/>
                  <a:sym typeface="Symbol" pitchFamily="18" charset="2"/>
                </a:rPr>
                <a:t> precipitation</a:t>
              </a:r>
              <a:endParaRPr lang="en-US" sz="1400"/>
            </a:p>
          </p:txBody>
        </p:sp>
        <p:sp>
          <p:nvSpPr>
            <p:cNvPr id="10272" name="Rectangle 91"/>
            <p:cNvSpPr>
              <a:spLocks noChangeArrowheads="1"/>
            </p:cNvSpPr>
            <p:nvPr/>
          </p:nvSpPr>
          <p:spPr bwMode="auto">
            <a:xfrm>
              <a:off x="9717088" y="4167188"/>
              <a:ext cx="1879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dirty="0">
                  <a:latin typeface="Times New Roman" pitchFamily="18" charset="0"/>
                  <a:cs typeface="Times New Roman" pitchFamily="18" charset="0"/>
                  <a:sym typeface="Symbol"/>
                </a:rPr>
                <a:t>-free</a:t>
              </a:r>
              <a:r>
                <a:rPr lang="en-US" sz="1400" dirty="0">
                  <a:latin typeface="Times New Roman" pitchFamily="18" charset="0"/>
                  <a:cs typeface="Times New Roman" pitchFamily="18" charset="0"/>
                </a:rPr>
                <a:t> grain boundaries</a:t>
              </a:r>
              <a:endParaRPr lang="en-US" sz="1400" dirty="0"/>
            </a:p>
          </p:txBody>
        </p:sp>
      </p:grpSp>
      <p:sp>
        <p:nvSpPr>
          <p:cNvPr id="96" name="Text Box 51"/>
          <p:cNvSpPr txBox="1">
            <a:spLocks noChangeArrowheads="1"/>
          </p:cNvSpPr>
          <p:nvPr/>
        </p:nvSpPr>
        <p:spPr bwMode="auto">
          <a:xfrm>
            <a:off x="1479550" y="5067300"/>
            <a:ext cx="9175750" cy="1570038"/>
          </a:xfrm>
          <a:prstGeom prst="rect">
            <a:avLst/>
          </a:prstGeom>
          <a:solidFill>
            <a:schemeClr val="accent6">
              <a:lumMod val="20000"/>
              <a:lumOff val="80000"/>
            </a:schemeClr>
          </a:solidFill>
          <a:ln w="9525">
            <a:solidFill>
              <a:schemeClr val="accent6">
                <a:lumMod val="60000"/>
                <a:lumOff val="40000"/>
              </a:schemeClr>
            </a:solidFill>
            <a:miter lim="800000"/>
            <a:headEnd/>
            <a:tailEnd/>
          </a:ln>
        </p:spPr>
        <p:txBody>
          <a:bodyPr lIns="91432" tIns="45716" rIns="91432" bIns="45716">
            <a:spAutoFit/>
          </a:bodyPr>
          <a:lstStyle>
            <a:defPPr>
              <a:defRPr lang="en-US"/>
            </a:defPPr>
            <a:lvl1pPr marL="342900" indent="-342900">
              <a:buAutoNum type="arabicPeriod"/>
              <a:defRPr sz="1400">
                <a:latin typeface="Times New Roman" panose="02020603050405020304" pitchFamily="18" charset="0"/>
                <a:ea typeface="新細明體" pitchFamily="18" charset="-120"/>
                <a:cs typeface="Times New Roman" pitchFamily="18"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pPr marL="0" indent="0" algn="ctr">
              <a:buFontTx/>
              <a:buNone/>
              <a:defRPr/>
            </a:pPr>
            <a:r>
              <a:rPr lang="en-US" sz="1600" b="1" dirty="0"/>
              <a:t>Challenges for DED NASA HR-1 development</a:t>
            </a:r>
            <a:r>
              <a:rPr lang="en-US" sz="1600" b="1" dirty="0">
                <a:solidFill>
                  <a:srgbClr val="002060"/>
                </a:solidFill>
              </a:rPr>
              <a:t>: Chemical and microstructural </a:t>
            </a:r>
            <a:r>
              <a:rPr lang="en-US" sz="1600" b="1" dirty="0" err="1">
                <a:solidFill>
                  <a:srgbClr val="002060"/>
                </a:solidFill>
              </a:rPr>
              <a:t>inhomogeneities</a:t>
            </a:r>
            <a:r>
              <a:rPr lang="en-US" sz="1600" b="1" dirty="0">
                <a:solidFill>
                  <a:srgbClr val="002060"/>
                </a:solidFill>
              </a:rPr>
              <a:t>  </a:t>
            </a:r>
          </a:p>
          <a:p>
            <a:pPr>
              <a:defRPr/>
            </a:pPr>
            <a:r>
              <a:rPr lang="en-US" altLang="ja-JP" sz="1600" dirty="0">
                <a:ea typeface="ヒラギノ角ゴ Pro W3" charset="-128"/>
                <a:sym typeface="Symbol" panose="05050102010706020507" pitchFamily="18" charset="2"/>
              </a:rPr>
              <a:t>The as-deposited alloys exhibit varying degree of chemical segregation and microstructural gradient.  </a:t>
            </a:r>
          </a:p>
          <a:p>
            <a:pPr>
              <a:defRPr/>
            </a:pPr>
            <a:r>
              <a:rPr lang="en-US" altLang="ja-JP" sz="1600" dirty="0">
                <a:ea typeface="ヒラギノ角ゴ Pro W3" charset="-128"/>
                <a:sym typeface="Symbol" panose="05050102010706020507" pitchFamily="18" charset="2"/>
              </a:rPr>
              <a:t>Wrought alloys can be optimized by hot/cold rolling (or forging) and heat treatments, to remove chemical segregation and microstructural inhomogeneity</a:t>
            </a:r>
          </a:p>
          <a:p>
            <a:pPr>
              <a:defRPr/>
            </a:pPr>
            <a:r>
              <a:rPr lang="en-US" altLang="ja-JP" sz="1600" dirty="0">
                <a:ea typeface="ヒラギノ角ゴ Pro W3" charset="-128"/>
                <a:sym typeface="Symbol" panose="05050102010706020507" pitchFamily="18" charset="2"/>
              </a:rPr>
              <a:t>But the microstructure of AM-materials can only be optimized by heat treatment</a:t>
            </a:r>
          </a:p>
          <a:p>
            <a:pPr>
              <a:defRPr/>
            </a:pPr>
            <a:r>
              <a:rPr lang="en-US" altLang="ja-JP" sz="1600" dirty="0">
                <a:ea typeface="ヒラギノ角ゴ Pro W3" charset="-128"/>
                <a:sym typeface="Symbol" panose="05050102010706020507" pitchFamily="18" charset="2"/>
              </a:rPr>
              <a:t>Therefore, development of appropriate heat treatment is critical to the success of AM alloy development. </a:t>
            </a:r>
            <a:endParaRPr lang="en-US" altLang="ja-JP" sz="1600" dirty="0">
              <a:solidFill>
                <a:srgbClr val="C00000"/>
              </a:solidFill>
              <a:ea typeface="ヒラギノ角ゴ Pro W3" charset="-128"/>
            </a:endParaRPr>
          </a:p>
        </p:txBody>
      </p:sp>
      <p:sp>
        <p:nvSpPr>
          <p:cNvPr id="3" name="Slide Number Placeholder 2"/>
          <p:cNvSpPr>
            <a:spLocks noGrp="1"/>
          </p:cNvSpPr>
          <p:nvPr>
            <p:ph type="sldNum" sz="quarter" idx="12"/>
          </p:nvPr>
        </p:nvSpPr>
        <p:spPr/>
        <p:txBody>
          <a:bodyPr/>
          <a:lstStyle/>
          <a:p>
            <a:pPr>
              <a:defRPr/>
            </a:pPr>
            <a:fld id="{B7C0CFCD-A333-4272-8DE0-4EE45087002C}" type="slidenum">
              <a:rPr lang="en-US" smtClean="0"/>
              <a:pPr>
                <a:defRPr/>
              </a:pPr>
              <a:t>5</a:t>
            </a:fld>
            <a:endParaRPr lang="en-US"/>
          </a:p>
        </p:txBody>
      </p:sp>
    </p:spTree>
    <p:extLst>
      <p:ext uri="{BB962C8B-B14F-4D97-AF65-F5344CB8AC3E}">
        <p14:creationId xmlns:p14="http://schemas.microsoft.com/office/powerpoint/2010/main" val="4254660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EA753-A647-4C6F-8E42-C3BFA1439BAF}"/>
              </a:ext>
            </a:extLst>
          </p:cNvPr>
          <p:cNvSpPr>
            <a:spLocks noGrp="1"/>
          </p:cNvSpPr>
          <p:nvPr>
            <p:ph type="title"/>
          </p:nvPr>
        </p:nvSpPr>
        <p:spPr/>
        <p:txBody>
          <a:bodyPr>
            <a:normAutofit/>
          </a:bodyPr>
          <a:lstStyle/>
          <a:p>
            <a:r>
              <a:rPr lang="en-US" sz="3200" dirty="0"/>
              <a:t>Microstructure Evolution</a:t>
            </a:r>
          </a:p>
        </p:txBody>
      </p:sp>
      <p:sp>
        <p:nvSpPr>
          <p:cNvPr id="3" name="Content Placeholder 2">
            <a:extLst>
              <a:ext uri="{FF2B5EF4-FFF2-40B4-BE49-F238E27FC236}">
                <a16:creationId xmlns:a16="http://schemas.microsoft.com/office/drawing/2014/main" id="{1DAC55BF-A6D8-442B-9C28-073999094CD7}"/>
              </a:ext>
            </a:extLst>
          </p:cNvPr>
          <p:cNvSpPr>
            <a:spLocks noGrp="1"/>
          </p:cNvSpPr>
          <p:nvPr>
            <p:ph idx="1"/>
          </p:nvPr>
        </p:nvSpPr>
        <p:spPr>
          <a:xfrm>
            <a:off x="251670" y="4706740"/>
            <a:ext cx="11752976" cy="2086814"/>
          </a:xfrm>
          <a:solidFill>
            <a:schemeClr val="accent6">
              <a:lumMod val="20000"/>
              <a:lumOff val="80000"/>
            </a:schemeClr>
          </a:solidFill>
          <a:ln>
            <a:solidFill>
              <a:schemeClr val="accent6">
                <a:lumMod val="60000"/>
                <a:lumOff val="40000"/>
              </a:schemeClr>
            </a:solidFill>
          </a:ln>
        </p:spPr>
        <p:txBody>
          <a:bodyPr>
            <a:normAutofit/>
          </a:bodyPr>
          <a:lstStyle/>
          <a:p>
            <a:r>
              <a:rPr lang="en-US" sz="2000" dirty="0"/>
              <a:t>Different laser powers were examined in the as-built condition.  Single-pass walls at the 350W laser power was examined for comparison to thin wall applications. 2620W parameter examined for faster deposition for large bulk parts</a:t>
            </a:r>
          </a:p>
          <a:p>
            <a:r>
              <a:rPr lang="en-US" sz="2000" dirty="0"/>
              <a:t>With increasing laser power, as-built grain size, gas porosity, pore size all tend to increase</a:t>
            </a:r>
          </a:p>
          <a:p>
            <a:r>
              <a:rPr lang="en-US" sz="2000" dirty="0"/>
              <a:t>2620W exhibits very large pores, particularly near the top, and some micro-cracks have been observed near the top layer.  Pore sizes were much smaller and no micro-cracking was observed in lower laser powers</a:t>
            </a:r>
            <a:endParaRPr lang="en-US" dirty="0"/>
          </a:p>
        </p:txBody>
      </p:sp>
      <p:sp>
        <p:nvSpPr>
          <p:cNvPr id="6" name="Slide Number Placeholder 5">
            <a:extLst>
              <a:ext uri="{FF2B5EF4-FFF2-40B4-BE49-F238E27FC236}">
                <a16:creationId xmlns:a16="http://schemas.microsoft.com/office/drawing/2014/main" id="{5FD524F6-967D-467D-B525-802B259A2005}"/>
              </a:ext>
            </a:extLst>
          </p:cNvPr>
          <p:cNvSpPr>
            <a:spLocks noGrp="1"/>
          </p:cNvSpPr>
          <p:nvPr>
            <p:ph type="sldNum" sz="quarter" idx="12"/>
          </p:nvPr>
        </p:nvSpPr>
        <p:spPr/>
        <p:txBody>
          <a:bodyPr/>
          <a:lstStyle/>
          <a:p>
            <a:fld id="{0355EAB0-4691-4A7A-99ED-A880C97C2601}" type="slidenum">
              <a:rPr lang="en-US" smtClean="0"/>
              <a:t>6</a:t>
            </a:fld>
            <a:endParaRPr lang="en-US"/>
          </a:p>
        </p:txBody>
      </p:sp>
      <p:pic>
        <p:nvPicPr>
          <p:cNvPr id="5" name="Picture 4">
            <a:extLst>
              <a:ext uri="{FF2B5EF4-FFF2-40B4-BE49-F238E27FC236}">
                <a16:creationId xmlns:a16="http://schemas.microsoft.com/office/drawing/2014/main" id="{BF77BE3E-B869-41E6-B6E3-1354017A11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14" y="1504978"/>
            <a:ext cx="3429616" cy="2838771"/>
          </a:xfrm>
          <a:prstGeom prst="rect">
            <a:avLst/>
          </a:prstGeom>
        </p:spPr>
      </p:pic>
      <p:pic>
        <p:nvPicPr>
          <p:cNvPr id="8" name="Picture 7">
            <a:extLst>
              <a:ext uri="{FF2B5EF4-FFF2-40B4-BE49-F238E27FC236}">
                <a16:creationId xmlns:a16="http://schemas.microsoft.com/office/drawing/2014/main" id="{0EA5C899-B8D5-4CB8-AEB7-C41E731F1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1777" y="1504978"/>
            <a:ext cx="3416034" cy="2838772"/>
          </a:xfrm>
          <a:prstGeom prst="rect">
            <a:avLst/>
          </a:prstGeom>
        </p:spPr>
      </p:pic>
      <p:pic>
        <p:nvPicPr>
          <p:cNvPr id="10" name="Picture 9">
            <a:extLst>
              <a:ext uri="{FF2B5EF4-FFF2-40B4-BE49-F238E27FC236}">
                <a16:creationId xmlns:a16="http://schemas.microsoft.com/office/drawing/2014/main" id="{FA969192-ECE5-4998-A3F8-654355A6914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108558" y="1280717"/>
            <a:ext cx="5002028" cy="3277467"/>
          </a:xfrm>
          <a:prstGeom prst="rect">
            <a:avLst/>
          </a:prstGeom>
        </p:spPr>
      </p:pic>
      <p:sp>
        <p:nvSpPr>
          <p:cNvPr id="11" name="TextBox 10">
            <a:extLst>
              <a:ext uri="{FF2B5EF4-FFF2-40B4-BE49-F238E27FC236}">
                <a16:creationId xmlns:a16="http://schemas.microsoft.com/office/drawing/2014/main" id="{E11C7194-D378-4A88-8D6D-D673173CFA58}"/>
              </a:ext>
            </a:extLst>
          </p:cNvPr>
          <p:cNvSpPr txBox="1"/>
          <p:nvPr/>
        </p:nvSpPr>
        <p:spPr>
          <a:xfrm>
            <a:off x="81414" y="1504978"/>
            <a:ext cx="774472" cy="369332"/>
          </a:xfrm>
          <a:prstGeom prst="rect">
            <a:avLst/>
          </a:prstGeom>
          <a:solidFill>
            <a:schemeClr val="bg1"/>
          </a:solidFill>
          <a:ln>
            <a:solidFill>
              <a:schemeClr val="tx1"/>
            </a:solidFill>
          </a:ln>
        </p:spPr>
        <p:txBody>
          <a:bodyPr wrap="square" rtlCol="0">
            <a:spAutoFit/>
          </a:bodyPr>
          <a:lstStyle/>
          <a:p>
            <a:pPr algn="ctr"/>
            <a:r>
              <a:rPr lang="en-US" dirty="0"/>
              <a:t>350W</a:t>
            </a:r>
          </a:p>
        </p:txBody>
      </p:sp>
      <p:sp>
        <p:nvSpPr>
          <p:cNvPr id="12" name="TextBox 11">
            <a:extLst>
              <a:ext uri="{FF2B5EF4-FFF2-40B4-BE49-F238E27FC236}">
                <a16:creationId xmlns:a16="http://schemas.microsoft.com/office/drawing/2014/main" id="{45D90EBF-4937-42F9-A8CB-5BBC1A2A3444}"/>
              </a:ext>
            </a:extLst>
          </p:cNvPr>
          <p:cNvSpPr txBox="1"/>
          <p:nvPr/>
        </p:nvSpPr>
        <p:spPr>
          <a:xfrm>
            <a:off x="3601777" y="1504978"/>
            <a:ext cx="868631" cy="369332"/>
          </a:xfrm>
          <a:prstGeom prst="rect">
            <a:avLst/>
          </a:prstGeom>
          <a:solidFill>
            <a:schemeClr val="bg1"/>
          </a:solidFill>
          <a:ln>
            <a:solidFill>
              <a:schemeClr val="tx1"/>
            </a:solidFill>
          </a:ln>
        </p:spPr>
        <p:txBody>
          <a:bodyPr wrap="square" rtlCol="0">
            <a:spAutoFit/>
          </a:bodyPr>
          <a:lstStyle/>
          <a:p>
            <a:pPr algn="ctr"/>
            <a:r>
              <a:rPr lang="en-US" dirty="0"/>
              <a:t>1070W</a:t>
            </a:r>
          </a:p>
        </p:txBody>
      </p:sp>
      <p:sp>
        <p:nvSpPr>
          <p:cNvPr id="13" name="TextBox 12">
            <a:extLst>
              <a:ext uri="{FF2B5EF4-FFF2-40B4-BE49-F238E27FC236}">
                <a16:creationId xmlns:a16="http://schemas.microsoft.com/office/drawing/2014/main" id="{380DD3CC-6327-4B22-A10F-2BDF35641328}"/>
              </a:ext>
            </a:extLst>
          </p:cNvPr>
          <p:cNvSpPr txBox="1"/>
          <p:nvPr/>
        </p:nvSpPr>
        <p:spPr>
          <a:xfrm>
            <a:off x="7108558" y="1280717"/>
            <a:ext cx="868631" cy="369332"/>
          </a:xfrm>
          <a:prstGeom prst="rect">
            <a:avLst/>
          </a:prstGeom>
          <a:solidFill>
            <a:schemeClr val="bg1"/>
          </a:solidFill>
          <a:ln>
            <a:solidFill>
              <a:schemeClr val="tx1"/>
            </a:solidFill>
          </a:ln>
        </p:spPr>
        <p:txBody>
          <a:bodyPr wrap="square" rtlCol="0">
            <a:spAutoFit/>
          </a:bodyPr>
          <a:lstStyle/>
          <a:p>
            <a:pPr algn="ctr"/>
            <a:r>
              <a:rPr lang="en-US" dirty="0"/>
              <a:t>2620W</a:t>
            </a:r>
          </a:p>
        </p:txBody>
      </p:sp>
    </p:spTree>
    <p:extLst>
      <p:ext uri="{BB962C8B-B14F-4D97-AF65-F5344CB8AC3E}">
        <p14:creationId xmlns:p14="http://schemas.microsoft.com/office/powerpoint/2010/main" val="4023355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3665" y="183778"/>
            <a:ext cx="9244669" cy="856730"/>
          </a:xfrm>
        </p:spPr>
        <p:txBody>
          <a:bodyPr>
            <a:noAutofit/>
          </a:bodyPr>
          <a:lstStyle/>
          <a:p>
            <a:r>
              <a:rPr lang="en-US" sz="3200" dirty="0"/>
              <a:t>Final Revision Stress Relief Microstructure</a:t>
            </a:r>
          </a:p>
        </p:txBody>
      </p:sp>
      <p:sp>
        <p:nvSpPr>
          <p:cNvPr id="3" name="Content Placeholder 2"/>
          <p:cNvSpPr>
            <a:spLocks noGrp="1"/>
          </p:cNvSpPr>
          <p:nvPr>
            <p:ph idx="1"/>
          </p:nvPr>
        </p:nvSpPr>
        <p:spPr>
          <a:xfrm>
            <a:off x="8401513" y="1404865"/>
            <a:ext cx="3664695" cy="4140258"/>
          </a:xfrm>
          <a:solidFill>
            <a:schemeClr val="accent6">
              <a:lumMod val="20000"/>
              <a:lumOff val="80000"/>
            </a:schemeClr>
          </a:solidFill>
          <a:ln>
            <a:solidFill>
              <a:schemeClr val="accent6">
                <a:lumMod val="40000"/>
                <a:lumOff val="60000"/>
              </a:schemeClr>
            </a:solidFill>
          </a:ln>
        </p:spPr>
        <p:txBody>
          <a:bodyPr>
            <a:normAutofit lnSpcReduction="10000"/>
          </a:bodyPr>
          <a:lstStyle/>
          <a:p>
            <a:pPr marL="342900" indent="-342900">
              <a:buFont typeface="+mj-lt"/>
              <a:buAutoNum type="arabicPeriod"/>
            </a:pPr>
            <a:r>
              <a:rPr lang="en-US" sz="1600" dirty="0"/>
              <a:t>Three stress relief cycles were examined:</a:t>
            </a:r>
          </a:p>
          <a:p>
            <a:pPr lvl="1"/>
            <a:r>
              <a:rPr lang="en-US" sz="1200" dirty="0"/>
              <a:t>1800°F/1.5h</a:t>
            </a:r>
          </a:p>
          <a:p>
            <a:pPr lvl="1"/>
            <a:r>
              <a:rPr lang="en-US" sz="1200" dirty="0"/>
              <a:t>1950°F/1.5h</a:t>
            </a:r>
          </a:p>
          <a:p>
            <a:pPr lvl="1"/>
            <a:r>
              <a:rPr lang="en-US" sz="1200" dirty="0"/>
              <a:t>1950°F/3h</a:t>
            </a:r>
          </a:p>
          <a:p>
            <a:pPr marL="342900" indent="-342900">
              <a:buFont typeface="+mj-lt"/>
              <a:buAutoNum type="arabicPeriod"/>
            </a:pPr>
            <a:r>
              <a:rPr lang="en-US" sz="1600" dirty="0"/>
              <a:t>While the 1800°F stress relief showed some recrystallization in the 350W and 1070W, both 1950°F stress relief cycles exhibited significant recrystallization in all parameters that were examined</a:t>
            </a:r>
          </a:p>
          <a:p>
            <a:pPr lvl="1"/>
            <a:r>
              <a:rPr lang="en-US" sz="1200" dirty="0"/>
              <a:t>This behavior is tied to adjustments in composition from initial to final revision</a:t>
            </a:r>
          </a:p>
          <a:p>
            <a:pPr marL="342900" indent="-342900">
              <a:buFont typeface="+mj-lt"/>
              <a:buAutoNum type="arabicPeriod"/>
            </a:pPr>
            <a:r>
              <a:rPr lang="en-US" sz="1600" dirty="0"/>
              <a:t>Few high aspect ratio grains were observed in the 1950°F cycles</a:t>
            </a:r>
          </a:p>
          <a:p>
            <a:pPr marL="342900" indent="-342900">
              <a:buFont typeface="+mj-lt"/>
              <a:buAutoNum type="arabicPeriod"/>
            </a:pPr>
            <a:r>
              <a:rPr lang="en-US" sz="1600" dirty="0"/>
              <a:t>No appreciable grain growth was observed with the longer stress relief cycle</a:t>
            </a:r>
            <a:endParaRPr lang="en-US" sz="2400" dirty="0"/>
          </a:p>
        </p:txBody>
      </p:sp>
      <p:sp>
        <p:nvSpPr>
          <p:cNvPr id="4" name="Slide Number Placeholder 3"/>
          <p:cNvSpPr>
            <a:spLocks noGrp="1"/>
          </p:cNvSpPr>
          <p:nvPr>
            <p:ph type="sldNum" sz="quarter" idx="12"/>
          </p:nvPr>
        </p:nvSpPr>
        <p:spPr/>
        <p:txBody>
          <a:bodyPr/>
          <a:lstStyle/>
          <a:p>
            <a:fld id="{55597377-B4C5-4EB3-8B7C-572635EA530F}" type="slidenum">
              <a:rPr lang="en-US" smtClean="0"/>
              <a:t>7</a:t>
            </a:fld>
            <a:endParaRPr lang="en-US"/>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214745" y="4871258"/>
            <a:ext cx="3894731" cy="1950482"/>
          </a:xfrm>
          <a:prstGeom prst="rect">
            <a:avLst/>
          </a:prstGeom>
        </p:spPr>
      </p:pic>
      <p:pic>
        <p:nvPicPr>
          <p:cNvPr id="7" name="Picture 6"/>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a:off x="214743" y="2906545"/>
            <a:ext cx="3894731" cy="1952035"/>
          </a:xfrm>
          <a:prstGeom prst="rect">
            <a:avLst/>
          </a:prstGeom>
        </p:spPr>
      </p:pic>
      <p:pic>
        <p:nvPicPr>
          <p:cNvPr id="8" name="Picture 7"/>
          <p:cNvPicPr>
            <a:picLocks noChangeAspect="1"/>
          </p:cNvPicPr>
          <p:nvPr/>
        </p:nvPicPr>
        <p:blipFill>
          <a:blip r:embed="rId6" cstate="print">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a:ext>
            </a:extLst>
          </a:blip>
          <a:stretch>
            <a:fillRect/>
          </a:stretch>
        </p:blipFill>
        <p:spPr>
          <a:xfrm>
            <a:off x="214743" y="961042"/>
            <a:ext cx="3894731" cy="1931787"/>
          </a:xfrm>
          <a:prstGeom prst="rect">
            <a:avLst/>
          </a:prstGeom>
        </p:spPr>
      </p:pic>
      <p:pic>
        <p:nvPicPr>
          <p:cNvPr id="9" name="Picture 8"/>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4375479" y="961041"/>
            <a:ext cx="3854374" cy="1931787"/>
          </a:xfrm>
          <a:prstGeom prst="rect">
            <a:avLst/>
          </a:prstGeom>
        </p:spPr>
      </p:pic>
      <p:pic>
        <p:nvPicPr>
          <p:cNvPr id="10" name="Picture 9"/>
          <p:cNvPicPr>
            <a:picLocks noChangeAspect="1"/>
          </p:cNvPicPr>
          <p:nvPr/>
        </p:nvPicPr>
        <p:blipFill rotWithShape="1">
          <a:blip r:embed="rId10" cstate="print">
            <a:extLst>
              <a:ext uri="{BEBA8EAE-BF5A-486C-A8C5-ECC9F3942E4B}">
                <a14:imgProps xmlns:a14="http://schemas.microsoft.com/office/drawing/2010/main">
                  <a14:imgLayer r:embed="rId11">
                    <a14:imgEffect>
                      <a14:brightnessContrast contrast="20000"/>
                    </a14:imgEffect>
                  </a14:imgLayer>
                </a14:imgProps>
              </a:ext>
              <a:ext uri="{28A0092B-C50C-407E-A947-70E740481C1C}">
                <a14:useLocalDpi xmlns:a14="http://schemas.microsoft.com/office/drawing/2010/main"/>
              </a:ext>
            </a:extLst>
          </a:blip>
          <a:srcRect l="857"/>
          <a:stretch/>
        </p:blipFill>
        <p:spPr>
          <a:xfrm>
            <a:off x="4380807" y="4871257"/>
            <a:ext cx="3849046" cy="1950482"/>
          </a:xfrm>
          <a:prstGeom prst="rect">
            <a:avLst/>
          </a:prstGeom>
        </p:spPr>
      </p:pic>
      <p:pic>
        <p:nvPicPr>
          <p:cNvPr id="11" name="Picture 10"/>
          <p:cNvPicPr>
            <a:picLocks noChangeAspect="1"/>
          </p:cNvPicPr>
          <p:nvPr/>
        </p:nvPicPr>
        <p:blipFill rotWithShape="1">
          <a:blip r:embed="rId12" cstate="print">
            <a:extLst>
              <a:ext uri="{BEBA8EAE-BF5A-486C-A8C5-ECC9F3942E4B}">
                <a14:imgProps xmlns:a14="http://schemas.microsoft.com/office/drawing/2010/main">
                  <a14:imgLayer r:embed="rId13">
                    <a14:imgEffect>
                      <a14:brightnessContrast contrast="40000"/>
                    </a14:imgEffect>
                  </a14:imgLayer>
                </a14:imgProps>
              </a:ext>
              <a:ext uri="{28A0092B-C50C-407E-A947-70E740481C1C}">
                <a14:useLocalDpi xmlns:a14="http://schemas.microsoft.com/office/drawing/2010/main"/>
              </a:ext>
            </a:extLst>
          </a:blip>
          <a:srcRect/>
          <a:stretch/>
        </p:blipFill>
        <p:spPr>
          <a:xfrm>
            <a:off x="4372495" y="2906545"/>
            <a:ext cx="3860518" cy="1952035"/>
          </a:xfrm>
          <a:prstGeom prst="rect">
            <a:avLst/>
          </a:prstGeom>
        </p:spPr>
      </p:pic>
      <p:sp>
        <p:nvSpPr>
          <p:cNvPr id="12" name="TextBox 11"/>
          <p:cNvSpPr txBox="1"/>
          <p:nvPr/>
        </p:nvSpPr>
        <p:spPr>
          <a:xfrm>
            <a:off x="3337150" y="960174"/>
            <a:ext cx="774472" cy="369332"/>
          </a:xfrm>
          <a:prstGeom prst="rect">
            <a:avLst/>
          </a:prstGeom>
          <a:solidFill>
            <a:schemeClr val="bg1"/>
          </a:solidFill>
          <a:ln>
            <a:solidFill>
              <a:schemeClr val="tx1"/>
            </a:solidFill>
          </a:ln>
        </p:spPr>
        <p:txBody>
          <a:bodyPr wrap="square" rtlCol="0">
            <a:spAutoFit/>
          </a:bodyPr>
          <a:lstStyle/>
          <a:p>
            <a:pPr algn="ctr"/>
            <a:r>
              <a:rPr lang="en-US" dirty="0"/>
              <a:t>350W</a:t>
            </a:r>
          </a:p>
        </p:txBody>
      </p:sp>
      <p:sp>
        <p:nvSpPr>
          <p:cNvPr id="13" name="TextBox 12"/>
          <p:cNvSpPr txBox="1"/>
          <p:nvPr/>
        </p:nvSpPr>
        <p:spPr>
          <a:xfrm>
            <a:off x="4380807" y="961041"/>
            <a:ext cx="868631" cy="369332"/>
          </a:xfrm>
          <a:prstGeom prst="rect">
            <a:avLst/>
          </a:prstGeom>
          <a:solidFill>
            <a:schemeClr val="bg1"/>
          </a:solidFill>
          <a:ln>
            <a:solidFill>
              <a:schemeClr val="tx1"/>
            </a:solidFill>
          </a:ln>
        </p:spPr>
        <p:txBody>
          <a:bodyPr wrap="square" rtlCol="0">
            <a:spAutoFit/>
          </a:bodyPr>
          <a:lstStyle/>
          <a:p>
            <a:pPr algn="ctr"/>
            <a:r>
              <a:rPr lang="en-US" dirty="0"/>
              <a:t>1070W</a:t>
            </a:r>
          </a:p>
        </p:txBody>
      </p:sp>
      <p:sp>
        <p:nvSpPr>
          <p:cNvPr id="14" name="TextBox 13"/>
          <p:cNvSpPr txBox="1"/>
          <p:nvPr/>
        </p:nvSpPr>
        <p:spPr>
          <a:xfrm>
            <a:off x="0" y="1040508"/>
            <a:ext cx="1338349" cy="369332"/>
          </a:xfrm>
          <a:prstGeom prst="rect">
            <a:avLst/>
          </a:prstGeom>
          <a:solidFill>
            <a:schemeClr val="bg1"/>
          </a:solidFill>
          <a:ln>
            <a:solidFill>
              <a:schemeClr val="tx1"/>
            </a:solidFill>
          </a:ln>
        </p:spPr>
        <p:txBody>
          <a:bodyPr wrap="square" rtlCol="0">
            <a:spAutoFit/>
          </a:bodyPr>
          <a:lstStyle/>
          <a:p>
            <a:r>
              <a:rPr lang="en-US" dirty="0"/>
              <a:t>1800°F 1.5h</a:t>
            </a:r>
          </a:p>
        </p:txBody>
      </p:sp>
      <p:sp>
        <p:nvSpPr>
          <p:cNvPr id="15" name="TextBox 14"/>
          <p:cNvSpPr txBox="1"/>
          <p:nvPr/>
        </p:nvSpPr>
        <p:spPr>
          <a:xfrm>
            <a:off x="0" y="2972295"/>
            <a:ext cx="1338349" cy="369332"/>
          </a:xfrm>
          <a:prstGeom prst="rect">
            <a:avLst/>
          </a:prstGeom>
          <a:solidFill>
            <a:schemeClr val="bg1"/>
          </a:solidFill>
          <a:ln>
            <a:solidFill>
              <a:schemeClr val="tx1"/>
            </a:solidFill>
          </a:ln>
        </p:spPr>
        <p:txBody>
          <a:bodyPr wrap="square" rtlCol="0">
            <a:spAutoFit/>
          </a:bodyPr>
          <a:lstStyle/>
          <a:p>
            <a:r>
              <a:rPr lang="en-US" dirty="0"/>
              <a:t>1950°F 1.5h</a:t>
            </a:r>
          </a:p>
        </p:txBody>
      </p:sp>
      <p:sp>
        <p:nvSpPr>
          <p:cNvPr id="16" name="TextBox 15"/>
          <p:cNvSpPr txBox="1"/>
          <p:nvPr/>
        </p:nvSpPr>
        <p:spPr>
          <a:xfrm>
            <a:off x="0" y="4924373"/>
            <a:ext cx="1230283" cy="369332"/>
          </a:xfrm>
          <a:prstGeom prst="rect">
            <a:avLst/>
          </a:prstGeom>
          <a:solidFill>
            <a:schemeClr val="bg1"/>
          </a:solidFill>
          <a:ln>
            <a:solidFill>
              <a:schemeClr val="tx1"/>
            </a:solidFill>
          </a:ln>
        </p:spPr>
        <p:txBody>
          <a:bodyPr wrap="square" rtlCol="0">
            <a:spAutoFit/>
          </a:bodyPr>
          <a:lstStyle/>
          <a:p>
            <a:r>
              <a:rPr lang="en-US" dirty="0"/>
              <a:t>1950°F 3h</a:t>
            </a:r>
          </a:p>
        </p:txBody>
      </p:sp>
    </p:spTree>
    <p:extLst>
      <p:ext uri="{BB962C8B-B14F-4D97-AF65-F5344CB8AC3E}">
        <p14:creationId xmlns:p14="http://schemas.microsoft.com/office/powerpoint/2010/main" val="233790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tretch>
            <a:fillRect/>
          </a:stretch>
        </p:blipFill>
        <p:spPr>
          <a:xfrm>
            <a:off x="414974" y="4997982"/>
            <a:ext cx="3549513" cy="1749523"/>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14974" y="3118001"/>
            <a:ext cx="3549513" cy="1791821"/>
          </a:xfrm>
          <a:prstGeom prst="rect">
            <a:avLst/>
          </a:prstGeom>
        </p:spPr>
      </p:pic>
      <p:pic>
        <p:nvPicPr>
          <p:cNvPr id="12" name="Picture 11"/>
          <p:cNvPicPr>
            <a:picLocks noChangeAspect="1"/>
          </p:cNvPicPr>
          <p:nvPr/>
        </p:nvPicPr>
        <p:blipFill>
          <a:blip r:embed="rId5" cstate="print">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385854" y="1274646"/>
            <a:ext cx="3578633" cy="1789317"/>
          </a:xfrm>
          <a:prstGeom prst="rect">
            <a:avLst/>
          </a:prstGeom>
        </p:spPr>
      </p:pic>
      <p:pic>
        <p:nvPicPr>
          <p:cNvPr id="10" name="Picture 9"/>
          <p:cNvPicPr>
            <a:picLocks noChangeAspect="1"/>
          </p:cNvPicPr>
          <p:nvPr/>
        </p:nvPicPr>
        <p:blipFill>
          <a:blip r:embed="rId7" cstate="print">
            <a:extLst>
              <a:ext uri="{BEBA8EAE-BF5A-486C-A8C5-ECC9F3942E4B}">
                <a14:imgProps xmlns:a14="http://schemas.microsoft.com/office/drawing/2010/main">
                  <a14:imgLayer r:embed="rId8">
                    <a14:imgEffect>
                      <a14:brightnessContrast contrast="20000"/>
                    </a14:imgEffect>
                  </a14:imgLayer>
                </a14:imgProps>
              </a:ext>
              <a:ext uri="{28A0092B-C50C-407E-A947-70E740481C1C}">
                <a14:useLocalDpi xmlns:a14="http://schemas.microsoft.com/office/drawing/2010/main"/>
              </a:ext>
            </a:extLst>
          </a:blip>
          <a:stretch>
            <a:fillRect/>
          </a:stretch>
        </p:blipFill>
        <p:spPr>
          <a:xfrm>
            <a:off x="4213167" y="1273464"/>
            <a:ext cx="3558044" cy="1790499"/>
          </a:xfrm>
          <a:prstGeom prst="rect">
            <a:avLst/>
          </a:prstGeom>
        </p:spPr>
      </p:pic>
      <p:pic>
        <p:nvPicPr>
          <p:cNvPr id="9" name="Picture 8"/>
          <p:cNvPicPr>
            <a:picLocks noChangeAspect="1"/>
          </p:cNvPicPr>
          <p:nvPr/>
        </p:nvPicPr>
        <p:blipFill>
          <a:blip r:embed="rId9" cstate="print">
            <a:extLst>
              <a:ext uri="{BEBA8EAE-BF5A-486C-A8C5-ECC9F3942E4B}">
                <a14:imgProps xmlns:a14="http://schemas.microsoft.com/office/drawing/2010/main">
                  <a14:imgLayer r:embed="rId10">
                    <a14:imgEffect>
                      <a14:brightnessContrast contrast="20000"/>
                    </a14:imgEffect>
                  </a14:imgLayer>
                </a14:imgProps>
              </a:ext>
              <a:ext uri="{28A0092B-C50C-407E-A947-70E740481C1C}">
                <a14:useLocalDpi xmlns:a14="http://schemas.microsoft.com/office/drawing/2010/main"/>
              </a:ext>
            </a:extLst>
          </a:blip>
          <a:stretch>
            <a:fillRect/>
          </a:stretch>
        </p:blipFill>
        <p:spPr>
          <a:xfrm>
            <a:off x="4213165" y="3118001"/>
            <a:ext cx="3558046" cy="1791821"/>
          </a:xfrm>
          <a:prstGeom prst="rect">
            <a:avLst/>
          </a:prstGeom>
        </p:spPr>
      </p:pic>
      <p:pic>
        <p:nvPicPr>
          <p:cNvPr id="8" name="Picture 7"/>
          <p:cNvPicPr>
            <a:picLocks noChangeAspect="1"/>
          </p:cNvPicPr>
          <p:nvPr/>
        </p:nvPicPr>
        <p:blipFill>
          <a:blip r:embed="rId11" cstate="print">
            <a:extLst>
              <a:ext uri="{BEBA8EAE-BF5A-486C-A8C5-ECC9F3942E4B}">
                <a14:imgProps xmlns:a14="http://schemas.microsoft.com/office/drawing/2010/main">
                  <a14:imgLayer r:embed="rId12">
                    <a14:imgEffect>
                      <a14:brightnessContrast contrast="20000"/>
                    </a14:imgEffect>
                  </a14:imgLayer>
                </a14:imgProps>
              </a:ext>
              <a:ext uri="{28A0092B-C50C-407E-A947-70E740481C1C}">
                <a14:useLocalDpi xmlns:a14="http://schemas.microsoft.com/office/drawing/2010/main"/>
              </a:ext>
            </a:extLst>
          </a:blip>
          <a:stretch>
            <a:fillRect/>
          </a:stretch>
        </p:blipFill>
        <p:spPr>
          <a:xfrm>
            <a:off x="4213165" y="4997982"/>
            <a:ext cx="3549513" cy="1781164"/>
          </a:xfrm>
          <a:prstGeom prst="rect">
            <a:avLst/>
          </a:prstGeom>
        </p:spPr>
      </p:pic>
      <p:sp>
        <p:nvSpPr>
          <p:cNvPr id="2" name="Title 1"/>
          <p:cNvSpPr>
            <a:spLocks noGrp="1"/>
          </p:cNvSpPr>
          <p:nvPr>
            <p:ph type="title"/>
          </p:nvPr>
        </p:nvSpPr>
        <p:spPr>
          <a:xfrm>
            <a:off x="1473665" y="293879"/>
            <a:ext cx="9244669" cy="644487"/>
          </a:xfrm>
        </p:spPr>
        <p:txBody>
          <a:bodyPr>
            <a:noAutofit/>
          </a:bodyPr>
          <a:lstStyle/>
          <a:p>
            <a:r>
              <a:rPr lang="en-US" sz="3200" dirty="0"/>
              <a:t>DED NASA HR-1 R3 Homogenized Microstructure</a:t>
            </a:r>
          </a:p>
        </p:txBody>
      </p:sp>
      <p:sp>
        <p:nvSpPr>
          <p:cNvPr id="3" name="Content Placeholder 2"/>
          <p:cNvSpPr>
            <a:spLocks noGrp="1"/>
          </p:cNvSpPr>
          <p:nvPr>
            <p:ph idx="1"/>
          </p:nvPr>
        </p:nvSpPr>
        <p:spPr>
          <a:xfrm>
            <a:off x="8046362" y="1161128"/>
            <a:ext cx="3539144" cy="3318710"/>
          </a:xfrm>
          <a:solidFill>
            <a:schemeClr val="accent6">
              <a:lumMod val="20000"/>
              <a:lumOff val="80000"/>
            </a:schemeClr>
          </a:solidFill>
          <a:ln>
            <a:solidFill>
              <a:schemeClr val="accent6">
                <a:lumMod val="60000"/>
                <a:lumOff val="40000"/>
              </a:schemeClr>
            </a:solidFill>
          </a:ln>
        </p:spPr>
        <p:txBody>
          <a:bodyPr>
            <a:normAutofit lnSpcReduction="10000"/>
          </a:bodyPr>
          <a:lstStyle/>
          <a:p>
            <a:pPr marL="342900" indent="-342900">
              <a:buFont typeface="+mj-lt"/>
              <a:buAutoNum type="arabicPeriod"/>
            </a:pPr>
            <a:r>
              <a:rPr lang="en-US" sz="1600" dirty="0"/>
              <a:t>Combinations of the stress relief cycles and varying times on homogenization were examined to see the impacts on the grain structure and </a:t>
            </a:r>
            <a:r>
              <a:rPr lang="en-US" sz="1600" dirty="0" err="1"/>
              <a:t>Ti</a:t>
            </a:r>
            <a:r>
              <a:rPr lang="en-US" sz="1600" dirty="0"/>
              <a:t> segregation</a:t>
            </a:r>
          </a:p>
          <a:p>
            <a:pPr marL="342900" indent="-342900">
              <a:buFont typeface="+mj-lt"/>
              <a:buAutoNum type="arabicPeriod"/>
            </a:pPr>
            <a:r>
              <a:rPr lang="en-US" sz="1600" dirty="0"/>
              <a:t>All of the 2125°F homogenization cycles the grain structures appeared to remain stable with slight grain growth with changes in homogenization times.</a:t>
            </a:r>
          </a:p>
          <a:p>
            <a:pPr marL="342900" indent="-342900">
              <a:buFont typeface="+mj-lt"/>
              <a:buAutoNum type="arabicPeriod"/>
            </a:pPr>
            <a:r>
              <a:rPr lang="en-US" sz="1600" dirty="0"/>
              <a:t>Higher stress relief temperatures before homogenization produced slightly finer grain structures that are helpful for mitigating </a:t>
            </a:r>
            <a:r>
              <a:rPr lang="en-US" sz="1600" dirty="0" err="1"/>
              <a:t>Ti</a:t>
            </a:r>
            <a:r>
              <a:rPr lang="en-US" sz="1600" dirty="0"/>
              <a:t> segregation</a:t>
            </a:r>
            <a:endParaRPr lang="en-US" sz="1800" dirty="0"/>
          </a:p>
        </p:txBody>
      </p:sp>
      <p:sp>
        <p:nvSpPr>
          <p:cNvPr id="4" name="Slide Number Placeholder 3"/>
          <p:cNvSpPr>
            <a:spLocks noGrp="1"/>
          </p:cNvSpPr>
          <p:nvPr>
            <p:ph type="sldNum" sz="quarter" idx="12"/>
          </p:nvPr>
        </p:nvSpPr>
        <p:spPr>
          <a:xfrm>
            <a:off x="9448800" y="6492875"/>
            <a:ext cx="2743200" cy="365125"/>
          </a:xfrm>
        </p:spPr>
        <p:txBody>
          <a:bodyPr/>
          <a:lstStyle/>
          <a:p>
            <a:fld id="{55597377-B4C5-4EB3-8B7C-572635EA530F}" type="slidenum">
              <a:rPr lang="en-US" smtClean="0"/>
              <a:t>8</a:t>
            </a:fld>
            <a:endParaRPr lang="en-US" dirty="0"/>
          </a:p>
        </p:txBody>
      </p:sp>
      <p:sp>
        <p:nvSpPr>
          <p:cNvPr id="5" name="TextBox 4"/>
          <p:cNvSpPr txBox="1"/>
          <p:nvPr/>
        </p:nvSpPr>
        <p:spPr>
          <a:xfrm flipH="1">
            <a:off x="15022" y="1218104"/>
            <a:ext cx="2389667" cy="307777"/>
          </a:xfrm>
          <a:prstGeom prst="rect">
            <a:avLst/>
          </a:prstGeom>
          <a:solidFill>
            <a:schemeClr val="bg1"/>
          </a:solidFill>
          <a:ln>
            <a:solidFill>
              <a:schemeClr val="tx1"/>
            </a:solidFill>
          </a:ln>
        </p:spPr>
        <p:txBody>
          <a:bodyPr wrap="square" rtlCol="0">
            <a:spAutoFit/>
          </a:bodyPr>
          <a:lstStyle/>
          <a:p>
            <a:r>
              <a:rPr lang="en-US" sz="1400" dirty="0"/>
              <a:t>SR 1800F/1.5h </a:t>
            </a:r>
            <a:r>
              <a:rPr lang="en-US" sz="1400" dirty="0" err="1"/>
              <a:t>Hom</a:t>
            </a:r>
            <a:r>
              <a:rPr lang="en-US" sz="1400" dirty="0"/>
              <a:t> 2125F/3h</a:t>
            </a:r>
            <a:endParaRPr lang="en-US" dirty="0"/>
          </a:p>
        </p:txBody>
      </p:sp>
      <p:sp>
        <p:nvSpPr>
          <p:cNvPr id="6" name="TextBox 5"/>
          <p:cNvSpPr txBox="1"/>
          <p:nvPr/>
        </p:nvSpPr>
        <p:spPr>
          <a:xfrm flipH="1">
            <a:off x="7073" y="3063963"/>
            <a:ext cx="2389666" cy="307777"/>
          </a:xfrm>
          <a:prstGeom prst="rect">
            <a:avLst/>
          </a:prstGeom>
          <a:solidFill>
            <a:schemeClr val="bg1"/>
          </a:solidFill>
          <a:ln>
            <a:solidFill>
              <a:schemeClr val="tx1"/>
            </a:solidFill>
          </a:ln>
        </p:spPr>
        <p:txBody>
          <a:bodyPr wrap="square" rtlCol="0">
            <a:spAutoFit/>
          </a:bodyPr>
          <a:lstStyle/>
          <a:p>
            <a:r>
              <a:rPr lang="en-US" sz="1400" dirty="0"/>
              <a:t>SR 1950F/1.5h </a:t>
            </a:r>
            <a:r>
              <a:rPr lang="en-US" sz="1400" dirty="0" err="1"/>
              <a:t>Hom</a:t>
            </a:r>
            <a:r>
              <a:rPr lang="en-US" sz="1400" dirty="0"/>
              <a:t> 2125F/3h</a:t>
            </a:r>
          </a:p>
        </p:txBody>
      </p:sp>
      <p:sp>
        <p:nvSpPr>
          <p:cNvPr id="7" name="TextBox 6"/>
          <p:cNvSpPr txBox="1"/>
          <p:nvPr/>
        </p:nvSpPr>
        <p:spPr>
          <a:xfrm flipH="1">
            <a:off x="0" y="4909822"/>
            <a:ext cx="2404689" cy="307777"/>
          </a:xfrm>
          <a:prstGeom prst="rect">
            <a:avLst/>
          </a:prstGeom>
          <a:solidFill>
            <a:schemeClr val="bg1"/>
          </a:solidFill>
          <a:ln>
            <a:solidFill>
              <a:schemeClr val="tx1"/>
            </a:solidFill>
          </a:ln>
        </p:spPr>
        <p:txBody>
          <a:bodyPr wrap="square" rtlCol="0">
            <a:spAutoFit/>
          </a:bodyPr>
          <a:lstStyle/>
          <a:p>
            <a:r>
              <a:rPr lang="en-US" sz="1400" dirty="0"/>
              <a:t>SR 1950F/1.5h </a:t>
            </a:r>
            <a:r>
              <a:rPr lang="en-US" sz="1400" dirty="0" err="1"/>
              <a:t>Hom</a:t>
            </a:r>
            <a:r>
              <a:rPr lang="en-US" sz="1400" dirty="0"/>
              <a:t> 2125F/6h</a:t>
            </a:r>
          </a:p>
        </p:txBody>
      </p:sp>
      <p:pic>
        <p:nvPicPr>
          <p:cNvPr id="11" name="Picture 10"/>
          <p:cNvPicPr>
            <a:picLocks noChangeAspect="1"/>
          </p:cNvPicPr>
          <p:nvPr/>
        </p:nvPicPr>
        <p:blipFill>
          <a:blip r:embed="rId13" cstate="screen">
            <a:extLst>
              <a:ext uri="{BEBA8EAE-BF5A-486C-A8C5-ECC9F3942E4B}">
                <a14:imgProps xmlns:a14="http://schemas.microsoft.com/office/drawing/2010/main">
                  <a14:imgLayer r:embed="rId14">
                    <a14:imgEffect>
                      <a14:brightnessContrast contrast="40000"/>
                    </a14:imgEffect>
                  </a14:imgLayer>
                </a14:imgProps>
              </a:ext>
              <a:ext uri="{28A0092B-C50C-407E-A947-70E740481C1C}">
                <a14:useLocalDpi xmlns:a14="http://schemas.microsoft.com/office/drawing/2010/main"/>
              </a:ext>
            </a:extLst>
          </a:blip>
          <a:stretch>
            <a:fillRect/>
          </a:stretch>
        </p:blipFill>
        <p:spPr>
          <a:xfrm>
            <a:off x="8212628" y="4504361"/>
            <a:ext cx="3016956" cy="2262717"/>
          </a:xfrm>
          <a:prstGeom prst="rect">
            <a:avLst/>
          </a:prstGeom>
        </p:spPr>
      </p:pic>
      <p:sp>
        <p:nvSpPr>
          <p:cNvPr id="17" name="TextBox 16"/>
          <p:cNvSpPr txBox="1"/>
          <p:nvPr/>
        </p:nvSpPr>
        <p:spPr>
          <a:xfrm>
            <a:off x="3294280" y="1272871"/>
            <a:ext cx="670207" cy="307777"/>
          </a:xfrm>
          <a:prstGeom prst="rect">
            <a:avLst/>
          </a:prstGeom>
          <a:solidFill>
            <a:schemeClr val="bg1"/>
          </a:solidFill>
          <a:ln>
            <a:solidFill>
              <a:schemeClr val="tx1"/>
            </a:solidFill>
          </a:ln>
        </p:spPr>
        <p:txBody>
          <a:bodyPr wrap="square" rtlCol="0">
            <a:spAutoFit/>
          </a:bodyPr>
          <a:lstStyle/>
          <a:p>
            <a:r>
              <a:rPr lang="en-US" sz="1400" dirty="0"/>
              <a:t>350W</a:t>
            </a:r>
          </a:p>
        </p:txBody>
      </p:sp>
      <p:sp>
        <p:nvSpPr>
          <p:cNvPr id="18" name="TextBox 17"/>
          <p:cNvSpPr txBox="1"/>
          <p:nvPr/>
        </p:nvSpPr>
        <p:spPr>
          <a:xfrm>
            <a:off x="4213165" y="1272871"/>
            <a:ext cx="751603" cy="307777"/>
          </a:xfrm>
          <a:prstGeom prst="rect">
            <a:avLst/>
          </a:prstGeom>
          <a:solidFill>
            <a:schemeClr val="bg1"/>
          </a:solidFill>
          <a:ln>
            <a:solidFill>
              <a:schemeClr val="tx1"/>
            </a:solidFill>
          </a:ln>
        </p:spPr>
        <p:txBody>
          <a:bodyPr wrap="square" rtlCol="0">
            <a:spAutoFit/>
          </a:bodyPr>
          <a:lstStyle/>
          <a:p>
            <a:r>
              <a:rPr lang="en-US" sz="1400" dirty="0"/>
              <a:t>1070W</a:t>
            </a:r>
          </a:p>
        </p:txBody>
      </p:sp>
      <p:sp>
        <p:nvSpPr>
          <p:cNvPr id="19" name="TextBox 18"/>
          <p:cNvSpPr txBox="1"/>
          <p:nvPr/>
        </p:nvSpPr>
        <p:spPr>
          <a:xfrm>
            <a:off x="8168434" y="4502790"/>
            <a:ext cx="712591" cy="307777"/>
          </a:xfrm>
          <a:prstGeom prst="rect">
            <a:avLst/>
          </a:prstGeom>
          <a:solidFill>
            <a:schemeClr val="bg1"/>
          </a:solidFill>
          <a:ln>
            <a:solidFill>
              <a:schemeClr val="tx1"/>
            </a:solidFill>
          </a:ln>
        </p:spPr>
        <p:txBody>
          <a:bodyPr wrap="square" rtlCol="0">
            <a:spAutoFit/>
          </a:bodyPr>
          <a:lstStyle/>
          <a:p>
            <a:r>
              <a:rPr lang="en-US" sz="1400" dirty="0"/>
              <a:t>2620W</a:t>
            </a:r>
          </a:p>
        </p:txBody>
      </p:sp>
      <p:sp>
        <p:nvSpPr>
          <p:cNvPr id="20" name="TextBox 19"/>
          <p:cNvSpPr txBox="1"/>
          <p:nvPr/>
        </p:nvSpPr>
        <p:spPr>
          <a:xfrm flipH="1">
            <a:off x="9101734" y="4502791"/>
            <a:ext cx="2404689" cy="307777"/>
          </a:xfrm>
          <a:prstGeom prst="rect">
            <a:avLst/>
          </a:prstGeom>
          <a:solidFill>
            <a:schemeClr val="bg1"/>
          </a:solidFill>
          <a:ln>
            <a:solidFill>
              <a:schemeClr val="tx1"/>
            </a:solidFill>
          </a:ln>
        </p:spPr>
        <p:txBody>
          <a:bodyPr wrap="square" rtlCol="0">
            <a:spAutoFit/>
          </a:bodyPr>
          <a:lstStyle/>
          <a:p>
            <a:r>
              <a:rPr lang="en-US" sz="1400" dirty="0"/>
              <a:t>SR 1950F/1.5h </a:t>
            </a:r>
            <a:r>
              <a:rPr lang="en-US" sz="1400" dirty="0" err="1"/>
              <a:t>Hom</a:t>
            </a:r>
            <a:r>
              <a:rPr lang="en-US" sz="1400" dirty="0"/>
              <a:t> 2125F/6h</a:t>
            </a:r>
          </a:p>
        </p:txBody>
      </p:sp>
    </p:spTree>
    <p:extLst>
      <p:ext uri="{BB962C8B-B14F-4D97-AF65-F5344CB8AC3E}">
        <p14:creationId xmlns:p14="http://schemas.microsoft.com/office/powerpoint/2010/main" val="4231827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3665" y="203086"/>
            <a:ext cx="9244669" cy="856730"/>
          </a:xfrm>
        </p:spPr>
        <p:txBody>
          <a:bodyPr>
            <a:noAutofit/>
          </a:bodyPr>
          <a:lstStyle/>
          <a:p>
            <a:r>
              <a:rPr lang="en-US" sz="3200" dirty="0"/>
              <a:t>Reduction of </a:t>
            </a:r>
            <a:r>
              <a:rPr lang="en-US" sz="3200" dirty="0" err="1"/>
              <a:t>Ti</a:t>
            </a:r>
            <a:r>
              <a:rPr lang="en-US" sz="3200" dirty="0"/>
              <a:t> Segregation Through Homogenization</a:t>
            </a:r>
            <a:endParaRPr lang="en-US" sz="1200" dirty="0"/>
          </a:p>
        </p:txBody>
      </p:sp>
      <p:pic>
        <p:nvPicPr>
          <p:cNvPr id="6" name="Content Placeholder 5"/>
          <p:cNvPicPr>
            <a:picLocks noGrp="1"/>
          </p:cNvPicPr>
          <p:nvPr>
            <p:ph idx="1"/>
          </p:nvPr>
        </p:nvPicPr>
        <p:blipFill>
          <a:blip r:embed="rId2" cstate="screen">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686450" y="4039177"/>
            <a:ext cx="4986960" cy="2645893"/>
          </a:xfrm>
          <a:prstGeom prst="rect">
            <a:avLst/>
          </a:prstGeom>
          <a:noFill/>
        </p:spPr>
      </p:pic>
      <p:sp>
        <p:nvSpPr>
          <p:cNvPr id="3" name="Slide Number Placeholder 2"/>
          <p:cNvSpPr>
            <a:spLocks noGrp="1"/>
          </p:cNvSpPr>
          <p:nvPr>
            <p:ph type="sldNum" sz="quarter" idx="12"/>
          </p:nvPr>
        </p:nvSpPr>
        <p:spPr/>
        <p:txBody>
          <a:bodyPr/>
          <a:lstStyle/>
          <a:p>
            <a:fld id="{9652B7A4-099B-4CC1-8B80-E6662F350804}" type="slidenum">
              <a:rPr lang="en-US" smtClean="0"/>
              <a:t>9</a:t>
            </a:fld>
            <a:endParaRPr lang="en-US"/>
          </a:p>
        </p:txBody>
      </p:sp>
      <p:sp>
        <p:nvSpPr>
          <p:cNvPr id="4" name="Content Placeholder 2"/>
          <p:cNvSpPr txBox="1">
            <a:spLocks/>
          </p:cNvSpPr>
          <p:nvPr/>
        </p:nvSpPr>
        <p:spPr>
          <a:xfrm>
            <a:off x="5709410" y="1323947"/>
            <a:ext cx="6482590" cy="2679930"/>
          </a:xfrm>
          <a:prstGeom prst="rect">
            <a:avLst/>
          </a:prstGeom>
          <a:solidFill>
            <a:schemeClr val="accent6">
              <a:lumMod val="20000"/>
              <a:lumOff val="80000"/>
            </a:schemeClr>
          </a:solidFill>
          <a:ln>
            <a:solidFill>
              <a:schemeClr val="accent6">
                <a:lumMod val="60000"/>
                <a:lumOff val="40000"/>
              </a:schemeClr>
            </a:solid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mj-lt"/>
              <a:buAutoNum type="arabicPeriod"/>
            </a:pPr>
            <a:r>
              <a:rPr lang="en-US" sz="1800" dirty="0"/>
              <a:t>In the as-built condition, </a:t>
            </a:r>
            <a:r>
              <a:rPr lang="en-US" sz="1800" dirty="0" err="1"/>
              <a:t>Ti</a:t>
            </a:r>
            <a:r>
              <a:rPr lang="en-US" sz="1800" dirty="0"/>
              <a:t> content peaked over 8 </a:t>
            </a:r>
            <a:r>
              <a:rPr lang="en-US" sz="1800" dirty="0" err="1"/>
              <a:t>wt</a:t>
            </a:r>
            <a:r>
              <a:rPr lang="en-US" sz="1800" dirty="0"/>
              <a:t>% regularly in different areas of samples.  Nominal range would be 1.5-3.5 </a:t>
            </a:r>
            <a:r>
              <a:rPr lang="en-US" sz="1800" dirty="0" err="1"/>
              <a:t>wt</a:t>
            </a:r>
            <a:r>
              <a:rPr lang="en-US" sz="1800" dirty="0"/>
              <a:t>%</a:t>
            </a:r>
          </a:p>
          <a:p>
            <a:pPr marL="342900" indent="-342900">
              <a:buFont typeface="+mj-lt"/>
              <a:buAutoNum type="arabicPeriod"/>
            </a:pPr>
            <a:r>
              <a:rPr lang="en-US" sz="1800" dirty="0"/>
              <a:t>After 2125F/6h homogenization, peaks in </a:t>
            </a:r>
            <a:r>
              <a:rPr lang="en-US" sz="1800" dirty="0" err="1"/>
              <a:t>Ti</a:t>
            </a:r>
            <a:r>
              <a:rPr lang="en-US" sz="1800" dirty="0"/>
              <a:t> fluctuations typically were in the range of 3-3.5 </a:t>
            </a:r>
            <a:r>
              <a:rPr lang="en-US" sz="1800" dirty="0" err="1"/>
              <a:t>wt</a:t>
            </a:r>
            <a:r>
              <a:rPr lang="en-US" sz="1800" dirty="0"/>
              <a:t>% with some reaching 4 </a:t>
            </a:r>
            <a:r>
              <a:rPr lang="en-US" sz="1800" dirty="0" err="1"/>
              <a:t>wt</a:t>
            </a:r>
            <a:r>
              <a:rPr lang="en-US" sz="1800" dirty="0"/>
              <a:t>% in the higher laser power samples</a:t>
            </a:r>
          </a:p>
          <a:p>
            <a:pPr marL="342900" indent="-342900">
              <a:buFont typeface="+mj-lt"/>
              <a:buAutoNum type="arabicPeriod"/>
            </a:pPr>
            <a:r>
              <a:rPr lang="en-US" sz="1800" dirty="0"/>
              <a:t>After 12h long homogenization, the highest peaks generally stay below 3.5 </a:t>
            </a:r>
            <a:r>
              <a:rPr lang="en-US" sz="1800" dirty="0" err="1"/>
              <a:t>wt</a:t>
            </a:r>
            <a:r>
              <a:rPr lang="en-US" sz="1800" dirty="0"/>
              <a:t>% in the higher laser power</a:t>
            </a:r>
          </a:p>
          <a:p>
            <a:pPr marL="342900" indent="-342900">
              <a:buFont typeface="+mj-lt"/>
              <a:buAutoNum type="arabicPeriod"/>
            </a:pPr>
            <a:r>
              <a:rPr lang="en-US" sz="1800" dirty="0"/>
              <a:t>The slight reduction did not justify use of a 12h homogenization, thus the 6h homogenization is practical for use in DED NASA HR-1</a:t>
            </a:r>
            <a:endParaRPr lang="en-US" sz="1600" dirty="0"/>
          </a:p>
        </p:txBody>
      </p:sp>
      <p:pic>
        <p:nvPicPr>
          <p:cNvPr id="7" name="Picture 6"/>
          <p:cNvPicPr/>
          <p:nvPr/>
        </p:nvPicPr>
        <p:blipFill>
          <a:blip r:embed="rId4" cstate="screen">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6847565" y="4041545"/>
            <a:ext cx="4992716" cy="2679930"/>
          </a:xfrm>
          <a:prstGeom prst="rect">
            <a:avLst/>
          </a:prstGeom>
          <a:noFill/>
        </p:spPr>
      </p:pic>
      <p:sp>
        <p:nvSpPr>
          <p:cNvPr id="9" name="TextBox 8"/>
          <p:cNvSpPr txBox="1"/>
          <p:nvPr/>
        </p:nvSpPr>
        <p:spPr>
          <a:xfrm>
            <a:off x="6330637" y="6303561"/>
            <a:ext cx="1524000" cy="523220"/>
          </a:xfrm>
          <a:prstGeom prst="rect">
            <a:avLst/>
          </a:prstGeom>
          <a:solidFill>
            <a:schemeClr val="bg1"/>
          </a:solidFill>
          <a:ln>
            <a:solidFill>
              <a:schemeClr val="tx1"/>
            </a:solidFill>
          </a:ln>
        </p:spPr>
        <p:txBody>
          <a:bodyPr wrap="square" rtlCol="0">
            <a:spAutoFit/>
          </a:bodyPr>
          <a:lstStyle/>
          <a:p>
            <a:pPr algn="ctr"/>
            <a:r>
              <a:rPr lang="en-US" sz="1400" dirty="0"/>
              <a:t>SR 1800F/1.5h </a:t>
            </a:r>
            <a:r>
              <a:rPr lang="en-US" sz="1400" dirty="0" err="1"/>
              <a:t>Hom</a:t>
            </a:r>
            <a:r>
              <a:rPr lang="en-US" sz="1400" dirty="0"/>
              <a:t> 2125F/6h</a:t>
            </a:r>
          </a:p>
        </p:txBody>
      </p:sp>
      <p:sp>
        <p:nvSpPr>
          <p:cNvPr id="10" name="TextBox 9"/>
          <p:cNvSpPr txBox="1"/>
          <p:nvPr/>
        </p:nvSpPr>
        <p:spPr>
          <a:xfrm>
            <a:off x="127959" y="6225434"/>
            <a:ext cx="1524000" cy="523220"/>
          </a:xfrm>
          <a:prstGeom prst="rect">
            <a:avLst/>
          </a:prstGeom>
          <a:solidFill>
            <a:schemeClr val="bg1"/>
          </a:solidFill>
          <a:ln>
            <a:solidFill>
              <a:schemeClr val="tx1"/>
            </a:solidFill>
          </a:ln>
        </p:spPr>
        <p:txBody>
          <a:bodyPr wrap="square" rtlCol="0">
            <a:spAutoFit/>
          </a:bodyPr>
          <a:lstStyle/>
          <a:p>
            <a:pPr algn="ctr"/>
            <a:r>
              <a:rPr lang="en-US" sz="1400" dirty="0"/>
              <a:t>SR 1800F/1.5h </a:t>
            </a:r>
            <a:r>
              <a:rPr lang="en-US" sz="1400" dirty="0" err="1"/>
              <a:t>Hom</a:t>
            </a:r>
            <a:r>
              <a:rPr lang="en-US" sz="1400" dirty="0"/>
              <a:t> 2125F/3h</a:t>
            </a:r>
          </a:p>
        </p:txBody>
      </p:sp>
      <p:pic>
        <p:nvPicPr>
          <p:cNvPr id="12" name="Content Placeholder 4">
            <a:extLst>
              <a:ext uri="{FF2B5EF4-FFF2-40B4-BE49-F238E27FC236}">
                <a16:creationId xmlns:a16="http://schemas.microsoft.com/office/drawing/2014/main" id="{DDB6E0E9-0AED-4EDC-AF85-69A6A51936EA}"/>
              </a:ext>
            </a:extLst>
          </p:cNvPr>
          <p:cNvPicPr>
            <a:picLocks/>
          </p:cNvPicPr>
          <p:nvPr/>
        </p:nvPicPr>
        <p:blipFill>
          <a:blip r:embed="rId6" cstate="screen">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448872" y="1434583"/>
            <a:ext cx="5260538" cy="2340463"/>
          </a:xfrm>
          <a:prstGeom prst="rect">
            <a:avLst/>
          </a:prstGeom>
          <a:noFill/>
        </p:spPr>
      </p:pic>
      <p:sp>
        <p:nvSpPr>
          <p:cNvPr id="13" name="TextBox 12">
            <a:extLst>
              <a:ext uri="{FF2B5EF4-FFF2-40B4-BE49-F238E27FC236}">
                <a16:creationId xmlns:a16="http://schemas.microsoft.com/office/drawing/2014/main" id="{388B44FF-975D-4405-8DBA-4ADE9EC907A9}"/>
              </a:ext>
            </a:extLst>
          </p:cNvPr>
          <p:cNvSpPr txBox="1"/>
          <p:nvPr/>
        </p:nvSpPr>
        <p:spPr>
          <a:xfrm>
            <a:off x="102120" y="1280694"/>
            <a:ext cx="862614" cy="307777"/>
          </a:xfrm>
          <a:prstGeom prst="rect">
            <a:avLst/>
          </a:prstGeom>
          <a:solidFill>
            <a:schemeClr val="bg1"/>
          </a:solidFill>
          <a:ln>
            <a:solidFill>
              <a:schemeClr val="tx1"/>
            </a:solidFill>
          </a:ln>
        </p:spPr>
        <p:txBody>
          <a:bodyPr wrap="square" rtlCol="0">
            <a:spAutoFit/>
          </a:bodyPr>
          <a:lstStyle/>
          <a:p>
            <a:pPr algn="ctr"/>
            <a:r>
              <a:rPr lang="en-US" sz="1400" dirty="0"/>
              <a:t>As-Built</a:t>
            </a:r>
          </a:p>
        </p:txBody>
      </p:sp>
    </p:spTree>
    <p:extLst>
      <p:ext uri="{BB962C8B-B14F-4D97-AF65-F5344CB8AC3E}">
        <p14:creationId xmlns:p14="http://schemas.microsoft.com/office/powerpoint/2010/main" val="313532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3665" y="243234"/>
            <a:ext cx="9244669" cy="856730"/>
          </a:xfrm>
        </p:spPr>
        <p:txBody>
          <a:bodyPr>
            <a:normAutofit/>
          </a:bodyPr>
          <a:lstStyle/>
          <a:p>
            <a:r>
              <a:rPr lang="en-US" sz="3200" dirty="0"/>
              <a:t>Heat Treatment Adjustments</a:t>
            </a:r>
            <a:endParaRPr lang="en-US" sz="1200" dirty="0"/>
          </a:p>
        </p:txBody>
      </p:sp>
      <p:sp>
        <p:nvSpPr>
          <p:cNvPr id="3" name="Content Placeholder 2"/>
          <p:cNvSpPr>
            <a:spLocks noGrp="1"/>
          </p:cNvSpPr>
          <p:nvPr>
            <p:ph idx="1"/>
          </p:nvPr>
        </p:nvSpPr>
        <p:spPr>
          <a:xfrm>
            <a:off x="698962" y="4438996"/>
            <a:ext cx="10794076" cy="2175770"/>
          </a:xfrm>
          <a:solidFill>
            <a:schemeClr val="accent6">
              <a:lumMod val="20000"/>
              <a:lumOff val="80000"/>
            </a:schemeClr>
          </a:solidFill>
          <a:ln>
            <a:solidFill>
              <a:schemeClr val="accent6">
                <a:lumMod val="60000"/>
                <a:lumOff val="40000"/>
              </a:schemeClr>
            </a:solidFill>
          </a:ln>
        </p:spPr>
        <p:txBody>
          <a:bodyPr/>
          <a:lstStyle/>
          <a:p>
            <a:pPr marL="457200" indent="-457200">
              <a:buFont typeface="+mj-lt"/>
              <a:buAutoNum type="arabicPeriod"/>
            </a:pPr>
            <a:r>
              <a:rPr lang="en-US" sz="2000" dirty="0"/>
              <a:t>After observations in heat treatment development, adjustments have been made to previous recommended thermal cycles for DED NASA HR-1.  For applications requiring higher strengths, the single step aging at 1325°F may be used</a:t>
            </a:r>
          </a:p>
          <a:p>
            <a:pPr marL="457200" indent="-457200">
              <a:buFont typeface="+mj-lt"/>
              <a:buAutoNum type="arabicPeriod"/>
            </a:pPr>
            <a:r>
              <a:rPr lang="en-US" sz="2000" dirty="0"/>
              <a:t>Various mechanical testing to compare to previous testing shown and to expand characterization of the mechanical properties of DED NASA HR-1 has been performed or in work</a:t>
            </a:r>
          </a:p>
          <a:p>
            <a:pPr marL="914400" lvl="1" indent="-457200">
              <a:buFont typeface="+mj-lt"/>
              <a:buAutoNum type="arabicPeriod"/>
            </a:pPr>
            <a:r>
              <a:rPr lang="en-US" sz="1400" dirty="0"/>
              <a:t>Testing in air from </a:t>
            </a:r>
            <a:r>
              <a:rPr lang="en-US" sz="1400" dirty="0" err="1"/>
              <a:t>cryo</a:t>
            </a:r>
            <a:r>
              <a:rPr lang="en-US" sz="1400" dirty="0"/>
              <a:t> to elevated temperatures, high pressure GH</a:t>
            </a:r>
            <a:r>
              <a:rPr lang="en-US" sz="1400" baseline="-25000" dirty="0"/>
              <a:t>2</a:t>
            </a:r>
            <a:r>
              <a:rPr lang="en-US" sz="1400" dirty="0"/>
              <a:t> (RT), and </a:t>
            </a:r>
            <a:r>
              <a:rPr lang="en-US" sz="1400" dirty="0" err="1"/>
              <a:t>GHe</a:t>
            </a:r>
            <a:r>
              <a:rPr lang="en-US" sz="1400" dirty="0"/>
              <a:t> (RT)</a:t>
            </a:r>
          </a:p>
        </p:txBody>
      </p:sp>
      <p:sp>
        <p:nvSpPr>
          <p:cNvPr id="5" name="Slide Number Placeholder 4">
            <a:extLst>
              <a:ext uri="{FF2B5EF4-FFF2-40B4-BE49-F238E27FC236}">
                <a16:creationId xmlns:a16="http://schemas.microsoft.com/office/drawing/2014/main" id="{B0FFCAB5-7FD6-4C29-B295-DEF90C632676}"/>
              </a:ext>
            </a:extLst>
          </p:cNvPr>
          <p:cNvSpPr>
            <a:spLocks noGrp="1"/>
          </p:cNvSpPr>
          <p:nvPr>
            <p:ph type="sldNum" sz="quarter" idx="12"/>
          </p:nvPr>
        </p:nvSpPr>
        <p:spPr/>
        <p:txBody>
          <a:bodyPr/>
          <a:lstStyle/>
          <a:p>
            <a:fld id="{0355EAB0-4691-4A7A-99ED-A880C97C2601}" type="slidenum">
              <a:rPr lang="en-US" smtClean="0"/>
              <a:t>10</a:t>
            </a:fld>
            <a:endParaRPr lang="en-US"/>
          </a:p>
        </p:txBody>
      </p:sp>
      <p:pic>
        <p:nvPicPr>
          <p:cNvPr id="4" name="Picture 3"/>
          <p:cNvPicPr/>
          <p:nvPr/>
        </p:nvPicPr>
        <p:blipFill>
          <a:blip r:embed="rId2" cstate="screen">
            <a:extLst>
              <a:ext uri="{28A0092B-C50C-407E-A947-70E740481C1C}">
                <a14:useLocalDpi xmlns:a14="http://schemas.microsoft.com/office/drawing/2010/main"/>
              </a:ext>
            </a:extLst>
          </a:blip>
          <a:srcRect/>
          <a:stretch>
            <a:fillRect/>
          </a:stretch>
        </p:blipFill>
        <p:spPr bwMode="auto">
          <a:xfrm>
            <a:off x="1967949" y="1330238"/>
            <a:ext cx="7796356" cy="2903832"/>
          </a:xfrm>
          <a:prstGeom prst="rect">
            <a:avLst/>
          </a:prstGeom>
          <a:noFill/>
        </p:spPr>
      </p:pic>
    </p:spTree>
    <p:extLst>
      <p:ext uri="{BB962C8B-B14F-4D97-AF65-F5344CB8AC3E}">
        <p14:creationId xmlns:p14="http://schemas.microsoft.com/office/powerpoint/2010/main" val="3342517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94B92-344F-4640-8FEB-F49A1D2E815E}"/>
              </a:ext>
            </a:extLst>
          </p:cNvPr>
          <p:cNvSpPr>
            <a:spLocks noGrp="1"/>
          </p:cNvSpPr>
          <p:nvPr>
            <p:ph type="title"/>
          </p:nvPr>
        </p:nvSpPr>
        <p:spPr/>
        <p:txBody>
          <a:bodyPr>
            <a:normAutofit/>
          </a:bodyPr>
          <a:lstStyle/>
          <a:p>
            <a:r>
              <a:rPr lang="en-US" sz="3200" dirty="0"/>
              <a:t>LP-DED NASA HR-1 Tensile Results</a:t>
            </a:r>
          </a:p>
        </p:txBody>
      </p:sp>
      <p:sp>
        <p:nvSpPr>
          <p:cNvPr id="3" name="Content Placeholder 2">
            <a:extLst>
              <a:ext uri="{FF2B5EF4-FFF2-40B4-BE49-F238E27FC236}">
                <a16:creationId xmlns:a16="http://schemas.microsoft.com/office/drawing/2014/main" id="{23C27CFD-17C3-4125-A13A-F014E77D048F}"/>
              </a:ext>
            </a:extLst>
          </p:cNvPr>
          <p:cNvSpPr>
            <a:spLocks noGrp="1"/>
          </p:cNvSpPr>
          <p:nvPr>
            <p:ph idx="1"/>
          </p:nvPr>
        </p:nvSpPr>
        <p:spPr>
          <a:xfrm>
            <a:off x="621792" y="4471332"/>
            <a:ext cx="10896292" cy="2158637"/>
          </a:xfrm>
          <a:solidFill>
            <a:schemeClr val="accent6">
              <a:lumMod val="20000"/>
              <a:lumOff val="80000"/>
            </a:schemeClr>
          </a:solidFill>
          <a:ln>
            <a:solidFill>
              <a:schemeClr val="accent6">
                <a:lumMod val="60000"/>
                <a:lumOff val="40000"/>
              </a:schemeClr>
            </a:solidFill>
          </a:ln>
        </p:spPr>
        <p:txBody>
          <a:bodyPr>
            <a:normAutofit fontScale="92500" lnSpcReduction="10000"/>
          </a:bodyPr>
          <a:lstStyle/>
          <a:p>
            <a:r>
              <a:rPr lang="en-US" sz="1800" dirty="0"/>
              <a:t>All the samples were 1070W round bars subjected to the same stress relief, homogenization, and solution treatment previously baselined</a:t>
            </a:r>
          </a:p>
          <a:p>
            <a:r>
              <a:rPr lang="en-US" sz="1800" dirty="0"/>
              <a:t>Two aging cycles were tensile tested in temperatures ranging from LN2 to 1800F: 1325F/16h (1-Step) and 1275F/16h furnace cooled to 1150F/16h (2-Step)</a:t>
            </a:r>
          </a:p>
          <a:p>
            <a:r>
              <a:rPr lang="en-US" sz="1800" dirty="0"/>
              <a:t>The two sets of data had similar trends to each other and to the wrought material with the tensile strengths significantly dropping around 1200F which is considered the maximum recommended operating temperature for the alloy</a:t>
            </a:r>
          </a:p>
          <a:p>
            <a:r>
              <a:rPr lang="en-US" sz="1800" dirty="0"/>
              <a:t>Powder reuse was examined at RT for 1x and 2x reused powder and at 1200F for 1x reused powder.  No significant effects of powder reuse were observed</a:t>
            </a:r>
          </a:p>
        </p:txBody>
      </p:sp>
      <p:sp>
        <p:nvSpPr>
          <p:cNvPr id="4" name="Slide Number Placeholder 3">
            <a:extLst>
              <a:ext uri="{FF2B5EF4-FFF2-40B4-BE49-F238E27FC236}">
                <a16:creationId xmlns:a16="http://schemas.microsoft.com/office/drawing/2014/main" id="{7446A99E-3D90-4F7D-867D-550E3432B436}"/>
              </a:ext>
            </a:extLst>
          </p:cNvPr>
          <p:cNvSpPr>
            <a:spLocks noGrp="1"/>
          </p:cNvSpPr>
          <p:nvPr>
            <p:ph type="sldNum" sz="quarter" idx="12"/>
          </p:nvPr>
        </p:nvSpPr>
        <p:spPr/>
        <p:txBody>
          <a:bodyPr/>
          <a:lstStyle/>
          <a:p>
            <a:fld id="{9FFFF725-F77E-4D0D-9B48-49F5E2FEE026}" type="slidenum">
              <a:rPr lang="en-US" smtClean="0"/>
              <a:t>11</a:t>
            </a:fld>
            <a:endParaRPr lang="en-US"/>
          </a:p>
        </p:txBody>
      </p:sp>
      <p:pic>
        <p:nvPicPr>
          <p:cNvPr id="7" name="Picture 6">
            <a:extLst>
              <a:ext uri="{FF2B5EF4-FFF2-40B4-BE49-F238E27FC236}">
                <a16:creationId xmlns:a16="http://schemas.microsoft.com/office/drawing/2014/main" id="{7DD89EC4-9BDB-4005-B9ED-BD37139D58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142" y="1333796"/>
            <a:ext cx="5232770" cy="3137536"/>
          </a:xfrm>
          <a:prstGeom prst="rect">
            <a:avLst/>
          </a:prstGeom>
        </p:spPr>
      </p:pic>
      <p:pic>
        <p:nvPicPr>
          <p:cNvPr id="6" name="Picture 5">
            <a:extLst>
              <a:ext uri="{FF2B5EF4-FFF2-40B4-BE49-F238E27FC236}">
                <a16:creationId xmlns:a16="http://schemas.microsoft.com/office/drawing/2014/main" id="{E8D33B17-B821-4571-9479-9985DA3A5D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134" y="1333797"/>
            <a:ext cx="5232770" cy="3137535"/>
          </a:xfrm>
          <a:prstGeom prst="rect">
            <a:avLst/>
          </a:prstGeom>
        </p:spPr>
      </p:pic>
    </p:spTree>
    <p:extLst>
      <p:ext uri="{BB962C8B-B14F-4D97-AF65-F5344CB8AC3E}">
        <p14:creationId xmlns:p14="http://schemas.microsoft.com/office/powerpoint/2010/main" val="2252912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101BE-2F50-4F95-A999-FFC4CDE5FCB8}"/>
              </a:ext>
            </a:extLst>
          </p:cNvPr>
          <p:cNvSpPr>
            <a:spLocks noGrp="1"/>
          </p:cNvSpPr>
          <p:nvPr>
            <p:ph type="title"/>
          </p:nvPr>
        </p:nvSpPr>
        <p:spPr/>
        <p:txBody>
          <a:bodyPr>
            <a:noAutofit/>
          </a:bodyPr>
          <a:lstStyle/>
          <a:p>
            <a:r>
              <a:rPr lang="en-US" sz="3200" dirty="0"/>
              <a:t>LP-DED NASA HR-1 Parameter Study Tensile</a:t>
            </a:r>
          </a:p>
        </p:txBody>
      </p:sp>
      <p:sp>
        <p:nvSpPr>
          <p:cNvPr id="7" name="Content Placeholder 6">
            <a:extLst>
              <a:ext uri="{FF2B5EF4-FFF2-40B4-BE49-F238E27FC236}">
                <a16:creationId xmlns:a16="http://schemas.microsoft.com/office/drawing/2014/main" id="{9CD093C8-8FCC-4651-9096-015EFDCC81A1}"/>
              </a:ext>
            </a:extLst>
          </p:cNvPr>
          <p:cNvSpPr>
            <a:spLocks noGrp="1"/>
          </p:cNvSpPr>
          <p:nvPr>
            <p:ph idx="1"/>
          </p:nvPr>
        </p:nvSpPr>
        <p:spPr>
          <a:xfrm>
            <a:off x="838200" y="1535185"/>
            <a:ext cx="4321029" cy="4630723"/>
          </a:xfrm>
          <a:solidFill>
            <a:schemeClr val="accent6">
              <a:lumMod val="20000"/>
              <a:lumOff val="80000"/>
            </a:schemeClr>
          </a:solidFill>
          <a:ln>
            <a:solidFill>
              <a:schemeClr val="accent6">
                <a:lumMod val="60000"/>
                <a:lumOff val="40000"/>
              </a:schemeClr>
            </a:solidFill>
          </a:ln>
        </p:spPr>
        <p:txBody>
          <a:bodyPr>
            <a:normAutofit/>
          </a:bodyPr>
          <a:lstStyle/>
          <a:p>
            <a:r>
              <a:rPr lang="en-US" sz="1800" dirty="0"/>
              <a:t>A test series looking at the effects of different LP-DED parameters was done in collaboration with Auburn University</a:t>
            </a:r>
          </a:p>
          <a:p>
            <a:r>
              <a:rPr lang="en-US" sz="1800" dirty="0"/>
              <a:t>Samples were heat treated using the thermal cycles developed at NASA MSFC with a 2-Step Age</a:t>
            </a:r>
          </a:p>
          <a:p>
            <a:r>
              <a:rPr lang="en-US" sz="1800" dirty="0"/>
              <a:t>The 350W parameter set was observed to have slightly higher strengths due to the finer grain size and a slightly lower average fracture elongation</a:t>
            </a:r>
          </a:p>
          <a:p>
            <a:r>
              <a:rPr lang="en-US" sz="1800" dirty="0"/>
              <a:t>All other parameter sets were consistent with one another in tensile strengths</a:t>
            </a:r>
          </a:p>
          <a:p>
            <a:r>
              <a:rPr lang="en-US" sz="1800" dirty="0"/>
              <a:t>Similar trends have been observed for 625 and JBK-75</a:t>
            </a:r>
            <a:endParaRPr lang="en-US" dirty="0"/>
          </a:p>
        </p:txBody>
      </p:sp>
      <p:sp>
        <p:nvSpPr>
          <p:cNvPr id="4" name="Slide Number Placeholder 3">
            <a:extLst>
              <a:ext uri="{FF2B5EF4-FFF2-40B4-BE49-F238E27FC236}">
                <a16:creationId xmlns:a16="http://schemas.microsoft.com/office/drawing/2014/main" id="{B5EC7804-74B3-44A7-A3AD-FCD3850FBF66}"/>
              </a:ext>
            </a:extLst>
          </p:cNvPr>
          <p:cNvSpPr>
            <a:spLocks noGrp="1"/>
          </p:cNvSpPr>
          <p:nvPr>
            <p:ph type="sldNum" sz="quarter" idx="12"/>
          </p:nvPr>
        </p:nvSpPr>
        <p:spPr/>
        <p:txBody>
          <a:bodyPr/>
          <a:lstStyle/>
          <a:p>
            <a:fld id="{9FFFF725-F77E-4D0D-9B48-49F5E2FEE026}" type="slidenum">
              <a:rPr lang="en-US" smtClean="0"/>
              <a:t>12</a:t>
            </a:fld>
            <a:endParaRPr lang="en-US"/>
          </a:p>
        </p:txBody>
      </p:sp>
      <p:pic>
        <p:nvPicPr>
          <p:cNvPr id="8" name="Content Placeholder 4">
            <a:extLst>
              <a:ext uri="{FF2B5EF4-FFF2-40B4-BE49-F238E27FC236}">
                <a16:creationId xmlns:a16="http://schemas.microsoft.com/office/drawing/2014/main" id="{699672B1-73A1-4DF5-A861-24719210B1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302892"/>
            <a:ext cx="5120081" cy="3838435"/>
          </a:xfrm>
          <a:prstGeom prst="rect">
            <a:avLst/>
          </a:prstGeom>
        </p:spPr>
      </p:pic>
      <p:graphicFrame>
        <p:nvGraphicFramePr>
          <p:cNvPr id="3" name="Table 3">
            <a:extLst>
              <a:ext uri="{FF2B5EF4-FFF2-40B4-BE49-F238E27FC236}">
                <a16:creationId xmlns:a16="http://schemas.microsoft.com/office/drawing/2014/main" id="{15A749E5-0296-423F-9CE4-2B080C8A4CB8}"/>
              </a:ext>
            </a:extLst>
          </p:cNvPr>
          <p:cNvGraphicFramePr>
            <a:graphicFrameLocks noGrp="1"/>
          </p:cNvGraphicFramePr>
          <p:nvPr/>
        </p:nvGraphicFramePr>
        <p:xfrm>
          <a:off x="6395906" y="5073696"/>
          <a:ext cx="4751772" cy="1666208"/>
        </p:xfrm>
        <a:graphic>
          <a:graphicData uri="http://schemas.openxmlformats.org/drawingml/2006/table">
            <a:tbl>
              <a:tblPr firstRow="1" bandRow="1">
                <a:tableStyleId>{5C22544A-7EE6-4342-B048-85BDC9FD1C3A}</a:tableStyleId>
              </a:tblPr>
              <a:tblGrid>
                <a:gridCol w="1187943">
                  <a:extLst>
                    <a:ext uri="{9D8B030D-6E8A-4147-A177-3AD203B41FA5}">
                      <a16:colId xmlns:a16="http://schemas.microsoft.com/office/drawing/2014/main" val="409038404"/>
                    </a:ext>
                  </a:extLst>
                </a:gridCol>
                <a:gridCol w="1187943">
                  <a:extLst>
                    <a:ext uri="{9D8B030D-6E8A-4147-A177-3AD203B41FA5}">
                      <a16:colId xmlns:a16="http://schemas.microsoft.com/office/drawing/2014/main" val="312898785"/>
                    </a:ext>
                  </a:extLst>
                </a:gridCol>
                <a:gridCol w="1187943">
                  <a:extLst>
                    <a:ext uri="{9D8B030D-6E8A-4147-A177-3AD203B41FA5}">
                      <a16:colId xmlns:a16="http://schemas.microsoft.com/office/drawing/2014/main" val="3015517105"/>
                    </a:ext>
                  </a:extLst>
                </a:gridCol>
                <a:gridCol w="1187943">
                  <a:extLst>
                    <a:ext uri="{9D8B030D-6E8A-4147-A177-3AD203B41FA5}">
                      <a16:colId xmlns:a16="http://schemas.microsoft.com/office/drawing/2014/main" val="3332589803"/>
                    </a:ext>
                  </a:extLst>
                </a:gridCol>
              </a:tblGrid>
              <a:tr h="247866">
                <a:tc>
                  <a:txBody>
                    <a:bodyPr/>
                    <a:lstStyle/>
                    <a:p>
                      <a:pPr algn="ctr"/>
                      <a:r>
                        <a:rPr lang="en-US" sz="1200" dirty="0">
                          <a:latin typeface="+mj-lt"/>
                        </a:rPr>
                        <a:t>Laser Power</a:t>
                      </a:r>
                    </a:p>
                  </a:txBody>
                  <a:tcPr marL="61117" marR="61117" marT="30559" marB="305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mj-lt"/>
                        </a:rPr>
                        <a:t>Average UTS (</a:t>
                      </a:r>
                      <a:r>
                        <a:rPr lang="en-US" sz="1200" dirty="0" err="1">
                          <a:latin typeface="+mj-lt"/>
                        </a:rPr>
                        <a:t>ksi</a:t>
                      </a:r>
                      <a:r>
                        <a:rPr lang="en-US" sz="1200" dirty="0">
                          <a:latin typeface="+mj-lt"/>
                        </a:rPr>
                        <a:t>)</a:t>
                      </a:r>
                    </a:p>
                  </a:txBody>
                  <a:tcPr marL="61117" marR="61117" marT="30559" marB="305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mj-lt"/>
                        </a:rPr>
                        <a:t>Average Yield (</a:t>
                      </a:r>
                      <a:r>
                        <a:rPr lang="en-US" sz="1200" dirty="0" err="1">
                          <a:latin typeface="+mj-lt"/>
                        </a:rPr>
                        <a:t>ksi</a:t>
                      </a:r>
                      <a:r>
                        <a:rPr lang="en-US" sz="1200" dirty="0">
                          <a:latin typeface="+mj-lt"/>
                        </a:rPr>
                        <a:t>)</a:t>
                      </a:r>
                    </a:p>
                  </a:txBody>
                  <a:tcPr marL="61117" marR="61117" marT="30559" marB="305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latin typeface="+mj-lt"/>
                        </a:rPr>
                        <a:t>Average Elongation (%)</a:t>
                      </a:r>
                    </a:p>
                  </a:txBody>
                  <a:tcPr marL="61117" marR="61117" marT="30559" marB="305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62866994"/>
                  </a:ext>
                </a:extLst>
              </a:tr>
              <a:tr h="247866">
                <a:tc>
                  <a:txBody>
                    <a:bodyPr/>
                    <a:lstStyle/>
                    <a:p>
                      <a:pPr algn="ctr"/>
                      <a:r>
                        <a:rPr lang="en-US" sz="1200" dirty="0">
                          <a:latin typeface="+mj-lt"/>
                        </a:rPr>
                        <a:t>350W</a:t>
                      </a:r>
                    </a:p>
                  </a:txBody>
                  <a:tcPr marL="61117" marR="61117" marT="30559" marB="305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j-lt"/>
                        </a:rPr>
                        <a:t>158.91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j-lt"/>
                        </a:rPr>
                        <a:t>81.3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j-lt"/>
                        </a:rPr>
                        <a:t>37.71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80793615"/>
                  </a:ext>
                </a:extLst>
              </a:tr>
              <a:tr h="247866">
                <a:tc>
                  <a:txBody>
                    <a:bodyPr/>
                    <a:lstStyle/>
                    <a:p>
                      <a:pPr algn="ctr"/>
                      <a:r>
                        <a:rPr lang="en-US" sz="1200" dirty="0">
                          <a:latin typeface="+mj-lt"/>
                        </a:rPr>
                        <a:t>750W</a:t>
                      </a:r>
                    </a:p>
                  </a:txBody>
                  <a:tcPr marL="61117" marR="61117" marT="30559" marB="305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j-lt"/>
                        </a:rPr>
                        <a:t>152.11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j-lt"/>
                        </a:rPr>
                        <a:t>75.94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mj-lt"/>
                        </a:rPr>
                        <a:t>40.86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6071969"/>
                  </a:ext>
                </a:extLst>
              </a:tr>
              <a:tr h="247866">
                <a:tc>
                  <a:txBody>
                    <a:bodyPr/>
                    <a:lstStyle/>
                    <a:p>
                      <a:pPr algn="ctr"/>
                      <a:r>
                        <a:rPr lang="en-US" sz="1200" dirty="0">
                          <a:latin typeface="+mj-lt"/>
                        </a:rPr>
                        <a:t>1070W</a:t>
                      </a:r>
                    </a:p>
                  </a:txBody>
                  <a:tcPr marL="61117" marR="61117" marT="30559" marB="305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mj-lt"/>
                        </a:rPr>
                        <a:t>151.63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j-lt"/>
                        </a:rPr>
                        <a:t>74.17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mj-lt"/>
                        </a:rPr>
                        <a:t>40.71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456058"/>
                  </a:ext>
                </a:extLst>
              </a:tr>
              <a:tr h="247866">
                <a:tc>
                  <a:txBody>
                    <a:bodyPr/>
                    <a:lstStyle/>
                    <a:p>
                      <a:pPr algn="ctr"/>
                      <a:r>
                        <a:rPr lang="en-US" sz="1200" dirty="0">
                          <a:latin typeface="+mj-lt"/>
                        </a:rPr>
                        <a:t>2000W</a:t>
                      </a:r>
                    </a:p>
                  </a:txBody>
                  <a:tcPr marL="61117" marR="61117" marT="30559" marB="305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mj-lt"/>
                        </a:rPr>
                        <a:t>153.7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j-lt"/>
                        </a:rPr>
                        <a:t>78.29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j-lt"/>
                        </a:rPr>
                        <a:t>39.29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0171018"/>
                  </a:ext>
                </a:extLst>
              </a:tr>
              <a:tr h="247866">
                <a:tc>
                  <a:txBody>
                    <a:bodyPr/>
                    <a:lstStyle/>
                    <a:p>
                      <a:pPr algn="ctr"/>
                      <a:r>
                        <a:rPr lang="en-US" sz="1200" dirty="0">
                          <a:latin typeface="+mj-lt"/>
                        </a:rPr>
                        <a:t>2620W</a:t>
                      </a:r>
                    </a:p>
                  </a:txBody>
                  <a:tcPr marL="61117" marR="61117" marT="30559" marB="3055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j-lt"/>
                        </a:rPr>
                        <a:t>151.06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j-lt"/>
                        </a:rPr>
                        <a:t>75.89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j-lt"/>
                        </a:rPr>
                        <a:t>38.86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6755091"/>
                  </a:ext>
                </a:extLst>
              </a:tr>
            </a:tbl>
          </a:graphicData>
        </a:graphic>
      </p:graphicFrame>
      <p:sp>
        <p:nvSpPr>
          <p:cNvPr id="5" name="TextBox 4">
            <a:extLst>
              <a:ext uri="{FF2B5EF4-FFF2-40B4-BE49-F238E27FC236}">
                <a16:creationId xmlns:a16="http://schemas.microsoft.com/office/drawing/2014/main" id="{41443E60-9462-4463-A5B6-69F809DAE966}"/>
              </a:ext>
            </a:extLst>
          </p:cNvPr>
          <p:cNvSpPr txBox="1"/>
          <p:nvPr/>
        </p:nvSpPr>
        <p:spPr>
          <a:xfrm>
            <a:off x="75500" y="6261913"/>
            <a:ext cx="5561902" cy="553998"/>
          </a:xfrm>
          <a:prstGeom prst="rect">
            <a:avLst/>
          </a:prstGeom>
          <a:noFill/>
        </p:spPr>
        <p:txBody>
          <a:bodyPr wrap="square" rtlCol="0">
            <a:spAutoFit/>
          </a:bodyPr>
          <a:lstStyle/>
          <a:p>
            <a:r>
              <a:rPr lang="en-US" sz="1000" dirty="0"/>
              <a:t>N. Shamsaei, A. Soltani-Tehrani, P. Chen, C. Katsarelis, P. Gradl, S. Shao, Additive Manufacturing Letters, DRAFT 2022 “</a:t>
            </a:r>
            <a:r>
              <a:rPr lang="en-US" sz="1000" dirty="0">
                <a:effectLst/>
                <a:latin typeface="+mj-lt"/>
                <a:ea typeface="Calibri" panose="020F0502020204030204" pitchFamily="34" charset="0"/>
                <a:cs typeface="Times New Roman" panose="02020603050405020304" pitchFamily="18" charset="0"/>
              </a:rPr>
              <a:t>Laser Powder Directed Energy Deposition (LP-DED) NASA HR-1 Alloy: Laser Power and Heat Treatment Effect on Microstructure and Mechanical Properties” </a:t>
            </a:r>
            <a:endParaRPr lang="en-US" sz="1000" dirty="0">
              <a:latin typeface="+mj-lt"/>
            </a:endParaRPr>
          </a:p>
        </p:txBody>
      </p:sp>
    </p:spTree>
    <p:extLst>
      <p:ext uri="{BB962C8B-B14F-4D97-AF65-F5344CB8AC3E}">
        <p14:creationId xmlns:p14="http://schemas.microsoft.com/office/powerpoint/2010/main" val="3775730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F5955-FCD0-4275-8938-775D8FBF5D62}"/>
              </a:ext>
            </a:extLst>
          </p:cNvPr>
          <p:cNvSpPr>
            <a:spLocks noGrp="1"/>
          </p:cNvSpPr>
          <p:nvPr>
            <p:ph type="title"/>
          </p:nvPr>
        </p:nvSpPr>
        <p:spPr/>
        <p:txBody>
          <a:bodyPr>
            <a:normAutofit/>
          </a:bodyPr>
          <a:lstStyle/>
          <a:p>
            <a:r>
              <a:rPr lang="en-US" sz="3200" dirty="0"/>
              <a:t>LP-DED NASA HR-1 LCF Results</a:t>
            </a:r>
          </a:p>
        </p:txBody>
      </p:sp>
      <p:sp>
        <p:nvSpPr>
          <p:cNvPr id="3" name="Content Placeholder 2">
            <a:extLst>
              <a:ext uri="{FF2B5EF4-FFF2-40B4-BE49-F238E27FC236}">
                <a16:creationId xmlns:a16="http://schemas.microsoft.com/office/drawing/2014/main" id="{1259A1DA-347E-4426-AC64-FCBD58D20E0E}"/>
              </a:ext>
            </a:extLst>
          </p:cNvPr>
          <p:cNvSpPr>
            <a:spLocks noGrp="1"/>
          </p:cNvSpPr>
          <p:nvPr>
            <p:ph idx="1"/>
          </p:nvPr>
        </p:nvSpPr>
        <p:spPr>
          <a:xfrm>
            <a:off x="229739" y="4999838"/>
            <a:ext cx="11653007" cy="1721635"/>
          </a:xfrm>
          <a:solidFill>
            <a:schemeClr val="accent6">
              <a:lumMod val="20000"/>
              <a:lumOff val="80000"/>
            </a:schemeClr>
          </a:solidFill>
          <a:ln>
            <a:solidFill>
              <a:schemeClr val="accent6">
                <a:lumMod val="60000"/>
                <a:lumOff val="40000"/>
              </a:schemeClr>
            </a:solidFill>
          </a:ln>
        </p:spPr>
        <p:txBody>
          <a:bodyPr>
            <a:normAutofit/>
          </a:bodyPr>
          <a:lstStyle/>
          <a:p>
            <a:r>
              <a:rPr lang="en-US" sz="1600" dirty="0"/>
              <a:t>LCF tests at 1% and 2% total strain and R=-1 were performed at temperatures ranging from -320°F (LN2) to 1400°F</a:t>
            </a:r>
          </a:p>
          <a:p>
            <a:r>
              <a:rPr lang="en-US" sz="1600" dirty="0"/>
              <a:t>The 2-step aging cycle tended to have improved fatigue life over the 1-step age at most temperatures tested for both strain ranges, however the fatigue life converged more above 1200°F</a:t>
            </a:r>
          </a:p>
          <a:p>
            <a:r>
              <a:rPr lang="en-US" sz="1600" dirty="0"/>
              <a:t>No significant impact of 1x or 2x powder reuse on LCF properties was observed for any temperatures tested</a:t>
            </a:r>
          </a:p>
          <a:p>
            <a:r>
              <a:rPr lang="en-US" sz="1600" dirty="0"/>
              <a:t>At room temp, both aging cycles had similar LCF behavior to wrought NASA HR-1 in </a:t>
            </a:r>
            <a:r>
              <a:rPr lang="en-US" sz="1600" dirty="0" err="1"/>
              <a:t>GHe</a:t>
            </a:r>
            <a:r>
              <a:rPr lang="en-US" sz="1600" dirty="0"/>
              <a:t> (historical data)</a:t>
            </a:r>
          </a:p>
        </p:txBody>
      </p:sp>
      <p:sp>
        <p:nvSpPr>
          <p:cNvPr id="4" name="Slide Number Placeholder 3">
            <a:extLst>
              <a:ext uri="{FF2B5EF4-FFF2-40B4-BE49-F238E27FC236}">
                <a16:creationId xmlns:a16="http://schemas.microsoft.com/office/drawing/2014/main" id="{F5109881-36EA-454E-A416-736AEF316F39}"/>
              </a:ext>
            </a:extLst>
          </p:cNvPr>
          <p:cNvSpPr>
            <a:spLocks noGrp="1"/>
          </p:cNvSpPr>
          <p:nvPr>
            <p:ph type="sldNum" sz="quarter" idx="12"/>
          </p:nvPr>
        </p:nvSpPr>
        <p:spPr/>
        <p:txBody>
          <a:bodyPr/>
          <a:lstStyle/>
          <a:p>
            <a:fld id="{9FFFF725-F77E-4D0D-9B48-49F5E2FEE026}" type="slidenum">
              <a:rPr lang="en-US" smtClean="0"/>
              <a:t>13</a:t>
            </a:fld>
            <a:endParaRPr lang="en-US"/>
          </a:p>
        </p:txBody>
      </p:sp>
      <p:pic>
        <p:nvPicPr>
          <p:cNvPr id="6" name="Picture 5">
            <a:extLst>
              <a:ext uri="{FF2B5EF4-FFF2-40B4-BE49-F238E27FC236}">
                <a16:creationId xmlns:a16="http://schemas.microsoft.com/office/drawing/2014/main" id="{C29BB905-06A0-4334-BEC8-1CBE1AF7E8B6}"/>
              </a:ext>
            </a:extLst>
          </p:cNvPr>
          <p:cNvPicPr>
            <a:picLocks noChangeAspect="1"/>
          </p:cNvPicPr>
          <p:nvPr/>
        </p:nvPicPr>
        <p:blipFill rotWithShape="1">
          <a:blip r:embed="rId2">
            <a:extLst>
              <a:ext uri="{28A0092B-C50C-407E-A947-70E740481C1C}">
                <a14:useLocalDpi xmlns:a14="http://schemas.microsoft.com/office/drawing/2010/main" val="0"/>
              </a:ext>
            </a:extLst>
          </a:blip>
          <a:srcRect l="7965" t="5637" r="4914" b="4505"/>
          <a:stretch/>
        </p:blipFill>
        <p:spPr>
          <a:xfrm>
            <a:off x="1227356" y="1347956"/>
            <a:ext cx="4625016" cy="3651879"/>
          </a:xfrm>
          <a:prstGeom prst="rect">
            <a:avLst/>
          </a:prstGeom>
        </p:spPr>
      </p:pic>
      <p:pic>
        <p:nvPicPr>
          <p:cNvPr id="8" name="Picture 7">
            <a:extLst>
              <a:ext uri="{FF2B5EF4-FFF2-40B4-BE49-F238E27FC236}">
                <a16:creationId xmlns:a16="http://schemas.microsoft.com/office/drawing/2014/main" id="{6F5B5ADC-9CE6-4F7E-A21E-C35C303972A7}"/>
              </a:ext>
            </a:extLst>
          </p:cNvPr>
          <p:cNvPicPr>
            <a:picLocks noChangeAspect="1"/>
          </p:cNvPicPr>
          <p:nvPr/>
        </p:nvPicPr>
        <p:blipFill rotWithShape="1">
          <a:blip r:embed="rId3">
            <a:extLst>
              <a:ext uri="{28A0092B-C50C-407E-A947-70E740481C1C}">
                <a14:useLocalDpi xmlns:a14="http://schemas.microsoft.com/office/drawing/2010/main" val="0"/>
              </a:ext>
            </a:extLst>
          </a:blip>
          <a:srcRect l="5847" t="5637" r="7030" b="4505"/>
          <a:stretch/>
        </p:blipFill>
        <p:spPr>
          <a:xfrm>
            <a:off x="6344873" y="1347957"/>
            <a:ext cx="4619771" cy="3647740"/>
          </a:xfrm>
          <a:prstGeom prst="rect">
            <a:avLst/>
          </a:prstGeom>
        </p:spPr>
      </p:pic>
    </p:spTree>
    <p:extLst>
      <p:ext uri="{BB962C8B-B14F-4D97-AF65-F5344CB8AC3E}">
        <p14:creationId xmlns:p14="http://schemas.microsoft.com/office/powerpoint/2010/main" val="1197348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104D7-73FB-4D21-9F60-6C66FA2F634A}"/>
              </a:ext>
            </a:extLst>
          </p:cNvPr>
          <p:cNvSpPr>
            <a:spLocks noGrp="1"/>
          </p:cNvSpPr>
          <p:nvPr>
            <p:ph type="title"/>
          </p:nvPr>
        </p:nvSpPr>
        <p:spPr/>
        <p:txBody>
          <a:bodyPr>
            <a:normAutofit/>
          </a:bodyPr>
          <a:lstStyle/>
          <a:p>
            <a:r>
              <a:rPr lang="en-US" sz="3200" dirty="0"/>
              <a:t>LP-DED NASA HR-1 GH2 LCF</a:t>
            </a:r>
          </a:p>
        </p:txBody>
      </p:sp>
      <p:sp>
        <p:nvSpPr>
          <p:cNvPr id="4" name="Slide Number Placeholder 3">
            <a:extLst>
              <a:ext uri="{FF2B5EF4-FFF2-40B4-BE49-F238E27FC236}">
                <a16:creationId xmlns:a16="http://schemas.microsoft.com/office/drawing/2014/main" id="{B4A4B5E0-CF62-4050-B5E7-DF69D7B6AC46}"/>
              </a:ext>
            </a:extLst>
          </p:cNvPr>
          <p:cNvSpPr>
            <a:spLocks noGrp="1"/>
          </p:cNvSpPr>
          <p:nvPr>
            <p:ph type="sldNum" sz="quarter" idx="12"/>
          </p:nvPr>
        </p:nvSpPr>
        <p:spPr/>
        <p:txBody>
          <a:bodyPr/>
          <a:lstStyle/>
          <a:p>
            <a:fld id="{0355EAB0-4691-4A7A-99ED-A880C97C2601}" type="slidenum">
              <a:rPr lang="en-US" smtClean="0"/>
              <a:t>14</a:t>
            </a:fld>
            <a:endParaRPr lang="en-US"/>
          </a:p>
        </p:txBody>
      </p:sp>
      <p:pic>
        <p:nvPicPr>
          <p:cNvPr id="6" name="Picture 5">
            <a:extLst>
              <a:ext uri="{FF2B5EF4-FFF2-40B4-BE49-F238E27FC236}">
                <a16:creationId xmlns:a16="http://schemas.microsoft.com/office/drawing/2014/main" id="{627AF8E6-49C2-43C3-8C01-7E23CD210714}"/>
              </a:ext>
            </a:extLst>
          </p:cNvPr>
          <p:cNvPicPr>
            <a:picLocks noChangeAspect="1"/>
          </p:cNvPicPr>
          <p:nvPr/>
        </p:nvPicPr>
        <p:blipFill rotWithShape="1">
          <a:blip r:embed="rId2">
            <a:extLst>
              <a:ext uri="{28A0092B-C50C-407E-A947-70E740481C1C}">
                <a14:useLocalDpi xmlns:a14="http://schemas.microsoft.com/office/drawing/2010/main" val="0"/>
              </a:ext>
            </a:extLst>
          </a:blip>
          <a:srcRect l="8524" t="8119" r="9287" b="3606"/>
          <a:stretch/>
        </p:blipFill>
        <p:spPr>
          <a:xfrm>
            <a:off x="763398" y="1511432"/>
            <a:ext cx="6073630" cy="4993956"/>
          </a:xfrm>
          <a:prstGeom prst="rect">
            <a:avLst/>
          </a:prstGeom>
        </p:spPr>
      </p:pic>
      <p:sp>
        <p:nvSpPr>
          <p:cNvPr id="3" name="Content Placeholder 2">
            <a:extLst>
              <a:ext uri="{FF2B5EF4-FFF2-40B4-BE49-F238E27FC236}">
                <a16:creationId xmlns:a16="http://schemas.microsoft.com/office/drawing/2014/main" id="{34AA4930-FBF7-47C5-8820-DCEF38360B26}"/>
              </a:ext>
            </a:extLst>
          </p:cNvPr>
          <p:cNvSpPr>
            <a:spLocks noGrp="1"/>
          </p:cNvSpPr>
          <p:nvPr>
            <p:ph idx="1"/>
          </p:nvPr>
        </p:nvSpPr>
        <p:spPr>
          <a:xfrm>
            <a:off x="7046752" y="1718364"/>
            <a:ext cx="4907560" cy="4069069"/>
          </a:xfrm>
          <a:solidFill>
            <a:schemeClr val="accent6">
              <a:lumMod val="20000"/>
              <a:lumOff val="80000"/>
            </a:schemeClr>
          </a:solidFill>
          <a:ln>
            <a:solidFill>
              <a:schemeClr val="accent6">
                <a:lumMod val="60000"/>
                <a:lumOff val="40000"/>
              </a:schemeClr>
            </a:solidFill>
          </a:ln>
        </p:spPr>
        <p:txBody>
          <a:bodyPr>
            <a:normAutofit fontScale="92500" lnSpcReduction="10000"/>
          </a:bodyPr>
          <a:lstStyle/>
          <a:p>
            <a:r>
              <a:rPr lang="en-US" sz="2000" dirty="0"/>
              <a:t>LCF testing in 5ksi GH2 was performed on LP-DED NASA HR-1 at 2% strain range and R=-1</a:t>
            </a:r>
          </a:p>
          <a:p>
            <a:r>
              <a:rPr lang="en-US" sz="2000" dirty="0"/>
              <a:t>For both aging cycles, the LCF life was comparable in GH2 at 2% strain and was much higher than the wrought material in GH2</a:t>
            </a:r>
          </a:p>
          <a:p>
            <a:r>
              <a:rPr lang="en-US" sz="2000" dirty="0"/>
              <a:t>The LP-DED material has similar LCF life to wrought in 5ksi </a:t>
            </a:r>
            <a:r>
              <a:rPr lang="en-US" sz="2000" dirty="0" err="1"/>
              <a:t>GHe</a:t>
            </a:r>
            <a:r>
              <a:rPr lang="en-US" sz="2000" dirty="0"/>
              <a:t> </a:t>
            </a:r>
          </a:p>
          <a:p>
            <a:r>
              <a:rPr lang="en-US" sz="2000" dirty="0"/>
              <a:t>Both aging cycles achieved LCF life generally within scatter of the data in air at room temperature</a:t>
            </a:r>
          </a:p>
          <a:p>
            <a:pPr lvl="1"/>
            <a:r>
              <a:rPr lang="en-US" sz="1800" dirty="0"/>
              <a:t>Average cycles to failure around 800-1000 cycles for both aging cycles in GH2</a:t>
            </a:r>
            <a:endParaRPr lang="en-US" dirty="0"/>
          </a:p>
        </p:txBody>
      </p:sp>
    </p:spTree>
    <p:extLst>
      <p:ext uri="{BB962C8B-B14F-4D97-AF65-F5344CB8AC3E}">
        <p14:creationId xmlns:p14="http://schemas.microsoft.com/office/powerpoint/2010/main" val="281723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BAA0B-15A7-41C0-A654-814C4EA311B6}"/>
              </a:ext>
            </a:extLst>
          </p:cNvPr>
          <p:cNvSpPr>
            <a:spLocks noGrp="1"/>
          </p:cNvSpPr>
          <p:nvPr>
            <p:ph type="title"/>
          </p:nvPr>
        </p:nvSpPr>
        <p:spPr>
          <a:xfrm>
            <a:off x="1473665" y="275432"/>
            <a:ext cx="9244669" cy="639270"/>
          </a:xfrm>
        </p:spPr>
        <p:txBody>
          <a:bodyPr>
            <a:normAutofit/>
          </a:bodyPr>
          <a:lstStyle/>
          <a:p>
            <a:r>
              <a:rPr lang="en-US" sz="3200" dirty="0"/>
              <a:t>Fractography 1-Step Age LCF GH2</a:t>
            </a:r>
          </a:p>
        </p:txBody>
      </p:sp>
      <p:sp>
        <p:nvSpPr>
          <p:cNvPr id="3" name="Content Placeholder 2">
            <a:extLst>
              <a:ext uri="{FF2B5EF4-FFF2-40B4-BE49-F238E27FC236}">
                <a16:creationId xmlns:a16="http://schemas.microsoft.com/office/drawing/2014/main" id="{AD0CE5AA-9CB3-4FF0-86DF-EFD76962F202}"/>
              </a:ext>
            </a:extLst>
          </p:cNvPr>
          <p:cNvSpPr>
            <a:spLocks noGrp="1"/>
          </p:cNvSpPr>
          <p:nvPr>
            <p:ph idx="1"/>
          </p:nvPr>
        </p:nvSpPr>
        <p:spPr>
          <a:xfrm>
            <a:off x="0" y="5039697"/>
            <a:ext cx="6409189" cy="1818303"/>
          </a:xfrm>
          <a:solidFill>
            <a:schemeClr val="accent6">
              <a:lumMod val="20000"/>
              <a:lumOff val="80000"/>
            </a:schemeClr>
          </a:solidFill>
          <a:ln>
            <a:solidFill>
              <a:schemeClr val="accent6">
                <a:lumMod val="60000"/>
                <a:lumOff val="40000"/>
              </a:schemeClr>
            </a:solidFill>
          </a:ln>
        </p:spPr>
        <p:txBody>
          <a:bodyPr>
            <a:normAutofit lnSpcReduction="10000"/>
          </a:bodyPr>
          <a:lstStyle/>
          <a:p>
            <a:r>
              <a:rPr lang="en-US" sz="2000" dirty="0"/>
              <a:t>Multiple crack fronts initiate at the surface in 3 different areas with the top left dominating the propagation across the fracture.  The final overload connects the 3 crack planes</a:t>
            </a:r>
          </a:p>
          <a:p>
            <a:r>
              <a:rPr lang="en-US" sz="2000" dirty="0"/>
              <a:t>Striations observed throughout the fracture surface indicate ductile behavior continues in GH2 environment</a:t>
            </a:r>
            <a:endParaRPr lang="en-US" dirty="0"/>
          </a:p>
        </p:txBody>
      </p:sp>
      <p:sp>
        <p:nvSpPr>
          <p:cNvPr id="5" name="Slide Number Placeholder 4">
            <a:extLst>
              <a:ext uri="{FF2B5EF4-FFF2-40B4-BE49-F238E27FC236}">
                <a16:creationId xmlns:a16="http://schemas.microsoft.com/office/drawing/2014/main" id="{4C7C3590-1A3E-468F-9358-BEBA6489CC9C}"/>
              </a:ext>
            </a:extLst>
          </p:cNvPr>
          <p:cNvSpPr>
            <a:spLocks noGrp="1"/>
          </p:cNvSpPr>
          <p:nvPr>
            <p:ph type="sldNum" sz="quarter" idx="12"/>
          </p:nvPr>
        </p:nvSpPr>
        <p:spPr/>
        <p:txBody>
          <a:bodyPr/>
          <a:lstStyle/>
          <a:p>
            <a:fld id="{0355EAB0-4691-4A7A-99ED-A880C97C2601}" type="slidenum">
              <a:rPr lang="en-US" smtClean="0"/>
              <a:t>15</a:t>
            </a:fld>
            <a:endParaRPr lang="en-US"/>
          </a:p>
        </p:txBody>
      </p:sp>
      <p:pic>
        <p:nvPicPr>
          <p:cNvPr id="6" name="Picture 5">
            <a:extLst>
              <a:ext uri="{FF2B5EF4-FFF2-40B4-BE49-F238E27FC236}">
                <a16:creationId xmlns:a16="http://schemas.microsoft.com/office/drawing/2014/main" id="{2B05AFA5-D8E4-4F96-BA31-50FCB3B000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0212" y="1312496"/>
            <a:ext cx="4915325" cy="3672093"/>
          </a:xfrm>
          <a:prstGeom prst="rect">
            <a:avLst/>
          </a:prstGeom>
        </p:spPr>
      </p:pic>
      <p:cxnSp>
        <p:nvCxnSpPr>
          <p:cNvPr id="7" name="Straight Arrow Connector 6">
            <a:extLst>
              <a:ext uri="{FF2B5EF4-FFF2-40B4-BE49-F238E27FC236}">
                <a16:creationId xmlns:a16="http://schemas.microsoft.com/office/drawing/2014/main" id="{35BF1E9E-9E83-4AD3-8253-9FD01FFD1F8D}"/>
              </a:ext>
            </a:extLst>
          </p:cNvPr>
          <p:cNvCxnSpPr>
            <a:cxnSpLocks/>
          </p:cNvCxnSpPr>
          <p:nvPr/>
        </p:nvCxnSpPr>
        <p:spPr>
          <a:xfrm flipV="1">
            <a:off x="3706767" y="2281806"/>
            <a:ext cx="278004" cy="1171549"/>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C24D741-6FF5-4D9E-9FFB-F3815678F564}"/>
              </a:ext>
            </a:extLst>
          </p:cNvPr>
          <p:cNvCxnSpPr>
            <a:cxnSpLocks/>
          </p:cNvCxnSpPr>
          <p:nvPr/>
        </p:nvCxnSpPr>
        <p:spPr>
          <a:xfrm flipH="1" flipV="1">
            <a:off x="2088859" y="1873411"/>
            <a:ext cx="134454" cy="1329673"/>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07F1D624-3E89-436E-92D3-6BA290654B11}"/>
              </a:ext>
            </a:extLst>
          </p:cNvPr>
          <p:cNvCxnSpPr>
            <a:cxnSpLocks/>
          </p:cNvCxnSpPr>
          <p:nvPr/>
        </p:nvCxnSpPr>
        <p:spPr>
          <a:xfrm flipV="1">
            <a:off x="4985505" y="2692866"/>
            <a:ext cx="744176" cy="1081951"/>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95F08E6-B5D4-4AA9-B840-B20CF645FB66}"/>
              </a:ext>
            </a:extLst>
          </p:cNvPr>
          <p:cNvCxnSpPr>
            <a:cxnSpLocks/>
          </p:cNvCxnSpPr>
          <p:nvPr/>
        </p:nvCxnSpPr>
        <p:spPr>
          <a:xfrm flipV="1">
            <a:off x="2223313" y="4674170"/>
            <a:ext cx="846827" cy="7700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26C355F-971D-40F0-9A60-252DB7AFFFD0}"/>
              </a:ext>
            </a:extLst>
          </p:cNvPr>
          <p:cNvSpPr/>
          <p:nvPr/>
        </p:nvSpPr>
        <p:spPr>
          <a:xfrm>
            <a:off x="858474" y="1284412"/>
            <a:ext cx="4944353" cy="363153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E89FF02B-987A-48D5-8E89-380503EAAF75}"/>
              </a:ext>
            </a:extLst>
          </p:cNvPr>
          <p:cNvGrpSpPr/>
          <p:nvPr/>
        </p:nvGrpSpPr>
        <p:grpSpPr>
          <a:xfrm>
            <a:off x="5991990" y="1284412"/>
            <a:ext cx="5941755" cy="4921320"/>
            <a:chOff x="5991990" y="1284412"/>
            <a:chExt cx="5941755" cy="4921320"/>
          </a:xfrm>
        </p:grpSpPr>
        <p:pic>
          <p:nvPicPr>
            <p:cNvPr id="58" name="Picture 57">
              <a:extLst>
                <a:ext uri="{FF2B5EF4-FFF2-40B4-BE49-F238E27FC236}">
                  <a16:creationId xmlns:a16="http://schemas.microsoft.com/office/drawing/2014/main" id="{F7C85E12-57AD-4BF0-AE0E-8794F13125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0464" y="1284412"/>
              <a:ext cx="5063281" cy="4921320"/>
            </a:xfrm>
            <a:prstGeom prst="rect">
              <a:avLst/>
            </a:prstGeom>
          </p:spPr>
        </p:pic>
        <p:sp>
          <p:nvSpPr>
            <p:cNvPr id="32" name="TextBox 31">
              <a:extLst>
                <a:ext uri="{FF2B5EF4-FFF2-40B4-BE49-F238E27FC236}">
                  <a16:creationId xmlns:a16="http://schemas.microsoft.com/office/drawing/2014/main" id="{91B30588-B16A-43A8-A58D-2F4B0D3410CC}"/>
                </a:ext>
              </a:extLst>
            </p:cNvPr>
            <p:cNvSpPr txBox="1"/>
            <p:nvPr/>
          </p:nvSpPr>
          <p:spPr>
            <a:xfrm>
              <a:off x="8374373" y="3070342"/>
              <a:ext cx="1190175" cy="537906"/>
            </a:xfrm>
            <a:prstGeom prst="rect">
              <a:avLst/>
            </a:prstGeom>
            <a:noFill/>
          </p:spPr>
          <p:txBody>
            <a:bodyPr wrap="square" rtlCol="0">
              <a:spAutoFit/>
            </a:bodyPr>
            <a:lstStyle/>
            <a:p>
              <a:pPr algn="ctr"/>
              <a:r>
                <a:rPr lang="en-US" sz="1200" dirty="0">
                  <a:solidFill>
                    <a:schemeClr val="bg1"/>
                  </a:solidFill>
                  <a:latin typeface="Times New Roman" pitchFamily="18" charset="0"/>
                  <a:cs typeface="Times New Roman" pitchFamily="18" charset="0"/>
                </a:rPr>
                <a:t>Propagation region</a:t>
              </a:r>
            </a:p>
          </p:txBody>
        </p:sp>
        <p:sp>
          <p:nvSpPr>
            <p:cNvPr id="33" name="TextBox 32">
              <a:extLst>
                <a:ext uri="{FF2B5EF4-FFF2-40B4-BE49-F238E27FC236}">
                  <a16:creationId xmlns:a16="http://schemas.microsoft.com/office/drawing/2014/main" id="{62DA5F9C-35D2-4C8E-B04A-D1C68E96D0C6}"/>
                </a:ext>
              </a:extLst>
            </p:cNvPr>
            <p:cNvSpPr txBox="1"/>
            <p:nvPr/>
          </p:nvSpPr>
          <p:spPr>
            <a:xfrm>
              <a:off x="9238365" y="4279284"/>
              <a:ext cx="1653481" cy="246221"/>
            </a:xfrm>
            <a:prstGeom prst="rect">
              <a:avLst/>
            </a:prstGeom>
            <a:solidFill>
              <a:schemeClr val="bg2">
                <a:alpha val="50000"/>
              </a:schemeClr>
            </a:solidFill>
          </p:spPr>
          <p:txBody>
            <a:bodyPr wrap="square" rtlCol="0">
              <a:spAutoFit/>
            </a:bodyPr>
            <a:lstStyle/>
            <a:p>
              <a:pPr algn="ctr"/>
              <a:r>
                <a:rPr lang="en-US" sz="1000" dirty="0">
                  <a:latin typeface="Times New Roman" pitchFamily="18" charset="0"/>
                  <a:cs typeface="Times New Roman" pitchFamily="18" charset="0"/>
                </a:rPr>
                <a:t>Fast fracture region</a:t>
              </a:r>
            </a:p>
          </p:txBody>
        </p:sp>
        <p:sp>
          <p:nvSpPr>
            <p:cNvPr id="34" name="Freeform 1">
              <a:extLst>
                <a:ext uri="{FF2B5EF4-FFF2-40B4-BE49-F238E27FC236}">
                  <a16:creationId xmlns:a16="http://schemas.microsoft.com/office/drawing/2014/main" id="{08651327-FA87-4212-98D9-0379120C2F63}"/>
                </a:ext>
              </a:extLst>
            </p:cNvPr>
            <p:cNvSpPr/>
            <p:nvPr/>
          </p:nvSpPr>
          <p:spPr>
            <a:xfrm>
              <a:off x="7594432" y="1813835"/>
              <a:ext cx="3123901" cy="3181650"/>
            </a:xfrm>
            <a:custGeom>
              <a:avLst/>
              <a:gdLst>
                <a:gd name="connsiteX0" fmla="*/ 0 w 2243797"/>
                <a:gd name="connsiteY0" fmla="*/ 2729133 h 2729133"/>
                <a:gd name="connsiteX1" fmla="*/ 182880 w 2243797"/>
                <a:gd name="connsiteY1" fmla="*/ 2405576 h 2729133"/>
                <a:gd name="connsiteX2" fmla="*/ 365760 w 2243797"/>
                <a:gd name="connsiteY2" fmla="*/ 2215662 h 2729133"/>
                <a:gd name="connsiteX3" fmla="*/ 520504 w 2243797"/>
                <a:gd name="connsiteY3" fmla="*/ 2089053 h 2729133"/>
                <a:gd name="connsiteX4" fmla="*/ 858129 w 2243797"/>
                <a:gd name="connsiteY4" fmla="*/ 1983545 h 2729133"/>
                <a:gd name="connsiteX5" fmla="*/ 1244991 w 2243797"/>
                <a:gd name="connsiteY5" fmla="*/ 1927274 h 2729133"/>
                <a:gd name="connsiteX6" fmla="*/ 1561514 w 2243797"/>
                <a:gd name="connsiteY6" fmla="*/ 1751428 h 2729133"/>
                <a:gd name="connsiteX7" fmla="*/ 1758461 w 2243797"/>
                <a:gd name="connsiteY7" fmla="*/ 1533379 h 2729133"/>
                <a:gd name="connsiteX8" fmla="*/ 1863969 w 2243797"/>
                <a:gd name="connsiteY8" fmla="*/ 1322363 h 2729133"/>
                <a:gd name="connsiteX9" fmla="*/ 1927274 w 2243797"/>
                <a:gd name="connsiteY9" fmla="*/ 935502 h 2729133"/>
                <a:gd name="connsiteX10" fmla="*/ 1969477 w 2243797"/>
                <a:gd name="connsiteY10" fmla="*/ 527539 h 2729133"/>
                <a:gd name="connsiteX11" fmla="*/ 2039815 w 2243797"/>
                <a:gd name="connsiteY11" fmla="*/ 274320 h 2729133"/>
                <a:gd name="connsiteX12" fmla="*/ 2131255 w 2243797"/>
                <a:gd name="connsiteY12" fmla="*/ 105508 h 2729133"/>
                <a:gd name="connsiteX13" fmla="*/ 2243797 w 2243797"/>
                <a:gd name="connsiteY13" fmla="*/ 0 h 2729133"/>
                <a:gd name="connsiteX0" fmla="*/ 0 w 2243797"/>
                <a:gd name="connsiteY0" fmla="*/ 2729133 h 2729133"/>
                <a:gd name="connsiteX1" fmla="*/ 182880 w 2243797"/>
                <a:gd name="connsiteY1" fmla="*/ 2405576 h 2729133"/>
                <a:gd name="connsiteX2" fmla="*/ 365760 w 2243797"/>
                <a:gd name="connsiteY2" fmla="*/ 2215662 h 2729133"/>
                <a:gd name="connsiteX3" fmla="*/ 520504 w 2243797"/>
                <a:gd name="connsiteY3" fmla="*/ 2089053 h 2729133"/>
                <a:gd name="connsiteX4" fmla="*/ 858129 w 2243797"/>
                <a:gd name="connsiteY4" fmla="*/ 1983545 h 2729133"/>
                <a:gd name="connsiteX5" fmla="*/ 1244991 w 2243797"/>
                <a:gd name="connsiteY5" fmla="*/ 1927274 h 2729133"/>
                <a:gd name="connsiteX6" fmla="*/ 1561514 w 2243797"/>
                <a:gd name="connsiteY6" fmla="*/ 1751428 h 2729133"/>
                <a:gd name="connsiteX7" fmla="*/ 1758461 w 2243797"/>
                <a:gd name="connsiteY7" fmla="*/ 1533379 h 2729133"/>
                <a:gd name="connsiteX8" fmla="*/ 1863969 w 2243797"/>
                <a:gd name="connsiteY8" fmla="*/ 1322363 h 2729133"/>
                <a:gd name="connsiteX9" fmla="*/ 1927274 w 2243797"/>
                <a:gd name="connsiteY9" fmla="*/ 935502 h 2729133"/>
                <a:gd name="connsiteX10" fmla="*/ 1744394 w 2243797"/>
                <a:gd name="connsiteY10" fmla="*/ 527539 h 2729133"/>
                <a:gd name="connsiteX11" fmla="*/ 2039815 w 2243797"/>
                <a:gd name="connsiteY11" fmla="*/ 274320 h 2729133"/>
                <a:gd name="connsiteX12" fmla="*/ 2131255 w 2243797"/>
                <a:gd name="connsiteY12" fmla="*/ 105508 h 2729133"/>
                <a:gd name="connsiteX13" fmla="*/ 2243797 w 2243797"/>
                <a:gd name="connsiteY13" fmla="*/ 0 h 2729133"/>
                <a:gd name="connsiteX0" fmla="*/ 0 w 2243797"/>
                <a:gd name="connsiteY0" fmla="*/ 2729133 h 2729133"/>
                <a:gd name="connsiteX1" fmla="*/ 182880 w 2243797"/>
                <a:gd name="connsiteY1" fmla="*/ 2405576 h 2729133"/>
                <a:gd name="connsiteX2" fmla="*/ 365760 w 2243797"/>
                <a:gd name="connsiteY2" fmla="*/ 2215662 h 2729133"/>
                <a:gd name="connsiteX3" fmla="*/ 520504 w 2243797"/>
                <a:gd name="connsiteY3" fmla="*/ 2089053 h 2729133"/>
                <a:gd name="connsiteX4" fmla="*/ 858129 w 2243797"/>
                <a:gd name="connsiteY4" fmla="*/ 1983545 h 2729133"/>
                <a:gd name="connsiteX5" fmla="*/ 1244991 w 2243797"/>
                <a:gd name="connsiteY5" fmla="*/ 1927274 h 2729133"/>
                <a:gd name="connsiteX6" fmla="*/ 1561514 w 2243797"/>
                <a:gd name="connsiteY6" fmla="*/ 1751428 h 2729133"/>
                <a:gd name="connsiteX7" fmla="*/ 1758461 w 2243797"/>
                <a:gd name="connsiteY7" fmla="*/ 1533379 h 2729133"/>
                <a:gd name="connsiteX8" fmla="*/ 1863969 w 2243797"/>
                <a:gd name="connsiteY8" fmla="*/ 1322363 h 2729133"/>
                <a:gd name="connsiteX9" fmla="*/ 1927274 w 2243797"/>
                <a:gd name="connsiteY9" fmla="*/ 935502 h 2729133"/>
                <a:gd name="connsiteX10" fmla="*/ 2181981 w 2243797"/>
                <a:gd name="connsiteY10" fmla="*/ 702983 h 2729133"/>
                <a:gd name="connsiteX11" fmla="*/ 2039815 w 2243797"/>
                <a:gd name="connsiteY11" fmla="*/ 274320 h 2729133"/>
                <a:gd name="connsiteX12" fmla="*/ 2131255 w 2243797"/>
                <a:gd name="connsiteY12" fmla="*/ 105508 h 2729133"/>
                <a:gd name="connsiteX13" fmla="*/ 2243797 w 2243797"/>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858129 w 2457964"/>
                <a:gd name="connsiteY4" fmla="*/ 1983545 h 2729133"/>
                <a:gd name="connsiteX5" fmla="*/ 1244991 w 2457964"/>
                <a:gd name="connsiteY5" fmla="*/ 1927274 h 2729133"/>
                <a:gd name="connsiteX6" fmla="*/ 1561514 w 2457964"/>
                <a:gd name="connsiteY6" fmla="*/ 1751428 h 2729133"/>
                <a:gd name="connsiteX7" fmla="*/ 1758461 w 2457964"/>
                <a:gd name="connsiteY7" fmla="*/ 1533379 h 2729133"/>
                <a:gd name="connsiteX8" fmla="*/ 1863969 w 2457964"/>
                <a:gd name="connsiteY8" fmla="*/ 1322363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858129 w 2457964"/>
                <a:gd name="connsiteY4" fmla="*/ 1983545 h 2729133"/>
                <a:gd name="connsiteX5" fmla="*/ 1244991 w 2457964"/>
                <a:gd name="connsiteY5" fmla="*/ 1927274 h 2729133"/>
                <a:gd name="connsiteX6" fmla="*/ 1561514 w 2457964"/>
                <a:gd name="connsiteY6" fmla="*/ 1751428 h 2729133"/>
                <a:gd name="connsiteX7" fmla="*/ 1758461 w 2457964"/>
                <a:gd name="connsiteY7" fmla="*/ 1533379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858129 w 2457964"/>
                <a:gd name="connsiteY4" fmla="*/ 1983545 h 2729133"/>
                <a:gd name="connsiteX5" fmla="*/ 1244991 w 2457964"/>
                <a:gd name="connsiteY5" fmla="*/ 1927274 h 2729133"/>
                <a:gd name="connsiteX6" fmla="*/ 1561514 w 2457964"/>
                <a:gd name="connsiteY6" fmla="*/ 1751428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858129 w 2457964"/>
                <a:gd name="connsiteY4" fmla="*/ 1983545 h 2729133"/>
                <a:gd name="connsiteX5" fmla="*/ 1244991 w 2457964"/>
                <a:gd name="connsiteY5" fmla="*/ 1927274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951233 w 2457964"/>
                <a:gd name="connsiteY4" fmla="*/ 2100507 h 2729133"/>
                <a:gd name="connsiteX5" fmla="*/ 1244991 w 2457964"/>
                <a:gd name="connsiteY5" fmla="*/ 1927274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951233 w 2457964"/>
                <a:gd name="connsiteY4" fmla="*/ 2100507 h 2729133"/>
                <a:gd name="connsiteX5" fmla="*/ 1310162 w 2457964"/>
                <a:gd name="connsiteY5" fmla="*/ 2018246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641538 w 2457964"/>
                <a:gd name="connsiteY3" fmla="*/ 2193020 h 2729133"/>
                <a:gd name="connsiteX4" fmla="*/ 951233 w 2457964"/>
                <a:gd name="connsiteY4" fmla="*/ 2100507 h 2729133"/>
                <a:gd name="connsiteX5" fmla="*/ 1310162 w 2457964"/>
                <a:gd name="connsiteY5" fmla="*/ 2018246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421623 w 2457964"/>
                <a:gd name="connsiteY2" fmla="*/ 2293637 h 2729133"/>
                <a:gd name="connsiteX3" fmla="*/ 641538 w 2457964"/>
                <a:gd name="connsiteY3" fmla="*/ 2193020 h 2729133"/>
                <a:gd name="connsiteX4" fmla="*/ 951233 w 2457964"/>
                <a:gd name="connsiteY4" fmla="*/ 2100507 h 2729133"/>
                <a:gd name="connsiteX5" fmla="*/ 1310162 w 2457964"/>
                <a:gd name="connsiteY5" fmla="*/ 2018246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285293 w 2457964"/>
                <a:gd name="connsiteY1" fmla="*/ 2490049 h 2729133"/>
                <a:gd name="connsiteX2" fmla="*/ 421623 w 2457964"/>
                <a:gd name="connsiteY2" fmla="*/ 2293637 h 2729133"/>
                <a:gd name="connsiteX3" fmla="*/ 641538 w 2457964"/>
                <a:gd name="connsiteY3" fmla="*/ 2193020 h 2729133"/>
                <a:gd name="connsiteX4" fmla="*/ 951233 w 2457964"/>
                <a:gd name="connsiteY4" fmla="*/ 2100507 h 2729133"/>
                <a:gd name="connsiteX5" fmla="*/ 1310162 w 2457964"/>
                <a:gd name="connsiteY5" fmla="*/ 2018246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34315 w 2616241"/>
                <a:gd name="connsiteY8" fmla="*/ 1627766 h 2560187"/>
                <a:gd name="connsiteX9" fmla="*/ 2616241 w 2616241"/>
                <a:gd name="connsiteY9" fmla="*/ 1039470 h 2560187"/>
                <a:gd name="connsiteX10" fmla="*/ 2340258 w 2616241"/>
                <a:gd name="connsiteY10" fmla="*/ 702983 h 2560187"/>
                <a:gd name="connsiteX11" fmla="*/ 2198092 w 2616241"/>
                <a:gd name="connsiteY11" fmla="*/ 274320 h 2560187"/>
                <a:gd name="connsiteX12" fmla="*/ 2289532 w 2616241"/>
                <a:gd name="connsiteY12" fmla="*/ 105508 h 2560187"/>
                <a:gd name="connsiteX13" fmla="*/ 2402074 w 2616241"/>
                <a:gd name="connsiteY13" fmla="*/ 0 h 2560187"/>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34315 w 2616241"/>
                <a:gd name="connsiteY8" fmla="*/ 1627766 h 2560187"/>
                <a:gd name="connsiteX9" fmla="*/ 2616241 w 2616241"/>
                <a:gd name="connsiteY9" fmla="*/ 1039470 h 2560187"/>
                <a:gd name="connsiteX10" fmla="*/ 2340258 w 2616241"/>
                <a:gd name="connsiteY10" fmla="*/ 702983 h 2560187"/>
                <a:gd name="connsiteX11" fmla="*/ 2198092 w 2616241"/>
                <a:gd name="connsiteY11" fmla="*/ 274320 h 2560187"/>
                <a:gd name="connsiteX12" fmla="*/ 2289532 w 2616241"/>
                <a:gd name="connsiteY12" fmla="*/ 105508 h 2560187"/>
                <a:gd name="connsiteX13" fmla="*/ 2402074 w 2616241"/>
                <a:gd name="connsiteY13" fmla="*/ 0 h 2560187"/>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34315 w 2616241"/>
                <a:gd name="connsiteY8" fmla="*/ 1627766 h 2560187"/>
                <a:gd name="connsiteX9" fmla="*/ 2616241 w 2616241"/>
                <a:gd name="connsiteY9" fmla="*/ 1039470 h 2560187"/>
                <a:gd name="connsiteX10" fmla="*/ 2322090 w 2616241"/>
                <a:gd name="connsiteY10" fmla="*/ 740911 h 2560187"/>
                <a:gd name="connsiteX11" fmla="*/ 2198092 w 2616241"/>
                <a:gd name="connsiteY11" fmla="*/ 274320 h 2560187"/>
                <a:gd name="connsiteX12" fmla="*/ 2289532 w 2616241"/>
                <a:gd name="connsiteY12" fmla="*/ 105508 h 2560187"/>
                <a:gd name="connsiteX13" fmla="*/ 2402074 w 2616241"/>
                <a:gd name="connsiteY13" fmla="*/ 0 h 2560187"/>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34315 w 2616241"/>
                <a:gd name="connsiteY8" fmla="*/ 1627766 h 2560187"/>
                <a:gd name="connsiteX9" fmla="*/ 2616241 w 2616241"/>
                <a:gd name="connsiteY9" fmla="*/ 1039470 h 2560187"/>
                <a:gd name="connsiteX10" fmla="*/ 2322090 w 2616241"/>
                <a:gd name="connsiteY10" fmla="*/ 740911 h 2560187"/>
                <a:gd name="connsiteX11" fmla="*/ 2234705 w 2616241"/>
                <a:gd name="connsiteY11" fmla="*/ 575252 h 2560187"/>
                <a:gd name="connsiteX12" fmla="*/ 2198092 w 2616241"/>
                <a:gd name="connsiteY12" fmla="*/ 274320 h 2560187"/>
                <a:gd name="connsiteX13" fmla="*/ 2289532 w 2616241"/>
                <a:gd name="connsiteY13" fmla="*/ 105508 h 2560187"/>
                <a:gd name="connsiteX14" fmla="*/ 2402074 w 2616241"/>
                <a:gd name="connsiteY14" fmla="*/ 0 h 2560187"/>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34315 w 2616241"/>
                <a:gd name="connsiteY8" fmla="*/ 1627766 h 2560187"/>
                <a:gd name="connsiteX9" fmla="*/ 2616241 w 2616241"/>
                <a:gd name="connsiteY9" fmla="*/ 1039470 h 2560187"/>
                <a:gd name="connsiteX10" fmla="*/ 2322090 w 2616241"/>
                <a:gd name="connsiteY10" fmla="*/ 740911 h 2560187"/>
                <a:gd name="connsiteX11" fmla="*/ 2234705 w 2616241"/>
                <a:gd name="connsiteY11" fmla="*/ 575252 h 2560187"/>
                <a:gd name="connsiteX12" fmla="*/ 2198092 w 2616241"/>
                <a:gd name="connsiteY12" fmla="*/ 274320 h 2560187"/>
                <a:gd name="connsiteX13" fmla="*/ 2289532 w 2616241"/>
                <a:gd name="connsiteY13" fmla="*/ 105508 h 2560187"/>
                <a:gd name="connsiteX14" fmla="*/ 2402074 w 2616241"/>
                <a:gd name="connsiteY14" fmla="*/ 0 h 2560187"/>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16148 w 2616241"/>
                <a:gd name="connsiteY8" fmla="*/ 1615123 h 2560187"/>
                <a:gd name="connsiteX9" fmla="*/ 2616241 w 2616241"/>
                <a:gd name="connsiteY9" fmla="*/ 1039470 h 2560187"/>
                <a:gd name="connsiteX10" fmla="*/ 2322090 w 2616241"/>
                <a:gd name="connsiteY10" fmla="*/ 740911 h 2560187"/>
                <a:gd name="connsiteX11" fmla="*/ 2234705 w 2616241"/>
                <a:gd name="connsiteY11" fmla="*/ 575252 h 2560187"/>
                <a:gd name="connsiteX12" fmla="*/ 2198092 w 2616241"/>
                <a:gd name="connsiteY12" fmla="*/ 274320 h 2560187"/>
                <a:gd name="connsiteX13" fmla="*/ 2289532 w 2616241"/>
                <a:gd name="connsiteY13" fmla="*/ 105508 h 2560187"/>
                <a:gd name="connsiteX14" fmla="*/ 2402074 w 2616241"/>
                <a:gd name="connsiteY14" fmla="*/ 0 h 2560187"/>
                <a:gd name="connsiteX0" fmla="*/ 0 w 2616241"/>
                <a:gd name="connsiteY0" fmla="*/ 2560187 h 2560187"/>
                <a:gd name="connsiteX1" fmla="*/ 443570 w 2616241"/>
                <a:gd name="connsiteY1" fmla="*/ 2490049 h 2560187"/>
                <a:gd name="connsiteX2" fmla="*/ 607152 w 2616241"/>
                <a:gd name="connsiteY2" fmla="*/ 2325245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16148 w 2616241"/>
                <a:gd name="connsiteY8" fmla="*/ 1615123 h 2560187"/>
                <a:gd name="connsiteX9" fmla="*/ 2616241 w 2616241"/>
                <a:gd name="connsiteY9" fmla="*/ 1039470 h 2560187"/>
                <a:gd name="connsiteX10" fmla="*/ 2322090 w 2616241"/>
                <a:gd name="connsiteY10" fmla="*/ 740911 h 2560187"/>
                <a:gd name="connsiteX11" fmla="*/ 2234705 w 2616241"/>
                <a:gd name="connsiteY11" fmla="*/ 575252 h 2560187"/>
                <a:gd name="connsiteX12" fmla="*/ 2198092 w 2616241"/>
                <a:gd name="connsiteY12" fmla="*/ 274320 h 2560187"/>
                <a:gd name="connsiteX13" fmla="*/ 2289532 w 2616241"/>
                <a:gd name="connsiteY13" fmla="*/ 105508 h 2560187"/>
                <a:gd name="connsiteX14" fmla="*/ 2402074 w 2616241"/>
                <a:gd name="connsiteY14" fmla="*/ 0 h 2560187"/>
                <a:gd name="connsiteX0" fmla="*/ 0 w 3026982"/>
                <a:gd name="connsiteY0" fmla="*/ 2082973 h 2490049"/>
                <a:gd name="connsiteX1" fmla="*/ 854311 w 3026982"/>
                <a:gd name="connsiteY1" fmla="*/ 2490049 h 2490049"/>
                <a:gd name="connsiteX2" fmla="*/ 1017893 w 3026982"/>
                <a:gd name="connsiteY2" fmla="*/ 2325245 h 2490049"/>
                <a:gd name="connsiteX3" fmla="*/ 1210556 w 3026982"/>
                <a:gd name="connsiteY3" fmla="*/ 2193020 h 2490049"/>
                <a:gd name="connsiteX4" fmla="*/ 1520251 w 3026982"/>
                <a:gd name="connsiteY4" fmla="*/ 2100507 h 2490049"/>
                <a:gd name="connsiteX5" fmla="*/ 1879180 w 3026982"/>
                <a:gd name="connsiteY5" fmla="*/ 2018246 h 2490049"/>
                <a:gd name="connsiteX6" fmla="*/ 2214325 w 3026982"/>
                <a:gd name="connsiteY6" fmla="*/ 1920375 h 2490049"/>
                <a:gd name="connsiteX7" fmla="*/ 2541616 w 3026982"/>
                <a:gd name="connsiteY7" fmla="*/ 1897263 h 2490049"/>
                <a:gd name="connsiteX8" fmla="*/ 2926889 w 3026982"/>
                <a:gd name="connsiteY8" fmla="*/ 1615123 h 2490049"/>
                <a:gd name="connsiteX9" fmla="*/ 3026982 w 3026982"/>
                <a:gd name="connsiteY9" fmla="*/ 1039470 h 2490049"/>
                <a:gd name="connsiteX10" fmla="*/ 2732831 w 3026982"/>
                <a:gd name="connsiteY10" fmla="*/ 740911 h 2490049"/>
                <a:gd name="connsiteX11" fmla="*/ 2645446 w 3026982"/>
                <a:gd name="connsiteY11" fmla="*/ 575252 h 2490049"/>
                <a:gd name="connsiteX12" fmla="*/ 2608833 w 3026982"/>
                <a:gd name="connsiteY12" fmla="*/ 274320 h 2490049"/>
                <a:gd name="connsiteX13" fmla="*/ 2700273 w 3026982"/>
                <a:gd name="connsiteY13" fmla="*/ 105508 h 2490049"/>
                <a:gd name="connsiteX14" fmla="*/ 2812815 w 3026982"/>
                <a:gd name="connsiteY14" fmla="*/ 0 h 2490049"/>
                <a:gd name="connsiteX0" fmla="*/ 0 w 3026982"/>
                <a:gd name="connsiteY0" fmla="*/ 2082973 h 2325245"/>
                <a:gd name="connsiteX1" fmla="*/ 631083 w 3026982"/>
                <a:gd name="connsiteY1" fmla="*/ 2206301 h 2325245"/>
                <a:gd name="connsiteX2" fmla="*/ 1017893 w 3026982"/>
                <a:gd name="connsiteY2" fmla="*/ 2325245 h 2325245"/>
                <a:gd name="connsiteX3" fmla="*/ 1210556 w 3026982"/>
                <a:gd name="connsiteY3" fmla="*/ 2193020 h 2325245"/>
                <a:gd name="connsiteX4" fmla="*/ 1520251 w 3026982"/>
                <a:gd name="connsiteY4" fmla="*/ 2100507 h 2325245"/>
                <a:gd name="connsiteX5" fmla="*/ 1879180 w 3026982"/>
                <a:gd name="connsiteY5" fmla="*/ 2018246 h 2325245"/>
                <a:gd name="connsiteX6" fmla="*/ 2214325 w 3026982"/>
                <a:gd name="connsiteY6" fmla="*/ 1920375 h 2325245"/>
                <a:gd name="connsiteX7" fmla="*/ 2541616 w 3026982"/>
                <a:gd name="connsiteY7" fmla="*/ 1897263 h 2325245"/>
                <a:gd name="connsiteX8" fmla="*/ 2926889 w 3026982"/>
                <a:gd name="connsiteY8" fmla="*/ 1615123 h 2325245"/>
                <a:gd name="connsiteX9" fmla="*/ 3026982 w 3026982"/>
                <a:gd name="connsiteY9" fmla="*/ 1039470 h 2325245"/>
                <a:gd name="connsiteX10" fmla="*/ 2732831 w 3026982"/>
                <a:gd name="connsiteY10" fmla="*/ 740911 h 2325245"/>
                <a:gd name="connsiteX11" fmla="*/ 2645446 w 3026982"/>
                <a:gd name="connsiteY11" fmla="*/ 575252 h 2325245"/>
                <a:gd name="connsiteX12" fmla="*/ 2608833 w 3026982"/>
                <a:gd name="connsiteY12" fmla="*/ 274320 h 2325245"/>
                <a:gd name="connsiteX13" fmla="*/ 2700273 w 3026982"/>
                <a:gd name="connsiteY13" fmla="*/ 105508 h 2325245"/>
                <a:gd name="connsiteX14" fmla="*/ 2812815 w 3026982"/>
                <a:gd name="connsiteY14" fmla="*/ 0 h 2325245"/>
                <a:gd name="connsiteX0" fmla="*/ 0 w 3026982"/>
                <a:gd name="connsiteY0" fmla="*/ 2082973 h 2206301"/>
                <a:gd name="connsiteX1" fmla="*/ 631083 w 3026982"/>
                <a:gd name="connsiteY1" fmla="*/ 2206301 h 2206301"/>
                <a:gd name="connsiteX2" fmla="*/ 1000036 w 3026982"/>
                <a:gd name="connsiteY2" fmla="*/ 2189819 h 2206301"/>
                <a:gd name="connsiteX3" fmla="*/ 1210556 w 3026982"/>
                <a:gd name="connsiteY3" fmla="*/ 2193020 h 2206301"/>
                <a:gd name="connsiteX4" fmla="*/ 1520251 w 3026982"/>
                <a:gd name="connsiteY4" fmla="*/ 2100507 h 2206301"/>
                <a:gd name="connsiteX5" fmla="*/ 1879180 w 3026982"/>
                <a:gd name="connsiteY5" fmla="*/ 2018246 h 2206301"/>
                <a:gd name="connsiteX6" fmla="*/ 2214325 w 3026982"/>
                <a:gd name="connsiteY6" fmla="*/ 1920375 h 2206301"/>
                <a:gd name="connsiteX7" fmla="*/ 2541616 w 3026982"/>
                <a:gd name="connsiteY7" fmla="*/ 1897263 h 2206301"/>
                <a:gd name="connsiteX8" fmla="*/ 2926889 w 3026982"/>
                <a:gd name="connsiteY8" fmla="*/ 1615123 h 2206301"/>
                <a:gd name="connsiteX9" fmla="*/ 3026982 w 3026982"/>
                <a:gd name="connsiteY9" fmla="*/ 1039470 h 2206301"/>
                <a:gd name="connsiteX10" fmla="*/ 2732831 w 3026982"/>
                <a:gd name="connsiteY10" fmla="*/ 740911 h 2206301"/>
                <a:gd name="connsiteX11" fmla="*/ 2645446 w 3026982"/>
                <a:gd name="connsiteY11" fmla="*/ 575252 h 2206301"/>
                <a:gd name="connsiteX12" fmla="*/ 2608833 w 3026982"/>
                <a:gd name="connsiteY12" fmla="*/ 274320 h 2206301"/>
                <a:gd name="connsiteX13" fmla="*/ 2700273 w 3026982"/>
                <a:gd name="connsiteY13" fmla="*/ 105508 h 2206301"/>
                <a:gd name="connsiteX14" fmla="*/ 2812815 w 3026982"/>
                <a:gd name="connsiteY14" fmla="*/ 0 h 2206301"/>
                <a:gd name="connsiteX0" fmla="*/ 0 w 3009486"/>
                <a:gd name="connsiteY0" fmla="*/ 1979754 h 2206301"/>
                <a:gd name="connsiteX1" fmla="*/ 613587 w 3009486"/>
                <a:gd name="connsiteY1" fmla="*/ 2206301 h 2206301"/>
                <a:gd name="connsiteX2" fmla="*/ 982540 w 3009486"/>
                <a:gd name="connsiteY2" fmla="*/ 2189819 h 2206301"/>
                <a:gd name="connsiteX3" fmla="*/ 1193060 w 3009486"/>
                <a:gd name="connsiteY3" fmla="*/ 2193020 h 2206301"/>
                <a:gd name="connsiteX4" fmla="*/ 1502755 w 3009486"/>
                <a:gd name="connsiteY4" fmla="*/ 2100507 h 2206301"/>
                <a:gd name="connsiteX5" fmla="*/ 1861684 w 3009486"/>
                <a:gd name="connsiteY5" fmla="*/ 2018246 h 2206301"/>
                <a:gd name="connsiteX6" fmla="*/ 2196829 w 3009486"/>
                <a:gd name="connsiteY6" fmla="*/ 1920375 h 2206301"/>
                <a:gd name="connsiteX7" fmla="*/ 2524120 w 3009486"/>
                <a:gd name="connsiteY7" fmla="*/ 1897263 h 2206301"/>
                <a:gd name="connsiteX8" fmla="*/ 2909393 w 3009486"/>
                <a:gd name="connsiteY8" fmla="*/ 1615123 h 2206301"/>
                <a:gd name="connsiteX9" fmla="*/ 3009486 w 3009486"/>
                <a:gd name="connsiteY9" fmla="*/ 1039470 h 2206301"/>
                <a:gd name="connsiteX10" fmla="*/ 2715335 w 3009486"/>
                <a:gd name="connsiteY10" fmla="*/ 740911 h 2206301"/>
                <a:gd name="connsiteX11" fmla="*/ 2627950 w 3009486"/>
                <a:gd name="connsiteY11" fmla="*/ 575252 h 2206301"/>
                <a:gd name="connsiteX12" fmla="*/ 2591337 w 3009486"/>
                <a:gd name="connsiteY12" fmla="*/ 274320 h 2206301"/>
                <a:gd name="connsiteX13" fmla="*/ 2682777 w 3009486"/>
                <a:gd name="connsiteY13" fmla="*/ 105508 h 2206301"/>
                <a:gd name="connsiteX14" fmla="*/ 2795319 w 3009486"/>
                <a:gd name="connsiteY14" fmla="*/ 0 h 2206301"/>
                <a:gd name="connsiteX0" fmla="*/ 0 w 3442709"/>
                <a:gd name="connsiteY0" fmla="*/ 1874246 h 2100793"/>
                <a:gd name="connsiteX1" fmla="*/ 613587 w 3442709"/>
                <a:gd name="connsiteY1" fmla="*/ 2100793 h 2100793"/>
                <a:gd name="connsiteX2" fmla="*/ 982540 w 3442709"/>
                <a:gd name="connsiteY2" fmla="*/ 2084311 h 2100793"/>
                <a:gd name="connsiteX3" fmla="*/ 1193060 w 3442709"/>
                <a:gd name="connsiteY3" fmla="*/ 2087512 h 2100793"/>
                <a:gd name="connsiteX4" fmla="*/ 1502755 w 3442709"/>
                <a:gd name="connsiteY4" fmla="*/ 1994999 h 2100793"/>
                <a:gd name="connsiteX5" fmla="*/ 1861684 w 3442709"/>
                <a:gd name="connsiteY5" fmla="*/ 1912738 h 2100793"/>
                <a:gd name="connsiteX6" fmla="*/ 2196829 w 3442709"/>
                <a:gd name="connsiteY6" fmla="*/ 1814867 h 2100793"/>
                <a:gd name="connsiteX7" fmla="*/ 2524120 w 3442709"/>
                <a:gd name="connsiteY7" fmla="*/ 1791755 h 2100793"/>
                <a:gd name="connsiteX8" fmla="*/ 2909393 w 3442709"/>
                <a:gd name="connsiteY8" fmla="*/ 1509615 h 2100793"/>
                <a:gd name="connsiteX9" fmla="*/ 3009486 w 3442709"/>
                <a:gd name="connsiteY9" fmla="*/ 933962 h 2100793"/>
                <a:gd name="connsiteX10" fmla="*/ 2715335 w 3442709"/>
                <a:gd name="connsiteY10" fmla="*/ 635403 h 2100793"/>
                <a:gd name="connsiteX11" fmla="*/ 2627950 w 3442709"/>
                <a:gd name="connsiteY11" fmla="*/ 469744 h 2100793"/>
                <a:gd name="connsiteX12" fmla="*/ 2591337 w 3442709"/>
                <a:gd name="connsiteY12" fmla="*/ 168812 h 2100793"/>
                <a:gd name="connsiteX13" fmla="*/ 2682777 w 3442709"/>
                <a:gd name="connsiteY13" fmla="*/ 0 h 2100793"/>
                <a:gd name="connsiteX14" fmla="*/ 3442709 w 3442709"/>
                <a:gd name="connsiteY14" fmla="*/ 146088 h 2100793"/>
                <a:gd name="connsiteX0" fmla="*/ 0 w 3442709"/>
                <a:gd name="connsiteY0" fmla="*/ 1728158 h 1954705"/>
                <a:gd name="connsiteX1" fmla="*/ 613587 w 3442709"/>
                <a:gd name="connsiteY1" fmla="*/ 1954705 h 1954705"/>
                <a:gd name="connsiteX2" fmla="*/ 982540 w 3442709"/>
                <a:gd name="connsiteY2" fmla="*/ 1938223 h 1954705"/>
                <a:gd name="connsiteX3" fmla="*/ 1193060 w 3442709"/>
                <a:gd name="connsiteY3" fmla="*/ 1941424 h 1954705"/>
                <a:gd name="connsiteX4" fmla="*/ 1502755 w 3442709"/>
                <a:gd name="connsiteY4" fmla="*/ 1848911 h 1954705"/>
                <a:gd name="connsiteX5" fmla="*/ 1861684 w 3442709"/>
                <a:gd name="connsiteY5" fmla="*/ 1766650 h 1954705"/>
                <a:gd name="connsiteX6" fmla="*/ 2196829 w 3442709"/>
                <a:gd name="connsiteY6" fmla="*/ 1668779 h 1954705"/>
                <a:gd name="connsiteX7" fmla="*/ 2524120 w 3442709"/>
                <a:gd name="connsiteY7" fmla="*/ 1645667 h 1954705"/>
                <a:gd name="connsiteX8" fmla="*/ 2909393 w 3442709"/>
                <a:gd name="connsiteY8" fmla="*/ 1363527 h 1954705"/>
                <a:gd name="connsiteX9" fmla="*/ 3009486 w 3442709"/>
                <a:gd name="connsiteY9" fmla="*/ 787874 h 1954705"/>
                <a:gd name="connsiteX10" fmla="*/ 2715335 w 3442709"/>
                <a:gd name="connsiteY10" fmla="*/ 489315 h 1954705"/>
                <a:gd name="connsiteX11" fmla="*/ 2627950 w 3442709"/>
                <a:gd name="connsiteY11" fmla="*/ 323656 h 1954705"/>
                <a:gd name="connsiteX12" fmla="*/ 2591337 w 3442709"/>
                <a:gd name="connsiteY12" fmla="*/ 22724 h 1954705"/>
                <a:gd name="connsiteX13" fmla="*/ 3146447 w 3442709"/>
                <a:gd name="connsiteY13" fmla="*/ 157117 h 1954705"/>
                <a:gd name="connsiteX14" fmla="*/ 3442709 w 3442709"/>
                <a:gd name="connsiteY14" fmla="*/ 0 h 1954705"/>
                <a:gd name="connsiteX0" fmla="*/ 0 w 3442709"/>
                <a:gd name="connsiteY0" fmla="*/ 1728158 h 1954705"/>
                <a:gd name="connsiteX1" fmla="*/ 613587 w 3442709"/>
                <a:gd name="connsiteY1" fmla="*/ 1954705 h 1954705"/>
                <a:gd name="connsiteX2" fmla="*/ 982540 w 3442709"/>
                <a:gd name="connsiteY2" fmla="*/ 1938223 h 1954705"/>
                <a:gd name="connsiteX3" fmla="*/ 1193060 w 3442709"/>
                <a:gd name="connsiteY3" fmla="*/ 1941424 h 1954705"/>
                <a:gd name="connsiteX4" fmla="*/ 1502755 w 3442709"/>
                <a:gd name="connsiteY4" fmla="*/ 1848911 h 1954705"/>
                <a:gd name="connsiteX5" fmla="*/ 1861684 w 3442709"/>
                <a:gd name="connsiteY5" fmla="*/ 1766650 h 1954705"/>
                <a:gd name="connsiteX6" fmla="*/ 2196829 w 3442709"/>
                <a:gd name="connsiteY6" fmla="*/ 1668779 h 1954705"/>
                <a:gd name="connsiteX7" fmla="*/ 2524120 w 3442709"/>
                <a:gd name="connsiteY7" fmla="*/ 1645667 h 1954705"/>
                <a:gd name="connsiteX8" fmla="*/ 2909393 w 3442709"/>
                <a:gd name="connsiteY8" fmla="*/ 1363527 h 1954705"/>
                <a:gd name="connsiteX9" fmla="*/ 3009486 w 3442709"/>
                <a:gd name="connsiteY9" fmla="*/ 787874 h 1954705"/>
                <a:gd name="connsiteX10" fmla="*/ 2715335 w 3442709"/>
                <a:gd name="connsiteY10" fmla="*/ 489315 h 1954705"/>
                <a:gd name="connsiteX11" fmla="*/ 2627950 w 3442709"/>
                <a:gd name="connsiteY11" fmla="*/ 323656 h 1954705"/>
                <a:gd name="connsiteX12" fmla="*/ 3046259 w 3442709"/>
                <a:gd name="connsiteY12" fmla="*/ 416245 h 1954705"/>
                <a:gd name="connsiteX13" fmla="*/ 3146447 w 3442709"/>
                <a:gd name="connsiteY13" fmla="*/ 157117 h 1954705"/>
                <a:gd name="connsiteX14" fmla="*/ 3442709 w 3442709"/>
                <a:gd name="connsiteY14" fmla="*/ 0 h 1954705"/>
                <a:gd name="connsiteX0" fmla="*/ 0 w 3442709"/>
                <a:gd name="connsiteY0" fmla="*/ 1728158 h 1954705"/>
                <a:gd name="connsiteX1" fmla="*/ 613587 w 3442709"/>
                <a:gd name="connsiteY1" fmla="*/ 1954705 h 1954705"/>
                <a:gd name="connsiteX2" fmla="*/ 982540 w 3442709"/>
                <a:gd name="connsiteY2" fmla="*/ 1938223 h 1954705"/>
                <a:gd name="connsiteX3" fmla="*/ 1193060 w 3442709"/>
                <a:gd name="connsiteY3" fmla="*/ 1941424 h 1954705"/>
                <a:gd name="connsiteX4" fmla="*/ 1502755 w 3442709"/>
                <a:gd name="connsiteY4" fmla="*/ 1848911 h 1954705"/>
                <a:gd name="connsiteX5" fmla="*/ 1861684 w 3442709"/>
                <a:gd name="connsiteY5" fmla="*/ 1766650 h 1954705"/>
                <a:gd name="connsiteX6" fmla="*/ 2196829 w 3442709"/>
                <a:gd name="connsiteY6" fmla="*/ 1668779 h 1954705"/>
                <a:gd name="connsiteX7" fmla="*/ 2524120 w 3442709"/>
                <a:gd name="connsiteY7" fmla="*/ 1645667 h 1954705"/>
                <a:gd name="connsiteX8" fmla="*/ 2909393 w 3442709"/>
                <a:gd name="connsiteY8" fmla="*/ 1363527 h 1954705"/>
                <a:gd name="connsiteX9" fmla="*/ 3009486 w 3442709"/>
                <a:gd name="connsiteY9" fmla="*/ 787874 h 1954705"/>
                <a:gd name="connsiteX10" fmla="*/ 2715335 w 3442709"/>
                <a:gd name="connsiteY10" fmla="*/ 489315 h 1954705"/>
                <a:gd name="connsiteX11" fmla="*/ 3039129 w 3442709"/>
                <a:gd name="connsiteY11" fmla="*/ 646214 h 1954705"/>
                <a:gd name="connsiteX12" fmla="*/ 3046259 w 3442709"/>
                <a:gd name="connsiteY12" fmla="*/ 416245 h 1954705"/>
                <a:gd name="connsiteX13" fmla="*/ 3146447 w 3442709"/>
                <a:gd name="connsiteY13" fmla="*/ 157117 h 1954705"/>
                <a:gd name="connsiteX14" fmla="*/ 3442709 w 3442709"/>
                <a:gd name="connsiteY14" fmla="*/ 0 h 1954705"/>
                <a:gd name="connsiteX0" fmla="*/ 0 w 3442709"/>
                <a:gd name="connsiteY0" fmla="*/ 1728158 h 1954705"/>
                <a:gd name="connsiteX1" fmla="*/ 613587 w 3442709"/>
                <a:gd name="connsiteY1" fmla="*/ 1954705 h 1954705"/>
                <a:gd name="connsiteX2" fmla="*/ 982540 w 3442709"/>
                <a:gd name="connsiteY2" fmla="*/ 1938223 h 1954705"/>
                <a:gd name="connsiteX3" fmla="*/ 1193060 w 3442709"/>
                <a:gd name="connsiteY3" fmla="*/ 1941424 h 1954705"/>
                <a:gd name="connsiteX4" fmla="*/ 1502755 w 3442709"/>
                <a:gd name="connsiteY4" fmla="*/ 1848911 h 1954705"/>
                <a:gd name="connsiteX5" fmla="*/ 1861684 w 3442709"/>
                <a:gd name="connsiteY5" fmla="*/ 1766650 h 1954705"/>
                <a:gd name="connsiteX6" fmla="*/ 2196829 w 3442709"/>
                <a:gd name="connsiteY6" fmla="*/ 1668779 h 1954705"/>
                <a:gd name="connsiteX7" fmla="*/ 2524120 w 3442709"/>
                <a:gd name="connsiteY7" fmla="*/ 1645667 h 1954705"/>
                <a:gd name="connsiteX8" fmla="*/ 2909393 w 3442709"/>
                <a:gd name="connsiteY8" fmla="*/ 1363527 h 1954705"/>
                <a:gd name="connsiteX9" fmla="*/ 3009486 w 3442709"/>
                <a:gd name="connsiteY9" fmla="*/ 787874 h 1954705"/>
                <a:gd name="connsiteX10" fmla="*/ 3030280 w 3442709"/>
                <a:gd name="connsiteY10" fmla="*/ 721556 h 1954705"/>
                <a:gd name="connsiteX11" fmla="*/ 3039129 w 3442709"/>
                <a:gd name="connsiteY11" fmla="*/ 646214 h 1954705"/>
                <a:gd name="connsiteX12" fmla="*/ 3046259 w 3442709"/>
                <a:gd name="connsiteY12" fmla="*/ 416245 h 1954705"/>
                <a:gd name="connsiteX13" fmla="*/ 3146447 w 3442709"/>
                <a:gd name="connsiteY13" fmla="*/ 157117 h 1954705"/>
                <a:gd name="connsiteX14" fmla="*/ 3442709 w 3442709"/>
                <a:gd name="connsiteY14" fmla="*/ 0 h 1954705"/>
                <a:gd name="connsiteX0" fmla="*/ 0 w 3346476"/>
                <a:gd name="connsiteY0" fmla="*/ 1947498 h 1954705"/>
                <a:gd name="connsiteX1" fmla="*/ 517354 w 3346476"/>
                <a:gd name="connsiteY1" fmla="*/ 1954705 h 1954705"/>
                <a:gd name="connsiteX2" fmla="*/ 886307 w 3346476"/>
                <a:gd name="connsiteY2" fmla="*/ 1938223 h 1954705"/>
                <a:gd name="connsiteX3" fmla="*/ 1096827 w 3346476"/>
                <a:gd name="connsiteY3" fmla="*/ 1941424 h 1954705"/>
                <a:gd name="connsiteX4" fmla="*/ 1406522 w 3346476"/>
                <a:gd name="connsiteY4" fmla="*/ 1848911 h 1954705"/>
                <a:gd name="connsiteX5" fmla="*/ 1765451 w 3346476"/>
                <a:gd name="connsiteY5" fmla="*/ 1766650 h 1954705"/>
                <a:gd name="connsiteX6" fmla="*/ 2100596 w 3346476"/>
                <a:gd name="connsiteY6" fmla="*/ 1668779 h 1954705"/>
                <a:gd name="connsiteX7" fmla="*/ 2427887 w 3346476"/>
                <a:gd name="connsiteY7" fmla="*/ 1645667 h 1954705"/>
                <a:gd name="connsiteX8" fmla="*/ 2813160 w 3346476"/>
                <a:gd name="connsiteY8" fmla="*/ 1363527 h 1954705"/>
                <a:gd name="connsiteX9" fmla="*/ 2913253 w 3346476"/>
                <a:gd name="connsiteY9" fmla="*/ 787874 h 1954705"/>
                <a:gd name="connsiteX10" fmla="*/ 2934047 w 3346476"/>
                <a:gd name="connsiteY10" fmla="*/ 721556 h 1954705"/>
                <a:gd name="connsiteX11" fmla="*/ 2942896 w 3346476"/>
                <a:gd name="connsiteY11" fmla="*/ 646214 h 1954705"/>
                <a:gd name="connsiteX12" fmla="*/ 2950026 w 3346476"/>
                <a:gd name="connsiteY12" fmla="*/ 416245 h 1954705"/>
                <a:gd name="connsiteX13" fmla="*/ 3050214 w 3346476"/>
                <a:gd name="connsiteY13" fmla="*/ 157117 h 1954705"/>
                <a:gd name="connsiteX14" fmla="*/ 3346476 w 3346476"/>
                <a:gd name="connsiteY14" fmla="*/ 0 h 1954705"/>
                <a:gd name="connsiteX0" fmla="*/ 0 w 2979038"/>
                <a:gd name="connsiteY0" fmla="*/ 2302313 h 2302313"/>
                <a:gd name="connsiteX1" fmla="*/ 149916 w 2979038"/>
                <a:gd name="connsiteY1" fmla="*/ 1954705 h 2302313"/>
                <a:gd name="connsiteX2" fmla="*/ 518869 w 2979038"/>
                <a:gd name="connsiteY2" fmla="*/ 1938223 h 2302313"/>
                <a:gd name="connsiteX3" fmla="*/ 729389 w 2979038"/>
                <a:gd name="connsiteY3" fmla="*/ 1941424 h 2302313"/>
                <a:gd name="connsiteX4" fmla="*/ 1039084 w 2979038"/>
                <a:gd name="connsiteY4" fmla="*/ 1848911 h 2302313"/>
                <a:gd name="connsiteX5" fmla="*/ 1398013 w 2979038"/>
                <a:gd name="connsiteY5" fmla="*/ 1766650 h 2302313"/>
                <a:gd name="connsiteX6" fmla="*/ 1733158 w 2979038"/>
                <a:gd name="connsiteY6" fmla="*/ 1668779 h 2302313"/>
                <a:gd name="connsiteX7" fmla="*/ 2060449 w 2979038"/>
                <a:gd name="connsiteY7" fmla="*/ 1645667 h 2302313"/>
                <a:gd name="connsiteX8" fmla="*/ 2445722 w 2979038"/>
                <a:gd name="connsiteY8" fmla="*/ 1363527 h 2302313"/>
                <a:gd name="connsiteX9" fmla="*/ 2545815 w 2979038"/>
                <a:gd name="connsiteY9" fmla="*/ 787874 h 2302313"/>
                <a:gd name="connsiteX10" fmla="*/ 2566609 w 2979038"/>
                <a:gd name="connsiteY10" fmla="*/ 721556 h 2302313"/>
                <a:gd name="connsiteX11" fmla="*/ 2575458 w 2979038"/>
                <a:gd name="connsiteY11" fmla="*/ 646214 h 2302313"/>
                <a:gd name="connsiteX12" fmla="*/ 2582588 w 2979038"/>
                <a:gd name="connsiteY12" fmla="*/ 416245 h 2302313"/>
                <a:gd name="connsiteX13" fmla="*/ 2682776 w 2979038"/>
                <a:gd name="connsiteY13" fmla="*/ 157117 h 2302313"/>
                <a:gd name="connsiteX14" fmla="*/ 2979038 w 2979038"/>
                <a:gd name="connsiteY14" fmla="*/ 0 h 2302313"/>
                <a:gd name="connsiteX0" fmla="*/ 0 w 2979038"/>
                <a:gd name="connsiteY0" fmla="*/ 2302313 h 2302313"/>
                <a:gd name="connsiteX1" fmla="*/ 367436 w 2979038"/>
                <a:gd name="connsiteY1" fmla="*/ 2219202 h 2302313"/>
                <a:gd name="connsiteX2" fmla="*/ 149916 w 2979038"/>
                <a:gd name="connsiteY2" fmla="*/ 1954705 h 2302313"/>
                <a:gd name="connsiteX3" fmla="*/ 518869 w 2979038"/>
                <a:gd name="connsiteY3" fmla="*/ 1938223 h 2302313"/>
                <a:gd name="connsiteX4" fmla="*/ 729389 w 2979038"/>
                <a:gd name="connsiteY4" fmla="*/ 1941424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 name="connsiteX0" fmla="*/ 0 w 2979038"/>
                <a:gd name="connsiteY0" fmla="*/ 2302313 h 2302313"/>
                <a:gd name="connsiteX1" fmla="*/ 367436 w 2979038"/>
                <a:gd name="connsiteY1" fmla="*/ 2219202 h 2302313"/>
                <a:gd name="connsiteX2" fmla="*/ 149916 w 2979038"/>
                <a:gd name="connsiteY2" fmla="*/ 1954705 h 2302313"/>
                <a:gd name="connsiteX3" fmla="*/ 658845 w 2979038"/>
                <a:gd name="connsiteY3" fmla="*/ 2009186 h 2302313"/>
                <a:gd name="connsiteX4" fmla="*/ 729389 w 2979038"/>
                <a:gd name="connsiteY4" fmla="*/ 1941424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 name="connsiteX0" fmla="*/ 0 w 2979038"/>
                <a:gd name="connsiteY0" fmla="*/ 2302313 h 2302313"/>
                <a:gd name="connsiteX1" fmla="*/ 367436 w 2979038"/>
                <a:gd name="connsiteY1" fmla="*/ 2219202 h 2302313"/>
                <a:gd name="connsiteX2" fmla="*/ 499856 w 2979038"/>
                <a:gd name="connsiteY2" fmla="*/ 2167594 h 2302313"/>
                <a:gd name="connsiteX3" fmla="*/ 658845 w 2979038"/>
                <a:gd name="connsiteY3" fmla="*/ 2009186 h 2302313"/>
                <a:gd name="connsiteX4" fmla="*/ 729389 w 2979038"/>
                <a:gd name="connsiteY4" fmla="*/ 1941424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 name="connsiteX0" fmla="*/ 0 w 2979038"/>
                <a:gd name="connsiteY0" fmla="*/ 2302313 h 2302313"/>
                <a:gd name="connsiteX1" fmla="*/ 367436 w 2979038"/>
                <a:gd name="connsiteY1" fmla="*/ 2219202 h 2302313"/>
                <a:gd name="connsiteX2" fmla="*/ 499856 w 2979038"/>
                <a:gd name="connsiteY2" fmla="*/ 2167594 h 2302313"/>
                <a:gd name="connsiteX3" fmla="*/ 658845 w 2979038"/>
                <a:gd name="connsiteY3" fmla="*/ 2009186 h 2302313"/>
                <a:gd name="connsiteX4" fmla="*/ 780383 w 2979038"/>
                <a:gd name="connsiteY4" fmla="*/ 1967221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 name="connsiteX0" fmla="*/ 0 w 2979038"/>
                <a:gd name="connsiteY0" fmla="*/ 2302313 h 2302313"/>
                <a:gd name="connsiteX1" fmla="*/ 367436 w 2979038"/>
                <a:gd name="connsiteY1" fmla="*/ 2219202 h 2302313"/>
                <a:gd name="connsiteX2" fmla="*/ 499856 w 2979038"/>
                <a:gd name="connsiteY2" fmla="*/ 2167594 h 2302313"/>
                <a:gd name="connsiteX3" fmla="*/ 692840 w 2979038"/>
                <a:gd name="connsiteY3" fmla="*/ 2054330 h 2302313"/>
                <a:gd name="connsiteX4" fmla="*/ 780383 w 2979038"/>
                <a:gd name="connsiteY4" fmla="*/ 1967221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 name="connsiteX0" fmla="*/ 0 w 2979038"/>
                <a:gd name="connsiteY0" fmla="*/ 2302313 h 2302313"/>
                <a:gd name="connsiteX1" fmla="*/ 367436 w 2979038"/>
                <a:gd name="connsiteY1" fmla="*/ 2219202 h 2302313"/>
                <a:gd name="connsiteX2" fmla="*/ 516854 w 2979038"/>
                <a:gd name="connsiteY2" fmla="*/ 2193391 h 2302313"/>
                <a:gd name="connsiteX3" fmla="*/ 692840 w 2979038"/>
                <a:gd name="connsiteY3" fmla="*/ 2054330 h 2302313"/>
                <a:gd name="connsiteX4" fmla="*/ 780383 w 2979038"/>
                <a:gd name="connsiteY4" fmla="*/ 1967221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79038" h="2302313">
                  <a:moveTo>
                    <a:pt x="0" y="2302313"/>
                  </a:moveTo>
                  <a:cubicBezTo>
                    <a:pt x="40826" y="2195045"/>
                    <a:pt x="326610" y="2326470"/>
                    <a:pt x="367436" y="2219202"/>
                  </a:cubicBezTo>
                  <a:lnTo>
                    <a:pt x="516854" y="2193391"/>
                  </a:lnTo>
                  <a:lnTo>
                    <a:pt x="692840" y="2054330"/>
                  </a:lnTo>
                  <a:lnTo>
                    <a:pt x="780383" y="1967221"/>
                  </a:lnTo>
                  <a:lnTo>
                    <a:pt x="1039084" y="1848911"/>
                  </a:lnTo>
                  <a:lnTo>
                    <a:pt x="1398013" y="1766650"/>
                  </a:lnTo>
                  <a:lnTo>
                    <a:pt x="1733158" y="1668779"/>
                  </a:lnTo>
                  <a:lnTo>
                    <a:pt x="2060449" y="1645667"/>
                  </a:lnTo>
                  <a:lnTo>
                    <a:pt x="2445722" y="1363527"/>
                  </a:lnTo>
                  <a:lnTo>
                    <a:pt x="2545815" y="787874"/>
                  </a:lnTo>
                  <a:lnTo>
                    <a:pt x="2566609" y="721556"/>
                  </a:lnTo>
                  <a:cubicBezTo>
                    <a:pt x="2510590" y="643133"/>
                    <a:pt x="2596124" y="723979"/>
                    <a:pt x="2575458" y="646214"/>
                  </a:cubicBezTo>
                  <a:cubicBezTo>
                    <a:pt x="2554792" y="543163"/>
                    <a:pt x="2581020" y="493482"/>
                    <a:pt x="2582588" y="416245"/>
                  </a:cubicBezTo>
                  <a:lnTo>
                    <a:pt x="2682776" y="157117"/>
                  </a:lnTo>
                  <a:lnTo>
                    <a:pt x="2979038" y="0"/>
                  </a:lnTo>
                </a:path>
              </a:pathLst>
            </a:custGeom>
            <a:noFill/>
            <a:ln w="19050">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5">
              <a:extLst>
                <a:ext uri="{FF2B5EF4-FFF2-40B4-BE49-F238E27FC236}">
                  <a16:creationId xmlns:a16="http://schemas.microsoft.com/office/drawing/2014/main" id="{96DA3E8C-BD59-4CAA-A7B8-E8BB3B9AF7DE}"/>
                </a:ext>
              </a:extLst>
            </p:cNvPr>
            <p:cNvSpPr/>
            <p:nvPr/>
          </p:nvSpPr>
          <p:spPr>
            <a:xfrm>
              <a:off x="8345849" y="4466080"/>
              <a:ext cx="196392" cy="204931"/>
            </a:xfrm>
            <a:custGeom>
              <a:avLst/>
              <a:gdLst>
                <a:gd name="connsiteX0" fmla="*/ 0 w 161778"/>
                <a:gd name="connsiteY0" fmla="*/ 168812 h 168812"/>
                <a:gd name="connsiteX1" fmla="*/ 161778 w 161778"/>
                <a:gd name="connsiteY1" fmla="*/ 0 h 168812"/>
              </a:gdLst>
              <a:ahLst/>
              <a:cxnLst>
                <a:cxn ang="0">
                  <a:pos x="connsiteX0" y="connsiteY0"/>
                </a:cxn>
                <a:cxn ang="0">
                  <a:pos x="connsiteX1" y="connsiteY1"/>
                </a:cxn>
              </a:cxnLst>
              <a:rect l="l" t="t" r="r" b="b"/>
              <a:pathLst>
                <a:path w="161778" h="168812">
                  <a:moveTo>
                    <a:pt x="0" y="168812"/>
                  </a:moveTo>
                  <a:lnTo>
                    <a:pt x="161778"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18">
              <a:extLst>
                <a:ext uri="{FF2B5EF4-FFF2-40B4-BE49-F238E27FC236}">
                  <a16:creationId xmlns:a16="http://schemas.microsoft.com/office/drawing/2014/main" id="{0FAEB4C9-098C-4EC2-8239-224B6530A709}"/>
                </a:ext>
              </a:extLst>
            </p:cNvPr>
            <p:cNvSpPr/>
            <p:nvPr/>
          </p:nvSpPr>
          <p:spPr>
            <a:xfrm>
              <a:off x="7543201" y="1748768"/>
              <a:ext cx="3069936" cy="3229642"/>
            </a:xfrm>
            <a:custGeom>
              <a:avLst/>
              <a:gdLst>
                <a:gd name="connsiteX0" fmla="*/ 56271 w 2433711"/>
                <a:gd name="connsiteY0" fmla="*/ 2560320 h 2560320"/>
                <a:gd name="connsiteX1" fmla="*/ 126610 w 2433711"/>
                <a:gd name="connsiteY1" fmla="*/ 2321169 h 2560320"/>
                <a:gd name="connsiteX2" fmla="*/ 77373 w 2433711"/>
                <a:gd name="connsiteY2" fmla="*/ 1976510 h 2560320"/>
                <a:gd name="connsiteX3" fmla="*/ 0 w 2433711"/>
                <a:gd name="connsiteY3" fmla="*/ 1456006 h 2560320"/>
                <a:gd name="connsiteX4" fmla="*/ 91440 w 2433711"/>
                <a:gd name="connsiteY4" fmla="*/ 872197 h 2560320"/>
                <a:gd name="connsiteX5" fmla="*/ 337625 w 2433711"/>
                <a:gd name="connsiteY5" fmla="*/ 506437 h 2560320"/>
                <a:gd name="connsiteX6" fmla="*/ 703385 w 2433711"/>
                <a:gd name="connsiteY6" fmla="*/ 246184 h 2560320"/>
                <a:gd name="connsiteX7" fmla="*/ 1090247 w 2433711"/>
                <a:gd name="connsiteY7" fmla="*/ 70338 h 2560320"/>
                <a:gd name="connsiteX8" fmla="*/ 1343465 w 2433711"/>
                <a:gd name="connsiteY8" fmla="*/ 0 h 2560320"/>
                <a:gd name="connsiteX9" fmla="*/ 1702191 w 2433711"/>
                <a:gd name="connsiteY9" fmla="*/ 42203 h 2560320"/>
                <a:gd name="connsiteX10" fmla="*/ 1807699 w 2433711"/>
                <a:gd name="connsiteY10" fmla="*/ 154744 h 2560320"/>
                <a:gd name="connsiteX11" fmla="*/ 2018714 w 2433711"/>
                <a:gd name="connsiteY11" fmla="*/ 260252 h 2560320"/>
                <a:gd name="connsiteX12" fmla="*/ 2187527 w 2433711"/>
                <a:gd name="connsiteY12" fmla="*/ 246184 h 2560320"/>
                <a:gd name="connsiteX13" fmla="*/ 2433711 w 2433711"/>
                <a:gd name="connsiteY13" fmla="*/ 14067 h 2560320"/>
                <a:gd name="connsiteX0" fmla="*/ 56271 w 2433711"/>
                <a:gd name="connsiteY0" fmla="*/ 2560320 h 2560320"/>
                <a:gd name="connsiteX1" fmla="*/ 126610 w 2433711"/>
                <a:gd name="connsiteY1" fmla="*/ 2321169 h 2560320"/>
                <a:gd name="connsiteX2" fmla="*/ 77373 w 2433711"/>
                <a:gd name="connsiteY2" fmla="*/ 1976510 h 2560320"/>
                <a:gd name="connsiteX3" fmla="*/ 0 w 2433711"/>
                <a:gd name="connsiteY3" fmla="*/ 1456006 h 2560320"/>
                <a:gd name="connsiteX4" fmla="*/ 91440 w 2433711"/>
                <a:gd name="connsiteY4" fmla="*/ 872197 h 2560320"/>
                <a:gd name="connsiteX5" fmla="*/ 337625 w 2433711"/>
                <a:gd name="connsiteY5" fmla="*/ 506437 h 2560320"/>
                <a:gd name="connsiteX6" fmla="*/ 703385 w 2433711"/>
                <a:gd name="connsiteY6" fmla="*/ 246184 h 2560320"/>
                <a:gd name="connsiteX7" fmla="*/ 1090247 w 2433711"/>
                <a:gd name="connsiteY7" fmla="*/ 70338 h 2560320"/>
                <a:gd name="connsiteX8" fmla="*/ 1343465 w 2433711"/>
                <a:gd name="connsiteY8" fmla="*/ 0 h 2560320"/>
                <a:gd name="connsiteX9" fmla="*/ 1702191 w 2433711"/>
                <a:gd name="connsiteY9" fmla="*/ 42203 h 2560320"/>
                <a:gd name="connsiteX10" fmla="*/ 1863969 w 2433711"/>
                <a:gd name="connsiteY10" fmla="*/ 196947 h 2560320"/>
                <a:gd name="connsiteX11" fmla="*/ 2018714 w 2433711"/>
                <a:gd name="connsiteY11" fmla="*/ 260252 h 2560320"/>
                <a:gd name="connsiteX12" fmla="*/ 2187527 w 2433711"/>
                <a:gd name="connsiteY12" fmla="*/ 246184 h 2560320"/>
                <a:gd name="connsiteX13" fmla="*/ 2433711 w 2433711"/>
                <a:gd name="connsiteY13" fmla="*/ 14067 h 2560320"/>
                <a:gd name="connsiteX0" fmla="*/ 56271 w 2433711"/>
                <a:gd name="connsiteY0" fmla="*/ 2560320 h 2560320"/>
                <a:gd name="connsiteX1" fmla="*/ 126610 w 2433711"/>
                <a:gd name="connsiteY1" fmla="*/ 2321169 h 2560320"/>
                <a:gd name="connsiteX2" fmla="*/ 77373 w 2433711"/>
                <a:gd name="connsiteY2" fmla="*/ 1976510 h 2560320"/>
                <a:gd name="connsiteX3" fmla="*/ 0 w 2433711"/>
                <a:gd name="connsiteY3" fmla="*/ 1456006 h 2560320"/>
                <a:gd name="connsiteX4" fmla="*/ 91440 w 2433711"/>
                <a:gd name="connsiteY4" fmla="*/ 872197 h 2560320"/>
                <a:gd name="connsiteX5" fmla="*/ 337625 w 2433711"/>
                <a:gd name="connsiteY5" fmla="*/ 506437 h 2560320"/>
                <a:gd name="connsiteX6" fmla="*/ 703385 w 2433711"/>
                <a:gd name="connsiteY6" fmla="*/ 246184 h 2560320"/>
                <a:gd name="connsiteX7" fmla="*/ 1090247 w 2433711"/>
                <a:gd name="connsiteY7" fmla="*/ 70338 h 2560320"/>
                <a:gd name="connsiteX8" fmla="*/ 1343465 w 2433711"/>
                <a:gd name="connsiteY8" fmla="*/ 0 h 2560320"/>
                <a:gd name="connsiteX9" fmla="*/ 1702191 w 2433711"/>
                <a:gd name="connsiteY9" fmla="*/ 42203 h 2560320"/>
                <a:gd name="connsiteX10" fmla="*/ 1863969 w 2433711"/>
                <a:gd name="connsiteY10" fmla="*/ 196947 h 2560320"/>
                <a:gd name="connsiteX11" fmla="*/ 2082019 w 2433711"/>
                <a:gd name="connsiteY11" fmla="*/ 189914 h 2560320"/>
                <a:gd name="connsiteX12" fmla="*/ 2187527 w 2433711"/>
                <a:gd name="connsiteY12" fmla="*/ 246184 h 2560320"/>
                <a:gd name="connsiteX13" fmla="*/ 2433711 w 2433711"/>
                <a:gd name="connsiteY13" fmla="*/ 14067 h 2560320"/>
                <a:gd name="connsiteX0" fmla="*/ 56271 w 2433711"/>
                <a:gd name="connsiteY0" fmla="*/ 2560320 h 2560320"/>
                <a:gd name="connsiteX1" fmla="*/ 126610 w 2433711"/>
                <a:gd name="connsiteY1" fmla="*/ 2321169 h 2560320"/>
                <a:gd name="connsiteX2" fmla="*/ 77373 w 2433711"/>
                <a:gd name="connsiteY2" fmla="*/ 1976510 h 2560320"/>
                <a:gd name="connsiteX3" fmla="*/ 0 w 2433711"/>
                <a:gd name="connsiteY3" fmla="*/ 1456006 h 2560320"/>
                <a:gd name="connsiteX4" fmla="*/ 91440 w 2433711"/>
                <a:gd name="connsiteY4" fmla="*/ 872197 h 2560320"/>
                <a:gd name="connsiteX5" fmla="*/ 337625 w 2433711"/>
                <a:gd name="connsiteY5" fmla="*/ 506437 h 2560320"/>
                <a:gd name="connsiteX6" fmla="*/ 703385 w 2433711"/>
                <a:gd name="connsiteY6" fmla="*/ 246184 h 2560320"/>
                <a:gd name="connsiteX7" fmla="*/ 1090247 w 2433711"/>
                <a:gd name="connsiteY7" fmla="*/ 70338 h 2560320"/>
                <a:gd name="connsiteX8" fmla="*/ 1343465 w 2433711"/>
                <a:gd name="connsiteY8" fmla="*/ 0 h 2560320"/>
                <a:gd name="connsiteX9" fmla="*/ 1702191 w 2433711"/>
                <a:gd name="connsiteY9" fmla="*/ 42203 h 2560320"/>
                <a:gd name="connsiteX10" fmla="*/ 1863969 w 2433711"/>
                <a:gd name="connsiteY10" fmla="*/ 196947 h 2560320"/>
                <a:gd name="connsiteX11" fmla="*/ 2082019 w 2433711"/>
                <a:gd name="connsiteY11" fmla="*/ 189914 h 2560320"/>
                <a:gd name="connsiteX12" fmla="*/ 2194561 w 2433711"/>
                <a:gd name="connsiteY12" fmla="*/ 211014 h 2560320"/>
                <a:gd name="connsiteX13" fmla="*/ 2433711 w 2433711"/>
                <a:gd name="connsiteY13" fmla="*/ 14067 h 256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33711" h="2560320">
                  <a:moveTo>
                    <a:pt x="56271" y="2560320"/>
                  </a:moveTo>
                  <a:lnTo>
                    <a:pt x="126610" y="2321169"/>
                  </a:lnTo>
                  <a:lnTo>
                    <a:pt x="77373" y="1976510"/>
                  </a:lnTo>
                  <a:lnTo>
                    <a:pt x="0" y="1456006"/>
                  </a:lnTo>
                  <a:lnTo>
                    <a:pt x="91440" y="872197"/>
                  </a:lnTo>
                  <a:lnTo>
                    <a:pt x="337625" y="506437"/>
                  </a:lnTo>
                  <a:lnTo>
                    <a:pt x="703385" y="246184"/>
                  </a:lnTo>
                  <a:lnTo>
                    <a:pt x="1090247" y="70338"/>
                  </a:lnTo>
                  <a:lnTo>
                    <a:pt x="1343465" y="0"/>
                  </a:lnTo>
                  <a:lnTo>
                    <a:pt x="1702191" y="42203"/>
                  </a:lnTo>
                  <a:lnTo>
                    <a:pt x="1863969" y="196947"/>
                  </a:lnTo>
                  <a:lnTo>
                    <a:pt x="2082019" y="189914"/>
                  </a:lnTo>
                  <a:lnTo>
                    <a:pt x="2194561" y="211014"/>
                  </a:lnTo>
                  <a:lnTo>
                    <a:pt x="2433711" y="14067"/>
                  </a:lnTo>
                </a:path>
              </a:pathLst>
            </a:cu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36774FDF-044D-4F80-AA7B-CE45A4D0EF28}"/>
                </a:ext>
              </a:extLst>
            </p:cNvPr>
            <p:cNvSpPr txBox="1"/>
            <p:nvPr/>
          </p:nvSpPr>
          <p:spPr>
            <a:xfrm>
              <a:off x="8603850" y="4858522"/>
              <a:ext cx="1190175" cy="430325"/>
            </a:xfrm>
            <a:prstGeom prst="rect">
              <a:avLst/>
            </a:prstGeom>
            <a:noFill/>
          </p:spPr>
          <p:txBody>
            <a:bodyPr wrap="square" rtlCol="0">
              <a:spAutoFit/>
            </a:bodyPr>
            <a:lstStyle/>
            <a:p>
              <a:pPr algn="ctr"/>
              <a:r>
                <a:rPr lang="en-US" sz="900" dirty="0">
                  <a:solidFill>
                    <a:schemeClr val="bg1"/>
                  </a:solidFill>
                  <a:latin typeface="Times New Roman" pitchFamily="18" charset="0"/>
                  <a:cs typeface="Times New Roman" pitchFamily="18" charset="0"/>
                </a:rPr>
                <a:t>Propagation region</a:t>
              </a:r>
            </a:p>
          </p:txBody>
        </p:sp>
        <p:sp>
          <p:nvSpPr>
            <p:cNvPr id="38" name="TextBox 37">
              <a:extLst>
                <a:ext uri="{FF2B5EF4-FFF2-40B4-BE49-F238E27FC236}">
                  <a16:creationId xmlns:a16="http://schemas.microsoft.com/office/drawing/2014/main" id="{01DA912A-1A46-44A5-A6E5-7E8E6A1FBEB8}"/>
                </a:ext>
              </a:extLst>
            </p:cNvPr>
            <p:cNvSpPr txBox="1"/>
            <p:nvPr/>
          </p:nvSpPr>
          <p:spPr>
            <a:xfrm>
              <a:off x="10572049" y="2796958"/>
              <a:ext cx="804056" cy="394464"/>
            </a:xfrm>
            <a:prstGeom prst="rect">
              <a:avLst/>
            </a:prstGeom>
            <a:noFill/>
          </p:spPr>
          <p:txBody>
            <a:bodyPr wrap="square" rtlCol="0">
              <a:spAutoFit/>
            </a:bodyPr>
            <a:lstStyle/>
            <a:p>
              <a:pPr algn="ctr"/>
              <a:r>
                <a:rPr lang="en-US" sz="800" dirty="0">
                  <a:solidFill>
                    <a:schemeClr val="bg1"/>
                  </a:solidFill>
                  <a:latin typeface="Times New Roman" pitchFamily="18" charset="0"/>
                  <a:cs typeface="Times New Roman" pitchFamily="18" charset="0"/>
                </a:rPr>
                <a:t>Propagation region</a:t>
              </a:r>
            </a:p>
          </p:txBody>
        </p:sp>
        <p:sp>
          <p:nvSpPr>
            <p:cNvPr id="47" name="TextBox 46">
              <a:extLst>
                <a:ext uri="{FF2B5EF4-FFF2-40B4-BE49-F238E27FC236}">
                  <a16:creationId xmlns:a16="http://schemas.microsoft.com/office/drawing/2014/main" id="{018C973B-4B6B-427F-86FD-FC620551409A}"/>
                </a:ext>
              </a:extLst>
            </p:cNvPr>
            <p:cNvSpPr txBox="1"/>
            <p:nvPr/>
          </p:nvSpPr>
          <p:spPr>
            <a:xfrm>
              <a:off x="8253415" y="5797372"/>
              <a:ext cx="1891046" cy="304813"/>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Crack initiation region</a:t>
              </a:r>
            </a:p>
          </p:txBody>
        </p:sp>
        <p:sp>
          <p:nvSpPr>
            <p:cNvPr id="48" name="TextBox 47">
              <a:extLst>
                <a:ext uri="{FF2B5EF4-FFF2-40B4-BE49-F238E27FC236}">
                  <a16:creationId xmlns:a16="http://schemas.microsoft.com/office/drawing/2014/main" id="{FDF7E426-5313-4409-AD3E-D670E0173D0E}"/>
                </a:ext>
              </a:extLst>
            </p:cNvPr>
            <p:cNvSpPr txBox="1"/>
            <p:nvPr/>
          </p:nvSpPr>
          <p:spPr>
            <a:xfrm rot="4740000">
              <a:off x="10701492" y="3124632"/>
              <a:ext cx="1833118" cy="286883"/>
            </a:xfrm>
            <a:prstGeom prst="rect">
              <a:avLst/>
            </a:prstGeom>
            <a:noFill/>
          </p:spPr>
          <p:txBody>
            <a:bodyPr wrap="square" rtlCol="0">
              <a:spAutoFit/>
            </a:bodyPr>
            <a:lstStyle/>
            <a:p>
              <a:r>
                <a:rPr lang="en-US" sz="1000" dirty="0">
                  <a:latin typeface="Times New Roman" pitchFamily="18" charset="0"/>
                  <a:cs typeface="Times New Roman" pitchFamily="18" charset="0"/>
                </a:rPr>
                <a:t>Crack initiation region</a:t>
              </a:r>
            </a:p>
          </p:txBody>
        </p:sp>
        <p:sp>
          <p:nvSpPr>
            <p:cNvPr id="49" name="Freeform: Shape 48">
              <a:extLst>
                <a:ext uri="{FF2B5EF4-FFF2-40B4-BE49-F238E27FC236}">
                  <a16:creationId xmlns:a16="http://schemas.microsoft.com/office/drawing/2014/main" id="{B191F619-4DC8-42A7-BCF8-612D66D15860}"/>
                </a:ext>
              </a:extLst>
            </p:cNvPr>
            <p:cNvSpPr/>
            <p:nvPr/>
          </p:nvSpPr>
          <p:spPr>
            <a:xfrm>
              <a:off x="8374373" y="4722978"/>
              <a:ext cx="1556420" cy="1093567"/>
            </a:xfrm>
            <a:custGeom>
              <a:avLst/>
              <a:gdLst>
                <a:gd name="connsiteX0" fmla="*/ 47708 w 1335819"/>
                <a:gd name="connsiteY0" fmla="*/ 691763 h 890546"/>
                <a:gd name="connsiteX1" fmla="*/ 55659 w 1335819"/>
                <a:gd name="connsiteY1" fmla="*/ 453224 h 890546"/>
                <a:gd name="connsiteX2" fmla="*/ 0 w 1335819"/>
                <a:gd name="connsiteY2" fmla="*/ 294198 h 890546"/>
                <a:gd name="connsiteX3" fmla="*/ 47708 w 1335819"/>
                <a:gd name="connsiteY3" fmla="*/ 135172 h 890546"/>
                <a:gd name="connsiteX4" fmla="*/ 254442 w 1335819"/>
                <a:gd name="connsiteY4" fmla="*/ 63610 h 890546"/>
                <a:gd name="connsiteX5" fmla="*/ 524786 w 1335819"/>
                <a:gd name="connsiteY5" fmla="*/ 0 h 890546"/>
                <a:gd name="connsiteX6" fmla="*/ 771277 w 1335819"/>
                <a:gd name="connsiteY6" fmla="*/ 15902 h 890546"/>
                <a:gd name="connsiteX7" fmla="*/ 922352 w 1335819"/>
                <a:gd name="connsiteY7" fmla="*/ 23854 h 890546"/>
                <a:gd name="connsiteX8" fmla="*/ 1184745 w 1335819"/>
                <a:gd name="connsiteY8" fmla="*/ 119269 h 890546"/>
                <a:gd name="connsiteX9" fmla="*/ 1319917 w 1335819"/>
                <a:gd name="connsiteY9" fmla="*/ 262393 h 890546"/>
                <a:gd name="connsiteX10" fmla="*/ 1335819 w 1335819"/>
                <a:gd name="connsiteY10" fmla="*/ 445273 h 890546"/>
                <a:gd name="connsiteX11" fmla="*/ 1311965 w 1335819"/>
                <a:gd name="connsiteY11" fmla="*/ 620201 h 890546"/>
                <a:gd name="connsiteX12" fmla="*/ 1264258 w 1335819"/>
                <a:gd name="connsiteY12" fmla="*/ 731520 h 890546"/>
                <a:gd name="connsiteX13" fmla="*/ 1224501 w 1335819"/>
                <a:gd name="connsiteY13" fmla="*/ 803081 h 890546"/>
                <a:gd name="connsiteX14" fmla="*/ 1184745 w 1335819"/>
                <a:gd name="connsiteY14" fmla="*/ 890546 h 890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5819" h="890546">
                  <a:moveTo>
                    <a:pt x="47708" y="691763"/>
                  </a:moveTo>
                  <a:lnTo>
                    <a:pt x="55659" y="453224"/>
                  </a:lnTo>
                  <a:lnTo>
                    <a:pt x="0" y="294198"/>
                  </a:lnTo>
                  <a:lnTo>
                    <a:pt x="47708" y="135172"/>
                  </a:lnTo>
                  <a:lnTo>
                    <a:pt x="254442" y="63610"/>
                  </a:lnTo>
                  <a:lnTo>
                    <a:pt x="524786" y="0"/>
                  </a:lnTo>
                  <a:lnTo>
                    <a:pt x="771277" y="15902"/>
                  </a:lnTo>
                  <a:lnTo>
                    <a:pt x="922352" y="23854"/>
                  </a:lnTo>
                  <a:lnTo>
                    <a:pt x="1184745" y="119269"/>
                  </a:lnTo>
                  <a:lnTo>
                    <a:pt x="1319917" y="262393"/>
                  </a:lnTo>
                  <a:lnTo>
                    <a:pt x="1335819" y="445273"/>
                  </a:lnTo>
                  <a:lnTo>
                    <a:pt x="1311965" y="620201"/>
                  </a:lnTo>
                  <a:lnTo>
                    <a:pt x="1264258" y="731520"/>
                  </a:lnTo>
                  <a:lnTo>
                    <a:pt x="1224501" y="803081"/>
                  </a:lnTo>
                  <a:lnTo>
                    <a:pt x="1184745" y="890546"/>
                  </a:lnTo>
                </a:path>
              </a:pathLst>
            </a:custGeom>
            <a:noFill/>
            <a:ln w="19050">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BDFE4AF9-2CE0-4F18-BDAB-A15230DCDCD2}"/>
                </a:ext>
              </a:extLst>
            </p:cNvPr>
            <p:cNvSpPr/>
            <p:nvPr/>
          </p:nvSpPr>
          <p:spPr>
            <a:xfrm>
              <a:off x="10645925" y="2281806"/>
              <a:ext cx="730180" cy="2040508"/>
            </a:xfrm>
            <a:custGeom>
              <a:avLst/>
              <a:gdLst>
                <a:gd name="connsiteX0" fmla="*/ 262393 w 620202"/>
                <a:gd name="connsiteY0" fmla="*/ 0 h 1741336"/>
                <a:gd name="connsiteX1" fmla="*/ 87465 w 620202"/>
                <a:gd name="connsiteY1" fmla="*/ 230588 h 1741336"/>
                <a:gd name="connsiteX2" fmla="*/ 23854 w 620202"/>
                <a:gd name="connsiteY2" fmla="*/ 461176 h 1741336"/>
                <a:gd name="connsiteX3" fmla="*/ 0 w 620202"/>
                <a:gd name="connsiteY3" fmla="*/ 723569 h 1741336"/>
                <a:gd name="connsiteX4" fmla="*/ 111318 w 620202"/>
                <a:gd name="connsiteY4" fmla="*/ 938254 h 1741336"/>
                <a:gd name="connsiteX5" fmla="*/ 119270 w 620202"/>
                <a:gd name="connsiteY5" fmla="*/ 1144988 h 1741336"/>
                <a:gd name="connsiteX6" fmla="*/ 206734 w 620202"/>
                <a:gd name="connsiteY6" fmla="*/ 1327868 h 1741336"/>
                <a:gd name="connsiteX7" fmla="*/ 246491 w 620202"/>
                <a:gd name="connsiteY7" fmla="*/ 1455089 h 1741336"/>
                <a:gd name="connsiteX8" fmla="*/ 278296 w 620202"/>
                <a:gd name="connsiteY8" fmla="*/ 1558456 h 1741336"/>
                <a:gd name="connsiteX9" fmla="*/ 341906 w 620202"/>
                <a:gd name="connsiteY9" fmla="*/ 1653871 h 1741336"/>
                <a:gd name="connsiteX10" fmla="*/ 492981 w 620202"/>
                <a:gd name="connsiteY10" fmla="*/ 1653871 h 1741336"/>
                <a:gd name="connsiteX11" fmla="*/ 548640 w 620202"/>
                <a:gd name="connsiteY11" fmla="*/ 1677725 h 1741336"/>
                <a:gd name="connsiteX12" fmla="*/ 620202 w 620202"/>
                <a:gd name="connsiteY12" fmla="*/ 1741336 h 174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0202" h="1741336">
                  <a:moveTo>
                    <a:pt x="262393" y="0"/>
                  </a:moveTo>
                  <a:lnTo>
                    <a:pt x="87465" y="230588"/>
                  </a:lnTo>
                  <a:lnTo>
                    <a:pt x="23854" y="461176"/>
                  </a:lnTo>
                  <a:lnTo>
                    <a:pt x="0" y="723569"/>
                  </a:lnTo>
                  <a:lnTo>
                    <a:pt x="111318" y="938254"/>
                  </a:lnTo>
                  <a:lnTo>
                    <a:pt x="119270" y="1144988"/>
                  </a:lnTo>
                  <a:lnTo>
                    <a:pt x="206734" y="1327868"/>
                  </a:lnTo>
                  <a:lnTo>
                    <a:pt x="246491" y="1455089"/>
                  </a:lnTo>
                  <a:lnTo>
                    <a:pt x="278296" y="1558456"/>
                  </a:lnTo>
                  <a:lnTo>
                    <a:pt x="341906" y="1653871"/>
                  </a:lnTo>
                  <a:lnTo>
                    <a:pt x="492981" y="1653871"/>
                  </a:lnTo>
                  <a:lnTo>
                    <a:pt x="548640" y="1677725"/>
                  </a:lnTo>
                  <a:lnTo>
                    <a:pt x="620202" y="1741336"/>
                  </a:lnTo>
                </a:path>
              </a:pathLst>
            </a:custGeom>
            <a:noFill/>
            <a:ln w="19050">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Arrow Connector 50">
              <a:extLst>
                <a:ext uri="{FF2B5EF4-FFF2-40B4-BE49-F238E27FC236}">
                  <a16:creationId xmlns:a16="http://schemas.microsoft.com/office/drawing/2014/main" id="{7B74F907-B7B0-4259-B9C3-56FA3B1F4BCD}"/>
                </a:ext>
              </a:extLst>
            </p:cNvPr>
            <p:cNvCxnSpPr>
              <a:cxnSpLocks/>
            </p:cNvCxnSpPr>
            <p:nvPr/>
          </p:nvCxnSpPr>
          <p:spPr>
            <a:xfrm>
              <a:off x="9198938" y="2008365"/>
              <a:ext cx="115001" cy="487204"/>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6BF94A59-9F70-4620-BD5D-154082B9EE88}"/>
                </a:ext>
              </a:extLst>
            </p:cNvPr>
            <p:cNvCxnSpPr>
              <a:cxnSpLocks/>
            </p:cNvCxnSpPr>
            <p:nvPr/>
          </p:nvCxnSpPr>
          <p:spPr>
            <a:xfrm flipV="1">
              <a:off x="7777100" y="4140849"/>
              <a:ext cx="525491" cy="54313"/>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33BAA46E-1A4A-4ACB-A4C4-CD52C138F7E2}"/>
                </a:ext>
              </a:extLst>
            </p:cNvPr>
            <p:cNvCxnSpPr>
              <a:cxnSpLocks/>
            </p:cNvCxnSpPr>
            <p:nvPr/>
          </p:nvCxnSpPr>
          <p:spPr>
            <a:xfrm>
              <a:off x="7983115" y="2725769"/>
              <a:ext cx="483370" cy="300385"/>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44E58242-69BE-496D-8718-C2BE5C968C88}"/>
                </a:ext>
              </a:extLst>
            </p:cNvPr>
            <p:cNvCxnSpPr>
              <a:cxnSpLocks/>
            </p:cNvCxnSpPr>
            <p:nvPr/>
          </p:nvCxnSpPr>
          <p:spPr>
            <a:xfrm flipV="1">
              <a:off x="9126197" y="5455902"/>
              <a:ext cx="26386" cy="276402"/>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F306BBED-1F7C-4064-A406-39A1E7F9E516}"/>
                </a:ext>
              </a:extLst>
            </p:cNvPr>
            <p:cNvCxnSpPr>
              <a:cxnSpLocks/>
            </p:cNvCxnSpPr>
            <p:nvPr/>
          </p:nvCxnSpPr>
          <p:spPr>
            <a:xfrm flipH="1">
              <a:off x="10935671" y="3214978"/>
              <a:ext cx="286916" cy="89744"/>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8E707B83-33E5-4A51-A8B6-593647C9AF31}"/>
                </a:ext>
              </a:extLst>
            </p:cNvPr>
            <p:cNvSpPr/>
            <p:nvPr/>
          </p:nvSpPr>
          <p:spPr>
            <a:xfrm>
              <a:off x="8374373" y="4815778"/>
              <a:ext cx="1431569" cy="105146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Arrow Connector 42">
              <a:extLst>
                <a:ext uri="{FF2B5EF4-FFF2-40B4-BE49-F238E27FC236}">
                  <a16:creationId xmlns:a16="http://schemas.microsoft.com/office/drawing/2014/main" id="{E820914B-FCB2-404F-8D99-91C0E0F9441B}"/>
                </a:ext>
              </a:extLst>
            </p:cNvPr>
            <p:cNvCxnSpPr>
              <a:cxnSpLocks/>
            </p:cNvCxnSpPr>
            <p:nvPr/>
          </p:nvCxnSpPr>
          <p:spPr>
            <a:xfrm>
              <a:off x="6964111" y="1719218"/>
              <a:ext cx="464668" cy="56258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699F9193-30CF-416D-B18B-4A1923594619}"/>
                </a:ext>
              </a:extLst>
            </p:cNvPr>
            <p:cNvSpPr txBox="1"/>
            <p:nvPr/>
          </p:nvSpPr>
          <p:spPr>
            <a:xfrm>
              <a:off x="5991990" y="1411441"/>
              <a:ext cx="2232810" cy="307777"/>
            </a:xfrm>
            <a:prstGeom prst="rect">
              <a:avLst/>
            </a:prstGeom>
            <a:solidFill>
              <a:schemeClr val="bg1">
                <a:alpha val="70000"/>
              </a:schemeClr>
            </a:solidFill>
          </p:spPr>
          <p:txBody>
            <a:bodyPr wrap="square" rtlCol="0">
              <a:spAutoFit/>
            </a:bodyPr>
            <a:lstStyle/>
            <a:p>
              <a:pPr algn="ctr"/>
              <a:r>
                <a:rPr lang="en-US" sz="1400" dirty="0"/>
                <a:t>Main crack initiation region</a:t>
              </a:r>
            </a:p>
          </p:txBody>
        </p:sp>
      </p:grpSp>
    </p:spTree>
    <p:extLst>
      <p:ext uri="{BB962C8B-B14F-4D97-AF65-F5344CB8AC3E}">
        <p14:creationId xmlns:p14="http://schemas.microsoft.com/office/powerpoint/2010/main" val="291724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AB51A8F7-6808-4BA7-AAD1-53608482008C}"/>
              </a:ext>
            </a:extLst>
          </p:cNvPr>
          <p:cNvGrpSpPr/>
          <p:nvPr/>
        </p:nvGrpSpPr>
        <p:grpSpPr>
          <a:xfrm>
            <a:off x="6270088" y="1296281"/>
            <a:ext cx="4896854" cy="4759559"/>
            <a:chOff x="6870464" y="1284412"/>
            <a:chExt cx="5063281" cy="4921320"/>
          </a:xfrm>
        </p:grpSpPr>
        <p:pic>
          <p:nvPicPr>
            <p:cNvPr id="57" name="Picture 56">
              <a:extLst>
                <a:ext uri="{FF2B5EF4-FFF2-40B4-BE49-F238E27FC236}">
                  <a16:creationId xmlns:a16="http://schemas.microsoft.com/office/drawing/2014/main" id="{AC30C9FA-EFED-4976-A487-3851752AA8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0464" y="1284412"/>
              <a:ext cx="5063281" cy="4921320"/>
            </a:xfrm>
            <a:prstGeom prst="rect">
              <a:avLst/>
            </a:prstGeom>
          </p:spPr>
        </p:pic>
        <p:sp>
          <p:nvSpPr>
            <p:cNvPr id="58" name="TextBox 57">
              <a:extLst>
                <a:ext uri="{FF2B5EF4-FFF2-40B4-BE49-F238E27FC236}">
                  <a16:creationId xmlns:a16="http://schemas.microsoft.com/office/drawing/2014/main" id="{AA5BC9CA-B8FF-4CBC-8D6B-F663D5C04324}"/>
                </a:ext>
              </a:extLst>
            </p:cNvPr>
            <p:cNvSpPr txBox="1"/>
            <p:nvPr/>
          </p:nvSpPr>
          <p:spPr>
            <a:xfrm>
              <a:off x="8374373" y="3070342"/>
              <a:ext cx="1190175" cy="537906"/>
            </a:xfrm>
            <a:prstGeom prst="rect">
              <a:avLst/>
            </a:prstGeom>
            <a:noFill/>
          </p:spPr>
          <p:txBody>
            <a:bodyPr wrap="square" rtlCol="0">
              <a:spAutoFit/>
            </a:bodyPr>
            <a:lstStyle/>
            <a:p>
              <a:pPr algn="ctr"/>
              <a:r>
                <a:rPr lang="en-US" sz="1200" dirty="0">
                  <a:solidFill>
                    <a:schemeClr val="bg1"/>
                  </a:solidFill>
                  <a:latin typeface="Times New Roman" pitchFamily="18" charset="0"/>
                  <a:cs typeface="Times New Roman" pitchFamily="18" charset="0"/>
                </a:rPr>
                <a:t>Propagation region</a:t>
              </a:r>
            </a:p>
          </p:txBody>
        </p:sp>
        <p:sp>
          <p:nvSpPr>
            <p:cNvPr id="59" name="TextBox 58">
              <a:extLst>
                <a:ext uri="{FF2B5EF4-FFF2-40B4-BE49-F238E27FC236}">
                  <a16:creationId xmlns:a16="http://schemas.microsoft.com/office/drawing/2014/main" id="{F6D88158-39B7-4576-830B-B382B59F3795}"/>
                </a:ext>
              </a:extLst>
            </p:cNvPr>
            <p:cNvSpPr txBox="1"/>
            <p:nvPr/>
          </p:nvSpPr>
          <p:spPr>
            <a:xfrm>
              <a:off x="9238365" y="4279284"/>
              <a:ext cx="1653481" cy="246221"/>
            </a:xfrm>
            <a:prstGeom prst="rect">
              <a:avLst/>
            </a:prstGeom>
            <a:solidFill>
              <a:schemeClr val="bg2">
                <a:alpha val="50000"/>
              </a:schemeClr>
            </a:solidFill>
          </p:spPr>
          <p:txBody>
            <a:bodyPr wrap="square" rtlCol="0">
              <a:spAutoFit/>
            </a:bodyPr>
            <a:lstStyle/>
            <a:p>
              <a:pPr algn="ctr"/>
              <a:r>
                <a:rPr lang="en-US" sz="1000" dirty="0">
                  <a:latin typeface="Times New Roman" pitchFamily="18" charset="0"/>
                  <a:cs typeface="Times New Roman" pitchFamily="18" charset="0"/>
                </a:rPr>
                <a:t>Fast fracture region</a:t>
              </a:r>
            </a:p>
          </p:txBody>
        </p:sp>
        <p:sp>
          <p:nvSpPr>
            <p:cNvPr id="60" name="Freeform 1">
              <a:extLst>
                <a:ext uri="{FF2B5EF4-FFF2-40B4-BE49-F238E27FC236}">
                  <a16:creationId xmlns:a16="http://schemas.microsoft.com/office/drawing/2014/main" id="{5F35903B-5A5B-4385-A06E-C0F754C95AED}"/>
                </a:ext>
              </a:extLst>
            </p:cNvPr>
            <p:cNvSpPr/>
            <p:nvPr/>
          </p:nvSpPr>
          <p:spPr>
            <a:xfrm>
              <a:off x="7594433" y="1947131"/>
              <a:ext cx="2993024" cy="3048354"/>
            </a:xfrm>
            <a:custGeom>
              <a:avLst/>
              <a:gdLst>
                <a:gd name="connsiteX0" fmla="*/ 0 w 2243797"/>
                <a:gd name="connsiteY0" fmla="*/ 2729133 h 2729133"/>
                <a:gd name="connsiteX1" fmla="*/ 182880 w 2243797"/>
                <a:gd name="connsiteY1" fmla="*/ 2405576 h 2729133"/>
                <a:gd name="connsiteX2" fmla="*/ 365760 w 2243797"/>
                <a:gd name="connsiteY2" fmla="*/ 2215662 h 2729133"/>
                <a:gd name="connsiteX3" fmla="*/ 520504 w 2243797"/>
                <a:gd name="connsiteY3" fmla="*/ 2089053 h 2729133"/>
                <a:gd name="connsiteX4" fmla="*/ 858129 w 2243797"/>
                <a:gd name="connsiteY4" fmla="*/ 1983545 h 2729133"/>
                <a:gd name="connsiteX5" fmla="*/ 1244991 w 2243797"/>
                <a:gd name="connsiteY5" fmla="*/ 1927274 h 2729133"/>
                <a:gd name="connsiteX6" fmla="*/ 1561514 w 2243797"/>
                <a:gd name="connsiteY6" fmla="*/ 1751428 h 2729133"/>
                <a:gd name="connsiteX7" fmla="*/ 1758461 w 2243797"/>
                <a:gd name="connsiteY7" fmla="*/ 1533379 h 2729133"/>
                <a:gd name="connsiteX8" fmla="*/ 1863969 w 2243797"/>
                <a:gd name="connsiteY8" fmla="*/ 1322363 h 2729133"/>
                <a:gd name="connsiteX9" fmla="*/ 1927274 w 2243797"/>
                <a:gd name="connsiteY9" fmla="*/ 935502 h 2729133"/>
                <a:gd name="connsiteX10" fmla="*/ 1969477 w 2243797"/>
                <a:gd name="connsiteY10" fmla="*/ 527539 h 2729133"/>
                <a:gd name="connsiteX11" fmla="*/ 2039815 w 2243797"/>
                <a:gd name="connsiteY11" fmla="*/ 274320 h 2729133"/>
                <a:gd name="connsiteX12" fmla="*/ 2131255 w 2243797"/>
                <a:gd name="connsiteY12" fmla="*/ 105508 h 2729133"/>
                <a:gd name="connsiteX13" fmla="*/ 2243797 w 2243797"/>
                <a:gd name="connsiteY13" fmla="*/ 0 h 2729133"/>
                <a:gd name="connsiteX0" fmla="*/ 0 w 2243797"/>
                <a:gd name="connsiteY0" fmla="*/ 2729133 h 2729133"/>
                <a:gd name="connsiteX1" fmla="*/ 182880 w 2243797"/>
                <a:gd name="connsiteY1" fmla="*/ 2405576 h 2729133"/>
                <a:gd name="connsiteX2" fmla="*/ 365760 w 2243797"/>
                <a:gd name="connsiteY2" fmla="*/ 2215662 h 2729133"/>
                <a:gd name="connsiteX3" fmla="*/ 520504 w 2243797"/>
                <a:gd name="connsiteY3" fmla="*/ 2089053 h 2729133"/>
                <a:gd name="connsiteX4" fmla="*/ 858129 w 2243797"/>
                <a:gd name="connsiteY4" fmla="*/ 1983545 h 2729133"/>
                <a:gd name="connsiteX5" fmla="*/ 1244991 w 2243797"/>
                <a:gd name="connsiteY5" fmla="*/ 1927274 h 2729133"/>
                <a:gd name="connsiteX6" fmla="*/ 1561514 w 2243797"/>
                <a:gd name="connsiteY6" fmla="*/ 1751428 h 2729133"/>
                <a:gd name="connsiteX7" fmla="*/ 1758461 w 2243797"/>
                <a:gd name="connsiteY7" fmla="*/ 1533379 h 2729133"/>
                <a:gd name="connsiteX8" fmla="*/ 1863969 w 2243797"/>
                <a:gd name="connsiteY8" fmla="*/ 1322363 h 2729133"/>
                <a:gd name="connsiteX9" fmla="*/ 1927274 w 2243797"/>
                <a:gd name="connsiteY9" fmla="*/ 935502 h 2729133"/>
                <a:gd name="connsiteX10" fmla="*/ 1744394 w 2243797"/>
                <a:gd name="connsiteY10" fmla="*/ 527539 h 2729133"/>
                <a:gd name="connsiteX11" fmla="*/ 2039815 w 2243797"/>
                <a:gd name="connsiteY11" fmla="*/ 274320 h 2729133"/>
                <a:gd name="connsiteX12" fmla="*/ 2131255 w 2243797"/>
                <a:gd name="connsiteY12" fmla="*/ 105508 h 2729133"/>
                <a:gd name="connsiteX13" fmla="*/ 2243797 w 2243797"/>
                <a:gd name="connsiteY13" fmla="*/ 0 h 2729133"/>
                <a:gd name="connsiteX0" fmla="*/ 0 w 2243797"/>
                <a:gd name="connsiteY0" fmla="*/ 2729133 h 2729133"/>
                <a:gd name="connsiteX1" fmla="*/ 182880 w 2243797"/>
                <a:gd name="connsiteY1" fmla="*/ 2405576 h 2729133"/>
                <a:gd name="connsiteX2" fmla="*/ 365760 w 2243797"/>
                <a:gd name="connsiteY2" fmla="*/ 2215662 h 2729133"/>
                <a:gd name="connsiteX3" fmla="*/ 520504 w 2243797"/>
                <a:gd name="connsiteY3" fmla="*/ 2089053 h 2729133"/>
                <a:gd name="connsiteX4" fmla="*/ 858129 w 2243797"/>
                <a:gd name="connsiteY4" fmla="*/ 1983545 h 2729133"/>
                <a:gd name="connsiteX5" fmla="*/ 1244991 w 2243797"/>
                <a:gd name="connsiteY5" fmla="*/ 1927274 h 2729133"/>
                <a:gd name="connsiteX6" fmla="*/ 1561514 w 2243797"/>
                <a:gd name="connsiteY6" fmla="*/ 1751428 h 2729133"/>
                <a:gd name="connsiteX7" fmla="*/ 1758461 w 2243797"/>
                <a:gd name="connsiteY7" fmla="*/ 1533379 h 2729133"/>
                <a:gd name="connsiteX8" fmla="*/ 1863969 w 2243797"/>
                <a:gd name="connsiteY8" fmla="*/ 1322363 h 2729133"/>
                <a:gd name="connsiteX9" fmla="*/ 1927274 w 2243797"/>
                <a:gd name="connsiteY9" fmla="*/ 935502 h 2729133"/>
                <a:gd name="connsiteX10" fmla="*/ 2181981 w 2243797"/>
                <a:gd name="connsiteY10" fmla="*/ 702983 h 2729133"/>
                <a:gd name="connsiteX11" fmla="*/ 2039815 w 2243797"/>
                <a:gd name="connsiteY11" fmla="*/ 274320 h 2729133"/>
                <a:gd name="connsiteX12" fmla="*/ 2131255 w 2243797"/>
                <a:gd name="connsiteY12" fmla="*/ 105508 h 2729133"/>
                <a:gd name="connsiteX13" fmla="*/ 2243797 w 2243797"/>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858129 w 2457964"/>
                <a:gd name="connsiteY4" fmla="*/ 1983545 h 2729133"/>
                <a:gd name="connsiteX5" fmla="*/ 1244991 w 2457964"/>
                <a:gd name="connsiteY5" fmla="*/ 1927274 h 2729133"/>
                <a:gd name="connsiteX6" fmla="*/ 1561514 w 2457964"/>
                <a:gd name="connsiteY6" fmla="*/ 1751428 h 2729133"/>
                <a:gd name="connsiteX7" fmla="*/ 1758461 w 2457964"/>
                <a:gd name="connsiteY7" fmla="*/ 1533379 h 2729133"/>
                <a:gd name="connsiteX8" fmla="*/ 1863969 w 2457964"/>
                <a:gd name="connsiteY8" fmla="*/ 1322363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858129 w 2457964"/>
                <a:gd name="connsiteY4" fmla="*/ 1983545 h 2729133"/>
                <a:gd name="connsiteX5" fmla="*/ 1244991 w 2457964"/>
                <a:gd name="connsiteY5" fmla="*/ 1927274 h 2729133"/>
                <a:gd name="connsiteX6" fmla="*/ 1561514 w 2457964"/>
                <a:gd name="connsiteY6" fmla="*/ 1751428 h 2729133"/>
                <a:gd name="connsiteX7" fmla="*/ 1758461 w 2457964"/>
                <a:gd name="connsiteY7" fmla="*/ 1533379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858129 w 2457964"/>
                <a:gd name="connsiteY4" fmla="*/ 1983545 h 2729133"/>
                <a:gd name="connsiteX5" fmla="*/ 1244991 w 2457964"/>
                <a:gd name="connsiteY5" fmla="*/ 1927274 h 2729133"/>
                <a:gd name="connsiteX6" fmla="*/ 1561514 w 2457964"/>
                <a:gd name="connsiteY6" fmla="*/ 1751428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858129 w 2457964"/>
                <a:gd name="connsiteY4" fmla="*/ 1983545 h 2729133"/>
                <a:gd name="connsiteX5" fmla="*/ 1244991 w 2457964"/>
                <a:gd name="connsiteY5" fmla="*/ 1927274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951233 w 2457964"/>
                <a:gd name="connsiteY4" fmla="*/ 2100507 h 2729133"/>
                <a:gd name="connsiteX5" fmla="*/ 1244991 w 2457964"/>
                <a:gd name="connsiteY5" fmla="*/ 1927274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951233 w 2457964"/>
                <a:gd name="connsiteY4" fmla="*/ 2100507 h 2729133"/>
                <a:gd name="connsiteX5" fmla="*/ 1310162 w 2457964"/>
                <a:gd name="connsiteY5" fmla="*/ 2018246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641538 w 2457964"/>
                <a:gd name="connsiteY3" fmla="*/ 2193020 h 2729133"/>
                <a:gd name="connsiteX4" fmla="*/ 951233 w 2457964"/>
                <a:gd name="connsiteY4" fmla="*/ 2100507 h 2729133"/>
                <a:gd name="connsiteX5" fmla="*/ 1310162 w 2457964"/>
                <a:gd name="connsiteY5" fmla="*/ 2018246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421623 w 2457964"/>
                <a:gd name="connsiteY2" fmla="*/ 2293637 h 2729133"/>
                <a:gd name="connsiteX3" fmla="*/ 641538 w 2457964"/>
                <a:gd name="connsiteY3" fmla="*/ 2193020 h 2729133"/>
                <a:gd name="connsiteX4" fmla="*/ 951233 w 2457964"/>
                <a:gd name="connsiteY4" fmla="*/ 2100507 h 2729133"/>
                <a:gd name="connsiteX5" fmla="*/ 1310162 w 2457964"/>
                <a:gd name="connsiteY5" fmla="*/ 2018246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285293 w 2457964"/>
                <a:gd name="connsiteY1" fmla="*/ 2490049 h 2729133"/>
                <a:gd name="connsiteX2" fmla="*/ 421623 w 2457964"/>
                <a:gd name="connsiteY2" fmla="*/ 2293637 h 2729133"/>
                <a:gd name="connsiteX3" fmla="*/ 641538 w 2457964"/>
                <a:gd name="connsiteY3" fmla="*/ 2193020 h 2729133"/>
                <a:gd name="connsiteX4" fmla="*/ 951233 w 2457964"/>
                <a:gd name="connsiteY4" fmla="*/ 2100507 h 2729133"/>
                <a:gd name="connsiteX5" fmla="*/ 1310162 w 2457964"/>
                <a:gd name="connsiteY5" fmla="*/ 2018246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34315 w 2616241"/>
                <a:gd name="connsiteY8" fmla="*/ 1627766 h 2560187"/>
                <a:gd name="connsiteX9" fmla="*/ 2616241 w 2616241"/>
                <a:gd name="connsiteY9" fmla="*/ 1039470 h 2560187"/>
                <a:gd name="connsiteX10" fmla="*/ 2340258 w 2616241"/>
                <a:gd name="connsiteY10" fmla="*/ 702983 h 2560187"/>
                <a:gd name="connsiteX11" fmla="*/ 2198092 w 2616241"/>
                <a:gd name="connsiteY11" fmla="*/ 274320 h 2560187"/>
                <a:gd name="connsiteX12" fmla="*/ 2289532 w 2616241"/>
                <a:gd name="connsiteY12" fmla="*/ 105508 h 2560187"/>
                <a:gd name="connsiteX13" fmla="*/ 2402074 w 2616241"/>
                <a:gd name="connsiteY13" fmla="*/ 0 h 2560187"/>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34315 w 2616241"/>
                <a:gd name="connsiteY8" fmla="*/ 1627766 h 2560187"/>
                <a:gd name="connsiteX9" fmla="*/ 2616241 w 2616241"/>
                <a:gd name="connsiteY9" fmla="*/ 1039470 h 2560187"/>
                <a:gd name="connsiteX10" fmla="*/ 2340258 w 2616241"/>
                <a:gd name="connsiteY10" fmla="*/ 702983 h 2560187"/>
                <a:gd name="connsiteX11" fmla="*/ 2198092 w 2616241"/>
                <a:gd name="connsiteY11" fmla="*/ 274320 h 2560187"/>
                <a:gd name="connsiteX12" fmla="*/ 2289532 w 2616241"/>
                <a:gd name="connsiteY12" fmla="*/ 105508 h 2560187"/>
                <a:gd name="connsiteX13" fmla="*/ 2402074 w 2616241"/>
                <a:gd name="connsiteY13" fmla="*/ 0 h 2560187"/>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34315 w 2616241"/>
                <a:gd name="connsiteY8" fmla="*/ 1627766 h 2560187"/>
                <a:gd name="connsiteX9" fmla="*/ 2616241 w 2616241"/>
                <a:gd name="connsiteY9" fmla="*/ 1039470 h 2560187"/>
                <a:gd name="connsiteX10" fmla="*/ 2322090 w 2616241"/>
                <a:gd name="connsiteY10" fmla="*/ 740911 h 2560187"/>
                <a:gd name="connsiteX11" fmla="*/ 2198092 w 2616241"/>
                <a:gd name="connsiteY11" fmla="*/ 274320 h 2560187"/>
                <a:gd name="connsiteX12" fmla="*/ 2289532 w 2616241"/>
                <a:gd name="connsiteY12" fmla="*/ 105508 h 2560187"/>
                <a:gd name="connsiteX13" fmla="*/ 2402074 w 2616241"/>
                <a:gd name="connsiteY13" fmla="*/ 0 h 2560187"/>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34315 w 2616241"/>
                <a:gd name="connsiteY8" fmla="*/ 1627766 h 2560187"/>
                <a:gd name="connsiteX9" fmla="*/ 2616241 w 2616241"/>
                <a:gd name="connsiteY9" fmla="*/ 1039470 h 2560187"/>
                <a:gd name="connsiteX10" fmla="*/ 2322090 w 2616241"/>
                <a:gd name="connsiteY10" fmla="*/ 740911 h 2560187"/>
                <a:gd name="connsiteX11" fmla="*/ 2234705 w 2616241"/>
                <a:gd name="connsiteY11" fmla="*/ 575252 h 2560187"/>
                <a:gd name="connsiteX12" fmla="*/ 2198092 w 2616241"/>
                <a:gd name="connsiteY12" fmla="*/ 274320 h 2560187"/>
                <a:gd name="connsiteX13" fmla="*/ 2289532 w 2616241"/>
                <a:gd name="connsiteY13" fmla="*/ 105508 h 2560187"/>
                <a:gd name="connsiteX14" fmla="*/ 2402074 w 2616241"/>
                <a:gd name="connsiteY14" fmla="*/ 0 h 2560187"/>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34315 w 2616241"/>
                <a:gd name="connsiteY8" fmla="*/ 1627766 h 2560187"/>
                <a:gd name="connsiteX9" fmla="*/ 2616241 w 2616241"/>
                <a:gd name="connsiteY9" fmla="*/ 1039470 h 2560187"/>
                <a:gd name="connsiteX10" fmla="*/ 2322090 w 2616241"/>
                <a:gd name="connsiteY10" fmla="*/ 740911 h 2560187"/>
                <a:gd name="connsiteX11" fmla="*/ 2234705 w 2616241"/>
                <a:gd name="connsiteY11" fmla="*/ 575252 h 2560187"/>
                <a:gd name="connsiteX12" fmla="*/ 2198092 w 2616241"/>
                <a:gd name="connsiteY12" fmla="*/ 274320 h 2560187"/>
                <a:gd name="connsiteX13" fmla="*/ 2289532 w 2616241"/>
                <a:gd name="connsiteY13" fmla="*/ 105508 h 2560187"/>
                <a:gd name="connsiteX14" fmla="*/ 2402074 w 2616241"/>
                <a:gd name="connsiteY14" fmla="*/ 0 h 2560187"/>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16148 w 2616241"/>
                <a:gd name="connsiteY8" fmla="*/ 1615123 h 2560187"/>
                <a:gd name="connsiteX9" fmla="*/ 2616241 w 2616241"/>
                <a:gd name="connsiteY9" fmla="*/ 1039470 h 2560187"/>
                <a:gd name="connsiteX10" fmla="*/ 2322090 w 2616241"/>
                <a:gd name="connsiteY10" fmla="*/ 740911 h 2560187"/>
                <a:gd name="connsiteX11" fmla="*/ 2234705 w 2616241"/>
                <a:gd name="connsiteY11" fmla="*/ 575252 h 2560187"/>
                <a:gd name="connsiteX12" fmla="*/ 2198092 w 2616241"/>
                <a:gd name="connsiteY12" fmla="*/ 274320 h 2560187"/>
                <a:gd name="connsiteX13" fmla="*/ 2289532 w 2616241"/>
                <a:gd name="connsiteY13" fmla="*/ 105508 h 2560187"/>
                <a:gd name="connsiteX14" fmla="*/ 2402074 w 2616241"/>
                <a:gd name="connsiteY14" fmla="*/ 0 h 2560187"/>
                <a:gd name="connsiteX0" fmla="*/ 0 w 2616241"/>
                <a:gd name="connsiteY0" fmla="*/ 2560187 h 2560187"/>
                <a:gd name="connsiteX1" fmla="*/ 443570 w 2616241"/>
                <a:gd name="connsiteY1" fmla="*/ 2490049 h 2560187"/>
                <a:gd name="connsiteX2" fmla="*/ 607152 w 2616241"/>
                <a:gd name="connsiteY2" fmla="*/ 2325245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16148 w 2616241"/>
                <a:gd name="connsiteY8" fmla="*/ 1615123 h 2560187"/>
                <a:gd name="connsiteX9" fmla="*/ 2616241 w 2616241"/>
                <a:gd name="connsiteY9" fmla="*/ 1039470 h 2560187"/>
                <a:gd name="connsiteX10" fmla="*/ 2322090 w 2616241"/>
                <a:gd name="connsiteY10" fmla="*/ 740911 h 2560187"/>
                <a:gd name="connsiteX11" fmla="*/ 2234705 w 2616241"/>
                <a:gd name="connsiteY11" fmla="*/ 575252 h 2560187"/>
                <a:gd name="connsiteX12" fmla="*/ 2198092 w 2616241"/>
                <a:gd name="connsiteY12" fmla="*/ 274320 h 2560187"/>
                <a:gd name="connsiteX13" fmla="*/ 2289532 w 2616241"/>
                <a:gd name="connsiteY13" fmla="*/ 105508 h 2560187"/>
                <a:gd name="connsiteX14" fmla="*/ 2402074 w 2616241"/>
                <a:gd name="connsiteY14" fmla="*/ 0 h 2560187"/>
                <a:gd name="connsiteX0" fmla="*/ 0 w 3026982"/>
                <a:gd name="connsiteY0" fmla="*/ 2082973 h 2490049"/>
                <a:gd name="connsiteX1" fmla="*/ 854311 w 3026982"/>
                <a:gd name="connsiteY1" fmla="*/ 2490049 h 2490049"/>
                <a:gd name="connsiteX2" fmla="*/ 1017893 w 3026982"/>
                <a:gd name="connsiteY2" fmla="*/ 2325245 h 2490049"/>
                <a:gd name="connsiteX3" fmla="*/ 1210556 w 3026982"/>
                <a:gd name="connsiteY3" fmla="*/ 2193020 h 2490049"/>
                <a:gd name="connsiteX4" fmla="*/ 1520251 w 3026982"/>
                <a:gd name="connsiteY4" fmla="*/ 2100507 h 2490049"/>
                <a:gd name="connsiteX5" fmla="*/ 1879180 w 3026982"/>
                <a:gd name="connsiteY5" fmla="*/ 2018246 h 2490049"/>
                <a:gd name="connsiteX6" fmla="*/ 2214325 w 3026982"/>
                <a:gd name="connsiteY6" fmla="*/ 1920375 h 2490049"/>
                <a:gd name="connsiteX7" fmla="*/ 2541616 w 3026982"/>
                <a:gd name="connsiteY7" fmla="*/ 1897263 h 2490049"/>
                <a:gd name="connsiteX8" fmla="*/ 2926889 w 3026982"/>
                <a:gd name="connsiteY8" fmla="*/ 1615123 h 2490049"/>
                <a:gd name="connsiteX9" fmla="*/ 3026982 w 3026982"/>
                <a:gd name="connsiteY9" fmla="*/ 1039470 h 2490049"/>
                <a:gd name="connsiteX10" fmla="*/ 2732831 w 3026982"/>
                <a:gd name="connsiteY10" fmla="*/ 740911 h 2490049"/>
                <a:gd name="connsiteX11" fmla="*/ 2645446 w 3026982"/>
                <a:gd name="connsiteY11" fmla="*/ 575252 h 2490049"/>
                <a:gd name="connsiteX12" fmla="*/ 2608833 w 3026982"/>
                <a:gd name="connsiteY12" fmla="*/ 274320 h 2490049"/>
                <a:gd name="connsiteX13" fmla="*/ 2700273 w 3026982"/>
                <a:gd name="connsiteY13" fmla="*/ 105508 h 2490049"/>
                <a:gd name="connsiteX14" fmla="*/ 2812815 w 3026982"/>
                <a:gd name="connsiteY14" fmla="*/ 0 h 2490049"/>
                <a:gd name="connsiteX0" fmla="*/ 0 w 3026982"/>
                <a:gd name="connsiteY0" fmla="*/ 2082973 h 2325245"/>
                <a:gd name="connsiteX1" fmla="*/ 631083 w 3026982"/>
                <a:gd name="connsiteY1" fmla="*/ 2206301 h 2325245"/>
                <a:gd name="connsiteX2" fmla="*/ 1017893 w 3026982"/>
                <a:gd name="connsiteY2" fmla="*/ 2325245 h 2325245"/>
                <a:gd name="connsiteX3" fmla="*/ 1210556 w 3026982"/>
                <a:gd name="connsiteY3" fmla="*/ 2193020 h 2325245"/>
                <a:gd name="connsiteX4" fmla="*/ 1520251 w 3026982"/>
                <a:gd name="connsiteY4" fmla="*/ 2100507 h 2325245"/>
                <a:gd name="connsiteX5" fmla="*/ 1879180 w 3026982"/>
                <a:gd name="connsiteY5" fmla="*/ 2018246 h 2325245"/>
                <a:gd name="connsiteX6" fmla="*/ 2214325 w 3026982"/>
                <a:gd name="connsiteY6" fmla="*/ 1920375 h 2325245"/>
                <a:gd name="connsiteX7" fmla="*/ 2541616 w 3026982"/>
                <a:gd name="connsiteY7" fmla="*/ 1897263 h 2325245"/>
                <a:gd name="connsiteX8" fmla="*/ 2926889 w 3026982"/>
                <a:gd name="connsiteY8" fmla="*/ 1615123 h 2325245"/>
                <a:gd name="connsiteX9" fmla="*/ 3026982 w 3026982"/>
                <a:gd name="connsiteY9" fmla="*/ 1039470 h 2325245"/>
                <a:gd name="connsiteX10" fmla="*/ 2732831 w 3026982"/>
                <a:gd name="connsiteY10" fmla="*/ 740911 h 2325245"/>
                <a:gd name="connsiteX11" fmla="*/ 2645446 w 3026982"/>
                <a:gd name="connsiteY11" fmla="*/ 575252 h 2325245"/>
                <a:gd name="connsiteX12" fmla="*/ 2608833 w 3026982"/>
                <a:gd name="connsiteY12" fmla="*/ 274320 h 2325245"/>
                <a:gd name="connsiteX13" fmla="*/ 2700273 w 3026982"/>
                <a:gd name="connsiteY13" fmla="*/ 105508 h 2325245"/>
                <a:gd name="connsiteX14" fmla="*/ 2812815 w 3026982"/>
                <a:gd name="connsiteY14" fmla="*/ 0 h 2325245"/>
                <a:gd name="connsiteX0" fmla="*/ 0 w 3026982"/>
                <a:gd name="connsiteY0" fmla="*/ 2082973 h 2206301"/>
                <a:gd name="connsiteX1" fmla="*/ 631083 w 3026982"/>
                <a:gd name="connsiteY1" fmla="*/ 2206301 h 2206301"/>
                <a:gd name="connsiteX2" fmla="*/ 1000036 w 3026982"/>
                <a:gd name="connsiteY2" fmla="*/ 2189819 h 2206301"/>
                <a:gd name="connsiteX3" fmla="*/ 1210556 w 3026982"/>
                <a:gd name="connsiteY3" fmla="*/ 2193020 h 2206301"/>
                <a:gd name="connsiteX4" fmla="*/ 1520251 w 3026982"/>
                <a:gd name="connsiteY4" fmla="*/ 2100507 h 2206301"/>
                <a:gd name="connsiteX5" fmla="*/ 1879180 w 3026982"/>
                <a:gd name="connsiteY5" fmla="*/ 2018246 h 2206301"/>
                <a:gd name="connsiteX6" fmla="*/ 2214325 w 3026982"/>
                <a:gd name="connsiteY6" fmla="*/ 1920375 h 2206301"/>
                <a:gd name="connsiteX7" fmla="*/ 2541616 w 3026982"/>
                <a:gd name="connsiteY7" fmla="*/ 1897263 h 2206301"/>
                <a:gd name="connsiteX8" fmla="*/ 2926889 w 3026982"/>
                <a:gd name="connsiteY8" fmla="*/ 1615123 h 2206301"/>
                <a:gd name="connsiteX9" fmla="*/ 3026982 w 3026982"/>
                <a:gd name="connsiteY9" fmla="*/ 1039470 h 2206301"/>
                <a:gd name="connsiteX10" fmla="*/ 2732831 w 3026982"/>
                <a:gd name="connsiteY10" fmla="*/ 740911 h 2206301"/>
                <a:gd name="connsiteX11" fmla="*/ 2645446 w 3026982"/>
                <a:gd name="connsiteY11" fmla="*/ 575252 h 2206301"/>
                <a:gd name="connsiteX12" fmla="*/ 2608833 w 3026982"/>
                <a:gd name="connsiteY12" fmla="*/ 274320 h 2206301"/>
                <a:gd name="connsiteX13" fmla="*/ 2700273 w 3026982"/>
                <a:gd name="connsiteY13" fmla="*/ 105508 h 2206301"/>
                <a:gd name="connsiteX14" fmla="*/ 2812815 w 3026982"/>
                <a:gd name="connsiteY14" fmla="*/ 0 h 2206301"/>
                <a:gd name="connsiteX0" fmla="*/ 0 w 3009486"/>
                <a:gd name="connsiteY0" fmla="*/ 1979754 h 2206301"/>
                <a:gd name="connsiteX1" fmla="*/ 613587 w 3009486"/>
                <a:gd name="connsiteY1" fmla="*/ 2206301 h 2206301"/>
                <a:gd name="connsiteX2" fmla="*/ 982540 w 3009486"/>
                <a:gd name="connsiteY2" fmla="*/ 2189819 h 2206301"/>
                <a:gd name="connsiteX3" fmla="*/ 1193060 w 3009486"/>
                <a:gd name="connsiteY3" fmla="*/ 2193020 h 2206301"/>
                <a:gd name="connsiteX4" fmla="*/ 1502755 w 3009486"/>
                <a:gd name="connsiteY4" fmla="*/ 2100507 h 2206301"/>
                <a:gd name="connsiteX5" fmla="*/ 1861684 w 3009486"/>
                <a:gd name="connsiteY5" fmla="*/ 2018246 h 2206301"/>
                <a:gd name="connsiteX6" fmla="*/ 2196829 w 3009486"/>
                <a:gd name="connsiteY6" fmla="*/ 1920375 h 2206301"/>
                <a:gd name="connsiteX7" fmla="*/ 2524120 w 3009486"/>
                <a:gd name="connsiteY7" fmla="*/ 1897263 h 2206301"/>
                <a:gd name="connsiteX8" fmla="*/ 2909393 w 3009486"/>
                <a:gd name="connsiteY8" fmla="*/ 1615123 h 2206301"/>
                <a:gd name="connsiteX9" fmla="*/ 3009486 w 3009486"/>
                <a:gd name="connsiteY9" fmla="*/ 1039470 h 2206301"/>
                <a:gd name="connsiteX10" fmla="*/ 2715335 w 3009486"/>
                <a:gd name="connsiteY10" fmla="*/ 740911 h 2206301"/>
                <a:gd name="connsiteX11" fmla="*/ 2627950 w 3009486"/>
                <a:gd name="connsiteY11" fmla="*/ 575252 h 2206301"/>
                <a:gd name="connsiteX12" fmla="*/ 2591337 w 3009486"/>
                <a:gd name="connsiteY12" fmla="*/ 274320 h 2206301"/>
                <a:gd name="connsiteX13" fmla="*/ 2682777 w 3009486"/>
                <a:gd name="connsiteY13" fmla="*/ 105508 h 2206301"/>
                <a:gd name="connsiteX14" fmla="*/ 2795319 w 3009486"/>
                <a:gd name="connsiteY14" fmla="*/ 0 h 2206301"/>
                <a:gd name="connsiteX0" fmla="*/ 0 w 3442709"/>
                <a:gd name="connsiteY0" fmla="*/ 1874246 h 2100793"/>
                <a:gd name="connsiteX1" fmla="*/ 613587 w 3442709"/>
                <a:gd name="connsiteY1" fmla="*/ 2100793 h 2100793"/>
                <a:gd name="connsiteX2" fmla="*/ 982540 w 3442709"/>
                <a:gd name="connsiteY2" fmla="*/ 2084311 h 2100793"/>
                <a:gd name="connsiteX3" fmla="*/ 1193060 w 3442709"/>
                <a:gd name="connsiteY3" fmla="*/ 2087512 h 2100793"/>
                <a:gd name="connsiteX4" fmla="*/ 1502755 w 3442709"/>
                <a:gd name="connsiteY4" fmla="*/ 1994999 h 2100793"/>
                <a:gd name="connsiteX5" fmla="*/ 1861684 w 3442709"/>
                <a:gd name="connsiteY5" fmla="*/ 1912738 h 2100793"/>
                <a:gd name="connsiteX6" fmla="*/ 2196829 w 3442709"/>
                <a:gd name="connsiteY6" fmla="*/ 1814867 h 2100793"/>
                <a:gd name="connsiteX7" fmla="*/ 2524120 w 3442709"/>
                <a:gd name="connsiteY7" fmla="*/ 1791755 h 2100793"/>
                <a:gd name="connsiteX8" fmla="*/ 2909393 w 3442709"/>
                <a:gd name="connsiteY8" fmla="*/ 1509615 h 2100793"/>
                <a:gd name="connsiteX9" fmla="*/ 3009486 w 3442709"/>
                <a:gd name="connsiteY9" fmla="*/ 933962 h 2100793"/>
                <a:gd name="connsiteX10" fmla="*/ 2715335 w 3442709"/>
                <a:gd name="connsiteY10" fmla="*/ 635403 h 2100793"/>
                <a:gd name="connsiteX11" fmla="*/ 2627950 w 3442709"/>
                <a:gd name="connsiteY11" fmla="*/ 469744 h 2100793"/>
                <a:gd name="connsiteX12" fmla="*/ 2591337 w 3442709"/>
                <a:gd name="connsiteY12" fmla="*/ 168812 h 2100793"/>
                <a:gd name="connsiteX13" fmla="*/ 2682777 w 3442709"/>
                <a:gd name="connsiteY13" fmla="*/ 0 h 2100793"/>
                <a:gd name="connsiteX14" fmla="*/ 3442709 w 3442709"/>
                <a:gd name="connsiteY14" fmla="*/ 146088 h 2100793"/>
                <a:gd name="connsiteX0" fmla="*/ 0 w 3442709"/>
                <a:gd name="connsiteY0" fmla="*/ 1728158 h 1954705"/>
                <a:gd name="connsiteX1" fmla="*/ 613587 w 3442709"/>
                <a:gd name="connsiteY1" fmla="*/ 1954705 h 1954705"/>
                <a:gd name="connsiteX2" fmla="*/ 982540 w 3442709"/>
                <a:gd name="connsiteY2" fmla="*/ 1938223 h 1954705"/>
                <a:gd name="connsiteX3" fmla="*/ 1193060 w 3442709"/>
                <a:gd name="connsiteY3" fmla="*/ 1941424 h 1954705"/>
                <a:gd name="connsiteX4" fmla="*/ 1502755 w 3442709"/>
                <a:gd name="connsiteY4" fmla="*/ 1848911 h 1954705"/>
                <a:gd name="connsiteX5" fmla="*/ 1861684 w 3442709"/>
                <a:gd name="connsiteY5" fmla="*/ 1766650 h 1954705"/>
                <a:gd name="connsiteX6" fmla="*/ 2196829 w 3442709"/>
                <a:gd name="connsiteY6" fmla="*/ 1668779 h 1954705"/>
                <a:gd name="connsiteX7" fmla="*/ 2524120 w 3442709"/>
                <a:gd name="connsiteY7" fmla="*/ 1645667 h 1954705"/>
                <a:gd name="connsiteX8" fmla="*/ 2909393 w 3442709"/>
                <a:gd name="connsiteY8" fmla="*/ 1363527 h 1954705"/>
                <a:gd name="connsiteX9" fmla="*/ 3009486 w 3442709"/>
                <a:gd name="connsiteY9" fmla="*/ 787874 h 1954705"/>
                <a:gd name="connsiteX10" fmla="*/ 2715335 w 3442709"/>
                <a:gd name="connsiteY10" fmla="*/ 489315 h 1954705"/>
                <a:gd name="connsiteX11" fmla="*/ 2627950 w 3442709"/>
                <a:gd name="connsiteY11" fmla="*/ 323656 h 1954705"/>
                <a:gd name="connsiteX12" fmla="*/ 2591337 w 3442709"/>
                <a:gd name="connsiteY12" fmla="*/ 22724 h 1954705"/>
                <a:gd name="connsiteX13" fmla="*/ 3146447 w 3442709"/>
                <a:gd name="connsiteY13" fmla="*/ 157117 h 1954705"/>
                <a:gd name="connsiteX14" fmla="*/ 3442709 w 3442709"/>
                <a:gd name="connsiteY14" fmla="*/ 0 h 1954705"/>
                <a:gd name="connsiteX0" fmla="*/ 0 w 3442709"/>
                <a:gd name="connsiteY0" fmla="*/ 1728158 h 1954705"/>
                <a:gd name="connsiteX1" fmla="*/ 613587 w 3442709"/>
                <a:gd name="connsiteY1" fmla="*/ 1954705 h 1954705"/>
                <a:gd name="connsiteX2" fmla="*/ 982540 w 3442709"/>
                <a:gd name="connsiteY2" fmla="*/ 1938223 h 1954705"/>
                <a:gd name="connsiteX3" fmla="*/ 1193060 w 3442709"/>
                <a:gd name="connsiteY3" fmla="*/ 1941424 h 1954705"/>
                <a:gd name="connsiteX4" fmla="*/ 1502755 w 3442709"/>
                <a:gd name="connsiteY4" fmla="*/ 1848911 h 1954705"/>
                <a:gd name="connsiteX5" fmla="*/ 1861684 w 3442709"/>
                <a:gd name="connsiteY5" fmla="*/ 1766650 h 1954705"/>
                <a:gd name="connsiteX6" fmla="*/ 2196829 w 3442709"/>
                <a:gd name="connsiteY6" fmla="*/ 1668779 h 1954705"/>
                <a:gd name="connsiteX7" fmla="*/ 2524120 w 3442709"/>
                <a:gd name="connsiteY7" fmla="*/ 1645667 h 1954705"/>
                <a:gd name="connsiteX8" fmla="*/ 2909393 w 3442709"/>
                <a:gd name="connsiteY8" fmla="*/ 1363527 h 1954705"/>
                <a:gd name="connsiteX9" fmla="*/ 3009486 w 3442709"/>
                <a:gd name="connsiteY9" fmla="*/ 787874 h 1954705"/>
                <a:gd name="connsiteX10" fmla="*/ 2715335 w 3442709"/>
                <a:gd name="connsiteY10" fmla="*/ 489315 h 1954705"/>
                <a:gd name="connsiteX11" fmla="*/ 2627950 w 3442709"/>
                <a:gd name="connsiteY11" fmla="*/ 323656 h 1954705"/>
                <a:gd name="connsiteX12" fmla="*/ 3046259 w 3442709"/>
                <a:gd name="connsiteY12" fmla="*/ 416245 h 1954705"/>
                <a:gd name="connsiteX13" fmla="*/ 3146447 w 3442709"/>
                <a:gd name="connsiteY13" fmla="*/ 157117 h 1954705"/>
                <a:gd name="connsiteX14" fmla="*/ 3442709 w 3442709"/>
                <a:gd name="connsiteY14" fmla="*/ 0 h 1954705"/>
                <a:gd name="connsiteX0" fmla="*/ 0 w 3442709"/>
                <a:gd name="connsiteY0" fmla="*/ 1728158 h 1954705"/>
                <a:gd name="connsiteX1" fmla="*/ 613587 w 3442709"/>
                <a:gd name="connsiteY1" fmla="*/ 1954705 h 1954705"/>
                <a:gd name="connsiteX2" fmla="*/ 982540 w 3442709"/>
                <a:gd name="connsiteY2" fmla="*/ 1938223 h 1954705"/>
                <a:gd name="connsiteX3" fmla="*/ 1193060 w 3442709"/>
                <a:gd name="connsiteY3" fmla="*/ 1941424 h 1954705"/>
                <a:gd name="connsiteX4" fmla="*/ 1502755 w 3442709"/>
                <a:gd name="connsiteY4" fmla="*/ 1848911 h 1954705"/>
                <a:gd name="connsiteX5" fmla="*/ 1861684 w 3442709"/>
                <a:gd name="connsiteY5" fmla="*/ 1766650 h 1954705"/>
                <a:gd name="connsiteX6" fmla="*/ 2196829 w 3442709"/>
                <a:gd name="connsiteY6" fmla="*/ 1668779 h 1954705"/>
                <a:gd name="connsiteX7" fmla="*/ 2524120 w 3442709"/>
                <a:gd name="connsiteY7" fmla="*/ 1645667 h 1954705"/>
                <a:gd name="connsiteX8" fmla="*/ 2909393 w 3442709"/>
                <a:gd name="connsiteY8" fmla="*/ 1363527 h 1954705"/>
                <a:gd name="connsiteX9" fmla="*/ 3009486 w 3442709"/>
                <a:gd name="connsiteY9" fmla="*/ 787874 h 1954705"/>
                <a:gd name="connsiteX10" fmla="*/ 2715335 w 3442709"/>
                <a:gd name="connsiteY10" fmla="*/ 489315 h 1954705"/>
                <a:gd name="connsiteX11" fmla="*/ 3039129 w 3442709"/>
                <a:gd name="connsiteY11" fmla="*/ 646214 h 1954705"/>
                <a:gd name="connsiteX12" fmla="*/ 3046259 w 3442709"/>
                <a:gd name="connsiteY12" fmla="*/ 416245 h 1954705"/>
                <a:gd name="connsiteX13" fmla="*/ 3146447 w 3442709"/>
                <a:gd name="connsiteY13" fmla="*/ 157117 h 1954705"/>
                <a:gd name="connsiteX14" fmla="*/ 3442709 w 3442709"/>
                <a:gd name="connsiteY14" fmla="*/ 0 h 1954705"/>
                <a:gd name="connsiteX0" fmla="*/ 0 w 3442709"/>
                <a:gd name="connsiteY0" fmla="*/ 1728158 h 1954705"/>
                <a:gd name="connsiteX1" fmla="*/ 613587 w 3442709"/>
                <a:gd name="connsiteY1" fmla="*/ 1954705 h 1954705"/>
                <a:gd name="connsiteX2" fmla="*/ 982540 w 3442709"/>
                <a:gd name="connsiteY2" fmla="*/ 1938223 h 1954705"/>
                <a:gd name="connsiteX3" fmla="*/ 1193060 w 3442709"/>
                <a:gd name="connsiteY3" fmla="*/ 1941424 h 1954705"/>
                <a:gd name="connsiteX4" fmla="*/ 1502755 w 3442709"/>
                <a:gd name="connsiteY4" fmla="*/ 1848911 h 1954705"/>
                <a:gd name="connsiteX5" fmla="*/ 1861684 w 3442709"/>
                <a:gd name="connsiteY5" fmla="*/ 1766650 h 1954705"/>
                <a:gd name="connsiteX6" fmla="*/ 2196829 w 3442709"/>
                <a:gd name="connsiteY6" fmla="*/ 1668779 h 1954705"/>
                <a:gd name="connsiteX7" fmla="*/ 2524120 w 3442709"/>
                <a:gd name="connsiteY7" fmla="*/ 1645667 h 1954705"/>
                <a:gd name="connsiteX8" fmla="*/ 2909393 w 3442709"/>
                <a:gd name="connsiteY8" fmla="*/ 1363527 h 1954705"/>
                <a:gd name="connsiteX9" fmla="*/ 3009486 w 3442709"/>
                <a:gd name="connsiteY9" fmla="*/ 787874 h 1954705"/>
                <a:gd name="connsiteX10" fmla="*/ 3030280 w 3442709"/>
                <a:gd name="connsiteY10" fmla="*/ 721556 h 1954705"/>
                <a:gd name="connsiteX11" fmla="*/ 3039129 w 3442709"/>
                <a:gd name="connsiteY11" fmla="*/ 646214 h 1954705"/>
                <a:gd name="connsiteX12" fmla="*/ 3046259 w 3442709"/>
                <a:gd name="connsiteY12" fmla="*/ 416245 h 1954705"/>
                <a:gd name="connsiteX13" fmla="*/ 3146447 w 3442709"/>
                <a:gd name="connsiteY13" fmla="*/ 157117 h 1954705"/>
                <a:gd name="connsiteX14" fmla="*/ 3442709 w 3442709"/>
                <a:gd name="connsiteY14" fmla="*/ 0 h 1954705"/>
                <a:gd name="connsiteX0" fmla="*/ 0 w 3346476"/>
                <a:gd name="connsiteY0" fmla="*/ 1947498 h 1954705"/>
                <a:gd name="connsiteX1" fmla="*/ 517354 w 3346476"/>
                <a:gd name="connsiteY1" fmla="*/ 1954705 h 1954705"/>
                <a:gd name="connsiteX2" fmla="*/ 886307 w 3346476"/>
                <a:gd name="connsiteY2" fmla="*/ 1938223 h 1954705"/>
                <a:gd name="connsiteX3" fmla="*/ 1096827 w 3346476"/>
                <a:gd name="connsiteY3" fmla="*/ 1941424 h 1954705"/>
                <a:gd name="connsiteX4" fmla="*/ 1406522 w 3346476"/>
                <a:gd name="connsiteY4" fmla="*/ 1848911 h 1954705"/>
                <a:gd name="connsiteX5" fmla="*/ 1765451 w 3346476"/>
                <a:gd name="connsiteY5" fmla="*/ 1766650 h 1954705"/>
                <a:gd name="connsiteX6" fmla="*/ 2100596 w 3346476"/>
                <a:gd name="connsiteY6" fmla="*/ 1668779 h 1954705"/>
                <a:gd name="connsiteX7" fmla="*/ 2427887 w 3346476"/>
                <a:gd name="connsiteY7" fmla="*/ 1645667 h 1954705"/>
                <a:gd name="connsiteX8" fmla="*/ 2813160 w 3346476"/>
                <a:gd name="connsiteY8" fmla="*/ 1363527 h 1954705"/>
                <a:gd name="connsiteX9" fmla="*/ 2913253 w 3346476"/>
                <a:gd name="connsiteY9" fmla="*/ 787874 h 1954705"/>
                <a:gd name="connsiteX10" fmla="*/ 2934047 w 3346476"/>
                <a:gd name="connsiteY10" fmla="*/ 721556 h 1954705"/>
                <a:gd name="connsiteX11" fmla="*/ 2942896 w 3346476"/>
                <a:gd name="connsiteY11" fmla="*/ 646214 h 1954705"/>
                <a:gd name="connsiteX12" fmla="*/ 2950026 w 3346476"/>
                <a:gd name="connsiteY12" fmla="*/ 416245 h 1954705"/>
                <a:gd name="connsiteX13" fmla="*/ 3050214 w 3346476"/>
                <a:gd name="connsiteY13" fmla="*/ 157117 h 1954705"/>
                <a:gd name="connsiteX14" fmla="*/ 3346476 w 3346476"/>
                <a:gd name="connsiteY14" fmla="*/ 0 h 1954705"/>
                <a:gd name="connsiteX0" fmla="*/ 0 w 2979038"/>
                <a:gd name="connsiteY0" fmla="*/ 2302313 h 2302313"/>
                <a:gd name="connsiteX1" fmla="*/ 149916 w 2979038"/>
                <a:gd name="connsiteY1" fmla="*/ 1954705 h 2302313"/>
                <a:gd name="connsiteX2" fmla="*/ 518869 w 2979038"/>
                <a:gd name="connsiteY2" fmla="*/ 1938223 h 2302313"/>
                <a:gd name="connsiteX3" fmla="*/ 729389 w 2979038"/>
                <a:gd name="connsiteY3" fmla="*/ 1941424 h 2302313"/>
                <a:gd name="connsiteX4" fmla="*/ 1039084 w 2979038"/>
                <a:gd name="connsiteY4" fmla="*/ 1848911 h 2302313"/>
                <a:gd name="connsiteX5" fmla="*/ 1398013 w 2979038"/>
                <a:gd name="connsiteY5" fmla="*/ 1766650 h 2302313"/>
                <a:gd name="connsiteX6" fmla="*/ 1733158 w 2979038"/>
                <a:gd name="connsiteY6" fmla="*/ 1668779 h 2302313"/>
                <a:gd name="connsiteX7" fmla="*/ 2060449 w 2979038"/>
                <a:gd name="connsiteY7" fmla="*/ 1645667 h 2302313"/>
                <a:gd name="connsiteX8" fmla="*/ 2445722 w 2979038"/>
                <a:gd name="connsiteY8" fmla="*/ 1363527 h 2302313"/>
                <a:gd name="connsiteX9" fmla="*/ 2545815 w 2979038"/>
                <a:gd name="connsiteY9" fmla="*/ 787874 h 2302313"/>
                <a:gd name="connsiteX10" fmla="*/ 2566609 w 2979038"/>
                <a:gd name="connsiteY10" fmla="*/ 721556 h 2302313"/>
                <a:gd name="connsiteX11" fmla="*/ 2575458 w 2979038"/>
                <a:gd name="connsiteY11" fmla="*/ 646214 h 2302313"/>
                <a:gd name="connsiteX12" fmla="*/ 2582588 w 2979038"/>
                <a:gd name="connsiteY12" fmla="*/ 416245 h 2302313"/>
                <a:gd name="connsiteX13" fmla="*/ 2682776 w 2979038"/>
                <a:gd name="connsiteY13" fmla="*/ 157117 h 2302313"/>
                <a:gd name="connsiteX14" fmla="*/ 2979038 w 2979038"/>
                <a:gd name="connsiteY14" fmla="*/ 0 h 2302313"/>
                <a:gd name="connsiteX0" fmla="*/ 0 w 2979038"/>
                <a:gd name="connsiteY0" fmla="*/ 2302313 h 2302313"/>
                <a:gd name="connsiteX1" fmla="*/ 367436 w 2979038"/>
                <a:gd name="connsiteY1" fmla="*/ 2219202 h 2302313"/>
                <a:gd name="connsiteX2" fmla="*/ 149916 w 2979038"/>
                <a:gd name="connsiteY2" fmla="*/ 1954705 h 2302313"/>
                <a:gd name="connsiteX3" fmla="*/ 518869 w 2979038"/>
                <a:gd name="connsiteY3" fmla="*/ 1938223 h 2302313"/>
                <a:gd name="connsiteX4" fmla="*/ 729389 w 2979038"/>
                <a:gd name="connsiteY4" fmla="*/ 1941424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 name="connsiteX0" fmla="*/ 0 w 2979038"/>
                <a:gd name="connsiteY0" fmla="*/ 2302313 h 2302313"/>
                <a:gd name="connsiteX1" fmla="*/ 367436 w 2979038"/>
                <a:gd name="connsiteY1" fmla="*/ 2219202 h 2302313"/>
                <a:gd name="connsiteX2" fmla="*/ 149916 w 2979038"/>
                <a:gd name="connsiteY2" fmla="*/ 1954705 h 2302313"/>
                <a:gd name="connsiteX3" fmla="*/ 658845 w 2979038"/>
                <a:gd name="connsiteY3" fmla="*/ 2009186 h 2302313"/>
                <a:gd name="connsiteX4" fmla="*/ 729389 w 2979038"/>
                <a:gd name="connsiteY4" fmla="*/ 1941424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 name="connsiteX0" fmla="*/ 0 w 2979038"/>
                <a:gd name="connsiteY0" fmla="*/ 2302313 h 2302313"/>
                <a:gd name="connsiteX1" fmla="*/ 367436 w 2979038"/>
                <a:gd name="connsiteY1" fmla="*/ 2219202 h 2302313"/>
                <a:gd name="connsiteX2" fmla="*/ 499856 w 2979038"/>
                <a:gd name="connsiteY2" fmla="*/ 2167594 h 2302313"/>
                <a:gd name="connsiteX3" fmla="*/ 658845 w 2979038"/>
                <a:gd name="connsiteY3" fmla="*/ 2009186 h 2302313"/>
                <a:gd name="connsiteX4" fmla="*/ 729389 w 2979038"/>
                <a:gd name="connsiteY4" fmla="*/ 1941424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 name="connsiteX0" fmla="*/ 0 w 2979038"/>
                <a:gd name="connsiteY0" fmla="*/ 2302313 h 2302313"/>
                <a:gd name="connsiteX1" fmla="*/ 367436 w 2979038"/>
                <a:gd name="connsiteY1" fmla="*/ 2219202 h 2302313"/>
                <a:gd name="connsiteX2" fmla="*/ 499856 w 2979038"/>
                <a:gd name="connsiteY2" fmla="*/ 2167594 h 2302313"/>
                <a:gd name="connsiteX3" fmla="*/ 658845 w 2979038"/>
                <a:gd name="connsiteY3" fmla="*/ 2009186 h 2302313"/>
                <a:gd name="connsiteX4" fmla="*/ 780383 w 2979038"/>
                <a:gd name="connsiteY4" fmla="*/ 1967221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 name="connsiteX0" fmla="*/ 0 w 2979038"/>
                <a:gd name="connsiteY0" fmla="*/ 2302313 h 2302313"/>
                <a:gd name="connsiteX1" fmla="*/ 367436 w 2979038"/>
                <a:gd name="connsiteY1" fmla="*/ 2219202 h 2302313"/>
                <a:gd name="connsiteX2" fmla="*/ 499856 w 2979038"/>
                <a:gd name="connsiteY2" fmla="*/ 2167594 h 2302313"/>
                <a:gd name="connsiteX3" fmla="*/ 692840 w 2979038"/>
                <a:gd name="connsiteY3" fmla="*/ 2054330 h 2302313"/>
                <a:gd name="connsiteX4" fmla="*/ 780383 w 2979038"/>
                <a:gd name="connsiteY4" fmla="*/ 1967221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 name="connsiteX0" fmla="*/ 0 w 2979038"/>
                <a:gd name="connsiteY0" fmla="*/ 2302313 h 2302313"/>
                <a:gd name="connsiteX1" fmla="*/ 367436 w 2979038"/>
                <a:gd name="connsiteY1" fmla="*/ 2219202 h 2302313"/>
                <a:gd name="connsiteX2" fmla="*/ 516854 w 2979038"/>
                <a:gd name="connsiteY2" fmla="*/ 2193391 h 2302313"/>
                <a:gd name="connsiteX3" fmla="*/ 692840 w 2979038"/>
                <a:gd name="connsiteY3" fmla="*/ 2054330 h 2302313"/>
                <a:gd name="connsiteX4" fmla="*/ 780383 w 2979038"/>
                <a:gd name="connsiteY4" fmla="*/ 1967221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79038" h="2302313">
                  <a:moveTo>
                    <a:pt x="0" y="2302313"/>
                  </a:moveTo>
                  <a:cubicBezTo>
                    <a:pt x="40826" y="2195045"/>
                    <a:pt x="326610" y="2326470"/>
                    <a:pt x="367436" y="2219202"/>
                  </a:cubicBezTo>
                  <a:lnTo>
                    <a:pt x="516854" y="2193391"/>
                  </a:lnTo>
                  <a:lnTo>
                    <a:pt x="692840" y="2054330"/>
                  </a:lnTo>
                  <a:lnTo>
                    <a:pt x="780383" y="1967221"/>
                  </a:lnTo>
                  <a:lnTo>
                    <a:pt x="1039084" y="1848911"/>
                  </a:lnTo>
                  <a:lnTo>
                    <a:pt x="1398013" y="1766650"/>
                  </a:lnTo>
                  <a:lnTo>
                    <a:pt x="1733158" y="1668779"/>
                  </a:lnTo>
                  <a:lnTo>
                    <a:pt x="2060449" y="1645667"/>
                  </a:lnTo>
                  <a:lnTo>
                    <a:pt x="2445722" y="1363527"/>
                  </a:lnTo>
                  <a:lnTo>
                    <a:pt x="2545815" y="787874"/>
                  </a:lnTo>
                  <a:lnTo>
                    <a:pt x="2566609" y="721556"/>
                  </a:lnTo>
                  <a:cubicBezTo>
                    <a:pt x="2510590" y="643133"/>
                    <a:pt x="2596124" y="723979"/>
                    <a:pt x="2575458" y="646214"/>
                  </a:cubicBezTo>
                  <a:cubicBezTo>
                    <a:pt x="2554792" y="543163"/>
                    <a:pt x="2581020" y="493482"/>
                    <a:pt x="2582588" y="416245"/>
                  </a:cubicBezTo>
                  <a:lnTo>
                    <a:pt x="2682776" y="157117"/>
                  </a:lnTo>
                  <a:lnTo>
                    <a:pt x="2979038" y="0"/>
                  </a:lnTo>
                </a:path>
              </a:pathLst>
            </a:custGeom>
            <a:noFill/>
            <a:ln w="19050">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5">
              <a:extLst>
                <a:ext uri="{FF2B5EF4-FFF2-40B4-BE49-F238E27FC236}">
                  <a16:creationId xmlns:a16="http://schemas.microsoft.com/office/drawing/2014/main" id="{909535A1-522D-4369-9C63-D42D950C2AFC}"/>
                </a:ext>
              </a:extLst>
            </p:cNvPr>
            <p:cNvSpPr/>
            <p:nvPr/>
          </p:nvSpPr>
          <p:spPr>
            <a:xfrm>
              <a:off x="8345849" y="4466080"/>
              <a:ext cx="196392" cy="204931"/>
            </a:xfrm>
            <a:custGeom>
              <a:avLst/>
              <a:gdLst>
                <a:gd name="connsiteX0" fmla="*/ 0 w 161778"/>
                <a:gd name="connsiteY0" fmla="*/ 168812 h 168812"/>
                <a:gd name="connsiteX1" fmla="*/ 161778 w 161778"/>
                <a:gd name="connsiteY1" fmla="*/ 0 h 168812"/>
              </a:gdLst>
              <a:ahLst/>
              <a:cxnLst>
                <a:cxn ang="0">
                  <a:pos x="connsiteX0" y="connsiteY0"/>
                </a:cxn>
                <a:cxn ang="0">
                  <a:pos x="connsiteX1" y="connsiteY1"/>
                </a:cxn>
              </a:cxnLst>
              <a:rect l="l" t="t" r="r" b="b"/>
              <a:pathLst>
                <a:path w="161778" h="168812">
                  <a:moveTo>
                    <a:pt x="0" y="168812"/>
                  </a:moveTo>
                  <a:lnTo>
                    <a:pt x="161778"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18">
              <a:extLst>
                <a:ext uri="{FF2B5EF4-FFF2-40B4-BE49-F238E27FC236}">
                  <a16:creationId xmlns:a16="http://schemas.microsoft.com/office/drawing/2014/main" id="{A5BD19FD-74A3-441E-932D-14ACBBB77043}"/>
                </a:ext>
              </a:extLst>
            </p:cNvPr>
            <p:cNvSpPr/>
            <p:nvPr/>
          </p:nvSpPr>
          <p:spPr>
            <a:xfrm>
              <a:off x="7543201" y="1870282"/>
              <a:ext cx="2954430" cy="3108127"/>
            </a:xfrm>
            <a:custGeom>
              <a:avLst/>
              <a:gdLst>
                <a:gd name="connsiteX0" fmla="*/ 56271 w 2433711"/>
                <a:gd name="connsiteY0" fmla="*/ 2560320 h 2560320"/>
                <a:gd name="connsiteX1" fmla="*/ 126610 w 2433711"/>
                <a:gd name="connsiteY1" fmla="*/ 2321169 h 2560320"/>
                <a:gd name="connsiteX2" fmla="*/ 77373 w 2433711"/>
                <a:gd name="connsiteY2" fmla="*/ 1976510 h 2560320"/>
                <a:gd name="connsiteX3" fmla="*/ 0 w 2433711"/>
                <a:gd name="connsiteY3" fmla="*/ 1456006 h 2560320"/>
                <a:gd name="connsiteX4" fmla="*/ 91440 w 2433711"/>
                <a:gd name="connsiteY4" fmla="*/ 872197 h 2560320"/>
                <a:gd name="connsiteX5" fmla="*/ 337625 w 2433711"/>
                <a:gd name="connsiteY5" fmla="*/ 506437 h 2560320"/>
                <a:gd name="connsiteX6" fmla="*/ 703385 w 2433711"/>
                <a:gd name="connsiteY6" fmla="*/ 246184 h 2560320"/>
                <a:gd name="connsiteX7" fmla="*/ 1090247 w 2433711"/>
                <a:gd name="connsiteY7" fmla="*/ 70338 h 2560320"/>
                <a:gd name="connsiteX8" fmla="*/ 1343465 w 2433711"/>
                <a:gd name="connsiteY8" fmla="*/ 0 h 2560320"/>
                <a:gd name="connsiteX9" fmla="*/ 1702191 w 2433711"/>
                <a:gd name="connsiteY9" fmla="*/ 42203 h 2560320"/>
                <a:gd name="connsiteX10" fmla="*/ 1807699 w 2433711"/>
                <a:gd name="connsiteY10" fmla="*/ 154744 h 2560320"/>
                <a:gd name="connsiteX11" fmla="*/ 2018714 w 2433711"/>
                <a:gd name="connsiteY11" fmla="*/ 260252 h 2560320"/>
                <a:gd name="connsiteX12" fmla="*/ 2187527 w 2433711"/>
                <a:gd name="connsiteY12" fmla="*/ 246184 h 2560320"/>
                <a:gd name="connsiteX13" fmla="*/ 2433711 w 2433711"/>
                <a:gd name="connsiteY13" fmla="*/ 14067 h 2560320"/>
                <a:gd name="connsiteX0" fmla="*/ 56271 w 2433711"/>
                <a:gd name="connsiteY0" fmla="*/ 2560320 h 2560320"/>
                <a:gd name="connsiteX1" fmla="*/ 126610 w 2433711"/>
                <a:gd name="connsiteY1" fmla="*/ 2321169 h 2560320"/>
                <a:gd name="connsiteX2" fmla="*/ 77373 w 2433711"/>
                <a:gd name="connsiteY2" fmla="*/ 1976510 h 2560320"/>
                <a:gd name="connsiteX3" fmla="*/ 0 w 2433711"/>
                <a:gd name="connsiteY3" fmla="*/ 1456006 h 2560320"/>
                <a:gd name="connsiteX4" fmla="*/ 91440 w 2433711"/>
                <a:gd name="connsiteY4" fmla="*/ 872197 h 2560320"/>
                <a:gd name="connsiteX5" fmla="*/ 337625 w 2433711"/>
                <a:gd name="connsiteY5" fmla="*/ 506437 h 2560320"/>
                <a:gd name="connsiteX6" fmla="*/ 703385 w 2433711"/>
                <a:gd name="connsiteY6" fmla="*/ 246184 h 2560320"/>
                <a:gd name="connsiteX7" fmla="*/ 1090247 w 2433711"/>
                <a:gd name="connsiteY7" fmla="*/ 70338 h 2560320"/>
                <a:gd name="connsiteX8" fmla="*/ 1343465 w 2433711"/>
                <a:gd name="connsiteY8" fmla="*/ 0 h 2560320"/>
                <a:gd name="connsiteX9" fmla="*/ 1702191 w 2433711"/>
                <a:gd name="connsiteY9" fmla="*/ 42203 h 2560320"/>
                <a:gd name="connsiteX10" fmla="*/ 1863969 w 2433711"/>
                <a:gd name="connsiteY10" fmla="*/ 196947 h 2560320"/>
                <a:gd name="connsiteX11" fmla="*/ 2018714 w 2433711"/>
                <a:gd name="connsiteY11" fmla="*/ 260252 h 2560320"/>
                <a:gd name="connsiteX12" fmla="*/ 2187527 w 2433711"/>
                <a:gd name="connsiteY12" fmla="*/ 246184 h 2560320"/>
                <a:gd name="connsiteX13" fmla="*/ 2433711 w 2433711"/>
                <a:gd name="connsiteY13" fmla="*/ 14067 h 2560320"/>
                <a:gd name="connsiteX0" fmla="*/ 56271 w 2433711"/>
                <a:gd name="connsiteY0" fmla="*/ 2560320 h 2560320"/>
                <a:gd name="connsiteX1" fmla="*/ 126610 w 2433711"/>
                <a:gd name="connsiteY1" fmla="*/ 2321169 h 2560320"/>
                <a:gd name="connsiteX2" fmla="*/ 77373 w 2433711"/>
                <a:gd name="connsiteY2" fmla="*/ 1976510 h 2560320"/>
                <a:gd name="connsiteX3" fmla="*/ 0 w 2433711"/>
                <a:gd name="connsiteY3" fmla="*/ 1456006 h 2560320"/>
                <a:gd name="connsiteX4" fmla="*/ 91440 w 2433711"/>
                <a:gd name="connsiteY4" fmla="*/ 872197 h 2560320"/>
                <a:gd name="connsiteX5" fmla="*/ 337625 w 2433711"/>
                <a:gd name="connsiteY5" fmla="*/ 506437 h 2560320"/>
                <a:gd name="connsiteX6" fmla="*/ 703385 w 2433711"/>
                <a:gd name="connsiteY6" fmla="*/ 246184 h 2560320"/>
                <a:gd name="connsiteX7" fmla="*/ 1090247 w 2433711"/>
                <a:gd name="connsiteY7" fmla="*/ 70338 h 2560320"/>
                <a:gd name="connsiteX8" fmla="*/ 1343465 w 2433711"/>
                <a:gd name="connsiteY8" fmla="*/ 0 h 2560320"/>
                <a:gd name="connsiteX9" fmla="*/ 1702191 w 2433711"/>
                <a:gd name="connsiteY9" fmla="*/ 42203 h 2560320"/>
                <a:gd name="connsiteX10" fmla="*/ 1863969 w 2433711"/>
                <a:gd name="connsiteY10" fmla="*/ 196947 h 2560320"/>
                <a:gd name="connsiteX11" fmla="*/ 2082019 w 2433711"/>
                <a:gd name="connsiteY11" fmla="*/ 189914 h 2560320"/>
                <a:gd name="connsiteX12" fmla="*/ 2187527 w 2433711"/>
                <a:gd name="connsiteY12" fmla="*/ 246184 h 2560320"/>
                <a:gd name="connsiteX13" fmla="*/ 2433711 w 2433711"/>
                <a:gd name="connsiteY13" fmla="*/ 14067 h 2560320"/>
                <a:gd name="connsiteX0" fmla="*/ 56271 w 2433711"/>
                <a:gd name="connsiteY0" fmla="*/ 2560320 h 2560320"/>
                <a:gd name="connsiteX1" fmla="*/ 126610 w 2433711"/>
                <a:gd name="connsiteY1" fmla="*/ 2321169 h 2560320"/>
                <a:gd name="connsiteX2" fmla="*/ 77373 w 2433711"/>
                <a:gd name="connsiteY2" fmla="*/ 1976510 h 2560320"/>
                <a:gd name="connsiteX3" fmla="*/ 0 w 2433711"/>
                <a:gd name="connsiteY3" fmla="*/ 1456006 h 2560320"/>
                <a:gd name="connsiteX4" fmla="*/ 91440 w 2433711"/>
                <a:gd name="connsiteY4" fmla="*/ 872197 h 2560320"/>
                <a:gd name="connsiteX5" fmla="*/ 337625 w 2433711"/>
                <a:gd name="connsiteY5" fmla="*/ 506437 h 2560320"/>
                <a:gd name="connsiteX6" fmla="*/ 703385 w 2433711"/>
                <a:gd name="connsiteY6" fmla="*/ 246184 h 2560320"/>
                <a:gd name="connsiteX7" fmla="*/ 1090247 w 2433711"/>
                <a:gd name="connsiteY7" fmla="*/ 70338 h 2560320"/>
                <a:gd name="connsiteX8" fmla="*/ 1343465 w 2433711"/>
                <a:gd name="connsiteY8" fmla="*/ 0 h 2560320"/>
                <a:gd name="connsiteX9" fmla="*/ 1702191 w 2433711"/>
                <a:gd name="connsiteY9" fmla="*/ 42203 h 2560320"/>
                <a:gd name="connsiteX10" fmla="*/ 1863969 w 2433711"/>
                <a:gd name="connsiteY10" fmla="*/ 196947 h 2560320"/>
                <a:gd name="connsiteX11" fmla="*/ 2082019 w 2433711"/>
                <a:gd name="connsiteY11" fmla="*/ 189914 h 2560320"/>
                <a:gd name="connsiteX12" fmla="*/ 2194561 w 2433711"/>
                <a:gd name="connsiteY12" fmla="*/ 211014 h 2560320"/>
                <a:gd name="connsiteX13" fmla="*/ 2433711 w 2433711"/>
                <a:gd name="connsiteY13" fmla="*/ 14067 h 256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33711" h="2560320">
                  <a:moveTo>
                    <a:pt x="56271" y="2560320"/>
                  </a:moveTo>
                  <a:lnTo>
                    <a:pt x="126610" y="2321169"/>
                  </a:lnTo>
                  <a:lnTo>
                    <a:pt x="77373" y="1976510"/>
                  </a:lnTo>
                  <a:lnTo>
                    <a:pt x="0" y="1456006"/>
                  </a:lnTo>
                  <a:lnTo>
                    <a:pt x="91440" y="872197"/>
                  </a:lnTo>
                  <a:lnTo>
                    <a:pt x="337625" y="506437"/>
                  </a:lnTo>
                  <a:lnTo>
                    <a:pt x="703385" y="246184"/>
                  </a:lnTo>
                  <a:lnTo>
                    <a:pt x="1090247" y="70338"/>
                  </a:lnTo>
                  <a:lnTo>
                    <a:pt x="1343465" y="0"/>
                  </a:lnTo>
                  <a:lnTo>
                    <a:pt x="1702191" y="42203"/>
                  </a:lnTo>
                  <a:lnTo>
                    <a:pt x="1863969" y="196947"/>
                  </a:lnTo>
                  <a:lnTo>
                    <a:pt x="2082019" y="189914"/>
                  </a:lnTo>
                  <a:lnTo>
                    <a:pt x="2194561" y="211014"/>
                  </a:lnTo>
                  <a:lnTo>
                    <a:pt x="2433711" y="14067"/>
                  </a:lnTo>
                </a:path>
              </a:pathLst>
            </a:cu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1F6879B8-B42B-4D98-879F-D91DE3C2F692}"/>
                </a:ext>
              </a:extLst>
            </p:cNvPr>
            <p:cNvSpPr txBox="1"/>
            <p:nvPr/>
          </p:nvSpPr>
          <p:spPr>
            <a:xfrm>
              <a:off x="8603850" y="4858522"/>
              <a:ext cx="1190175" cy="430325"/>
            </a:xfrm>
            <a:prstGeom prst="rect">
              <a:avLst/>
            </a:prstGeom>
            <a:noFill/>
          </p:spPr>
          <p:txBody>
            <a:bodyPr wrap="square" rtlCol="0">
              <a:spAutoFit/>
            </a:bodyPr>
            <a:lstStyle/>
            <a:p>
              <a:pPr algn="ctr"/>
              <a:r>
                <a:rPr lang="en-US" sz="900" dirty="0">
                  <a:solidFill>
                    <a:schemeClr val="bg1"/>
                  </a:solidFill>
                  <a:latin typeface="Times New Roman" pitchFamily="18" charset="0"/>
                  <a:cs typeface="Times New Roman" pitchFamily="18" charset="0"/>
                </a:rPr>
                <a:t>Propagation region</a:t>
              </a:r>
            </a:p>
          </p:txBody>
        </p:sp>
        <p:sp>
          <p:nvSpPr>
            <p:cNvPr id="64" name="TextBox 63">
              <a:extLst>
                <a:ext uri="{FF2B5EF4-FFF2-40B4-BE49-F238E27FC236}">
                  <a16:creationId xmlns:a16="http://schemas.microsoft.com/office/drawing/2014/main" id="{13C18027-61CB-4155-A9D2-7888ECF53F82}"/>
                </a:ext>
              </a:extLst>
            </p:cNvPr>
            <p:cNvSpPr txBox="1"/>
            <p:nvPr/>
          </p:nvSpPr>
          <p:spPr>
            <a:xfrm>
              <a:off x="10572049" y="2796958"/>
              <a:ext cx="804056" cy="394464"/>
            </a:xfrm>
            <a:prstGeom prst="rect">
              <a:avLst/>
            </a:prstGeom>
            <a:noFill/>
          </p:spPr>
          <p:txBody>
            <a:bodyPr wrap="square" rtlCol="0">
              <a:spAutoFit/>
            </a:bodyPr>
            <a:lstStyle/>
            <a:p>
              <a:pPr algn="ctr"/>
              <a:r>
                <a:rPr lang="en-US" sz="800" dirty="0">
                  <a:solidFill>
                    <a:schemeClr val="bg1"/>
                  </a:solidFill>
                  <a:latin typeface="Times New Roman" pitchFamily="18" charset="0"/>
                  <a:cs typeface="Times New Roman" pitchFamily="18" charset="0"/>
                </a:rPr>
                <a:t>Propagation region</a:t>
              </a:r>
            </a:p>
          </p:txBody>
        </p:sp>
        <p:sp>
          <p:nvSpPr>
            <p:cNvPr id="65" name="TextBox 64">
              <a:extLst>
                <a:ext uri="{FF2B5EF4-FFF2-40B4-BE49-F238E27FC236}">
                  <a16:creationId xmlns:a16="http://schemas.microsoft.com/office/drawing/2014/main" id="{6749F67D-0600-494C-8712-F2EFDBCA8F17}"/>
                </a:ext>
              </a:extLst>
            </p:cNvPr>
            <p:cNvSpPr txBox="1"/>
            <p:nvPr/>
          </p:nvSpPr>
          <p:spPr>
            <a:xfrm>
              <a:off x="8253415" y="5797372"/>
              <a:ext cx="1891046" cy="304813"/>
            </a:xfrm>
            <a:prstGeom prst="rect">
              <a:avLst/>
            </a:prstGeom>
            <a:noFill/>
          </p:spPr>
          <p:txBody>
            <a:bodyPr wrap="square" rtlCol="0">
              <a:spAutoFit/>
            </a:bodyPr>
            <a:lstStyle/>
            <a:p>
              <a:r>
                <a:rPr lang="en-US" sz="1100" dirty="0">
                  <a:solidFill>
                    <a:schemeClr val="bg1"/>
                  </a:solidFill>
                  <a:latin typeface="Times New Roman" pitchFamily="18" charset="0"/>
                  <a:cs typeface="Times New Roman" pitchFamily="18" charset="0"/>
                </a:rPr>
                <a:t>Crack initiation region</a:t>
              </a:r>
            </a:p>
          </p:txBody>
        </p:sp>
        <p:sp>
          <p:nvSpPr>
            <p:cNvPr id="66" name="TextBox 65">
              <a:extLst>
                <a:ext uri="{FF2B5EF4-FFF2-40B4-BE49-F238E27FC236}">
                  <a16:creationId xmlns:a16="http://schemas.microsoft.com/office/drawing/2014/main" id="{56D5F887-9432-4FB8-8D93-6E2727752412}"/>
                </a:ext>
              </a:extLst>
            </p:cNvPr>
            <p:cNvSpPr txBox="1"/>
            <p:nvPr/>
          </p:nvSpPr>
          <p:spPr>
            <a:xfrm rot="4740000">
              <a:off x="10701492" y="3124632"/>
              <a:ext cx="1833118" cy="286883"/>
            </a:xfrm>
            <a:prstGeom prst="rect">
              <a:avLst/>
            </a:prstGeom>
            <a:noFill/>
          </p:spPr>
          <p:txBody>
            <a:bodyPr wrap="square" rtlCol="0">
              <a:spAutoFit/>
            </a:bodyPr>
            <a:lstStyle/>
            <a:p>
              <a:r>
                <a:rPr lang="en-US" sz="1000" dirty="0">
                  <a:latin typeface="Times New Roman" pitchFamily="18" charset="0"/>
                  <a:cs typeface="Times New Roman" pitchFamily="18" charset="0"/>
                </a:rPr>
                <a:t>Crack initiation region</a:t>
              </a:r>
            </a:p>
          </p:txBody>
        </p:sp>
        <p:sp>
          <p:nvSpPr>
            <p:cNvPr id="67" name="Freeform: Shape 66">
              <a:extLst>
                <a:ext uri="{FF2B5EF4-FFF2-40B4-BE49-F238E27FC236}">
                  <a16:creationId xmlns:a16="http://schemas.microsoft.com/office/drawing/2014/main" id="{F93E4DA2-FF4E-499A-975E-F25EA9350663}"/>
                </a:ext>
              </a:extLst>
            </p:cNvPr>
            <p:cNvSpPr/>
            <p:nvPr/>
          </p:nvSpPr>
          <p:spPr>
            <a:xfrm>
              <a:off x="8374373" y="4722978"/>
              <a:ext cx="1556420" cy="1093567"/>
            </a:xfrm>
            <a:custGeom>
              <a:avLst/>
              <a:gdLst>
                <a:gd name="connsiteX0" fmla="*/ 47708 w 1335819"/>
                <a:gd name="connsiteY0" fmla="*/ 691763 h 890546"/>
                <a:gd name="connsiteX1" fmla="*/ 55659 w 1335819"/>
                <a:gd name="connsiteY1" fmla="*/ 453224 h 890546"/>
                <a:gd name="connsiteX2" fmla="*/ 0 w 1335819"/>
                <a:gd name="connsiteY2" fmla="*/ 294198 h 890546"/>
                <a:gd name="connsiteX3" fmla="*/ 47708 w 1335819"/>
                <a:gd name="connsiteY3" fmla="*/ 135172 h 890546"/>
                <a:gd name="connsiteX4" fmla="*/ 254442 w 1335819"/>
                <a:gd name="connsiteY4" fmla="*/ 63610 h 890546"/>
                <a:gd name="connsiteX5" fmla="*/ 524786 w 1335819"/>
                <a:gd name="connsiteY5" fmla="*/ 0 h 890546"/>
                <a:gd name="connsiteX6" fmla="*/ 771277 w 1335819"/>
                <a:gd name="connsiteY6" fmla="*/ 15902 h 890546"/>
                <a:gd name="connsiteX7" fmla="*/ 922352 w 1335819"/>
                <a:gd name="connsiteY7" fmla="*/ 23854 h 890546"/>
                <a:gd name="connsiteX8" fmla="*/ 1184745 w 1335819"/>
                <a:gd name="connsiteY8" fmla="*/ 119269 h 890546"/>
                <a:gd name="connsiteX9" fmla="*/ 1319917 w 1335819"/>
                <a:gd name="connsiteY9" fmla="*/ 262393 h 890546"/>
                <a:gd name="connsiteX10" fmla="*/ 1335819 w 1335819"/>
                <a:gd name="connsiteY10" fmla="*/ 445273 h 890546"/>
                <a:gd name="connsiteX11" fmla="*/ 1311965 w 1335819"/>
                <a:gd name="connsiteY11" fmla="*/ 620201 h 890546"/>
                <a:gd name="connsiteX12" fmla="*/ 1264258 w 1335819"/>
                <a:gd name="connsiteY12" fmla="*/ 731520 h 890546"/>
                <a:gd name="connsiteX13" fmla="*/ 1224501 w 1335819"/>
                <a:gd name="connsiteY13" fmla="*/ 803081 h 890546"/>
                <a:gd name="connsiteX14" fmla="*/ 1184745 w 1335819"/>
                <a:gd name="connsiteY14" fmla="*/ 890546 h 890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35819" h="890546">
                  <a:moveTo>
                    <a:pt x="47708" y="691763"/>
                  </a:moveTo>
                  <a:lnTo>
                    <a:pt x="55659" y="453224"/>
                  </a:lnTo>
                  <a:lnTo>
                    <a:pt x="0" y="294198"/>
                  </a:lnTo>
                  <a:lnTo>
                    <a:pt x="47708" y="135172"/>
                  </a:lnTo>
                  <a:lnTo>
                    <a:pt x="254442" y="63610"/>
                  </a:lnTo>
                  <a:lnTo>
                    <a:pt x="524786" y="0"/>
                  </a:lnTo>
                  <a:lnTo>
                    <a:pt x="771277" y="15902"/>
                  </a:lnTo>
                  <a:lnTo>
                    <a:pt x="922352" y="23854"/>
                  </a:lnTo>
                  <a:lnTo>
                    <a:pt x="1184745" y="119269"/>
                  </a:lnTo>
                  <a:lnTo>
                    <a:pt x="1319917" y="262393"/>
                  </a:lnTo>
                  <a:lnTo>
                    <a:pt x="1335819" y="445273"/>
                  </a:lnTo>
                  <a:lnTo>
                    <a:pt x="1311965" y="620201"/>
                  </a:lnTo>
                  <a:lnTo>
                    <a:pt x="1264258" y="731520"/>
                  </a:lnTo>
                  <a:lnTo>
                    <a:pt x="1224501" y="803081"/>
                  </a:lnTo>
                  <a:lnTo>
                    <a:pt x="1184745" y="890546"/>
                  </a:lnTo>
                </a:path>
              </a:pathLst>
            </a:custGeom>
            <a:noFill/>
            <a:ln w="19050">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Shape 67">
              <a:extLst>
                <a:ext uri="{FF2B5EF4-FFF2-40B4-BE49-F238E27FC236}">
                  <a16:creationId xmlns:a16="http://schemas.microsoft.com/office/drawing/2014/main" id="{E9ECF173-BD00-46D9-AAAC-E8AAD8377B42}"/>
                </a:ext>
              </a:extLst>
            </p:cNvPr>
            <p:cNvSpPr/>
            <p:nvPr/>
          </p:nvSpPr>
          <p:spPr>
            <a:xfrm>
              <a:off x="10645925" y="2281806"/>
              <a:ext cx="730180" cy="2040508"/>
            </a:xfrm>
            <a:custGeom>
              <a:avLst/>
              <a:gdLst>
                <a:gd name="connsiteX0" fmla="*/ 262393 w 620202"/>
                <a:gd name="connsiteY0" fmla="*/ 0 h 1741336"/>
                <a:gd name="connsiteX1" fmla="*/ 87465 w 620202"/>
                <a:gd name="connsiteY1" fmla="*/ 230588 h 1741336"/>
                <a:gd name="connsiteX2" fmla="*/ 23854 w 620202"/>
                <a:gd name="connsiteY2" fmla="*/ 461176 h 1741336"/>
                <a:gd name="connsiteX3" fmla="*/ 0 w 620202"/>
                <a:gd name="connsiteY3" fmla="*/ 723569 h 1741336"/>
                <a:gd name="connsiteX4" fmla="*/ 111318 w 620202"/>
                <a:gd name="connsiteY4" fmla="*/ 938254 h 1741336"/>
                <a:gd name="connsiteX5" fmla="*/ 119270 w 620202"/>
                <a:gd name="connsiteY5" fmla="*/ 1144988 h 1741336"/>
                <a:gd name="connsiteX6" fmla="*/ 206734 w 620202"/>
                <a:gd name="connsiteY6" fmla="*/ 1327868 h 1741336"/>
                <a:gd name="connsiteX7" fmla="*/ 246491 w 620202"/>
                <a:gd name="connsiteY7" fmla="*/ 1455089 h 1741336"/>
                <a:gd name="connsiteX8" fmla="*/ 278296 w 620202"/>
                <a:gd name="connsiteY8" fmla="*/ 1558456 h 1741336"/>
                <a:gd name="connsiteX9" fmla="*/ 341906 w 620202"/>
                <a:gd name="connsiteY9" fmla="*/ 1653871 h 1741336"/>
                <a:gd name="connsiteX10" fmla="*/ 492981 w 620202"/>
                <a:gd name="connsiteY10" fmla="*/ 1653871 h 1741336"/>
                <a:gd name="connsiteX11" fmla="*/ 548640 w 620202"/>
                <a:gd name="connsiteY11" fmla="*/ 1677725 h 1741336"/>
                <a:gd name="connsiteX12" fmla="*/ 620202 w 620202"/>
                <a:gd name="connsiteY12" fmla="*/ 1741336 h 174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0202" h="1741336">
                  <a:moveTo>
                    <a:pt x="262393" y="0"/>
                  </a:moveTo>
                  <a:lnTo>
                    <a:pt x="87465" y="230588"/>
                  </a:lnTo>
                  <a:lnTo>
                    <a:pt x="23854" y="461176"/>
                  </a:lnTo>
                  <a:lnTo>
                    <a:pt x="0" y="723569"/>
                  </a:lnTo>
                  <a:lnTo>
                    <a:pt x="111318" y="938254"/>
                  </a:lnTo>
                  <a:lnTo>
                    <a:pt x="119270" y="1144988"/>
                  </a:lnTo>
                  <a:lnTo>
                    <a:pt x="206734" y="1327868"/>
                  </a:lnTo>
                  <a:lnTo>
                    <a:pt x="246491" y="1455089"/>
                  </a:lnTo>
                  <a:lnTo>
                    <a:pt x="278296" y="1558456"/>
                  </a:lnTo>
                  <a:lnTo>
                    <a:pt x="341906" y="1653871"/>
                  </a:lnTo>
                  <a:lnTo>
                    <a:pt x="492981" y="1653871"/>
                  </a:lnTo>
                  <a:lnTo>
                    <a:pt x="548640" y="1677725"/>
                  </a:lnTo>
                  <a:lnTo>
                    <a:pt x="620202" y="1741336"/>
                  </a:lnTo>
                </a:path>
              </a:pathLst>
            </a:custGeom>
            <a:noFill/>
            <a:ln w="19050">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Arrow Connector 68">
              <a:extLst>
                <a:ext uri="{FF2B5EF4-FFF2-40B4-BE49-F238E27FC236}">
                  <a16:creationId xmlns:a16="http://schemas.microsoft.com/office/drawing/2014/main" id="{24055FB7-6CF5-45CF-9A9D-E765686E2599}"/>
                </a:ext>
              </a:extLst>
            </p:cNvPr>
            <p:cNvCxnSpPr>
              <a:cxnSpLocks/>
            </p:cNvCxnSpPr>
            <p:nvPr/>
          </p:nvCxnSpPr>
          <p:spPr>
            <a:xfrm>
              <a:off x="9198938" y="2008365"/>
              <a:ext cx="115001" cy="487204"/>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72890826-C7BF-4037-940F-16A3CCF627F5}"/>
                </a:ext>
              </a:extLst>
            </p:cNvPr>
            <p:cNvCxnSpPr>
              <a:cxnSpLocks/>
            </p:cNvCxnSpPr>
            <p:nvPr/>
          </p:nvCxnSpPr>
          <p:spPr>
            <a:xfrm flipV="1">
              <a:off x="7777100" y="4140849"/>
              <a:ext cx="525491" cy="54313"/>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B6EC2394-5DA5-49F4-8186-7C9020DB4A00}"/>
                </a:ext>
              </a:extLst>
            </p:cNvPr>
            <p:cNvCxnSpPr>
              <a:cxnSpLocks/>
            </p:cNvCxnSpPr>
            <p:nvPr/>
          </p:nvCxnSpPr>
          <p:spPr>
            <a:xfrm>
              <a:off x="7983115" y="2725769"/>
              <a:ext cx="483370" cy="300385"/>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04929DD0-53B9-477D-9B1F-3D850916760B}"/>
                </a:ext>
              </a:extLst>
            </p:cNvPr>
            <p:cNvCxnSpPr>
              <a:cxnSpLocks/>
            </p:cNvCxnSpPr>
            <p:nvPr/>
          </p:nvCxnSpPr>
          <p:spPr>
            <a:xfrm flipV="1">
              <a:off x="9126197" y="5455902"/>
              <a:ext cx="26386" cy="276402"/>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598B9648-BAC2-4D68-B533-D68118C8081A}"/>
                </a:ext>
              </a:extLst>
            </p:cNvPr>
            <p:cNvCxnSpPr>
              <a:cxnSpLocks/>
            </p:cNvCxnSpPr>
            <p:nvPr/>
          </p:nvCxnSpPr>
          <p:spPr>
            <a:xfrm flipH="1">
              <a:off x="10935671" y="3214978"/>
              <a:ext cx="286916" cy="89744"/>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E8CFFFD8-AEA6-4DCB-B8BB-9C502833F25C}"/>
                </a:ext>
              </a:extLst>
            </p:cNvPr>
            <p:cNvCxnSpPr>
              <a:cxnSpLocks/>
            </p:cNvCxnSpPr>
            <p:nvPr/>
          </p:nvCxnSpPr>
          <p:spPr>
            <a:xfrm>
              <a:off x="6964111" y="1719218"/>
              <a:ext cx="464668" cy="56258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D6483D64-C100-4A83-9DBB-E9EF21B7D3F0}"/>
              </a:ext>
            </a:extLst>
          </p:cNvPr>
          <p:cNvSpPr txBox="1"/>
          <p:nvPr/>
        </p:nvSpPr>
        <p:spPr>
          <a:xfrm rot="20520000">
            <a:off x="1512761" y="1282852"/>
            <a:ext cx="1693527" cy="246221"/>
          </a:xfrm>
          <a:prstGeom prst="rect">
            <a:avLst/>
          </a:prstGeom>
          <a:noFill/>
        </p:spPr>
        <p:txBody>
          <a:bodyPr wrap="square" rtlCol="0">
            <a:spAutoFit/>
          </a:bodyPr>
          <a:lstStyle/>
          <a:p>
            <a:r>
              <a:rPr lang="en-US" sz="1000" dirty="0">
                <a:solidFill>
                  <a:schemeClr val="bg1"/>
                </a:solidFill>
                <a:latin typeface="Times New Roman" pitchFamily="18" charset="0"/>
                <a:cs typeface="Times New Roman" pitchFamily="18" charset="0"/>
              </a:rPr>
              <a:t>Initiation region</a:t>
            </a:r>
          </a:p>
        </p:txBody>
      </p:sp>
      <p:grpSp>
        <p:nvGrpSpPr>
          <p:cNvPr id="14" name="Group 13">
            <a:extLst>
              <a:ext uri="{FF2B5EF4-FFF2-40B4-BE49-F238E27FC236}">
                <a16:creationId xmlns:a16="http://schemas.microsoft.com/office/drawing/2014/main" id="{783805F3-648F-4397-B81E-184AF20C1563}"/>
              </a:ext>
            </a:extLst>
          </p:cNvPr>
          <p:cNvGrpSpPr/>
          <p:nvPr/>
        </p:nvGrpSpPr>
        <p:grpSpPr>
          <a:xfrm>
            <a:off x="679759" y="1319096"/>
            <a:ext cx="4743751" cy="4736744"/>
            <a:chOff x="679760" y="1319096"/>
            <a:chExt cx="4518366" cy="4511692"/>
          </a:xfrm>
        </p:grpSpPr>
        <p:pic>
          <p:nvPicPr>
            <p:cNvPr id="55" name="Picture 54">
              <a:extLst>
                <a:ext uri="{FF2B5EF4-FFF2-40B4-BE49-F238E27FC236}">
                  <a16:creationId xmlns:a16="http://schemas.microsoft.com/office/drawing/2014/main" id="{E244C055-73B3-42B5-A6DD-014E5C7B95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760" y="1319096"/>
              <a:ext cx="4518366" cy="4511692"/>
            </a:xfrm>
            <a:prstGeom prst="rect">
              <a:avLst/>
            </a:prstGeom>
          </p:spPr>
        </p:pic>
        <p:sp>
          <p:nvSpPr>
            <p:cNvPr id="25" name="TextBox 24">
              <a:extLst>
                <a:ext uri="{FF2B5EF4-FFF2-40B4-BE49-F238E27FC236}">
                  <a16:creationId xmlns:a16="http://schemas.microsoft.com/office/drawing/2014/main" id="{BE7CCA36-08EC-4C54-9BF0-91434D59AB72}"/>
                </a:ext>
              </a:extLst>
            </p:cNvPr>
            <p:cNvSpPr txBox="1"/>
            <p:nvPr/>
          </p:nvSpPr>
          <p:spPr>
            <a:xfrm>
              <a:off x="2178557" y="2871700"/>
              <a:ext cx="976801" cy="461665"/>
            </a:xfrm>
            <a:prstGeom prst="rect">
              <a:avLst/>
            </a:prstGeom>
            <a:noFill/>
          </p:spPr>
          <p:txBody>
            <a:bodyPr wrap="square" rtlCol="0">
              <a:spAutoFit/>
            </a:bodyPr>
            <a:lstStyle/>
            <a:p>
              <a:pPr algn="ctr"/>
              <a:r>
                <a:rPr lang="en-US" sz="1200" dirty="0">
                  <a:solidFill>
                    <a:schemeClr val="bg1"/>
                  </a:solidFill>
                  <a:latin typeface="Times New Roman" pitchFamily="18" charset="0"/>
                  <a:cs typeface="Times New Roman" pitchFamily="18" charset="0"/>
                </a:rPr>
                <a:t>Propagation region</a:t>
              </a:r>
            </a:p>
          </p:txBody>
        </p:sp>
        <p:sp>
          <p:nvSpPr>
            <p:cNvPr id="26" name="TextBox 25">
              <a:extLst>
                <a:ext uri="{FF2B5EF4-FFF2-40B4-BE49-F238E27FC236}">
                  <a16:creationId xmlns:a16="http://schemas.microsoft.com/office/drawing/2014/main" id="{A4A74EFA-9337-4ACD-992D-3ED00583E42F}"/>
                </a:ext>
              </a:extLst>
            </p:cNvPr>
            <p:cNvSpPr txBox="1"/>
            <p:nvPr/>
          </p:nvSpPr>
          <p:spPr>
            <a:xfrm>
              <a:off x="2275303" y="4971817"/>
              <a:ext cx="1309933" cy="461665"/>
            </a:xfrm>
            <a:prstGeom prst="rect">
              <a:avLst/>
            </a:prstGeom>
            <a:noFill/>
          </p:spPr>
          <p:txBody>
            <a:bodyPr wrap="square" rtlCol="0">
              <a:spAutoFit/>
            </a:bodyPr>
            <a:lstStyle/>
            <a:p>
              <a:pPr algn="ctr"/>
              <a:r>
                <a:rPr lang="en-US" sz="1200" dirty="0">
                  <a:solidFill>
                    <a:schemeClr val="bg1"/>
                  </a:solidFill>
                  <a:latin typeface="Times New Roman" pitchFamily="18" charset="0"/>
                  <a:cs typeface="Times New Roman" pitchFamily="18" charset="0"/>
                </a:rPr>
                <a:t> Fast fracture          region</a:t>
              </a:r>
            </a:p>
          </p:txBody>
        </p:sp>
        <p:sp>
          <p:nvSpPr>
            <p:cNvPr id="27" name="Freeform 1">
              <a:extLst>
                <a:ext uri="{FF2B5EF4-FFF2-40B4-BE49-F238E27FC236}">
                  <a16:creationId xmlns:a16="http://schemas.microsoft.com/office/drawing/2014/main" id="{2ECD72CA-E36D-468B-82A9-AFC16D8372E6}"/>
                </a:ext>
              </a:extLst>
            </p:cNvPr>
            <p:cNvSpPr/>
            <p:nvPr/>
          </p:nvSpPr>
          <p:spPr>
            <a:xfrm>
              <a:off x="1140273" y="1523899"/>
              <a:ext cx="2899017" cy="3389385"/>
            </a:xfrm>
            <a:custGeom>
              <a:avLst/>
              <a:gdLst>
                <a:gd name="connsiteX0" fmla="*/ 0 w 2243797"/>
                <a:gd name="connsiteY0" fmla="*/ 2729133 h 2729133"/>
                <a:gd name="connsiteX1" fmla="*/ 182880 w 2243797"/>
                <a:gd name="connsiteY1" fmla="*/ 2405576 h 2729133"/>
                <a:gd name="connsiteX2" fmla="*/ 365760 w 2243797"/>
                <a:gd name="connsiteY2" fmla="*/ 2215662 h 2729133"/>
                <a:gd name="connsiteX3" fmla="*/ 520504 w 2243797"/>
                <a:gd name="connsiteY3" fmla="*/ 2089053 h 2729133"/>
                <a:gd name="connsiteX4" fmla="*/ 858129 w 2243797"/>
                <a:gd name="connsiteY4" fmla="*/ 1983545 h 2729133"/>
                <a:gd name="connsiteX5" fmla="*/ 1244991 w 2243797"/>
                <a:gd name="connsiteY5" fmla="*/ 1927274 h 2729133"/>
                <a:gd name="connsiteX6" fmla="*/ 1561514 w 2243797"/>
                <a:gd name="connsiteY6" fmla="*/ 1751428 h 2729133"/>
                <a:gd name="connsiteX7" fmla="*/ 1758461 w 2243797"/>
                <a:gd name="connsiteY7" fmla="*/ 1533379 h 2729133"/>
                <a:gd name="connsiteX8" fmla="*/ 1863969 w 2243797"/>
                <a:gd name="connsiteY8" fmla="*/ 1322363 h 2729133"/>
                <a:gd name="connsiteX9" fmla="*/ 1927274 w 2243797"/>
                <a:gd name="connsiteY9" fmla="*/ 935502 h 2729133"/>
                <a:gd name="connsiteX10" fmla="*/ 1969477 w 2243797"/>
                <a:gd name="connsiteY10" fmla="*/ 527539 h 2729133"/>
                <a:gd name="connsiteX11" fmla="*/ 2039815 w 2243797"/>
                <a:gd name="connsiteY11" fmla="*/ 274320 h 2729133"/>
                <a:gd name="connsiteX12" fmla="*/ 2131255 w 2243797"/>
                <a:gd name="connsiteY12" fmla="*/ 105508 h 2729133"/>
                <a:gd name="connsiteX13" fmla="*/ 2243797 w 2243797"/>
                <a:gd name="connsiteY13" fmla="*/ 0 h 2729133"/>
                <a:gd name="connsiteX0" fmla="*/ 0 w 2243797"/>
                <a:gd name="connsiteY0" fmla="*/ 2729133 h 2729133"/>
                <a:gd name="connsiteX1" fmla="*/ 182880 w 2243797"/>
                <a:gd name="connsiteY1" fmla="*/ 2405576 h 2729133"/>
                <a:gd name="connsiteX2" fmla="*/ 365760 w 2243797"/>
                <a:gd name="connsiteY2" fmla="*/ 2215662 h 2729133"/>
                <a:gd name="connsiteX3" fmla="*/ 520504 w 2243797"/>
                <a:gd name="connsiteY3" fmla="*/ 2089053 h 2729133"/>
                <a:gd name="connsiteX4" fmla="*/ 858129 w 2243797"/>
                <a:gd name="connsiteY4" fmla="*/ 1983545 h 2729133"/>
                <a:gd name="connsiteX5" fmla="*/ 1244991 w 2243797"/>
                <a:gd name="connsiteY5" fmla="*/ 1927274 h 2729133"/>
                <a:gd name="connsiteX6" fmla="*/ 1561514 w 2243797"/>
                <a:gd name="connsiteY6" fmla="*/ 1751428 h 2729133"/>
                <a:gd name="connsiteX7" fmla="*/ 1758461 w 2243797"/>
                <a:gd name="connsiteY7" fmla="*/ 1533379 h 2729133"/>
                <a:gd name="connsiteX8" fmla="*/ 1863969 w 2243797"/>
                <a:gd name="connsiteY8" fmla="*/ 1322363 h 2729133"/>
                <a:gd name="connsiteX9" fmla="*/ 1927274 w 2243797"/>
                <a:gd name="connsiteY9" fmla="*/ 935502 h 2729133"/>
                <a:gd name="connsiteX10" fmla="*/ 1744394 w 2243797"/>
                <a:gd name="connsiteY10" fmla="*/ 527539 h 2729133"/>
                <a:gd name="connsiteX11" fmla="*/ 2039815 w 2243797"/>
                <a:gd name="connsiteY11" fmla="*/ 274320 h 2729133"/>
                <a:gd name="connsiteX12" fmla="*/ 2131255 w 2243797"/>
                <a:gd name="connsiteY12" fmla="*/ 105508 h 2729133"/>
                <a:gd name="connsiteX13" fmla="*/ 2243797 w 2243797"/>
                <a:gd name="connsiteY13" fmla="*/ 0 h 2729133"/>
                <a:gd name="connsiteX0" fmla="*/ 0 w 2243797"/>
                <a:gd name="connsiteY0" fmla="*/ 2729133 h 2729133"/>
                <a:gd name="connsiteX1" fmla="*/ 182880 w 2243797"/>
                <a:gd name="connsiteY1" fmla="*/ 2405576 h 2729133"/>
                <a:gd name="connsiteX2" fmla="*/ 365760 w 2243797"/>
                <a:gd name="connsiteY2" fmla="*/ 2215662 h 2729133"/>
                <a:gd name="connsiteX3" fmla="*/ 520504 w 2243797"/>
                <a:gd name="connsiteY3" fmla="*/ 2089053 h 2729133"/>
                <a:gd name="connsiteX4" fmla="*/ 858129 w 2243797"/>
                <a:gd name="connsiteY4" fmla="*/ 1983545 h 2729133"/>
                <a:gd name="connsiteX5" fmla="*/ 1244991 w 2243797"/>
                <a:gd name="connsiteY5" fmla="*/ 1927274 h 2729133"/>
                <a:gd name="connsiteX6" fmla="*/ 1561514 w 2243797"/>
                <a:gd name="connsiteY6" fmla="*/ 1751428 h 2729133"/>
                <a:gd name="connsiteX7" fmla="*/ 1758461 w 2243797"/>
                <a:gd name="connsiteY7" fmla="*/ 1533379 h 2729133"/>
                <a:gd name="connsiteX8" fmla="*/ 1863969 w 2243797"/>
                <a:gd name="connsiteY8" fmla="*/ 1322363 h 2729133"/>
                <a:gd name="connsiteX9" fmla="*/ 1927274 w 2243797"/>
                <a:gd name="connsiteY9" fmla="*/ 935502 h 2729133"/>
                <a:gd name="connsiteX10" fmla="*/ 2181981 w 2243797"/>
                <a:gd name="connsiteY10" fmla="*/ 702983 h 2729133"/>
                <a:gd name="connsiteX11" fmla="*/ 2039815 w 2243797"/>
                <a:gd name="connsiteY11" fmla="*/ 274320 h 2729133"/>
                <a:gd name="connsiteX12" fmla="*/ 2131255 w 2243797"/>
                <a:gd name="connsiteY12" fmla="*/ 105508 h 2729133"/>
                <a:gd name="connsiteX13" fmla="*/ 2243797 w 2243797"/>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858129 w 2457964"/>
                <a:gd name="connsiteY4" fmla="*/ 1983545 h 2729133"/>
                <a:gd name="connsiteX5" fmla="*/ 1244991 w 2457964"/>
                <a:gd name="connsiteY5" fmla="*/ 1927274 h 2729133"/>
                <a:gd name="connsiteX6" fmla="*/ 1561514 w 2457964"/>
                <a:gd name="connsiteY6" fmla="*/ 1751428 h 2729133"/>
                <a:gd name="connsiteX7" fmla="*/ 1758461 w 2457964"/>
                <a:gd name="connsiteY7" fmla="*/ 1533379 h 2729133"/>
                <a:gd name="connsiteX8" fmla="*/ 1863969 w 2457964"/>
                <a:gd name="connsiteY8" fmla="*/ 1322363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858129 w 2457964"/>
                <a:gd name="connsiteY4" fmla="*/ 1983545 h 2729133"/>
                <a:gd name="connsiteX5" fmla="*/ 1244991 w 2457964"/>
                <a:gd name="connsiteY5" fmla="*/ 1927274 h 2729133"/>
                <a:gd name="connsiteX6" fmla="*/ 1561514 w 2457964"/>
                <a:gd name="connsiteY6" fmla="*/ 1751428 h 2729133"/>
                <a:gd name="connsiteX7" fmla="*/ 1758461 w 2457964"/>
                <a:gd name="connsiteY7" fmla="*/ 1533379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858129 w 2457964"/>
                <a:gd name="connsiteY4" fmla="*/ 1983545 h 2729133"/>
                <a:gd name="connsiteX5" fmla="*/ 1244991 w 2457964"/>
                <a:gd name="connsiteY5" fmla="*/ 1927274 h 2729133"/>
                <a:gd name="connsiteX6" fmla="*/ 1561514 w 2457964"/>
                <a:gd name="connsiteY6" fmla="*/ 1751428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858129 w 2457964"/>
                <a:gd name="connsiteY4" fmla="*/ 1983545 h 2729133"/>
                <a:gd name="connsiteX5" fmla="*/ 1244991 w 2457964"/>
                <a:gd name="connsiteY5" fmla="*/ 1927274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951233 w 2457964"/>
                <a:gd name="connsiteY4" fmla="*/ 2100507 h 2729133"/>
                <a:gd name="connsiteX5" fmla="*/ 1244991 w 2457964"/>
                <a:gd name="connsiteY5" fmla="*/ 1927274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520504 w 2457964"/>
                <a:gd name="connsiteY3" fmla="*/ 2089053 h 2729133"/>
                <a:gd name="connsiteX4" fmla="*/ 951233 w 2457964"/>
                <a:gd name="connsiteY4" fmla="*/ 2100507 h 2729133"/>
                <a:gd name="connsiteX5" fmla="*/ 1310162 w 2457964"/>
                <a:gd name="connsiteY5" fmla="*/ 2018246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365760 w 2457964"/>
                <a:gd name="connsiteY2" fmla="*/ 2215662 h 2729133"/>
                <a:gd name="connsiteX3" fmla="*/ 641538 w 2457964"/>
                <a:gd name="connsiteY3" fmla="*/ 2193020 h 2729133"/>
                <a:gd name="connsiteX4" fmla="*/ 951233 w 2457964"/>
                <a:gd name="connsiteY4" fmla="*/ 2100507 h 2729133"/>
                <a:gd name="connsiteX5" fmla="*/ 1310162 w 2457964"/>
                <a:gd name="connsiteY5" fmla="*/ 2018246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182880 w 2457964"/>
                <a:gd name="connsiteY1" fmla="*/ 2405576 h 2729133"/>
                <a:gd name="connsiteX2" fmla="*/ 421623 w 2457964"/>
                <a:gd name="connsiteY2" fmla="*/ 2293637 h 2729133"/>
                <a:gd name="connsiteX3" fmla="*/ 641538 w 2457964"/>
                <a:gd name="connsiteY3" fmla="*/ 2193020 h 2729133"/>
                <a:gd name="connsiteX4" fmla="*/ 951233 w 2457964"/>
                <a:gd name="connsiteY4" fmla="*/ 2100507 h 2729133"/>
                <a:gd name="connsiteX5" fmla="*/ 1310162 w 2457964"/>
                <a:gd name="connsiteY5" fmla="*/ 2018246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457964"/>
                <a:gd name="connsiteY0" fmla="*/ 2729133 h 2729133"/>
                <a:gd name="connsiteX1" fmla="*/ 285293 w 2457964"/>
                <a:gd name="connsiteY1" fmla="*/ 2490049 h 2729133"/>
                <a:gd name="connsiteX2" fmla="*/ 421623 w 2457964"/>
                <a:gd name="connsiteY2" fmla="*/ 2293637 h 2729133"/>
                <a:gd name="connsiteX3" fmla="*/ 641538 w 2457964"/>
                <a:gd name="connsiteY3" fmla="*/ 2193020 h 2729133"/>
                <a:gd name="connsiteX4" fmla="*/ 951233 w 2457964"/>
                <a:gd name="connsiteY4" fmla="*/ 2100507 h 2729133"/>
                <a:gd name="connsiteX5" fmla="*/ 1310162 w 2457964"/>
                <a:gd name="connsiteY5" fmla="*/ 2018246 h 2729133"/>
                <a:gd name="connsiteX6" fmla="*/ 1645307 w 2457964"/>
                <a:gd name="connsiteY6" fmla="*/ 1920375 h 2729133"/>
                <a:gd name="connsiteX7" fmla="*/ 1972598 w 2457964"/>
                <a:gd name="connsiteY7" fmla="*/ 1897263 h 2729133"/>
                <a:gd name="connsiteX8" fmla="*/ 2376038 w 2457964"/>
                <a:gd name="connsiteY8" fmla="*/ 1627766 h 2729133"/>
                <a:gd name="connsiteX9" fmla="*/ 2457964 w 2457964"/>
                <a:gd name="connsiteY9" fmla="*/ 1039470 h 2729133"/>
                <a:gd name="connsiteX10" fmla="*/ 2181981 w 2457964"/>
                <a:gd name="connsiteY10" fmla="*/ 702983 h 2729133"/>
                <a:gd name="connsiteX11" fmla="*/ 2039815 w 2457964"/>
                <a:gd name="connsiteY11" fmla="*/ 274320 h 2729133"/>
                <a:gd name="connsiteX12" fmla="*/ 2131255 w 2457964"/>
                <a:gd name="connsiteY12" fmla="*/ 105508 h 2729133"/>
                <a:gd name="connsiteX13" fmla="*/ 2243797 w 2457964"/>
                <a:gd name="connsiteY13" fmla="*/ 0 h 2729133"/>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34315 w 2616241"/>
                <a:gd name="connsiteY8" fmla="*/ 1627766 h 2560187"/>
                <a:gd name="connsiteX9" fmla="*/ 2616241 w 2616241"/>
                <a:gd name="connsiteY9" fmla="*/ 1039470 h 2560187"/>
                <a:gd name="connsiteX10" fmla="*/ 2340258 w 2616241"/>
                <a:gd name="connsiteY10" fmla="*/ 702983 h 2560187"/>
                <a:gd name="connsiteX11" fmla="*/ 2198092 w 2616241"/>
                <a:gd name="connsiteY11" fmla="*/ 274320 h 2560187"/>
                <a:gd name="connsiteX12" fmla="*/ 2289532 w 2616241"/>
                <a:gd name="connsiteY12" fmla="*/ 105508 h 2560187"/>
                <a:gd name="connsiteX13" fmla="*/ 2402074 w 2616241"/>
                <a:gd name="connsiteY13" fmla="*/ 0 h 2560187"/>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34315 w 2616241"/>
                <a:gd name="connsiteY8" fmla="*/ 1627766 h 2560187"/>
                <a:gd name="connsiteX9" fmla="*/ 2616241 w 2616241"/>
                <a:gd name="connsiteY9" fmla="*/ 1039470 h 2560187"/>
                <a:gd name="connsiteX10" fmla="*/ 2340258 w 2616241"/>
                <a:gd name="connsiteY10" fmla="*/ 702983 h 2560187"/>
                <a:gd name="connsiteX11" fmla="*/ 2198092 w 2616241"/>
                <a:gd name="connsiteY11" fmla="*/ 274320 h 2560187"/>
                <a:gd name="connsiteX12" fmla="*/ 2289532 w 2616241"/>
                <a:gd name="connsiteY12" fmla="*/ 105508 h 2560187"/>
                <a:gd name="connsiteX13" fmla="*/ 2402074 w 2616241"/>
                <a:gd name="connsiteY13" fmla="*/ 0 h 2560187"/>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34315 w 2616241"/>
                <a:gd name="connsiteY8" fmla="*/ 1627766 h 2560187"/>
                <a:gd name="connsiteX9" fmla="*/ 2616241 w 2616241"/>
                <a:gd name="connsiteY9" fmla="*/ 1039470 h 2560187"/>
                <a:gd name="connsiteX10" fmla="*/ 2322090 w 2616241"/>
                <a:gd name="connsiteY10" fmla="*/ 740911 h 2560187"/>
                <a:gd name="connsiteX11" fmla="*/ 2198092 w 2616241"/>
                <a:gd name="connsiteY11" fmla="*/ 274320 h 2560187"/>
                <a:gd name="connsiteX12" fmla="*/ 2289532 w 2616241"/>
                <a:gd name="connsiteY12" fmla="*/ 105508 h 2560187"/>
                <a:gd name="connsiteX13" fmla="*/ 2402074 w 2616241"/>
                <a:gd name="connsiteY13" fmla="*/ 0 h 2560187"/>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34315 w 2616241"/>
                <a:gd name="connsiteY8" fmla="*/ 1627766 h 2560187"/>
                <a:gd name="connsiteX9" fmla="*/ 2616241 w 2616241"/>
                <a:gd name="connsiteY9" fmla="*/ 1039470 h 2560187"/>
                <a:gd name="connsiteX10" fmla="*/ 2322090 w 2616241"/>
                <a:gd name="connsiteY10" fmla="*/ 740911 h 2560187"/>
                <a:gd name="connsiteX11" fmla="*/ 2234705 w 2616241"/>
                <a:gd name="connsiteY11" fmla="*/ 575252 h 2560187"/>
                <a:gd name="connsiteX12" fmla="*/ 2198092 w 2616241"/>
                <a:gd name="connsiteY12" fmla="*/ 274320 h 2560187"/>
                <a:gd name="connsiteX13" fmla="*/ 2289532 w 2616241"/>
                <a:gd name="connsiteY13" fmla="*/ 105508 h 2560187"/>
                <a:gd name="connsiteX14" fmla="*/ 2402074 w 2616241"/>
                <a:gd name="connsiteY14" fmla="*/ 0 h 2560187"/>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34315 w 2616241"/>
                <a:gd name="connsiteY8" fmla="*/ 1627766 h 2560187"/>
                <a:gd name="connsiteX9" fmla="*/ 2616241 w 2616241"/>
                <a:gd name="connsiteY9" fmla="*/ 1039470 h 2560187"/>
                <a:gd name="connsiteX10" fmla="*/ 2322090 w 2616241"/>
                <a:gd name="connsiteY10" fmla="*/ 740911 h 2560187"/>
                <a:gd name="connsiteX11" fmla="*/ 2234705 w 2616241"/>
                <a:gd name="connsiteY11" fmla="*/ 575252 h 2560187"/>
                <a:gd name="connsiteX12" fmla="*/ 2198092 w 2616241"/>
                <a:gd name="connsiteY12" fmla="*/ 274320 h 2560187"/>
                <a:gd name="connsiteX13" fmla="*/ 2289532 w 2616241"/>
                <a:gd name="connsiteY13" fmla="*/ 105508 h 2560187"/>
                <a:gd name="connsiteX14" fmla="*/ 2402074 w 2616241"/>
                <a:gd name="connsiteY14" fmla="*/ 0 h 2560187"/>
                <a:gd name="connsiteX0" fmla="*/ 0 w 2616241"/>
                <a:gd name="connsiteY0" fmla="*/ 2560187 h 2560187"/>
                <a:gd name="connsiteX1" fmla="*/ 443570 w 2616241"/>
                <a:gd name="connsiteY1" fmla="*/ 2490049 h 2560187"/>
                <a:gd name="connsiteX2" fmla="*/ 579900 w 2616241"/>
                <a:gd name="connsiteY2" fmla="*/ 2293637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16148 w 2616241"/>
                <a:gd name="connsiteY8" fmla="*/ 1615123 h 2560187"/>
                <a:gd name="connsiteX9" fmla="*/ 2616241 w 2616241"/>
                <a:gd name="connsiteY9" fmla="*/ 1039470 h 2560187"/>
                <a:gd name="connsiteX10" fmla="*/ 2322090 w 2616241"/>
                <a:gd name="connsiteY10" fmla="*/ 740911 h 2560187"/>
                <a:gd name="connsiteX11" fmla="*/ 2234705 w 2616241"/>
                <a:gd name="connsiteY11" fmla="*/ 575252 h 2560187"/>
                <a:gd name="connsiteX12" fmla="*/ 2198092 w 2616241"/>
                <a:gd name="connsiteY12" fmla="*/ 274320 h 2560187"/>
                <a:gd name="connsiteX13" fmla="*/ 2289532 w 2616241"/>
                <a:gd name="connsiteY13" fmla="*/ 105508 h 2560187"/>
                <a:gd name="connsiteX14" fmla="*/ 2402074 w 2616241"/>
                <a:gd name="connsiteY14" fmla="*/ 0 h 2560187"/>
                <a:gd name="connsiteX0" fmla="*/ 0 w 2616241"/>
                <a:gd name="connsiteY0" fmla="*/ 2560187 h 2560187"/>
                <a:gd name="connsiteX1" fmla="*/ 443570 w 2616241"/>
                <a:gd name="connsiteY1" fmla="*/ 2490049 h 2560187"/>
                <a:gd name="connsiteX2" fmla="*/ 607152 w 2616241"/>
                <a:gd name="connsiteY2" fmla="*/ 2325245 h 2560187"/>
                <a:gd name="connsiteX3" fmla="*/ 799815 w 2616241"/>
                <a:gd name="connsiteY3" fmla="*/ 2193020 h 2560187"/>
                <a:gd name="connsiteX4" fmla="*/ 1109510 w 2616241"/>
                <a:gd name="connsiteY4" fmla="*/ 2100507 h 2560187"/>
                <a:gd name="connsiteX5" fmla="*/ 1468439 w 2616241"/>
                <a:gd name="connsiteY5" fmla="*/ 2018246 h 2560187"/>
                <a:gd name="connsiteX6" fmla="*/ 1803584 w 2616241"/>
                <a:gd name="connsiteY6" fmla="*/ 1920375 h 2560187"/>
                <a:gd name="connsiteX7" fmla="*/ 2130875 w 2616241"/>
                <a:gd name="connsiteY7" fmla="*/ 1897263 h 2560187"/>
                <a:gd name="connsiteX8" fmla="*/ 2516148 w 2616241"/>
                <a:gd name="connsiteY8" fmla="*/ 1615123 h 2560187"/>
                <a:gd name="connsiteX9" fmla="*/ 2616241 w 2616241"/>
                <a:gd name="connsiteY9" fmla="*/ 1039470 h 2560187"/>
                <a:gd name="connsiteX10" fmla="*/ 2322090 w 2616241"/>
                <a:gd name="connsiteY10" fmla="*/ 740911 h 2560187"/>
                <a:gd name="connsiteX11" fmla="*/ 2234705 w 2616241"/>
                <a:gd name="connsiteY11" fmla="*/ 575252 h 2560187"/>
                <a:gd name="connsiteX12" fmla="*/ 2198092 w 2616241"/>
                <a:gd name="connsiteY12" fmla="*/ 274320 h 2560187"/>
                <a:gd name="connsiteX13" fmla="*/ 2289532 w 2616241"/>
                <a:gd name="connsiteY13" fmla="*/ 105508 h 2560187"/>
                <a:gd name="connsiteX14" fmla="*/ 2402074 w 2616241"/>
                <a:gd name="connsiteY14" fmla="*/ 0 h 2560187"/>
                <a:gd name="connsiteX0" fmla="*/ 0 w 3026982"/>
                <a:gd name="connsiteY0" fmla="*/ 2082973 h 2490049"/>
                <a:gd name="connsiteX1" fmla="*/ 854311 w 3026982"/>
                <a:gd name="connsiteY1" fmla="*/ 2490049 h 2490049"/>
                <a:gd name="connsiteX2" fmla="*/ 1017893 w 3026982"/>
                <a:gd name="connsiteY2" fmla="*/ 2325245 h 2490049"/>
                <a:gd name="connsiteX3" fmla="*/ 1210556 w 3026982"/>
                <a:gd name="connsiteY3" fmla="*/ 2193020 h 2490049"/>
                <a:gd name="connsiteX4" fmla="*/ 1520251 w 3026982"/>
                <a:gd name="connsiteY4" fmla="*/ 2100507 h 2490049"/>
                <a:gd name="connsiteX5" fmla="*/ 1879180 w 3026982"/>
                <a:gd name="connsiteY5" fmla="*/ 2018246 h 2490049"/>
                <a:gd name="connsiteX6" fmla="*/ 2214325 w 3026982"/>
                <a:gd name="connsiteY6" fmla="*/ 1920375 h 2490049"/>
                <a:gd name="connsiteX7" fmla="*/ 2541616 w 3026982"/>
                <a:gd name="connsiteY7" fmla="*/ 1897263 h 2490049"/>
                <a:gd name="connsiteX8" fmla="*/ 2926889 w 3026982"/>
                <a:gd name="connsiteY8" fmla="*/ 1615123 h 2490049"/>
                <a:gd name="connsiteX9" fmla="*/ 3026982 w 3026982"/>
                <a:gd name="connsiteY9" fmla="*/ 1039470 h 2490049"/>
                <a:gd name="connsiteX10" fmla="*/ 2732831 w 3026982"/>
                <a:gd name="connsiteY10" fmla="*/ 740911 h 2490049"/>
                <a:gd name="connsiteX11" fmla="*/ 2645446 w 3026982"/>
                <a:gd name="connsiteY11" fmla="*/ 575252 h 2490049"/>
                <a:gd name="connsiteX12" fmla="*/ 2608833 w 3026982"/>
                <a:gd name="connsiteY12" fmla="*/ 274320 h 2490049"/>
                <a:gd name="connsiteX13" fmla="*/ 2700273 w 3026982"/>
                <a:gd name="connsiteY13" fmla="*/ 105508 h 2490049"/>
                <a:gd name="connsiteX14" fmla="*/ 2812815 w 3026982"/>
                <a:gd name="connsiteY14" fmla="*/ 0 h 2490049"/>
                <a:gd name="connsiteX0" fmla="*/ 0 w 3026982"/>
                <a:gd name="connsiteY0" fmla="*/ 2082973 h 2325245"/>
                <a:gd name="connsiteX1" fmla="*/ 631083 w 3026982"/>
                <a:gd name="connsiteY1" fmla="*/ 2206301 h 2325245"/>
                <a:gd name="connsiteX2" fmla="*/ 1017893 w 3026982"/>
                <a:gd name="connsiteY2" fmla="*/ 2325245 h 2325245"/>
                <a:gd name="connsiteX3" fmla="*/ 1210556 w 3026982"/>
                <a:gd name="connsiteY3" fmla="*/ 2193020 h 2325245"/>
                <a:gd name="connsiteX4" fmla="*/ 1520251 w 3026982"/>
                <a:gd name="connsiteY4" fmla="*/ 2100507 h 2325245"/>
                <a:gd name="connsiteX5" fmla="*/ 1879180 w 3026982"/>
                <a:gd name="connsiteY5" fmla="*/ 2018246 h 2325245"/>
                <a:gd name="connsiteX6" fmla="*/ 2214325 w 3026982"/>
                <a:gd name="connsiteY6" fmla="*/ 1920375 h 2325245"/>
                <a:gd name="connsiteX7" fmla="*/ 2541616 w 3026982"/>
                <a:gd name="connsiteY7" fmla="*/ 1897263 h 2325245"/>
                <a:gd name="connsiteX8" fmla="*/ 2926889 w 3026982"/>
                <a:gd name="connsiteY8" fmla="*/ 1615123 h 2325245"/>
                <a:gd name="connsiteX9" fmla="*/ 3026982 w 3026982"/>
                <a:gd name="connsiteY9" fmla="*/ 1039470 h 2325245"/>
                <a:gd name="connsiteX10" fmla="*/ 2732831 w 3026982"/>
                <a:gd name="connsiteY10" fmla="*/ 740911 h 2325245"/>
                <a:gd name="connsiteX11" fmla="*/ 2645446 w 3026982"/>
                <a:gd name="connsiteY11" fmla="*/ 575252 h 2325245"/>
                <a:gd name="connsiteX12" fmla="*/ 2608833 w 3026982"/>
                <a:gd name="connsiteY12" fmla="*/ 274320 h 2325245"/>
                <a:gd name="connsiteX13" fmla="*/ 2700273 w 3026982"/>
                <a:gd name="connsiteY13" fmla="*/ 105508 h 2325245"/>
                <a:gd name="connsiteX14" fmla="*/ 2812815 w 3026982"/>
                <a:gd name="connsiteY14" fmla="*/ 0 h 2325245"/>
                <a:gd name="connsiteX0" fmla="*/ 0 w 3026982"/>
                <a:gd name="connsiteY0" fmla="*/ 2082973 h 2206301"/>
                <a:gd name="connsiteX1" fmla="*/ 631083 w 3026982"/>
                <a:gd name="connsiteY1" fmla="*/ 2206301 h 2206301"/>
                <a:gd name="connsiteX2" fmla="*/ 1000036 w 3026982"/>
                <a:gd name="connsiteY2" fmla="*/ 2189819 h 2206301"/>
                <a:gd name="connsiteX3" fmla="*/ 1210556 w 3026982"/>
                <a:gd name="connsiteY3" fmla="*/ 2193020 h 2206301"/>
                <a:gd name="connsiteX4" fmla="*/ 1520251 w 3026982"/>
                <a:gd name="connsiteY4" fmla="*/ 2100507 h 2206301"/>
                <a:gd name="connsiteX5" fmla="*/ 1879180 w 3026982"/>
                <a:gd name="connsiteY5" fmla="*/ 2018246 h 2206301"/>
                <a:gd name="connsiteX6" fmla="*/ 2214325 w 3026982"/>
                <a:gd name="connsiteY6" fmla="*/ 1920375 h 2206301"/>
                <a:gd name="connsiteX7" fmla="*/ 2541616 w 3026982"/>
                <a:gd name="connsiteY7" fmla="*/ 1897263 h 2206301"/>
                <a:gd name="connsiteX8" fmla="*/ 2926889 w 3026982"/>
                <a:gd name="connsiteY8" fmla="*/ 1615123 h 2206301"/>
                <a:gd name="connsiteX9" fmla="*/ 3026982 w 3026982"/>
                <a:gd name="connsiteY9" fmla="*/ 1039470 h 2206301"/>
                <a:gd name="connsiteX10" fmla="*/ 2732831 w 3026982"/>
                <a:gd name="connsiteY10" fmla="*/ 740911 h 2206301"/>
                <a:gd name="connsiteX11" fmla="*/ 2645446 w 3026982"/>
                <a:gd name="connsiteY11" fmla="*/ 575252 h 2206301"/>
                <a:gd name="connsiteX12" fmla="*/ 2608833 w 3026982"/>
                <a:gd name="connsiteY12" fmla="*/ 274320 h 2206301"/>
                <a:gd name="connsiteX13" fmla="*/ 2700273 w 3026982"/>
                <a:gd name="connsiteY13" fmla="*/ 105508 h 2206301"/>
                <a:gd name="connsiteX14" fmla="*/ 2812815 w 3026982"/>
                <a:gd name="connsiteY14" fmla="*/ 0 h 2206301"/>
                <a:gd name="connsiteX0" fmla="*/ 0 w 3009486"/>
                <a:gd name="connsiteY0" fmla="*/ 1979754 h 2206301"/>
                <a:gd name="connsiteX1" fmla="*/ 613587 w 3009486"/>
                <a:gd name="connsiteY1" fmla="*/ 2206301 h 2206301"/>
                <a:gd name="connsiteX2" fmla="*/ 982540 w 3009486"/>
                <a:gd name="connsiteY2" fmla="*/ 2189819 h 2206301"/>
                <a:gd name="connsiteX3" fmla="*/ 1193060 w 3009486"/>
                <a:gd name="connsiteY3" fmla="*/ 2193020 h 2206301"/>
                <a:gd name="connsiteX4" fmla="*/ 1502755 w 3009486"/>
                <a:gd name="connsiteY4" fmla="*/ 2100507 h 2206301"/>
                <a:gd name="connsiteX5" fmla="*/ 1861684 w 3009486"/>
                <a:gd name="connsiteY5" fmla="*/ 2018246 h 2206301"/>
                <a:gd name="connsiteX6" fmla="*/ 2196829 w 3009486"/>
                <a:gd name="connsiteY6" fmla="*/ 1920375 h 2206301"/>
                <a:gd name="connsiteX7" fmla="*/ 2524120 w 3009486"/>
                <a:gd name="connsiteY7" fmla="*/ 1897263 h 2206301"/>
                <a:gd name="connsiteX8" fmla="*/ 2909393 w 3009486"/>
                <a:gd name="connsiteY8" fmla="*/ 1615123 h 2206301"/>
                <a:gd name="connsiteX9" fmla="*/ 3009486 w 3009486"/>
                <a:gd name="connsiteY9" fmla="*/ 1039470 h 2206301"/>
                <a:gd name="connsiteX10" fmla="*/ 2715335 w 3009486"/>
                <a:gd name="connsiteY10" fmla="*/ 740911 h 2206301"/>
                <a:gd name="connsiteX11" fmla="*/ 2627950 w 3009486"/>
                <a:gd name="connsiteY11" fmla="*/ 575252 h 2206301"/>
                <a:gd name="connsiteX12" fmla="*/ 2591337 w 3009486"/>
                <a:gd name="connsiteY12" fmla="*/ 274320 h 2206301"/>
                <a:gd name="connsiteX13" fmla="*/ 2682777 w 3009486"/>
                <a:gd name="connsiteY13" fmla="*/ 105508 h 2206301"/>
                <a:gd name="connsiteX14" fmla="*/ 2795319 w 3009486"/>
                <a:gd name="connsiteY14" fmla="*/ 0 h 2206301"/>
                <a:gd name="connsiteX0" fmla="*/ 0 w 3442709"/>
                <a:gd name="connsiteY0" fmla="*/ 1874246 h 2100793"/>
                <a:gd name="connsiteX1" fmla="*/ 613587 w 3442709"/>
                <a:gd name="connsiteY1" fmla="*/ 2100793 h 2100793"/>
                <a:gd name="connsiteX2" fmla="*/ 982540 w 3442709"/>
                <a:gd name="connsiteY2" fmla="*/ 2084311 h 2100793"/>
                <a:gd name="connsiteX3" fmla="*/ 1193060 w 3442709"/>
                <a:gd name="connsiteY3" fmla="*/ 2087512 h 2100793"/>
                <a:gd name="connsiteX4" fmla="*/ 1502755 w 3442709"/>
                <a:gd name="connsiteY4" fmla="*/ 1994999 h 2100793"/>
                <a:gd name="connsiteX5" fmla="*/ 1861684 w 3442709"/>
                <a:gd name="connsiteY5" fmla="*/ 1912738 h 2100793"/>
                <a:gd name="connsiteX6" fmla="*/ 2196829 w 3442709"/>
                <a:gd name="connsiteY6" fmla="*/ 1814867 h 2100793"/>
                <a:gd name="connsiteX7" fmla="*/ 2524120 w 3442709"/>
                <a:gd name="connsiteY7" fmla="*/ 1791755 h 2100793"/>
                <a:gd name="connsiteX8" fmla="*/ 2909393 w 3442709"/>
                <a:gd name="connsiteY8" fmla="*/ 1509615 h 2100793"/>
                <a:gd name="connsiteX9" fmla="*/ 3009486 w 3442709"/>
                <a:gd name="connsiteY9" fmla="*/ 933962 h 2100793"/>
                <a:gd name="connsiteX10" fmla="*/ 2715335 w 3442709"/>
                <a:gd name="connsiteY10" fmla="*/ 635403 h 2100793"/>
                <a:gd name="connsiteX11" fmla="*/ 2627950 w 3442709"/>
                <a:gd name="connsiteY11" fmla="*/ 469744 h 2100793"/>
                <a:gd name="connsiteX12" fmla="*/ 2591337 w 3442709"/>
                <a:gd name="connsiteY12" fmla="*/ 168812 h 2100793"/>
                <a:gd name="connsiteX13" fmla="*/ 2682777 w 3442709"/>
                <a:gd name="connsiteY13" fmla="*/ 0 h 2100793"/>
                <a:gd name="connsiteX14" fmla="*/ 3442709 w 3442709"/>
                <a:gd name="connsiteY14" fmla="*/ 146088 h 2100793"/>
                <a:gd name="connsiteX0" fmla="*/ 0 w 3442709"/>
                <a:gd name="connsiteY0" fmla="*/ 1728158 h 1954705"/>
                <a:gd name="connsiteX1" fmla="*/ 613587 w 3442709"/>
                <a:gd name="connsiteY1" fmla="*/ 1954705 h 1954705"/>
                <a:gd name="connsiteX2" fmla="*/ 982540 w 3442709"/>
                <a:gd name="connsiteY2" fmla="*/ 1938223 h 1954705"/>
                <a:gd name="connsiteX3" fmla="*/ 1193060 w 3442709"/>
                <a:gd name="connsiteY3" fmla="*/ 1941424 h 1954705"/>
                <a:gd name="connsiteX4" fmla="*/ 1502755 w 3442709"/>
                <a:gd name="connsiteY4" fmla="*/ 1848911 h 1954705"/>
                <a:gd name="connsiteX5" fmla="*/ 1861684 w 3442709"/>
                <a:gd name="connsiteY5" fmla="*/ 1766650 h 1954705"/>
                <a:gd name="connsiteX6" fmla="*/ 2196829 w 3442709"/>
                <a:gd name="connsiteY6" fmla="*/ 1668779 h 1954705"/>
                <a:gd name="connsiteX7" fmla="*/ 2524120 w 3442709"/>
                <a:gd name="connsiteY7" fmla="*/ 1645667 h 1954705"/>
                <a:gd name="connsiteX8" fmla="*/ 2909393 w 3442709"/>
                <a:gd name="connsiteY8" fmla="*/ 1363527 h 1954705"/>
                <a:gd name="connsiteX9" fmla="*/ 3009486 w 3442709"/>
                <a:gd name="connsiteY9" fmla="*/ 787874 h 1954705"/>
                <a:gd name="connsiteX10" fmla="*/ 2715335 w 3442709"/>
                <a:gd name="connsiteY10" fmla="*/ 489315 h 1954705"/>
                <a:gd name="connsiteX11" fmla="*/ 2627950 w 3442709"/>
                <a:gd name="connsiteY11" fmla="*/ 323656 h 1954705"/>
                <a:gd name="connsiteX12" fmla="*/ 2591337 w 3442709"/>
                <a:gd name="connsiteY12" fmla="*/ 22724 h 1954705"/>
                <a:gd name="connsiteX13" fmla="*/ 3146447 w 3442709"/>
                <a:gd name="connsiteY13" fmla="*/ 157117 h 1954705"/>
                <a:gd name="connsiteX14" fmla="*/ 3442709 w 3442709"/>
                <a:gd name="connsiteY14" fmla="*/ 0 h 1954705"/>
                <a:gd name="connsiteX0" fmla="*/ 0 w 3442709"/>
                <a:gd name="connsiteY0" fmla="*/ 1728158 h 1954705"/>
                <a:gd name="connsiteX1" fmla="*/ 613587 w 3442709"/>
                <a:gd name="connsiteY1" fmla="*/ 1954705 h 1954705"/>
                <a:gd name="connsiteX2" fmla="*/ 982540 w 3442709"/>
                <a:gd name="connsiteY2" fmla="*/ 1938223 h 1954705"/>
                <a:gd name="connsiteX3" fmla="*/ 1193060 w 3442709"/>
                <a:gd name="connsiteY3" fmla="*/ 1941424 h 1954705"/>
                <a:gd name="connsiteX4" fmla="*/ 1502755 w 3442709"/>
                <a:gd name="connsiteY4" fmla="*/ 1848911 h 1954705"/>
                <a:gd name="connsiteX5" fmla="*/ 1861684 w 3442709"/>
                <a:gd name="connsiteY5" fmla="*/ 1766650 h 1954705"/>
                <a:gd name="connsiteX6" fmla="*/ 2196829 w 3442709"/>
                <a:gd name="connsiteY6" fmla="*/ 1668779 h 1954705"/>
                <a:gd name="connsiteX7" fmla="*/ 2524120 w 3442709"/>
                <a:gd name="connsiteY7" fmla="*/ 1645667 h 1954705"/>
                <a:gd name="connsiteX8" fmla="*/ 2909393 w 3442709"/>
                <a:gd name="connsiteY8" fmla="*/ 1363527 h 1954705"/>
                <a:gd name="connsiteX9" fmla="*/ 3009486 w 3442709"/>
                <a:gd name="connsiteY9" fmla="*/ 787874 h 1954705"/>
                <a:gd name="connsiteX10" fmla="*/ 2715335 w 3442709"/>
                <a:gd name="connsiteY10" fmla="*/ 489315 h 1954705"/>
                <a:gd name="connsiteX11" fmla="*/ 2627950 w 3442709"/>
                <a:gd name="connsiteY11" fmla="*/ 323656 h 1954705"/>
                <a:gd name="connsiteX12" fmla="*/ 3046259 w 3442709"/>
                <a:gd name="connsiteY12" fmla="*/ 416245 h 1954705"/>
                <a:gd name="connsiteX13" fmla="*/ 3146447 w 3442709"/>
                <a:gd name="connsiteY13" fmla="*/ 157117 h 1954705"/>
                <a:gd name="connsiteX14" fmla="*/ 3442709 w 3442709"/>
                <a:gd name="connsiteY14" fmla="*/ 0 h 1954705"/>
                <a:gd name="connsiteX0" fmla="*/ 0 w 3442709"/>
                <a:gd name="connsiteY0" fmla="*/ 1728158 h 1954705"/>
                <a:gd name="connsiteX1" fmla="*/ 613587 w 3442709"/>
                <a:gd name="connsiteY1" fmla="*/ 1954705 h 1954705"/>
                <a:gd name="connsiteX2" fmla="*/ 982540 w 3442709"/>
                <a:gd name="connsiteY2" fmla="*/ 1938223 h 1954705"/>
                <a:gd name="connsiteX3" fmla="*/ 1193060 w 3442709"/>
                <a:gd name="connsiteY3" fmla="*/ 1941424 h 1954705"/>
                <a:gd name="connsiteX4" fmla="*/ 1502755 w 3442709"/>
                <a:gd name="connsiteY4" fmla="*/ 1848911 h 1954705"/>
                <a:gd name="connsiteX5" fmla="*/ 1861684 w 3442709"/>
                <a:gd name="connsiteY5" fmla="*/ 1766650 h 1954705"/>
                <a:gd name="connsiteX6" fmla="*/ 2196829 w 3442709"/>
                <a:gd name="connsiteY6" fmla="*/ 1668779 h 1954705"/>
                <a:gd name="connsiteX7" fmla="*/ 2524120 w 3442709"/>
                <a:gd name="connsiteY7" fmla="*/ 1645667 h 1954705"/>
                <a:gd name="connsiteX8" fmla="*/ 2909393 w 3442709"/>
                <a:gd name="connsiteY8" fmla="*/ 1363527 h 1954705"/>
                <a:gd name="connsiteX9" fmla="*/ 3009486 w 3442709"/>
                <a:gd name="connsiteY9" fmla="*/ 787874 h 1954705"/>
                <a:gd name="connsiteX10" fmla="*/ 2715335 w 3442709"/>
                <a:gd name="connsiteY10" fmla="*/ 489315 h 1954705"/>
                <a:gd name="connsiteX11" fmla="*/ 3039129 w 3442709"/>
                <a:gd name="connsiteY11" fmla="*/ 646214 h 1954705"/>
                <a:gd name="connsiteX12" fmla="*/ 3046259 w 3442709"/>
                <a:gd name="connsiteY12" fmla="*/ 416245 h 1954705"/>
                <a:gd name="connsiteX13" fmla="*/ 3146447 w 3442709"/>
                <a:gd name="connsiteY13" fmla="*/ 157117 h 1954705"/>
                <a:gd name="connsiteX14" fmla="*/ 3442709 w 3442709"/>
                <a:gd name="connsiteY14" fmla="*/ 0 h 1954705"/>
                <a:gd name="connsiteX0" fmla="*/ 0 w 3442709"/>
                <a:gd name="connsiteY0" fmla="*/ 1728158 h 1954705"/>
                <a:gd name="connsiteX1" fmla="*/ 613587 w 3442709"/>
                <a:gd name="connsiteY1" fmla="*/ 1954705 h 1954705"/>
                <a:gd name="connsiteX2" fmla="*/ 982540 w 3442709"/>
                <a:gd name="connsiteY2" fmla="*/ 1938223 h 1954705"/>
                <a:gd name="connsiteX3" fmla="*/ 1193060 w 3442709"/>
                <a:gd name="connsiteY3" fmla="*/ 1941424 h 1954705"/>
                <a:gd name="connsiteX4" fmla="*/ 1502755 w 3442709"/>
                <a:gd name="connsiteY4" fmla="*/ 1848911 h 1954705"/>
                <a:gd name="connsiteX5" fmla="*/ 1861684 w 3442709"/>
                <a:gd name="connsiteY5" fmla="*/ 1766650 h 1954705"/>
                <a:gd name="connsiteX6" fmla="*/ 2196829 w 3442709"/>
                <a:gd name="connsiteY6" fmla="*/ 1668779 h 1954705"/>
                <a:gd name="connsiteX7" fmla="*/ 2524120 w 3442709"/>
                <a:gd name="connsiteY7" fmla="*/ 1645667 h 1954705"/>
                <a:gd name="connsiteX8" fmla="*/ 2909393 w 3442709"/>
                <a:gd name="connsiteY8" fmla="*/ 1363527 h 1954705"/>
                <a:gd name="connsiteX9" fmla="*/ 3009486 w 3442709"/>
                <a:gd name="connsiteY9" fmla="*/ 787874 h 1954705"/>
                <a:gd name="connsiteX10" fmla="*/ 3030280 w 3442709"/>
                <a:gd name="connsiteY10" fmla="*/ 721556 h 1954705"/>
                <a:gd name="connsiteX11" fmla="*/ 3039129 w 3442709"/>
                <a:gd name="connsiteY11" fmla="*/ 646214 h 1954705"/>
                <a:gd name="connsiteX12" fmla="*/ 3046259 w 3442709"/>
                <a:gd name="connsiteY12" fmla="*/ 416245 h 1954705"/>
                <a:gd name="connsiteX13" fmla="*/ 3146447 w 3442709"/>
                <a:gd name="connsiteY13" fmla="*/ 157117 h 1954705"/>
                <a:gd name="connsiteX14" fmla="*/ 3442709 w 3442709"/>
                <a:gd name="connsiteY14" fmla="*/ 0 h 1954705"/>
                <a:gd name="connsiteX0" fmla="*/ 0 w 3346476"/>
                <a:gd name="connsiteY0" fmla="*/ 1947498 h 1954705"/>
                <a:gd name="connsiteX1" fmla="*/ 517354 w 3346476"/>
                <a:gd name="connsiteY1" fmla="*/ 1954705 h 1954705"/>
                <a:gd name="connsiteX2" fmla="*/ 886307 w 3346476"/>
                <a:gd name="connsiteY2" fmla="*/ 1938223 h 1954705"/>
                <a:gd name="connsiteX3" fmla="*/ 1096827 w 3346476"/>
                <a:gd name="connsiteY3" fmla="*/ 1941424 h 1954705"/>
                <a:gd name="connsiteX4" fmla="*/ 1406522 w 3346476"/>
                <a:gd name="connsiteY4" fmla="*/ 1848911 h 1954705"/>
                <a:gd name="connsiteX5" fmla="*/ 1765451 w 3346476"/>
                <a:gd name="connsiteY5" fmla="*/ 1766650 h 1954705"/>
                <a:gd name="connsiteX6" fmla="*/ 2100596 w 3346476"/>
                <a:gd name="connsiteY6" fmla="*/ 1668779 h 1954705"/>
                <a:gd name="connsiteX7" fmla="*/ 2427887 w 3346476"/>
                <a:gd name="connsiteY7" fmla="*/ 1645667 h 1954705"/>
                <a:gd name="connsiteX8" fmla="*/ 2813160 w 3346476"/>
                <a:gd name="connsiteY8" fmla="*/ 1363527 h 1954705"/>
                <a:gd name="connsiteX9" fmla="*/ 2913253 w 3346476"/>
                <a:gd name="connsiteY9" fmla="*/ 787874 h 1954705"/>
                <a:gd name="connsiteX10" fmla="*/ 2934047 w 3346476"/>
                <a:gd name="connsiteY10" fmla="*/ 721556 h 1954705"/>
                <a:gd name="connsiteX11" fmla="*/ 2942896 w 3346476"/>
                <a:gd name="connsiteY11" fmla="*/ 646214 h 1954705"/>
                <a:gd name="connsiteX12" fmla="*/ 2950026 w 3346476"/>
                <a:gd name="connsiteY12" fmla="*/ 416245 h 1954705"/>
                <a:gd name="connsiteX13" fmla="*/ 3050214 w 3346476"/>
                <a:gd name="connsiteY13" fmla="*/ 157117 h 1954705"/>
                <a:gd name="connsiteX14" fmla="*/ 3346476 w 3346476"/>
                <a:gd name="connsiteY14" fmla="*/ 0 h 1954705"/>
                <a:gd name="connsiteX0" fmla="*/ 0 w 2979038"/>
                <a:gd name="connsiteY0" fmla="*/ 2302313 h 2302313"/>
                <a:gd name="connsiteX1" fmla="*/ 149916 w 2979038"/>
                <a:gd name="connsiteY1" fmla="*/ 1954705 h 2302313"/>
                <a:gd name="connsiteX2" fmla="*/ 518869 w 2979038"/>
                <a:gd name="connsiteY2" fmla="*/ 1938223 h 2302313"/>
                <a:gd name="connsiteX3" fmla="*/ 729389 w 2979038"/>
                <a:gd name="connsiteY3" fmla="*/ 1941424 h 2302313"/>
                <a:gd name="connsiteX4" fmla="*/ 1039084 w 2979038"/>
                <a:gd name="connsiteY4" fmla="*/ 1848911 h 2302313"/>
                <a:gd name="connsiteX5" fmla="*/ 1398013 w 2979038"/>
                <a:gd name="connsiteY5" fmla="*/ 1766650 h 2302313"/>
                <a:gd name="connsiteX6" fmla="*/ 1733158 w 2979038"/>
                <a:gd name="connsiteY6" fmla="*/ 1668779 h 2302313"/>
                <a:gd name="connsiteX7" fmla="*/ 2060449 w 2979038"/>
                <a:gd name="connsiteY7" fmla="*/ 1645667 h 2302313"/>
                <a:gd name="connsiteX8" fmla="*/ 2445722 w 2979038"/>
                <a:gd name="connsiteY8" fmla="*/ 1363527 h 2302313"/>
                <a:gd name="connsiteX9" fmla="*/ 2545815 w 2979038"/>
                <a:gd name="connsiteY9" fmla="*/ 787874 h 2302313"/>
                <a:gd name="connsiteX10" fmla="*/ 2566609 w 2979038"/>
                <a:gd name="connsiteY10" fmla="*/ 721556 h 2302313"/>
                <a:gd name="connsiteX11" fmla="*/ 2575458 w 2979038"/>
                <a:gd name="connsiteY11" fmla="*/ 646214 h 2302313"/>
                <a:gd name="connsiteX12" fmla="*/ 2582588 w 2979038"/>
                <a:gd name="connsiteY12" fmla="*/ 416245 h 2302313"/>
                <a:gd name="connsiteX13" fmla="*/ 2682776 w 2979038"/>
                <a:gd name="connsiteY13" fmla="*/ 157117 h 2302313"/>
                <a:gd name="connsiteX14" fmla="*/ 2979038 w 2979038"/>
                <a:gd name="connsiteY14" fmla="*/ 0 h 2302313"/>
                <a:gd name="connsiteX0" fmla="*/ 0 w 2979038"/>
                <a:gd name="connsiteY0" fmla="*/ 2302313 h 2302313"/>
                <a:gd name="connsiteX1" fmla="*/ 367436 w 2979038"/>
                <a:gd name="connsiteY1" fmla="*/ 2219202 h 2302313"/>
                <a:gd name="connsiteX2" fmla="*/ 149916 w 2979038"/>
                <a:gd name="connsiteY2" fmla="*/ 1954705 h 2302313"/>
                <a:gd name="connsiteX3" fmla="*/ 518869 w 2979038"/>
                <a:gd name="connsiteY3" fmla="*/ 1938223 h 2302313"/>
                <a:gd name="connsiteX4" fmla="*/ 729389 w 2979038"/>
                <a:gd name="connsiteY4" fmla="*/ 1941424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 name="connsiteX0" fmla="*/ 0 w 2979038"/>
                <a:gd name="connsiteY0" fmla="*/ 2302313 h 2302313"/>
                <a:gd name="connsiteX1" fmla="*/ 367436 w 2979038"/>
                <a:gd name="connsiteY1" fmla="*/ 2219202 h 2302313"/>
                <a:gd name="connsiteX2" fmla="*/ 149916 w 2979038"/>
                <a:gd name="connsiteY2" fmla="*/ 1954705 h 2302313"/>
                <a:gd name="connsiteX3" fmla="*/ 658845 w 2979038"/>
                <a:gd name="connsiteY3" fmla="*/ 2009186 h 2302313"/>
                <a:gd name="connsiteX4" fmla="*/ 729389 w 2979038"/>
                <a:gd name="connsiteY4" fmla="*/ 1941424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 name="connsiteX0" fmla="*/ 0 w 2979038"/>
                <a:gd name="connsiteY0" fmla="*/ 2302313 h 2302313"/>
                <a:gd name="connsiteX1" fmla="*/ 367436 w 2979038"/>
                <a:gd name="connsiteY1" fmla="*/ 2219202 h 2302313"/>
                <a:gd name="connsiteX2" fmla="*/ 499856 w 2979038"/>
                <a:gd name="connsiteY2" fmla="*/ 2167594 h 2302313"/>
                <a:gd name="connsiteX3" fmla="*/ 658845 w 2979038"/>
                <a:gd name="connsiteY3" fmla="*/ 2009186 h 2302313"/>
                <a:gd name="connsiteX4" fmla="*/ 729389 w 2979038"/>
                <a:gd name="connsiteY4" fmla="*/ 1941424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 name="connsiteX0" fmla="*/ 0 w 2979038"/>
                <a:gd name="connsiteY0" fmla="*/ 2302313 h 2302313"/>
                <a:gd name="connsiteX1" fmla="*/ 367436 w 2979038"/>
                <a:gd name="connsiteY1" fmla="*/ 2219202 h 2302313"/>
                <a:gd name="connsiteX2" fmla="*/ 499856 w 2979038"/>
                <a:gd name="connsiteY2" fmla="*/ 2167594 h 2302313"/>
                <a:gd name="connsiteX3" fmla="*/ 658845 w 2979038"/>
                <a:gd name="connsiteY3" fmla="*/ 2009186 h 2302313"/>
                <a:gd name="connsiteX4" fmla="*/ 780383 w 2979038"/>
                <a:gd name="connsiteY4" fmla="*/ 1967221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 name="connsiteX0" fmla="*/ 0 w 2979038"/>
                <a:gd name="connsiteY0" fmla="*/ 2302313 h 2302313"/>
                <a:gd name="connsiteX1" fmla="*/ 367436 w 2979038"/>
                <a:gd name="connsiteY1" fmla="*/ 2219202 h 2302313"/>
                <a:gd name="connsiteX2" fmla="*/ 499856 w 2979038"/>
                <a:gd name="connsiteY2" fmla="*/ 2167594 h 2302313"/>
                <a:gd name="connsiteX3" fmla="*/ 692840 w 2979038"/>
                <a:gd name="connsiteY3" fmla="*/ 2054330 h 2302313"/>
                <a:gd name="connsiteX4" fmla="*/ 780383 w 2979038"/>
                <a:gd name="connsiteY4" fmla="*/ 1967221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 name="connsiteX0" fmla="*/ 0 w 2979038"/>
                <a:gd name="connsiteY0" fmla="*/ 2302313 h 2302313"/>
                <a:gd name="connsiteX1" fmla="*/ 367436 w 2979038"/>
                <a:gd name="connsiteY1" fmla="*/ 2219202 h 2302313"/>
                <a:gd name="connsiteX2" fmla="*/ 516854 w 2979038"/>
                <a:gd name="connsiteY2" fmla="*/ 2193391 h 2302313"/>
                <a:gd name="connsiteX3" fmla="*/ 692840 w 2979038"/>
                <a:gd name="connsiteY3" fmla="*/ 2054330 h 2302313"/>
                <a:gd name="connsiteX4" fmla="*/ 780383 w 2979038"/>
                <a:gd name="connsiteY4" fmla="*/ 1967221 h 2302313"/>
                <a:gd name="connsiteX5" fmla="*/ 1039084 w 2979038"/>
                <a:gd name="connsiteY5" fmla="*/ 1848911 h 2302313"/>
                <a:gd name="connsiteX6" fmla="*/ 1398013 w 2979038"/>
                <a:gd name="connsiteY6" fmla="*/ 1766650 h 2302313"/>
                <a:gd name="connsiteX7" fmla="*/ 1733158 w 2979038"/>
                <a:gd name="connsiteY7" fmla="*/ 1668779 h 2302313"/>
                <a:gd name="connsiteX8" fmla="*/ 2060449 w 2979038"/>
                <a:gd name="connsiteY8" fmla="*/ 1645667 h 2302313"/>
                <a:gd name="connsiteX9" fmla="*/ 2445722 w 2979038"/>
                <a:gd name="connsiteY9" fmla="*/ 1363527 h 2302313"/>
                <a:gd name="connsiteX10" fmla="*/ 2545815 w 2979038"/>
                <a:gd name="connsiteY10" fmla="*/ 787874 h 2302313"/>
                <a:gd name="connsiteX11" fmla="*/ 2566609 w 2979038"/>
                <a:gd name="connsiteY11" fmla="*/ 721556 h 2302313"/>
                <a:gd name="connsiteX12" fmla="*/ 2575458 w 2979038"/>
                <a:gd name="connsiteY12" fmla="*/ 646214 h 2302313"/>
                <a:gd name="connsiteX13" fmla="*/ 2582588 w 2979038"/>
                <a:gd name="connsiteY13" fmla="*/ 416245 h 2302313"/>
                <a:gd name="connsiteX14" fmla="*/ 2682776 w 2979038"/>
                <a:gd name="connsiteY14" fmla="*/ 157117 h 2302313"/>
                <a:gd name="connsiteX15" fmla="*/ 2979038 w 2979038"/>
                <a:gd name="connsiteY15" fmla="*/ 0 h 2302313"/>
                <a:gd name="connsiteX0" fmla="*/ 0 w 2689195"/>
                <a:gd name="connsiteY0" fmla="*/ 2575742 h 2575742"/>
                <a:gd name="connsiteX1" fmla="*/ 367436 w 2689195"/>
                <a:gd name="connsiteY1" fmla="*/ 2492631 h 2575742"/>
                <a:gd name="connsiteX2" fmla="*/ 516854 w 2689195"/>
                <a:gd name="connsiteY2" fmla="*/ 2466820 h 2575742"/>
                <a:gd name="connsiteX3" fmla="*/ 692840 w 2689195"/>
                <a:gd name="connsiteY3" fmla="*/ 2327759 h 2575742"/>
                <a:gd name="connsiteX4" fmla="*/ 780383 w 2689195"/>
                <a:gd name="connsiteY4" fmla="*/ 2240650 h 2575742"/>
                <a:gd name="connsiteX5" fmla="*/ 1039084 w 2689195"/>
                <a:gd name="connsiteY5" fmla="*/ 2122340 h 2575742"/>
                <a:gd name="connsiteX6" fmla="*/ 1398013 w 2689195"/>
                <a:gd name="connsiteY6" fmla="*/ 2040079 h 2575742"/>
                <a:gd name="connsiteX7" fmla="*/ 1733158 w 2689195"/>
                <a:gd name="connsiteY7" fmla="*/ 1942208 h 2575742"/>
                <a:gd name="connsiteX8" fmla="*/ 2060449 w 2689195"/>
                <a:gd name="connsiteY8" fmla="*/ 1919096 h 2575742"/>
                <a:gd name="connsiteX9" fmla="*/ 2445722 w 2689195"/>
                <a:gd name="connsiteY9" fmla="*/ 1636956 h 2575742"/>
                <a:gd name="connsiteX10" fmla="*/ 2545815 w 2689195"/>
                <a:gd name="connsiteY10" fmla="*/ 1061303 h 2575742"/>
                <a:gd name="connsiteX11" fmla="*/ 2566609 w 2689195"/>
                <a:gd name="connsiteY11" fmla="*/ 994985 h 2575742"/>
                <a:gd name="connsiteX12" fmla="*/ 2575458 w 2689195"/>
                <a:gd name="connsiteY12" fmla="*/ 919643 h 2575742"/>
                <a:gd name="connsiteX13" fmla="*/ 2582588 w 2689195"/>
                <a:gd name="connsiteY13" fmla="*/ 689674 h 2575742"/>
                <a:gd name="connsiteX14" fmla="*/ 2682776 w 2689195"/>
                <a:gd name="connsiteY14" fmla="*/ 430546 h 2575742"/>
                <a:gd name="connsiteX15" fmla="*/ 1805361 w 2689195"/>
                <a:gd name="connsiteY15" fmla="*/ 0 h 2575742"/>
                <a:gd name="connsiteX0" fmla="*/ 0 w 2582589"/>
                <a:gd name="connsiteY0" fmla="*/ 2575742 h 2575742"/>
                <a:gd name="connsiteX1" fmla="*/ 367436 w 2582589"/>
                <a:gd name="connsiteY1" fmla="*/ 2492631 h 2575742"/>
                <a:gd name="connsiteX2" fmla="*/ 516854 w 2582589"/>
                <a:gd name="connsiteY2" fmla="*/ 2466820 h 2575742"/>
                <a:gd name="connsiteX3" fmla="*/ 692840 w 2582589"/>
                <a:gd name="connsiteY3" fmla="*/ 2327759 h 2575742"/>
                <a:gd name="connsiteX4" fmla="*/ 780383 w 2582589"/>
                <a:gd name="connsiteY4" fmla="*/ 2240650 h 2575742"/>
                <a:gd name="connsiteX5" fmla="*/ 1039084 w 2582589"/>
                <a:gd name="connsiteY5" fmla="*/ 2122340 h 2575742"/>
                <a:gd name="connsiteX6" fmla="*/ 1398013 w 2582589"/>
                <a:gd name="connsiteY6" fmla="*/ 2040079 h 2575742"/>
                <a:gd name="connsiteX7" fmla="*/ 1733158 w 2582589"/>
                <a:gd name="connsiteY7" fmla="*/ 1942208 h 2575742"/>
                <a:gd name="connsiteX8" fmla="*/ 2060449 w 2582589"/>
                <a:gd name="connsiteY8" fmla="*/ 1919096 h 2575742"/>
                <a:gd name="connsiteX9" fmla="*/ 2445722 w 2582589"/>
                <a:gd name="connsiteY9" fmla="*/ 1636956 h 2575742"/>
                <a:gd name="connsiteX10" fmla="*/ 2545815 w 2582589"/>
                <a:gd name="connsiteY10" fmla="*/ 1061303 h 2575742"/>
                <a:gd name="connsiteX11" fmla="*/ 2566609 w 2582589"/>
                <a:gd name="connsiteY11" fmla="*/ 994985 h 2575742"/>
                <a:gd name="connsiteX12" fmla="*/ 2575458 w 2582589"/>
                <a:gd name="connsiteY12" fmla="*/ 919643 h 2575742"/>
                <a:gd name="connsiteX13" fmla="*/ 2582588 w 2582589"/>
                <a:gd name="connsiteY13" fmla="*/ 689674 h 2575742"/>
                <a:gd name="connsiteX14" fmla="*/ 2106233 w 2582589"/>
                <a:gd name="connsiteY14" fmla="*/ 399297 h 2575742"/>
                <a:gd name="connsiteX15" fmla="*/ 1805361 w 2582589"/>
                <a:gd name="connsiteY15" fmla="*/ 0 h 2575742"/>
                <a:gd name="connsiteX0" fmla="*/ 0 w 2582588"/>
                <a:gd name="connsiteY0" fmla="*/ 2575742 h 2575742"/>
                <a:gd name="connsiteX1" fmla="*/ 367436 w 2582588"/>
                <a:gd name="connsiteY1" fmla="*/ 2492631 h 2575742"/>
                <a:gd name="connsiteX2" fmla="*/ 516854 w 2582588"/>
                <a:gd name="connsiteY2" fmla="*/ 2466820 h 2575742"/>
                <a:gd name="connsiteX3" fmla="*/ 692840 w 2582588"/>
                <a:gd name="connsiteY3" fmla="*/ 2327759 h 2575742"/>
                <a:gd name="connsiteX4" fmla="*/ 780383 w 2582588"/>
                <a:gd name="connsiteY4" fmla="*/ 2240650 h 2575742"/>
                <a:gd name="connsiteX5" fmla="*/ 1039084 w 2582588"/>
                <a:gd name="connsiteY5" fmla="*/ 2122340 h 2575742"/>
                <a:gd name="connsiteX6" fmla="*/ 1398013 w 2582588"/>
                <a:gd name="connsiteY6" fmla="*/ 2040079 h 2575742"/>
                <a:gd name="connsiteX7" fmla="*/ 1733158 w 2582588"/>
                <a:gd name="connsiteY7" fmla="*/ 1942208 h 2575742"/>
                <a:gd name="connsiteX8" fmla="*/ 2060449 w 2582588"/>
                <a:gd name="connsiteY8" fmla="*/ 1919096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582588"/>
                <a:gd name="connsiteY0" fmla="*/ 2575742 h 2575742"/>
                <a:gd name="connsiteX1" fmla="*/ 367436 w 2582588"/>
                <a:gd name="connsiteY1" fmla="*/ 2492631 h 2575742"/>
                <a:gd name="connsiteX2" fmla="*/ 516854 w 2582588"/>
                <a:gd name="connsiteY2" fmla="*/ 2466820 h 2575742"/>
                <a:gd name="connsiteX3" fmla="*/ 879974 w 2582588"/>
                <a:gd name="connsiteY3" fmla="*/ 2485536 h 2575742"/>
                <a:gd name="connsiteX4" fmla="*/ 780383 w 2582588"/>
                <a:gd name="connsiteY4" fmla="*/ 2240650 h 2575742"/>
                <a:gd name="connsiteX5" fmla="*/ 1039084 w 2582588"/>
                <a:gd name="connsiteY5" fmla="*/ 2122340 h 2575742"/>
                <a:gd name="connsiteX6" fmla="*/ 1398013 w 2582588"/>
                <a:gd name="connsiteY6" fmla="*/ 2040079 h 2575742"/>
                <a:gd name="connsiteX7" fmla="*/ 1733158 w 2582588"/>
                <a:gd name="connsiteY7" fmla="*/ 1942208 h 2575742"/>
                <a:gd name="connsiteX8" fmla="*/ 2060449 w 2582588"/>
                <a:gd name="connsiteY8" fmla="*/ 1919096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582588"/>
                <a:gd name="connsiteY0" fmla="*/ 2575742 h 2575742"/>
                <a:gd name="connsiteX1" fmla="*/ 367436 w 2582588"/>
                <a:gd name="connsiteY1" fmla="*/ 2492631 h 2575742"/>
                <a:gd name="connsiteX2" fmla="*/ 516854 w 2582588"/>
                <a:gd name="connsiteY2" fmla="*/ 2466820 h 2575742"/>
                <a:gd name="connsiteX3" fmla="*/ 879974 w 2582588"/>
                <a:gd name="connsiteY3" fmla="*/ 2485536 h 2575742"/>
                <a:gd name="connsiteX4" fmla="*/ 1244754 w 2582588"/>
                <a:gd name="connsiteY4" fmla="*/ 2387909 h 2575742"/>
                <a:gd name="connsiteX5" fmla="*/ 1039084 w 2582588"/>
                <a:gd name="connsiteY5" fmla="*/ 2122340 h 2575742"/>
                <a:gd name="connsiteX6" fmla="*/ 1398013 w 2582588"/>
                <a:gd name="connsiteY6" fmla="*/ 2040079 h 2575742"/>
                <a:gd name="connsiteX7" fmla="*/ 1733158 w 2582588"/>
                <a:gd name="connsiteY7" fmla="*/ 1942208 h 2575742"/>
                <a:gd name="connsiteX8" fmla="*/ 2060449 w 2582588"/>
                <a:gd name="connsiteY8" fmla="*/ 1919096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582588"/>
                <a:gd name="connsiteY0" fmla="*/ 2575742 h 2575742"/>
                <a:gd name="connsiteX1" fmla="*/ 367436 w 2582588"/>
                <a:gd name="connsiteY1" fmla="*/ 2492631 h 2575742"/>
                <a:gd name="connsiteX2" fmla="*/ 516854 w 2582588"/>
                <a:gd name="connsiteY2" fmla="*/ 2466820 h 2575742"/>
                <a:gd name="connsiteX3" fmla="*/ 879974 w 2582588"/>
                <a:gd name="connsiteY3" fmla="*/ 2485536 h 2575742"/>
                <a:gd name="connsiteX4" fmla="*/ 1244754 w 2582588"/>
                <a:gd name="connsiteY4" fmla="*/ 2387909 h 2575742"/>
                <a:gd name="connsiteX5" fmla="*/ 1572765 w 2582588"/>
                <a:gd name="connsiteY5" fmla="*/ 2269598 h 2575742"/>
                <a:gd name="connsiteX6" fmla="*/ 1398013 w 2582588"/>
                <a:gd name="connsiteY6" fmla="*/ 2040079 h 2575742"/>
                <a:gd name="connsiteX7" fmla="*/ 1733158 w 2582588"/>
                <a:gd name="connsiteY7" fmla="*/ 1942208 h 2575742"/>
                <a:gd name="connsiteX8" fmla="*/ 2060449 w 2582588"/>
                <a:gd name="connsiteY8" fmla="*/ 1919096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582588"/>
                <a:gd name="connsiteY0" fmla="*/ 2575742 h 2575742"/>
                <a:gd name="connsiteX1" fmla="*/ 367436 w 2582588"/>
                <a:gd name="connsiteY1" fmla="*/ 2492631 h 2575742"/>
                <a:gd name="connsiteX2" fmla="*/ 516854 w 2582588"/>
                <a:gd name="connsiteY2" fmla="*/ 2466820 h 2575742"/>
                <a:gd name="connsiteX3" fmla="*/ 879974 w 2582588"/>
                <a:gd name="connsiteY3" fmla="*/ 2485536 h 2575742"/>
                <a:gd name="connsiteX4" fmla="*/ 1244754 w 2582588"/>
                <a:gd name="connsiteY4" fmla="*/ 2387909 h 2575742"/>
                <a:gd name="connsiteX5" fmla="*/ 1572765 w 2582588"/>
                <a:gd name="connsiteY5" fmla="*/ 2269598 h 2575742"/>
                <a:gd name="connsiteX6" fmla="*/ 1883177 w 2582588"/>
                <a:gd name="connsiteY6" fmla="*/ 2171560 h 2575742"/>
                <a:gd name="connsiteX7" fmla="*/ 1733158 w 2582588"/>
                <a:gd name="connsiteY7" fmla="*/ 1942208 h 2575742"/>
                <a:gd name="connsiteX8" fmla="*/ 2060449 w 2582588"/>
                <a:gd name="connsiteY8" fmla="*/ 1919096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582588"/>
                <a:gd name="connsiteY0" fmla="*/ 2575742 h 2575742"/>
                <a:gd name="connsiteX1" fmla="*/ 367436 w 2582588"/>
                <a:gd name="connsiteY1" fmla="*/ 2492631 h 2575742"/>
                <a:gd name="connsiteX2" fmla="*/ 516854 w 2582588"/>
                <a:gd name="connsiteY2" fmla="*/ 2466820 h 2575742"/>
                <a:gd name="connsiteX3" fmla="*/ 879974 w 2582588"/>
                <a:gd name="connsiteY3" fmla="*/ 2485536 h 2575742"/>
                <a:gd name="connsiteX4" fmla="*/ 1244754 w 2582588"/>
                <a:gd name="connsiteY4" fmla="*/ 2387909 h 2575742"/>
                <a:gd name="connsiteX5" fmla="*/ 1572765 w 2582588"/>
                <a:gd name="connsiteY5" fmla="*/ 2269598 h 2575742"/>
                <a:gd name="connsiteX6" fmla="*/ 1883177 w 2582588"/>
                <a:gd name="connsiteY6" fmla="*/ 2171560 h 2575742"/>
                <a:gd name="connsiteX7" fmla="*/ 2031188 w 2582588"/>
                <a:gd name="connsiteY7" fmla="*/ 2047394 h 2575742"/>
                <a:gd name="connsiteX8" fmla="*/ 2060449 w 2582588"/>
                <a:gd name="connsiteY8" fmla="*/ 1919096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582588"/>
                <a:gd name="connsiteY0" fmla="*/ 2575742 h 2575742"/>
                <a:gd name="connsiteX1" fmla="*/ 367436 w 2582588"/>
                <a:gd name="connsiteY1" fmla="*/ 2492631 h 2575742"/>
                <a:gd name="connsiteX2" fmla="*/ 516854 w 2582588"/>
                <a:gd name="connsiteY2" fmla="*/ 2466820 h 2575742"/>
                <a:gd name="connsiteX3" fmla="*/ 879974 w 2582588"/>
                <a:gd name="connsiteY3" fmla="*/ 2485536 h 2575742"/>
                <a:gd name="connsiteX4" fmla="*/ 1244754 w 2582588"/>
                <a:gd name="connsiteY4" fmla="*/ 2387909 h 2575742"/>
                <a:gd name="connsiteX5" fmla="*/ 1572765 w 2582588"/>
                <a:gd name="connsiteY5" fmla="*/ 2269598 h 2575742"/>
                <a:gd name="connsiteX6" fmla="*/ 1883177 w 2582588"/>
                <a:gd name="connsiteY6" fmla="*/ 2171560 h 2575742"/>
                <a:gd name="connsiteX7" fmla="*/ 2031188 w 2582588"/>
                <a:gd name="connsiteY7" fmla="*/ 2047394 h 2575742"/>
                <a:gd name="connsiteX8" fmla="*/ 2233722 w 2582588"/>
                <a:gd name="connsiteY8" fmla="*/ 1908578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582588"/>
                <a:gd name="connsiteY0" fmla="*/ 2575742 h 2575742"/>
                <a:gd name="connsiteX1" fmla="*/ 381296 w 2582588"/>
                <a:gd name="connsiteY1" fmla="*/ 2513668 h 2575742"/>
                <a:gd name="connsiteX2" fmla="*/ 516854 w 2582588"/>
                <a:gd name="connsiteY2" fmla="*/ 2466820 h 2575742"/>
                <a:gd name="connsiteX3" fmla="*/ 879974 w 2582588"/>
                <a:gd name="connsiteY3" fmla="*/ 2485536 h 2575742"/>
                <a:gd name="connsiteX4" fmla="*/ 1244754 w 2582588"/>
                <a:gd name="connsiteY4" fmla="*/ 2387909 h 2575742"/>
                <a:gd name="connsiteX5" fmla="*/ 1572765 w 2582588"/>
                <a:gd name="connsiteY5" fmla="*/ 2269598 h 2575742"/>
                <a:gd name="connsiteX6" fmla="*/ 1883177 w 2582588"/>
                <a:gd name="connsiteY6" fmla="*/ 2171560 h 2575742"/>
                <a:gd name="connsiteX7" fmla="*/ 2031188 w 2582588"/>
                <a:gd name="connsiteY7" fmla="*/ 2047394 h 2575742"/>
                <a:gd name="connsiteX8" fmla="*/ 2233722 w 2582588"/>
                <a:gd name="connsiteY8" fmla="*/ 1908578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582588"/>
                <a:gd name="connsiteY0" fmla="*/ 2575742 h 2575742"/>
                <a:gd name="connsiteX1" fmla="*/ 381296 w 2582588"/>
                <a:gd name="connsiteY1" fmla="*/ 2513668 h 2575742"/>
                <a:gd name="connsiteX2" fmla="*/ 579232 w 2582588"/>
                <a:gd name="connsiteY2" fmla="*/ 2529931 h 2575742"/>
                <a:gd name="connsiteX3" fmla="*/ 879974 w 2582588"/>
                <a:gd name="connsiteY3" fmla="*/ 2485536 h 2575742"/>
                <a:gd name="connsiteX4" fmla="*/ 1244754 w 2582588"/>
                <a:gd name="connsiteY4" fmla="*/ 2387909 h 2575742"/>
                <a:gd name="connsiteX5" fmla="*/ 1572765 w 2582588"/>
                <a:gd name="connsiteY5" fmla="*/ 2269598 h 2575742"/>
                <a:gd name="connsiteX6" fmla="*/ 1883177 w 2582588"/>
                <a:gd name="connsiteY6" fmla="*/ 2171560 h 2575742"/>
                <a:gd name="connsiteX7" fmla="*/ 2031188 w 2582588"/>
                <a:gd name="connsiteY7" fmla="*/ 2047394 h 2575742"/>
                <a:gd name="connsiteX8" fmla="*/ 2233722 w 2582588"/>
                <a:gd name="connsiteY8" fmla="*/ 1908578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582588"/>
                <a:gd name="connsiteY0" fmla="*/ 2575742 h 2575742"/>
                <a:gd name="connsiteX1" fmla="*/ 381296 w 2582588"/>
                <a:gd name="connsiteY1" fmla="*/ 2539965 h 2575742"/>
                <a:gd name="connsiteX2" fmla="*/ 579232 w 2582588"/>
                <a:gd name="connsiteY2" fmla="*/ 2529931 h 2575742"/>
                <a:gd name="connsiteX3" fmla="*/ 879974 w 2582588"/>
                <a:gd name="connsiteY3" fmla="*/ 2485536 h 2575742"/>
                <a:gd name="connsiteX4" fmla="*/ 1244754 w 2582588"/>
                <a:gd name="connsiteY4" fmla="*/ 2387909 h 2575742"/>
                <a:gd name="connsiteX5" fmla="*/ 1572765 w 2582588"/>
                <a:gd name="connsiteY5" fmla="*/ 2269598 h 2575742"/>
                <a:gd name="connsiteX6" fmla="*/ 1883177 w 2582588"/>
                <a:gd name="connsiteY6" fmla="*/ 2171560 h 2575742"/>
                <a:gd name="connsiteX7" fmla="*/ 2031188 w 2582588"/>
                <a:gd name="connsiteY7" fmla="*/ 2047394 h 2575742"/>
                <a:gd name="connsiteX8" fmla="*/ 2233722 w 2582588"/>
                <a:gd name="connsiteY8" fmla="*/ 1908578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582588"/>
                <a:gd name="connsiteY0" fmla="*/ 2575742 h 2575742"/>
                <a:gd name="connsiteX1" fmla="*/ 381296 w 2582588"/>
                <a:gd name="connsiteY1" fmla="*/ 2539965 h 2575742"/>
                <a:gd name="connsiteX2" fmla="*/ 676265 w 2582588"/>
                <a:gd name="connsiteY2" fmla="*/ 2550968 h 2575742"/>
                <a:gd name="connsiteX3" fmla="*/ 879974 w 2582588"/>
                <a:gd name="connsiteY3" fmla="*/ 2485536 h 2575742"/>
                <a:gd name="connsiteX4" fmla="*/ 1244754 w 2582588"/>
                <a:gd name="connsiteY4" fmla="*/ 2387909 h 2575742"/>
                <a:gd name="connsiteX5" fmla="*/ 1572765 w 2582588"/>
                <a:gd name="connsiteY5" fmla="*/ 2269598 h 2575742"/>
                <a:gd name="connsiteX6" fmla="*/ 1883177 w 2582588"/>
                <a:gd name="connsiteY6" fmla="*/ 2171560 h 2575742"/>
                <a:gd name="connsiteX7" fmla="*/ 2031188 w 2582588"/>
                <a:gd name="connsiteY7" fmla="*/ 2047394 h 2575742"/>
                <a:gd name="connsiteX8" fmla="*/ 2233722 w 2582588"/>
                <a:gd name="connsiteY8" fmla="*/ 1908578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582588"/>
                <a:gd name="connsiteY0" fmla="*/ 2575742 h 2575742"/>
                <a:gd name="connsiteX1" fmla="*/ 381296 w 2582588"/>
                <a:gd name="connsiteY1" fmla="*/ 2539965 h 2575742"/>
                <a:gd name="connsiteX2" fmla="*/ 676265 w 2582588"/>
                <a:gd name="connsiteY2" fmla="*/ 2550968 h 2575742"/>
                <a:gd name="connsiteX3" fmla="*/ 942353 w 2582588"/>
                <a:gd name="connsiteY3" fmla="*/ 2506572 h 2575742"/>
                <a:gd name="connsiteX4" fmla="*/ 1244754 w 2582588"/>
                <a:gd name="connsiteY4" fmla="*/ 2387909 h 2575742"/>
                <a:gd name="connsiteX5" fmla="*/ 1572765 w 2582588"/>
                <a:gd name="connsiteY5" fmla="*/ 2269598 h 2575742"/>
                <a:gd name="connsiteX6" fmla="*/ 1883177 w 2582588"/>
                <a:gd name="connsiteY6" fmla="*/ 2171560 h 2575742"/>
                <a:gd name="connsiteX7" fmla="*/ 2031188 w 2582588"/>
                <a:gd name="connsiteY7" fmla="*/ 2047394 h 2575742"/>
                <a:gd name="connsiteX8" fmla="*/ 2233722 w 2582588"/>
                <a:gd name="connsiteY8" fmla="*/ 1908578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582588"/>
                <a:gd name="connsiteY0" fmla="*/ 2575742 h 2575742"/>
                <a:gd name="connsiteX1" fmla="*/ 381296 w 2582588"/>
                <a:gd name="connsiteY1" fmla="*/ 2539965 h 2575742"/>
                <a:gd name="connsiteX2" fmla="*/ 676265 w 2582588"/>
                <a:gd name="connsiteY2" fmla="*/ 2550968 h 2575742"/>
                <a:gd name="connsiteX3" fmla="*/ 942353 w 2582588"/>
                <a:gd name="connsiteY3" fmla="*/ 2506572 h 2575742"/>
                <a:gd name="connsiteX4" fmla="*/ 1244754 w 2582588"/>
                <a:gd name="connsiteY4" fmla="*/ 2387909 h 2575742"/>
                <a:gd name="connsiteX5" fmla="*/ 1572765 w 2582588"/>
                <a:gd name="connsiteY5" fmla="*/ 2269598 h 2575742"/>
                <a:gd name="connsiteX6" fmla="*/ 2056449 w 2582588"/>
                <a:gd name="connsiteY6" fmla="*/ 2271486 h 2575742"/>
                <a:gd name="connsiteX7" fmla="*/ 2031188 w 2582588"/>
                <a:gd name="connsiteY7" fmla="*/ 2047394 h 2575742"/>
                <a:gd name="connsiteX8" fmla="*/ 2233722 w 2582588"/>
                <a:gd name="connsiteY8" fmla="*/ 1908578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582588"/>
                <a:gd name="connsiteY0" fmla="*/ 2575742 h 2575742"/>
                <a:gd name="connsiteX1" fmla="*/ 381296 w 2582588"/>
                <a:gd name="connsiteY1" fmla="*/ 2539965 h 2575742"/>
                <a:gd name="connsiteX2" fmla="*/ 676265 w 2582588"/>
                <a:gd name="connsiteY2" fmla="*/ 2550968 h 2575742"/>
                <a:gd name="connsiteX3" fmla="*/ 942353 w 2582588"/>
                <a:gd name="connsiteY3" fmla="*/ 2506572 h 2575742"/>
                <a:gd name="connsiteX4" fmla="*/ 1244754 w 2582588"/>
                <a:gd name="connsiteY4" fmla="*/ 2387909 h 2575742"/>
                <a:gd name="connsiteX5" fmla="*/ 1746038 w 2582588"/>
                <a:gd name="connsiteY5" fmla="*/ 2427376 h 2575742"/>
                <a:gd name="connsiteX6" fmla="*/ 2056449 w 2582588"/>
                <a:gd name="connsiteY6" fmla="*/ 2271486 h 2575742"/>
                <a:gd name="connsiteX7" fmla="*/ 2031188 w 2582588"/>
                <a:gd name="connsiteY7" fmla="*/ 2047394 h 2575742"/>
                <a:gd name="connsiteX8" fmla="*/ 2233722 w 2582588"/>
                <a:gd name="connsiteY8" fmla="*/ 1908578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582588"/>
                <a:gd name="connsiteY0" fmla="*/ 2575742 h 2575742"/>
                <a:gd name="connsiteX1" fmla="*/ 381296 w 2582588"/>
                <a:gd name="connsiteY1" fmla="*/ 2539965 h 2575742"/>
                <a:gd name="connsiteX2" fmla="*/ 676265 w 2582588"/>
                <a:gd name="connsiteY2" fmla="*/ 2550968 h 2575742"/>
                <a:gd name="connsiteX3" fmla="*/ 942353 w 2582588"/>
                <a:gd name="connsiteY3" fmla="*/ 2506572 h 2575742"/>
                <a:gd name="connsiteX4" fmla="*/ 1376441 w 2582588"/>
                <a:gd name="connsiteY4" fmla="*/ 2524649 h 2575742"/>
                <a:gd name="connsiteX5" fmla="*/ 1746038 w 2582588"/>
                <a:gd name="connsiteY5" fmla="*/ 2427376 h 2575742"/>
                <a:gd name="connsiteX6" fmla="*/ 2056449 w 2582588"/>
                <a:gd name="connsiteY6" fmla="*/ 2271486 h 2575742"/>
                <a:gd name="connsiteX7" fmla="*/ 2031188 w 2582588"/>
                <a:gd name="connsiteY7" fmla="*/ 2047394 h 2575742"/>
                <a:gd name="connsiteX8" fmla="*/ 2233722 w 2582588"/>
                <a:gd name="connsiteY8" fmla="*/ 1908578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582588"/>
                <a:gd name="connsiteY0" fmla="*/ 2575742 h 2575742"/>
                <a:gd name="connsiteX1" fmla="*/ 381296 w 2582588"/>
                <a:gd name="connsiteY1" fmla="*/ 2539965 h 2575742"/>
                <a:gd name="connsiteX2" fmla="*/ 676265 w 2582588"/>
                <a:gd name="connsiteY2" fmla="*/ 2550968 h 2575742"/>
                <a:gd name="connsiteX3" fmla="*/ 977007 w 2582588"/>
                <a:gd name="connsiteY3" fmla="*/ 2574942 h 2575742"/>
                <a:gd name="connsiteX4" fmla="*/ 1376441 w 2582588"/>
                <a:gd name="connsiteY4" fmla="*/ 2524649 h 2575742"/>
                <a:gd name="connsiteX5" fmla="*/ 1746038 w 2582588"/>
                <a:gd name="connsiteY5" fmla="*/ 2427376 h 2575742"/>
                <a:gd name="connsiteX6" fmla="*/ 2056449 w 2582588"/>
                <a:gd name="connsiteY6" fmla="*/ 2271486 h 2575742"/>
                <a:gd name="connsiteX7" fmla="*/ 2031188 w 2582588"/>
                <a:gd name="connsiteY7" fmla="*/ 2047394 h 2575742"/>
                <a:gd name="connsiteX8" fmla="*/ 2233722 w 2582588"/>
                <a:gd name="connsiteY8" fmla="*/ 1908578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582588"/>
                <a:gd name="connsiteY0" fmla="*/ 2575742 h 2575742"/>
                <a:gd name="connsiteX1" fmla="*/ 381296 w 2582588"/>
                <a:gd name="connsiteY1" fmla="*/ 2539965 h 2575742"/>
                <a:gd name="connsiteX2" fmla="*/ 676265 w 2582588"/>
                <a:gd name="connsiteY2" fmla="*/ 2550968 h 2575742"/>
                <a:gd name="connsiteX3" fmla="*/ 977007 w 2582588"/>
                <a:gd name="connsiteY3" fmla="*/ 2574942 h 2575742"/>
                <a:gd name="connsiteX4" fmla="*/ 1376441 w 2582588"/>
                <a:gd name="connsiteY4" fmla="*/ 2524649 h 2575742"/>
                <a:gd name="connsiteX5" fmla="*/ 1746038 w 2582588"/>
                <a:gd name="connsiteY5" fmla="*/ 2427376 h 2575742"/>
                <a:gd name="connsiteX6" fmla="*/ 2056449 w 2582588"/>
                <a:gd name="connsiteY6" fmla="*/ 2271486 h 2575742"/>
                <a:gd name="connsiteX7" fmla="*/ 2287631 w 2582588"/>
                <a:gd name="connsiteY7" fmla="*/ 2121023 h 2575742"/>
                <a:gd name="connsiteX8" fmla="*/ 2233722 w 2582588"/>
                <a:gd name="connsiteY8" fmla="*/ 1908578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582588"/>
                <a:gd name="connsiteY0" fmla="*/ 2575742 h 2575742"/>
                <a:gd name="connsiteX1" fmla="*/ 381296 w 2582588"/>
                <a:gd name="connsiteY1" fmla="*/ 2539965 h 2575742"/>
                <a:gd name="connsiteX2" fmla="*/ 676265 w 2582588"/>
                <a:gd name="connsiteY2" fmla="*/ 2550968 h 2575742"/>
                <a:gd name="connsiteX3" fmla="*/ 977007 w 2582588"/>
                <a:gd name="connsiteY3" fmla="*/ 2574942 h 2575742"/>
                <a:gd name="connsiteX4" fmla="*/ 1376441 w 2582588"/>
                <a:gd name="connsiteY4" fmla="*/ 2524649 h 2575742"/>
                <a:gd name="connsiteX5" fmla="*/ 1746038 w 2582588"/>
                <a:gd name="connsiteY5" fmla="*/ 2427376 h 2575742"/>
                <a:gd name="connsiteX6" fmla="*/ 2056449 w 2582588"/>
                <a:gd name="connsiteY6" fmla="*/ 2271486 h 2575742"/>
                <a:gd name="connsiteX7" fmla="*/ 2287631 w 2582588"/>
                <a:gd name="connsiteY7" fmla="*/ 2121023 h 2575742"/>
                <a:gd name="connsiteX8" fmla="*/ 2504028 w 2582588"/>
                <a:gd name="connsiteY8" fmla="*/ 1892800 h 2575742"/>
                <a:gd name="connsiteX9" fmla="*/ 2445722 w 2582588"/>
                <a:gd name="connsiteY9" fmla="*/ 1636956 h 2575742"/>
                <a:gd name="connsiteX10" fmla="*/ 2545815 w 2582588"/>
                <a:gd name="connsiteY10" fmla="*/ 1061303 h 2575742"/>
                <a:gd name="connsiteX11" fmla="*/ 2566609 w 2582588"/>
                <a:gd name="connsiteY11" fmla="*/ 994985 h 2575742"/>
                <a:gd name="connsiteX12" fmla="*/ 2575458 w 2582588"/>
                <a:gd name="connsiteY12" fmla="*/ 919643 h 2575742"/>
                <a:gd name="connsiteX13" fmla="*/ 2582588 w 2582588"/>
                <a:gd name="connsiteY13" fmla="*/ 689674 h 2575742"/>
                <a:gd name="connsiteX14" fmla="*/ 2106233 w 2582588"/>
                <a:gd name="connsiteY14" fmla="*/ 399297 h 2575742"/>
                <a:gd name="connsiteX15" fmla="*/ 1722998 w 2582588"/>
                <a:gd name="connsiteY15" fmla="*/ 0 h 2575742"/>
                <a:gd name="connsiteX0" fmla="*/ 0 w 2646718"/>
                <a:gd name="connsiteY0" fmla="*/ 2575742 h 2575742"/>
                <a:gd name="connsiteX1" fmla="*/ 381296 w 2646718"/>
                <a:gd name="connsiteY1" fmla="*/ 2539965 h 2575742"/>
                <a:gd name="connsiteX2" fmla="*/ 676265 w 2646718"/>
                <a:gd name="connsiteY2" fmla="*/ 2550968 h 2575742"/>
                <a:gd name="connsiteX3" fmla="*/ 977007 w 2646718"/>
                <a:gd name="connsiteY3" fmla="*/ 2574942 h 2575742"/>
                <a:gd name="connsiteX4" fmla="*/ 1376441 w 2646718"/>
                <a:gd name="connsiteY4" fmla="*/ 2524649 h 2575742"/>
                <a:gd name="connsiteX5" fmla="*/ 1746038 w 2646718"/>
                <a:gd name="connsiteY5" fmla="*/ 2427376 h 2575742"/>
                <a:gd name="connsiteX6" fmla="*/ 2056449 w 2646718"/>
                <a:gd name="connsiteY6" fmla="*/ 2271486 h 2575742"/>
                <a:gd name="connsiteX7" fmla="*/ 2287631 w 2646718"/>
                <a:gd name="connsiteY7" fmla="*/ 2121023 h 2575742"/>
                <a:gd name="connsiteX8" fmla="*/ 2504028 w 2646718"/>
                <a:gd name="connsiteY8" fmla="*/ 1892800 h 2575742"/>
                <a:gd name="connsiteX9" fmla="*/ 2646718 w 2646718"/>
                <a:gd name="connsiteY9" fmla="*/ 1657993 h 2575742"/>
                <a:gd name="connsiteX10" fmla="*/ 2545815 w 2646718"/>
                <a:gd name="connsiteY10" fmla="*/ 1061303 h 2575742"/>
                <a:gd name="connsiteX11" fmla="*/ 2566609 w 2646718"/>
                <a:gd name="connsiteY11" fmla="*/ 994985 h 2575742"/>
                <a:gd name="connsiteX12" fmla="*/ 2575458 w 2646718"/>
                <a:gd name="connsiteY12" fmla="*/ 919643 h 2575742"/>
                <a:gd name="connsiteX13" fmla="*/ 2582588 w 2646718"/>
                <a:gd name="connsiteY13" fmla="*/ 689674 h 2575742"/>
                <a:gd name="connsiteX14" fmla="*/ 2106233 w 2646718"/>
                <a:gd name="connsiteY14" fmla="*/ 399297 h 2575742"/>
                <a:gd name="connsiteX15" fmla="*/ 1722998 w 2646718"/>
                <a:gd name="connsiteY15" fmla="*/ 0 h 2575742"/>
                <a:gd name="connsiteX0" fmla="*/ 0 w 2646718"/>
                <a:gd name="connsiteY0" fmla="*/ 2575742 h 2575742"/>
                <a:gd name="connsiteX1" fmla="*/ 381296 w 2646718"/>
                <a:gd name="connsiteY1" fmla="*/ 2539965 h 2575742"/>
                <a:gd name="connsiteX2" fmla="*/ 676265 w 2646718"/>
                <a:gd name="connsiteY2" fmla="*/ 2550968 h 2575742"/>
                <a:gd name="connsiteX3" fmla="*/ 977007 w 2646718"/>
                <a:gd name="connsiteY3" fmla="*/ 2574942 h 2575742"/>
                <a:gd name="connsiteX4" fmla="*/ 1376441 w 2646718"/>
                <a:gd name="connsiteY4" fmla="*/ 2524649 h 2575742"/>
                <a:gd name="connsiteX5" fmla="*/ 1746038 w 2646718"/>
                <a:gd name="connsiteY5" fmla="*/ 2427376 h 2575742"/>
                <a:gd name="connsiteX6" fmla="*/ 2056449 w 2646718"/>
                <a:gd name="connsiteY6" fmla="*/ 2271486 h 2575742"/>
                <a:gd name="connsiteX7" fmla="*/ 2287631 w 2646718"/>
                <a:gd name="connsiteY7" fmla="*/ 2121023 h 2575742"/>
                <a:gd name="connsiteX8" fmla="*/ 2504028 w 2646718"/>
                <a:gd name="connsiteY8" fmla="*/ 1892800 h 2575742"/>
                <a:gd name="connsiteX9" fmla="*/ 2646718 w 2646718"/>
                <a:gd name="connsiteY9" fmla="*/ 1657993 h 2575742"/>
                <a:gd name="connsiteX10" fmla="*/ 2545815 w 2646718"/>
                <a:gd name="connsiteY10" fmla="*/ 1061303 h 2575742"/>
                <a:gd name="connsiteX11" fmla="*/ 2566609 w 2646718"/>
                <a:gd name="connsiteY11" fmla="*/ 994985 h 2575742"/>
                <a:gd name="connsiteX12" fmla="*/ 2575458 w 2646718"/>
                <a:gd name="connsiteY12" fmla="*/ 919643 h 2575742"/>
                <a:gd name="connsiteX13" fmla="*/ 2547934 w 2646718"/>
                <a:gd name="connsiteY13" fmla="*/ 710711 h 2575742"/>
                <a:gd name="connsiteX14" fmla="*/ 2106233 w 2646718"/>
                <a:gd name="connsiteY14" fmla="*/ 399297 h 2575742"/>
                <a:gd name="connsiteX15" fmla="*/ 1722998 w 2646718"/>
                <a:gd name="connsiteY15" fmla="*/ 0 h 2575742"/>
                <a:gd name="connsiteX0" fmla="*/ 0 w 2646718"/>
                <a:gd name="connsiteY0" fmla="*/ 2575742 h 2575742"/>
                <a:gd name="connsiteX1" fmla="*/ 381296 w 2646718"/>
                <a:gd name="connsiteY1" fmla="*/ 2539965 h 2575742"/>
                <a:gd name="connsiteX2" fmla="*/ 676265 w 2646718"/>
                <a:gd name="connsiteY2" fmla="*/ 2550968 h 2575742"/>
                <a:gd name="connsiteX3" fmla="*/ 977007 w 2646718"/>
                <a:gd name="connsiteY3" fmla="*/ 2574942 h 2575742"/>
                <a:gd name="connsiteX4" fmla="*/ 1376441 w 2646718"/>
                <a:gd name="connsiteY4" fmla="*/ 2524649 h 2575742"/>
                <a:gd name="connsiteX5" fmla="*/ 1746038 w 2646718"/>
                <a:gd name="connsiteY5" fmla="*/ 2427376 h 2575742"/>
                <a:gd name="connsiteX6" fmla="*/ 2056449 w 2646718"/>
                <a:gd name="connsiteY6" fmla="*/ 2271486 h 2575742"/>
                <a:gd name="connsiteX7" fmla="*/ 2287631 w 2646718"/>
                <a:gd name="connsiteY7" fmla="*/ 2121023 h 2575742"/>
                <a:gd name="connsiteX8" fmla="*/ 2621854 w 2646718"/>
                <a:gd name="connsiteY8" fmla="*/ 1929615 h 2575742"/>
                <a:gd name="connsiteX9" fmla="*/ 2646718 w 2646718"/>
                <a:gd name="connsiteY9" fmla="*/ 1657993 h 2575742"/>
                <a:gd name="connsiteX10" fmla="*/ 2545815 w 2646718"/>
                <a:gd name="connsiteY10" fmla="*/ 1061303 h 2575742"/>
                <a:gd name="connsiteX11" fmla="*/ 2566609 w 2646718"/>
                <a:gd name="connsiteY11" fmla="*/ 994985 h 2575742"/>
                <a:gd name="connsiteX12" fmla="*/ 2575458 w 2646718"/>
                <a:gd name="connsiteY12" fmla="*/ 919643 h 2575742"/>
                <a:gd name="connsiteX13" fmla="*/ 2547934 w 2646718"/>
                <a:gd name="connsiteY13" fmla="*/ 710711 h 2575742"/>
                <a:gd name="connsiteX14" fmla="*/ 2106233 w 2646718"/>
                <a:gd name="connsiteY14" fmla="*/ 399297 h 2575742"/>
                <a:gd name="connsiteX15" fmla="*/ 1722998 w 2646718"/>
                <a:gd name="connsiteY15" fmla="*/ 0 h 2575742"/>
                <a:gd name="connsiteX0" fmla="*/ 0 w 2646718"/>
                <a:gd name="connsiteY0" fmla="*/ 2575742 h 2575742"/>
                <a:gd name="connsiteX1" fmla="*/ 381296 w 2646718"/>
                <a:gd name="connsiteY1" fmla="*/ 2539965 h 2575742"/>
                <a:gd name="connsiteX2" fmla="*/ 676265 w 2646718"/>
                <a:gd name="connsiteY2" fmla="*/ 2550968 h 2575742"/>
                <a:gd name="connsiteX3" fmla="*/ 977007 w 2646718"/>
                <a:gd name="connsiteY3" fmla="*/ 2574942 h 2575742"/>
                <a:gd name="connsiteX4" fmla="*/ 1376441 w 2646718"/>
                <a:gd name="connsiteY4" fmla="*/ 2524649 h 2575742"/>
                <a:gd name="connsiteX5" fmla="*/ 1746038 w 2646718"/>
                <a:gd name="connsiteY5" fmla="*/ 2427376 h 2575742"/>
                <a:gd name="connsiteX6" fmla="*/ 2056449 w 2646718"/>
                <a:gd name="connsiteY6" fmla="*/ 2271486 h 2575742"/>
                <a:gd name="connsiteX7" fmla="*/ 2287631 w 2646718"/>
                <a:gd name="connsiteY7" fmla="*/ 2121023 h 2575742"/>
                <a:gd name="connsiteX8" fmla="*/ 2621854 w 2646718"/>
                <a:gd name="connsiteY8" fmla="*/ 1929615 h 2575742"/>
                <a:gd name="connsiteX9" fmla="*/ 2646718 w 2646718"/>
                <a:gd name="connsiteY9" fmla="*/ 1657993 h 2575742"/>
                <a:gd name="connsiteX10" fmla="*/ 2545815 w 2646718"/>
                <a:gd name="connsiteY10" fmla="*/ 1061303 h 2575742"/>
                <a:gd name="connsiteX11" fmla="*/ 2566609 w 2646718"/>
                <a:gd name="connsiteY11" fmla="*/ 994985 h 2575742"/>
                <a:gd name="connsiteX12" fmla="*/ 2575458 w 2646718"/>
                <a:gd name="connsiteY12" fmla="*/ 919643 h 2575742"/>
                <a:gd name="connsiteX13" fmla="*/ 2547934 w 2646718"/>
                <a:gd name="connsiteY13" fmla="*/ 710711 h 2575742"/>
                <a:gd name="connsiteX14" fmla="*/ 2106233 w 2646718"/>
                <a:gd name="connsiteY14" fmla="*/ 399297 h 2575742"/>
                <a:gd name="connsiteX15" fmla="*/ 1722998 w 2646718"/>
                <a:gd name="connsiteY15" fmla="*/ 0 h 2575742"/>
                <a:gd name="connsiteX0" fmla="*/ 0 w 2646718"/>
                <a:gd name="connsiteY0" fmla="*/ 2575742 h 2575742"/>
                <a:gd name="connsiteX1" fmla="*/ 381296 w 2646718"/>
                <a:gd name="connsiteY1" fmla="*/ 2539965 h 2575742"/>
                <a:gd name="connsiteX2" fmla="*/ 676265 w 2646718"/>
                <a:gd name="connsiteY2" fmla="*/ 2550968 h 2575742"/>
                <a:gd name="connsiteX3" fmla="*/ 977007 w 2646718"/>
                <a:gd name="connsiteY3" fmla="*/ 2574942 h 2575742"/>
                <a:gd name="connsiteX4" fmla="*/ 1376441 w 2646718"/>
                <a:gd name="connsiteY4" fmla="*/ 2524649 h 2575742"/>
                <a:gd name="connsiteX5" fmla="*/ 1746038 w 2646718"/>
                <a:gd name="connsiteY5" fmla="*/ 2427376 h 2575742"/>
                <a:gd name="connsiteX6" fmla="*/ 2056449 w 2646718"/>
                <a:gd name="connsiteY6" fmla="*/ 2271486 h 2575742"/>
                <a:gd name="connsiteX7" fmla="*/ 2363871 w 2646718"/>
                <a:gd name="connsiteY7" fmla="*/ 2215690 h 2575742"/>
                <a:gd name="connsiteX8" fmla="*/ 2621854 w 2646718"/>
                <a:gd name="connsiteY8" fmla="*/ 1929615 h 2575742"/>
                <a:gd name="connsiteX9" fmla="*/ 2646718 w 2646718"/>
                <a:gd name="connsiteY9" fmla="*/ 1657993 h 2575742"/>
                <a:gd name="connsiteX10" fmla="*/ 2545815 w 2646718"/>
                <a:gd name="connsiteY10" fmla="*/ 1061303 h 2575742"/>
                <a:gd name="connsiteX11" fmla="*/ 2566609 w 2646718"/>
                <a:gd name="connsiteY11" fmla="*/ 994985 h 2575742"/>
                <a:gd name="connsiteX12" fmla="*/ 2575458 w 2646718"/>
                <a:gd name="connsiteY12" fmla="*/ 919643 h 2575742"/>
                <a:gd name="connsiteX13" fmla="*/ 2547934 w 2646718"/>
                <a:gd name="connsiteY13" fmla="*/ 710711 h 2575742"/>
                <a:gd name="connsiteX14" fmla="*/ 2106233 w 2646718"/>
                <a:gd name="connsiteY14" fmla="*/ 399297 h 2575742"/>
                <a:gd name="connsiteX15" fmla="*/ 1722998 w 2646718"/>
                <a:gd name="connsiteY15" fmla="*/ 0 h 2575742"/>
                <a:gd name="connsiteX0" fmla="*/ 0 w 2646718"/>
                <a:gd name="connsiteY0" fmla="*/ 2575742 h 2575742"/>
                <a:gd name="connsiteX1" fmla="*/ 381296 w 2646718"/>
                <a:gd name="connsiteY1" fmla="*/ 2539965 h 2575742"/>
                <a:gd name="connsiteX2" fmla="*/ 676265 w 2646718"/>
                <a:gd name="connsiteY2" fmla="*/ 2550968 h 2575742"/>
                <a:gd name="connsiteX3" fmla="*/ 977007 w 2646718"/>
                <a:gd name="connsiteY3" fmla="*/ 2574942 h 2575742"/>
                <a:gd name="connsiteX4" fmla="*/ 1376441 w 2646718"/>
                <a:gd name="connsiteY4" fmla="*/ 2524649 h 2575742"/>
                <a:gd name="connsiteX5" fmla="*/ 1746038 w 2646718"/>
                <a:gd name="connsiteY5" fmla="*/ 2427376 h 2575742"/>
                <a:gd name="connsiteX6" fmla="*/ 2174274 w 2646718"/>
                <a:gd name="connsiteY6" fmla="*/ 2392449 h 2575742"/>
                <a:gd name="connsiteX7" fmla="*/ 2363871 w 2646718"/>
                <a:gd name="connsiteY7" fmla="*/ 2215690 h 2575742"/>
                <a:gd name="connsiteX8" fmla="*/ 2621854 w 2646718"/>
                <a:gd name="connsiteY8" fmla="*/ 1929615 h 2575742"/>
                <a:gd name="connsiteX9" fmla="*/ 2646718 w 2646718"/>
                <a:gd name="connsiteY9" fmla="*/ 1657993 h 2575742"/>
                <a:gd name="connsiteX10" fmla="*/ 2545815 w 2646718"/>
                <a:gd name="connsiteY10" fmla="*/ 1061303 h 2575742"/>
                <a:gd name="connsiteX11" fmla="*/ 2566609 w 2646718"/>
                <a:gd name="connsiteY11" fmla="*/ 994985 h 2575742"/>
                <a:gd name="connsiteX12" fmla="*/ 2575458 w 2646718"/>
                <a:gd name="connsiteY12" fmla="*/ 919643 h 2575742"/>
                <a:gd name="connsiteX13" fmla="*/ 2547934 w 2646718"/>
                <a:gd name="connsiteY13" fmla="*/ 710711 h 2575742"/>
                <a:gd name="connsiteX14" fmla="*/ 2106233 w 2646718"/>
                <a:gd name="connsiteY14" fmla="*/ 399297 h 2575742"/>
                <a:gd name="connsiteX15" fmla="*/ 1722998 w 2646718"/>
                <a:gd name="connsiteY15" fmla="*/ 0 h 2575742"/>
                <a:gd name="connsiteX0" fmla="*/ 0 w 2646718"/>
                <a:gd name="connsiteY0" fmla="*/ 2575742 h 2575742"/>
                <a:gd name="connsiteX1" fmla="*/ 381296 w 2646718"/>
                <a:gd name="connsiteY1" fmla="*/ 2539965 h 2575742"/>
                <a:gd name="connsiteX2" fmla="*/ 676265 w 2646718"/>
                <a:gd name="connsiteY2" fmla="*/ 2550968 h 2575742"/>
                <a:gd name="connsiteX3" fmla="*/ 977007 w 2646718"/>
                <a:gd name="connsiteY3" fmla="*/ 2574942 h 2575742"/>
                <a:gd name="connsiteX4" fmla="*/ 1376441 w 2646718"/>
                <a:gd name="connsiteY4" fmla="*/ 2524649 h 2575742"/>
                <a:gd name="connsiteX5" fmla="*/ 1808417 w 2646718"/>
                <a:gd name="connsiteY5" fmla="*/ 2511525 h 2575742"/>
                <a:gd name="connsiteX6" fmla="*/ 2174274 w 2646718"/>
                <a:gd name="connsiteY6" fmla="*/ 2392449 h 2575742"/>
                <a:gd name="connsiteX7" fmla="*/ 2363871 w 2646718"/>
                <a:gd name="connsiteY7" fmla="*/ 2215690 h 2575742"/>
                <a:gd name="connsiteX8" fmla="*/ 2621854 w 2646718"/>
                <a:gd name="connsiteY8" fmla="*/ 1929615 h 2575742"/>
                <a:gd name="connsiteX9" fmla="*/ 2646718 w 2646718"/>
                <a:gd name="connsiteY9" fmla="*/ 1657993 h 2575742"/>
                <a:gd name="connsiteX10" fmla="*/ 2545815 w 2646718"/>
                <a:gd name="connsiteY10" fmla="*/ 1061303 h 2575742"/>
                <a:gd name="connsiteX11" fmla="*/ 2566609 w 2646718"/>
                <a:gd name="connsiteY11" fmla="*/ 994985 h 2575742"/>
                <a:gd name="connsiteX12" fmla="*/ 2575458 w 2646718"/>
                <a:gd name="connsiteY12" fmla="*/ 919643 h 2575742"/>
                <a:gd name="connsiteX13" fmla="*/ 2547934 w 2646718"/>
                <a:gd name="connsiteY13" fmla="*/ 710711 h 2575742"/>
                <a:gd name="connsiteX14" fmla="*/ 2106233 w 2646718"/>
                <a:gd name="connsiteY14" fmla="*/ 399297 h 2575742"/>
                <a:gd name="connsiteX15" fmla="*/ 1722998 w 2646718"/>
                <a:gd name="connsiteY15" fmla="*/ 0 h 2575742"/>
                <a:gd name="connsiteX0" fmla="*/ 0 w 2646718"/>
                <a:gd name="connsiteY0" fmla="*/ 2575742 h 2582500"/>
                <a:gd name="connsiteX1" fmla="*/ 381296 w 2646718"/>
                <a:gd name="connsiteY1" fmla="*/ 2539965 h 2582500"/>
                <a:gd name="connsiteX2" fmla="*/ 676265 w 2646718"/>
                <a:gd name="connsiteY2" fmla="*/ 2550968 h 2582500"/>
                <a:gd name="connsiteX3" fmla="*/ 977007 w 2646718"/>
                <a:gd name="connsiteY3" fmla="*/ 2574942 h 2582500"/>
                <a:gd name="connsiteX4" fmla="*/ 1397233 w 2646718"/>
                <a:gd name="connsiteY4" fmla="*/ 2582500 h 2582500"/>
                <a:gd name="connsiteX5" fmla="*/ 1808417 w 2646718"/>
                <a:gd name="connsiteY5" fmla="*/ 2511525 h 2582500"/>
                <a:gd name="connsiteX6" fmla="*/ 2174274 w 2646718"/>
                <a:gd name="connsiteY6" fmla="*/ 2392449 h 2582500"/>
                <a:gd name="connsiteX7" fmla="*/ 2363871 w 2646718"/>
                <a:gd name="connsiteY7" fmla="*/ 2215690 h 2582500"/>
                <a:gd name="connsiteX8" fmla="*/ 2621854 w 2646718"/>
                <a:gd name="connsiteY8" fmla="*/ 1929615 h 2582500"/>
                <a:gd name="connsiteX9" fmla="*/ 2646718 w 2646718"/>
                <a:gd name="connsiteY9" fmla="*/ 1657993 h 2582500"/>
                <a:gd name="connsiteX10" fmla="*/ 2545815 w 2646718"/>
                <a:gd name="connsiteY10" fmla="*/ 1061303 h 2582500"/>
                <a:gd name="connsiteX11" fmla="*/ 2566609 w 2646718"/>
                <a:gd name="connsiteY11" fmla="*/ 994985 h 2582500"/>
                <a:gd name="connsiteX12" fmla="*/ 2575458 w 2646718"/>
                <a:gd name="connsiteY12" fmla="*/ 919643 h 2582500"/>
                <a:gd name="connsiteX13" fmla="*/ 2547934 w 2646718"/>
                <a:gd name="connsiteY13" fmla="*/ 710711 h 2582500"/>
                <a:gd name="connsiteX14" fmla="*/ 2106233 w 2646718"/>
                <a:gd name="connsiteY14" fmla="*/ 399297 h 2582500"/>
                <a:gd name="connsiteX15" fmla="*/ 1722998 w 2646718"/>
                <a:gd name="connsiteY15" fmla="*/ 0 h 2582500"/>
                <a:gd name="connsiteX0" fmla="*/ 0 w 2646718"/>
                <a:gd name="connsiteY0" fmla="*/ 2575742 h 2621705"/>
                <a:gd name="connsiteX1" fmla="*/ 415950 w 2646718"/>
                <a:gd name="connsiteY1" fmla="*/ 2592557 h 2621705"/>
                <a:gd name="connsiteX2" fmla="*/ 676265 w 2646718"/>
                <a:gd name="connsiteY2" fmla="*/ 2550968 h 2621705"/>
                <a:gd name="connsiteX3" fmla="*/ 977007 w 2646718"/>
                <a:gd name="connsiteY3" fmla="*/ 2574942 h 2621705"/>
                <a:gd name="connsiteX4" fmla="*/ 1397233 w 2646718"/>
                <a:gd name="connsiteY4" fmla="*/ 2582500 h 2621705"/>
                <a:gd name="connsiteX5" fmla="*/ 1808417 w 2646718"/>
                <a:gd name="connsiteY5" fmla="*/ 2511525 h 2621705"/>
                <a:gd name="connsiteX6" fmla="*/ 2174274 w 2646718"/>
                <a:gd name="connsiteY6" fmla="*/ 2392449 h 2621705"/>
                <a:gd name="connsiteX7" fmla="*/ 2363871 w 2646718"/>
                <a:gd name="connsiteY7" fmla="*/ 2215690 h 2621705"/>
                <a:gd name="connsiteX8" fmla="*/ 2621854 w 2646718"/>
                <a:gd name="connsiteY8" fmla="*/ 1929615 h 2621705"/>
                <a:gd name="connsiteX9" fmla="*/ 2646718 w 2646718"/>
                <a:gd name="connsiteY9" fmla="*/ 1657993 h 2621705"/>
                <a:gd name="connsiteX10" fmla="*/ 2545815 w 2646718"/>
                <a:gd name="connsiteY10" fmla="*/ 1061303 h 2621705"/>
                <a:gd name="connsiteX11" fmla="*/ 2566609 w 2646718"/>
                <a:gd name="connsiteY11" fmla="*/ 994985 h 2621705"/>
                <a:gd name="connsiteX12" fmla="*/ 2575458 w 2646718"/>
                <a:gd name="connsiteY12" fmla="*/ 919643 h 2621705"/>
                <a:gd name="connsiteX13" fmla="*/ 2547934 w 2646718"/>
                <a:gd name="connsiteY13" fmla="*/ 710711 h 2621705"/>
                <a:gd name="connsiteX14" fmla="*/ 2106233 w 2646718"/>
                <a:gd name="connsiteY14" fmla="*/ 399297 h 2621705"/>
                <a:gd name="connsiteX15" fmla="*/ 1722998 w 2646718"/>
                <a:gd name="connsiteY15" fmla="*/ 0 h 2621705"/>
                <a:gd name="connsiteX0" fmla="*/ 0 w 2917024"/>
                <a:gd name="connsiteY0" fmla="*/ 2549446 h 2619269"/>
                <a:gd name="connsiteX1" fmla="*/ 686256 w 2917024"/>
                <a:gd name="connsiteY1" fmla="*/ 2592557 h 2619269"/>
                <a:gd name="connsiteX2" fmla="*/ 946571 w 2917024"/>
                <a:gd name="connsiteY2" fmla="*/ 2550968 h 2619269"/>
                <a:gd name="connsiteX3" fmla="*/ 1247313 w 2917024"/>
                <a:gd name="connsiteY3" fmla="*/ 2574942 h 2619269"/>
                <a:gd name="connsiteX4" fmla="*/ 1667539 w 2917024"/>
                <a:gd name="connsiteY4" fmla="*/ 2582500 h 2619269"/>
                <a:gd name="connsiteX5" fmla="*/ 2078723 w 2917024"/>
                <a:gd name="connsiteY5" fmla="*/ 2511525 h 2619269"/>
                <a:gd name="connsiteX6" fmla="*/ 2444580 w 2917024"/>
                <a:gd name="connsiteY6" fmla="*/ 2392449 h 2619269"/>
                <a:gd name="connsiteX7" fmla="*/ 2634177 w 2917024"/>
                <a:gd name="connsiteY7" fmla="*/ 2215690 h 2619269"/>
                <a:gd name="connsiteX8" fmla="*/ 2892160 w 2917024"/>
                <a:gd name="connsiteY8" fmla="*/ 1929615 h 2619269"/>
                <a:gd name="connsiteX9" fmla="*/ 2917024 w 2917024"/>
                <a:gd name="connsiteY9" fmla="*/ 1657993 h 2619269"/>
                <a:gd name="connsiteX10" fmla="*/ 2816121 w 2917024"/>
                <a:gd name="connsiteY10" fmla="*/ 1061303 h 2619269"/>
                <a:gd name="connsiteX11" fmla="*/ 2836915 w 2917024"/>
                <a:gd name="connsiteY11" fmla="*/ 994985 h 2619269"/>
                <a:gd name="connsiteX12" fmla="*/ 2845764 w 2917024"/>
                <a:gd name="connsiteY12" fmla="*/ 919643 h 2619269"/>
                <a:gd name="connsiteX13" fmla="*/ 2818240 w 2917024"/>
                <a:gd name="connsiteY13" fmla="*/ 710711 h 2619269"/>
                <a:gd name="connsiteX14" fmla="*/ 2376539 w 2917024"/>
                <a:gd name="connsiteY14" fmla="*/ 399297 h 2619269"/>
                <a:gd name="connsiteX15" fmla="*/ 1993304 w 2917024"/>
                <a:gd name="connsiteY15" fmla="*/ 0 h 2619269"/>
                <a:gd name="connsiteX0" fmla="*/ 0 w 2917024"/>
                <a:gd name="connsiteY0" fmla="*/ 2549446 h 2619269"/>
                <a:gd name="connsiteX1" fmla="*/ 686256 w 2917024"/>
                <a:gd name="connsiteY1" fmla="*/ 2592557 h 2619269"/>
                <a:gd name="connsiteX2" fmla="*/ 946571 w 2917024"/>
                <a:gd name="connsiteY2" fmla="*/ 2550968 h 2619269"/>
                <a:gd name="connsiteX3" fmla="*/ 1247313 w 2917024"/>
                <a:gd name="connsiteY3" fmla="*/ 2574942 h 2619269"/>
                <a:gd name="connsiteX4" fmla="*/ 1667539 w 2917024"/>
                <a:gd name="connsiteY4" fmla="*/ 2582500 h 2619269"/>
                <a:gd name="connsiteX5" fmla="*/ 2078723 w 2917024"/>
                <a:gd name="connsiteY5" fmla="*/ 2511525 h 2619269"/>
                <a:gd name="connsiteX6" fmla="*/ 2444580 w 2917024"/>
                <a:gd name="connsiteY6" fmla="*/ 2392449 h 2619269"/>
                <a:gd name="connsiteX7" fmla="*/ 2634177 w 2917024"/>
                <a:gd name="connsiteY7" fmla="*/ 2215690 h 2619269"/>
                <a:gd name="connsiteX8" fmla="*/ 2892160 w 2917024"/>
                <a:gd name="connsiteY8" fmla="*/ 1929615 h 2619269"/>
                <a:gd name="connsiteX9" fmla="*/ 2917024 w 2917024"/>
                <a:gd name="connsiteY9" fmla="*/ 1657993 h 2619269"/>
                <a:gd name="connsiteX10" fmla="*/ 2816121 w 2917024"/>
                <a:gd name="connsiteY10" fmla="*/ 1061303 h 2619269"/>
                <a:gd name="connsiteX11" fmla="*/ 2836915 w 2917024"/>
                <a:gd name="connsiteY11" fmla="*/ 994985 h 2619269"/>
                <a:gd name="connsiteX12" fmla="*/ 2845764 w 2917024"/>
                <a:gd name="connsiteY12" fmla="*/ 919643 h 2619269"/>
                <a:gd name="connsiteX13" fmla="*/ 2818240 w 2917024"/>
                <a:gd name="connsiteY13" fmla="*/ 710711 h 2619269"/>
                <a:gd name="connsiteX14" fmla="*/ 2376539 w 2917024"/>
                <a:gd name="connsiteY14" fmla="*/ 399297 h 2619269"/>
                <a:gd name="connsiteX15" fmla="*/ 1993304 w 2917024"/>
                <a:gd name="connsiteY15" fmla="*/ 0 h 2619269"/>
                <a:gd name="connsiteX0" fmla="*/ 0 w 2917024"/>
                <a:gd name="connsiteY0" fmla="*/ 2549446 h 2619269"/>
                <a:gd name="connsiteX1" fmla="*/ 686256 w 2917024"/>
                <a:gd name="connsiteY1" fmla="*/ 2592557 h 2619269"/>
                <a:gd name="connsiteX2" fmla="*/ 1002018 w 2917024"/>
                <a:gd name="connsiteY2" fmla="*/ 2614080 h 2619269"/>
                <a:gd name="connsiteX3" fmla="*/ 1247313 w 2917024"/>
                <a:gd name="connsiteY3" fmla="*/ 2574942 h 2619269"/>
                <a:gd name="connsiteX4" fmla="*/ 1667539 w 2917024"/>
                <a:gd name="connsiteY4" fmla="*/ 2582500 h 2619269"/>
                <a:gd name="connsiteX5" fmla="*/ 2078723 w 2917024"/>
                <a:gd name="connsiteY5" fmla="*/ 2511525 h 2619269"/>
                <a:gd name="connsiteX6" fmla="*/ 2444580 w 2917024"/>
                <a:gd name="connsiteY6" fmla="*/ 2392449 h 2619269"/>
                <a:gd name="connsiteX7" fmla="*/ 2634177 w 2917024"/>
                <a:gd name="connsiteY7" fmla="*/ 2215690 h 2619269"/>
                <a:gd name="connsiteX8" fmla="*/ 2892160 w 2917024"/>
                <a:gd name="connsiteY8" fmla="*/ 1929615 h 2619269"/>
                <a:gd name="connsiteX9" fmla="*/ 2917024 w 2917024"/>
                <a:gd name="connsiteY9" fmla="*/ 1657993 h 2619269"/>
                <a:gd name="connsiteX10" fmla="*/ 2816121 w 2917024"/>
                <a:gd name="connsiteY10" fmla="*/ 1061303 h 2619269"/>
                <a:gd name="connsiteX11" fmla="*/ 2836915 w 2917024"/>
                <a:gd name="connsiteY11" fmla="*/ 994985 h 2619269"/>
                <a:gd name="connsiteX12" fmla="*/ 2845764 w 2917024"/>
                <a:gd name="connsiteY12" fmla="*/ 919643 h 2619269"/>
                <a:gd name="connsiteX13" fmla="*/ 2818240 w 2917024"/>
                <a:gd name="connsiteY13" fmla="*/ 710711 h 2619269"/>
                <a:gd name="connsiteX14" fmla="*/ 2376539 w 2917024"/>
                <a:gd name="connsiteY14" fmla="*/ 399297 h 2619269"/>
                <a:gd name="connsiteX15" fmla="*/ 1993304 w 2917024"/>
                <a:gd name="connsiteY15" fmla="*/ 0 h 2619269"/>
                <a:gd name="connsiteX0" fmla="*/ 0 w 2917024"/>
                <a:gd name="connsiteY0" fmla="*/ 2549446 h 2664349"/>
                <a:gd name="connsiteX1" fmla="*/ 686256 w 2917024"/>
                <a:gd name="connsiteY1" fmla="*/ 2592557 h 2664349"/>
                <a:gd name="connsiteX2" fmla="*/ 1002018 w 2917024"/>
                <a:gd name="connsiteY2" fmla="*/ 2614080 h 2664349"/>
                <a:gd name="connsiteX3" fmla="*/ 1365138 w 2917024"/>
                <a:gd name="connsiteY3" fmla="*/ 2664349 h 2664349"/>
                <a:gd name="connsiteX4" fmla="*/ 1667539 w 2917024"/>
                <a:gd name="connsiteY4" fmla="*/ 2582500 h 2664349"/>
                <a:gd name="connsiteX5" fmla="*/ 2078723 w 2917024"/>
                <a:gd name="connsiteY5" fmla="*/ 2511525 h 2664349"/>
                <a:gd name="connsiteX6" fmla="*/ 2444580 w 2917024"/>
                <a:gd name="connsiteY6" fmla="*/ 2392449 h 2664349"/>
                <a:gd name="connsiteX7" fmla="*/ 2634177 w 2917024"/>
                <a:gd name="connsiteY7" fmla="*/ 2215690 h 2664349"/>
                <a:gd name="connsiteX8" fmla="*/ 2892160 w 2917024"/>
                <a:gd name="connsiteY8" fmla="*/ 1929615 h 2664349"/>
                <a:gd name="connsiteX9" fmla="*/ 2917024 w 2917024"/>
                <a:gd name="connsiteY9" fmla="*/ 1657993 h 2664349"/>
                <a:gd name="connsiteX10" fmla="*/ 2816121 w 2917024"/>
                <a:gd name="connsiteY10" fmla="*/ 1061303 h 2664349"/>
                <a:gd name="connsiteX11" fmla="*/ 2836915 w 2917024"/>
                <a:gd name="connsiteY11" fmla="*/ 994985 h 2664349"/>
                <a:gd name="connsiteX12" fmla="*/ 2845764 w 2917024"/>
                <a:gd name="connsiteY12" fmla="*/ 919643 h 2664349"/>
                <a:gd name="connsiteX13" fmla="*/ 2818240 w 2917024"/>
                <a:gd name="connsiteY13" fmla="*/ 710711 h 2664349"/>
                <a:gd name="connsiteX14" fmla="*/ 2376539 w 2917024"/>
                <a:gd name="connsiteY14" fmla="*/ 399297 h 2664349"/>
                <a:gd name="connsiteX15" fmla="*/ 1993304 w 2917024"/>
                <a:gd name="connsiteY15" fmla="*/ 0 h 2664349"/>
                <a:gd name="connsiteX0" fmla="*/ 0 w 2917024"/>
                <a:gd name="connsiteY0" fmla="*/ 2549446 h 2666648"/>
                <a:gd name="connsiteX1" fmla="*/ 686256 w 2917024"/>
                <a:gd name="connsiteY1" fmla="*/ 2592557 h 2666648"/>
                <a:gd name="connsiteX2" fmla="*/ 1002018 w 2917024"/>
                <a:gd name="connsiteY2" fmla="*/ 2614080 h 2666648"/>
                <a:gd name="connsiteX3" fmla="*/ 1365138 w 2917024"/>
                <a:gd name="connsiteY3" fmla="*/ 2664349 h 2666648"/>
                <a:gd name="connsiteX4" fmla="*/ 1743779 w 2917024"/>
                <a:gd name="connsiteY4" fmla="*/ 2666648 h 2666648"/>
                <a:gd name="connsiteX5" fmla="*/ 2078723 w 2917024"/>
                <a:gd name="connsiteY5" fmla="*/ 2511525 h 2666648"/>
                <a:gd name="connsiteX6" fmla="*/ 2444580 w 2917024"/>
                <a:gd name="connsiteY6" fmla="*/ 2392449 h 2666648"/>
                <a:gd name="connsiteX7" fmla="*/ 2634177 w 2917024"/>
                <a:gd name="connsiteY7" fmla="*/ 2215690 h 2666648"/>
                <a:gd name="connsiteX8" fmla="*/ 2892160 w 2917024"/>
                <a:gd name="connsiteY8" fmla="*/ 1929615 h 2666648"/>
                <a:gd name="connsiteX9" fmla="*/ 2917024 w 2917024"/>
                <a:gd name="connsiteY9" fmla="*/ 1657993 h 2666648"/>
                <a:gd name="connsiteX10" fmla="*/ 2816121 w 2917024"/>
                <a:gd name="connsiteY10" fmla="*/ 1061303 h 2666648"/>
                <a:gd name="connsiteX11" fmla="*/ 2836915 w 2917024"/>
                <a:gd name="connsiteY11" fmla="*/ 994985 h 2666648"/>
                <a:gd name="connsiteX12" fmla="*/ 2845764 w 2917024"/>
                <a:gd name="connsiteY12" fmla="*/ 919643 h 2666648"/>
                <a:gd name="connsiteX13" fmla="*/ 2818240 w 2917024"/>
                <a:gd name="connsiteY13" fmla="*/ 710711 h 2666648"/>
                <a:gd name="connsiteX14" fmla="*/ 2376539 w 2917024"/>
                <a:gd name="connsiteY14" fmla="*/ 399297 h 2666648"/>
                <a:gd name="connsiteX15" fmla="*/ 1993304 w 2917024"/>
                <a:gd name="connsiteY15" fmla="*/ 0 h 2666648"/>
                <a:gd name="connsiteX0" fmla="*/ 0 w 2917024"/>
                <a:gd name="connsiteY0" fmla="*/ 2549446 h 2666648"/>
                <a:gd name="connsiteX1" fmla="*/ 686256 w 2917024"/>
                <a:gd name="connsiteY1" fmla="*/ 2592557 h 2666648"/>
                <a:gd name="connsiteX2" fmla="*/ 1002018 w 2917024"/>
                <a:gd name="connsiteY2" fmla="*/ 2614080 h 2666648"/>
                <a:gd name="connsiteX3" fmla="*/ 1365138 w 2917024"/>
                <a:gd name="connsiteY3" fmla="*/ 2664349 h 2666648"/>
                <a:gd name="connsiteX4" fmla="*/ 1743779 w 2917024"/>
                <a:gd name="connsiteY4" fmla="*/ 2666648 h 2666648"/>
                <a:gd name="connsiteX5" fmla="*/ 2134169 w 2917024"/>
                <a:gd name="connsiteY5" fmla="*/ 2558859 h 2666648"/>
                <a:gd name="connsiteX6" fmla="*/ 2444580 w 2917024"/>
                <a:gd name="connsiteY6" fmla="*/ 2392449 h 2666648"/>
                <a:gd name="connsiteX7" fmla="*/ 2634177 w 2917024"/>
                <a:gd name="connsiteY7" fmla="*/ 2215690 h 2666648"/>
                <a:gd name="connsiteX8" fmla="*/ 2892160 w 2917024"/>
                <a:gd name="connsiteY8" fmla="*/ 1929615 h 2666648"/>
                <a:gd name="connsiteX9" fmla="*/ 2917024 w 2917024"/>
                <a:gd name="connsiteY9" fmla="*/ 1657993 h 2666648"/>
                <a:gd name="connsiteX10" fmla="*/ 2816121 w 2917024"/>
                <a:gd name="connsiteY10" fmla="*/ 1061303 h 2666648"/>
                <a:gd name="connsiteX11" fmla="*/ 2836915 w 2917024"/>
                <a:gd name="connsiteY11" fmla="*/ 994985 h 2666648"/>
                <a:gd name="connsiteX12" fmla="*/ 2845764 w 2917024"/>
                <a:gd name="connsiteY12" fmla="*/ 919643 h 2666648"/>
                <a:gd name="connsiteX13" fmla="*/ 2818240 w 2917024"/>
                <a:gd name="connsiteY13" fmla="*/ 710711 h 2666648"/>
                <a:gd name="connsiteX14" fmla="*/ 2376539 w 2917024"/>
                <a:gd name="connsiteY14" fmla="*/ 399297 h 2666648"/>
                <a:gd name="connsiteX15" fmla="*/ 1993304 w 2917024"/>
                <a:gd name="connsiteY15" fmla="*/ 0 h 2666648"/>
                <a:gd name="connsiteX0" fmla="*/ 0 w 2917024"/>
                <a:gd name="connsiteY0" fmla="*/ 2549446 h 2666648"/>
                <a:gd name="connsiteX1" fmla="*/ 686256 w 2917024"/>
                <a:gd name="connsiteY1" fmla="*/ 2592557 h 2666648"/>
                <a:gd name="connsiteX2" fmla="*/ 1002018 w 2917024"/>
                <a:gd name="connsiteY2" fmla="*/ 2614080 h 2666648"/>
                <a:gd name="connsiteX3" fmla="*/ 1365138 w 2917024"/>
                <a:gd name="connsiteY3" fmla="*/ 2664349 h 2666648"/>
                <a:gd name="connsiteX4" fmla="*/ 1743779 w 2917024"/>
                <a:gd name="connsiteY4" fmla="*/ 2666648 h 2666648"/>
                <a:gd name="connsiteX5" fmla="*/ 2134169 w 2917024"/>
                <a:gd name="connsiteY5" fmla="*/ 2558859 h 2666648"/>
                <a:gd name="connsiteX6" fmla="*/ 2513890 w 2917024"/>
                <a:gd name="connsiteY6" fmla="*/ 2424005 h 2666648"/>
                <a:gd name="connsiteX7" fmla="*/ 2634177 w 2917024"/>
                <a:gd name="connsiteY7" fmla="*/ 2215690 h 2666648"/>
                <a:gd name="connsiteX8" fmla="*/ 2892160 w 2917024"/>
                <a:gd name="connsiteY8" fmla="*/ 1929615 h 2666648"/>
                <a:gd name="connsiteX9" fmla="*/ 2917024 w 2917024"/>
                <a:gd name="connsiteY9" fmla="*/ 1657993 h 2666648"/>
                <a:gd name="connsiteX10" fmla="*/ 2816121 w 2917024"/>
                <a:gd name="connsiteY10" fmla="*/ 1061303 h 2666648"/>
                <a:gd name="connsiteX11" fmla="*/ 2836915 w 2917024"/>
                <a:gd name="connsiteY11" fmla="*/ 994985 h 2666648"/>
                <a:gd name="connsiteX12" fmla="*/ 2845764 w 2917024"/>
                <a:gd name="connsiteY12" fmla="*/ 919643 h 2666648"/>
                <a:gd name="connsiteX13" fmla="*/ 2818240 w 2917024"/>
                <a:gd name="connsiteY13" fmla="*/ 710711 h 2666648"/>
                <a:gd name="connsiteX14" fmla="*/ 2376539 w 2917024"/>
                <a:gd name="connsiteY14" fmla="*/ 399297 h 2666648"/>
                <a:gd name="connsiteX15" fmla="*/ 1993304 w 2917024"/>
                <a:gd name="connsiteY15" fmla="*/ 0 h 2666648"/>
                <a:gd name="connsiteX0" fmla="*/ 0 w 2917024"/>
                <a:gd name="connsiteY0" fmla="*/ 2549446 h 2666648"/>
                <a:gd name="connsiteX1" fmla="*/ 686256 w 2917024"/>
                <a:gd name="connsiteY1" fmla="*/ 2592557 h 2666648"/>
                <a:gd name="connsiteX2" fmla="*/ 1002018 w 2917024"/>
                <a:gd name="connsiteY2" fmla="*/ 2614080 h 2666648"/>
                <a:gd name="connsiteX3" fmla="*/ 1365138 w 2917024"/>
                <a:gd name="connsiteY3" fmla="*/ 2664349 h 2666648"/>
                <a:gd name="connsiteX4" fmla="*/ 1743779 w 2917024"/>
                <a:gd name="connsiteY4" fmla="*/ 2666648 h 2666648"/>
                <a:gd name="connsiteX5" fmla="*/ 2134169 w 2917024"/>
                <a:gd name="connsiteY5" fmla="*/ 2558859 h 2666648"/>
                <a:gd name="connsiteX6" fmla="*/ 2513890 w 2917024"/>
                <a:gd name="connsiteY6" fmla="*/ 2424005 h 2666648"/>
                <a:gd name="connsiteX7" fmla="*/ 2772796 w 2917024"/>
                <a:gd name="connsiteY7" fmla="*/ 2263023 h 2666648"/>
                <a:gd name="connsiteX8" fmla="*/ 2892160 w 2917024"/>
                <a:gd name="connsiteY8" fmla="*/ 1929615 h 2666648"/>
                <a:gd name="connsiteX9" fmla="*/ 2917024 w 2917024"/>
                <a:gd name="connsiteY9" fmla="*/ 1657993 h 2666648"/>
                <a:gd name="connsiteX10" fmla="*/ 2816121 w 2917024"/>
                <a:gd name="connsiteY10" fmla="*/ 1061303 h 2666648"/>
                <a:gd name="connsiteX11" fmla="*/ 2836915 w 2917024"/>
                <a:gd name="connsiteY11" fmla="*/ 994985 h 2666648"/>
                <a:gd name="connsiteX12" fmla="*/ 2845764 w 2917024"/>
                <a:gd name="connsiteY12" fmla="*/ 919643 h 2666648"/>
                <a:gd name="connsiteX13" fmla="*/ 2818240 w 2917024"/>
                <a:gd name="connsiteY13" fmla="*/ 710711 h 2666648"/>
                <a:gd name="connsiteX14" fmla="*/ 2376539 w 2917024"/>
                <a:gd name="connsiteY14" fmla="*/ 399297 h 2666648"/>
                <a:gd name="connsiteX15" fmla="*/ 1993304 w 2917024"/>
                <a:gd name="connsiteY15" fmla="*/ 0 h 2666648"/>
                <a:gd name="connsiteX0" fmla="*/ 0 w 2961469"/>
                <a:gd name="connsiteY0" fmla="*/ 2549446 h 2666648"/>
                <a:gd name="connsiteX1" fmla="*/ 686256 w 2961469"/>
                <a:gd name="connsiteY1" fmla="*/ 2592557 h 2666648"/>
                <a:gd name="connsiteX2" fmla="*/ 1002018 w 2961469"/>
                <a:gd name="connsiteY2" fmla="*/ 2614080 h 2666648"/>
                <a:gd name="connsiteX3" fmla="*/ 1365138 w 2961469"/>
                <a:gd name="connsiteY3" fmla="*/ 2664349 h 2666648"/>
                <a:gd name="connsiteX4" fmla="*/ 1743779 w 2961469"/>
                <a:gd name="connsiteY4" fmla="*/ 2666648 h 2666648"/>
                <a:gd name="connsiteX5" fmla="*/ 2134169 w 2961469"/>
                <a:gd name="connsiteY5" fmla="*/ 2558859 h 2666648"/>
                <a:gd name="connsiteX6" fmla="*/ 2513890 w 2961469"/>
                <a:gd name="connsiteY6" fmla="*/ 2424005 h 2666648"/>
                <a:gd name="connsiteX7" fmla="*/ 2772796 w 2961469"/>
                <a:gd name="connsiteY7" fmla="*/ 2263023 h 2666648"/>
                <a:gd name="connsiteX8" fmla="*/ 2961469 w 2961469"/>
                <a:gd name="connsiteY8" fmla="*/ 1940133 h 2666648"/>
                <a:gd name="connsiteX9" fmla="*/ 2917024 w 2961469"/>
                <a:gd name="connsiteY9" fmla="*/ 1657993 h 2666648"/>
                <a:gd name="connsiteX10" fmla="*/ 2816121 w 2961469"/>
                <a:gd name="connsiteY10" fmla="*/ 1061303 h 2666648"/>
                <a:gd name="connsiteX11" fmla="*/ 2836915 w 2961469"/>
                <a:gd name="connsiteY11" fmla="*/ 994985 h 2666648"/>
                <a:gd name="connsiteX12" fmla="*/ 2845764 w 2961469"/>
                <a:gd name="connsiteY12" fmla="*/ 919643 h 2666648"/>
                <a:gd name="connsiteX13" fmla="*/ 2818240 w 2961469"/>
                <a:gd name="connsiteY13" fmla="*/ 710711 h 2666648"/>
                <a:gd name="connsiteX14" fmla="*/ 2376539 w 2961469"/>
                <a:gd name="connsiteY14" fmla="*/ 399297 h 2666648"/>
                <a:gd name="connsiteX15" fmla="*/ 1993304 w 2961469"/>
                <a:gd name="connsiteY15" fmla="*/ 0 h 2666648"/>
                <a:gd name="connsiteX0" fmla="*/ 0 w 2961469"/>
                <a:gd name="connsiteY0" fmla="*/ 2549446 h 2666648"/>
                <a:gd name="connsiteX1" fmla="*/ 686256 w 2961469"/>
                <a:gd name="connsiteY1" fmla="*/ 2592557 h 2666648"/>
                <a:gd name="connsiteX2" fmla="*/ 1002018 w 2961469"/>
                <a:gd name="connsiteY2" fmla="*/ 2614080 h 2666648"/>
                <a:gd name="connsiteX3" fmla="*/ 1365138 w 2961469"/>
                <a:gd name="connsiteY3" fmla="*/ 2664349 h 2666648"/>
                <a:gd name="connsiteX4" fmla="*/ 1743779 w 2961469"/>
                <a:gd name="connsiteY4" fmla="*/ 2666648 h 2666648"/>
                <a:gd name="connsiteX5" fmla="*/ 2134169 w 2961469"/>
                <a:gd name="connsiteY5" fmla="*/ 2558859 h 2666648"/>
                <a:gd name="connsiteX6" fmla="*/ 2513890 w 2961469"/>
                <a:gd name="connsiteY6" fmla="*/ 2424005 h 2666648"/>
                <a:gd name="connsiteX7" fmla="*/ 2772796 w 2961469"/>
                <a:gd name="connsiteY7" fmla="*/ 2263023 h 2666648"/>
                <a:gd name="connsiteX8" fmla="*/ 2961469 w 2961469"/>
                <a:gd name="connsiteY8" fmla="*/ 1940133 h 2666648"/>
                <a:gd name="connsiteX9" fmla="*/ 2917024 w 2961469"/>
                <a:gd name="connsiteY9" fmla="*/ 1657993 h 2666648"/>
                <a:gd name="connsiteX10" fmla="*/ 2816121 w 2961469"/>
                <a:gd name="connsiteY10" fmla="*/ 1061303 h 2666648"/>
                <a:gd name="connsiteX11" fmla="*/ 2836915 w 2961469"/>
                <a:gd name="connsiteY11" fmla="*/ 994985 h 2666648"/>
                <a:gd name="connsiteX12" fmla="*/ 2845764 w 2961469"/>
                <a:gd name="connsiteY12" fmla="*/ 919643 h 2666648"/>
                <a:gd name="connsiteX13" fmla="*/ 2818240 w 2961469"/>
                <a:gd name="connsiteY13" fmla="*/ 710711 h 2666648"/>
                <a:gd name="connsiteX14" fmla="*/ 2376539 w 2961469"/>
                <a:gd name="connsiteY14" fmla="*/ 399297 h 2666648"/>
                <a:gd name="connsiteX15" fmla="*/ 2271142 w 2961469"/>
                <a:gd name="connsiteY15" fmla="*/ 313933 h 2666648"/>
                <a:gd name="connsiteX16" fmla="*/ 1993304 w 2961469"/>
                <a:gd name="connsiteY16" fmla="*/ 0 h 2666648"/>
                <a:gd name="connsiteX0" fmla="*/ 0 w 2961469"/>
                <a:gd name="connsiteY0" fmla="*/ 2549446 h 2666648"/>
                <a:gd name="connsiteX1" fmla="*/ 686256 w 2961469"/>
                <a:gd name="connsiteY1" fmla="*/ 2592557 h 2666648"/>
                <a:gd name="connsiteX2" fmla="*/ 1002018 w 2961469"/>
                <a:gd name="connsiteY2" fmla="*/ 2614080 h 2666648"/>
                <a:gd name="connsiteX3" fmla="*/ 1365138 w 2961469"/>
                <a:gd name="connsiteY3" fmla="*/ 2664349 h 2666648"/>
                <a:gd name="connsiteX4" fmla="*/ 1743779 w 2961469"/>
                <a:gd name="connsiteY4" fmla="*/ 2666648 h 2666648"/>
                <a:gd name="connsiteX5" fmla="*/ 2134169 w 2961469"/>
                <a:gd name="connsiteY5" fmla="*/ 2558859 h 2666648"/>
                <a:gd name="connsiteX6" fmla="*/ 2513890 w 2961469"/>
                <a:gd name="connsiteY6" fmla="*/ 2424005 h 2666648"/>
                <a:gd name="connsiteX7" fmla="*/ 2772796 w 2961469"/>
                <a:gd name="connsiteY7" fmla="*/ 2263023 h 2666648"/>
                <a:gd name="connsiteX8" fmla="*/ 2961469 w 2961469"/>
                <a:gd name="connsiteY8" fmla="*/ 1940133 h 2666648"/>
                <a:gd name="connsiteX9" fmla="*/ 2917024 w 2961469"/>
                <a:gd name="connsiteY9" fmla="*/ 1657993 h 2666648"/>
                <a:gd name="connsiteX10" fmla="*/ 2816121 w 2961469"/>
                <a:gd name="connsiteY10" fmla="*/ 1061303 h 2666648"/>
                <a:gd name="connsiteX11" fmla="*/ 2836915 w 2961469"/>
                <a:gd name="connsiteY11" fmla="*/ 994985 h 2666648"/>
                <a:gd name="connsiteX12" fmla="*/ 2845764 w 2961469"/>
                <a:gd name="connsiteY12" fmla="*/ 919643 h 2666648"/>
                <a:gd name="connsiteX13" fmla="*/ 2818240 w 2961469"/>
                <a:gd name="connsiteY13" fmla="*/ 710711 h 2666648"/>
                <a:gd name="connsiteX14" fmla="*/ 2376539 w 2961469"/>
                <a:gd name="connsiteY14" fmla="*/ 399297 h 2666648"/>
                <a:gd name="connsiteX15" fmla="*/ 2271142 w 2961469"/>
                <a:gd name="connsiteY15" fmla="*/ 313933 h 2666648"/>
                <a:gd name="connsiteX16" fmla="*/ 1972512 w 2961469"/>
                <a:gd name="connsiteY16" fmla="*/ 0 h 2666648"/>
                <a:gd name="connsiteX0" fmla="*/ 0 w 2961469"/>
                <a:gd name="connsiteY0" fmla="*/ 2549446 h 2666648"/>
                <a:gd name="connsiteX1" fmla="*/ 686256 w 2961469"/>
                <a:gd name="connsiteY1" fmla="*/ 2592557 h 2666648"/>
                <a:gd name="connsiteX2" fmla="*/ 1002018 w 2961469"/>
                <a:gd name="connsiteY2" fmla="*/ 2614080 h 2666648"/>
                <a:gd name="connsiteX3" fmla="*/ 1365138 w 2961469"/>
                <a:gd name="connsiteY3" fmla="*/ 2664349 h 2666648"/>
                <a:gd name="connsiteX4" fmla="*/ 1743779 w 2961469"/>
                <a:gd name="connsiteY4" fmla="*/ 2666648 h 2666648"/>
                <a:gd name="connsiteX5" fmla="*/ 2134169 w 2961469"/>
                <a:gd name="connsiteY5" fmla="*/ 2558859 h 2666648"/>
                <a:gd name="connsiteX6" fmla="*/ 2513890 w 2961469"/>
                <a:gd name="connsiteY6" fmla="*/ 2424005 h 2666648"/>
                <a:gd name="connsiteX7" fmla="*/ 2772796 w 2961469"/>
                <a:gd name="connsiteY7" fmla="*/ 2263023 h 2666648"/>
                <a:gd name="connsiteX8" fmla="*/ 2961469 w 2961469"/>
                <a:gd name="connsiteY8" fmla="*/ 1940133 h 2666648"/>
                <a:gd name="connsiteX9" fmla="*/ 2917024 w 2961469"/>
                <a:gd name="connsiteY9" fmla="*/ 1657993 h 2666648"/>
                <a:gd name="connsiteX10" fmla="*/ 2816121 w 2961469"/>
                <a:gd name="connsiteY10" fmla="*/ 1061303 h 2666648"/>
                <a:gd name="connsiteX11" fmla="*/ 2836915 w 2961469"/>
                <a:gd name="connsiteY11" fmla="*/ 994985 h 2666648"/>
                <a:gd name="connsiteX12" fmla="*/ 2845764 w 2961469"/>
                <a:gd name="connsiteY12" fmla="*/ 919643 h 2666648"/>
                <a:gd name="connsiteX13" fmla="*/ 2818240 w 2961469"/>
                <a:gd name="connsiteY13" fmla="*/ 710711 h 2666648"/>
                <a:gd name="connsiteX14" fmla="*/ 2376539 w 2961469"/>
                <a:gd name="connsiteY14" fmla="*/ 399297 h 2666648"/>
                <a:gd name="connsiteX15" fmla="*/ 2271142 w 2961469"/>
                <a:gd name="connsiteY15" fmla="*/ 313933 h 2666648"/>
                <a:gd name="connsiteX16" fmla="*/ 1972512 w 2961469"/>
                <a:gd name="connsiteY16" fmla="*/ 0 h 2666648"/>
                <a:gd name="connsiteX0" fmla="*/ 0 w 2961469"/>
                <a:gd name="connsiteY0" fmla="*/ 2549446 h 2666648"/>
                <a:gd name="connsiteX1" fmla="*/ 686256 w 2961469"/>
                <a:gd name="connsiteY1" fmla="*/ 2592557 h 2666648"/>
                <a:gd name="connsiteX2" fmla="*/ 1002018 w 2961469"/>
                <a:gd name="connsiteY2" fmla="*/ 2614080 h 2666648"/>
                <a:gd name="connsiteX3" fmla="*/ 1365138 w 2961469"/>
                <a:gd name="connsiteY3" fmla="*/ 2664349 h 2666648"/>
                <a:gd name="connsiteX4" fmla="*/ 1743779 w 2961469"/>
                <a:gd name="connsiteY4" fmla="*/ 2666648 h 2666648"/>
                <a:gd name="connsiteX5" fmla="*/ 2134169 w 2961469"/>
                <a:gd name="connsiteY5" fmla="*/ 2558859 h 2666648"/>
                <a:gd name="connsiteX6" fmla="*/ 2513890 w 2961469"/>
                <a:gd name="connsiteY6" fmla="*/ 2424005 h 2666648"/>
                <a:gd name="connsiteX7" fmla="*/ 2772796 w 2961469"/>
                <a:gd name="connsiteY7" fmla="*/ 2263023 h 2666648"/>
                <a:gd name="connsiteX8" fmla="*/ 2961469 w 2961469"/>
                <a:gd name="connsiteY8" fmla="*/ 1940133 h 2666648"/>
                <a:gd name="connsiteX9" fmla="*/ 2917024 w 2961469"/>
                <a:gd name="connsiteY9" fmla="*/ 1657993 h 2666648"/>
                <a:gd name="connsiteX10" fmla="*/ 2816121 w 2961469"/>
                <a:gd name="connsiteY10" fmla="*/ 1061303 h 2666648"/>
                <a:gd name="connsiteX11" fmla="*/ 2836915 w 2961469"/>
                <a:gd name="connsiteY11" fmla="*/ 994985 h 2666648"/>
                <a:gd name="connsiteX12" fmla="*/ 2845764 w 2961469"/>
                <a:gd name="connsiteY12" fmla="*/ 919643 h 2666648"/>
                <a:gd name="connsiteX13" fmla="*/ 2818240 w 2961469"/>
                <a:gd name="connsiteY13" fmla="*/ 710711 h 2666648"/>
                <a:gd name="connsiteX14" fmla="*/ 2624618 w 2961469"/>
                <a:gd name="connsiteY14" fmla="*/ 540080 h 2666648"/>
                <a:gd name="connsiteX15" fmla="*/ 2376539 w 2961469"/>
                <a:gd name="connsiteY15" fmla="*/ 399297 h 2666648"/>
                <a:gd name="connsiteX16" fmla="*/ 2271142 w 2961469"/>
                <a:gd name="connsiteY16" fmla="*/ 313933 h 2666648"/>
                <a:gd name="connsiteX17" fmla="*/ 1972512 w 2961469"/>
                <a:gd name="connsiteY17" fmla="*/ 0 h 2666648"/>
                <a:gd name="connsiteX0" fmla="*/ 0 w 3003256"/>
                <a:gd name="connsiteY0" fmla="*/ 2549446 h 2666648"/>
                <a:gd name="connsiteX1" fmla="*/ 686256 w 3003256"/>
                <a:gd name="connsiteY1" fmla="*/ 2592557 h 2666648"/>
                <a:gd name="connsiteX2" fmla="*/ 1002018 w 3003256"/>
                <a:gd name="connsiteY2" fmla="*/ 2614080 h 2666648"/>
                <a:gd name="connsiteX3" fmla="*/ 1365138 w 3003256"/>
                <a:gd name="connsiteY3" fmla="*/ 2664349 h 2666648"/>
                <a:gd name="connsiteX4" fmla="*/ 1743779 w 3003256"/>
                <a:gd name="connsiteY4" fmla="*/ 2666648 h 2666648"/>
                <a:gd name="connsiteX5" fmla="*/ 2134169 w 3003256"/>
                <a:gd name="connsiteY5" fmla="*/ 2558859 h 2666648"/>
                <a:gd name="connsiteX6" fmla="*/ 2513890 w 3003256"/>
                <a:gd name="connsiteY6" fmla="*/ 2424005 h 2666648"/>
                <a:gd name="connsiteX7" fmla="*/ 2772796 w 3003256"/>
                <a:gd name="connsiteY7" fmla="*/ 2263023 h 2666648"/>
                <a:gd name="connsiteX8" fmla="*/ 2961469 w 3003256"/>
                <a:gd name="connsiteY8" fmla="*/ 1940133 h 2666648"/>
                <a:gd name="connsiteX9" fmla="*/ 2917024 w 3003256"/>
                <a:gd name="connsiteY9" fmla="*/ 1657993 h 2666648"/>
                <a:gd name="connsiteX10" fmla="*/ 3003256 w 3003256"/>
                <a:gd name="connsiteY10" fmla="*/ 1161228 h 2666648"/>
                <a:gd name="connsiteX11" fmla="*/ 2836915 w 3003256"/>
                <a:gd name="connsiteY11" fmla="*/ 994985 h 2666648"/>
                <a:gd name="connsiteX12" fmla="*/ 2845764 w 3003256"/>
                <a:gd name="connsiteY12" fmla="*/ 919643 h 2666648"/>
                <a:gd name="connsiteX13" fmla="*/ 2818240 w 3003256"/>
                <a:gd name="connsiteY13" fmla="*/ 710711 h 2666648"/>
                <a:gd name="connsiteX14" fmla="*/ 2624618 w 3003256"/>
                <a:gd name="connsiteY14" fmla="*/ 540080 h 2666648"/>
                <a:gd name="connsiteX15" fmla="*/ 2376539 w 3003256"/>
                <a:gd name="connsiteY15" fmla="*/ 399297 h 2666648"/>
                <a:gd name="connsiteX16" fmla="*/ 2271142 w 3003256"/>
                <a:gd name="connsiteY16" fmla="*/ 313933 h 2666648"/>
                <a:gd name="connsiteX17" fmla="*/ 1972512 w 3003256"/>
                <a:gd name="connsiteY17" fmla="*/ 0 h 2666648"/>
                <a:gd name="connsiteX0" fmla="*/ 0 w 3003256"/>
                <a:gd name="connsiteY0" fmla="*/ 2549446 h 2666648"/>
                <a:gd name="connsiteX1" fmla="*/ 686256 w 3003256"/>
                <a:gd name="connsiteY1" fmla="*/ 2592557 h 2666648"/>
                <a:gd name="connsiteX2" fmla="*/ 1002018 w 3003256"/>
                <a:gd name="connsiteY2" fmla="*/ 2614080 h 2666648"/>
                <a:gd name="connsiteX3" fmla="*/ 1365138 w 3003256"/>
                <a:gd name="connsiteY3" fmla="*/ 2664349 h 2666648"/>
                <a:gd name="connsiteX4" fmla="*/ 1743779 w 3003256"/>
                <a:gd name="connsiteY4" fmla="*/ 2666648 h 2666648"/>
                <a:gd name="connsiteX5" fmla="*/ 2134169 w 3003256"/>
                <a:gd name="connsiteY5" fmla="*/ 2558859 h 2666648"/>
                <a:gd name="connsiteX6" fmla="*/ 2513890 w 3003256"/>
                <a:gd name="connsiteY6" fmla="*/ 2424005 h 2666648"/>
                <a:gd name="connsiteX7" fmla="*/ 2772796 w 3003256"/>
                <a:gd name="connsiteY7" fmla="*/ 2263023 h 2666648"/>
                <a:gd name="connsiteX8" fmla="*/ 2961469 w 3003256"/>
                <a:gd name="connsiteY8" fmla="*/ 1940133 h 2666648"/>
                <a:gd name="connsiteX9" fmla="*/ 2917024 w 3003256"/>
                <a:gd name="connsiteY9" fmla="*/ 1657993 h 2666648"/>
                <a:gd name="connsiteX10" fmla="*/ 3003256 w 3003256"/>
                <a:gd name="connsiteY10" fmla="*/ 1161228 h 2666648"/>
                <a:gd name="connsiteX11" fmla="*/ 2989395 w 3003256"/>
                <a:gd name="connsiteY11" fmla="*/ 989725 h 2666648"/>
                <a:gd name="connsiteX12" fmla="*/ 2845764 w 3003256"/>
                <a:gd name="connsiteY12" fmla="*/ 919643 h 2666648"/>
                <a:gd name="connsiteX13" fmla="*/ 2818240 w 3003256"/>
                <a:gd name="connsiteY13" fmla="*/ 710711 h 2666648"/>
                <a:gd name="connsiteX14" fmla="*/ 2624618 w 3003256"/>
                <a:gd name="connsiteY14" fmla="*/ 540080 h 2666648"/>
                <a:gd name="connsiteX15" fmla="*/ 2376539 w 3003256"/>
                <a:gd name="connsiteY15" fmla="*/ 399297 h 2666648"/>
                <a:gd name="connsiteX16" fmla="*/ 2271142 w 3003256"/>
                <a:gd name="connsiteY16" fmla="*/ 313933 h 2666648"/>
                <a:gd name="connsiteX17" fmla="*/ 1972512 w 3003256"/>
                <a:gd name="connsiteY17" fmla="*/ 0 h 2666648"/>
                <a:gd name="connsiteX0" fmla="*/ 0 w 3003256"/>
                <a:gd name="connsiteY0" fmla="*/ 2549446 h 2666648"/>
                <a:gd name="connsiteX1" fmla="*/ 686256 w 3003256"/>
                <a:gd name="connsiteY1" fmla="*/ 2592557 h 2666648"/>
                <a:gd name="connsiteX2" fmla="*/ 1002018 w 3003256"/>
                <a:gd name="connsiteY2" fmla="*/ 2614080 h 2666648"/>
                <a:gd name="connsiteX3" fmla="*/ 1365138 w 3003256"/>
                <a:gd name="connsiteY3" fmla="*/ 2664349 h 2666648"/>
                <a:gd name="connsiteX4" fmla="*/ 1743779 w 3003256"/>
                <a:gd name="connsiteY4" fmla="*/ 2666648 h 2666648"/>
                <a:gd name="connsiteX5" fmla="*/ 2134169 w 3003256"/>
                <a:gd name="connsiteY5" fmla="*/ 2558859 h 2666648"/>
                <a:gd name="connsiteX6" fmla="*/ 2513890 w 3003256"/>
                <a:gd name="connsiteY6" fmla="*/ 2424005 h 2666648"/>
                <a:gd name="connsiteX7" fmla="*/ 2772796 w 3003256"/>
                <a:gd name="connsiteY7" fmla="*/ 2263023 h 2666648"/>
                <a:gd name="connsiteX8" fmla="*/ 2961469 w 3003256"/>
                <a:gd name="connsiteY8" fmla="*/ 1940133 h 2666648"/>
                <a:gd name="connsiteX9" fmla="*/ 2917024 w 3003256"/>
                <a:gd name="connsiteY9" fmla="*/ 1657993 h 2666648"/>
                <a:gd name="connsiteX10" fmla="*/ 3003256 w 3003256"/>
                <a:gd name="connsiteY10" fmla="*/ 1161228 h 2666648"/>
                <a:gd name="connsiteX11" fmla="*/ 2989395 w 3003256"/>
                <a:gd name="connsiteY11" fmla="*/ 989725 h 2666648"/>
                <a:gd name="connsiteX12" fmla="*/ 2956658 w 3003256"/>
                <a:gd name="connsiteY12" fmla="*/ 903865 h 2666648"/>
                <a:gd name="connsiteX13" fmla="*/ 2818240 w 3003256"/>
                <a:gd name="connsiteY13" fmla="*/ 710711 h 2666648"/>
                <a:gd name="connsiteX14" fmla="*/ 2624618 w 3003256"/>
                <a:gd name="connsiteY14" fmla="*/ 540080 h 2666648"/>
                <a:gd name="connsiteX15" fmla="*/ 2376539 w 3003256"/>
                <a:gd name="connsiteY15" fmla="*/ 399297 h 2666648"/>
                <a:gd name="connsiteX16" fmla="*/ 2271142 w 3003256"/>
                <a:gd name="connsiteY16" fmla="*/ 313933 h 2666648"/>
                <a:gd name="connsiteX17" fmla="*/ 1972512 w 3003256"/>
                <a:gd name="connsiteY17" fmla="*/ 0 h 2666648"/>
                <a:gd name="connsiteX0" fmla="*/ 0 w 3005818"/>
                <a:gd name="connsiteY0" fmla="*/ 2549446 h 2666648"/>
                <a:gd name="connsiteX1" fmla="*/ 686256 w 3005818"/>
                <a:gd name="connsiteY1" fmla="*/ 2592557 h 2666648"/>
                <a:gd name="connsiteX2" fmla="*/ 1002018 w 3005818"/>
                <a:gd name="connsiteY2" fmla="*/ 2614080 h 2666648"/>
                <a:gd name="connsiteX3" fmla="*/ 1365138 w 3005818"/>
                <a:gd name="connsiteY3" fmla="*/ 2664349 h 2666648"/>
                <a:gd name="connsiteX4" fmla="*/ 1743779 w 3005818"/>
                <a:gd name="connsiteY4" fmla="*/ 2666648 h 2666648"/>
                <a:gd name="connsiteX5" fmla="*/ 2134169 w 3005818"/>
                <a:gd name="connsiteY5" fmla="*/ 2558859 h 2666648"/>
                <a:gd name="connsiteX6" fmla="*/ 2513890 w 3005818"/>
                <a:gd name="connsiteY6" fmla="*/ 2424005 h 2666648"/>
                <a:gd name="connsiteX7" fmla="*/ 2772796 w 3005818"/>
                <a:gd name="connsiteY7" fmla="*/ 2263023 h 2666648"/>
                <a:gd name="connsiteX8" fmla="*/ 2961469 w 3005818"/>
                <a:gd name="connsiteY8" fmla="*/ 1940133 h 2666648"/>
                <a:gd name="connsiteX9" fmla="*/ 2917024 w 3005818"/>
                <a:gd name="connsiteY9" fmla="*/ 1657993 h 2666648"/>
                <a:gd name="connsiteX10" fmla="*/ 3005818 w 3005818"/>
                <a:gd name="connsiteY10" fmla="*/ 1434150 h 2666648"/>
                <a:gd name="connsiteX11" fmla="*/ 3003256 w 3005818"/>
                <a:gd name="connsiteY11" fmla="*/ 1161228 h 2666648"/>
                <a:gd name="connsiteX12" fmla="*/ 2989395 w 3005818"/>
                <a:gd name="connsiteY12" fmla="*/ 989725 h 2666648"/>
                <a:gd name="connsiteX13" fmla="*/ 2956658 w 3005818"/>
                <a:gd name="connsiteY13" fmla="*/ 903865 h 2666648"/>
                <a:gd name="connsiteX14" fmla="*/ 2818240 w 3005818"/>
                <a:gd name="connsiteY14" fmla="*/ 710711 h 2666648"/>
                <a:gd name="connsiteX15" fmla="*/ 2624618 w 3005818"/>
                <a:gd name="connsiteY15" fmla="*/ 540080 h 2666648"/>
                <a:gd name="connsiteX16" fmla="*/ 2376539 w 3005818"/>
                <a:gd name="connsiteY16" fmla="*/ 399297 h 2666648"/>
                <a:gd name="connsiteX17" fmla="*/ 2271142 w 3005818"/>
                <a:gd name="connsiteY17" fmla="*/ 313933 h 2666648"/>
                <a:gd name="connsiteX18" fmla="*/ 1972512 w 3005818"/>
                <a:gd name="connsiteY18" fmla="*/ 0 h 2666648"/>
                <a:gd name="connsiteX0" fmla="*/ 0 w 3005818"/>
                <a:gd name="connsiteY0" fmla="*/ 2549446 h 2666648"/>
                <a:gd name="connsiteX1" fmla="*/ 686256 w 3005818"/>
                <a:gd name="connsiteY1" fmla="*/ 2592557 h 2666648"/>
                <a:gd name="connsiteX2" fmla="*/ 1002018 w 3005818"/>
                <a:gd name="connsiteY2" fmla="*/ 2614080 h 2666648"/>
                <a:gd name="connsiteX3" fmla="*/ 1365138 w 3005818"/>
                <a:gd name="connsiteY3" fmla="*/ 2664349 h 2666648"/>
                <a:gd name="connsiteX4" fmla="*/ 1743779 w 3005818"/>
                <a:gd name="connsiteY4" fmla="*/ 2666648 h 2666648"/>
                <a:gd name="connsiteX5" fmla="*/ 2134169 w 3005818"/>
                <a:gd name="connsiteY5" fmla="*/ 2558859 h 2666648"/>
                <a:gd name="connsiteX6" fmla="*/ 2513890 w 3005818"/>
                <a:gd name="connsiteY6" fmla="*/ 2424005 h 2666648"/>
                <a:gd name="connsiteX7" fmla="*/ 2772796 w 3005818"/>
                <a:gd name="connsiteY7" fmla="*/ 2263023 h 2666648"/>
                <a:gd name="connsiteX8" fmla="*/ 2961469 w 3005818"/>
                <a:gd name="connsiteY8" fmla="*/ 1940133 h 2666648"/>
                <a:gd name="connsiteX9" fmla="*/ 2958610 w 3005818"/>
                <a:gd name="connsiteY9" fmla="*/ 1663252 h 2666648"/>
                <a:gd name="connsiteX10" fmla="*/ 3005818 w 3005818"/>
                <a:gd name="connsiteY10" fmla="*/ 1434150 h 2666648"/>
                <a:gd name="connsiteX11" fmla="*/ 3003256 w 3005818"/>
                <a:gd name="connsiteY11" fmla="*/ 1161228 h 2666648"/>
                <a:gd name="connsiteX12" fmla="*/ 2989395 w 3005818"/>
                <a:gd name="connsiteY12" fmla="*/ 989725 h 2666648"/>
                <a:gd name="connsiteX13" fmla="*/ 2956658 w 3005818"/>
                <a:gd name="connsiteY13" fmla="*/ 903865 h 2666648"/>
                <a:gd name="connsiteX14" fmla="*/ 2818240 w 3005818"/>
                <a:gd name="connsiteY14" fmla="*/ 710711 h 2666648"/>
                <a:gd name="connsiteX15" fmla="*/ 2624618 w 3005818"/>
                <a:gd name="connsiteY15" fmla="*/ 540080 h 2666648"/>
                <a:gd name="connsiteX16" fmla="*/ 2376539 w 3005818"/>
                <a:gd name="connsiteY16" fmla="*/ 399297 h 2666648"/>
                <a:gd name="connsiteX17" fmla="*/ 2271142 w 3005818"/>
                <a:gd name="connsiteY17" fmla="*/ 313933 h 2666648"/>
                <a:gd name="connsiteX18" fmla="*/ 1972512 w 3005818"/>
                <a:gd name="connsiteY18" fmla="*/ 0 h 266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5818" h="2666648">
                  <a:moveTo>
                    <a:pt x="0" y="2549446"/>
                  </a:moveTo>
                  <a:cubicBezTo>
                    <a:pt x="40826" y="2442178"/>
                    <a:pt x="645430" y="2699825"/>
                    <a:pt x="686256" y="2592557"/>
                  </a:cubicBezTo>
                  <a:lnTo>
                    <a:pt x="1002018" y="2614080"/>
                  </a:lnTo>
                  <a:lnTo>
                    <a:pt x="1365138" y="2664349"/>
                  </a:lnTo>
                  <a:lnTo>
                    <a:pt x="1743779" y="2666648"/>
                  </a:lnTo>
                  <a:lnTo>
                    <a:pt x="2134169" y="2558859"/>
                  </a:lnTo>
                  <a:lnTo>
                    <a:pt x="2513890" y="2424005"/>
                  </a:lnTo>
                  <a:lnTo>
                    <a:pt x="2772796" y="2263023"/>
                  </a:lnTo>
                  <a:cubicBezTo>
                    <a:pt x="2884204" y="2199220"/>
                    <a:pt x="2898577" y="2067046"/>
                    <a:pt x="2961469" y="1940133"/>
                  </a:cubicBezTo>
                  <a:lnTo>
                    <a:pt x="2958610" y="1663252"/>
                  </a:lnTo>
                  <a:cubicBezTo>
                    <a:pt x="2969725" y="1588638"/>
                    <a:pt x="2994703" y="1508764"/>
                    <a:pt x="3005818" y="1434150"/>
                  </a:cubicBezTo>
                  <a:lnTo>
                    <a:pt x="3003256" y="1161228"/>
                  </a:lnTo>
                  <a:lnTo>
                    <a:pt x="2989395" y="989725"/>
                  </a:lnTo>
                  <a:cubicBezTo>
                    <a:pt x="2933376" y="911302"/>
                    <a:pt x="2977324" y="981630"/>
                    <a:pt x="2956658" y="903865"/>
                  </a:cubicBezTo>
                  <a:cubicBezTo>
                    <a:pt x="2935992" y="800814"/>
                    <a:pt x="2816672" y="787948"/>
                    <a:pt x="2818240" y="710711"/>
                  </a:cubicBezTo>
                  <a:cubicBezTo>
                    <a:pt x="2742148" y="653834"/>
                    <a:pt x="2700710" y="596957"/>
                    <a:pt x="2624618" y="540080"/>
                  </a:cubicBezTo>
                  <a:lnTo>
                    <a:pt x="2376539" y="399297"/>
                  </a:lnTo>
                  <a:cubicBezTo>
                    <a:pt x="2285356" y="327032"/>
                    <a:pt x="2335014" y="380482"/>
                    <a:pt x="2271142" y="313933"/>
                  </a:cubicBezTo>
                  <a:cubicBezTo>
                    <a:pt x="2171599" y="209289"/>
                    <a:pt x="2092849" y="141459"/>
                    <a:pt x="1972512" y="0"/>
                  </a:cubicBezTo>
                </a:path>
              </a:pathLst>
            </a:custGeom>
            <a:noFill/>
            <a:ln w="19050">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3BB826C3-6E62-4146-850B-41774CC68FFF}"/>
                </a:ext>
              </a:extLst>
            </p:cNvPr>
            <p:cNvSpPr txBox="1"/>
            <p:nvPr/>
          </p:nvSpPr>
          <p:spPr>
            <a:xfrm>
              <a:off x="4102626" y="3397588"/>
              <a:ext cx="1092206" cy="461665"/>
            </a:xfrm>
            <a:prstGeom prst="rect">
              <a:avLst/>
            </a:prstGeom>
            <a:solidFill>
              <a:schemeClr val="bg2">
                <a:alpha val="54000"/>
              </a:schemeClr>
            </a:solidFill>
          </p:spPr>
          <p:txBody>
            <a:bodyPr wrap="square" rtlCol="0">
              <a:spAutoFit/>
            </a:bodyPr>
            <a:lstStyle/>
            <a:p>
              <a:pPr algn="ctr"/>
              <a:r>
                <a:rPr lang="en-US" sz="1200" dirty="0">
                  <a:solidFill>
                    <a:schemeClr val="bg1"/>
                  </a:solidFill>
                  <a:latin typeface="Times New Roman" pitchFamily="18" charset="0"/>
                  <a:cs typeface="Times New Roman" pitchFamily="18" charset="0"/>
                </a:rPr>
                <a:t>   </a:t>
              </a:r>
              <a:r>
                <a:rPr lang="en-US" sz="1200" dirty="0">
                  <a:latin typeface="Times New Roman" pitchFamily="18" charset="0"/>
                  <a:cs typeface="Times New Roman" pitchFamily="18" charset="0"/>
                </a:rPr>
                <a:t>Fast fracture          region</a:t>
              </a:r>
            </a:p>
          </p:txBody>
        </p:sp>
        <p:sp>
          <p:nvSpPr>
            <p:cNvPr id="29" name="Freeform 18">
              <a:extLst>
                <a:ext uri="{FF2B5EF4-FFF2-40B4-BE49-F238E27FC236}">
                  <a16:creationId xmlns:a16="http://schemas.microsoft.com/office/drawing/2014/main" id="{FBA6A8DA-5EEB-4CD1-B7F3-958E4EA5B782}"/>
                </a:ext>
              </a:extLst>
            </p:cNvPr>
            <p:cNvSpPr/>
            <p:nvPr/>
          </p:nvSpPr>
          <p:spPr>
            <a:xfrm>
              <a:off x="1121448" y="1517723"/>
              <a:ext cx="1759753" cy="3169110"/>
            </a:xfrm>
            <a:custGeom>
              <a:avLst/>
              <a:gdLst>
                <a:gd name="connsiteX0" fmla="*/ 56271 w 2433711"/>
                <a:gd name="connsiteY0" fmla="*/ 2560320 h 2560320"/>
                <a:gd name="connsiteX1" fmla="*/ 126610 w 2433711"/>
                <a:gd name="connsiteY1" fmla="*/ 2321169 h 2560320"/>
                <a:gd name="connsiteX2" fmla="*/ 77373 w 2433711"/>
                <a:gd name="connsiteY2" fmla="*/ 1976510 h 2560320"/>
                <a:gd name="connsiteX3" fmla="*/ 0 w 2433711"/>
                <a:gd name="connsiteY3" fmla="*/ 1456006 h 2560320"/>
                <a:gd name="connsiteX4" fmla="*/ 91440 w 2433711"/>
                <a:gd name="connsiteY4" fmla="*/ 872197 h 2560320"/>
                <a:gd name="connsiteX5" fmla="*/ 337625 w 2433711"/>
                <a:gd name="connsiteY5" fmla="*/ 506437 h 2560320"/>
                <a:gd name="connsiteX6" fmla="*/ 703385 w 2433711"/>
                <a:gd name="connsiteY6" fmla="*/ 246184 h 2560320"/>
                <a:gd name="connsiteX7" fmla="*/ 1090247 w 2433711"/>
                <a:gd name="connsiteY7" fmla="*/ 70338 h 2560320"/>
                <a:gd name="connsiteX8" fmla="*/ 1343465 w 2433711"/>
                <a:gd name="connsiteY8" fmla="*/ 0 h 2560320"/>
                <a:gd name="connsiteX9" fmla="*/ 1702191 w 2433711"/>
                <a:gd name="connsiteY9" fmla="*/ 42203 h 2560320"/>
                <a:gd name="connsiteX10" fmla="*/ 1807699 w 2433711"/>
                <a:gd name="connsiteY10" fmla="*/ 154744 h 2560320"/>
                <a:gd name="connsiteX11" fmla="*/ 2018714 w 2433711"/>
                <a:gd name="connsiteY11" fmla="*/ 260252 h 2560320"/>
                <a:gd name="connsiteX12" fmla="*/ 2187527 w 2433711"/>
                <a:gd name="connsiteY12" fmla="*/ 246184 h 2560320"/>
                <a:gd name="connsiteX13" fmla="*/ 2433711 w 2433711"/>
                <a:gd name="connsiteY13" fmla="*/ 14067 h 2560320"/>
                <a:gd name="connsiteX0" fmla="*/ 56271 w 2433711"/>
                <a:gd name="connsiteY0" fmla="*/ 2560320 h 2560320"/>
                <a:gd name="connsiteX1" fmla="*/ 126610 w 2433711"/>
                <a:gd name="connsiteY1" fmla="*/ 2321169 h 2560320"/>
                <a:gd name="connsiteX2" fmla="*/ 77373 w 2433711"/>
                <a:gd name="connsiteY2" fmla="*/ 1976510 h 2560320"/>
                <a:gd name="connsiteX3" fmla="*/ 0 w 2433711"/>
                <a:gd name="connsiteY3" fmla="*/ 1456006 h 2560320"/>
                <a:gd name="connsiteX4" fmla="*/ 91440 w 2433711"/>
                <a:gd name="connsiteY4" fmla="*/ 872197 h 2560320"/>
                <a:gd name="connsiteX5" fmla="*/ 337625 w 2433711"/>
                <a:gd name="connsiteY5" fmla="*/ 506437 h 2560320"/>
                <a:gd name="connsiteX6" fmla="*/ 703385 w 2433711"/>
                <a:gd name="connsiteY6" fmla="*/ 246184 h 2560320"/>
                <a:gd name="connsiteX7" fmla="*/ 1090247 w 2433711"/>
                <a:gd name="connsiteY7" fmla="*/ 70338 h 2560320"/>
                <a:gd name="connsiteX8" fmla="*/ 1343465 w 2433711"/>
                <a:gd name="connsiteY8" fmla="*/ 0 h 2560320"/>
                <a:gd name="connsiteX9" fmla="*/ 1702191 w 2433711"/>
                <a:gd name="connsiteY9" fmla="*/ 42203 h 2560320"/>
                <a:gd name="connsiteX10" fmla="*/ 1863969 w 2433711"/>
                <a:gd name="connsiteY10" fmla="*/ 196947 h 2560320"/>
                <a:gd name="connsiteX11" fmla="*/ 2018714 w 2433711"/>
                <a:gd name="connsiteY11" fmla="*/ 260252 h 2560320"/>
                <a:gd name="connsiteX12" fmla="*/ 2187527 w 2433711"/>
                <a:gd name="connsiteY12" fmla="*/ 246184 h 2560320"/>
                <a:gd name="connsiteX13" fmla="*/ 2433711 w 2433711"/>
                <a:gd name="connsiteY13" fmla="*/ 14067 h 2560320"/>
                <a:gd name="connsiteX0" fmla="*/ 56271 w 2433711"/>
                <a:gd name="connsiteY0" fmla="*/ 2560320 h 2560320"/>
                <a:gd name="connsiteX1" fmla="*/ 126610 w 2433711"/>
                <a:gd name="connsiteY1" fmla="*/ 2321169 h 2560320"/>
                <a:gd name="connsiteX2" fmla="*/ 77373 w 2433711"/>
                <a:gd name="connsiteY2" fmla="*/ 1976510 h 2560320"/>
                <a:gd name="connsiteX3" fmla="*/ 0 w 2433711"/>
                <a:gd name="connsiteY3" fmla="*/ 1456006 h 2560320"/>
                <a:gd name="connsiteX4" fmla="*/ 91440 w 2433711"/>
                <a:gd name="connsiteY4" fmla="*/ 872197 h 2560320"/>
                <a:gd name="connsiteX5" fmla="*/ 337625 w 2433711"/>
                <a:gd name="connsiteY5" fmla="*/ 506437 h 2560320"/>
                <a:gd name="connsiteX6" fmla="*/ 703385 w 2433711"/>
                <a:gd name="connsiteY6" fmla="*/ 246184 h 2560320"/>
                <a:gd name="connsiteX7" fmla="*/ 1090247 w 2433711"/>
                <a:gd name="connsiteY7" fmla="*/ 70338 h 2560320"/>
                <a:gd name="connsiteX8" fmla="*/ 1343465 w 2433711"/>
                <a:gd name="connsiteY8" fmla="*/ 0 h 2560320"/>
                <a:gd name="connsiteX9" fmla="*/ 1702191 w 2433711"/>
                <a:gd name="connsiteY9" fmla="*/ 42203 h 2560320"/>
                <a:gd name="connsiteX10" fmla="*/ 1863969 w 2433711"/>
                <a:gd name="connsiteY10" fmla="*/ 196947 h 2560320"/>
                <a:gd name="connsiteX11" fmla="*/ 2082019 w 2433711"/>
                <a:gd name="connsiteY11" fmla="*/ 189914 h 2560320"/>
                <a:gd name="connsiteX12" fmla="*/ 2187527 w 2433711"/>
                <a:gd name="connsiteY12" fmla="*/ 246184 h 2560320"/>
                <a:gd name="connsiteX13" fmla="*/ 2433711 w 2433711"/>
                <a:gd name="connsiteY13" fmla="*/ 14067 h 2560320"/>
                <a:gd name="connsiteX0" fmla="*/ 56271 w 2433711"/>
                <a:gd name="connsiteY0" fmla="*/ 2560320 h 2560320"/>
                <a:gd name="connsiteX1" fmla="*/ 126610 w 2433711"/>
                <a:gd name="connsiteY1" fmla="*/ 2321169 h 2560320"/>
                <a:gd name="connsiteX2" fmla="*/ 77373 w 2433711"/>
                <a:gd name="connsiteY2" fmla="*/ 1976510 h 2560320"/>
                <a:gd name="connsiteX3" fmla="*/ 0 w 2433711"/>
                <a:gd name="connsiteY3" fmla="*/ 1456006 h 2560320"/>
                <a:gd name="connsiteX4" fmla="*/ 91440 w 2433711"/>
                <a:gd name="connsiteY4" fmla="*/ 872197 h 2560320"/>
                <a:gd name="connsiteX5" fmla="*/ 337625 w 2433711"/>
                <a:gd name="connsiteY5" fmla="*/ 506437 h 2560320"/>
                <a:gd name="connsiteX6" fmla="*/ 703385 w 2433711"/>
                <a:gd name="connsiteY6" fmla="*/ 246184 h 2560320"/>
                <a:gd name="connsiteX7" fmla="*/ 1090247 w 2433711"/>
                <a:gd name="connsiteY7" fmla="*/ 70338 h 2560320"/>
                <a:gd name="connsiteX8" fmla="*/ 1343465 w 2433711"/>
                <a:gd name="connsiteY8" fmla="*/ 0 h 2560320"/>
                <a:gd name="connsiteX9" fmla="*/ 1702191 w 2433711"/>
                <a:gd name="connsiteY9" fmla="*/ 42203 h 2560320"/>
                <a:gd name="connsiteX10" fmla="*/ 1863969 w 2433711"/>
                <a:gd name="connsiteY10" fmla="*/ 196947 h 2560320"/>
                <a:gd name="connsiteX11" fmla="*/ 2082019 w 2433711"/>
                <a:gd name="connsiteY11" fmla="*/ 189914 h 2560320"/>
                <a:gd name="connsiteX12" fmla="*/ 2194561 w 2433711"/>
                <a:gd name="connsiteY12" fmla="*/ 211014 h 2560320"/>
                <a:gd name="connsiteX13" fmla="*/ 2433711 w 2433711"/>
                <a:gd name="connsiteY13" fmla="*/ 14067 h 2560320"/>
                <a:gd name="connsiteX0" fmla="*/ 56271 w 2433711"/>
                <a:gd name="connsiteY0" fmla="*/ 2546253 h 2546253"/>
                <a:gd name="connsiteX1" fmla="*/ 126610 w 2433711"/>
                <a:gd name="connsiteY1" fmla="*/ 2307102 h 2546253"/>
                <a:gd name="connsiteX2" fmla="*/ 77373 w 2433711"/>
                <a:gd name="connsiteY2" fmla="*/ 1962443 h 2546253"/>
                <a:gd name="connsiteX3" fmla="*/ 0 w 2433711"/>
                <a:gd name="connsiteY3" fmla="*/ 1441939 h 2546253"/>
                <a:gd name="connsiteX4" fmla="*/ 91440 w 2433711"/>
                <a:gd name="connsiteY4" fmla="*/ 858130 h 2546253"/>
                <a:gd name="connsiteX5" fmla="*/ 337625 w 2433711"/>
                <a:gd name="connsiteY5" fmla="*/ 492370 h 2546253"/>
                <a:gd name="connsiteX6" fmla="*/ 703385 w 2433711"/>
                <a:gd name="connsiteY6" fmla="*/ 232117 h 2546253"/>
                <a:gd name="connsiteX7" fmla="*/ 1090247 w 2433711"/>
                <a:gd name="connsiteY7" fmla="*/ 56271 h 2546253"/>
                <a:gd name="connsiteX8" fmla="*/ 1566486 w 2433711"/>
                <a:gd name="connsiteY8" fmla="*/ 279052 h 2546253"/>
                <a:gd name="connsiteX9" fmla="*/ 1702191 w 2433711"/>
                <a:gd name="connsiteY9" fmla="*/ 28136 h 2546253"/>
                <a:gd name="connsiteX10" fmla="*/ 1863969 w 2433711"/>
                <a:gd name="connsiteY10" fmla="*/ 182880 h 2546253"/>
                <a:gd name="connsiteX11" fmla="*/ 2082019 w 2433711"/>
                <a:gd name="connsiteY11" fmla="*/ 175847 h 2546253"/>
                <a:gd name="connsiteX12" fmla="*/ 2194561 w 2433711"/>
                <a:gd name="connsiteY12" fmla="*/ 196947 h 2546253"/>
                <a:gd name="connsiteX13" fmla="*/ 2433711 w 2433711"/>
                <a:gd name="connsiteY13" fmla="*/ 0 h 2546253"/>
                <a:gd name="connsiteX0" fmla="*/ 56271 w 2433711"/>
                <a:gd name="connsiteY0" fmla="*/ 2546253 h 2546253"/>
                <a:gd name="connsiteX1" fmla="*/ 126610 w 2433711"/>
                <a:gd name="connsiteY1" fmla="*/ 2307102 h 2546253"/>
                <a:gd name="connsiteX2" fmla="*/ 77373 w 2433711"/>
                <a:gd name="connsiteY2" fmla="*/ 1962443 h 2546253"/>
                <a:gd name="connsiteX3" fmla="*/ 0 w 2433711"/>
                <a:gd name="connsiteY3" fmla="*/ 1441939 h 2546253"/>
                <a:gd name="connsiteX4" fmla="*/ 91440 w 2433711"/>
                <a:gd name="connsiteY4" fmla="*/ 858130 h 2546253"/>
                <a:gd name="connsiteX5" fmla="*/ 337625 w 2433711"/>
                <a:gd name="connsiteY5" fmla="*/ 492370 h 2546253"/>
                <a:gd name="connsiteX6" fmla="*/ 703385 w 2433711"/>
                <a:gd name="connsiteY6" fmla="*/ 232117 h 2546253"/>
                <a:gd name="connsiteX7" fmla="*/ 1208316 w 2433711"/>
                <a:gd name="connsiteY7" fmla="*/ 327941 h 2546253"/>
                <a:gd name="connsiteX8" fmla="*/ 1566486 w 2433711"/>
                <a:gd name="connsiteY8" fmla="*/ 279052 h 2546253"/>
                <a:gd name="connsiteX9" fmla="*/ 1702191 w 2433711"/>
                <a:gd name="connsiteY9" fmla="*/ 28136 h 2546253"/>
                <a:gd name="connsiteX10" fmla="*/ 1863969 w 2433711"/>
                <a:gd name="connsiteY10" fmla="*/ 182880 h 2546253"/>
                <a:gd name="connsiteX11" fmla="*/ 2082019 w 2433711"/>
                <a:gd name="connsiteY11" fmla="*/ 175847 h 2546253"/>
                <a:gd name="connsiteX12" fmla="*/ 2194561 w 2433711"/>
                <a:gd name="connsiteY12" fmla="*/ 196947 h 2546253"/>
                <a:gd name="connsiteX13" fmla="*/ 2433711 w 2433711"/>
                <a:gd name="connsiteY13" fmla="*/ 0 h 2546253"/>
                <a:gd name="connsiteX0" fmla="*/ 56271 w 2433711"/>
                <a:gd name="connsiteY0" fmla="*/ 2546253 h 2546253"/>
                <a:gd name="connsiteX1" fmla="*/ 126610 w 2433711"/>
                <a:gd name="connsiteY1" fmla="*/ 2307102 h 2546253"/>
                <a:gd name="connsiteX2" fmla="*/ 77373 w 2433711"/>
                <a:gd name="connsiteY2" fmla="*/ 1962443 h 2546253"/>
                <a:gd name="connsiteX3" fmla="*/ 0 w 2433711"/>
                <a:gd name="connsiteY3" fmla="*/ 1441939 h 2546253"/>
                <a:gd name="connsiteX4" fmla="*/ 91440 w 2433711"/>
                <a:gd name="connsiteY4" fmla="*/ 858130 h 2546253"/>
                <a:gd name="connsiteX5" fmla="*/ 337625 w 2433711"/>
                <a:gd name="connsiteY5" fmla="*/ 492370 h 2546253"/>
                <a:gd name="connsiteX6" fmla="*/ 821455 w 2433711"/>
                <a:gd name="connsiteY6" fmla="*/ 410848 h 2546253"/>
                <a:gd name="connsiteX7" fmla="*/ 1208316 w 2433711"/>
                <a:gd name="connsiteY7" fmla="*/ 327941 h 2546253"/>
                <a:gd name="connsiteX8" fmla="*/ 1566486 w 2433711"/>
                <a:gd name="connsiteY8" fmla="*/ 279052 h 2546253"/>
                <a:gd name="connsiteX9" fmla="*/ 1702191 w 2433711"/>
                <a:gd name="connsiteY9" fmla="*/ 28136 h 2546253"/>
                <a:gd name="connsiteX10" fmla="*/ 1863969 w 2433711"/>
                <a:gd name="connsiteY10" fmla="*/ 182880 h 2546253"/>
                <a:gd name="connsiteX11" fmla="*/ 2082019 w 2433711"/>
                <a:gd name="connsiteY11" fmla="*/ 175847 h 2546253"/>
                <a:gd name="connsiteX12" fmla="*/ 2194561 w 2433711"/>
                <a:gd name="connsiteY12" fmla="*/ 196947 h 2546253"/>
                <a:gd name="connsiteX13" fmla="*/ 2433711 w 2433711"/>
                <a:gd name="connsiteY13" fmla="*/ 0 h 2546253"/>
                <a:gd name="connsiteX0" fmla="*/ 56271 w 2433711"/>
                <a:gd name="connsiteY0" fmla="*/ 2546253 h 2546253"/>
                <a:gd name="connsiteX1" fmla="*/ 126610 w 2433711"/>
                <a:gd name="connsiteY1" fmla="*/ 2307102 h 2546253"/>
                <a:gd name="connsiteX2" fmla="*/ 77373 w 2433711"/>
                <a:gd name="connsiteY2" fmla="*/ 1962443 h 2546253"/>
                <a:gd name="connsiteX3" fmla="*/ 0 w 2433711"/>
                <a:gd name="connsiteY3" fmla="*/ 1441939 h 2546253"/>
                <a:gd name="connsiteX4" fmla="*/ 91440 w 2433711"/>
                <a:gd name="connsiteY4" fmla="*/ 858130 h 2546253"/>
                <a:gd name="connsiteX5" fmla="*/ 442577 w 2433711"/>
                <a:gd name="connsiteY5" fmla="*/ 578161 h 2546253"/>
                <a:gd name="connsiteX6" fmla="*/ 821455 w 2433711"/>
                <a:gd name="connsiteY6" fmla="*/ 410848 h 2546253"/>
                <a:gd name="connsiteX7" fmla="*/ 1208316 w 2433711"/>
                <a:gd name="connsiteY7" fmla="*/ 327941 h 2546253"/>
                <a:gd name="connsiteX8" fmla="*/ 1566486 w 2433711"/>
                <a:gd name="connsiteY8" fmla="*/ 279052 h 2546253"/>
                <a:gd name="connsiteX9" fmla="*/ 1702191 w 2433711"/>
                <a:gd name="connsiteY9" fmla="*/ 28136 h 2546253"/>
                <a:gd name="connsiteX10" fmla="*/ 1863969 w 2433711"/>
                <a:gd name="connsiteY10" fmla="*/ 182880 h 2546253"/>
                <a:gd name="connsiteX11" fmla="*/ 2082019 w 2433711"/>
                <a:gd name="connsiteY11" fmla="*/ 175847 h 2546253"/>
                <a:gd name="connsiteX12" fmla="*/ 2194561 w 2433711"/>
                <a:gd name="connsiteY12" fmla="*/ 196947 h 2546253"/>
                <a:gd name="connsiteX13" fmla="*/ 2433711 w 2433711"/>
                <a:gd name="connsiteY13" fmla="*/ 0 h 2546253"/>
                <a:gd name="connsiteX0" fmla="*/ 56271 w 2433711"/>
                <a:gd name="connsiteY0" fmla="*/ 2546253 h 2546253"/>
                <a:gd name="connsiteX1" fmla="*/ 126610 w 2433711"/>
                <a:gd name="connsiteY1" fmla="*/ 2307102 h 2546253"/>
                <a:gd name="connsiteX2" fmla="*/ 77373 w 2433711"/>
                <a:gd name="connsiteY2" fmla="*/ 1962443 h 2546253"/>
                <a:gd name="connsiteX3" fmla="*/ 0 w 2433711"/>
                <a:gd name="connsiteY3" fmla="*/ 1441939 h 2546253"/>
                <a:gd name="connsiteX4" fmla="*/ 91440 w 2433711"/>
                <a:gd name="connsiteY4" fmla="*/ 858130 h 2546253"/>
                <a:gd name="connsiteX5" fmla="*/ 442577 w 2433711"/>
                <a:gd name="connsiteY5" fmla="*/ 578161 h 2546253"/>
                <a:gd name="connsiteX6" fmla="*/ 821455 w 2433711"/>
                <a:gd name="connsiteY6" fmla="*/ 410848 h 2546253"/>
                <a:gd name="connsiteX7" fmla="*/ 1208316 w 2433711"/>
                <a:gd name="connsiteY7" fmla="*/ 327941 h 2546253"/>
                <a:gd name="connsiteX8" fmla="*/ 1566486 w 2433711"/>
                <a:gd name="connsiteY8" fmla="*/ 279052 h 2546253"/>
                <a:gd name="connsiteX9" fmla="*/ 1780905 w 2433711"/>
                <a:gd name="connsiteY9" fmla="*/ 192568 h 2546253"/>
                <a:gd name="connsiteX10" fmla="*/ 1863969 w 2433711"/>
                <a:gd name="connsiteY10" fmla="*/ 182880 h 2546253"/>
                <a:gd name="connsiteX11" fmla="*/ 2082019 w 2433711"/>
                <a:gd name="connsiteY11" fmla="*/ 175847 h 2546253"/>
                <a:gd name="connsiteX12" fmla="*/ 2194561 w 2433711"/>
                <a:gd name="connsiteY12" fmla="*/ 196947 h 2546253"/>
                <a:gd name="connsiteX13" fmla="*/ 2433711 w 2433711"/>
                <a:gd name="connsiteY13" fmla="*/ 0 h 2546253"/>
                <a:gd name="connsiteX0" fmla="*/ 56271 w 2433711"/>
                <a:gd name="connsiteY0" fmla="*/ 2546253 h 2546253"/>
                <a:gd name="connsiteX1" fmla="*/ 126610 w 2433711"/>
                <a:gd name="connsiteY1" fmla="*/ 2307102 h 2546253"/>
                <a:gd name="connsiteX2" fmla="*/ 77373 w 2433711"/>
                <a:gd name="connsiteY2" fmla="*/ 1962443 h 2546253"/>
                <a:gd name="connsiteX3" fmla="*/ 0 w 2433711"/>
                <a:gd name="connsiteY3" fmla="*/ 1441939 h 2546253"/>
                <a:gd name="connsiteX4" fmla="*/ 91440 w 2433711"/>
                <a:gd name="connsiteY4" fmla="*/ 858130 h 2546253"/>
                <a:gd name="connsiteX5" fmla="*/ 442577 w 2433711"/>
                <a:gd name="connsiteY5" fmla="*/ 578161 h 2546253"/>
                <a:gd name="connsiteX6" fmla="*/ 821455 w 2433711"/>
                <a:gd name="connsiteY6" fmla="*/ 410848 h 2546253"/>
                <a:gd name="connsiteX7" fmla="*/ 1208316 w 2433711"/>
                <a:gd name="connsiteY7" fmla="*/ 327941 h 2546253"/>
                <a:gd name="connsiteX8" fmla="*/ 1566486 w 2433711"/>
                <a:gd name="connsiteY8" fmla="*/ 279052 h 2546253"/>
                <a:gd name="connsiteX9" fmla="*/ 1780905 w 2433711"/>
                <a:gd name="connsiteY9" fmla="*/ 192568 h 2546253"/>
                <a:gd name="connsiteX10" fmla="*/ 1863969 w 2433711"/>
                <a:gd name="connsiteY10" fmla="*/ 182880 h 2546253"/>
                <a:gd name="connsiteX11" fmla="*/ 2003306 w 2433711"/>
                <a:gd name="connsiteY11" fmla="*/ 61459 h 2546253"/>
                <a:gd name="connsiteX12" fmla="*/ 2194561 w 2433711"/>
                <a:gd name="connsiteY12" fmla="*/ 196947 h 2546253"/>
                <a:gd name="connsiteX13" fmla="*/ 2433711 w 2433711"/>
                <a:gd name="connsiteY13" fmla="*/ 0 h 2546253"/>
                <a:gd name="connsiteX0" fmla="*/ 56271 w 2433711"/>
                <a:gd name="connsiteY0" fmla="*/ 2546253 h 2546253"/>
                <a:gd name="connsiteX1" fmla="*/ 126610 w 2433711"/>
                <a:gd name="connsiteY1" fmla="*/ 2307102 h 2546253"/>
                <a:gd name="connsiteX2" fmla="*/ 77373 w 2433711"/>
                <a:gd name="connsiteY2" fmla="*/ 1962443 h 2546253"/>
                <a:gd name="connsiteX3" fmla="*/ 0 w 2433711"/>
                <a:gd name="connsiteY3" fmla="*/ 1441939 h 2546253"/>
                <a:gd name="connsiteX4" fmla="*/ 91440 w 2433711"/>
                <a:gd name="connsiteY4" fmla="*/ 858130 h 2546253"/>
                <a:gd name="connsiteX5" fmla="*/ 442577 w 2433711"/>
                <a:gd name="connsiteY5" fmla="*/ 578161 h 2546253"/>
                <a:gd name="connsiteX6" fmla="*/ 821455 w 2433711"/>
                <a:gd name="connsiteY6" fmla="*/ 410848 h 2546253"/>
                <a:gd name="connsiteX7" fmla="*/ 1208316 w 2433711"/>
                <a:gd name="connsiteY7" fmla="*/ 327941 h 2546253"/>
                <a:gd name="connsiteX8" fmla="*/ 1566486 w 2433711"/>
                <a:gd name="connsiteY8" fmla="*/ 279052 h 2546253"/>
                <a:gd name="connsiteX9" fmla="*/ 1780905 w 2433711"/>
                <a:gd name="connsiteY9" fmla="*/ 192568 h 2546253"/>
                <a:gd name="connsiteX10" fmla="*/ 1863969 w 2433711"/>
                <a:gd name="connsiteY10" fmla="*/ 182880 h 2546253"/>
                <a:gd name="connsiteX11" fmla="*/ 2003306 w 2433711"/>
                <a:gd name="connsiteY11" fmla="*/ 61459 h 2546253"/>
                <a:gd name="connsiteX12" fmla="*/ 2063372 w 2433711"/>
                <a:gd name="connsiteY12" fmla="*/ 53962 h 2546253"/>
                <a:gd name="connsiteX13" fmla="*/ 2433711 w 2433711"/>
                <a:gd name="connsiteY13" fmla="*/ 0 h 2546253"/>
                <a:gd name="connsiteX0" fmla="*/ 56271 w 2092619"/>
                <a:gd name="connsiteY0" fmla="*/ 2496208 h 2496208"/>
                <a:gd name="connsiteX1" fmla="*/ 126610 w 2092619"/>
                <a:gd name="connsiteY1" fmla="*/ 2257057 h 2496208"/>
                <a:gd name="connsiteX2" fmla="*/ 77373 w 2092619"/>
                <a:gd name="connsiteY2" fmla="*/ 1912398 h 2496208"/>
                <a:gd name="connsiteX3" fmla="*/ 0 w 2092619"/>
                <a:gd name="connsiteY3" fmla="*/ 1391894 h 2496208"/>
                <a:gd name="connsiteX4" fmla="*/ 91440 w 2092619"/>
                <a:gd name="connsiteY4" fmla="*/ 808085 h 2496208"/>
                <a:gd name="connsiteX5" fmla="*/ 442577 w 2092619"/>
                <a:gd name="connsiteY5" fmla="*/ 528116 h 2496208"/>
                <a:gd name="connsiteX6" fmla="*/ 821455 w 2092619"/>
                <a:gd name="connsiteY6" fmla="*/ 360803 h 2496208"/>
                <a:gd name="connsiteX7" fmla="*/ 1208316 w 2092619"/>
                <a:gd name="connsiteY7" fmla="*/ 277896 h 2496208"/>
                <a:gd name="connsiteX8" fmla="*/ 1566486 w 2092619"/>
                <a:gd name="connsiteY8" fmla="*/ 229007 h 2496208"/>
                <a:gd name="connsiteX9" fmla="*/ 1780905 w 2092619"/>
                <a:gd name="connsiteY9" fmla="*/ 142523 h 2496208"/>
                <a:gd name="connsiteX10" fmla="*/ 1863969 w 2092619"/>
                <a:gd name="connsiteY10" fmla="*/ 132835 h 2496208"/>
                <a:gd name="connsiteX11" fmla="*/ 2003306 w 2092619"/>
                <a:gd name="connsiteY11" fmla="*/ 11414 h 2496208"/>
                <a:gd name="connsiteX12" fmla="*/ 2063372 w 2092619"/>
                <a:gd name="connsiteY12" fmla="*/ 3917 h 2496208"/>
                <a:gd name="connsiteX13" fmla="*/ 2092619 w 2092619"/>
                <a:gd name="connsiteY13" fmla="*/ 0 h 2496208"/>
                <a:gd name="connsiteX0" fmla="*/ 128634 w 2164982"/>
                <a:gd name="connsiteY0" fmla="*/ 2496208 h 2496208"/>
                <a:gd name="connsiteX1" fmla="*/ 198973 w 2164982"/>
                <a:gd name="connsiteY1" fmla="*/ 2257057 h 2496208"/>
                <a:gd name="connsiteX2" fmla="*/ 0 w 2164982"/>
                <a:gd name="connsiteY2" fmla="*/ 1935416 h 2496208"/>
                <a:gd name="connsiteX3" fmla="*/ 149736 w 2164982"/>
                <a:gd name="connsiteY3" fmla="*/ 1912398 h 2496208"/>
                <a:gd name="connsiteX4" fmla="*/ 72363 w 2164982"/>
                <a:gd name="connsiteY4" fmla="*/ 1391894 h 2496208"/>
                <a:gd name="connsiteX5" fmla="*/ 163803 w 2164982"/>
                <a:gd name="connsiteY5" fmla="*/ 808085 h 2496208"/>
                <a:gd name="connsiteX6" fmla="*/ 514940 w 2164982"/>
                <a:gd name="connsiteY6" fmla="*/ 528116 h 2496208"/>
                <a:gd name="connsiteX7" fmla="*/ 893818 w 2164982"/>
                <a:gd name="connsiteY7" fmla="*/ 360803 h 2496208"/>
                <a:gd name="connsiteX8" fmla="*/ 1280679 w 2164982"/>
                <a:gd name="connsiteY8" fmla="*/ 277896 h 2496208"/>
                <a:gd name="connsiteX9" fmla="*/ 1638849 w 2164982"/>
                <a:gd name="connsiteY9" fmla="*/ 229007 h 2496208"/>
                <a:gd name="connsiteX10" fmla="*/ 1853268 w 2164982"/>
                <a:gd name="connsiteY10" fmla="*/ 142523 h 2496208"/>
                <a:gd name="connsiteX11" fmla="*/ 1936332 w 2164982"/>
                <a:gd name="connsiteY11" fmla="*/ 132835 h 2496208"/>
                <a:gd name="connsiteX12" fmla="*/ 2075669 w 2164982"/>
                <a:gd name="connsiteY12" fmla="*/ 11414 h 2496208"/>
                <a:gd name="connsiteX13" fmla="*/ 2135735 w 2164982"/>
                <a:gd name="connsiteY13" fmla="*/ 3917 h 2496208"/>
                <a:gd name="connsiteX14" fmla="*/ 2164982 w 2164982"/>
                <a:gd name="connsiteY14" fmla="*/ 0 h 2496208"/>
                <a:gd name="connsiteX0" fmla="*/ 149444 w 2185792"/>
                <a:gd name="connsiteY0" fmla="*/ 2496208 h 2496208"/>
                <a:gd name="connsiteX1" fmla="*/ 219783 w 2185792"/>
                <a:gd name="connsiteY1" fmla="*/ 2257057 h 2496208"/>
                <a:gd name="connsiteX2" fmla="*/ 20810 w 2185792"/>
                <a:gd name="connsiteY2" fmla="*/ 1935416 h 2496208"/>
                <a:gd name="connsiteX3" fmla="*/ 0 w 2185792"/>
                <a:gd name="connsiteY3" fmla="*/ 1812309 h 2496208"/>
                <a:gd name="connsiteX4" fmla="*/ 93173 w 2185792"/>
                <a:gd name="connsiteY4" fmla="*/ 1391894 h 2496208"/>
                <a:gd name="connsiteX5" fmla="*/ 184613 w 2185792"/>
                <a:gd name="connsiteY5" fmla="*/ 808085 h 2496208"/>
                <a:gd name="connsiteX6" fmla="*/ 535750 w 2185792"/>
                <a:gd name="connsiteY6" fmla="*/ 528116 h 2496208"/>
                <a:gd name="connsiteX7" fmla="*/ 914628 w 2185792"/>
                <a:gd name="connsiteY7" fmla="*/ 360803 h 2496208"/>
                <a:gd name="connsiteX8" fmla="*/ 1301489 w 2185792"/>
                <a:gd name="connsiteY8" fmla="*/ 277896 h 2496208"/>
                <a:gd name="connsiteX9" fmla="*/ 1659659 w 2185792"/>
                <a:gd name="connsiteY9" fmla="*/ 229007 h 2496208"/>
                <a:gd name="connsiteX10" fmla="*/ 1874078 w 2185792"/>
                <a:gd name="connsiteY10" fmla="*/ 142523 h 2496208"/>
                <a:gd name="connsiteX11" fmla="*/ 1957142 w 2185792"/>
                <a:gd name="connsiteY11" fmla="*/ 132835 h 2496208"/>
                <a:gd name="connsiteX12" fmla="*/ 2096479 w 2185792"/>
                <a:gd name="connsiteY12" fmla="*/ 11414 h 2496208"/>
                <a:gd name="connsiteX13" fmla="*/ 2156545 w 2185792"/>
                <a:gd name="connsiteY13" fmla="*/ 3917 h 2496208"/>
                <a:gd name="connsiteX14" fmla="*/ 2185792 w 2185792"/>
                <a:gd name="connsiteY14" fmla="*/ 0 h 2496208"/>
                <a:gd name="connsiteX0" fmla="*/ 226817 w 2263165"/>
                <a:gd name="connsiteY0" fmla="*/ 2496208 h 2496208"/>
                <a:gd name="connsiteX1" fmla="*/ 297156 w 2263165"/>
                <a:gd name="connsiteY1" fmla="*/ 2257057 h 2496208"/>
                <a:gd name="connsiteX2" fmla="*/ 98183 w 2263165"/>
                <a:gd name="connsiteY2" fmla="*/ 1935416 h 2496208"/>
                <a:gd name="connsiteX3" fmla="*/ 77373 w 2263165"/>
                <a:gd name="connsiteY3" fmla="*/ 1812309 h 2496208"/>
                <a:gd name="connsiteX4" fmla="*/ 0 w 2263165"/>
                <a:gd name="connsiteY4" fmla="*/ 1341850 h 2496208"/>
                <a:gd name="connsiteX5" fmla="*/ 261986 w 2263165"/>
                <a:gd name="connsiteY5" fmla="*/ 808085 h 2496208"/>
                <a:gd name="connsiteX6" fmla="*/ 613123 w 2263165"/>
                <a:gd name="connsiteY6" fmla="*/ 528116 h 2496208"/>
                <a:gd name="connsiteX7" fmla="*/ 992001 w 2263165"/>
                <a:gd name="connsiteY7" fmla="*/ 360803 h 2496208"/>
                <a:gd name="connsiteX8" fmla="*/ 1378862 w 2263165"/>
                <a:gd name="connsiteY8" fmla="*/ 277896 h 2496208"/>
                <a:gd name="connsiteX9" fmla="*/ 1737032 w 2263165"/>
                <a:gd name="connsiteY9" fmla="*/ 229007 h 2496208"/>
                <a:gd name="connsiteX10" fmla="*/ 1951451 w 2263165"/>
                <a:gd name="connsiteY10" fmla="*/ 142523 h 2496208"/>
                <a:gd name="connsiteX11" fmla="*/ 2034515 w 2263165"/>
                <a:gd name="connsiteY11" fmla="*/ 132835 h 2496208"/>
                <a:gd name="connsiteX12" fmla="*/ 2173852 w 2263165"/>
                <a:gd name="connsiteY12" fmla="*/ 11414 h 2496208"/>
                <a:gd name="connsiteX13" fmla="*/ 2233918 w 2263165"/>
                <a:gd name="connsiteY13" fmla="*/ 3917 h 2496208"/>
                <a:gd name="connsiteX14" fmla="*/ 2263165 w 2263165"/>
                <a:gd name="connsiteY14" fmla="*/ 0 h 2496208"/>
                <a:gd name="connsiteX0" fmla="*/ 226817 w 2263165"/>
                <a:gd name="connsiteY0" fmla="*/ 2496208 h 2496208"/>
                <a:gd name="connsiteX1" fmla="*/ 297156 w 2263165"/>
                <a:gd name="connsiteY1" fmla="*/ 2257057 h 2496208"/>
                <a:gd name="connsiteX2" fmla="*/ 98183 w 2263165"/>
                <a:gd name="connsiteY2" fmla="*/ 1935416 h 2496208"/>
                <a:gd name="connsiteX3" fmla="*/ 77373 w 2263165"/>
                <a:gd name="connsiteY3" fmla="*/ 1812309 h 2496208"/>
                <a:gd name="connsiteX4" fmla="*/ 0 w 2263165"/>
                <a:gd name="connsiteY4" fmla="*/ 1341850 h 2496208"/>
                <a:gd name="connsiteX5" fmla="*/ 366936 w 2263165"/>
                <a:gd name="connsiteY5" fmla="*/ 843831 h 2496208"/>
                <a:gd name="connsiteX6" fmla="*/ 613123 w 2263165"/>
                <a:gd name="connsiteY6" fmla="*/ 528116 h 2496208"/>
                <a:gd name="connsiteX7" fmla="*/ 992001 w 2263165"/>
                <a:gd name="connsiteY7" fmla="*/ 360803 h 2496208"/>
                <a:gd name="connsiteX8" fmla="*/ 1378862 w 2263165"/>
                <a:gd name="connsiteY8" fmla="*/ 277896 h 2496208"/>
                <a:gd name="connsiteX9" fmla="*/ 1737032 w 2263165"/>
                <a:gd name="connsiteY9" fmla="*/ 229007 h 2496208"/>
                <a:gd name="connsiteX10" fmla="*/ 1951451 w 2263165"/>
                <a:gd name="connsiteY10" fmla="*/ 142523 h 2496208"/>
                <a:gd name="connsiteX11" fmla="*/ 2034515 w 2263165"/>
                <a:gd name="connsiteY11" fmla="*/ 132835 h 2496208"/>
                <a:gd name="connsiteX12" fmla="*/ 2173852 w 2263165"/>
                <a:gd name="connsiteY12" fmla="*/ 11414 h 2496208"/>
                <a:gd name="connsiteX13" fmla="*/ 2233918 w 2263165"/>
                <a:gd name="connsiteY13" fmla="*/ 3917 h 2496208"/>
                <a:gd name="connsiteX14" fmla="*/ 2263165 w 2263165"/>
                <a:gd name="connsiteY14" fmla="*/ 0 h 2496208"/>
                <a:gd name="connsiteX0" fmla="*/ 226817 w 2263165"/>
                <a:gd name="connsiteY0" fmla="*/ 2496208 h 2496208"/>
                <a:gd name="connsiteX1" fmla="*/ 297156 w 2263165"/>
                <a:gd name="connsiteY1" fmla="*/ 2257057 h 2496208"/>
                <a:gd name="connsiteX2" fmla="*/ 98183 w 2263165"/>
                <a:gd name="connsiteY2" fmla="*/ 1935416 h 2496208"/>
                <a:gd name="connsiteX3" fmla="*/ 77373 w 2263165"/>
                <a:gd name="connsiteY3" fmla="*/ 1812309 h 2496208"/>
                <a:gd name="connsiteX4" fmla="*/ 0 w 2263165"/>
                <a:gd name="connsiteY4" fmla="*/ 1341850 h 2496208"/>
                <a:gd name="connsiteX5" fmla="*/ 366936 w 2263165"/>
                <a:gd name="connsiteY5" fmla="*/ 843831 h 2496208"/>
                <a:gd name="connsiteX6" fmla="*/ 757431 w 2263165"/>
                <a:gd name="connsiteY6" fmla="*/ 528116 h 2496208"/>
                <a:gd name="connsiteX7" fmla="*/ 992001 w 2263165"/>
                <a:gd name="connsiteY7" fmla="*/ 360803 h 2496208"/>
                <a:gd name="connsiteX8" fmla="*/ 1378862 w 2263165"/>
                <a:gd name="connsiteY8" fmla="*/ 277896 h 2496208"/>
                <a:gd name="connsiteX9" fmla="*/ 1737032 w 2263165"/>
                <a:gd name="connsiteY9" fmla="*/ 229007 h 2496208"/>
                <a:gd name="connsiteX10" fmla="*/ 1951451 w 2263165"/>
                <a:gd name="connsiteY10" fmla="*/ 142523 h 2496208"/>
                <a:gd name="connsiteX11" fmla="*/ 2034515 w 2263165"/>
                <a:gd name="connsiteY11" fmla="*/ 132835 h 2496208"/>
                <a:gd name="connsiteX12" fmla="*/ 2173852 w 2263165"/>
                <a:gd name="connsiteY12" fmla="*/ 11414 h 2496208"/>
                <a:gd name="connsiteX13" fmla="*/ 2233918 w 2263165"/>
                <a:gd name="connsiteY13" fmla="*/ 3917 h 2496208"/>
                <a:gd name="connsiteX14" fmla="*/ 2263165 w 2263165"/>
                <a:gd name="connsiteY14" fmla="*/ 0 h 2496208"/>
                <a:gd name="connsiteX0" fmla="*/ 226817 w 2263165"/>
                <a:gd name="connsiteY0" fmla="*/ 2496208 h 2496208"/>
                <a:gd name="connsiteX1" fmla="*/ 297156 w 2263165"/>
                <a:gd name="connsiteY1" fmla="*/ 2257057 h 2496208"/>
                <a:gd name="connsiteX2" fmla="*/ 98183 w 2263165"/>
                <a:gd name="connsiteY2" fmla="*/ 1935416 h 2496208"/>
                <a:gd name="connsiteX3" fmla="*/ 77373 w 2263165"/>
                <a:gd name="connsiteY3" fmla="*/ 1812309 h 2496208"/>
                <a:gd name="connsiteX4" fmla="*/ 0 w 2263165"/>
                <a:gd name="connsiteY4" fmla="*/ 1341850 h 2496208"/>
                <a:gd name="connsiteX5" fmla="*/ 366936 w 2263165"/>
                <a:gd name="connsiteY5" fmla="*/ 843831 h 2496208"/>
                <a:gd name="connsiteX6" fmla="*/ 757431 w 2263165"/>
                <a:gd name="connsiteY6" fmla="*/ 528116 h 2496208"/>
                <a:gd name="connsiteX7" fmla="*/ 1149427 w 2263165"/>
                <a:gd name="connsiteY7" fmla="*/ 403698 h 2496208"/>
                <a:gd name="connsiteX8" fmla="*/ 1378862 w 2263165"/>
                <a:gd name="connsiteY8" fmla="*/ 277896 h 2496208"/>
                <a:gd name="connsiteX9" fmla="*/ 1737032 w 2263165"/>
                <a:gd name="connsiteY9" fmla="*/ 229007 h 2496208"/>
                <a:gd name="connsiteX10" fmla="*/ 1951451 w 2263165"/>
                <a:gd name="connsiteY10" fmla="*/ 142523 h 2496208"/>
                <a:gd name="connsiteX11" fmla="*/ 2034515 w 2263165"/>
                <a:gd name="connsiteY11" fmla="*/ 132835 h 2496208"/>
                <a:gd name="connsiteX12" fmla="*/ 2173852 w 2263165"/>
                <a:gd name="connsiteY12" fmla="*/ 11414 h 2496208"/>
                <a:gd name="connsiteX13" fmla="*/ 2233918 w 2263165"/>
                <a:gd name="connsiteY13" fmla="*/ 3917 h 2496208"/>
                <a:gd name="connsiteX14" fmla="*/ 2263165 w 2263165"/>
                <a:gd name="connsiteY14" fmla="*/ 0 h 2496208"/>
                <a:gd name="connsiteX0" fmla="*/ 226817 w 2263165"/>
                <a:gd name="connsiteY0" fmla="*/ 2496208 h 2496208"/>
                <a:gd name="connsiteX1" fmla="*/ 297156 w 2263165"/>
                <a:gd name="connsiteY1" fmla="*/ 2257057 h 2496208"/>
                <a:gd name="connsiteX2" fmla="*/ 98183 w 2263165"/>
                <a:gd name="connsiteY2" fmla="*/ 1935416 h 2496208"/>
                <a:gd name="connsiteX3" fmla="*/ 77373 w 2263165"/>
                <a:gd name="connsiteY3" fmla="*/ 1812309 h 2496208"/>
                <a:gd name="connsiteX4" fmla="*/ 0 w 2263165"/>
                <a:gd name="connsiteY4" fmla="*/ 1341850 h 2496208"/>
                <a:gd name="connsiteX5" fmla="*/ 366936 w 2263165"/>
                <a:gd name="connsiteY5" fmla="*/ 843831 h 2496208"/>
                <a:gd name="connsiteX6" fmla="*/ 704955 w 2263165"/>
                <a:gd name="connsiteY6" fmla="*/ 485220 h 2496208"/>
                <a:gd name="connsiteX7" fmla="*/ 1149427 w 2263165"/>
                <a:gd name="connsiteY7" fmla="*/ 403698 h 2496208"/>
                <a:gd name="connsiteX8" fmla="*/ 1378862 w 2263165"/>
                <a:gd name="connsiteY8" fmla="*/ 277896 h 2496208"/>
                <a:gd name="connsiteX9" fmla="*/ 1737032 w 2263165"/>
                <a:gd name="connsiteY9" fmla="*/ 229007 h 2496208"/>
                <a:gd name="connsiteX10" fmla="*/ 1951451 w 2263165"/>
                <a:gd name="connsiteY10" fmla="*/ 142523 h 2496208"/>
                <a:gd name="connsiteX11" fmla="*/ 2034515 w 2263165"/>
                <a:gd name="connsiteY11" fmla="*/ 132835 h 2496208"/>
                <a:gd name="connsiteX12" fmla="*/ 2173852 w 2263165"/>
                <a:gd name="connsiteY12" fmla="*/ 11414 h 2496208"/>
                <a:gd name="connsiteX13" fmla="*/ 2233918 w 2263165"/>
                <a:gd name="connsiteY13" fmla="*/ 3917 h 2496208"/>
                <a:gd name="connsiteX14" fmla="*/ 2263165 w 2263165"/>
                <a:gd name="connsiteY14" fmla="*/ 0 h 2496208"/>
                <a:gd name="connsiteX0" fmla="*/ 226817 w 2263165"/>
                <a:gd name="connsiteY0" fmla="*/ 2496208 h 2496208"/>
                <a:gd name="connsiteX1" fmla="*/ 297156 w 2263165"/>
                <a:gd name="connsiteY1" fmla="*/ 2257057 h 2496208"/>
                <a:gd name="connsiteX2" fmla="*/ 98183 w 2263165"/>
                <a:gd name="connsiteY2" fmla="*/ 1935416 h 2496208"/>
                <a:gd name="connsiteX3" fmla="*/ 77373 w 2263165"/>
                <a:gd name="connsiteY3" fmla="*/ 1812309 h 2496208"/>
                <a:gd name="connsiteX4" fmla="*/ 0 w 2263165"/>
                <a:gd name="connsiteY4" fmla="*/ 1341850 h 2496208"/>
                <a:gd name="connsiteX5" fmla="*/ 366936 w 2263165"/>
                <a:gd name="connsiteY5" fmla="*/ 843831 h 2496208"/>
                <a:gd name="connsiteX6" fmla="*/ 704955 w 2263165"/>
                <a:gd name="connsiteY6" fmla="*/ 485220 h 2496208"/>
                <a:gd name="connsiteX7" fmla="*/ 1123190 w 2263165"/>
                <a:gd name="connsiteY7" fmla="*/ 346504 h 2496208"/>
                <a:gd name="connsiteX8" fmla="*/ 1378862 w 2263165"/>
                <a:gd name="connsiteY8" fmla="*/ 277896 h 2496208"/>
                <a:gd name="connsiteX9" fmla="*/ 1737032 w 2263165"/>
                <a:gd name="connsiteY9" fmla="*/ 229007 h 2496208"/>
                <a:gd name="connsiteX10" fmla="*/ 1951451 w 2263165"/>
                <a:gd name="connsiteY10" fmla="*/ 142523 h 2496208"/>
                <a:gd name="connsiteX11" fmla="*/ 2034515 w 2263165"/>
                <a:gd name="connsiteY11" fmla="*/ 132835 h 2496208"/>
                <a:gd name="connsiteX12" fmla="*/ 2173852 w 2263165"/>
                <a:gd name="connsiteY12" fmla="*/ 11414 h 2496208"/>
                <a:gd name="connsiteX13" fmla="*/ 2233918 w 2263165"/>
                <a:gd name="connsiteY13" fmla="*/ 3917 h 2496208"/>
                <a:gd name="connsiteX14" fmla="*/ 2263165 w 2263165"/>
                <a:gd name="connsiteY14" fmla="*/ 0 h 2496208"/>
                <a:gd name="connsiteX0" fmla="*/ 213699 w 2250047"/>
                <a:gd name="connsiteY0" fmla="*/ 2496208 h 2496208"/>
                <a:gd name="connsiteX1" fmla="*/ 284038 w 2250047"/>
                <a:gd name="connsiteY1" fmla="*/ 2257057 h 2496208"/>
                <a:gd name="connsiteX2" fmla="*/ 85065 w 2250047"/>
                <a:gd name="connsiteY2" fmla="*/ 1935416 h 2496208"/>
                <a:gd name="connsiteX3" fmla="*/ 64255 w 2250047"/>
                <a:gd name="connsiteY3" fmla="*/ 1812309 h 2496208"/>
                <a:gd name="connsiteX4" fmla="*/ 0 w 2250047"/>
                <a:gd name="connsiteY4" fmla="*/ 1256060 h 2496208"/>
                <a:gd name="connsiteX5" fmla="*/ 353818 w 2250047"/>
                <a:gd name="connsiteY5" fmla="*/ 843831 h 2496208"/>
                <a:gd name="connsiteX6" fmla="*/ 691837 w 2250047"/>
                <a:gd name="connsiteY6" fmla="*/ 485220 h 2496208"/>
                <a:gd name="connsiteX7" fmla="*/ 1110072 w 2250047"/>
                <a:gd name="connsiteY7" fmla="*/ 346504 h 2496208"/>
                <a:gd name="connsiteX8" fmla="*/ 1365744 w 2250047"/>
                <a:gd name="connsiteY8" fmla="*/ 277896 h 2496208"/>
                <a:gd name="connsiteX9" fmla="*/ 1723914 w 2250047"/>
                <a:gd name="connsiteY9" fmla="*/ 229007 h 2496208"/>
                <a:gd name="connsiteX10" fmla="*/ 1938333 w 2250047"/>
                <a:gd name="connsiteY10" fmla="*/ 142523 h 2496208"/>
                <a:gd name="connsiteX11" fmla="*/ 2021397 w 2250047"/>
                <a:gd name="connsiteY11" fmla="*/ 132835 h 2496208"/>
                <a:gd name="connsiteX12" fmla="*/ 2160734 w 2250047"/>
                <a:gd name="connsiteY12" fmla="*/ 11414 h 2496208"/>
                <a:gd name="connsiteX13" fmla="*/ 2220800 w 2250047"/>
                <a:gd name="connsiteY13" fmla="*/ 3917 h 2496208"/>
                <a:gd name="connsiteX14" fmla="*/ 2250047 w 2250047"/>
                <a:gd name="connsiteY14" fmla="*/ 0 h 2496208"/>
                <a:gd name="connsiteX0" fmla="*/ 213699 w 2250047"/>
                <a:gd name="connsiteY0" fmla="*/ 2496208 h 2496208"/>
                <a:gd name="connsiteX1" fmla="*/ 284038 w 2250047"/>
                <a:gd name="connsiteY1" fmla="*/ 2257057 h 2496208"/>
                <a:gd name="connsiteX2" fmla="*/ 85065 w 2250047"/>
                <a:gd name="connsiteY2" fmla="*/ 1935416 h 2496208"/>
                <a:gd name="connsiteX3" fmla="*/ 11781 w 2250047"/>
                <a:gd name="connsiteY3" fmla="*/ 1719369 h 2496208"/>
                <a:gd name="connsiteX4" fmla="*/ 0 w 2250047"/>
                <a:gd name="connsiteY4" fmla="*/ 1256060 h 2496208"/>
                <a:gd name="connsiteX5" fmla="*/ 353818 w 2250047"/>
                <a:gd name="connsiteY5" fmla="*/ 843831 h 2496208"/>
                <a:gd name="connsiteX6" fmla="*/ 691837 w 2250047"/>
                <a:gd name="connsiteY6" fmla="*/ 485220 h 2496208"/>
                <a:gd name="connsiteX7" fmla="*/ 1110072 w 2250047"/>
                <a:gd name="connsiteY7" fmla="*/ 346504 h 2496208"/>
                <a:gd name="connsiteX8" fmla="*/ 1365744 w 2250047"/>
                <a:gd name="connsiteY8" fmla="*/ 277896 h 2496208"/>
                <a:gd name="connsiteX9" fmla="*/ 1723914 w 2250047"/>
                <a:gd name="connsiteY9" fmla="*/ 229007 h 2496208"/>
                <a:gd name="connsiteX10" fmla="*/ 1938333 w 2250047"/>
                <a:gd name="connsiteY10" fmla="*/ 142523 h 2496208"/>
                <a:gd name="connsiteX11" fmla="*/ 2021397 w 2250047"/>
                <a:gd name="connsiteY11" fmla="*/ 132835 h 2496208"/>
                <a:gd name="connsiteX12" fmla="*/ 2160734 w 2250047"/>
                <a:gd name="connsiteY12" fmla="*/ 11414 h 2496208"/>
                <a:gd name="connsiteX13" fmla="*/ 2220800 w 2250047"/>
                <a:gd name="connsiteY13" fmla="*/ 3917 h 2496208"/>
                <a:gd name="connsiteX14" fmla="*/ 2250047 w 2250047"/>
                <a:gd name="connsiteY14" fmla="*/ 0 h 2496208"/>
                <a:gd name="connsiteX0" fmla="*/ 213699 w 2250047"/>
                <a:gd name="connsiteY0" fmla="*/ 2496208 h 2496208"/>
                <a:gd name="connsiteX1" fmla="*/ 47898 w 2250047"/>
                <a:gd name="connsiteY1" fmla="*/ 2192714 h 2496208"/>
                <a:gd name="connsiteX2" fmla="*/ 85065 w 2250047"/>
                <a:gd name="connsiteY2" fmla="*/ 1935416 h 2496208"/>
                <a:gd name="connsiteX3" fmla="*/ 11781 w 2250047"/>
                <a:gd name="connsiteY3" fmla="*/ 1719369 h 2496208"/>
                <a:gd name="connsiteX4" fmla="*/ 0 w 2250047"/>
                <a:gd name="connsiteY4" fmla="*/ 1256060 h 2496208"/>
                <a:gd name="connsiteX5" fmla="*/ 353818 w 2250047"/>
                <a:gd name="connsiteY5" fmla="*/ 843831 h 2496208"/>
                <a:gd name="connsiteX6" fmla="*/ 691837 w 2250047"/>
                <a:gd name="connsiteY6" fmla="*/ 485220 h 2496208"/>
                <a:gd name="connsiteX7" fmla="*/ 1110072 w 2250047"/>
                <a:gd name="connsiteY7" fmla="*/ 346504 h 2496208"/>
                <a:gd name="connsiteX8" fmla="*/ 1365744 w 2250047"/>
                <a:gd name="connsiteY8" fmla="*/ 277896 h 2496208"/>
                <a:gd name="connsiteX9" fmla="*/ 1723914 w 2250047"/>
                <a:gd name="connsiteY9" fmla="*/ 229007 h 2496208"/>
                <a:gd name="connsiteX10" fmla="*/ 1938333 w 2250047"/>
                <a:gd name="connsiteY10" fmla="*/ 142523 h 2496208"/>
                <a:gd name="connsiteX11" fmla="*/ 2021397 w 2250047"/>
                <a:gd name="connsiteY11" fmla="*/ 132835 h 2496208"/>
                <a:gd name="connsiteX12" fmla="*/ 2160734 w 2250047"/>
                <a:gd name="connsiteY12" fmla="*/ 11414 h 2496208"/>
                <a:gd name="connsiteX13" fmla="*/ 2220800 w 2250047"/>
                <a:gd name="connsiteY13" fmla="*/ 3917 h 2496208"/>
                <a:gd name="connsiteX14" fmla="*/ 2250047 w 2250047"/>
                <a:gd name="connsiteY14" fmla="*/ 0 h 2496208"/>
                <a:gd name="connsiteX0" fmla="*/ 0 w 2324964"/>
                <a:gd name="connsiteY0" fmla="*/ 2281730 h 2281730"/>
                <a:gd name="connsiteX1" fmla="*/ 122815 w 2324964"/>
                <a:gd name="connsiteY1" fmla="*/ 2192714 h 2281730"/>
                <a:gd name="connsiteX2" fmla="*/ 159982 w 2324964"/>
                <a:gd name="connsiteY2" fmla="*/ 1935416 h 2281730"/>
                <a:gd name="connsiteX3" fmla="*/ 86698 w 2324964"/>
                <a:gd name="connsiteY3" fmla="*/ 1719369 h 2281730"/>
                <a:gd name="connsiteX4" fmla="*/ 74917 w 2324964"/>
                <a:gd name="connsiteY4" fmla="*/ 1256060 h 2281730"/>
                <a:gd name="connsiteX5" fmla="*/ 428735 w 2324964"/>
                <a:gd name="connsiteY5" fmla="*/ 843831 h 2281730"/>
                <a:gd name="connsiteX6" fmla="*/ 766754 w 2324964"/>
                <a:gd name="connsiteY6" fmla="*/ 485220 h 2281730"/>
                <a:gd name="connsiteX7" fmla="*/ 1184989 w 2324964"/>
                <a:gd name="connsiteY7" fmla="*/ 346504 h 2281730"/>
                <a:gd name="connsiteX8" fmla="*/ 1440661 w 2324964"/>
                <a:gd name="connsiteY8" fmla="*/ 277896 h 2281730"/>
                <a:gd name="connsiteX9" fmla="*/ 1798831 w 2324964"/>
                <a:gd name="connsiteY9" fmla="*/ 229007 h 2281730"/>
                <a:gd name="connsiteX10" fmla="*/ 2013250 w 2324964"/>
                <a:gd name="connsiteY10" fmla="*/ 142523 h 2281730"/>
                <a:gd name="connsiteX11" fmla="*/ 2096314 w 2324964"/>
                <a:gd name="connsiteY11" fmla="*/ 132835 h 2281730"/>
                <a:gd name="connsiteX12" fmla="*/ 2235651 w 2324964"/>
                <a:gd name="connsiteY12" fmla="*/ 11414 h 2281730"/>
                <a:gd name="connsiteX13" fmla="*/ 2295717 w 2324964"/>
                <a:gd name="connsiteY13" fmla="*/ 3917 h 2281730"/>
                <a:gd name="connsiteX14" fmla="*/ 2324964 w 2324964"/>
                <a:gd name="connsiteY14" fmla="*/ 0 h 2281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24964" h="2281730">
                  <a:moveTo>
                    <a:pt x="0" y="2281730"/>
                  </a:moveTo>
                  <a:lnTo>
                    <a:pt x="122815" y="2192714"/>
                  </a:lnTo>
                  <a:cubicBezTo>
                    <a:pt x="113339" y="2092650"/>
                    <a:pt x="169458" y="2035480"/>
                    <a:pt x="159982" y="1935416"/>
                  </a:cubicBezTo>
                  <a:lnTo>
                    <a:pt x="86698" y="1719369"/>
                  </a:lnTo>
                  <a:lnTo>
                    <a:pt x="74917" y="1256060"/>
                  </a:lnTo>
                  <a:lnTo>
                    <a:pt x="428735" y="843831"/>
                  </a:lnTo>
                  <a:lnTo>
                    <a:pt x="766754" y="485220"/>
                  </a:lnTo>
                  <a:lnTo>
                    <a:pt x="1184989" y="346504"/>
                  </a:lnTo>
                  <a:lnTo>
                    <a:pt x="1440661" y="277896"/>
                  </a:lnTo>
                  <a:lnTo>
                    <a:pt x="1798831" y="229007"/>
                  </a:lnTo>
                  <a:lnTo>
                    <a:pt x="2013250" y="142523"/>
                  </a:lnTo>
                  <a:lnTo>
                    <a:pt x="2096314" y="132835"/>
                  </a:lnTo>
                  <a:lnTo>
                    <a:pt x="2235651" y="11414"/>
                  </a:lnTo>
                  <a:lnTo>
                    <a:pt x="2295717" y="3917"/>
                  </a:lnTo>
                  <a:lnTo>
                    <a:pt x="2324964" y="0"/>
                  </a:lnTo>
                </a:path>
              </a:pathLst>
            </a:cu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50DF318D-DB8E-4F62-8E36-89780C34CD15}"/>
                </a:ext>
              </a:extLst>
            </p:cNvPr>
            <p:cNvSpPr txBox="1"/>
            <p:nvPr/>
          </p:nvSpPr>
          <p:spPr>
            <a:xfrm rot="17820000">
              <a:off x="33481" y="2410129"/>
              <a:ext cx="1764481" cy="276999"/>
            </a:xfrm>
            <a:prstGeom prst="rect">
              <a:avLst/>
            </a:prstGeom>
            <a:noFill/>
          </p:spPr>
          <p:txBody>
            <a:bodyPr wrap="square" rtlCol="0">
              <a:spAutoFit/>
            </a:bodyPr>
            <a:lstStyle/>
            <a:p>
              <a:r>
                <a:rPr lang="en-US" sz="1200" dirty="0">
                  <a:latin typeface="Times New Roman" pitchFamily="18" charset="0"/>
                  <a:cs typeface="Times New Roman" pitchFamily="18" charset="0"/>
                </a:rPr>
                <a:t>Crack initiation region</a:t>
              </a:r>
            </a:p>
          </p:txBody>
        </p:sp>
        <p:cxnSp>
          <p:nvCxnSpPr>
            <p:cNvPr id="31" name="Straight Arrow Connector 30">
              <a:extLst>
                <a:ext uri="{FF2B5EF4-FFF2-40B4-BE49-F238E27FC236}">
                  <a16:creationId xmlns:a16="http://schemas.microsoft.com/office/drawing/2014/main" id="{5A68B7F7-8C2E-46CC-B1ED-4D4D0830EE48}"/>
                </a:ext>
              </a:extLst>
            </p:cNvPr>
            <p:cNvCxnSpPr>
              <a:cxnSpLocks/>
            </p:cNvCxnSpPr>
            <p:nvPr/>
          </p:nvCxnSpPr>
          <p:spPr>
            <a:xfrm>
              <a:off x="2610037" y="1711050"/>
              <a:ext cx="227970" cy="484893"/>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133D5DA-F1C4-4B34-B619-2DD77B3B1A85}"/>
                </a:ext>
              </a:extLst>
            </p:cNvPr>
            <p:cNvCxnSpPr>
              <a:cxnSpLocks/>
            </p:cNvCxnSpPr>
            <p:nvPr/>
          </p:nvCxnSpPr>
          <p:spPr>
            <a:xfrm>
              <a:off x="1266246" y="4019552"/>
              <a:ext cx="521125" cy="6566"/>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E9A36BC9-AA7B-4A26-B5C2-8F893021426E}"/>
                </a:ext>
              </a:extLst>
            </p:cNvPr>
            <p:cNvCxnSpPr>
              <a:cxnSpLocks/>
            </p:cNvCxnSpPr>
            <p:nvPr/>
          </p:nvCxnSpPr>
          <p:spPr>
            <a:xfrm>
              <a:off x="1459451" y="2661421"/>
              <a:ext cx="464017" cy="288359"/>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67F88130-F784-4D50-9767-0CDCFAB0912D}"/>
              </a:ext>
            </a:extLst>
          </p:cNvPr>
          <p:cNvSpPr>
            <a:spLocks noGrp="1"/>
          </p:cNvSpPr>
          <p:nvPr>
            <p:ph type="title"/>
          </p:nvPr>
        </p:nvSpPr>
        <p:spPr>
          <a:xfrm>
            <a:off x="1473665" y="275432"/>
            <a:ext cx="9244669" cy="639169"/>
          </a:xfrm>
        </p:spPr>
        <p:txBody>
          <a:bodyPr>
            <a:normAutofit/>
          </a:bodyPr>
          <a:lstStyle/>
          <a:p>
            <a:r>
              <a:rPr lang="en-US" sz="3200" dirty="0"/>
              <a:t>Fractography 1-Step Age LCF Comparison</a:t>
            </a:r>
          </a:p>
        </p:txBody>
      </p:sp>
      <p:sp>
        <p:nvSpPr>
          <p:cNvPr id="3" name="Content Placeholder 2">
            <a:extLst>
              <a:ext uri="{FF2B5EF4-FFF2-40B4-BE49-F238E27FC236}">
                <a16:creationId xmlns:a16="http://schemas.microsoft.com/office/drawing/2014/main" id="{9854CD6F-72B0-4D6F-9E6C-F41DABBF1C89}"/>
              </a:ext>
            </a:extLst>
          </p:cNvPr>
          <p:cNvSpPr>
            <a:spLocks noGrp="1"/>
          </p:cNvSpPr>
          <p:nvPr>
            <p:ph idx="1"/>
          </p:nvPr>
        </p:nvSpPr>
        <p:spPr>
          <a:xfrm>
            <a:off x="0" y="6159048"/>
            <a:ext cx="12192000" cy="698952"/>
          </a:xfrm>
          <a:solidFill>
            <a:schemeClr val="accent6">
              <a:lumMod val="20000"/>
              <a:lumOff val="80000"/>
            </a:schemeClr>
          </a:solidFill>
          <a:ln>
            <a:solidFill>
              <a:schemeClr val="accent6">
                <a:lumMod val="60000"/>
                <a:lumOff val="40000"/>
              </a:schemeClr>
            </a:solidFill>
          </a:ln>
        </p:spPr>
        <p:txBody>
          <a:bodyPr>
            <a:normAutofit fontScale="85000" lnSpcReduction="10000"/>
          </a:bodyPr>
          <a:lstStyle/>
          <a:p>
            <a:r>
              <a:rPr lang="en-US" sz="2000" dirty="0"/>
              <a:t>The air tested specimen had a single crack front while one crack connected with two others in the GH2 specimen upon overload</a:t>
            </a:r>
          </a:p>
          <a:p>
            <a:r>
              <a:rPr lang="en-US" sz="2000" dirty="0"/>
              <a:t>No signs of brittle behavior in GH2 specimen</a:t>
            </a:r>
          </a:p>
        </p:txBody>
      </p:sp>
      <p:sp>
        <p:nvSpPr>
          <p:cNvPr id="5" name="Slide Number Placeholder 4">
            <a:extLst>
              <a:ext uri="{FF2B5EF4-FFF2-40B4-BE49-F238E27FC236}">
                <a16:creationId xmlns:a16="http://schemas.microsoft.com/office/drawing/2014/main" id="{F919C857-5B9D-4787-B41D-643A150ED578}"/>
              </a:ext>
            </a:extLst>
          </p:cNvPr>
          <p:cNvSpPr>
            <a:spLocks noGrp="1"/>
          </p:cNvSpPr>
          <p:nvPr>
            <p:ph type="sldNum" sz="quarter" idx="12"/>
          </p:nvPr>
        </p:nvSpPr>
        <p:spPr/>
        <p:txBody>
          <a:bodyPr/>
          <a:lstStyle/>
          <a:p>
            <a:fld id="{0355EAB0-4691-4A7A-99ED-A880C97C2601}" type="slidenum">
              <a:rPr lang="en-US" smtClean="0"/>
              <a:t>16</a:t>
            </a:fld>
            <a:endParaRPr lang="en-US"/>
          </a:p>
        </p:txBody>
      </p:sp>
      <p:sp>
        <p:nvSpPr>
          <p:cNvPr id="15" name="TextBox 14">
            <a:extLst>
              <a:ext uri="{FF2B5EF4-FFF2-40B4-BE49-F238E27FC236}">
                <a16:creationId xmlns:a16="http://schemas.microsoft.com/office/drawing/2014/main" id="{793A6316-DBFE-4527-A582-E2A0DE521B3B}"/>
              </a:ext>
            </a:extLst>
          </p:cNvPr>
          <p:cNvSpPr txBox="1"/>
          <p:nvPr/>
        </p:nvSpPr>
        <p:spPr>
          <a:xfrm>
            <a:off x="679759" y="1337790"/>
            <a:ext cx="725440" cy="369332"/>
          </a:xfrm>
          <a:prstGeom prst="rect">
            <a:avLst/>
          </a:prstGeom>
          <a:solidFill>
            <a:schemeClr val="bg1"/>
          </a:solidFill>
          <a:ln>
            <a:solidFill>
              <a:schemeClr val="tx1"/>
            </a:solidFill>
          </a:ln>
        </p:spPr>
        <p:txBody>
          <a:bodyPr wrap="square" rtlCol="0">
            <a:spAutoFit/>
          </a:bodyPr>
          <a:lstStyle/>
          <a:p>
            <a:pPr algn="ctr"/>
            <a:r>
              <a:rPr lang="en-US" dirty="0"/>
              <a:t>Air</a:t>
            </a:r>
          </a:p>
        </p:txBody>
      </p:sp>
      <p:sp>
        <p:nvSpPr>
          <p:cNvPr id="16" name="TextBox 15">
            <a:extLst>
              <a:ext uri="{FF2B5EF4-FFF2-40B4-BE49-F238E27FC236}">
                <a16:creationId xmlns:a16="http://schemas.microsoft.com/office/drawing/2014/main" id="{BBC008D4-185A-41D1-9764-515645CD2AC4}"/>
              </a:ext>
            </a:extLst>
          </p:cNvPr>
          <p:cNvSpPr txBox="1"/>
          <p:nvPr/>
        </p:nvSpPr>
        <p:spPr>
          <a:xfrm>
            <a:off x="6270088" y="1303324"/>
            <a:ext cx="674633" cy="369332"/>
          </a:xfrm>
          <a:prstGeom prst="rect">
            <a:avLst/>
          </a:prstGeom>
          <a:solidFill>
            <a:schemeClr val="bg1"/>
          </a:solidFill>
          <a:ln>
            <a:solidFill>
              <a:schemeClr val="tx1"/>
            </a:solidFill>
          </a:ln>
        </p:spPr>
        <p:txBody>
          <a:bodyPr wrap="square" rtlCol="0">
            <a:spAutoFit/>
          </a:bodyPr>
          <a:lstStyle/>
          <a:p>
            <a:pPr algn="ctr"/>
            <a:r>
              <a:rPr lang="en-US" dirty="0"/>
              <a:t>GH2</a:t>
            </a:r>
          </a:p>
        </p:txBody>
      </p:sp>
    </p:spTree>
    <p:extLst>
      <p:ext uri="{BB962C8B-B14F-4D97-AF65-F5344CB8AC3E}">
        <p14:creationId xmlns:p14="http://schemas.microsoft.com/office/powerpoint/2010/main" val="34119047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605FB-9F03-43E6-9CEB-6C2DD40767D7}"/>
              </a:ext>
            </a:extLst>
          </p:cNvPr>
          <p:cNvSpPr>
            <a:spLocks noGrp="1"/>
          </p:cNvSpPr>
          <p:nvPr>
            <p:ph type="title"/>
          </p:nvPr>
        </p:nvSpPr>
        <p:spPr/>
        <p:txBody>
          <a:bodyPr>
            <a:normAutofit/>
          </a:bodyPr>
          <a:lstStyle/>
          <a:p>
            <a:r>
              <a:rPr lang="en-US" sz="3200" dirty="0"/>
              <a:t>Fractography 2-Step Age LCF GH2</a:t>
            </a:r>
          </a:p>
        </p:txBody>
      </p:sp>
      <p:sp>
        <p:nvSpPr>
          <p:cNvPr id="3" name="Content Placeholder 2">
            <a:extLst>
              <a:ext uri="{FF2B5EF4-FFF2-40B4-BE49-F238E27FC236}">
                <a16:creationId xmlns:a16="http://schemas.microsoft.com/office/drawing/2014/main" id="{7B8932E1-9C2A-433E-B2FF-7436341221A1}"/>
              </a:ext>
            </a:extLst>
          </p:cNvPr>
          <p:cNvSpPr>
            <a:spLocks noGrp="1"/>
          </p:cNvSpPr>
          <p:nvPr>
            <p:ph idx="1"/>
          </p:nvPr>
        </p:nvSpPr>
        <p:spPr>
          <a:xfrm>
            <a:off x="0" y="4925084"/>
            <a:ext cx="6096000" cy="1932915"/>
          </a:xfrm>
          <a:solidFill>
            <a:schemeClr val="accent6">
              <a:lumMod val="20000"/>
              <a:lumOff val="80000"/>
            </a:schemeClr>
          </a:solidFill>
          <a:ln>
            <a:solidFill>
              <a:schemeClr val="accent6">
                <a:lumMod val="60000"/>
                <a:lumOff val="40000"/>
              </a:schemeClr>
            </a:solidFill>
          </a:ln>
        </p:spPr>
        <p:txBody>
          <a:bodyPr/>
          <a:lstStyle/>
          <a:p>
            <a:r>
              <a:rPr lang="en-US" sz="2000" dirty="0"/>
              <a:t>Typical fatigue fracture with surface-initiated crack</a:t>
            </a:r>
          </a:p>
          <a:p>
            <a:r>
              <a:rPr lang="en-US" sz="2000" dirty="0"/>
              <a:t>Striations observed in fracture surface indicate ductile behavior</a:t>
            </a:r>
          </a:p>
          <a:p>
            <a:r>
              <a:rPr lang="en-US" sz="2000" dirty="0"/>
              <a:t>No brittle behavior observed in fracture surface</a:t>
            </a:r>
            <a:endParaRPr lang="en-US" dirty="0"/>
          </a:p>
        </p:txBody>
      </p:sp>
      <p:sp>
        <p:nvSpPr>
          <p:cNvPr id="4" name="Slide Number Placeholder 3">
            <a:extLst>
              <a:ext uri="{FF2B5EF4-FFF2-40B4-BE49-F238E27FC236}">
                <a16:creationId xmlns:a16="http://schemas.microsoft.com/office/drawing/2014/main" id="{081CEE34-5B98-459F-8948-D30EA0F6B7DD}"/>
              </a:ext>
            </a:extLst>
          </p:cNvPr>
          <p:cNvSpPr>
            <a:spLocks noGrp="1"/>
          </p:cNvSpPr>
          <p:nvPr>
            <p:ph type="sldNum" sz="quarter" idx="12"/>
          </p:nvPr>
        </p:nvSpPr>
        <p:spPr>
          <a:xfrm>
            <a:off x="3352800" y="6492874"/>
            <a:ext cx="2743200" cy="365125"/>
          </a:xfrm>
        </p:spPr>
        <p:txBody>
          <a:bodyPr/>
          <a:lstStyle/>
          <a:p>
            <a:fld id="{0355EAB0-4691-4A7A-99ED-A880C97C2601}" type="slidenum">
              <a:rPr lang="en-US" smtClean="0"/>
              <a:t>17</a:t>
            </a:fld>
            <a:endParaRPr lang="en-US" dirty="0"/>
          </a:p>
        </p:txBody>
      </p:sp>
      <p:pic>
        <p:nvPicPr>
          <p:cNvPr id="7" name="Picture 6">
            <a:extLst>
              <a:ext uri="{FF2B5EF4-FFF2-40B4-BE49-F238E27FC236}">
                <a16:creationId xmlns:a16="http://schemas.microsoft.com/office/drawing/2014/main" id="{9F532613-90E2-4C67-8B67-16CF7E88D8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256" y="1289054"/>
            <a:ext cx="4734825" cy="3549963"/>
          </a:xfrm>
          <a:prstGeom prst="rect">
            <a:avLst/>
          </a:prstGeom>
        </p:spPr>
      </p:pic>
      <p:sp>
        <p:nvSpPr>
          <p:cNvPr id="15" name="Rectangle 14">
            <a:extLst>
              <a:ext uri="{FF2B5EF4-FFF2-40B4-BE49-F238E27FC236}">
                <a16:creationId xmlns:a16="http://schemas.microsoft.com/office/drawing/2014/main" id="{73F16C9C-5DDC-45EE-AC98-7E03066A43BD}"/>
              </a:ext>
            </a:extLst>
          </p:cNvPr>
          <p:cNvSpPr/>
          <p:nvPr/>
        </p:nvSpPr>
        <p:spPr>
          <a:xfrm>
            <a:off x="665256" y="1289054"/>
            <a:ext cx="4745643" cy="354996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11EDA17D-F70B-447A-9E3F-456856DCE3CD}"/>
              </a:ext>
            </a:extLst>
          </p:cNvPr>
          <p:cNvSpPr txBox="1"/>
          <p:nvPr/>
        </p:nvSpPr>
        <p:spPr>
          <a:xfrm rot="3480000">
            <a:off x="10462936" y="2758114"/>
            <a:ext cx="2083132" cy="246221"/>
          </a:xfrm>
          <a:prstGeom prst="rect">
            <a:avLst/>
          </a:prstGeom>
          <a:noFill/>
        </p:spPr>
        <p:txBody>
          <a:bodyPr wrap="square" rtlCol="0">
            <a:spAutoFit/>
          </a:bodyPr>
          <a:lstStyle/>
          <a:p>
            <a:r>
              <a:rPr lang="en-US" sz="1000" dirty="0">
                <a:latin typeface="Times New Roman" pitchFamily="18" charset="0"/>
                <a:cs typeface="Times New Roman" pitchFamily="18" charset="0"/>
              </a:rPr>
              <a:t>Crack initiation region</a:t>
            </a:r>
          </a:p>
        </p:txBody>
      </p:sp>
      <p:grpSp>
        <p:nvGrpSpPr>
          <p:cNvPr id="53" name="Group 52">
            <a:extLst>
              <a:ext uri="{FF2B5EF4-FFF2-40B4-BE49-F238E27FC236}">
                <a16:creationId xmlns:a16="http://schemas.microsoft.com/office/drawing/2014/main" id="{4B5B676A-7DE4-4EC7-BE3C-86B9EAD13773}"/>
              </a:ext>
            </a:extLst>
          </p:cNvPr>
          <p:cNvGrpSpPr/>
          <p:nvPr/>
        </p:nvGrpSpPr>
        <p:grpSpPr>
          <a:xfrm>
            <a:off x="6395564" y="1289054"/>
            <a:ext cx="5503878" cy="5503878"/>
            <a:chOff x="6395564" y="1289054"/>
            <a:chExt cx="5503878" cy="5503878"/>
          </a:xfrm>
        </p:grpSpPr>
        <p:pic>
          <p:nvPicPr>
            <p:cNvPr id="5" name="Picture 4">
              <a:extLst>
                <a:ext uri="{FF2B5EF4-FFF2-40B4-BE49-F238E27FC236}">
                  <a16:creationId xmlns:a16="http://schemas.microsoft.com/office/drawing/2014/main" id="{345E8EED-6EA5-42CC-98D6-2B49DF9FD7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5564" y="1289054"/>
              <a:ext cx="5503878" cy="5503878"/>
            </a:xfrm>
            <a:prstGeom prst="rect">
              <a:avLst/>
            </a:prstGeom>
          </p:spPr>
        </p:pic>
        <p:sp>
          <p:nvSpPr>
            <p:cNvPr id="30" name="Freeform 7">
              <a:extLst>
                <a:ext uri="{FF2B5EF4-FFF2-40B4-BE49-F238E27FC236}">
                  <a16:creationId xmlns:a16="http://schemas.microsoft.com/office/drawing/2014/main" id="{62AB890E-0982-4909-974B-A150CA9A75AA}"/>
                </a:ext>
              </a:extLst>
            </p:cNvPr>
            <p:cNvSpPr/>
            <p:nvPr/>
          </p:nvSpPr>
          <p:spPr>
            <a:xfrm>
              <a:off x="7940816" y="2175093"/>
              <a:ext cx="3116266" cy="3956585"/>
            </a:xfrm>
            <a:custGeom>
              <a:avLst/>
              <a:gdLst>
                <a:gd name="connsiteX0" fmla="*/ 0 w 3241140"/>
                <a:gd name="connsiteY0" fmla="*/ 1955549 h 2620978"/>
                <a:gd name="connsiteX1" fmla="*/ 63374 w 3241140"/>
                <a:gd name="connsiteY1" fmla="*/ 1851434 h 2620978"/>
                <a:gd name="connsiteX2" fmla="*/ 226336 w 3241140"/>
                <a:gd name="connsiteY2" fmla="*/ 1874067 h 2620978"/>
                <a:gd name="connsiteX3" fmla="*/ 570368 w 3241140"/>
                <a:gd name="connsiteY3" fmla="*/ 2290527 h 2620978"/>
                <a:gd name="connsiteX4" fmla="*/ 869132 w 3241140"/>
                <a:gd name="connsiteY4" fmla="*/ 2448962 h 2620978"/>
                <a:gd name="connsiteX5" fmla="*/ 1330859 w 3241140"/>
                <a:gd name="connsiteY5" fmla="*/ 2611925 h 2620978"/>
                <a:gd name="connsiteX6" fmla="*/ 1788059 w 3241140"/>
                <a:gd name="connsiteY6" fmla="*/ 2620978 h 2620978"/>
                <a:gd name="connsiteX7" fmla="*/ 2127564 w 3241140"/>
                <a:gd name="connsiteY7" fmla="*/ 2530444 h 2620978"/>
                <a:gd name="connsiteX8" fmla="*/ 2426328 w 3241140"/>
                <a:gd name="connsiteY8" fmla="*/ 2408222 h 2620978"/>
                <a:gd name="connsiteX9" fmla="*/ 2611924 w 3241140"/>
                <a:gd name="connsiteY9" fmla="*/ 2227153 h 2620978"/>
                <a:gd name="connsiteX10" fmla="*/ 2838261 w 3241140"/>
                <a:gd name="connsiteY10" fmla="*/ 2014396 h 2620978"/>
                <a:gd name="connsiteX11" fmla="*/ 2983116 w 3241140"/>
                <a:gd name="connsiteY11" fmla="*/ 1765426 h 2620978"/>
                <a:gd name="connsiteX12" fmla="*/ 3164186 w 3241140"/>
                <a:gd name="connsiteY12" fmla="*/ 1371600 h 2620978"/>
                <a:gd name="connsiteX13" fmla="*/ 3241140 w 3241140"/>
                <a:gd name="connsiteY13" fmla="*/ 991355 h 2620978"/>
                <a:gd name="connsiteX14" fmla="*/ 3177766 w 3241140"/>
                <a:gd name="connsiteY14" fmla="*/ 588475 h 2620978"/>
                <a:gd name="connsiteX15" fmla="*/ 3114392 w 3241140"/>
                <a:gd name="connsiteY15" fmla="*/ 375719 h 2620978"/>
                <a:gd name="connsiteX16" fmla="*/ 3037437 w 3241140"/>
                <a:gd name="connsiteY16" fmla="*/ 217283 h 2620978"/>
                <a:gd name="connsiteX17" fmla="*/ 2996697 w 3241140"/>
                <a:gd name="connsiteY17" fmla="*/ 72428 h 2620978"/>
                <a:gd name="connsiteX18" fmla="*/ 2946903 w 3241140"/>
                <a:gd name="connsiteY18" fmla="*/ 0 h 2620978"/>
                <a:gd name="connsiteX0" fmla="*/ 0 w 3241140"/>
                <a:gd name="connsiteY0" fmla="*/ 2154725 h 2820154"/>
                <a:gd name="connsiteX1" fmla="*/ 63374 w 3241140"/>
                <a:gd name="connsiteY1" fmla="*/ 2050610 h 2820154"/>
                <a:gd name="connsiteX2" fmla="*/ 226336 w 3241140"/>
                <a:gd name="connsiteY2" fmla="*/ 2073243 h 2820154"/>
                <a:gd name="connsiteX3" fmla="*/ 570368 w 3241140"/>
                <a:gd name="connsiteY3" fmla="*/ 2489703 h 2820154"/>
                <a:gd name="connsiteX4" fmla="*/ 869132 w 3241140"/>
                <a:gd name="connsiteY4" fmla="*/ 2648138 h 2820154"/>
                <a:gd name="connsiteX5" fmla="*/ 1330859 w 3241140"/>
                <a:gd name="connsiteY5" fmla="*/ 2811101 h 2820154"/>
                <a:gd name="connsiteX6" fmla="*/ 1788059 w 3241140"/>
                <a:gd name="connsiteY6" fmla="*/ 2820154 h 2820154"/>
                <a:gd name="connsiteX7" fmla="*/ 2127564 w 3241140"/>
                <a:gd name="connsiteY7" fmla="*/ 2729620 h 2820154"/>
                <a:gd name="connsiteX8" fmla="*/ 2426328 w 3241140"/>
                <a:gd name="connsiteY8" fmla="*/ 2607398 h 2820154"/>
                <a:gd name="connsiteX9" fmla="*/ 2611924 w 3241140"/>
                <a:gd name="connsiteY9" fmla="*/ 2426329 h 2820154"/>
                <a:gd name="connsiteX10" fmla="*/ 2838261 w 3241140"/>
                <a:gd name="connsiteY10" fmla="*/ 2213572 h 2820154"/>
                <a:gd name="connsiteX11" fmla="*/ 2983116 w 3241140"/>
                <a:gd name="connsiteY11" fmla="*/ 1964602 h 2820154"/>
                <a:gd name="connsiteX12" fmla="*/ 3164186 w 3241140"/>
                <a:gd name="connsiteY12" fmla="*/ 1570776 h 2820154"/>
                <a:gd name="connsiteX13" fmla="*/ 3241140 w 3241140"/>
                <a:gd name="connsiteY13" fmla="*/ 1190531 h 2820154"/>
                <a:gd name="connsiteX14" fmla="*/ 3177766 w 3241140"/>
                <a:gd name="connsiteY14" fmla="*/ 787651 h 2820154"/>
                <a:gd name="connsiteX15" fmla="*/ 3114392 w 3241140"/>
                <a:gd name="connsiteY15" fmla="*/ 574895 h 2820154"/>
                <a:gd name="connsiteX16" fmla="*/ 3037437 w 3241140"/>
                <a:gd name="connsiteY16" fmla="*/ 416459 h 2820154"/>
                <a:gd name="connsiteX17" fmla="*/ 2996697 w 3241140"/>
                <a:gd name="connsiteY17" fmla="*/ 271604 h 2820154"/>
                <a:gd name="connsiteX18" fmla="*/ 3005750 w 3241140"/>
                <a:gd name="connsiteY18" fmla="*/ 0 h 2820154"/>
                <a:gd name="connsiteX0" fmla="*/ 0 w 3241140"/>
                <a:gd name="connsiteY0" fmla="*/ 2154725 h 2820154"/>
                <a:gd name="connsiteX1" fmla="*/ 63374 w 3241140"/>
                <a:gd name="connsiteY1" fmla="*/ 2050610 h 2820154"/>
                <a:gd name="connsiteX2" fmla="*/ 217283 w 3241140"/>
                <a:gd name="connsiteY2" fmla="*/ 2095877 h 2820154"/>
                <a:gd name="connsiteX3" fmla="*/ 570368 w 3241140"/>
                <a:gd name="connsiteY3" fmla="*/ 2489703 h 2820154"/>
                <a:gd name="connsiteX4" fmla="*/ 869132 w 3241140"/>
                <a:gd name="connsiteY4" fmla="*/ 2648138 h 2820154"/>
                <a:gd name="connsiteX5" fmla="*/ 1330859 w 3241140"/>
                <a:gd name="connsiteY5" fmla="*/ 2811101 h 2820154"/>
                <a:gd name="connsiteX6" fmla="*/ 1788059 w 3241140"/>
                <a:gd name="connsiteY6" fmla="*/ 2820154 h 2820154"/>
                <a:gd name="connsiteX7" fmla="*/ 2127564 w 3241140"/>
                <a:gd name="connsiteY7" fmla="*/ 2729620 h 2820154"/>
                <a:gd name="connsiteX8" fmla="*/ 2426328 w 3241140"/>
                <a:gd name="connsiteY8" fmla="*/ 2607398 h 2820154"/>
                <a:gd name="connsiteX9" fmla="*/ 2611924 w 3241140"/>
                <a:gd name="connsiteY9" fmla="*/ 2426329 h 2820154"/>
                <a:gd name="connsiteX10" fmla="*/ 2838261 w 3241140"/>
                <a:gd name="connsiteY10" fmla="*/ 2213572 h 2820154"/>
                <a:gd name="connsiteX11" fmla="*/ 2983116 w 3241140"/>
                <a:gd name="connsiteY11" fmla="*/ 1964602 h 2820154"/>
                <a:gd name="connsiteX12" fmla="*/ 3164186 w 3241140"/>
                <a:gd name="connsiteY12" fmla="*/ 1570776 h 2820154"/>
                <a:gd name="connsiteX13" fmla="*/ 3241140 w 3241140"/>
                <a:gd name="connsiteY13" fmla="*/ 1190531 h 2820154"/>
                <a:gd name="connsiteX14" fmla="*/ 3177766 w 3241140"/>
                <a:gd name="connsiteY14" fmla="*/ 787651 h 2820154"/>
                <a:gd name="connsiteX15" fmla="*/ 3114392 w 3241140"/>
                <a:gd name="connsiteY15" fmla="*/ 574895 h 2820154"/>
                <a:gd name="connsiteX16" fmla="*/ 3037437 w 3241140"/>
                <a:gd name="connsiteY16" fmla="*/ 416459 h 2820154"/>
                <a:gd name="connsiteX17" fmla="*/ 2996697 w 3241140"/>
                <a:gd name="connsiteY17" fmla="*/ 271604 h 2820154"/>
                <a:gd name="connsiteX18" fmla="*/ 3005750 w 3241140"/>
                <a:gd name="connsiteY18" fmla="*/ 0 h 2820154"/>
                <a:gd name="connsiteX0" fmla="*/ 0 w 3387413"/>
                <a:gd name="connsiteY0" fmla="*/ 1883121 h 2548550"/>
                <a:gd name="connsiteX1" fmla="*/ 63374 w 3387413"/>
                <a:gd name="connsiteY1" fmla="*/ 1779006 h 2548550"/>
                <a:gd name="connsiteX2" fmla="*/ 217283 w 3387413"/>
                <a:gd name="connsiteY2" fmla="*/ 1824273 h 2548550"/>
                <a:gd name="connsiteX3" fmla="*/ 570368 w 3387413"/>
                <a:gd name="connsiteY3" fmla="*/ 2218099 h 2548550"/>
                <a:gd name="connsiteX4" fmla="*/ 869132 w 3387413"/>
                <a:gd name="connsiteY4" fmla="*/ 2376534 h 2548550"/>
                <a:gd name="connsiteX5" fmla="*/ 1330859 w 3387413"/>
                <a:gd name="connsiteY5" fmla="*/ 2539497 h 2548550"/>
                <a:gd name="connsiteX6" fmla="*/ 1788059 w 3387413"/>
                <a:gd name="connsiteY6" fmla="*/ 2548550 h 2548550"/>
                <a:gd name="connsiteX7" fmla="*/ 2127564 w 3387413"/>
                <a:gd name="connsiteY7" fmla="*/ 2458016 h 2548550"/>
                <a:gd name="connsiteX8" fmla="*/ 2426328 w 3387413"/>
                <a:gd name="connsiteY8" fmla="*/ 2335794 h 2548550"/>
                <a:gd name="connsiteX9" fmla="*/ 2611924 w 3387413"/>
                <a:gd name="connsiteY9" fmla="*/ 2154725 h 2548550"/>
                <a:gd name="connsiteX10" fmla="*/ 2838261 w 3387413"/>
                <a:gd name="connsiteY10" fmla="*/ 1941968 h 2548550"/>
                <a:gd name="connsiteX11" fmla="*/ 2983116 w 3387413"/>
                <a:gd name="connsiteY11" fmla="*/ 1692998 h 2548550"/>
                <a:gd name="connsiteX12" fmla="*/ 3164186 w 3387413"/>
                <a:gd name="connsiteY12" fmla="*/ 1299172 h 2548550"/>
                <a:gd name="connsiteX13" fmla="*/ 3241140 w 3387413"/>
                <a:gd name="connsiteY13" fmla="*/ 918927 h 2548550"/>
                <a:gd name="connsiteX14" fmla="*/ 3177766 w 3387413"/>
                <a:gd name="connsiteY14" fmla="*/ 516047 h 2548550"/>
                <a:gd name="connsiteX15" fmla="*/ 3114392 w 3387413"/>
                <a:gd name="connsiteY15" fmla="*/ 303291 h 2548550"/>
                <a:gd name="connsiteX16" fmla="*/ 3037437 w 3387413"/>
                <a:gd name="connsiteY16" fmla="*/ 144855 h 2548550"/>
                <a:gd name="connsiteX17" fmla="*/ 2996697 w 3387413"/>
                <a:gd name="connsiteY17" fmla="*/ 0 h 2548550"/>
                <a:gd name="connsiteX18" fmla="*/ 3387413 w 3387413"/>
                <a:gd name="connsiteY18" fmla="*/ 332695 h 2548550"/>
                <a:gd name="connsiteX0" fmla="*/ 0 w 3387413"/>
                <a:gd name="connsiteY0" fmla="*/ 1738266 h 2403695"/>
                <a:gd name="connsiteX1" fmla="*/ 63374 w 3387413"/>
                <a:gd name="connsiteY1" fmla="*/ 1634151 h 2403695"/>
                <a:gd name="connsiteX2" fmla="*/ 217283 w 3387413"/>
                <a:gd name="connsiteY2" fmla="*/ 1679418 h 2403695"/>
                <a:gd name="connsiteX3" fmla="*/ 570368 w 3387413"/>
                <a:gd name="connsiteY3" fmla="*/ 2073244 h 2403695"/>
                <a:gd name="connsiteX4" fmla="*/ 869132 w 3387413"/>
                <a:gd name="connsiteY4" fmla="*/ 2231679 h 2403695"/>
                <a:gd name="connsiteX5" fmla="*/ 1330859 w 3387413"/>
                <a:gd name="connsiteY5" fmla="*/ 2394642 h 2403695"/>
                <a:gd name="connsiteX6" fmla="*/ 1788059 w 3387413"/>
                <a:gd name="connsiteY6" fmla="*/ 2403695 h 2403695"/>
                <a:gd name="connsiteX7" fmla="*/ 2127564 w 3387413"/>
                <a:gd name="connsiteY7" fmla="*/ 2313161 h 2403695"/>
                <a:gd name="connsiteX8" fmla="*/ 2426328 w 3387413"/>
                <a:gd name="connsiteY8" fmla="*/ 2190939 h 2403695"/>
                <a:gd name="connsiteX9" fmla="*/ 2611924 w 3387413"/>
                <a:gd name="connsiteY9" fmla="*/ 2009870 h 2403695"/>
                <a:gd name="connsiteX10" fmla="*/ 2838261 w 3387413"/>
                <a:gd name="connsiteY10" fmla="*/ 1797113 h 2403695"/>
                <a:gd name="connsiteX11" fmla="*/ 2983116 w 3387413"/>
                <a:gd name="connsiteY11" fmla="*/ 1548143 h 2403695"/>
                <a:gd name="connsiteX12" fmla="*/ 3164186 w 3387413"/>
                <a:gd name="connsiteY12" fmla="*/ 1154317 h 2403695"/>
                <a:gd name="connsiteX13" fmla="*/ 3241140 w 3387413"/>
                <a:gd name="connsiteY13" fmla="*/ 774072 h 2403695"/>
                <a:gd name="connsiteX14" fmla="*/ 3177766 w 3387413"/>
                <a:gd name="connsiteY14" fmla="*/ 371192 h 2403695"/>
                <a:gd name="connsiteX15" fmla="*/ 3114392 w 3387413"/>
                <a:gd name="connsiteY15" fmla="*/ 158436 h 2403695"/>
                <a:gd name="connsiteX16" fmla="*/ 3037437 w 3387413"/>
                <a:gd name="connsiteY16" fmla="*/ 0 h 2403695"/>
                <a:gd name="connsiteX17" fmla="*/ 3330652 w 3387413"/>
                <a:gd name="connsiteY17" fmla="*/ 252711 h 2403695"/>
                <a:gd name="connsiteX18" fmla="*/ 3387413 w 3387413"/>
                <a:gd name="connsiteY18" fmla="*/ 187840 h 2403695"/>
                <a:gd name="connsiteX0" fmla="*/ 0 w 3387413"/>
                <a:gd name="connsiteY0" fmla="*/ 1579830 h 2245259"/>
                <a:gd name="connsiteX1" fmla="*/ 63374 w 3387413"/>
                <a:gd name="connsiteY1" fmla="*/ 1475715 h 2245259"/>
                <a:gd name="connsiteX2" fmla="*/ 217283 w 3387413"/>
                <a:gd name="connsiteY2" fmla="*/ 1520982 h 2245259"/>
                <a:gd name="connsiteX3" fmla="*/ 570368 w 3387413"/>
                <a:gd name="connsiteY3" fmla="*/ 1914808 h 2245259"/>
                <a:gd name="connsiteX4" fmla="*/ 869132 w 3387413"/>
                <a:gd name="connsiteY4" fmla="*/ 2073243 h 2245259"/>
                <a:gd name="connsiteX5" fmla="*/ 1330859 w 3387413"/>
                <a:gd name="connsiteY5" fmla="*/ 2236206 h 2245259"/>
                <a:gd name="connsiteX6" fmla="*/ 1788059 w 3387413"/>
                <a:gd name="connsiteY6" fmla="*/ 2245259 h 2245259"/>
                <a:gd name="connsiteX7" fmla="*/ 2127564 w 3387413"/>
                <a:gd name="connsiteY7" fmla="*/ 2154725 h 2245259"/>
                <a:gd name="connsiteX8" fmla="*/ 2426328 w 3387413"/>
                <a:gd name="connsiteY8" fmla="*/ 2032503 h 2245259"/>
                <a:gd name="connsiteX9" fmla="*/ 2611924 w 3387413"/>
                <a:gd name="connsiteY9" fmla="*/ 1851434 h 2245259"/>
                <a:gd name="connsiteX10" fmla="*/ 2838261 w 3387413"/>
                <a:gd name="connsiteY10" fmla="*/ 1638677 h 2245259"/>
                <a:gd name="connsiteX11" fmla="*/ 2983116 w 3387413"/>
                <a:gd name="connsiteY11" fmla="*/ 1389707 h 2245259"/>
                <a:gd name="connsiteX12" fmla="*/ 3164186 w 3387413"/>
                <a:gd name="connsiteY12" fmla="*/ 995881 h 2245259"/>
                <a:gd name="connsiteX13" fmla="*/ 3241140 w 3387413"/>
                <a:gd name="connsiteY13" fmla="*/ 615636 h 2245259"/>
                <a:gd name="connsiteX14" fmla="*/ 3177766 w 3387413"/>
                <a:gd name="connsiteY14" fmla="*/ 212756 h 2245259"/>
                <a:gd name="connsiteX15" fmla="*/ 3114392 w 3387413"/>
                <a:gd name="connsiteY15" fmla="*/ 0 h 2245259"/>
                <a:gd name="connsiteX16" fmla="*/ 3228269 w 3387413"/>
                <a:gd name="connsiteY16" fmla="*/ 127811 h 2245259"/>
                <a:gd name="connsiteX17" fmla="*/ 3330652 w 3387413"/>
                <a:gd name="connsiteY17" fmla="*/ 94275 h 2245259"/>
                <a:gd name="connsiteX18" fmla="*/ 3387413 w 3387413"/>
                <a:gd name="connsiteY18" fmla="*/ 29404 h 2245259"/>
                <a:gd name="connsiteX0" fmla="*/ 0 w 3387413"/>
                <a:gd name="connsiteY0" fmla="*/ 1550426 h 2215855"/>
                <a:gd name="connsiteX1" fmla="*/ 63374 w 3387413"/>
                <a:gd name="connsiteY1" fmla="*/ 1446311 h 2215855"/>
                <a:gd name="connsiteX2" fmla="*/ 217283 w 3387413"/>
                <a:gd name="connsiteY2" fmla="*/ 1491578 h 2215855"/>
                <a:gd name="connsiteX3" fmla="*/ 570368 w 3387413"/>
                <a:gd name="connsiteY3" fmla="*/ 1885404 h 2215855"/>
                <a:gd name="connsiteX4" fmla="*/ 869132 w 3387413"/>
                <a:gd name="connsiteY4" fmla="*/ 2043839 h 2215855"/>
                <a:gd name="connsiteX5" fmla="*/ 1330859 w 3387413"/>
                <a:gd name="connsiteY5" fmla="*/ 2206802 h 2215855"/>
                <a:gd name="connsiteX6" fmla="*/ 1788059 w 3387413"/>
                <a:gd name="connsiteY6" fmla="*/ 2215855 h 2215855"/>
                <a:gd name="connsiteX7" fmla="*/ 2127564 w 3387413"/>
                <a:gd name="connsiteY7" fmla="*/ 2125321 h 2215855"/>
                <a:gd name="connsiteX8" fmla="*/ 2426328 w 3387413"/>
                <a:gd name="connsiteY8" fmla="*/ 2003099 h 2215855"/>
                <a:gd name="connsiteX9" fmla="*/ 2611924 w 3387413"/>
                <a:gd name="connsiteY9" fmla="*/ 1822030 h 2215855"/>
                <a:gd name="connsiteX10" fmla="*/ 2838261 w 3387413"/>
                <a:gd name="connsiteY10" fmla="*/ 1609273 h 2215855"/>
                <a:gd name="connsiteX11" fmla="*/ 2983116 w 3387413"/>
                <a:gd name="connsiteY11" fmla="*/ 1360303 h 2215855"/>
                <a:gd name="connsiteX12" fmla="*/ 3164186 w 3387413"/>
                <a:gd name="connsiteY12" fmla="*/ 966477 h 2215855"/>
                <a:gd name="connsiteX13" fmla="*/ 3241140 w 3387413"/>
                <a:gd name="connsiteY13" fmla="*/ 586232 h 2215855"/>
                <a:gd name="connsiteX14" fmla="*/ 3177766 w 3387413"/>
                <a:gd name="connsiteY14" fmla="*/ 183352 h 2215855"/>
                <a:gd name="connsiteX15" fmla="*/ 3193905 w 3387413"/>
                <a:gd name="connsiteY15" fmla="*/ 137574 h 2215855"/>
                <a:gd name="connsiteX16" fmla="*/ 3228269 w 3387413"/>
                <a:gd name="connsiteY16" fmla="*/ 98407 h 2215855"/>
                <a:gd name="connsiteX17" fmla="*/ 3330652 w 3387413"/>
                <a:gd name="connsiteY17" fmla="*/ 64871 h 2215855"/>
                <a:gd name="connsiteX18" fmla="*/ 3387413 w 3387413"/>
                <a:gd name="connsiteY18" fmla="*/ 0 h 2215855"/>
                <a:gd name="connsiteX0" fmla="*/ 0 w 3387413"/>
                <a:gd name="connsiteY0" fmla="*/ 1550426 h 2215855"/>
                <a:gd name="connsiteX1" fmla="*/ 63374 w 3387413"/>
                <a:gd name="connsiteY1" fmla="*/ 1446311 h 2215855"/>
                <a:gd name="connsiteX2" fmla="*/ 217283 w 3387413"/>
                <a:gd name="connsiteY2" fmla="*/ 1491578 h 2215855"/>
                <a:gd name="connsiteX3" fmla="*/ 609025 w 3387413"/>
                <a:gd name="connsiteY3" fmla="*/ 2062257 h 2215855"/>
                <a:gd name="connsiteX4" fmla="*/ 869132 w 3387413"/>
                <a:gd name="connsiteY4" fmla="*/ 2043839 h 2215855"/>
                <a:gd name="connsiteX5" fmla="*/ 1330859 w 3387413"/>
                <a:gd name="connsiteY5" fmla="*/ 2206802 h 2215855"/>
                <a:gd name="connsiteX6" fmla="*/ 1788059 w 3387413"/>
                <a:gd name="connsiteY6" fmla="*/ 2215855 h 2215855"/>
                <a:gd name="connsiteX7" fmla="*/ 2127564 w 3387413"/>
                <a:gd name="connsiteY7" fmla="*/ 2125321 h 2215855"/>
                <a:gd name="connsiteX8" fmla="*/ 2426328 w 3387413"/>
                <a:gd name="connsiteY8" fmla="*/ 2003099 h 2215855"/>
                <a:gd name="connsiteX9" fmla="*/ 2611924 w 3387413"/>
                <a:gd name="connsiteY9" fmla="*/ 1822030 h 2215855"/>
                <a:gd name="connsiteX10" fmla="*/ 2838261 w 3387413"/>
                <a:gd name="connsiteY10" fmla="*/ 1609273 h 2215855"/>
                <a:gd name="connsiteX11" fmla="*/ 2983116 w 3387413"/>
                <a:gd name="connsiteY11" fmla="*/ 1360303 h 2215855"/>
                <a:gd name="connsiteX12" fmla="*/ 3164186 w 3387413"/>
                <a:gd name="connsiteY12" fmla="*/ 966477 h 2215855"/>
                <a:gd name="connsiteX13" fmla="*/ 3241140 w 3387413"/>
                <a:gd name="connsiteY13" fmla="*/ 586232 h 2215855"/>
                <a:gd name="connsiteX14" fmla="*/ 3177766 w 3387413"/>
                <a:gd name="connsiteY14" fmla="*/ 183352 h 2215855"/>
                <a:gd name="connsiteX15" fmla="*/ 3193905 w 3387413"/>
                <a:gd name="connsiteY15" fmla="*/ 137574 h 2215855"/>
                <a:gd name="connsiteX16" fmla="*/ 3228269 w 3387413"/>
                <a:gd name="connsiteY16" fmla="*/ 98407 h 2215855"/>
                <a:gd name="connsiteX17" fmla="*/ 3330652 w 3387413"/>
                <a:gd name="connsiteY17" fmla="*/ 64871 h 2215855"/>
                <a:gd name="connsiteX18" fmla="*/ 3387413 w 3387413"/>
                <a:gd name="connsiteY18" fmla="*/ 0 h 2215855"/>
                <a:gd name="connsiteX0" fmla="*/ 0 w 3387413"/>
                <a:gd name="connsiteY0" fmla="*/ 1550426 h 2215855"/>
                <a:gd name="connsiteX1" fmla="*/ 63374 w 3387413"/>
                <a:gd name="connsiteY1" fmla="*/ 1446311 h 2215855"/>
                <a:gd name="connsiteX2" fmla="*/ 371908 w 3387413"/>
                <a:gd name="connsiteY2" fmla="*/ 1979450 h 2215855"/>
                <a:gd name="connsiteX3" fmla="*/ 609025 w 3387413"/>
                <a:gd name="connsiteY3" fmla="*/ 2062257 h 2215855"/>
                <a:gd name="connsiteX4" fmla="*/ 869132 w 3387413"/>
                <a:gd name="connsiteY4" fmla="*/ 2043839 h 2215855"/>
                <a:gd name="connsiteX5" fmla="*/ 1330859 w 3387413"/>
                <a:gd name="connsiteY5" fmla="*/ 2206802 h 2215855"/>
                <a:gd name="connsiteX6" fmla="*/ 1788059 w 3387413"/>
                <a:gd name="connsiteY6" fmla="*/ 2215855 h 2215855"/>
                <a:gd name="connsiteX7" fmla="*/ 2127564 w 3387413"/>
                <a:gd name="connsiteY7" fmla="*/ 2125321 h 2215855"/>
                <a:gd name="connsiteX8" fmla="*/ 2426328 w 3387413"/>
                <a:gd name="connsiteY8" fmla="*/ 2003099 h 2215855"/>
                <a:gd name="connsiteX9" fmla="*/ 2611924 w 3387413"/>
                <a:gd name="connsiteY9" fmla="*/ 1822030 h 2215855"/>
                <a:gd name="connsiteX10" fmla="*/ 2838261 w 3387413"/>
                <a:gd name="connsiteY10" fmla="*/ 1609273 h 2215855"/>
                <a:gd name="connsiteX11" fmla="*/ 2983116 w 3387413"/>
                <a:gd name="connsiteY11" fmla="*/ 1360303 h 2215855"/>
                <a:gd name="connsiteX12" fmla="*/ 3164186 w 3387413"/>
                <a:gd name="connsiteY12" fmla="*/ 966477 h 2215855"/>
                <a:gd name="connsiteX13" fmla="*/ 3241140 w 3387413"/>
                <a:gd name="connsiteY13" fmla="*/ 586232 h 2215855"/>
                <a:gd name="connsiteX14" fmla="*/ 3177766 w 3387413"/>
                <a:gd name="connsiteY14" fmla="*/ 183352 h 2215855"/>
                <a:gd name="connsiteX15" fmla="*/ 3193905 w 3387413"/>
                <a:gd name="connsiteY15" fmla="*/ 137574 h 2215855"/>
                <a:gd name="connsiteX16" fmla="*/ 3228269 w 3387413"/>
                <a:gd name="connsiteY16" fmla="*/ 98407 h 2215855"/>
                <a:gd name="connsiteX17" fmla="*/ 3330652 w 3387413"/>
                <a:gd name="connsiteY17" fmla="*/ 64871 h 2215855"/>
                <a:gd name="connsiteX18" fmla="*/ 3387413 w 3387413"/>
                <a:gd name="connsiteY18" fmla="*/ 0 h 2215855"/>
                <a:gd name="connsiteX0" fmla="*/ 0 w 3387413"/>
                <a:gd name="connsiteY0" fmla="*/ 1550426 h 2215855"/>
                <a:gd name="connsiteX1" fmla="*/ 333969 w 3387413"/>
                <a:gd name="connsiteY1" fmla="*/ 2013461 h 2215855"/>
                <a:gd name="connsiteX2" fmla="*/ 371908 w 3387413"/>
                <a:gd name="connsiteY2" fmla="*/ 1979450 h 2215855"/>
                <a:gd name="connsiteX3" fmla="*/ 609025 w 3387413"/>
                <a:gd name="connsiteY3" fmla="*/ 2062257 h 2215855"/>
                <a:gd name="connsiteX4" fmla="*/ 869132 w 3387413"/>
                <a:gd name="connsiteY4" fmla="*/ 2043839 h 2215855"/>
                <a:gd name="connsiteX5" fmla="*/ 1330859 w 3387413"/>
                <a:gd name="connsiteY5" fmla="*/ 2206802 h 2215855"/>
                <a:gd name="connsiteX6" fmla="*/ 1788059 w 3387413"/>
                <a:gd name="connsiteY6" fmla="*/ 2215855 h 2215855"/>
                <a:gd name="connsiteX7" fmla="*/ 2127564 w 3387413"/>
                <a:gd name="connsiteY7" fmla="*/ 2125321 h 2215855"/>
                <a:gd name="connsiteX8" fmla="*/ 2426328 w 3387413"/>
                <a:gd name="connsiteY8" fmla="*/ 2003099 h 2215855"/>
                <a:gd name="connsiteX9" fmla="*/ 2611924 w 3387413"/>
                <a:gd name="connsiteY9" fmla="*/ 1822030 h 2215855"/>
                <a:gd name="connsiteX10" fmla="*/ 2838261 w 3387413"/>
                <a:gd name="connsiteY10" fmla="*/ 1609273 h 2215855"/>
                <a:gd name="connsiteX11" fmla="*/ 2983116 w 3387413"/>
                <a:gd name="connsiteY11" fmla="*/ 1360303 h 2215855"/>
                <a:gd name="connsiteX12" fmla="*/ 3164186 w 3387413"/>
                <a:gd name="connsiteY12" fmla="*/ 966477 h 2215855"/>
                <a:gd name="connsiteX13" fmla="*/ 3241140 w 3387413"/>
                <a:gd name="connsiteY13" fmla="*/ 586232 h 2215855"/>
                <a:gd name="connsiteX14" fmla="*/ 3177766 w 3387413"/>
                <a:gd name="connsiteY14" fmla="*/ 183352 h 2215855"/>
                <a:gd name="connsiteX15" fmla="*/ 3193905 w 3387413"/>
                <a:gd name="connsiteY15" fmla="*/ 137574 h 2215855"/>
                <a:gd name="connsiteX16" fmla="*/ 3228269 w 3387413"/>
                <a:gd name="connsiteY16" fmla="*/ 98407 h 2215855"/>
                <a:gd name="connsiteX17" fmla="*/ 3330652 w 3387413"/>
                <a:gd name="connsiteY17" fmla="*/ 64871 h 2215855"/>
                <a:gd name="connsiteX18" fmla="*/ 3387413 w 3387413"/>
                <a:gd name="connsiteY18" fmla="*/ 0 h 2215855"/>
                <a:gd name="connsiteX0" fmla="*/ 0 w 3147743"/>
                <a:gd name="connsiteY0" fmla="*/ 2087085 h 2215855"/>
                <a:gd name="connsiteX1" fmla="*/ 94299 w 3147743"/>
                <a:gd name="connsiteY1" fmla="*/ 2013461 h 2215855"/>
                <a:gd name="connsiteX2" fmla="*/ 132238 w 3147743"/>
                <a:gd name="connsiteY2" fmla="*/ 1979450 h 2215855"/>
                <a:gd name="connsiteX3" fmla="*/ 369355 w 3147743"/>
                <a:gd name="connsiteY3" fmla="*/ 2062257 h 2215855"/>
                <a:gd name="connsiteX4" fmla="*/ 629462 w 3147743"/>
                <a:gd name="connsiteY4" fmla="*/ 2043839 h 2215855"/>
                <a:gd name="connsiteX5" fmla="*/ 1091189 w 3147743"/>
                <a:gd name="connsiteY5" fmla="*/ 2206802 h 2215855"/>
                <a:gd name="connsiteX6" fmla="*/ 1548389 w 3147743"/>
                <a:gd name="connsiteY6" fmla="*/ 2215855 h 2215855"/>
                <a:gd name="connsiteX7" fmla="*/ 1887894 w 3147743"/>
                <a:gd name="connsiteY7" fmla="*/ 2125321 h 2215855"/>
                <a:gd name="connsiteX8" fmla="*/ 2186658 w 3147743"/>
                <a:gd name="connsiteY8" fmla="*/ 2003099 h 2215855"/>
                <a:gd name="connsiteX9" fmla="*/ 2372254 w 3147743"/>
                <a:gd name="connsiteY9" fmla="*/ 1822030 h 2215855"/>
                <a:gd name="connsiteX10" fmla="*/ 2598591 w 3147743"/>
                <a:gd name="connsiteY10" fmla="*/ 1609273 h 2215855"/>
                <a:gd name="connsiteX11" fmla="*/ 2743446 w 3147743"/>
                <a:gd name="connsiteY11" fmla="*/ 1360303 h 2215855"/>
                <a:gd name="connsiteX12" fmla="*/ 2924516 w 3147743"/>
                <a:gd name="connsiteY12" fmla="*/ 966477 h 2215855"/>
                <a:gd name="connsiteX13" fmla="*/ 3001470 w 3147743"/>
                <a:gd name="connsiteY13" fmla="*/ 586232 h 2215855"/>
                <a:gd name="connsiteX14" fmla="*/ 2938096 w 3147743"/>
                <a:gd name="connsiteY14" fmla="*/ 183352 h 2215855"/>
                <a:gd name="connsiteX15" fmla="*/ 2954235 w 3147743"/>
                <a:gd name="connsiteY15" fmla="*/ 137574 h 2215855"/>
                <a:gd name="connsiteX16" fmla="*/ 2988599 w 3147743"/>
                <a:gd name="connsiteY16" fmla="*/ 98407 h 2215855"/>
                <a:gd name="connsiteX17" fmla="*/ 3090982 w 3147743"/>
                <a:gd name="connsiteY17" fmla="*/ 64871 h 2215855"/>
                <a:gd name="connsiteX18" fmla="*/ 3147743 w 3147743"/>
                <a:gd name="connsiteY18" fmla="*/ 0 h 2215855"/>
                <a:gd name="connsiteX0" fmla="*/ 0 w 3147743"/>
                <a:gd name="connsiteY0" fmla="*/ 2087085 h 2215855"/>
                <a:gd name="connsiteX1" fmla="*/ 94299 w 3147743"/>
                <a:gd name="connsiteY1" fmla="*/ 2013461 h 2215855"/>
                <a:gd name="connsiteX2" fmla="*/ 132238 w 3147743"/>
                <a:gd name="connsiteY2" fmla="*/ 1979450 h 2215855"/>
                <a:gd name="connsiteX3" fmla="*/ 369355 w 3147743"/>
                <a:gd name="connsiteY3" fmla="*/ 2062257 h 2215855"/>
                <a:gd name="connsiteX4" fmla="*/ 629462 w 3147743"/>
                <a:gd name="connsiteY4" fmla="*/ 2043839 h 2215855"/>
                <a:gd name="connsiteX5" fmla="*/ 1114382 w 3147743"/>
                <a:gd name="connsiteY5" fmla="*/ 2170212 h 2215855"/>
                <a:gd name="connsiteX6" fmla="*/ 1548389 w 3147743"/>
                <a:gd name="connsiteY6" fmla="*/ 2215855 h 2215855"/>
                <a:gd name="connsiteX7" fmla="*/ 1887894 w 3147743"/>
                <a:gd name="connsiteY7" fmla="*/ 2125321 h 2215855"/>
                <a:gd name="connsiteX8" fmla="*/ 2186658 w 3147743"/>
                <a:gd name="connsiteY8" fmla="*/ 2003099 h 2215855"/>
                <a:gd name="connsiteX9" fmla="*/ 2372254 w 3147743"/>
                <a:gd name="connsiteY9" fmla="*/ 1822030 h 2215855"/>
                <a:gd name="connsiteX10" fmla="*/ 2598591 w 3147743"/>
                <a:gd name="connsiteY10" fmla="*/ 1609273 h 2215855"/>
                <a:gd name="connsiteX11" fmla="*/ 2743446 w 3147743"/>
                <a:gd name="connsiteY11" fmla="*/ 1360303 h 2215855"/>
                <a:gd name="connsiteX12" fmla="*/ 2924516 w 3147743"/>
                <a:gd name="connsiteY12" fmla="*/ 966477 h 2215855"/>
                <a:gd name="connsiteX13" fmla="*/ 3001470 w 3147743"/>
                <a:gd name="connsiteY13" fmla="*/ 586232 h 2215855"/>
                <a:gd name="connsiteX14" fmla="*/ 2938096 w 3147743"/>
                <a:gd name="connsiteY14" fmla="*/ 183352 h 2215855"/>
                <a:gd name="connsiteX15" fmla="*/ 2954235 w 3147743"/>
                <a:gd name="connsiteY15" fmla="*/ 137574 h 2215855"/>
                <a:gd name="connsiteX16" fmla="*/ 2988599 w 3147743"/>
                <a:gd name="connsiteY16" fmla="*/ 98407 h 2215855"/>
                <a:gd name="connsiteX17" fmla="*/ 3090982 w 3147743"/>
                <a:gd name="connsiteY17" fmla="*/ 64871 h 2215855"/>
                <a:gd name="connsiteX18" fmla="*/ 3147743 w 3147743"/>
                <a:gd name="connsiteY18" fmla="*/ 0 h 2215855"/>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887894 w 3147743"/>
                <a:gd name="connsiteY7" fmla="*/ 2125321 h 2170212"/>
                <a:gd name="connsiteX8" fmla="*/ 2186658 w 3147743"/>
                <a:gd name="connsiteY8" fmla="*/ 2003099 h 2170212"/>
                <a:gd name="connsiteX9" fmla="*/ 2372254 w 3147743"/>
                <a:gd name="connsiteY9" fmla="*/ 1822030 h 2170212"/>
                <a:gd name="connsiteX10" fmla="*/ 2598591 w 3147743"/>
                <a:gd name="connsiteY10" fmla="*/ 1609273 h 2170212"/>
                <a:gd name="connsiteX11" fmla="*/ 2743446 w 3147743"/>
                <a:gd name="connsiteY11" fmla="*/ 1360303 h 2170212"/>
                <a:gd name="connsiteX12" fmla="*/ 2924516 w 3147743"/>
                <a:gd name="connsiteY12" fmla="*/ 966477 h 2170212"/>
                <a:gd name="connsiteX13" fmla="*/ 3001470 w 3147743"/>
                <a:gd name="connsiteY13" fmla="*/ 586232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903357 w 3147743"/>
                <a:gd name="connsiteY7" fmla="*/ 2003353 h 2170212"/>
                <a:gd name="connsiteX8" fmla="*/ 2186658 w 3147743"/>
                <a:gd name="connsiteY8" fmla="*/ 2003099 h 2170212"/>
                <a:gd name="connsiteX9" fmla="*/ 2372254 w 3147743"/>
                <a:gd name="connsiteY9" fmla="*/ 1822030 h 2170212"/>
                <a:gd name="connsiteX10" fmla="*/ 2598591 w 3147743"/>
                <a:gd name="connsiteY10" fmla="*/ 1609273 h 2170212"/>
                <a:gd name="connsiteX11" fmla="*/ 2743446 w 3147743"/>
                <a:gd name="connsiteY11" fmla="*/ 1360303 h 2170212"/>
                <a:gd name="connsiteX12" fmla="*/ 2924516 w 3147743"/>
                <a:gd name="connsiteY12" fmla="*/ 966477 h 2170212"/>
                <a:gd name="connsiteX13" fmla="*/ 3001470 w 3147743"/>
                <a:gd name="connsiteY13" fmla="*/ 586232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903357 w 3147743"/>
                <a:gd name="connsiteY7" fmla="*/ 2003353 h 2170212"/>
                <a:gd name="connsiteX8" fmla="*/ 2101614 w 3147743"/>
                <a:gd name="connsiteY8" fmla="*/ 1881131 h 2170212"/>
                <a:gd name="connsiteX9" fmla="*/ 2372254 w 3147743"/>
                <a:gd name="connsiteY9" fmla="*/ 1822030 h 2170212"/>
                <a:gd name="connsiteX10" fmla="*/ 2598591 w 3147743"/>
                <a:gd name="connsiteY10" fmla="*/ 1609273 h 2170212"/>
                <a:gd name="connsiteX11" fmla="*/ 2743446 w 3147743"/>
                <a:gd name="connsiteY11" fmla="*/ 1360303 h 2170212"/>
                <a:gd name="connsiteX12" fmla="*/ 2924516 w 3147743"/>
                <a:gd name="connsiteY12" fmla="*/ 966477 h 2170212"/>
                <a:gd name="connsiteX13" fmla="*/ 3001470 w 3147743"/>
                <a:gd name="connsiteY13" fmla="*/ 586232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903357 w 3147743"/>
                <a:gd name="connsiteY7" fmla="*/ 2003353 h 2170212"/>
                <a:gd name="connsiteX8" fmla="*/ 2101614 w 3147743"/>
                <a:gd name="connsiteY8" fmla="*/ 1881131 h 2170212"/>
                <a:gd name="connsiteX9" fmla="*/ 2349061 w 3147743"/>
                <a:gd name="connsiteY9" fmla="*/ 1797637 h 2170212"/>
                <a:gd name="connsiteX10" fmla="*/ 2598591 w 3147743"/>
                <a:gd name="connsiteY10" fmla="*/ 1609273 h 2170212"/>
                <a:gd name="connsiteX11" fmla="*/ 2743446 w 3147743"/>
                <a:gd name="connsiteY11" fmla="*/ 1360303 h 2170212"/>
                <a:gd name="connsiteX12" fmla="*/ 2924516 w 3147743"/>
                <a:gd name="connsiteY12" fmla="*/ 966477 h 2170212"/>
                <a:gd name="connsiteX13" fmla="*/ 3001470 w 3147743"/>
                <a:gd name="connsiteY13" fmla="*/ 586232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903357 w 3147743"/>
                <a:gd name="connsiteY7" fmla="*/ 2003353 h 2170212"/>
                <a:gd name="connsiteX8" fmla="*/ 2101614 w 3147743"/>
                <a:gd name="connsiteY8" fmla="*/ 1881131 h 2170212"/>
                <a:gd name="connsiteX9" fmla="*/ 2349061 w 3147743"/>
                <a:gd name="connsiteY9" fmla="*/ 1797637 h 2170212"/>
                <a:gd name="connsiteX10" fmla="*/ 2598591 w 3147743"/>
                <a:gd name="connsiteY10" fmla="*/ 1609273 h 2170212"/>
                <a:gd name="connsiteX11" fmla="*/ 2673865 w 3147743"/>
                <a:gd name="connsiteY11" fmla="*/ 1311516 h 2170212"/>
                <a:gd name="connsiteX12" fmla="*/ 2924516 w 3147743"/>
                <a:gd name="connsiteY12" fmla="*/ 966477 h 2170212"/>
                <a:gd name="connsiteX13" fmla="*/ 3001470 w 3147743"/>
                <a:gd name="connsiteY13" fmla="*/ 586232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903357 w 3147743"/>
                <a:gd name="connsiteY7" fmla="*/ 2003353 h 2170212"/>
                <a:gd name="connsiteX8" fmla="*/ 2101614 w 3147743"/>
                <a:gd name="connsiteY8" fmla="*/ 1881131 h 2170212"/>
                <a:gd name="connsiteX9" fmla="*/ 2349061 w 3147743"/>
                <a:gd name="connsiteY9" fmla="*/ 1797637 h 2170212"/>
                <a:gd name="connsiteX10" fmla="*/ 2598591 w 3147743"/>
                <a:gd name="connsiteY10" fmla="*/ 1609273 h 2170212"/>
                <a:gd name="connsiteX11" fmla="*/ 2673865 w 3147743"/>
                <a:gd name="connsiteY11" fmla="*/ 1311516 h 2170212"/>
                <a:gd name="connsiteX12" fmla="*/ 2847203 w 3147743"/>
                <a:gd name="connsiteY12" fmla="*/ 966477 h 2170212"/>
                <a:gd name="connsiteX13" fmla="*/ 3001470 w 3147743"/>
                <a:gd name="connsiteY13" fmla="*/ 586232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903357 w 3147743"/>
                <a:gd name="connsiteY7" fmla="*/ 2003353 h 2170212"/>
                <a:gd name="connsiteX8" fmla="*/ 2101614 w 3147743"/>
                <a:gd name="connsiteY8" fmla="*/ 1881131 h 2170212"/>
                <a:gd name="connsiteX9" fmla="*/ 2349061 w 3147743"/>
                <a:gd name="connsiteY9" fmla="*/ 1797637 h 2170212"/>
                <a:gd name="connsiteX10" fmla="*/ 2598591 w 3147743"/>
                <a:gd name="connsiteY10" fmla="*/ 1609273 h 2170212"/>
                <a:gd name="connsiteX11" fmla="*/ 2673865 w 3147743"/>
                <a:gd name="connsiteY11" fmla="*/ 1311516 h 2170212"/>
                <a:gd name="connsiteX12" fmla="*/ 2847203 w 3147743"/>
                <a:gd name="connsiteY12" fmla="*/ 966477 h 2170212"/>
                <a:gd name="connsiteX13" fmla="*/ 2978276 w 3147743"/>
                <a:gd name="connsiteY13" fmla="*/ 616724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903357 w 3147743"/>
                <a:gd name="connsiteY7" fmla="*/ 2003353 h 2170212"/>
                <a:gd name="connsiteX8" fmla="*/ 2101614 w 3147743"/>
                <a:gd name="connsiteY8" fmla="*/ 1881131 h 2170212"/>
                <a:gd name="connsiteX9" fmla="*/ 2349061 w 3147743"/>
                <a:gd name="connsiteY9" fmla="*/ 1797637 h 2170212"/>
                <a:gd name="connsiteX10" fmla="*/ 2552203 w 3147743"/>
                <a:gd name="connsiteY10" fmla="*/ 1554388 h 2170212"/>
                <a:gd name="connsiteX11" fmla="*/ 2673865 w 3147743"/>
                <a:gd name="connsiteY11" fmla="*/ 1311516 h 2170212"/>
                <a:gd name="connsiteX12" fmla="*/ 2847203 w 3147743"/>
                <a:gd name="connsiteY12" fmla="*/ 966477 h 2170212"/>
                <a:gd name="connsiteX13" fmla="*/ 2978276 w 3147743"/>
                <a:gd name="connsiteY13" fmla="*/ 616724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903357 w 3147743"/>
                <a:gd name="connsiteY7" fmla="*/ 2003353 h 2170212"/>
                <a:gd name="connsiteX8" fmla="*/ 2101614 w 3147743"/>
                <a:gd name="connsiteY8" fmla="*/ 1881131 h 2170212"/>
                <a:gd name="connsiteX9" fmla="*/ 2318136 w 3147743"/>
                <a:gd name="connsiteY9" fmla="*/ 1748850 h 2170212"/>
                <a:gd name="connsiteX10" fmla="*/ 2552203 w 3147743"/>
                <a:gd name="connsiteY10" fmla="*/ 1554388 h 2170212"/>
                <a:gd name="connsiteX11" fmla="*/ 2673865 w 3147743"/>
                <a:gd name="connsiteY11" fmla="*/ 1311516 h 2170212"/>
                <a:gd name="connsiteX12" fmla="*/ 2847203 w 3147743"/>
                <a:gd name="connsiteY12" fmla="*/ 966477 h 2170212"/>
                <a:gd name="connsiteX13" fmla="*/ 2978276 w 3147743"/>
                <a:gd name="connsiteY13" fmla="*/ 616724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826044 w 3147743"/>
                <a:gd name="connsiteY7" fmla="*/ 1936271 h 2170212"/>
                <a:gd name="connsiteX8" fmla="*/ 2101614 w 3147743"/>
                <a:gd name="connsiteY8" fmla="*/ 1881131 h 2170212"/>
                <a:gd name="connsiteX9" fmla="*/ 2318136 w 3147743"/>
                <a:gd name="connsiteY9" fmla="*/ 1748850 h 2170212"/>
                <a:gd name="connsiteX10" fmla="*/ 2552203 w 3147743"/>
                <a:gd name="connsiteY10" fmla="*/ 1554388 h 2170212"/>
                <a:gd name="connsiteX11" fmla="*/ 2673865 w 3147743"/>
                <a:gd name="connsiteY11" fmla="*/ 1311516 h 2170212"/>
                <a:gd name="connsiteX12" fmla="*/ 2847203 w 3147743"/>
                <a:gd name="connsiteY12" fmla="*/ 966477 h 2170212"/>
                <a:gd name="connsiteX13" fmla="*/ 2978276 w 3147743"/>
                <a:gd name="connsiteY13" fmla="*/ 616724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099986"/>
                <a:gd name="connsiteX1" fmla="*/ 94299 w 3147743"/>
                <a:gd name="connsiteY1" fmla="*/ 2013461 h 2099986"/>
                <a:gd name="connsiteX2" fmla="*/ 132238 w 3147743"/>
                <a:gd name="connsiteY2" fmla="*/ 1979450 h 2099986"/>
                <a:gd name="connsiteX3" fmla="*/ 369355 w 3147743"/>
                <a:gd name="connsiteY3" fmla="*/ 2062257 h 2099986"/>
                <a:gd name="connsiteX4" fmla="*/ 629462 w 3147743"/>
                <a:gd name="connsiteY4" fmla="*/ 2043839 h 2099986"/>
                <a:gd name="connsiteX5" fmla="*/ 1098920 w 3147743"/>
                <a:gd name="connsiteY5" fmla="*/ 2097031 h 2099986"/>
                <a:gd name="connsiteX6" fmla="*/ 1540658 w 3147743"/>
                <a:gd name="connsiteY6" fmla="*/ 2099986 h 2099986"/>
                <a:gd name="connsiteX7" fmla="*/ 1826044 w 3147743"/>
                <a:gd name="connsiteY7" fmla="*/ 1936271 h 2099986"/>
                <a:gd name="connsiteX8" fmla="*/ 2101614 w 3147743"/>
                <a:gd name="connsiteY8" fmla="*/ 1881131 h 2099986"/>
                <a:gd name="connsiteX9" fmla="*/ 2318136 w 3147743"/>
                <a:gd name="connsiteY9" fmla="*/ 1748850 h 2099986"/>
                <a:gd name="connsiteX10" fmla="*/ 2552203 w 3147743"/>
                <a:gd name="connsiteY10" fmla="*/ 1554388 h 2099986"/>
                <a:gd name="connsiteX11" fmla="*/ 2673865 w 3147743"/>
                <a:gd name="connsiteY11" fmla="*/ 1311516 h 2099986"/>
                <a:gd name="connsiteX12" fmla="*/ 2847203 w 3147743"/>
                <a:gd name="connsiteY12" fmla="*/ 966477 h 2099986"/>
                <a:gd name="connsiteX13" fmla="*/ 2978276 w 3147743"/>
                <a:gd name="connsiteY13" fmla="*/ 616724 h 2099986"/>
                <a:gd name="connsiteX14" fmla="*/ 2938096 w 3147743"/>
                <a:gd name="connsiteY14" fmla="*/ 183352 h 2099986"/>
                <a:gd name="connsiteX15" fmla="*/ 2954235 w 3147743"/>
                <a:gd name="connsiteY15" fmla="*/ 137574 h 2099986"/>
                <a:gd name="connsiteX16" fmla="*/ 2988599 w 3147743"/>
                <a:gd name="connsiteY16" fmla="*/ 98407 h 2099986"/>
                <a:gd name="connsiteX17" fmla="*/ 3090982 w 3147743"/>
                <a:gd name="connsiteY17" fmla="*/ 64871 h 2099986"/>
                <a:gd name="connsiteX18" fmla="*/ 3147743 w 3147743"/>
                <a:gd name="connsiteY18" fmla="*/ 0 h 2099986"/>
                <a:gd name="connsiteX0" fmla="*/ 0 w 3147743"/>
                <a:gd name="connsiteY0" fmla="*/ 2087085 h 2099986"/>
                <a:gd name="connsiteX1" fmla="*/ 94299 w 3147743"/>
                <a:gd name="connsiteY1" fmla="*/ 2013461 h 2099986"/>
                <a:gd name="connsiteX2" fmla="*/ 132238 w 3147743"/>
                <a:gd name="connsiteY2" fmla="*/ 1979450 h 2099986"/>
                <a:gd name="connsiteX3" fmla="*/ 369355 w 3147743"/>
                <a:gd name="connsiteY3" fmla="*/ 2062257 h 2099986"/>
                <a:gd name="connsiteX4" fmla="*/ 386564 w 3147743"/>
                <a:gd name="connsiteY4" fmla="*/ 2024667 h 2099986"/>
                <a:gd name="connsiteX5" fmla="*/ 629462 w 3147743"/>
                <a:gd name="connsiteY5" fmla="*/ 2043839 h 2099986"/>
                <a:gd name="connsiteX6" fmla="*/ 1098920 w 3147743"/>
                <a:gd name="connsiteY6" fmla="*/ 2097031 h 2099986"/>
                <a:gd name="connsiteX7" fmla="*/ 1540658 w 3147743"/>
                <a:gd name="connsiteY7" fmla="*/ 2099986 h 2099986"/>
                <a:gd name="connsiteX8" fmla="*/ 1826044 w 3147743"/>
                <a:gd name="connsiteY8" fmla="*/ 1936271 h 2099986"/>
                <a:gd name="connsiteX9" fmla="*/ 2101614 w 3147743"/>
                <a:gd name="connsiteY9" fmla="*/ 1881131 h 2099986"/>
                <a:gd name="connsiteX10" fmla="*/ 2318136 w 3147743"/>
                <a:gd name="connsiteY10" fmla="*/ 1748850 h 2099986"/>
                <a:gd name="connsiteX11" fmla="*/ 2552203 w 3147743"/>
                <a:gd name="connsiteY11" fmla="*/ 1554388 h 2099986"/>
                <a:gd name="connsiteX12" fmla="*/ 2673865 w 3147743"/>
                <a:gd name="connsiteY12" fmla="*/ 1311516 h 2099986"/>
                <a:gd name="connsiteX13" fmla="*/ 2847203 w 3147743"/>
                <a:gd name="connsiteY13" fmla="*/ 966477 h 2099986"/>
                <a:gd name="connsiteX14" fmla="*/ 2978276 w 3147743"/>
                <a:gd name="connsiteY14" fmla="*/ 616724 h 2099986"/>
                <a:gd name="connsiteX15" fmla="*/ 2938096 w 3147743"/>
                <a:gd name="connsiteY15" fmla="*/ 183352 h 2099986"/>
                <a:gd name="connsiteX16" fmla="*/ 2954235 w 3147743"/>
                <a:gd name="connsiteY16" fmla="*/ 137574 h 2099986"/>
                <a:gd name="connsiteX17" fmla="*/ 2988599 w 3147743"/>
                <a:gd name="connsiteY17" fmla="*/ 98407 h 2099986"/>
                <a:gd name="connsiteX18" fmla="*/ 3090982 w 3147743"/>
                <a:gd name="connsiteY18" fmla="*/ 64871 h 2099986"/>
                <a:gd name="connsiteX19" fmla="*/ 3147743 w 3147743"/>
                <a:gd name="connsiteY19" fmla="*/ 0 h 2099986"/>
                <a:gd name="connsiteX0" fmla="*/ 0 w 3147743"/>
                <a:gd name="connsiteY0" fmla="*/ 2087085 h 2097031"/>
                <a:gd name="connsiteX1" fmla="*/ 94299 w 3147743"/>
                <a:gd name="connsiteY1" fmla="*/ 2013461 h 2097031"/>
                <a:gd name="connsiteX2" fmla="*/ 132238 w 3147743"/>
                <a:gd name="connsiteY2" fmla="*/ 1979450 h 2097031"/>
                <a:gd name="connsiteX3" fmla="*/ 369355 w 3147743"/>
                <a:gd name="connsiteY3" fmla="*/ 2062257 h 2097031"/>
                <a:gd name="connsiteX4" fmla="*/ 386564 w 3147743"/>
                <a:gd name="connsiteY4" fmla="*/ 2024667 h 2097031"/>
                <a:gd name="connsiteX5" fmla="*/ 629462 w 3147743"/>
                <a:gd name="connsiteY5" fmla="*/ 2043839 h 2097031"/>
                <a:gd name="connsiteX6" fmla="*/ 1098920 w 3147743"/>
                <a:gd name="connsiteY6" fmla="*/ 2097031 h 2097031"/>
                <a:gd name="connsiteX7" fmla="*/ 1535148 w 3147743"/>
                <a:gd name="connsiteY7" fmla="*/ 2073902 h 2097031"/>
                <a:gd name="connsiteX8" fmla="*/ 1826044 w 3147743"/>
                <a:gd name="connsiteY8" fmla="*/ 1936271 h 2097031"/>
                <a:gd name="connsiteX9" fmla="*/ 2101614 w 3147743"/>
                <a:gd name="connsiteY9" fmla="*/ 1881131 h 2097031"/>
                <a:gd name="connsiteX10" fmla="*/ 2318136 w 3147743"/>
                <a:gd name="connsiteY10" fmla="*/ 1748850 h 2097031"/>
                <a:gd name="connsiteX11" fmla="*/ 2552203 w 3147743"/>
                <a:gd name="connsiteY11" fmla="*/ 1554388 h 2097031"/>
                <a:gd name="connsiteX12" fmla="*/ 2673865 w 3147743"/>
                <a:gd name="connsiteY12" fmla="*/ 1311516 h 2097031"/>
                <a:gd name="connsiteX13" fmla="*/ 2847203 w 3147743"/>
                <a:gd name="connsiteY13" fmla="*/ 966477 h 2097031"/>
                <a:gd name="connsiteX14" fmla="*/ 2978276 w 3147743"/>
                <a:gd name="connsiteY14" fmla="*/ 616724 h 2097031"/>
                <a:gd name="connsiteX15" fmla="*/ 2938096 w 3147743"/>
                <a:gd name="connsiteY15" fmla="*/ 183352 h 2097031"/>
                <a:gd name="connsiteX16" fmla="*/ 2954235 w 3147743"/>
                <a:gd name="connsiteY16" fmla="*/ 137574 h 2097031"/>
                <a:gd name="connsiteX17" fmla="*/ 2988599 w 3147743"/>
                <a:gd name="connsiteY17" fmla="*/ 98407 h 2097031"/>
                <a:gd name="connsiteX18" fmla="*/ 3090982 w 3147743"/>
                <a:gd name="connsiteY18" fmla="*/ 64871 h 2097031"/>
                <a:gd name="connsiteX19" fmla="*/ 3147743 w 3147743"/>
                <a:gd name="connsiteY19" fmla="*/ 0 h 2097031"/>
                <a:gd name="connsiteX0" fmla="*/ 0 w 3147743"/>
                <a:gd name="connsiteY0" fmla="*/ 2087085 h 2097031"/>
                <a:gd name="connsiteX1" fmla="*/ 94299 w 3147743"/>
                <a:gd name="connsiteY1" fmla="*/ 2013461 h 2097031"/>
                <a:gd name="connsiteX2" fmla="*/ 132238 w 3147743"/>
                <a:gd name="connsiteY2" fmla="*/ 1979450 h 2097031"/>
                <a:gd name="connsiteX3" fmla="*/ 369355 w 3147743"/>
                <a:gd name="connsiteY3" fmla="*/ 2062257 h 2097031"/>
                <a:gd name="connsiteX4" fmla="*/ 386564 w 3147743"/>
                <a:gd name="connsiteY4" fmla="*/ 2024667 h 2097031"/>
                <a:gd name="connsiteX5" fmla="*/ 629462 w 3147743"/>
                <a:gd name="connsiteY5" fmla="*/ 2043839 h 2097031"/>
                <a:gd name="connsiteX6" fmla="*/ 1098920 w 3147743"/>
                <a:gd name="connsiteY6" fmla="*/ 2097031 h 2097031"/>
                <a:gd name="connsiteX7" fmla="*/ 1535148 w 3147743"/>
                <a:gd name="connsiteY7" fmla="*/ 2073902 h 2097031"/>
                <a:gd name="connsiteX8" fmla="*/ 1826044 w 3147743"/>
                <a:gd name="connsiteY8" fmla="*/ 1936271 h 2097031"/>
                <a:gd name="connsiteX9" fmla="*/ 2096102 w 3147743"/>
                <a:gd name="connsiteY9" fmla="*/ 1863741 h 2097031"/>
                <a:gd name="connsiteX10" fmla="*/ 2318136 w 3147743"/>
                <a:gd name="connsiteY10" fmla="*/ 1748850 h 2097031"/>
                <a:gd name="connsiteX11" fmla="*/ 2552203 w 3147743"/>
                <a:gd name="connsiteY11" fmla="*/ 1554388 h 2097031"/>
                <a:gd name="connsiteX12" fmla="*/ 2673865 w 3147743"/>
                <a:gd name="connsiteY12" fmla="*/ 1311516 h 2097031"/>
                <a:gd name="connsiteX13" fmla="*/ 2847203 w 3147743"/>
                <a:gd name="connsiteY13" fmla="*/ 966477 h 2097031"/>
                <a:gd name="connsiteX14" fmla="*/ 2978276 w 3147743"/>
                <a:gd name="connsiteY14" fmla="*/ 616724 h 2097031"/>
                <a:gd name="connsiteX15" fmla="*/ 2938096 w 3147743"/>
                <a:gd name="connsiteY15" fmla="*/ 183352 h 2097031"/>
                <a:gd name="connsiteX16" fmla="*/ 2954235 w 3147743"/>
                <a:gd name="connsiteY16" fmla="*/ 137574 h 2097031"/>
                <a:gd name="connsiteX17" fmla="*/ 2988599 w 3147743"/>
                <a:gd name="connsiteY17" fmla="*/ 98407 h 2097031"/>
                <a:gd name="connsiteX18" fmla="*/ 3090982 w 3147743"/>
                <a:gd name="connsiteY18" fmla="*/ 64871 h 2097031"/>
                <a:gd name="connsiteX19" fmla="*/ 3147743 w 3147743"/>
                <a:gd name="connsiteY19" fmla="*/ 0 h 2097031"/>
                <a:gd name="connsiteX0" fmla="*/ 0 w 3147743"/>
                <a:gd name="connsiteY0" fmla="*/ 2087085 h 2097031"/>
                <a:gd name="connsiteX1" fmla="*/ 94299 w 3147743"/>
                <a:gd name="connsiteY1" fmla="*/ 2013461 h 2097031"/>
                <a:gd name="connsiteX2" fmla="*/ 132238 w 3147743"/>
                <a:gd name="connsiteY2" fmla="*/ 1979450 h 2097031"/>
                <a:gd name="connsiteX3" fmla="*/ 369355 w 3147743"/>
                <a:gd name="connsiteY3" fmla="*/ 2062257 h 2097031"/>
                <a:gd name="connsiteX4" fmla="*/ 408609 w 3147743"/>
                <a:gd name="connsiteY4" fmla="*/ 2055099 h 2097031"/>
                <a:gd name="connsiteX5" fmla="*/ 629462 w 3147743"/>
                <a:gd name="connsiteY5" fmla="*/ 2043839 h 2097031"/>
                <a:gd name="connsiteX6" fmla="*/ 1098920 w 3147743"/>
                <a:gd name="connsiteY6" fmla="*/ 2097031 h 2097031"/>
                <a:gd name="connsiteX7" fmla="*/ 1535148 w 3147743"/>
                <a:gd name="connsiteY7" fmla="*/ 2073902 h 2097031"/>
                <a:gd name="connsiteX8" fmla="*/ 1826044 w 3147743"/>
                <a:gd name="connsiteY8" fmla="*/ 1936271 h 2097031"/>
                <a:gd name="connsiteX9" fmla="*/ 2096102 w 3147743"/>
                <a:gd name="connsiteY9" fmla="*/ 1863741 h 2097031"/>
                <a:gd name="connsiteX10" fmla="*/ 2318136 w 3147743"/>
                <a:gd name="connsiteY10" fmla="*/ 1748850 h 2097031"/>
                <a:gd name="connsiteX11" fmla="*/ 2552203 w 3147743"/>
                <a:gd name="connsiteY11" fmla="*/ 1554388 h 2097031"/>
                <a:gd name="connsiteX12" fmla="*/ 2673865 w 3147743"/>
                <a:gd name="connsiteY12" fmla="*/ 1311516 h 2097031"/>
                <a:gd name="connsiteX13" fmla="*/ 2847203 w 3147743"/>
                <a:gd name="connsiteY13" fmla="*/ 966477 h 2097031"/>
                <a:gd name="connsiteX14" fmla="*/ 2978276 w 3147743"/>
                <a:gd name="connsiteY14" fmla="*/ 616724 h 2097031"/>
                <a:gd name="connsiteX15" fmla="*/ 2938096 w 3147743"/>
                <a:gd name="connsiteY15" fmla="*/ 183352 h 2097031"/>
                <a:gd name="connsiteX16" fmla="*/ 2954235 w 3147743"/>
                <a:gd name="connsiteY16" fmla="*/ 137574 h 2097031"/>
                <a:gd name="connsiteX17" fmla="*/ 2988599 w 3147743"/>
                <a:gd name="connsiteY17" fmla="*/ 98407 h 2097031"/>
                <a:gd name="connsiteX18" fmla="*/ 3090982 w 3147743"/>
                <a:gd name="connsiteY18" fmla="*/ 64871 h 2097031"/>
                <a:gd name="connsiteX19" fmla="*/ 3147743 w 3147743"/>
                <a:gd name="connsiteY19" fmla="*/ 0 h 2097031"/>
                <a:gd name="connsiteX0" fmla="*/ 0 w 3147743"/>
                <a:gd name="connsiteY0" fmla="*/ 2087085 h 2097031"/>
                <a:gd name="connsiteX1" fmla="*/ 94299 w 3147743"/>
                <a:gd name="connsiteY1" fmla="*/ 2013461 h 2097031"/>
                <a:gd name="connsiteX2" fmla="*/ 132238 w 3147743"/>
                <a:gd name="connsiteY2" fmla="*/ 1979450 h 2097031"/>
                <a:gd name="connsiteX3" fmla="*/ 169858 w 3147743"/>
                <a:gd name="connsiteY3" fmla="*/ 1997314 h 2097031"/>
                <a:gd name="connsiteX4" fmla="*/ 369355 w 3147743"/>
                <a:gd name="connsiteY4" fmla="*/ 2062257 h 2097031"/>
                <a:gd name="connsiteX5" fmla="*/ 408609 w 3147743"/>
                <a:gd name="connsiteY5" fmla="*/ 2055099 h 2097031"/>
                <a:gd name="connsiteX6" fmla="*/ 629462 w 3147743"/>
                <a:gd name="connsiteY6" fmla="*/ 2043839 h 2097031"/>
                <a:gd name="connsiteX7" fmla="*/ 1098920 w 3147743"/>
                <a:gd name="connsiteY7" fmla="*/ 2097031 h 2097031"/>
                <a:gd name="connsiteX8" fmla="*/ 1535148 w 3147743"/>
                <a:gd name="connsiteY8" fmla="*/ 2073902 h 2097031"/>
                <a:gd name="connsiteX9" fmla="*/ 1826044 w 3147743"/>
                <a:gd name="connsiteY9" fmla="*/ 1936271 h 2097031"/>
                <a:gd name="connsiteX10" fmla="*/ 2096102 w 3147743"/>
                <a:gd name="connsiteY10" fmla="*/ 1863741 h 2097031"/>
                <a:gd name="connsiteX11" fmla="*/ 2318136 w 3147743"/>
                <a:gd name="connsiteY11" fmla="*/ 1748850 h 2097031"/>
                <a:gd name="connsiteX12" fmla="*/ 2552203 w 3147743"/>
                <a:gd name="connsiteY12" fmla="*/ 1554388 h 2097031"/>
                <a:gd name="connsiteX13" fmla="*/ 2673865 w 3147743"/>
                <a:gd name="connsiteY13" fmla="*/ 1311516 h 2097031"/>
                <a:gd name="connsiteX14" fmla="*/ 2847203 w 3147743"/>
                <a:gd name="connsiteY14" fmla="*/ 966477 h 2097031"/>
                <a:gd name="connsiteX15" fmla="*/ 2978276 w 3147743"/>
                <a:gd name="connsiteY15" fmla="*/ 616724 h 2097031"/>
                <a:gd name="connsiteX16" fmla="*/ 2938096 w 3147743"/>
                <a:gd name="connsiteY16" fmla="*/ 183352 h 2097031"/>
                <a:gd name="connsiteX17" fmla="*/ 2954235 w 3147743"/>
                <a:gd name="connsiteY17" fmla="*/ 137574 h 2097031"/>
                <a:gd name="connsiteX18" fmla="*/ 2988599 w 3147743"/>
                <a:gd name="connsiteY18" fmla="*/ 98407 h 2097031"/>
                <a:gd name="connsiteX19" fmla="*/ 3090982 w 3147743"/>
                <a:gd name="connsiteY19" fmla="*/ 64871 h 2097031"/>
                <a:gd name="connsiteX20" fmla="*/ 3147743 w 3147743"/>
                <a:gd name="connsiteY20" fmla="*/ 0 h 2097031"/>
                <a:gd name="connsiteX0" fmla="*/ 0 w 3147743"/>
                <a:gd name="connsiteY0" fmla="*/ 2087085 h 2097031"/>
                <a:gd name="connsiteX1" fmla="*/ 94299 w 3147743"/>
                <a:gd name="connsiteY1" fmla="*/ 2013461 h 2097031"/>
                <a:gd name="connsiteX2" fmla="*/ 132238 w 3147743"/>
                <a:gd name="connsiteY2" fmla="*/ 2001186 h 2097031"/>
                <a:gd name="connsiteX3" fmla="*/ 169858 w 3147743"/>
                <a:gd name="connsiteY3" fmla="*/ 1997314 h 2097031"/>
                <a:gd name="connsiteX4" fmla="*/ 369355 w 3147743"/>
                <a:gd name="connsiteY4" fmla="*/ 2062257 h 2097031"/>
                <a:gd name="connsiteX5" fmla="*/ 408609 w 3147743"/>
                <a:gd name="connsiteY5" fmla="*/ 2055099 h 2097031"/>
                <a:gd name="connsiteX6" fmla="*/ 629462 w 3147743"/>
                <a:gd name="connsiteY6" fmla="*/ 2043839 h 2097031"/>
                <a:gd name="connsiteX7" fmla="*/ 1098920 w 3147743"/>
                <a:gd name="connsiteY7" fmla="*/ 2097031 h 2097031"/>
                <a:gd name="connsiteX8" fmla="*/ 1535148 w 3147743"/>
                <a:gd name="connsiteY8" fmla="*/ 2073902 h 2097031"/>
                <a:gd name="connsiteX9" fmla="*/ 1826044 w 3147743"/>
                <a:gd name="connsiteY9" fmla="*/ 1936271 h 2097031"/>
                <a:gd name="connsiteX10" fmla="*/ 2096102 w 3147743"/>
                <a:gd name="connsiteY10" fmla="*/ 1863741 h 2097031"/>
                <a:gd name="connsiteX11" fmla="*/ 2318136 w 3147743"/>
                <a:gd name="connsiteY11" fmla="*/ 1748850 h 2097031"/>
                <a:gd name="connsiteX12" fmla="*/ 2552203 w 3147743"/>
                <a:gd name="connsiteY12" fmla="*/ 1554388 h 2097031"/>
                <a:gd name="connsiteX13" fmla="*/ 2673865 w 3147743"/>
                <a:gd name="connsiteY13" fmla="*/ 1311516 h 2097031"/>
                <a:gd name="connsiteX14" fmla="*/ 2847203 w 3147743"/>
                <a:gd name="connsiteY14" fmla="*/ 966477 h 2097031"/>
                <a:gd name="connsiteX15" fmla="*/ 2978276 w 3147743"/>
                <a:gd name="connsiteY15" fmla="*/ 616724 h 2097031"/>
                <a:gd name="connsiteX16" fmla="*/ 2938096 w 3147743"/>
                <a:gd name="connsiteY16" fmla="*/ 183352 h 2097031"/>
                <a:gd name="connsiteX17" fmla="*/ 2954235 w 3147743"/>
                <a:gd name="connsiteY17" fmla="*/ 137574 h 2097031"/>
                <a:gd name="connsiteX18" fmla="*/ 2988599 w 3147743"/>
                <a:gd name="connsiteY18" fmla="*/ 98407 h 2097031"/>
                <a:gd name="connsiteX19" fmla="*/ 3090982 w 3147743"/>
                <a:gd name="connsiteY19" fmla="*/ 64871 h 2097031"/>
                <a:gd name="connsiteX20" fmla="*/ 3147743 w 3147743"/>
                <a:gd name="connsiteY20" fmla="*/ 0 h 2097031"/>
                <a:gd name="connsiteX0" fmla="*/ 0 w 3142231"/>
                <a:gd name="connsiteY0" fmla="*/ 2056654 h 2066600"/>
                <a:gd name="connsiteX1" fmla="*/ 94299 w 3142231"/>
                <a:gd name="connsiteY1" fmla="*/ 1983030 h 2066600"/>
                <a:gd name="connsiteX2" fmla="*/ 132238 w 3142231"/>
                <a:gd name="connsiteY2" fmla="*/ 1970755 h 2066600"/>
                <a:gd name="connsiteX3" fmla="*/ 169858 w 3142231"/>
                <a:gd name="connsiteY3" fmla="*/ 1966883 h 2066600"/>
                <a:gd name="connsiteX4" fmla="*/ 369355 w 3142231"/>
                <a:gd name="connsiteY4" fmla="*/ 2031826 h 2066600"/>
                <a:gd name="connsiteX5" fmla="*/ 408609 w 3142231"/>
                <a:gd name="connsiteY5" fmla="*/ 2024668 h 2066600"/>
                <a:gd name="connsiteX6" fmla="*/ 629462 w 3142231"/>
                <a:gd name="connsiteY6" fmla="*/ 2013408 h 2066600"/>
                <a:gd name="connsiteX7" fmla="*/ 1098920 w 3142231"/>
                <a:gd name="connsiteY7" fmla="*/ 2066600 h 2066600"/>
                <a:gd name="connsiteX8" fmla="*/ 1535148 w 3142231"/>
                <a:gd name="connsiteY8" fmla="*/ 2043471 h 2066600"/>
                <a:gd name="connsiteX9" fmla="*/ 1826044 w 3142231"/>
                <a:gd name="connsiteY9" fmla="*/ 1905840 h 2066600"/>
                <a:gd name="connsiteX10" fmla="*/ 2096102 w 3142231"/>
                <a:gd name="connsiteY10" fmla="*/ 1833310 h 2066600"/>
                <a:gd name="connsiteX11" fmla="*/ 2318136 w 3142231"/>
                <a:gd name="connsiteY11" fmla="*/ 1718419 h 2066600"/>
                <a:gd name="connsiteX12" fmla="*/ 2552203 w 3142231"/>
                <a:gd name="connsiteY12" fmla="*/ 1523957 h 2066600"/>
                <a:gd name="connsiteX13" fmla="*/ 2673865 w 3142231"/>
                <a:gd name="connsiteY13" fmla="*/ 1281085 h 2066600"/>
                <a:gd name="connsiteX14" fmla="*/ 2847203 w 3142231"/>
                <a:gd name="connsiteY14" fmla="*/ 936046 h 2066600"/>
                <a:gd name="connsiteX15" fmla="*/ 2978276 w 3142231"/>
                <a:gd name="connsiteY15" fmla="*/ 586293 h 2066600"/>
                <a:gd name="connsiteX16" fmla="*/ 2938096 w 3142231"/>
                <a:gd name="connsiteY16" fmla="*/ 152921 h 2066600"/>
                <a:gd name="connsiteX17" fmla="*/ 2954235 w 3142231"/>
                <a:gd name="connsiteY17" fmla="*/ 107143 h 2066600"/>
                <a:gd name="connsiteX18" fmla="*/ 2988599 w 3142231"/>
                <a:gd name="connsiteY18" fmla="*/ 67976 h 2066600"/>
                <a:gd name="connsiteX19" fmla="*/ 3090982 w 3142231"/>
                <a:gd name="connsiteY19" fmla="*/ 34440 h 2066600"/>
                <a:gd name="connsiteX20" fmla="*/ 3142231 w 3142231"/>
                <a:gd name="connsiteY20" fmla="*/ 0 h 2066600"/>
                <a:gd name="connsiteX0" fmla="*/ 0 w 3142231"/>
                <a:gd name="connsiteY0" fmla="*/ 2056654 h 2066600"/>
                <a:gd name="connsiteX1" fmla="*/ 94299 w 3142231"/>
                <a:gd name="connsiteY1" fmla="*/ 1983030 h 2066600"/>
                <a:gd name="connsiteX2" fmla="*/ 132238 w 3142231"/>
                <a:gd name="connsiteY2" fmla="*/ 1970755 h 2066600"/>
                <a:gd name="connsiteX3" fmla="*/ 169858 w 3142231"/>
                <a:gd name="connsiteY3" fmla="*/ 1966883 h 2066600"/>
                <a:gd name="connsiteX4" fmla="*/ 369355 w 3142231"/>
                <a:gd name="connsiteY4" fmla="*/ 2031826 h 2066600"/>
                <a:gd name="connsiteX5" fmla="*/ 408609 w 3142231"/>
                <a:gd name="connsiteY5" fmla="*/ 2024668 h 2066600"/>
                <a:gd name="connsiteX6" fmla="*/ 629462 w 3142231"/>
                <a:gd name="connsiteY6" fmla="*/ 2013408 h 2066600"/>
                <a:gd name="connsiteX7" fmla="*/ 1098920 w 3142231"/>
                <a:gd name="connsiteY7" fmla="*/ 2066600 h 2066600"/>
                <a:gd name="connsiteX8" fmla="*/ 1535148 w 3142231"/>
                <a:gd name="connsiteY8" fmla="*/ 2043471 h 2066600"/>
                <a:gd name="connsiteX9" fmla="*/ 1826044 w 3142231"/>
                <a:gd name="connsiteY9" fmla="*/ 1905840 h 2066600"/>
                <a:gd name="connsiteX10" fmla="*/ 2096102 w 3142231"/>
                <a:gd name="connsiteY10" fmla="*/ 1833310 h 2066600"/>
                <a:gd name="connsiteX11" fmla="*/ 2318136 w 3142231"/>
                <a:gd name="connsiteY11" fmla="*/ 1718419 h 2066600"/>
                <a:gd name="connsiteX12" fmla="*/ 2552203 w 3142231"/>
                <a:gd name="connsiteY12" fmla="*/ 1523957 h 2066600"/>
                <a:gd name="connsiteX13" fmla="*/ 2673865 w 3142231"/>
                <a:gd name="connsiteY13" fmla="*/ 1281085 h 2066600"/>
                <a:gd name="connsiteX14" fmla="*/ 2847203 w 3142231"/>
                <a:gd name="connsiteY14" fmla="*/ 936046 h 2066600"/>
                <a:gd name="connsiteX15" fmla="*/ 2961742 w 3142231"/>
                <a:gd name="connsiteY15" fmla="*/ 577599 h 2066600"/>
                <a:gd name="connsiteX16" fmla="*/ 2938096 w 3142231"/>
                <a:gd name="connsiteY16" fmla="*/ 152921 h 2066600"/>
                <a:gd name="connsiteX17" fmla="*/ 2954235 w 3142231"/>
                <a:gd name="connsiteY17" fmla="*/ 107143 h 2066600"/>
                <a:gd name="connsiteX18" fmla="*/ 2988599 w 3142231"/>
                <a:gd name="connsiteY18" fmla="*/ 67976 h 2066600"/>
                <a:gd name="connsiteX19" fmla="*/ 3090982 w 3142231"/>
                <a:gd name="connsiteY19" fmla="*/ 34440 h 2066600"/>
                <a:gd name="connsiteX20" fmla="*/ 3142231 w 3142231"/>
                <a:gd name="connsiteY20" fmla="*/ 0 h 2066600"/>
                <a:gd name="connsiteX0" fmla="*/ 0 w 3142231"/>
                <a:gd name="connsiteY0" fmla="*/ 2056654 h 2066600"/>
                <a:gd name="connsiteX1" fmla="*/ 94299 w 3142231"/>
                <a:gd name="connsiteY1" fmla="*/ 1983030 h 2066600"/>
                <a:gd name="connsiteX2" fmla="*/ 132238 w 3142231"/>
                <a:gd name="connsiteY2" fmla="*/ 1970755 h 2066600"/>
                <a:gd name="connsiteX3" fmla="*/ 169858 w 3142231"/>
                <a:gd name="connsiteY3" fmla="*/ 1966883 h 2066600"/>
                <a:gd name="connsiteX4" fmla="*/ 369355 w 3142231"/>
                <a:gd name="connsiteY4" fmla="*/ 2031826 h 2066600"/>
                <a:gd name="connsiteX5" fmla="*/ 408609 w 3142231"/>
                <a:gd name="connsiteY5" fmla="*/ 2024668 h 2066600"/>
                <a:gd name="connsiteX6" fmla="*/ 629462 w 3142231"/>
                <a:gd name="connsiteY6" fmla="*/ 2013408 h 2066600"/>
                <a:gd name="connsiteX7" fmla="*/ 1098920 w 3142231"/>
                <a:gd name="connsiteY7" fmla="*/ 2066600 h 2066600"/>
                <a:gd name="connsiteX8" fmla="*/ 1535149 w 3142231"/>
                <a:gd name="connsiteY8" fmla="*/ 2026082 h 2066600"/>
                <a:gd name="connsiteX9" fmla="*/ 1826044 w 3142231"/>
                <a:gd name="connsiteY9" fmla="*/ 1905840 h 2066600"/>
                <a:gd name="connsiteX10" fmla="*/ 2096102 w 3142231"/>
                <a:gd name="connsiteY10" fmla="*/ 1833310 h 2066600"/>
                <a:gd name="connsiteX11" fmla="*/ 2318136 w 3142231"/>
                <a:gd name="connsiteY11" fmla="*/ 1718419 h 2066600"/>
                <a:gd name="connsiteX12" fmla="*/ 2552203 w 3142231"/>
                <a:gd name="connsiteY12" fmla="*/ 1523957 h 2066600"/>
                <a:gd name="connsiteX13" fmla="*/ 2673865 w 3142231"/>
                <a:gd name="connsiteY13" fmla="*/ 1281085 h 2066600"/>
                <a:gd name="connsiteX14" fmla="*/ 2847203 w 3142231"/>
                <a:gd name="connsiteY14" fmla="*/ 936046 h 2066600"/>
                <a:gd name="connsiteX15" fmla="*/ 2961742 w 3142231"/>
                <a:gd name="connsiteY15" fmla="*/ 577599 h 2066600"/>
                <a:gd name="connsiteX16" fmla="*/ 2938096 w 3142231"/>
                <a:gd name="connsiteY16" fmla="*/ 152921 h 2066600"/>
                <a:gd name="connsiteX17" fmla="*/ 2954235 w 3142231"/>
                <a:gd name="connsiteY17" fmla="*/ 107143 h 2066600"/>
                <a:gd name="connsiteX18" fmla="*/ 2988599 w 3142231"/>
                <a:gd name="connsiteY18" fmla="*/ 67976 h 2066600"/>
                <a:gd name="connsiteX19" fmla="*/ 3090982 w 3142231"/>
                <a:gd name="connsiteY19" fmla="*/ 34440 h 2066600"/>
                <a:gd name="connsiteX20" fmla="*/ 3142231 w 3142231"/>
                <a:gd name="connsiteY20" fmla="*/ 0 h 2066600"/>
                <a:gd name="connsiteX0" fmla="*/ 0 w 3142231"/>
                <a:gd name="connsiteY0" fmla="*/ 2056654 h 2066600"/>
                <a:gd name="connsiteX1" fmla="*/ 94299 w 3142231"/>
                <a:gd name="connsiteY1" fmla="*/ 1983030 h 2066600"/>
                <a:gd name="connsiteX2" fmla="*/ 132238 w 3142231"/>
                <a:gd name="connsiteY2" fmla="*/ 1970755 h 2066600"/>
                <a:gd name="connsiteX3" fmla="*/ 169858 w 3142231"/>
                <a:gd name="connsiteY3" fmla="*/ 1966883 h 2066600"/>
                <a:gd name="connsiteX4" fmla="*/ 369355 w 3142231"/>
                <a:gd name="connsiteY4" fmla="*/ 2031826 h 2066600"/>
                <a:gd name="connsiteX5" fmla="*/ 408609 w 3142231"/>
                <a:gd name="connsiteY5" fmla="*/ 2024668 h 2066600"/>
                <a:gd name="connsiteX6" fmla="*/ 640486 w 3142231"/>
                <a:gd name="connsiteY6" fmla="*/ 2048186 h 2066600"/>
                <a:gd name="connsiteX7" fmla="*/ 1098920 w 3142231"/>
                <a:gd name="connsiteY7" fmla="*/ 2066600 h 2066600"/>
                <a:gd name="connsiteX8" fmla="*/ 1535149 w 3142231"/>
                <a:gd name="connsiteY8" fmla="*/ 2026082 h 2066600"/>
                <a:gd name="connsiteX9" fmla="*/ 1826044 w 3142231"/>
                <a:gd name="connsiteY9" fmla="*/ 1905840 h 2066600"/>
                <a:gd name="connsiteX10" fmla="*/ 2096102 w 3142231"/>
                <a:gd name="connsiteY10" fmla="*/ 1833310 h 2066600"/>
                <a:gd name="connsiteX11" fmla="*/ 2318136 w 3142231"/>
                <a:gd name="connsiteY11" fmla="*/ 1718419 h 2066600"/>
                <a:gd name="connsiteX12" fmla="*/ 2552203 w 3142231"/>
                <a:gd name="connsiteY12" fmla="*/ 1523957 h 2066600"/>
                <a:gd name="connsiteX13" fmla="*/ 2673865 w 3142231"/>
                <a:gd name="connsiteY13" fmla="*/ 1281085 h 2066600"/>
                <a:gd name="connsiteX14" fmla="*/ 2847203 w 3142231"/>
                <a:gd name="connsiteY14" fmla="*/ 936046 h 2066600"/>
                <a:gd name="connsiteX15" fmla="*/ 2961742 w 3142231"/>
                <a:gd name="connsiteY15" fmla="*/ 577599 h 2066600"/>
                <a:gd name="connsiteX16" fmla="*/ 2938096 w 3142231"/>
                <a:gd name="connsiteY16" fmla="*/ 152921 h 2066600"/>
                <a:gd name="connsiteX17" fmla="*/ 2954235 w 3142231"/>
                <a:gd name="connsiteY17" fmla="*/ 107143 h 2066600"/>
                <a:gd name="connsiteX18" fmla="*/ 2988599 w 3142231"/>
                <a:gd name="connsiteY18" fmla="*/ 67976 h 2066600"/>
                <a:gd name="connsiteX19" fmla="*/ 3090982 w 3142231"/>
                <a:gd name="connsiteY19" fmla="*/ 34440 h 2066600"/>
                <a:gd name="connsiteX20" fmla="*/ 3142231 w 3142231"/>
                <a:gd name="connsiteY20" fmla="*/ 0 h 2066600"/>
                <a:gd name="connsiteX0" fmla="*/ 0 w 3142231"/>
                <a:gd name="connsiteY0" fmla="*/ 2056654 h 2066600"/>
                <a:gd name="connsiteX1" fmla="*/ 94299 w 3142231"/>
                <a:gd name="connsiteY1" fmla="*/ 1983030 h 2066600"/>
                <a:gd name="connsiteX2" fmla="*/ 132238 w 3142231"/>
                <a:gd name="connsiteY2" fmla="*/ 1970755 h 2066600"/>
                <a:gd name="connsiteX3" fmla="*/ 169858 w 3142231"/>
                <a:gd name="connsiteY3" fmla="*/ 1966883 h 2066600"/>
                <a:gd name="connsiteX4" fmla="*/ 369355 w 3142231"/>
                <a:gd name="connsiteY4" fmla="*/ 2031826 h 2066600"/>
                <a:gd name="connsiteX5" fmla="*/ 408609 w 3142231"/>
                <a:gd name="connsiteY5" fmla="*/ 2024668 h 2066600"/>
                <a:gd name="connsiteX6" fmla="*/ 640486 w 3142231"/>
                <a:gd name="connsiteY6" fmla="*/ 2048186 h 2066600"/>
                <a:gd name="connsiteX7" fmla="*/ 1098920 w 3142231"/>
                <a:gd name="connsiteY7" fmla="*/ 2066600 h 2066600"/>
                <a:gd name="connsiteX8" fmla="*/ 1535149 w 3142231"/>
                <a:gd name="connsiteY8" fmla="*/ 2026082 h 2066600"/>
                <a:gd name="connsiteX9" fmla="*/ 1826044 w 3142231"/>
                <a:gd name="connsiteY9" fmla="*/ 1905840 h 2066600"/>
                <a:gd name="connsiteX10" fmla="*/ 2096102 w 3142231"/>
                <a:gd name="connsiteY10" fmla="*/ 1833310 h 2066600"/>
                <a:gd name="connsiteX11" fmla="*/ 2318136 w 3142231"/>
                <a:gd name="connsiteY11" fmla="*/ 1718419 h 2066600"/>
                <a:gd name="connsiteX12" fmla="*/ 2519135 w 3142231"/>
                <a:gd name="connsiteY12" fmla="*/ 1532651 h 2066600"/>
                <a:gd name="connsiteX13" fmla="*/ 2673865 w 3142231"/>
                <a:gd name="connsiteY13" fmla="*/ 1281085 h 2066600"/>
                <a:gd name="connsiteX14" fmla="*/ 2847203 w 3142231"/>
                <a:gd name="connsiteY14" fmla="*/ 936046 h 2066600"/>
                <a:gd name="connsiteX15" fmla="*/ 2961742 w 3142231"/>
                <a:gd name="connsiteY15" fmla="*/ 577599 h 2066600"/>
                <a:gd name="connsiteX16" fmla="*/ 2938096 w 3142231"/>
                <a:gd name="connsiteY16" fmla="*/ 152921 h 2066600"/>
                <a:gd name="connsiteX17" fmla="*/ 2954235 w 3142231"/>
                <a:gd name="connsiteY17" fmla="*/ 107143 h 2066600"/>
                <a:gd name="connsiteX18" fmla="*/ 2988599 w 3142231"/>
                <a:gd name="connsiteY18" fmla="*/ 67976 h 2066600"/>
                <a:gd name="connsiteX19" fmla="*/ 3090982 w 3142231"/>
                <a:gd name="connsiteY19" fmla="*/ 34440 h 2066600"/>
                <a:gd name="connsiteX20" fmla="*/ 3142231 w 3142231"/>
                <a:gd name="connsiteY20" fmla="*/ 0 h 2066600"/>
                <a:gd name="connsiteX0" fmla="*/ 0 w 3142231"/>
                <a:gd name="connsiteY0" fmla="*/ 2056654 h 2066600"/>
                <a:gd name="connsiteX1" fmla="*/ 94299 w 3142231"/>
                <a:gd name="connsiteY1" fmla="*/ 1983030 h 2066600"/>
                <a:gd name="connsiteX2" fmla="*/ 132238 w 3142231"/>
                <a:gd name="connsiteY2" fmla="*/ 1970755 h 2066600"/>
                <a:gd name="connsiteX3" fmla="*/ 169858 w 3142231"/>
                <a:gd name="connsiteY3" fmla="*/ 1966883 h 2066600"/>
                <a:gd name="connsiteX4" fmla="*/ 369355 w 3142231"/>
                <a:gd name="connsiteY4" fmla="*/ 2031826 h 2066600"/>
                <a:gd name="connsiteX5" fmla="*/ 408609 w 3142231"/>
                <a:gd name="connsiteY5" fmla="*/ 2024668 h 2066600"/>
                <a:gd name="connsiteX6" fmla="*/ 640486 w 3142231"/>
                <a:gd name="connsiteY6" fmla="*/ 2048186 h 2066600"/>
                <a:gd name="connsiteX7" fmla="*/ 1098920 w 3142231"/>
                <a:gd name="connsiteY7" fmla="*/ 2066600 h 2066600"/>
                <a:gd name="connsiteX8" fmla="*/ 1535149 w 3142231"/>
                <a:gd name="connsiteY8" fmla="*/ 2026082 h 2066600"/>
                <a:gd name="connsiteX9" fmla="*/ 1826044 w 3142231"/>
                <a:gd name="connsiteY9" fmla="*/ 1905840 h 2066600"/>
                <a:gd name="connsiteX10" fmla="*/ 2096102 w 3142231"/>
                <a:gd name="connsiteY10" fmla="*/ 1833310 h 2066600"/>
                <a:gd name="connsiteX11" fmla="*/ 2318136 w 3142231"/>
                <a:gd name="connsiteY11" fmla="*/ 1718419 h 2066600"/>
                <a:gd name="connsiteX12" fmla="*/ 2519135 w 3142231"/>
                <a:gd name="connsiteY12" fmla="*/ 1532651 h 2066600"/>
                <a:gd name="connsiteX13" fmla="*/ 2673865 w 3142231"/>
                <a:gd name="connsiteY13" fmla="*/ 1281085 h 2066600"/>
                <a:gd name="connsiteX14" fmla="*/ 2847203 w 3142231"/>
                <a:gd name="connsiteY14" fmla="*/ 936046 h 2066600"/>
                <a:gd name="connsiteX15" fmla="*/ 2961742 w 3142231"/>
                <a:gd name="connsiteY15" fmla="*/ 577599 h 2066600"/>
                <a:gd name="connsiteX16" fmla="*/ 2938096 w 3142231"/>
                <a:gd name="connsiteY16" fmla="*/ 152921 h 2066600"/>
                <a:gd name="connsiteX17" fmla="*/ 2954235 w 3142231"/>
                <a:gd name="connsiteY17" fmla="*/ 107143 h 2066600"/>
                <a:gd name="connsiteX18" fmla="*/ 3090982 w 3142231"/>
                <a:gd name="connsiteY18" fmla="*/ 34440 h 2066600"/>
                <a:gd name="connsiteX19" fmla="*/ 3142231 w 3142231"/>
                <a:gd name="connsiteY19" fmla="*/ 0 h 2066600"/>
                <a:gd name="connsiteX0" fmla="*/ 0 w 3142231"/>
                <a:gd name="connsiteY0" fmla="*/ 2056654 h 2066600"/>
                <a:gd name="connsiteX1" fmla="*/ 94299 w 3142231"/>
                <a:gd name="connsiteY1" fmla="*/ 1983030 h 2066600"/>
                <a:gd name="connsiteX2" fmla="*/ 132238 w 3142231"/>
                <a:gd name="connsiteY2" fmla="*/ 1970755 h 2066600"/>
                <a:gd name="connsiteX3" fmla="*/ 169858 w 3142231"/>
                <a:gd name="connsiteY3" fmla="*/ 1966883 h 2066600"/>
                <a:gd name="connsiteX4" fmla="*/ 369355 w 3142231"/>
                <a:gd name="connsiteY4" fmla="*/ 2031826 h 2066600"/>
                <a:gd name="connsiteX5" fmla="*/ 408609 w 3142231"/>
                <a:gd name="connsiteY5" fmla="*/ 2024668 h 2066600"/>
                <a:gd name="connsiteX6" fmla="*/ 640486 w 3142231"/>
                <a:gd name="connsiteY6" fmla="*/ 2048186 h 2066600"/>
                <a:gd name="connsiteX7" fmla="*/ 1098920 w 3142231"/>
                <a:gd name="connsiteY7" fmla="*/ 2066600 h 2066600"/>
                <a:gd name="connsiteX8" fmla="*/ 1535149 w 3142231"/>
                <a:gd name="connsiteY8" fmla="*/ 2026082 h 2066600"/>
                <a:gd name="connsiteX9" fmla="*/ 1826044 w 3142231"/>
                <a:gd name="connsiteY9" fmla="*/ 1905840 h 2066600"/>
                <a:gd name="connsiteX10" fmla="*/ 2096102 w 3142231"/>
                <a:gd name="connsiteY10" fmla="*/ 1833310 h 2066600"/>
                <a:gd name="connsiteX11" fmla="*/ 2318136 w 3142231"/>
                <a:gd name="connsiteY11" fmla="*/ 1718419 h 2066600"/>
                <a:gd name="connsiteX12" fmla="*/ 2519135 w 3142231"/>
                <a:gd name="connsiteY12" fmla="*/ 1532651 h 2066600"/>
                <a:gd name="connsiteX13" fmla="*/ 2673865 w 3142231"/>
                <a:gd name="connsiteY13" fmla="*/ 1281085 h 2066600"/>
                <a:gd name="connsiteX14" fmla="*/ 2847203 w 3142231"/>
                <a:gd name="connsiteY14" fmla="*/ 936046 h 2066600"/>
                <a:gd name="connsiteX15" fmla="*/ 2961742 w 3142231"/>
                <a:gd name="connsiteY15" fmla="*/ 577599 h 2066600"/>
                <a:gd name="connsiteX16" fmla="*/ 2938096 w 3142231"/>
                <a:gd name="connsiteY16" fmla="*/ 152921 h 2066600"/>
                <a:gd name="connsiteX17" fmla="*/ 3090982 w 3142231"/>
                <a:gd name="connsiteY17" fmla="*/ 34440 h 2066600"/>
                <a:gd name="connsiteX18" fmla="*/ 3142231 w 3142231"/>
                <a:gd name="connsiteY18" fmla="*/ 0 h 2066600"/>
                <a:gd name="connsiteX0" fmla="*/ 0 w 3090982"/>
                <a:gd name="connsiteY0" fmla="*/ 2022214 h 2032160"/>
                <a:gd name="connsiteX1" fmla="*/ 94299 w 3090982"/>
                <a:gd name="connsiteY1" fmla="*/ 1948590 h 2032160"/>
                <a:gd name="connsiteX2" fmla="*/ 132238 w 3090982"/>
                <a:gd name="connsiteY2" fmla="*/ 1936315 h 2032160"/>
                <a:gd name="connsiteX3" fmla="*/ 169858 w 3090982"/>
                <a:gd name="connsiteY3" fmla="*/ 1932443 h 2032160"/>
                <a:gd name="connsiteX4" fmla="*/ 369355 w 3090982"/>
                <a:gd name="connsiteY4" fmla="*/ 1997386 h 2032160"/>
                <a:gd name="connsiteX5" fmla="*/ 408609 w 3090982"/>
                <a:gd name="connsiteY5" fmla="*/ 1990228 h 2032160"/>
                <a:gd name="connsiteX6" fmla="*/ 640486 w 3090982"/>
                <a:gd name="connsiteY6" fmla="*/ 2013746 h 2032160"/>
                <a:gd name="connsiteX7" fmla="*/ 1098920 w 3090982"/>
                <a:gd name="connsiteY7" fmla="*/ 2032160 h 2032160"/>
                <a:gd name="connsiteX8" fmla="*/ 1535149 w 3090982"/>
                <a:gd name="connsiteY8" fmla="*/ 1991642 h 2032160"/>
                <a:gd name="connsiteX9" fmla="*/ 1826044 w 3090982"/>
                <a:gd name="connsiteY9" fmla="*/ 1871400 h 2032160"/>
                <a:gd name="connsiteX10" fmla="*/ 2096102 w 3090982"/>
                <a:gd name="connsiteY10" fmla="*/ 1798870 h 2032160"/>
                <a:gd name="connsiteX11" fmla="*/ 2318136 w 3090982"/>
                <a:gd name="connsiteY11" fmla="*/ 1683979 h 2032160"/>
                <a:gd name="connsiteX12" fmla="*/ 2519135 w 3090982"/>
                <a:gd name="connsiteY12" fmla="*/ 1498211 h 2032160"/>
                <a:gd name="connsiteX13" fmla="*/ 2673865 w 3090982"/>
                <a:gd name="connsiteY13" fmla="*/ 1246645 h 2032160"/>
                <a:gd name="connsiteX14" fmla="*/ 2847203 w 3090982"/>
                <a:gd name="connsiteY14" fmla="*/ 901606 h 2032160"/>
                <a:gd name="connsiteX15" fmla="*/ 2961742 w 3090982"/>
                <a:gd name="connsiteY15" fmla="*/ 543159 h 2032160"/>
                <a:gd name="connsiteX16" fmla="*/ 2938096 w 3090982"/>
                <a:gd name="connsiteY16" fmla="*/ 118481 h 2032160"/>
                <a:gd name="connsiteX17" fmla="*/ 3090982 w 3090982"/>
                <a:gd name="connsiteY17" fmla="*/ 0 h 2032160"/>
                <a:gd name="connsiteX0" fmla="*/ 0 w 2961742"/>
                <a:gd name="connsiteY0" fmla="*/ 2455138 h 2465084"/>
                <a:gd name="connsiteX1" fmla="*/ 94299 w 2961742"/>
                <a:gd name="connsiteY1" fmla="*/ 2381514 h 2465084"/>
                <a:gd name="connsiteX2" fmla="*/ 132238 w 2961742"/>
                <a:gd name="connsiteY2" fmla="*/ 2369239 h 2465084"/>
                <a:gd name="connsiteX3" fmla="*/ 169858 w 2961742"/>
                <a:gd name="connsiteY3" fmla="*/ 2365367 h 2465084"/>
                <a:gd name="connsiteX4" fmla="*/ 369355 w 2961742"/>
                <a:gd name="connsiteY4" fmla="*/ 2430310 h 2465084"/>
                <a:gd name="connsiteX5" fmla="*/ 408609 w 2961742"/>
                <a:gd name="connsiteY5" fmla="*/ 2423152 h 2465084"/>
                <a:gd name="connsiteX6" fmla="*/ 640486 w 2961742"/>
                <a:gd name="connsiteY6" fmla="*/ 2446670 h 2465084"/>
                <a:gd name="connsiteX7" fmla="*/ 1098920 w 2961742"/>
                <a:gd name="connsiteY7" fmla="*/ 2465084 h 2465084"/>
                <a:gd name="connsiteX8" fmla="*/ 1535149 w 2961742"/>
                <a:gd name="connsiteY8" fmla="*/ 2424566 h 2465084"/>
                <a:gd name="connsiteX9" fmla="*/ 1826044 w 2961742"/>
                <a:gd name="connsiteY9" fmla="*/ 2304324 h 2465084"/>
                <a:gd name="connsiteX10" fmla="*/ 2096102 w 2961742"/>
                <a:gd name="connsiteY10" fmla="*/ 2231794 h 2465084"/>
                <a:gd name="connsiteX11" fmla="*/ 2318136 w 2961742"/>
                <a:gd name="connsiteY11" fmla="*/ 2116903 h 2465084"/>
                <a:gd name="connsiteX12" fmla="*/ 2519135 w 2961742"/>
                <a:gd name="connsiteY12" fmla="*/ 1931135 h 2465084"/>
                <a:gd name="connsiteX13" fmla="*/ 2673865 w 2961742"/>
                <a:gd name="connsiteY13" fmla="*/ 1679569 h 2465084"/>
                <a:gd name="connsiteX14" fmla="*/ 2847203 w 2961742"/>
                <a:gd name="connsiteY14" fmla="*/ 1334530 h 2465084"/>
                <a:gd name="connsiteX15" fmla="*/ 2961742 w 2961742"/>
                <a:gd name="connsiteY15" fmla="*/ 976083 h 2465084"/>
                <a:gd name="connsiteX16" fmla="*/ 2938096 w 2961742"/>
                <a:gd name="connsiteY16" fmla="*/ 551405 h 2465084"/>
                <a:gd name="connsiteX17" fmla="*/ 2860847 w 2961742"/>
                <a:gd name="connsiteY17" fmla="*/ 0 h 2465084"/>
                <a:gd name="connsiteX0" fmla="*/ 0 w 2961742"/>
                <a:gd name="connsiteY0" fmla="*/ 2659348 h 2669294"/>
                <a:gd name="connsiteX1" fmla="*/ 94299 w 2961742"/>
                <a:gd name="connsiteY1" fmla="*/ 2585724 h 2669294"/>
                <a:gd name="connsiteX2" fmla="*/ 132238 w 2961742"/>
                <a:gd name="connsiteY2" fmla="*/ 2573449 h 2669294"/>
                <a:gd name="connsiteX3" fmla="*/ 169858 w 2961742"/>
                <a:gd name="connsiteY3" fmla="*/ 2569577 h 2669294"/>
                <a:gd name="connsiteX4" fmla="*/ 369355 w 2961742"/>
                <a:gd name="connsiteY4" fmla="*/ 2634520 h 2669294"/>
                <a:gd name="connsiteX5" fmla="*/ 408609 w 2961742"/>
                <a:gd name="connsiteY5" fmla="*/ 2627362 h 2669294"/>
                <a:gd name="connsiteX6" fmla="*/ 640486 w 2961742"/>
                <a:gd name="connsiteY6" fmla="*/ 2650880 h 2669294"/>
                <a:gd name="connsiteX7" fmla="*/ 1098920 w 2961742"/>
                <a:gd name="connsiteY7" fmla="*/ 2669294 h 2669294"/>
                <a:gd name="connsiteX8" fmla="*/ 1535149 w 2961742"/>
                <a:gd name="connsiteY8" fmla="*/ 2628776 h 2669294"/>
                <a:gd name="connsiteX9" fmla="*/ 1826044 w 2961742"/>
                <a:gd name="connsiteY9" fmla="*/ 2508534 h 2669294"/>
                <a:gd name="connsiteX10" fmla="*/ 2096102 w 2961742"/>
                <a:gd name="connsiteY10" fmla="*/ 2436004 h 2669294"/>
                <a:gd name="connsiteX11" fmla="*/ 2318136 w 2961742"/>
                <a:gd name="connsiteY11" fmla="*/ 2321113 h 2669294"/>
                <a:gd name="connsiteX12" fmla="*/ 2519135 w 2961742"/>
                <a:gd name="connsiteY12" fmla="*/ 2135345 h 2669294"/>
                <a:gd name="connsiteX13" fmla="*/ 2673865 w 2961742"/>
                <a:gd name="connsiteY13" fmla="*/ 1883779 h 2669294"/>
                <a:gd name="connsiteX14" fmla="*/ 2847203 w 2961742"/>
                <a:gd name="connsiteY14" fmla="*/ 1538740 h 2669294"/>
                <a:gd name="connsiteX15" fmla="*/ 2961742 w 2961742"/>
                <a:gd name="connsiteY15" fmla="*/ 1180293 h 2669294"/>
                <a:gd name="connsiteX16" fmla="*/ 2938096 w 2961742"/>
                <a:gd name="connsiteY16" fmla="*/ 755615 h 2669294"/>
                <a:gd name="connsiteX17" fmla="*/ 2670736 w 2961742"/>
                <a:gd name="connsiteY17" fmla="*/ 0 h 2669294"/>
                <a:gd name="connsiteX0" fmla="*/ 0 w 2961742"/>
                <a:gd name="connsiteY0" fmla="*/ 2713864 h 2723810"/>
                <a:gd name="connsiteX1" fmla="*/ 94299 w 2961742"/>
                <a:gd name="connsiteY1" fmla="*/ 2640240 h 2723810"/>
                <a:gd name="connsiteX2" fmla="*/ 132238 w 2961742"/>
                <a:gd name="connsiteY2" fmla="*/ 2627965 h 2723810"/>
                <a:gd name="connsiteX3" fmla="*/ 169858 w 2961742"/>
                <a:gd name="connsiteY3" fmla="*/ 2624093 h 2723810"/>
                <a:gd name="connsiteX4" fmla="*/ 369355 w 2961742"/>
                <a:gd name="connsiteY4" fmla="*/ 2689036 h 2723810"/>
                <a:gd name="connsiteX5" fmla="*/ 408609 w 2961742"/>
                <a:gd name="connsiteY5" fmla="*/ 2681878 h 2723810"/>
                <a:gd name="connsiteX6" fmla="*/ 640486 w 2961742"/>
                <a:gd name="connsiteY6" fmla="*/ 2705396 h 2723810"/>
                <a:gd name="connsiteX7" fmla="*/ 1098920 w 2961742"/>
                <a:gd name="connsiteY7" fmla="*/ 2723810 h 2723810"/>
                <a:gd name="connsiteX8" fmla="*/ 1535149 w 2961742"/>
                <a:gd name="connsiteY8" fmla="*/ 2683292 h 2723810"/>
                <a:gd name="connsiteX9" fmla="*/ 1826044 w 2961742"/>
                <a:gd name="connsiteY9" fmla="*/ 2563050 h 2723810"/>
                <a:gd name="connsiteX10" fmla="*/ 2096102 w 2961742"/>
                <a:gd name="connsiteY10" fmla="*/ 2490520 h 2723810"/>
                <a:gd name="connsiteX11" fmla="*/ 2318136 w 2961742"/>
                <a:gd name="connsiteY11" fmla="*/ 2375629 h 2723810"/>
                <a:gd name="connsiteX12" fmla="*/ 2519135 w 2961742"/>
                <a:gd name="connsiteY12" fmla="*/ 2189861 h 2723810"/>
                <a:gd name="connsiteX13" fmla="*/ 2673865 w 2961742"/>
                <a:gd name="connsiteY13" fmla="*/ 1938295 h 2723810"/>
                <a:gd name="connsiteX14" fmla="*/ 2847203 w 2961742"/>
                <a:gd name="connsiteY14" fmla="*/ 1593256 h 2723810"/>
                <a:gd name="connsiteX15" fmla="*/ 2961742 w 2961742"/>
                <a:gd name="connsiteY15" fmla="*/ 1234809 h 2723810"/>
                <a:gd name="connsiteX16" fmla="*/ 2938096 w 2961742"/>
                <a:gd name="connsiteY16" fmla="*/ 810131 h 2723810"/>
                <a:gd name="connsiteX17" fmla="*/ 2670736 w 2961742"/>
                <a:gd name="connsiteY17" fmla="*/ 54516 h 2723810"/>
                <a:gd name="connsiteX18" fmla="*/ 2665799 w 2961742"/>
                <a:gd name="connsiteY18" fmla="*/ 59660 h 2723810"/>
                <a:gd name="connsiteX0" fmla="*/ 0 w 2961742"/>
                <a:gd name="connsiteY0" fmla="*/ 2989112 h 2999058"/>
                <a:gd name="connsiteX1" fmla="*/ 94299 w 2961742"/>
                <a:gd name="connsiteY1" fmla="*/ 2915488 h 2999058"/>
                <a:gd name="connsiteX2" fmla="*/ 132238 w 2961742"/>
                <a:gd name="connsiteY2" fmla="*/ 2903213 h 2999058"/>
                <a:gd name="connsiteX3" fmla="*/ 169858 w 2961742"/>
                <a:gd name="connsiteY3" fmla="*/ 2899341 h 2999058"/>
                <a:gd name="connsiteX4" fmla="*/ 369355 w 2961742"/>
                <a:gd name="connsiteY4" fmla="*/ 2964284 h 2999058"/>
                <a:gd name="connsiteX5" fmla="*/ 408609 w 2961742"/>
                <a:gd name="connsiteY5" fmla="*/ 2957126 h 2999058"/>
                <a:gd name="connsiteX6" fmla="*/ 640486 w 2961742"/>
                <a:gd name="connsiteY6" fmla="*/ 2980644 h 2999058"/>
                <a:gd name="connsiteX7" fmla="*/ 1098920 w 2961742"/>
                <a:gd name="connsiteY7" fmla="*/ 2999058 h 2999058"/>
                <a:gd name="connsiteX8" fmla="*/ 1535149 w 2961742"/>
                <a:gd name="connsiteY8" fmla="*/ 2958540 h 2999058"/>
                <a:gd name="connsiteX9" fmla="*/ 1826044 w 2961742"/>
                <a:gd name="connsiteY9" fmla="*/ 2838298 h 2999058"/>
                <a:gd name="connsiteX10" fmla="*/ 2096102 w 2961742"/>
                <a:gd name="connsiteY10" fmla="*/ 2765768 h 2999058"/>
                <a:gd name="connsiteX11" fmla="*/ 2318136 w 2961742"/>
                <a:gd name="connsiteY11" fmla="*/ 2650877 h 2999058"/>
                <a:gd name="connsiteX12" fmla="*/ 2519135 w 2961742"/>
                <a:gd name="connsiteY12" fmla="*/ 2465109 h 2999058"/>
                <a:gd name="connsiteX13" fmla="*/ 2673865 w 2961742"/>
                <a:gd name="connsiteY13" fmla="*/ 2213543 h 2999058"/>
                <a:gd name="connsiteX14" fmla="*/ 2847203 w 2961742"/>
                <a:gd name="connsiteY14" fmla="*/ 1868504 h 2999058"/>
                <a:gd name="connsiteX15" fmla="*/ 2961742 w 2961742"/>
                <a:gd name="connsiteY15" fmla="*/ 1510057 h 2999058"/>
                <a:gd name="connsiteX16" fmla="*/ 2938096 w 2961742"/>
                <a:gd name="connsiteY16" fmla="*/ 1085379 h 2999058"/>
                <a:gd name="connsiteX17" fmla="*/ 2670736 w 2961742"/>
                <a:gd name="connsiteY17" fmla="*/ 329764 h 2999058"/>
                <a:gd name="connsiteX18" fmla="*/ 2245553 w 2961742"/>
                <a:gd name="connsiteY18" fmla="*/ 4 h 2999058"/>
                <a:gd name="connsiteX0" fmla="*/ 0 w 2961742"/>
                <a:gd name="connsiteY0" fmla="*/ 2989111 h 2999057"/>
                <a:gd name="connsiteX1" fmla="*/ 94299 w 2961742"/>
                <a:gd name="connsiteY1" fmla="*/ 2915487 h 2999057"/>
                <a:gd name="connsiteX2" fmla="*/ 132238 w 2961742"/>
                <a:gd name="connsiteY2" fmla="*/ 2903212 h 2999057"/>
                <a:gd name="connsiteX3" fmla="*/ 169858 w 2961742"/>
                <a:gd name="connsiteY3" fmla="*/ 2899340 h 2999057"/>
                <a:gd name="connsiteX4" fmla="*/ 369355 w 2961742"/>
                <a:gd name="connsiteY4" fmla="*/ 2964283 h 2999057"/>
                <a:gd name="connsiteX5" fmla="*/ 408609 w 2961742"/>
                <a:gd name="connsiteY5" fmla="*/ 2957125 h 2999057"/>
                <a:gd name="connsiteX6" fmla="*/ 640486 w 2961742"/>
                <a:gd name="connsiteY6" fmla="*/ 2980643 h 2999057"/>
                <a:gd name="connsiteX7" fmla="*/ 1098920 w 2961742"/>
                <a:gd name="connsiteY7" fmla="*/ 2999057 h 2999057"/>
                <a:gd name="connsiteX8" fmla="*/ 1535149 w 2961742"/>
                <a:gd name="connsiteY8" fmla="*/ 2958539 h 2999057"/>
                <a:gd name="connsiteX9" fmla="*/ 1826044 w 2961742"/>
                <a:gd name="connsiteY9" fmla="*/ 2838297 h 2999057"/>
                <a:gd name="connsiteX10" fmla="*/ 2096102 w 2961742"/>
                <a:gd name="connsiteY10" fmla="*/ 2765767 h 2999057"/>
                <a:gd name="connsiteX11" fmla="*/ 2318136 w 2961742"/>
                <a:gd name="connsiteY11" fmla="*/ 2650876 h 2999057"/>
                <a:gd name="connsiteX12" fmla="*/ 2519135 w 2961742"/>
                <a:gd name="connsiteY12" fmla="*/ 2465108 h 2999057"/>
                <a:gd name="connsiteX13" fmla="*/ 2673865 w 2961742"/>
                <a:gd name="connsiteY13" fmla="*/ 2213542 h 2999057"/>
                <a:gd name="connsiteX14" fmla="*/ 2847203 w 2961742"/>
                <a:gd name="connsiteY14" fmla="*/ 1868503 h 2999057"/>
                <a:gd name="connsiteX15" fmla="*/ 2961742 w 2961742"/>
                <a:gd name="connsiteY15" fmla="*/ 1510056 h 2999057"/>
                <a:gd name="connsiteX16" fmla="*/ 2938096 w 2961742"/>
                <a:gd name="connsiteY16" fmla="*/ 1085378 h 2999057"/>
                <a:gd name="connsiteX17" fmla="*/ 2630712 w 2961742"/>
                <a:gd name="connsiteY17" fmla="*/ 427784 h 2999057"/>
                <a:gd name="connsiteX18" fmla="*/ 2245553 w 2961742"/>
                <a:gd name="connsiteY18" fmla="*/ 3 h 2999057"/>
                <a:gd name="connsiteX0" fmla="*/ 0 w 2961742"/>
                <a:gd name="connsiteY0" fmla="*/ 2981151 h 2991097"/>
                <a:gd name="connsiteX1" fmla="*/ 94299 w 2961742"/>
                <a:gd name="connsiteY1" fmla="*/ 2907527 h 2991097"/>
                <a:gd name="connsiteX2" fmla="*/ 132238 w 2961742"/>
                <a:gd name="connsiteY2" fmla="*/ 2895252 h 2991097"/>
                <a:gd name="connsiteX3" fmla="*/ 169858 w 2961742"/>
                <a:gd name="connsiteY3" fmla="*/ 2891380 h 2991097"/>
                <a:gd name="connsiteX4" fmla="*/ 369355 w 2961742"/>
                <a:gd name="connsiteY4" fmla="*/ 2956323 h 2991097"/>
                <a:gd name="connsiteX5" fmla="*/ 408609 w 2961742"/>
                <a:gd name="connsiteY5" fmla="*/ 2949165 h 2991097"/>
                <a:gd name="connsiteX6" fmla="*/ 640486 w 2961742"/>
                <a:gd name="connsiteY6" fmla="*/ 2972683 h 2991097"/>
                <a:gd name="connsiteX7" fmla="*/ 1098920 w 2961742"/>
                <a:gd name="connsiteY7" fmla="*/ 2991097 h 2991097"/>
                <a:gd name="connsiteX8" fmla="*/ 1535149 w 2961742"/>
                <a:gd name="connsiteY8" fmla="*/ 2950579 h 2991097"/>
                <a:gd name="connsiteX9" fmla="*/ 1826044 w 2961742"/>
                <a:gd name="connsiteY9" fmla="*/ 2830337 h 2991097"/>
                <a:gd name="connsiteX10" fmla="*/ 2096102 w 2961742"/>
                <a:gd name="connsiteY10" fmla="*/ 2757807 h 2991097"/>
                <a:gd name="connsiteX11" fmla="*/ 2318136 w 2961742"/>
                <a:gd name="connsiteY11" fmla="*/ 2642916 h 2991097"/>
                <a:gd name="connsiteX12" fmla="*/ 2519135 w 2961742"/>
                <a:gd name="connsiteY12" fmla="*/ 2457148 h 2991097"/>
                <a:gd name="connsiteX13" fmla="*/ 2673865 w 2961742"/>
                <a:gd name="connsiteY13" fmla="*/ 2205582 h 2991097"/>
                <a:gd name="connsiteX14" fmla="*/ 2847203 w 2961742"/>
                <a:gd name="connsiteY14" fmla="*/ 1860543 h 2991097"/>
                <a:gd name="connsiteX15" fmla="*/ 2961742 w 2961742"/>
                <a:gd name="connsiteY15" fmla="*/ 1502096 h 2991097"/>
                <a:gd name="connsiteX16" fmla="*/ 2938096 w 2961742"/>
                <a:gd name="connsiteY16" fmla="*/ 1077418 h 2991097"/>
                <a:gd name="connsiteX17" fmla="*/ 2630712 w 2961742"/>
                <a:gd name="connsiteY17" fmla="*/ 419824 h 2991097"/>
                <a:gd name="connsiteX18" fmla="*/ 2095465 w 2961742"/>
                <a:gd name="connsiteY18" fmla="*/ 3 h 2991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61742" h="2991097">
                  <a:moveTo>
                    <a:pt x="0" y="2981151"/>
                  </a:moveTo>
                  <a:lnTo>
                    <a:pt x="94299" y="2907527"/>
                  </a:lnTo>
                  <a:lnTo>
                    <a:pt x="132238" y="2895252"/>
                  </a:lnTo>
                  <a:cubicBezTo>
                    <a:pt x="139267" y="2893961"/>
                    <a:pt x="162829" y="2892671"/>
                    <a:pt x="169858" y="2891380"/>
                  </a:cubicBezTo>
                  <a:lnTo>
                    <a:pt x="369355" y="2956323"/>
                  </a:lnTo>
                  <a:cubicBezTo>
                    <a:pt x="377668" y="2955990"/>
                    <a:pt x="400296" y="2949498"/>
                    <a:pt x="408609" y="2949165"/>
                  </a:cubicBezTo>
                  <a:lnTo>
                    <a:pt x="640486" y="2972683"/>
                  </a:lnTo>
                  <a:lnTo>
                    <a:pt x="1098920" y="2991097"/>
                  </a:lnTo>
                  <a:lnTo>
                    <a:pt x="1535149" y="2950579"/>
                  </a:lnTo>
                  <a:lnTo>
                    <a:pt x="1826044" y="2830337"/>
                  </a:lnTo>
                  <a:lnTo>
                    <a:pt x="2096102" y="2757807"/>
                  </a:lnTo>
                  <a:lnTo>
                    <a:pt x="2318136" y="2642916"/>
                  </a:lnTo>
                  <a:lnTo>
                    <a:pt x="2519135" y="2457148"/>
                  </a:lnTo>
                  <a:lnTo>
                    <a:pt x="2673865" y="2205582"/>
                  </a:lnTo>
                  <a:lnTo>
                    <a:pt x="2847203" y="1860543"/>
                  </a:lnTo>
                  <a:lnTo>
                    <a:pt x="2961742" y="1502096"/>
                  </a:lnTo>
                  <a:lnTo>
                    <a:pt x="2938096" y="1077418"/>
                  </a:lnTo>
                  <a:lnTo>
                    <a:pt x="2630712" y="419824"/>
                  </a:lnTo>
                  <a:cubicBezTo>
                    <a:pt x="2585329" y="294746"/>
                    <a:pt x="2096494" y="-1069"/>
                    <a:pt x="2095465" y="3"/>
                  </a:cubicBezTo>
                </a:path>
              </a:pathLst>
            </a:cu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17">
              <a:extLst>
                <a:ext uri="{FF2B5EF4-FFF2-40B4-BE49-F238E27FC236}">
                  <a16:creationId xmlns:a16="http://schemas.microsoft.com/office/drawing/2014/main" id="{B0C2B20A-E986-43E9-A328-EE8928271C2A}"/>
                </a:ext>
              </a:extLst>
            </p:cNvPr>
            <p:cNvSpPr/>
            <p:nvPr/>
          </p:nvSpPr>
          <p:spPr>
            <a:xfrm>
              <a:off x="7531862" y="2007331"/>
              <a:ext cx="3002399" cy="4174784"/>
            </a:xfrm>
            <a:custGeom>
              <a:avLst/>
              <a:gdLst>
                <a:gd name="connsiteX0" fmla="*/ 0 w 2984500"/>
                <a:gd name="connsiteY0" fmla="*/ 2114550 h 2114550"/>
                <a:gd name="connsiteX1" fmla="*/ 361950 w 2984500"/>
                <a:gd name="connsiteY1" fmla="*/ 1136650 h 2114550"/>
                <a:gd name="connsiteX2" fmla="*/ 349250 w 2984500"/>
                <a:gd name="connsiteY2" fmla="*/ 1022350 h 2114550"/>
                <a:gd name="connsiteX3" fmla="*/ 323850 w 2984500"/>
                <a:gd name="connsiteY3" fmla="*/ 958850 h 2114550"/>
                <a:gd name="connsiteX4" fmla="*/ 342900 w 2984500"/>
                <a:gd name="connsiteY4" fmla="*/ 812800 h 2114550"/>
                <a:gd name="connsiteX5" fmla="*/ 400050 w 2984500"/>
                <a:gd name="connsiteY5" fmla="*/ 692150 h 2114550"/>
                <a:gd name="connsiteX6" fmla="*/ 635000 w 2984500"/>
                <a:gd name="connsiteY6" fmla="*/ 615950 h 2114550"/>
                <a:gd name="connsiteX7" fmla="*/ 755650 w 2984500"/>
                <a:gd name="connsiteY7" fmla="*/ 527050 h 2114550"/>
                <a:gd name="connsiteX8" fmla="*/ 1339850 w 2984500"/>
                <a:gd name="connsiteY8" fmla="*/ 304800 h 2114550"/>
                <a:gd name="connsiteX9" fmla="*/ 1485900 w 2984500"/>
                <a:gd name="connsiteY9" fmla="*/ 247650 h 2114550"/>
                <a:gd name="connsiteX10" fmla="*/ 1587500 w 2984500"/>
                <a:gd name="connsiteY10" fmla="*/ 241300 h 2114550"/>
                <a:gd name="connsiteX11" fmla="*/ 1924050 w 2984500"/>
                <a:gd name="connsiteY11" fmla="*/ 152400 h 2114550"/>
                <a:gd name="connsiteX12" fmla="*/ 2241550 w 2984500"/>
                <a:gd name="connsiteY12" fmla="*/ 82550 h 2114550"/>
                <a:gd name="connsiteX13" fmla="*/ 2451100 w 2984500"/>
                <a:gd name="connsiteY13" fmla="*/ 0 h 2114550"/>
                <a:gd name="connsiteX14" fmla="*/ 2628900 w 2984500"/>
                <a:gd name="connsiteY14" fmla="*/ 0 h 2114550"/>
                <a:gd name="connsiteX15" fmla="*/ 2838450 w 2984500"/>
                <a:gd name="connsiteY15" fmla="*/ 31750 h 2114550"/>
                <a:gd name="connsiteX16" fmla="*/ 2984500 w 2984500"/>
                <a:gd name="connsiteY16" fmla="*/ 50800 h 2114550"/>
                <a:gd name="connsiteX0" fmla="*/ 0 w 2984500"/>
                <a:gd name="connsiteY0" fmla="*/ 2114550 h 2114550"/>
                <a:gd name="connsiteX1" fmla="*/ 361950 w 2984500"/>
                <a:gd name="connsiteY1" fmla="*/ 1136650 h 2114550"/>
                <a:gd name="connsiteX2" fmla="*/ 349250 w 2984500"/>
                <a:gd name="connsiteY2" fmla="*/ 1022350 h 2114550"/>
                <a:gd name="connsiteX3" fmla="*/ 323850 w 2984500"/>
                <a:gd name="connsiteY3" fmla="*/ 958850 h 2114550"/>
                <a:gd name="connsiteX4" fmla="*/ 342900 w 2984500"/>
                <a:gd name="connsiteY4" fmla="*/ 812800 h 2114550"/>
                <a:gd name="connsiteX5" fmla="*/ 549432 w 2984500"/>
                <a:gd name="connsiteY5" fmla="*/ 886800 h 2114550"/>
                <a:gd name="connsiteX6" fmla="*/ 635000 w 2984500"/>
                <a:gd name="connsiteY6" fmla="*/ 615950 h 2114550"/>
                <a:gd name="connsiteX7" fmla="*/ 755650 w 2984500"/>
                <a:gd name="connsiteY7" fmla="*/ 527050 h 2114550"/>
                <a:gd name="connsiteX8" fmla="*/ 1339850 w 2984500"/>
                <a:gd name="connsiteY8" fmla="*/ 304800 h 2114550"/>
                <a:gd name="connsiteX9" fmla="*/ 1485900 w 2984500"/>
                <a:gd name="connsiteY9" fmla="*/ 247650 h 2114550"/>
                <a:gd name="connsiteX10" fmla="*/ 1587500 w 2984500"/>
                <a:gd name="connsiteY10" fmla="*/ 241300 h 2114550"/>
                <a:gd name="connsiteX11" fmla="*/ 1924050 w 2984500"/>
                <a:gd name="connsiteY11" fmla="*/ 152400 h 2114550"/>
                <a:gd name="connsiteX12" fmla="*/ 2241550 w 2984500"/>
                <a:gd name="connsiteY12" fmla="*/ 82550 h 2114550"/>
                <a:gd name="connsiteX13" fmla="*/ 2451100 w 2984500"/>
                <a:gd name="connsiteY13" fmla="*/ 0 h 2114550"/>
                <a:gd name="connsiteX14" fmla="*/ 2628900 w 2984500"/>
                <a:gd name="connsiteY14" fmla="*/ 0 h 2114550"/>
                <a:gd name="connsiteX15" fmla="*/ 2838450 w 2984500"/>
                <a:gd name="connsiteY15" fmla="*/ 31750 h 2114550"/>
                <a:gd name="connsiteX16" fmla="*/ 2984500 w 2984500"/>
                <a:gd name="connsiteY16" fmla="*/ 50800 h 2114550"/>
                <a:gd name="connsiteX0" fmla="*/ 0 w 2984500"/>
                <a:gd name="connsiteY0" fmla="*/ 2114550 h 2114550"/>
                <a:gd name="connsiteX1" fmla="*/ 361950 w 2984500"/>
                <a:gd name="connsiteY1" fmla="*/ 1136650 h 2114550"/>
                <a:gd name="connsiteX2" fmla="*/ 349250 w 2984500"/>
                <a:gd name="connsiteY2" fmla="*/ 1022350 h 2114550"/>
                <a:gd name="connsiteX3" fmla="*/ 323850 w 2984500"/>
                <a:gd name="connsiteY3" fmla="*/ 958850 h 2114550"/>
                <a:gd name="connsiteX4" fmla="*/ 342900 w 2984500"/>
                <a:gd name="connsiteY4" fmla="*/ 812800 h 2114550"/>
                <a:gd name="connsiteX5" fmla="*/ 549432 w 2984500"/>
                <a:gd name="connsiteY5" fmla="*/ 886800 h 2114550"/>
                <a:gd name="connsiteX6" fmla="*/ 635000 w 2984500"/>
                <a:gd name="connsiteY6" fmla="*/ 615950 h 2114550"/>
                <a:gd name="connsiteX7" fmla="*/ 689257 w 2984500"/>
                <a:gd name="connsiteY7" fmla="*/ 661217 h 2114550"/>
                <a:gd name="connsiteX8" fmla="*/ 755650 w 2984500"/>
                <a:gd name="connsiteY8" fmla="*/ 527050 h 2114550"/>
                <a:gd name="connsiteX9" fmla="*/ 1339850 w 2984500"/>
                <a:gd name="connsiteY9" fmla="*/ 304800 h 2114550"/>
                <a:gd name="connsiteX10" fmla="*/ 1485900 w 2984500"/>
                <a:gd name="connsiteY10" fmla="*/ 247650 h 2114550"/>
                <a:gd name="connsiteX11" fmla="*/ 1587500 w 2984500"/>
                <a:gd name="connsiteY11" fmla="*/ 241300 h 2114550"/>
                <a:gd name="connsiteX12" fmla="*/ 1924050 w 2984500"/>
                <a:gd name="connsiteY12" fmla="*/ 152400 h 2114550"/>
                <a:gd name="connsiteX13" fmla="*/ 2241550 w 2984500"/>
                <a:gd name="connsiteY13" fmla="*/ 82550 h 2114550"/>
                <a:gd name="connsiteX14" fmla="*/ 2451100 w 2984500"/>
                <a:gd name="connsiteY14" fmla="*/ 0 h 2114550"/>
                <a:gd name="connsiteX15" fmla="*/ 2628900 w 2984500"/>
                <a:gd name="connsiteY15" fmla="*/ 0 h 2114550"/>
                <a:gd name="connsiteX16" fmla="*/ 2838450 w 2984500"/>
                <a:gd name="connsiteY16" fmla="*/ 31750 h 2114550"/>
                <a:gd name="connsiteX17" fmla="*/ 2984500 w 2984500"/>
                <a:gd name="connsiteY17" fmla="*/ 50800 h 2114550"/>
                <a:gd name="connsiteX0" fmla="*/ 0 w 2984500"/>
                <a:gd name="connsiteY0" fmla="*/ 2114550 h 2114550"/>
                <a:gd name="connsiteX1" fmla="*/ 361950 w 2984500"/>
                <a:gd name="connsiteY1" fmla="*/ 1136650 h 2114550"/>
                <a:gd name="connsiteX2" fmla="*/ 349250 w 2984500"/>
                <a:gd name="connsiteY2" fmla="*/ 1022350 h 2114550"/>
                <a:gd name="connsiteX3" fmla="*/ 323850 w 2984500"/>
                <a:gd name="connsiteY3" fmla="*/ 958850 h 2114550"/>
                <a:gd name="connsiteX4" fmla="*/ 465122 w 2984500"/>
                <a:gd name="connsiteY4" fmla="*/ 975762 h 2114550"/>
                <a:gd name="connsiteX5" fmla="*/ 549432 w 2984500"/>
                <a:gd name="connsiteY5" fmla="*/ 886800 h 2114550"/>
                <a:gd name="connsiteX6" fmla="*/ 635000 w 2984500"/>
                <a:gd name="connsiteY6" fmla="*/ 615950 h 2114550"/>
                <a:gd name="connsiteX7" fmla="*/ 689257 w 2984500"/>
                <a:gd name="connsiteY7" fmla="*/ 661217 h 2114550"/>
                <a:gd name="connsiteX8" fmla="*/ 755650 w 2984500"/>
                <a:gd name="connsiteY8" fmla="*/ 527050 h 2114550"/>
                <a:gd name="connsiteX9" fmla="*/ 1339850 w 2984500"/>
                <a:gd name="connsiteY9" fmla="*/ 304800 h 2114550"/>
                <a:gd name="connsiteX10" fmla="*/ 1485900 w 2984500"/>
                <a:gd name="connsiteY10" fmla="*/ 247650 h 2114550"/>
                <a:gd name="connsiteX11" fmla="*/ 1587500 w 2984500"/>
                <a:gd name="connsiteY11" fmla="*/ 241300 h 2114550"/>
                <a:gd name="connsiteX12" fmla="*/ 1924050 w 2984500"/>
                <a:gd name="connsiteY12" fmla="*/ 152400 h 2114550"/>
                <a:gd name="connsiteX13" fmla="*/ 2241550 w 2984500"/>
                <a:gd name="connsiteY13" fmla="*/ 82550 h 2114550"/>
                <a:gd name="connsiteX14" fmla="*/ 2451100 w 2984500"/>
                <a:gd name="connsiteY14" fmla="*/ 0 h 2114550"/>
                <a:gd name="connsiteX15" fmla="*/ 2628900 w 2984500"/>
                <a:gd name="connsiteY15" fmla="*/ 0 h 2114550"/>
                <a:gd name="connsiteX16" fmla="*/ 2838450 w 2984500"/>
                <a:gd name="connsiteY16" fmla="*/ 31750 h 2114550"/>
                <a:gd name="connsiteX17" fmla="*/ 2984500 w 2984500"/>
                <a:gd name="connsiteY17" fmla="*/ 50800 h 2114550"/>
                <a:gd name="connsiteX0" fmla="*/ 0 w 2984500"/>
                <a:gd name="connsiteY0" fmla="*/ 2114550 h 2114550"/>
                <a:gd name="connsiteX1" fmla="*/ 361950 w 2984500"/>
                <a:gd name="connsiteY1" fmla="*/ 1136650 h 2114550"/>
                <a:gd name="connsiteX2" fmla="*/ 349250 w 2984500"/>
                <a:gd name="connsiteY2" fmla="*/ 1022350 h 2114550"/>
                <a:gd name="connsiteX3" fmla="*/ 323850 w 2984500"/>
                <a:gd name="connsiteY3" fmla="*/ 958850 h 2114550"/>
                <a:gd name="connsiteX4" fmla="*/ 404073 w 2984500"/>
                <a:gd name="connsiteY4" fmla="*/ 1073150 h 2114550"/>
                <a:gd name="connsiteX5" fmla="*/ 465122 w 2984500"/>
                <a:gd name="connsiteY5" fmla="*/ 975762 h 2114550"/>
                <a:gd name="connsiteX6" fmla="*/ 549432 w 2984500"/>
                <a:gd name="connsiteY6" fmla="*/ 886800 h 2114550"/>
                <a:gd name="connsiteX7" fmla="*/ 635000 w 2984500"/>
                <a:gd name="connsiteY7" fmla="*/ 615950 h 2114550"/>
                <a:gd name="connsiteX8" fmla="*/ 689257 w 2984500"/>
                <a:gd name="connsiteY8" fmla="*/ 661217 h 2114550"/>
                <a:gd name="connsiteX9" fmla="*/ 755650 w 2984500"/>
                <a:gd name="connsiteY9" fmla="*/ 527050 h 2114550"/>
                <a:gd name="connsiteX10" fmla="*/ 1339850 w 2984500"/>
                <a:gd name="connsiteY10" fmla="*/ 304800 h 2114550"/>
                <a:gd name="connsiteX11" fmla="*/ 1485900 w 2984500"/>
                <a:gd name="connsiteY11" fmla="*/ 247650 h 2114550"/>
                <a:gd name="connsiteX12" fmla="*/ 1587500 w 2984500"/>
                <a:gd name="connsiteY12" fmla="*/ 241300 h 2114550"/>
                <a:gd name="connsiteX13" fmla="*/ 1924050 w 2984500"/>
                <a:gd name="connsiteY13" fmla="*/ 152400 h 2114550"/>
                <a:gd name="connsiteX14" fmla="*/ 2241550 w 2984500"/>
                <a:gd name="connsiteY14" fmla="*/ 82550 h 2114550"/>
                <a:gd name="connsiteX15" fmla="*/ 2451100 w 2984500"/>
                <a:gd name="connsiteY15" fmla="*/ 0 h 2114550"/>
                <a:gd name="connsiteX16" fmla="*/ 2628900 w 2984500"/>
                <a:gd name="connsiteY16" fmla="*/ 0 h 2114550"/>
                <a:gd name="connsiteX17" fmla="*/ 2838450 w 2984500"/>
                <a:gd name="connsiteY17" fmla="*/ 31750 h 2114550"/>
                <a:gd name="connsiteX18" fmla="*/ 2984500 w 2984500"/>
                <a:gd name="connsiteY18" fmla="*/ 50800 h 2114550"/>
                <a:gd name="connsiteX0" fmla="*/ 0 w 2984500"/>
                <a:gd name="connsiteY0" fmla="*/ 2114550 h 2114550"/>
                <a:gd name="connsiteX1" fmla="*/ 361950 w 2984500"/>
                <a:gd name="connsiteY1" fmla="*/ 1136650 h 2114550"/>
                <a:gd name="connsiteX2" fmla="*/ 349250 w 2984500"/>
                <a:gd name="connsiteY2" fmla="*/ 1022350 h 2114550"/>
                <a:gd name="connsiteX3" fmla="*/ 405332 w 2984500"/>
                <a:gd name="connsiteY3" fmla="*/ 1067492 h 2114550"/>
                <a:gd name="connsiteX4" fmla="*/ 404073 w 2984500"/>
                <a:gd name="connsiteY4" fmla="*/ 1073150 h 2114550"/>
                <a:gd name="connsiteX5" fmla="*/ 465122 w 2984500"/>
                <a:gd name="connsiteY5" fmla="*/ 975762 h 2114550"/>
                <a:gd name="connsiteX6" fmla="*/ 549432 w 2984500"/>
                <a:gd name="connsiteY6" fmla="*/ 886800 h 2114550"/>
                <a:gd name="connsiteX7" fmla="*/ 635000 w 2984500"/>
                <a:gd name="connsiteY7" fmla="*/ 615950 h 2114550"/>
                <a:gd name="connsiteX8" fmla="*/ 689257 w 2984500"/>
                <a:gd name="connsiteY8" fmla="*/ 661217 h 2114550"/>
                <a:gd name="connsiteX9" fmla="*/ 755650 w 2984500"/>
                <a:gd name="connsiteY9" fmla="*/ 527050 h 2114550"/>
                <a:gd name="connsiteX10" fmla="*/ 1339850 w 2984500"/>
                <a:gd name="connsiteY10" fmla="*/ 304800 h 2114550"/>
                <a:gd name="connsiteX11" fmla="*/ 1485900 w 2984500"/>
                <a:gd name="connsiteY11" fmla="*/ 247650 h 2114550"/>
                <a:gd name="connsiteX12" fmla="*/ 1587500 w 2984500"/>
                <a:gd name="connsiteY12" fmla="*/ 241300 h 2114550"/>
                <a:gd name="connsiteX13" fmla="*/ 1924050 w 2984500"/>
                <a:gd name="connsiteY13" fmla="*/ 152400 h 2114550"/>
                <a:gd name="connsiteX14" fmla="*/ 2241550 w 2984500"/>
                <a:gd name="connsiteY14" fmla="*/ 82550 h 2114550"/>
                <a:gd name="connsiteX15" fmla="*/ 2451100 w 2984500"/>
                <a:gd name="connsiteY15" fmla="*/ 0 h 2114550"/>
                <a:gd name="connsiteX16" fmla="*/ 2628900 w 2984500"/>
                <a:gd name="connsiteY16" fmla="*/ 0 h 2114550"/>
                <a:gd name="connsiteX17" fmla="*/ 2838450 w 2984500"/>
                <a:gd name="connsiteY17" fmla="*/ 31750 h 2114550"/>
                <a:gd name="connsiteX18" fmla="*/ 2984500 w 2984500"/>
                <a:gd name="connsiteY18" fmla="*/ 50800 h 2114550"/>
                <a:gd name="connsiteX0" fmla="*/ 0 w 2984500"/>
                <a:gd name="connsiteY0" fmla="*/ 2114550 h 2114550"/>
                <a:gd name="connsiteX1" fmla="*/ 361950 w 2984500"/>
                <a:gd name="connsiteY1" fmla="*/ 1136650 h 2114550"/>
                <a:gd name="connsiteX2" fmla="*/ 380937 w 2984500"/>
                <a:gd name="connsiteY2" fmla="*/ 1076671 h 2114550"/>
                <a:gd name="connsiteX3" fmla="*/ 405332 w 2984500"/>
                <a:gd name="connsiteY3" fmla="*/ 1067492 h 2114550"/>
                <a:gd name="connsiteX4" fmla="*/ 404073 w 2984500"/>
                <a:gd name="connsiteY4" fmla="*/ 1073150 h 2114550"/>
                <a:gd name="connsiteX5" fmla="*/ 465122 w 2984500"/>
                <a:gd name="connsiteY5" fmla="*/ 975762 h 2114550"/>
                <a:gd name="connsiteX6" fmla="*/ 549432 w 2984500"/>
                <a:gd name="connsiteY6" fmla="*/ 886800 h 2114550"/>
                <a:gd name="connsiteX7" fmla="*/ 635000 w 2984500"/>
                <a:gd name="connsiteY7" fmla="*/ 615950 h 2114550"/>
                <a:gd name="connsiteX8" fmla="*/ 689257 w 2984500"/>
                <a:gd name="connsiteY8" fmla="*/ 661217 h 2114550"/>
                <a:gd name="connsiteX9" fmla="*/ 755650 w 2984500"/>
                <a:gd name="connsiteY9" fmla="*/ 527050 h 2114550"/>
                <a:gd name="connsiteX10" fmla="*/ 1339850 w 2984500"/>
                <a:gd name="connsiteY10" fmla="*/ 304800 h 2114550"/>
                <a:gd name="connsiteX11" fmla="*/ 1485900 w 2984500"/>
                <a:gd name="connsiteY11" fmla="*/ 247650 h 2114550"/>
                <a:gd name="connsiteX12" fmla="*/ 1587500 w 2984500"/>
                <a:gd name="connsiteY12" fmla="*/ 241300 h 2114550"/>
                <a:gd name="connsiteX13" fmla="*/ 1924050 w 2984500"/>
                <a:gd name="connsiteY13" fmla="*/ 152400 h 2114550"/>
                <a:gd name="connsiteX14" fmla="*/ 2241550 w 2984500"/>
                <a:gd name="connsiteY14" fmla="*/ 82550 h 2114550"/>
                <a:gd name="connsiteX15" fmla="*/ 2451100 w 2984500"/>
                <a:gd name="connsiteY15" fmla="*/ 0 h 2114550"/>
                <a:gd name="connsiteX16" fmla="*/ 2628900 w 2984500"/>
                <a:gd name="connsiteY16" fmla="*/ 0 h 2114550"/>
                <a:gd name="connsiteX17" fmla="*/ 2838450 w 2984500"/>
                <a:gd name="connsiteY17" fmla="*/ 31750 h 2114550"/>
                <a:gd name="connsiteX18" fmla="*/ 2984500 w 2984500"/>
                <a:gd name="connsiteY18" fmla="*/ 50800 h 2114550"/>
                <a:gd name="connsiteX0" fmla="*/ 421175 w 2622550"/>
                <a:gd name="connsiteY0" fmla="*/ 2684918 h 2684918"/>
                <a:gd name="connsiteX1" fmla="*/ 0 w 2622550"/>
                <a:gd name="connsiteY1" fmla="*/ 1136650 h 2684918"/>
                <a:gd name="connsiteX2" fmla="*/ 18987 w 2622550"/>
                <a:gd name="connsiteY2" fmla="*/ 1076671 h 2684918"/>
                <a:gd name="connsiteX3" fmla="*/ 43382 w 2622550"/>
                <a:gd name="connsiteY3" fmla="*/ 1067492 h 2684918"/>
                <a:gd name="connsiteX4" fmla="*/ 42123 w 2622550"/>
                <a:gd name="connsiteY4" fmla="*/ 1073150 h 2684918"/>
                <a:gd name="connsiteX5" fmla="*/ 103172 w 2622550"/>
                <a:gd name="connsiteY5" fmla="*/ 975762 h 2684918"/>
                <a:gd name="connsiteX6" fmla="*/ 187482 w 2622550"/>
                <a:gd name="connsiteY6" fmla="*/ 886800 h 2684918"/>
                <a:gd name="connsiteX7" fmla="*/ 273050 w 2622550"/>
                <a:gd name="connsiteY7" fmla="*/ 615950 h 2684918"/>
                <a:gd name="connsiteX8" fmla="*/ 327307 w 2622550"/>
                <a:gd name="connsiteY8" fmla="*/ 661217 h 2684918"/>
                <a:gd name="connsiteX9" fmla="*/ 393700 w 2622550"/>
                <a:gd name="connsiteY9" fmla="*/ 527050 h 2684918"/>
                <a:gd name="connsiteX10" fmla="*/ 977900 w 2622550"/>
                <a:gd name="connsiteY10" fmla="*/ 304800 h 2684918"/>
                <a:gd name="connsiteX11" fmla="*/ 1123950 w 2622550"/>
                <a:gd name="connsiteY11" fmla="*/ 247650 h 2684918"/>
                <a:gd name="connsiteX12" fmla="*/ 1225550 w 2622550"/>
                <a:gd name="connsiteY12" fmla="*/ 241300 h 2684918"/>
                <a:gd name="connsiteX13" fmla="*/ 1562100 w 2622550"/>
                <a:gd name="connsiteY13" fmla="*/ 152400 h 2684918"/>
                <a:gd name="connsiteX14" fmla="*/ 1879600 w 2622550"/>
                <a:gd name="connsiteY14" fmla="*/ 82550 h 2684918"/>
                <a:gd name="connsiteX15" fmla="*/ 2089150 w 2622550"/>
                <a:gd name="connsiteY15" fmla="*/ 0 h 2684918"/>
                <a:gd name="connsiteX16" fmla="*/ 2266950 w 2622550"/>
                <a:gd name="connsiteY16" fmla="*/ 0 h 2684918"/>
                <a:gd name="connsiteX17" fmla="*/ 2476500 w 2622550"/>
                <a:gd name="connsiteY17" fmla="*/ 31750 h 2684918"/>
                <a:gd name="connsiteX18" fmla="*/ 2622550 w 2622550"/>
                <a:gd name="connsiteY18" fmla="*/ 50800 h 2684918"/>
                <a:gd name="connsiteX0" fmla="*/ 421175 w 2622550"/>
                <a:gd name="connsiteY0" fmla="*/ 2684918 h 2684918"/>
                <a:gd name="connsiteX1" fmla="*/ 0 w 2622550"/>
                <a:gd name="connsiteY1" fmla="*/ 1136650 h 2684918"/>
                <a:gd name="connsiteX2" fmla="*/ 18987 w 2622550"/>
                <a:gd name="connsiteY2" fmla="*/ 1076671 h 2684918"/>
                <a:gd name="connsiteX3" fmla="*/ 43382 w 2622550"/>
                <a:gd name="connsiteY3" fmla="*/ 1067492 h 2684918"/>
                <a:gd name="connsiteX4" fmla="*/ 42123 w 2622550"/>
                <a:gd name="connsiteY4" fmla="*/ 1073150 h 2684918"/>
                <a:gd name="connsiteX5" fmla="*/ 103172 w 2622550"/>
                <a:gd name="connsiteY5" fmla="*/ 975762 h 2684918"/>
                <a:gd name="connsiteX6" fmla="*/ 187482 w 2622550"/>
                <a:gd name="connsiteY6" fmla="*/ 886800 h 2684918"/>
                <a:gd name="connsiteX7" fmla="*/ 291157 w 2622550"/>
                <a:gd name="connsiteY7" fmla="*/ 683851 h 2684918"/>
                <a:gd name="connsiteX8" fmla="*/ 327307 w 2622550"/>
                <a:gd name="connsiteY8" fmla="*/ 661217 h 2684918"/>
                <a:gd name="connsiteX9" fmla="*/ 393700 w 2622550"/>
                <a:gd name="connsiteY9" fmla="*/ 527050 h 2684918"/>
                <a:gd name="connsiteX10" fmla="*/ 977900 w 2622550"/>
                <a:gd name="connsiteY10" fmla="*/ 304800 h 2684918"/>
                <a:gd name="connsiteX11" fmla="*/ 1123950 w 2622550"/>
                <a:gd name="connsiteY11" fmla="*/ 247650 h 2684918"/>
                <a:gd name="connsiteX12" fmla="*/ 1225550 w 2622550"/>
                <a:gd name="connsiteY12" fmla="*/ 241300 h 2684918"/>
                <a:gd name="connsiteX13" fmla="*/ 1562100 w 2622550"/>
                <a:gd name="connsiteY13" fmla="*/ 152400 h 2684918"/>
                <a:gd name="connsiteX14" fmla="*/ 1879600 w 2622550"/>
                <a:gd name="connsiteY14" fmla="*/ 82550 h 2684918"/>
                <a:gd name="connsiteX15" fmla="*/ 2089150 w 2622550"/>
                <a:gd name="connsiteY15" fmla="*/ 0 h 2684918"/>
                <a:gd name="connsiteX16" fmla="*/ 2266950 w 2622550"/>
                <a:gd name="connsiteY16" fmla="*/ 0 h 2684918"/>
                <a:gd name="connsiteX17" fmla="*/ 2476500 w 2622550"/>
                <a:gd name="connsiteY17" fmla="*/ 31750 h 2684918"/>
                <a:gd name="connsiteX18" fmla="*/ 2622550 w 2622550"/>
                <a:gd name="connsiteY18" fmla="*/ 50800 h 2684918"/>
                <a:gd name="connsiteX0" fmla="*/ 421175 w 2622550"/>
                <a:gd name="connsiteY0" fmla="*/ 2684918 h 2684918"/>
                <a:gd name="connsiteX1" fmla="*/ 0 w 2622550"/>
                <a:gd name="connsiteY1" fmla="*/ 1136650 h 2684918"/>
                <a:gd name="connsiteX2" fmla="*/ 18987 w 2622550"/>
                <a:gd name="connsiteY2" fmla="*/ 1076671 h 2684918"/>
                <a:gd name="connsiteX3" fmla="*/ 43382 w 2622550"/>
                <a:gd name="connsiteY3" fmla="*/ 1067492 h 2684918"/>
                <a:gd name="connsiteX4" fmla="*/ 42123 w 2622550"/>
                <a:gd name="connsiteY4" fmla="*/ 1073150 h 2684918"/>
                <a:gd name="connsiteX5" fmla="*/ 103172 w 2622550"/>
                <a:gd name="connsiteY5" fmla="*/ 975762 h 2684918"/>
                <a:gd name="connsiteX6" fmla="*/ 187482 w 2622550"/>
                <a:gd name="connsiteY6" fmla="*/ 886800 h 2684918"/>
                <a:gd name="connsiteX7" fmla="*/ 291157 w 2622550"/>
                <a:gd name="connsiteY7" fmla="*/ 683851 h 2684918"/>
                <a:gd name="connsiteX8" fmla="*/ 327307 w 2622550"/>
                <a:gd name="connsiteY8" fmla="*/ 661217 h 2684918"/>
                <a:gd name="connsiteX9" fmla="*/ 633617 w 2622550"/>
                <a:gd name="connsiteY9" fmla="*/ 223759 h 2684918"/>
                <a:gd name="connsiteX10" fmla="*/ 977900 w 2622550"/>
                <a:gd name="connsiteY10" fmla="*/ 304800 h 2684918"/>
                <a:gd name="connsiteX11" fmla="*/ 1123950 w 2622550"/>
                <a:gd name="connsiteY11" fmla="*/ 247650 h 2684918"/>
                <a:gd name="connsiteX12" fmla="*/ 1225550 w 2622550"/>
                <a:gd name="connsiteY12" fmla="*/ 241300 h 2684918"/>
                <a:gd name="connsiteX13" fmla="*/ 1562100 w 2622550"/>
                <a:gd name="connsiteY13" fmla="*/ 152400 h 2684918"/>
                <a:gd name="connsiteX14" fmla="*/ 1879600 w 2622550"/>
                <a:gd name="connsiteY14" fmla="*/ 82550 h 2684918"/>
                <a:gd name="connsiteX15" fmla="*/ 2089150 w 2622550"/>
                <a:gd name="connsiteY15" fmla="*/ 0 h 2684918"/>
                <a:gd name="connsiteX16" fmla="*/ 2266950 w 2622550"/>
                <a:gd name="connsiteY16" fmla="*/ 0 h 2684918"/>
                <a:gd name="connsiteX17" fmla="*/ 2476500 w 2622550"/>
                <a:gd name="connsiteY17" fmla="*/ 31750 h 2684918"/>
                <a:gd name="connsiteX18" fmla="*/ 2622550 w 2622550"/>
                <a:gd name="connsiteY18" fmla="*/ 50800 h 2684918"/>
                <a:gd name="connsiteX0" fmla="*/ 421175 w 2622550"/>
                <a:gd name="connsiteY0" fmla="*/ 2684918 h 2684918"/>
                <a:gd name="connsiteX1" fmla="*/ 0 w 2622550"/>
                <a:gd name="connsiteY1" fmla="*/ 1136650 h 2684918"/>
                <a:gd name="connsiteX2" fmla="*/ 18987 w 2622550"/>
                <a:gd name="connsiteY2" fmla="*/ 1076671 h 2684918"/>
                <a:gd name="connsiteX3" fmla="*/ 43382 w 2622550"/>
                <a:gd name="connsiteY3" fmla="*/ 1067492 h 2684918"/>
                <a:gd name="connsiteX4" fmla="*/ 42123 w 2622550"/>
                <a:gd name="connsiteY4" fmla="*/ 1073150 h 2684918"/>
                <a:gd name="connsiteX5" fmla="*/ 103172 w 2622550"/>
                <a:gd name="connsiteY5" fmla="*/ 975762 h 2684918"/>
                <a:gd name="connsiteX6" fmla="*/ 187482 w 2622550"/>
                <a:gd name="connsiteY6" fmla="*/ 886800 h 2684918"/>
                <a:gd name="connsiteX7" fmla="*/ 291157 w 2622550"/>
                <a:gd name="connsiteY7" fmla="*/ 683851 h 2684918"/>
                <a:gd name="connsiteX8" fmla="*/ 327307 w 2622550"/>
                <a:gd name="connsiteY8" fmla="*/ 661217 h 2684918"/>
                <a:gd name="connsiteX9" fmla="*/ 719625 w 2622550"/>
                <a:gd name="connsiteY9" fmla="*/ 97011 h 2684918"/>
                <a:gd name="connsiteX10" fmla="*/ 977900 w 2622550"/>
                <a:gd name="connsiteY10" fmla="*/ 304800 h 2684918"/>
                <a:gd name="connsiteX11" fmla="*/ 1123950 w 2622550"/>
                <a:gd name="connsiteY11" fmla="*/ 247650 h 2684918"/>
                <a:gd name="connsiteX12" fmla="*/ 1225550 w 2622550"/>
                <a:gd name="connsiteY12" fmla="*/ 241300 h 2684918"/>
                <a:gd name="connsiteX13" fmla="*/ 1562100 w 2622550"/>
                <a:gd name="connsiteY13" fmla="*/ 152400 h 2684918"/>
                <a:gd name="connsiteX14" fmla="*/ 1879600 w 2622550"/>
                <a:gd name="connsiteY14" fmla="*/ 82550 h 2684918"/>
                <a:gd name="connsiteX15" fmla="*/ 2089150 w 2622550"/>
                <a:gd name="connsiteY15" fmla="*/ 0 h 2684918"/>
                <a:gd name="connsiteX16" fmla="*/ 2266950 w 2622550"/>
                <a:gd name="connsiteY16" fmla="*/ 0 h 2684918"/>
                <a:gd name="connsiteX17" fmla="*/ 2476500 w 2622550"/>
                <a:gd name="connsiteY17" fmla="*/ 31750 h 2684918"/>
                <a:gd name="connsiteX18" fmla="*/ 2622550 w 2622550"/>
                <a:gd name="connsiteY18" fmla="*/ 50800 h 2684918"/>
                <a:gd name="connsiteX0" fmla="*/ 421175 w 2622550"/>
                <a:gd name="connsiteY0" fmla="*/ 2974161 h 2974161"/>
                <a:gd name="connsiteX1" fmla="*/ 0 w 2622550"/>
                <a:gd name="connsiteY1" fmla="*/ 1425893 h 2974161"/>
                <a:gd name="connsiteX2" fmla="*/ 18987 w 2622550"/>
                <a:gd name="connsiteY2" fmla="*/ 1365914 h 2974161"/>
                <a:gd name="connsiteX3" fmla="*/ 43382 w 2622550"/>
                <a:gd name="connsiteY3" fmla="*/ 1356735 h 2974161"/>
                <a:gd name="connsiteX4" fmla="*/ 42123 w 2622550"/>
                <a:gd name="connsiteY4" fmla="*/ 1362393 h 2974161"/>
                <a:gd name="connsiteX5" fmla="*/ 103172 w 2622550"/>
                <a:gd name="connsiteY5" fmla="*/ 1265005 h 2974161"/>
                <a:gd name="connsiteX6" fmla="*/ 187482 w 2622550"/>
                <a:gd name="connsiteY6" fmla="*/ 1176043 h 2974161"/>
                <a:gd name="connsiteX7" fmla="*/ 291157 w 2622550"/>
                <a:gd name="connsiteY7" fmla="*/ 973094 h 2974161"/>
                <a:gd name="connsiteX8" fmla="*/ 327307 w 2622550"/>
                <a:gd name="connsiteY8" fmla="*/ 950460 h 2974161"/>
                <a:gd name="connsiteX9" fmla="*/ 719625 w 2622550"/>
                <a:gd name="connsiteY9" fmla="*/ 386254 h 2974161"/>
                <a:gd name="connsiteX10" fmla="*/ 1063908 w 2622550"/>
                <a:gd name="connsiteY10" fmla="*/ 1041 h 2974161"/>
                <a:gd name="connsiteX11" fmla="*/ 1123950 w 2622550"/>
                <a:gd name="connsiteY11" fmla="*/ 536893 h 2974161"/>
                <a:gd name="connsiteX12" fmla="*/ 1225550 w 2622550"/>
                <a:gd name="connsiteY12" fmla="*/ 530543 h 2974161"/>
                <a:gd name="connsiteX13" fmla="*/ 1562100 w 2622550"/>
                <a:gd name="connsiteY13" fmla="*/ 441643 h 2974161"/>
                <a:gd name="connsiteX14" fmla="*/ 1879600 w 2622550"/>
                <a:gd name="connsiteY14" fmla="*/ 371793 h 2974161"/>
                <a:gd name="connsiteX15" fmla="*/ 2089150 w 2622550"/>
                <a:gd name="connsiteY15" fmla="*/ 289243 h 2974161"/>
                <a:gd name="connsiteX16" fmla="*/ 2266950 w 2622550"/>
                <a:gd name="connsiteY16" fmla="*/ 289243 h 2974161"/>
                <a:gd name="connsiteX17" fmla="*/ 2476500 w 2622550"/>
                <a:gd name="connsiteY17" fmla="*/ 320993 h 2974161"/>
                <a:gd name="connsiteX18" fmla="*/ 2622550 w 2622550"/>
                <a:gd name="connsiteY18" fmla="*/ 340043 h 2974161"/>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225550 w 2622550"/>
                <a:gd name="connsiteY12" fmla="*/ 530310 h 2973928"/>
                <a:gd name="connsiteX13" fmla="*/ 1562100 w 2622550"/>
                <a:gd name="connsiteY13" fmla="*/ 441410 h 2973928"/>
                <a:gd name="connsiteX14" fmla="*/ 1879600 w 2622550"/>
                <a:gd name="connsiteY14" fmla="*/ 371560 h 2973928"/>
                <a:gd name="connsiteX15" fmla="*/ 2089150 w 2622550"/>
                <a:gd name="connsiteY15" fmla="*/ 289010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510734 w 2622550"/>
                <a:gd name="connsiteY12" fmla="*/ 439776 h 2973928"/>
                <a:gd name="connsiteX13" fmla="*/ 1562100 w 2622550"/>
                <a:gd name="connsiteY13" fmla="*/ 441410 h 2973928"/>
                <a:gd name="connsiteX14" fmla="*/ 1879600 w 2622550"/>
                <a:gd name="connsiteY14" fmla="*/ 371560 h 2973928"/>
                <a:gd name="connsiteX15" fmla="*/ 2089150 w 2622550"/>
                <a:gd name="connsiteY15" fmla="*/ 289010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510734 w 2622550"/>
                <a:gd name="connsiteY12" fmla="*/ 439776 h 2973928"/>
                <a:gd name="connsiteX13" fmla="*/ 1892552 w 2622550"/>
                <a:gd name="connsiteY13" fmla="*/ 875976 h 2973928"/>
                <a:gd name="connsiteX14" fmla="*/ 1879600 w 2622550"/>
                <a:gd name="connsiteY14" fmla="*/ 371560 h 2973928"/>
                <a:gd name="connsiteX15" fmla="*/ 2089150 w 2622550"/>
                <a:gd name="connsiteY15" fmla="*/ 289010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510734 w 2622550"/>
                <a:gd name="connsiteY12" fmla="*/ 439776 h 2973928"/>
                <a:gd name="connsiteX13" fmla="*/ 1892552 w 2622550"/>
                <a:gd name="connsiteY13" fmla="*/ 875976 h 2973928"/>
                <a:gd name="connsiteX14" fmla="*/ 2255319 w 2622550"/>
                <a:gd name="connsiteY14" fmla="*/ 1014356 h 2973928"/>
                <a:gd name="connsiteX15" fmla="*/ 2089150 w 2622550"/>
                <a:gd name="connsiteY15" fmla="*/ 289010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510734 w 2622550"/>
                <a:gd name="connsiteY12" fmla="*/ 439776 h 2973928"/>
                <a:gd name="connsiteX13" fmla="*/ 1892552 w 2622550"/>
                <a:gd name="connsiteY13" fmla="*/ 875976 h 2973928"/>
                <a:gd name="connsiteX14" fmla="*/ 2255319 w 2622550"/>
                <a:gd name="connsiteY14" fmla="*/ 1014356 h 2973928"/>
                <a:gd name="connsiteX15" fmla="*/ 2587091 w 2622550"/>
                <a:gd name="connsiteY15" fmla="*/ 1081188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510734 w 2622550"/>
                <a:gd name="connsiteY12" fmla="*/ 439776 h 2973928"/>
                <a:gd name="connsiteX13" fmla="*/ 1892552 w 2622550"/>
                <a:gd name="connsiteY13" fmla="*/ 875976 h 2973928"/>
                <a:gd name="connsiteX14" fmla="*/ 2255319 w 2622550"/>
                <a:gd name="connsiteY14" fmla="*/ 1014356 h 2973928"/>
                <a:gd name="connsiteX15" fmla="*/ 2587091 w 2622550"/>
                <a:gd name="connsiteY15" fmla="*/ 1081188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755837"/>
                <a:gd name="connsiteY0" fmla="*/ 2973928 h 2973928"/>
                <a:gd name="connsiteX1" fmla="*/ 0 w 2755837"/>
                <a:gd name="connsiteY1" fmla="*/ 1425660 h 2973928"/>
                <a:gd name="connsiteX2" fmla="*/ 18987 w 2755837"/>
                <a:gd name="connsiteY2" fmla="*/ 1365681 h 2973928"/>
                <a:gd name="connsiteX3" fmla="*/ 43382 w 2755837"/>
                <a:gd name="connsiteY3" fmla="*/ 1356502 h 2973928"/>
                <a:gd name="connsiteX4" fmla="*/ 42123 w 2755837"/>
                <a:gd name="connsiteY4" fmla="*/ 1362160 h 2973928"/>
                <a:gd name="connsiteX5" fmla="*/ 103172 w 2755837"/>
                <a:gd name="connsiteY5" fmla="*/ 1264772 h 2973928"/>
                <a:gd name="connsiteX6" fmla="*/ 187482 w 2755837"/>
                <a:gd name="connsiteY6" fmla="*/ 1175810 h 2973928"/>
                <a:gd name="connsiteX7" fmla="*/ 291157 w 2755837"/>
                <a:gd name="connsiteY7" fmla="*/ 972861 h 2973928"/>
                <a:gd name="connsiteX8" fmla="*/ 327307 w 2755837"/>
                <a:gd name="connsiteY8" fmla="*/ 950227 h 2973928"/>
                <a:gd name="connsiteX9" fmla="*/ 719625 w 2755837"/>
                <a:gd name="connsiteY9" fmla="*/ 386021 h 2973928"/>
                <a:gd name="connsiteX10" fmla="*/ 1063908 w 2755837"/>
                <a:gd name="connsiteY10" fmla="*/ 808 h 2973928"/>
                <a:gd name="connsiteX11" fmla="*/ 1400080 w 2755837"/>
                <a:gd name="connsiteY11" fmla="*/ 274110 h 2973928"/>
                <a:gd name="connsiteX12" fmla="*/ 1510734 w 2755837"/>
                <a:gd name="connsiteY12" fmla="*/ 439776 h 2973928"/>
                <a:gd name="connsiteX13" fmla="*/ 1892552 w 2755837"/>
                <a:gd name="connsiteY13" fmla="*/ 875976 h 2973928"/>
                <a:gd name="connsiteX14" fmla="*/ 2255319 w 2755837"/>
                <a:gd name="connsiteY14" fmla="*/ 1014356 h 2973928"/>
                <a:gd name="connsiteX15" fmla="*/ 2587091 w 2755837"/>
                <a:gd name="connsiteY15" fmla="*/ 1081188 h 2973928"/>
                <a:gd name="connsiteX16" fmla="*/ 2755837 w 2755837"/>
                <a:gd name="connsiteY16" fmla="*/ 1026868 h 2973928"/>
                <a:gd name="connsiteX17" fmla="*/ 2476500 w 2755837"/>
                <a:gd name="connsiteY17" fmla="*/ 320760 h 2973928"/>
                <a:gd name="connsiteX18" fmla="*/ 2622550 w 2755837"/>
                <a:gd name="connsiteY18" fmla="*/ 339810 h 2973928"/>
                <a:gd name="connsiteX0" fmla="*/ 421175 w 2856745"/>
                <a:gd name="connsiteY0" fmla="*/ 2973928 h 2973928"/>
                <a:gd name="connsiteX1" fmla="*/ 0 w 2856745"/>
                <a:gd name="connsiteY1" fmla="*/ 1425660 h 2973928"/>
                <a:gd name="connsiteX2" fmla="*/ 18987 w 2856745"/>
                <a:gd name="connsiteY2" fmla="*/ 1365681 h 2973928"/>
                <a:gd name="connsiteX3" fmla="*/ 43382 w 2856745"/>
                <a:gd name="connsiteY3" fmla="*/ 1356502 h 2973928"/>
                <a:gd name="connsiteX4" fmla="*/ 42123 w 2856745"/>
                <a:gd name="connsiteY4" fmla="*/ 1362160 h 2973928"/>
                <a:gd name="connsiteX5" fmla="*/ 103172 w 2856745"/>
                <a:gd name="connsiteY5" fmla="*/ 1264772 h 2973928"/>
                <a:gd name="connsiteX6" fmla="*/ 187482 w 2856745"/>
                <a:gd name="connsiteY6" fmla="*/ 1175810 h 2973928"/>
                <a:gd name="connsiteX7" fmla="*/ 291157 w 2856745"/>
                <a:gd name="connsiteY7" fmla="*/ 972861 h 2973928"/>
                <a:gd name="connsiteX8" fmla="*/ 327307 w 2856745"/>
                <a:gd name="connsiteY8" fmla="*/ 950227 h 2973928"/>
                <a:gd name="connsiteX9" fmla="*/ 719625 w 2856745"/>
                <a:gd name="connsiteY9" fmla="*/ 386021 h 2973928"/>
                <a:gd name="connsiteX10" fmla="*/ 1063908 w 2856745"/>
                <a:gd name="connsiteY10" fmla="*/ 808 h 2973928"/>
                <a:gd name="connsiteX11" fmla="*/ 1400080 w 2856745"/>
                <a:gd name="connsiteY11" fmla="*/ 274110 h 2973928"/>
                <a:gd name="connsiteX12" fmla="*/ 1510734 w 2856745"/>
                <a:gd name="connsiteY12" fmla="*/ 439776 h 2973928"/>
                <a:gd name="connsiteX13" fmla="*/ 1892552 w 2856745"/>
                <a:gd name="connsiteY13" fmla="*/ 875976 h 2973928"/>
                <a:gd name="connsiteX14" fmla="*/ 2255319 w 2856745"/>
                <a:gd name="connsiteY14" fmla="*/ 1014356 h 2973928"/>
                <a:gd name="connsiteX15" fmla="*/ 2587091 w 2856745"/>
                <a:gd name="connsiteY15" fmla="*/ 1081188 h 2973928"/>
                <a:gd name="connsiteX16" fmla="*/ 2755837 w 2856745"/>
                <a:gd name="connsiteY16" fmla="*/ 1026868 h 2973928"/>
                <a:gd name="connsiteX17" fmla="*/ 2856745 w 2856745"/>
                <a:gd name="connsiteY17" fmla="*/ 986190 h 2973928"/>
                <a:gd name="connsiteX18" fmla="*/ 2622550 w 2856745"/>
                <a:gd name="connsiteY18" fmla="*/ 339810 h 2973928"/>
                <a:gd name="connsiteX0" fmla="*/ 421175 w 2966582"/>
                <a:gd name="connsiteY0" fmla="*/ 2973928 h 2973928"/>
                <a:gd name="connsiteX1" fmla="*/ 0 w 2966582"/>
                <a:gd name="connsiteY1" fmla="*/ 1425660 h 2973928"/>
                <a:gd name="connsiteX2" fmla="*/ 18987 w 2966582"/>
                <a:gd name="connsiteY2" fmla="*/ 1365681 h 2973928"/>
                <a:gd name="connsiteX3" fmla="*/ 43382 w 2966582"/>
                <a:gd name="connsiteY3" fmla="*/ 1356502 h 2973928"/>
                <a:gd name="connsiteX4" fmla="*/ 42123 w 2966582"/>
                <a:gd name="connsiteY4" fmla="*/ 1362160 h 2973928"/>
                <a:gd name="connsiteX5" fmla="*/ 103172 w 2966582"/>
                <a:gd name="connsiteY5" fmla="*/ 1264772 h 2973928"/>
                <a:gd name="connsiteX6" fmla="*/ 187482 w 2966582"/>
                <a:gd name="connsiteY6" fmla="*/ 1175810 h 2973928"/>
                <a:gd name="connsiteX7" fmla="*/ 291157 w 2966582"/>
                <a:gd name="connsiteY7" fmla="*/ 972861 h 2973928"/>
                <a:gd name="connsiteX8" fmla="*/ 327307 w 2966582"/>
                <a:gd name="connsiteY8" fmla="*/ 950227 h 2973928"/>
                <a:gd name="connsiteX9" fmla="*/ 719625 w 2966582"/>
                <a:gd name="connsiteY9" fmla="*/ 386021 h 2973928"/>
                <a:gd name="connsiteX10" fmla="*/ 1063908 w 2966582"/>
                <a:gd name="connsiteY10" fmla="*/ 808 h 2973928"/>
                <a:gd name="connsiteX11" fmla="*/ 1400080 w 2966582"/>
                <a:gd name="connsiteY11" fmla="*/ 274110 h 2973928"/>
                <a:gd name="connsiteX12" fmla="*/ 1510734 w 2966582"/>
                <a:gd name="connsiteY12" fmla="*/ 439776 h 2973928"/>
                <a:gd name="connsiteX13" fmla="*/ 1892552 w 2966582"/>
                <a:gd name="connsiteY13" fmla="*/ 875976 h 2973928"/>
                <a:gd name="connsiteX14" fmla="*/ 2255319 w 2966582"/>
                <a:gd name="connsiteY14" fmla="*/ 1014356 h 2973928"/>
                <a:gd name="connsiteX15" fmla="*/ 2587091 w 2966582"/>
                <a:gd name="connsiteY15" fmla="*/ 1081188 h 2973928"/>
                <a:gd name="connsiteX16" fmla="*/ 2755837 w 2966582"/>
                <a:gd name="connsiteY16" fmla="*/ 1026868 h 2973928"/>
                <a:gd name="connsiteX17" fmla="*/ 2856745 w 2966582"/>
                <a:gd name="connsiteY17" fmla="*/ 986190 h 2973928"/>
                <a:gd name="connsiteX18" fmla="*/ 2966582 w 2966582"/>
                <a:gd name="connsiteY18" fmla="*/ 901125 h 2973928"/>
                <a:gd name="connsiteX0" fmla="*/ 421175 w 2966582"/>
                <a:gd name="connsiteY0" fmla="*/ 2973928 h 2973928"/>
                <a:gd name="connsiteX1" fmla="*/ 0 w 2966582"/>
                <a:gd name="connsiteY1" fmla="*/ 1425660 h 2973928"/>
                <a:gd name="connsiteX2" fmla="*/ 18987 w 2966582"/>
                <a:gd name="connsiteY2" fmla="*/ 1365681 h 2973928"/>
                <a:gd name="connsiteX3" fmla="*/ 43382 w 2966582"/>
                <a:gd name="connsiteY3" fmla="*/ 1356502 h 2973928"/>
                <a:gd name="connsiteX4" fmla="*/ 42123 w 2966582"/>
                <a:gd name="connsiteY4" fmla="*/ 1362160 h 2973928"/>
                <a:gd name="connsiteX5" fmla="*/ 103172 w 2966582"/>
                <a:gd name="connsiteY5" fmla="*/ 1264772 h 2973928"/>
                <a:gd name="connsiteX6" fmla="*/ 187482 w 2966582"/>
                <a:gd name="connsiteY6" fmla="*/ 1175810 h 2973928"/>
                <a:gd name="connsiteX7" fmla="*/ 291157 w 2966582"/>
                <a:gd name="connsiteY7" fmla="*/ 972861 h 2973928"/>
                <a:gd name="connsiteX8" fmla="*/ 327307 w 2966582"/>
                <a:gd name="connsiteY8" fmla="*/ 950227 h 2973928"/>
                <a:gd name="connsiteX9" fmla="*/ 719625 w 2966582"/>
                <a:gd name="connsiteY9" fmla="*/ 386021 h 2973928"/>
                <a:gd name="connsiteX10" fmla="*/ 1063908 w 2966582"/>
                <a:gd name="connsiteY10" fmla="*/ 808 h 2973928"/>
                <a:gd name="connsiteX11" fmla="*/ 1400080 w 2966582"/>
                <a:gd name="connsiteY11" fmla="*/ 274110 h 2973928"/>
                <a:gd name="connsiteX12" fmla="*/ 1510734 w 2966582"/>
                <a:gd name="connsiteY12" fmla="*/ 439776 h 2973928"/>
                <a:gd name="connsiteX13" fmla="*/ 1933292 w 2966582"/>
                <a:gd name="connsiteY13" fmla="*/ 830709 h 2973928"/>
                <a:gd name="connsiteX14" fmla="*/ 2255319 w 2966582"/>
                <a:gd name="connsiteY14" fmla="*/ 1014356 h 2973928"/>
                <a:gd name="connsiteX15" fmla="*/ 2587091 w 2966582"/>
                <a:gd name="connsiteY15" fmla="*/ 1081188 h 2973928"/>
                <a:gd name="connsiteX16" fmla="*/ 2755837 w 2966582"/>
                <a:gd name="connsiteY16" fmla="*/ 1026868 h 2973928"/>
                <a:gd name="connsiteX17" fmla="*/ 2856745 w 2966582"/>
                <a:gd name="connsiteY17" fmla="*/ 986190 h 2973928"/>
                <a:gd name="connsiteX18" fmla="*/ 2966582 w 2966582"/>
                <a:gd name="connsiteY18" fmla="*/ 901125 h 2973928"/>
                <a:gd name="connsiteX0" fmla="*/ 402188 w 2947595"/>
                <a:gd name="connsiteY0" fmla="*/ 2973928 h 2973928"/>
                <a:gd name="connsiteX1" fmla="*/ 21754 w 2947595"/>
                <a:gd name="connsiteY1" fmla="*/ 1624836 h 2973928"/>
                <a:gd name="connsiteX2" fmla="*/ 0 w 2947595"/>
                <a:gd name="connsiteY2" fmla="*/ 1365681 h 2973928"/>
                <a:gd name="connsiteX3" fmla="*/ 24395 w 2947595"/>
                <a:gd name="connsiteY3" fmla="*/ 1356502 h 2973928"/>
                <a:gd name="connsiteX4" fmla="*/ 23136 w 2947595"/>
                <a:gd name="connsiteY4" fmla="*/ 1362160 h 2973928"/>
                <a:gd name="connsiteX5" fmla="*/ 84185 w 2947595"/>
                <a:gd name="connsiteY5" fmla="*/ 1264772 h 2973928"/>
                <a:gd name="connsiteX6" fmla="*/ 168495 w 2947595"/>
                <a:gd name="connsiteY6" fmla="*/ 1175810 h 2973928"/>
                <a:gd name="connsiteX7" fmla="*/ 272170 w 2947595"/>
                <a:gd name="connsiteY7" fmla="*/ 972861 h 2973928"/>
                <a:gd name="connsiteX8" fmla="*/ 308320 w 2947595"/>
                <a:gd name="connsiteY8" fmla="*/ 950227 h 2973928"/>
                <a:gd name="connsiteX9" fmla="*/ 700638 w 2947595"/>
                <a:gd name="connsiteY9" fmla="*/ 386021 h 2973928"/>
                <a:gd name="connsiteX10" fmla="*/ 1044921 w 2947595"/>
                <a:gd name="connsiteY10" fmla="*/ 808 h 2973928"/>
                <a:gd name="connsiteX11" fmla="*/ 1381093 w 2947595"/>
                <a:gd name="connsiteY11" fmla="*/ 274110 h 2973928"/>
                <a:gd name="connsiteX12" fmla="*/ 1491747 w 2947595"/>
                <a:gd name="connsiteY12" fmla="*/ 439776 h 2973928"/>
                <a:gd name="connsiteX13" fmla="*/ 1914305 w 2947595"/>
                <a:gd name="connsiteY13" fmla="*/ 830709 h 2973928"/>
                <a:gd name="connsiteX14" fmla="*/ 2236332 w 2947595"/>
                <a:gd name="connsiteY14" fmla="*/ 1014356 h 2973928"/>
                <a:gd name="connsiteX15" fmla="*/ 2568104 w 2947595"/>
                <a:gd name="connsiteY15" fmla="*/ 1081188 h 2973928"/>
                <a:gd name="connsiteX16" fmla="*/ 2736850 w 2947595"/>
                <a:gd name="connsiteY16" fmla="*/ 1026868 h 2973928"/>
                <a:gd name="connsiteX17" fmla="*/ 2837758 w 2947595"/>
                <a:gd name="connsiteY17" fmla="*/ 986190 h 2973928"/>
                <a:gd name="connsiteX18" fmla="*/ 2947595 w 2947595"/>
                <a:gd name="connsiteY18" fmla="*/ 901125 h 2973928"/>
                <a:gd name="connsiteX0" fmla="*/ 397662 w 2943069"/>
                <a:gd name="connsiteY0" fmla="*/ 2973928 h 2973928"/>
                <a:gd name="connsiteX1" fmla="*/ 17228 w 2943069"/>
                <a:gd name="connsiteY1" fmla="*/ 1624836 h 2973928"/>
                <a:gd name="connsiteX2" fmla="*/ 0 w 2943069"/>
                <a:gd name="connsiteY2" fmla="*/ 1506010 h 2973928"/>
                <a:gd name="connsiteX3" fmla="*/ 19869 w 2943069"/>
                <a:gd name="connsiteY3" fmla="*/ 1356502 h 2973928"/>
                <a:gd name="connsiteX4" fmla="*/ 18610 w 2943069"/>
                <a:gd name="connsiteY4" fmla="*/ 1362160 h 2973928"/>
                <a:gd name="connsiteX5" fmla="*/ 79659 w 2943069"/>
                <a:gd name="connsiteY5" fmla="*/ 1264772 h 2973928"/>
                <a:gd name="connsiteX6" fmla="*/ 163969 w 2943069"/>
                <a:gd name="connsiteY6" fmla="*/ 1175810 h 2973928"/>
                <a:gd name="connsiteX7" fmla="*/ 267644 w 2943069"/>
                <a:gd name="connsiteY7" fmla="*/ 972861 h 2973928"/>
                <a:gd name="connsiteX8" fmla="*/ 303794 w 2943069"/>
                <a:gd name="connsiteY8" fmla="*/ 950227 h 2973928"/>
                <a:gd name="connsiteX9" fmla="*/ 696112 w 2943069"/>
                <a:gd name="connsiteY9" fmla="*/ 386021 h 2973928"/>
                <a:gd name="connsiteX10" fmla="*/ 1040395 w 2943069"/>
                <a:gd name="connsiteY10" fmla="*/ 808 h 2973928"/>
                <a:gd name="connsiteX11" fmla="*/ 1376567 w 2943069"/>
                <a:gd name="connsiteY11" fmla="*/ 274110 h 2973928"/>
                <a:gd name="connsiteX12" fmla="*/ 1487221 w 2943069"/>
                <a:gd name="connsiteY12" fmla="*/ 439776 h 2973928"/>
                <a:gd name="connsiteX13" fmla="*/ 1909779 w 2943069"/>
                <a:gd name="connsiteY13" fmla="*/ 830709 h 2973928"/>
                <a:gd name="connsiteX14" fmla="*/ 2231806 w 2943069"/>
                <a:gd name="connsiteY14" fmla="*/ 1014356 h 2973928"/>
                <a:gd name="connsiteX15" fmla="*/ 2563578 w 2943069"/>
                <a:gd name="connsiteY15" fmla="*/ 1081188 h 2973928"/>
                <a:gd name="connsiteX16" fmla="*/ 2732324 w 2943069"/>
                <a:gd name="connsiteY16" fmla="*/ 1026868 h 2973928"/>
                <a:gd name="connsiteX17" fmla="*/ 2833232 w 2943069"/>
                <a:gd name="connsiteY17" fmla="*/ 986190 h 2973928"/>
                <a:gd name="connsiteX18" fmla="*/ 2943069 w 2943069"/>
                <a:gd name="connsiteY18" fmla="*/ 901125 h 2973928"/>
                <a:gd name="connsiteX0" fmla="*/ 397662 w 2943069"/>
                <a:gd name="connsiteY0" fmla="*/ 2973928 h 2973928"/>
                <a:gd name="connsiteX1" fmla="*/ 17228 w 2943069"/>
                <a:gd name="connsiteY1" fmla="*/ 1624836 h 2973928"/>
                <a:gd name="connsiteX2" fmla="*/ 0 w 2943069"/>
                <a:gd name="connsiteY2" fmla="*/ 1506010 h 2973928"/>
                <a:gd name="connsiteX3" fmla="*/ 19869 w 2943069"/>
                <a:gd name="connsiteY3" fmla="*/ 1356502 h 2973928"/>
                <a:gd name="connsiteX4" fmla="*/ 18610 w 2943069"/>
                <a:gd name="connsiteY4" fmla="*/ 1362160 h 2973928"/>
                <a:gd name="connsiteX5" fmla="*/ 79659 w 2943069"/>
                <a:gd name="connsiteY5" fmla="*/ 1264772 h 2973928"/>
                <a:gd name="connsiteX6" fmla="*/ 163969 w 2943069"/>
                <a:gd name="connsiteY6" fmla="*/ 1175810 h 2973928"/>
                <a:gd name="connsiteX7" fmla="*/ 267644 w 2943069"/>
                <a:gd name="connsiteY7" fmla="*/ 972861 h 2973928"/>
                <a:gd name="connsiteX8" fmla="*/ 303794 w 2943069"/>
                <a:gd name="connsiteY8" fmla="*/ 950227 h 2973928"/>
                <a:gd name="connsiteX9" fmla="*/ 696112 w 2943069"/>
                <a:gd name="connsiteY9" fmla="*/ 386021 h 2973928"/>
                <a:gd name="connsiteX10" fmla="*/ 1040395 w 2943069"/>
                <a:gd name="connsiteY10" fmla="*/ 808 h 2973928"/>
                <a:gd name="connsiteX11" fmla="*/ 1376567 w 2943069"/>
                <a:gd name="connsiteY11" fmla="*/ 274110 h 2973928"/>
                <a:gd name="connsiteX12" fmla="*/ 1487221 w 2943069"/>
                <a:gd name="connsiteY12" fmla="*/ 439776 h 2973928"/>
                <a:gd name="connsiteX13" fmla="*/ 1909779 w 2943069"/>
                <a:gd name="connsiteY13" fmla="*/ 830709 h 2973928"/>
                <a:gd name="connsiteX14" fmla="*/ 2231806 w 2943069"/>
                <a:gd name="connsiteY14" fmla="*/ 1014356 h 2973928"/>
                <a:gd name="connsiteX15" fmla="*/ 2563578 w 2943069"/>
                <a:gd name="connsiteY15" fmla="*/ 1081188 h 2973928"/>
                <a:gd name="connsiteX16" fmla="*/ 2732324 w 2943069"/>
                <a:gd name="connsiteY16" fmla="*/ 1026868 h 2973928"/>
                <a:gd name="connsiteX17" fmla="*/ 2815125 w 2943069"/>
                <a:gd name="connsiteY17" fmla="*/ 954503 h 2973928"/>
                <a:gd name="connsiteX18" fmla="*/ 2943069 w 2943069"/>
                <a:gd name="connsiteY18" fmla="*/ 901125 h 2973928"/>
                <a:gd name="connsiteX0" fmla="*/ 397662 w 2924962"/>
                <a:gd name="connsiteY0" fmla="*/ 2973928 h 2973928"/>
                <a:gd name="connsiteX1" fmla="*/ 17228 w 2924962"/>
                <a:gd name="connsiteY1" fmla="*/ 1624836 h 2973928"/>
                <a:gd name="connsiteX2" fmla="*/ 0 w 2924962"/>
                <a:gd name="connsiteY2" fmla="*/ 1506010 h 2973928"/>
                <a:gd name="connsiteX3" fmla="*/ 19869 w 2924962"/>
                <a:gd name="connsiteY3" fmla="*/ 1356502 h 2973928"/>
                <a:gd name="connsiteX4" fmla="*/ 18610 w 2924962"/>
                <a:gd name="connsiteY4" fmla="*/ 1362160 h 2973928"/>
                <a:gd name="connsiteX5" fmla="*/ 79659 w 2924962"/>
                <a:gd name="connsiteY5" fmla="*/ 1264772 h 2973928"/>
                <a:gd name="connsiteX6" fmla="*/ 163969 w 2924962"/>
                <a:gd name="connsiteY6" fmla="*/ 1175810 h 2973928"/>
                <a:gd name="connsiteX7" fmla="*/ 267644 w 2924962"/>
                <a:gd name="connsiteY7" fmla="*/ 972861 h 2973928"/>
                <a:gd name="connsiteX8" fmla="*/ 303794 w 2924962"/>
                <a:gd name="connsiteY8" fmla="*/ 950227 h 2973928"/>
                <a:gd name="connsiteX9" fmla="*/ 696112 w 2924962"/>
                <a:gd name="connsiteY9" fmla="*/ 386021 h 2973928"/>
                <a:gd name="connsiteX10" fmla="*/ 1040395 w 2924962"/>
                <a:gd name="connsiteY10" fmla="*/ 808 h 2973928"/>
                <a:gd name="connsiteX11" fmla="*/ 1376567 w 2924962"/>
                <a:gd name="connsiteY11" fmla="*/ 274110 h 2973928"/>
                <a:gd name="connsiteX12" fmla="*/ 1487221 w 2924962"/>
                <a:gd name="connsiteY12" fmla="*/ 439776 h 2973928"/>
                <a:gd name="connsiteX13" fmla="*/ 1909779 w 2924962"/>
                <a:gd name="connsiteY13" fmla="*/ 830709 h 2973928"/>
                <a:gd name="connsiteX14" fmla="*/ 2231806 w 2924962"/>
                <a:gd name="connsiteY14" fmla="*/ 1014356 h 2973928"/>
                <a:gd name="connsiteX15" fmla="*/ 2563578 w 2924962"/>
                <a:gd name="connsiteY15" fmla="*/ 1081188 h 2973928"/>
                <a:gd name="connsiteX16" fmla="*/ 2732324 w 2924962"/>
                <a:gd name="connsiteY16" fmla="*/ 1026868 h 2973928"/>
                <a:gd name="connsiteX17" fmla="*/ 2815125 w 2924962"/>
                <a:gd name="connsiteY17" fmla="*/ 954503 h 2973928"/>
                <a:gd name="connsiteX18" fmla="*/ 2924962 w 2924962"/>
                <a:gd name="connsiteY18" fmla="*/ 860384 h 2973928"/>
                <a:gd name="connsiteX0" fmla="*/ 397662 w 2924962"/>
                <a:gd name="connsiteY0" fmla="*/ 3153042 h 3153042"/>
                <a:gd name="connsiteX1" fmla="*/ 17228 w 2924962"/>
                <a:gd name="connsiteY1" fmla="*/ 1803950 h 3153042"/>
                <a:gd name="connsiteX2" fmla="*/ 0 w 2924962"/>
                <a:gd name="connsiteY2" fmla="*/ 1685124 h 3153042"/>
                <a:gd name="connsiteX3" fmla="*/ 19869 w 2924962"/>
                <a:gd name="connsiteY3" fmla="*/ 1535616 h 3153042"/>
                <a:gd name="connsiteX4" fmla="*/ 18610 w 2924962"/>
                <a:gd name="connsiteY4" fmla="*/ 1541274 h 3153042"/>
                <a:gd name="connsiteX5" fmla="*/ 79659 w 2924962"/>
                <a:gd name="connsiteY5" fmla="*/ 1443886 h 3153042"/>
                <a:gd name="connsiteX6" fmla="*/ 163969 w 2924962"/>
                <a:gd name="connsiteY6" fmla="*/ 1354924 h 3153042"/>
                <a:gd name="connsiteX7" fmla="*/ 267644 w 2924962"/>
                <a:gd name="connsiteY7" fmla="*/ 1151975 h 3153042"/>
                <a:gd name="connsiteX8" fmla="*/ 303794 w 2924962"/>
                <a:gd name="connsiteY8" fmla="*/ 1129341 h 3153042"/>
                <a:gd name="connsiteX9" fmla="*/ 696112 w 2924962"/>
                <a:gd name="connsiteY9" fmla="*/ 565135 h 3153042"/>
                <a:gd name="connsiteX10" fmla="*/ 1040395 w 2924962"/>
                <a:gd name="connsiteY10" fmla="*/ 179922 h 3153042"/>
                <a:gd name="connsiteX11" fmla="*/ 1567398 w 2924962"/>
                <a:gd name="connsiteY11" fmla="*/ 0 h 3153042"/>
                <a:gd name="connsiteX12" fmla="*/ 1487221 w 2924962"/>
                <a:gd name="connsiteY12" fmla="*/ 618890 h 3153042"/>
                <a:gd name="connsiteX13" fmla="*/ 1909779 w 2924962"/>
                <a:gd name="connsiteY13" fmla="*/ 1009823 h 3153042"/>
                <a:gd name="connsiteX14" fmla="*/ 2231806 w 2924962"/>
                <a:gd name="connsiteY14" fmla="*/ 1193470 h 3153042"/>
                <a:gd name="connsiteX15" fmla="*/ 2563578 w 2924962"/>
                <a:gd name="connsiteY15" fmla="*/ 1260302 h 3153042"/>
                <a:gd name="connsiteX16" fmla="*/ 2732324 w 2924962"/>
                <a:gd name="connsiteY16" fmla="*/ 1205982 h 3153042"/>
                <a:gd name="connsiteX17" fmla="*/ 2815125 w 2924962"/>
                <a:gd name="connsiteY17" fmla="*/ 1133617 h 3153042"/>
                <a:gd name="connsiteX18" fmla="*/ 2924962 w 2924962"/>
                <a:gd name="connsiteY18" fmla="*/ 1039498 h 3153042"/>
                <a:gd name="connsiteX0" fmla="*/ 397662 w 2924962"/>
                <a:gd name="connsiteY0" fmla="*/ 3153042 h 3153042"/>
                <a:gd name="connsiteX1" fmla="*/ 17228 w 2924962"/>
                <a:gd name="connsiteY1" fmla="*/ 1803950 h 3153042"/>
                <a:gd name="connsiteX2" fmla="*/ 0 w 2924962"/>
                <a:gd name="connsiteY2" fmla="*/ 1685124 h 3153042"/>
                <a:gd name="connsiteX3" fmla="*/ 19869 w 2924962"/>
                <a:gd name="connsiteY3" fmla="*/ 1535616 h 3153042"/>
                <a:gd name="connsiteX4" fmla="*/ 18610 w 2924962"/>
                <a:gd name="connsiteY4" fmla="*/ 1541274 h 3153042"/>
                <a:gd name="connsiteX5" fmla="*/ 79659 w 2924962"/>
                <a:gd name="connsiteY5" fmla="*/ 1443886 h 3153042"/>
                <a:gd name="connsiteX6" fmla="*/ 163969 w 2924962"/>
                <a:gd name="connsiteY6" fmla="*/ 1354924 h 3153042"/>
                <a:gd name="connsiteX7" fmla="*/ 267644 w 2924962"/>
                <a:gd name="connsiteY7" fmla="*/ 1151975 h 3153042"/>
                <a:gd name="connsiteX8" fmla="*/ 303794 w 2924962"/>
                <a:gd name="connsiteY8" fmla="*/ 1129341 h 3153042"/>
                <a:gd name="connsiteX9" fmla="*/ 696112 w 2924962"/>
                <a:gd name="connsiteY9" fmla="*/ 565135 h 3153042"/>
                <a:gd name="connsiteX10" fmla="*/ 1040395 w 2924962"/>
                <a:gd name="connsiteY10" fmla="*/ 179922 h 3153042"/>
                <a:gd name="connsiteX11" fmla="*/ 1567398 w 2924962"/>
                <a:gd name="connsiteY11" fmla="*/ 0 h 3153042"/>
                <a:gd name="connsiteX12" fmla="*/ 1988154 w 2924962"/>
                <a:gd name="connsiteY12" fmla="*/ 149763 h 3153042"/>
                <a:gd name="connsiteX13" fmla="*/ 1909779 w 2924962"/>
                <a:gd name="connsiteY13" fmla="*/ 1009823 h 3153042"/>
                <a:gd name="connsiteX14" fmla="*/ 2231806 w 2924962"/>
                <a:gd name="connsiteY14" fmla="*/ 1193470 h 3153042"/>
                <a:gd name="connsiteX15" fmla="*/ 2563578 w 2924962"/>
                <a:gd name="connsiteY15" fmla="*/ 1260302 h 3153042"/>
                <a:gd name="connsiteX16" fmla="*/ 2732324 w 2924962"/>
                <a:gd name="connsiteY16" fmla="*/ 1205982 h 3153042"/>
                <a:gd name="connsiteX17" fmla="*/ 2815125 w 2924962"/>
                <a:gd name="connsiteY17" fmla="*/ 1133617 h 3153042"/>
                <a:gd name="connsiteX18" fmla="*/ 2924962 w 2924962"/>
                <a:gd name="connsiteY18" fmla="*/ 1039498 h 3153042"/>
                <a:gd name="connsiteX0" fmla="*/ 397662 w 2924962"/>
                <a:gd name="connsiteY0" fmla="*/ 3153042 h 3153042"/>
                <a:gd name="connsiteX1" fmla="*/ 17228 w 2924962"/>
                <a:gd name="connsiteY1" fmla="*/ 1803950 h 3153042"/>
                <a:gd name="connsiteX2" fmla="*/ 0 w 2924962"/>
                <a:gd name="connsiteY2" fmla="*/ 1685124 h 3153042"/>
                <a:gd name="connsiteX3" fmla="*/ 19869 w 2924962"/>
                <a:gd name="connsiteY3" fmla="*/ 1535616 h 3153042"/>
                <a:gd name="connsiteX4" fmla="*/ 18610 w 2924962"/>
                <a:gd name="connsiteY4" fmla="*/ 1541274 h 3153042"/>
                <a:gd name="connsiteX5" fmla="*/ 79659 w 2924962"/>
                <a:gd name="connsiteY5" fmla="*/ 1443886 h 3153042"/>
                <a:gd name="connsiteX6" fmla="*/ 163969 w 2924962"/>
                <a:gd name="connsiteY6" fmla="*/ 1354924 h 3153042"/>
                <a:gd name="connsiteX7" fmla="*/ 267644 w 2924962"/>
                <a:gd name="connsiteY7" fmla="*/ 1151975 h 3153042"/>
                <a:gd name="connsiteX8" fmla="*/ 303794 w 2924962"/>
                <a:gd name="connsiteY8" fmla="*/ 1129341 h 3153042"/>
                <a:gd name="connsiteX9" fmla="*/ 696112 w 2924962"/>
                <a:gd name="connsiteY9" fmla="*/ 565135 h 3153042"/>
                <a:gd name="connsiteX10" fmla="*/ 1040395 w 2924962"/>
                <a:gd name="connsiteY10" fmla="*/ 179922 h 3153042"/>
                <a:gd name="connsiteX11" fmla="*/ 1567398 w 2924962"/>
                <a:gd name="connsiteY11" fmla="*/ 0 h 3153042"/>
                <a:gd name="connsiteX12" fmla="*/ 1988154 w 2924962"/>
                <a:gd name="connsiteY12" fmla="*/ 149763 h 3153042"/>
                <a:gd name="connsiteX13" fmla="*/ 1909779 w 2924962"/>
                <a:gd name="connsiteY13" fmla="*/ 1009823 h 3153042"/>
                <a:gd name="connsiteX14" fmla="*/ 2231806 w 2924962"/>
                <a:gd name="connsiteY14" fmla="*/ 1193470 h 3153042"/>
                <a:gd name="connsiteX15" fmla="*/ 2732324 w 2924962"/>
                <a:gd name="connsiteY15" fmla="*/ 1205982 h 3153042"/>
                <a:gd name="connsiteX16" fmla="*/ 2815125 w 2924962"/>
                <a:gd name="connsiteY16" fmla="*/ 1133617 h 3153042"/>
                <a:gd name="connsiteX17" fmla="*/ 2924962 w 2924962"/>
                <a:gd name="connsiteY17" fmla="*/ 1039498 h 3153042"/>
                <a:gd name="connsiteX0" fmla="*/ 397662 w 2924962"/>
                <a:gd name="connsiteY0" fmla="*/ 3153042 h 3153042"/>
                <a:gd name="connsiteX1" fmla="*/ 17228 w 2924962"/>
                <a:gd name="connsiteY1" fmla="*/ 1803950 h 3153042"/>
                <a:gd name="connsiteX2" fmla="*/ 0 w 2924962"/>
                <a:gd name="connsiteY2" fmla="*/ 1685124 h 3153042"/>
                <a:gd name="connsiteX3" fmla="*/ 19869 w 2924962"/>
                <a:gd name="connsiteY3" fmla="*/ 1535616 h 3153042"/>
                <a:gd name="connsiteX4" fmla="*/ 18610 w 2924962"/>
                <a:gd name="connsiteY4" fmla="*/ 1541274 h 3153042"/>
                <a:gd name="connsiteX5" fmla="*/ 79659 w 2924962"/>
                <a:gd name="connsiteY5" fmla="*/ 1443886 h 3153042"/>
                <a:gd name="connsiteX6" fmla="*/ 163969 w 2924962"/>
                <a:gd name="connsiteY6" fmla="*/ 1354924 h 3153042"/>
                <a:gd name="connsiteX7" fmla="*/ 267644 w 2924962"/>
                <a:gd name="connsiteY7" fmla="*/ 1151975 h 3153042"/>
                <a:gd name="connsiteX8" fmla="*/ 303794 w 2924962"/>
                <a:gd name="connsiteY8" fmla="*/ 1129341 h 3153042"/>
                <a:gd name="connsiteX9" fmla="*/ 696112 w 2924962"/>
                <a:gd name="connsiteY9" fmla="*/ 565135 h 3153042"/>
                <a:gd name="connsiteX10" fmla="*/ 1040395 w 2924962"/>
                <a:gd name="connsiteY10" fmla="*/ 179922 h 3153042"/>
                <a:gd name="connsiteX11" fmla="*/ 1567398 w 2924962"/>
                <a:gd name="connsiteY11" fmla="*/ 0 h 3153042"/>
                <a:gd name="connsiteX12" fmla="*/ 1988154 w 2924962"/>
                <a:gd name="connsiteY12" fmla="*/ 149763 h 3153042"/>
                <a:gd name="connsiteX13" fmla="*/ 1909779 w 2924962"/>
                <a:gd name="connsiteY13" fmla="*/ 1009823 h 3153042"/>
                <a:gd name="connsiteX14" fmla="*/ 2231806 w 2924962"/>
                <a:gd name="connsiteY14" fmla="*/ 1193470 h 3153042"/>
                <a:gd name="connsiteX15" fmla="*/ 2732324 w 2924962"/>
                <a:gd name="connsiteY15" fmla="*/ 1205982 h 3153042"/>
                <a:gd name="connsiteX16" fmla="*/ 2924962 w 2924962"/>
                <a:gd name="connsiteY16" fmla="*/ 1039498 h 3153042"/>
                <a:gd name="connsiteX0" fmla="*/ 397662 w 2924962"/>
                <a:gd name="connsiteY0" fmla="*/ 3153042 h 3153042"/>
                <a:gd name="connsiteX1" fmla="*/ 17228 w 2924962"/>
                <a:gd name="connsiteY1" fmla="*/ 1803950 h 3153042"/>
                <a:gd name="connsiteX2" fmla="*/ 0 w 2924962"/>
                <a:gd name="connsiteY2" fmla="*/ 1685124 h 3153042"/>
                <a:gd name="connsiteX3" fmla="*/ 19869 w 2924962"/>
                <a:gd name="connsiteY3" fmla="*/ 1535616 h 3153042"/>
                <a:gd name="connsiteX4" fmla="*/ 18610 w 2924962"/>
                <a:gd name="connsiteY4" fmla="*/ 1541274 h 3153042"/>
                <a:gd name="connsiteX5" fmla="*/ 79659 w 2924962"/>
                <a:gd name="connsiteY5" fmla="*/ 1443886 h 3153042"/>
                <a:gd name="connsiteX6" fmla="*/ 163969 w 2924962"/>
                <a:gd name="connsiteY6" fmla="*/ 1354924 h 3153042"/>
                <a:gd name="connsiteX7" fmla="*/ 267644 w 2924962"/>
                <a:gd name="connsiteY7" fmla="*/ 1151975 h 3153042"/>
                <a:gd name="connsiteX8" fmla="*/ 303794 w 2924962"/>
                <a:gd name="connsiteY8" fmla="*/ 1129341 h 3153042"/>
                <a:gd name="connsiteX9" fmla="*/ 696112 w 2924962"/>
                <a:gd name="connsiteY9" fmla="*/ 565135 h 3153042"/>
                <a:gd name="connsiteX10" fmla="*/ 1040395 w 2924962"/>
                <a:gd name="connsiteY10" fmla="*/ 179922 h 3153042"/>
                <a:gd name="connsiteX11" fmla="*/ 1567398 w 2924962"/>
                <a:gd name="connsiteY11" fmla="*/ 0 h 3153042"/>
                <a:gd name="connsiteX12" fmla="*/ 1988154 w 2924962"/>
                <a:gd name="connsiteY12" fmla="*/ 149763 h 3153042"/>
                <a:gd name="connsiteX13" fmla="*/ 1909779 w 2924962"/>
                <a:gd name="connsiteY13" fmla="*/ 1009823 h 3153042"/>
                <a:gd name="connsiteX14" fmla="*/ 2231806 w 2924962"/>
                <a:gd name="connsiteY14" fmla="*/ 1193470 h 3153042"/>
                <a:gd name="connsiteX15" fmla="*/ 2924962 w 2924962"/>
                <a:gd name="connsiteY15" fmla="*/ 1039498 h 3153042"/>
                <a:gd name="connsiteX0" fmla="*/ 397662 w 2924962"/>
                <a:gd name="connsiteY0" fmla="*/ 3153042 h 3153042"/>
                <a:gd name="connsiteX1" fmla="*/ 17228 w 2924962"/>
                <a:gd name="connsiteY1" fmla="*/ 1803950 h 3153042"/>
                <a:gd name="connsiteX2" fmla="*/ 0 w 2924962"/>
                <a:gd name="connsiteY2" fmla="*/ 1685124 h 3153042"/>
                <a:gd name="connsiteX3" fmla="*/ 19869 w 2924962"/>
                <a:gd name="connsiteY3" fmla="*/ 1535616 h 3153042"/>
                <a:gd name="connsiteX4" fmla="*/ 18610 w 2924962"/>
                <a:gd name="connsiteY4" fmla="*/ 1541274 h 3153042"/>
                <a:gd name="connsiteX5" fmla="*/ 79659 w 2924962"/>
                <a:gd name="connsiteY5" fmla="*/ 1443886 h 3153042"/>
                <a:gd name="connsiteX6" fmla="*/ 163969 w 2924962"/>
                <a:gd name="connsiteY6" fmla="*/ 1354924 h 3153042"/>
                <a:gd name="connsiteX7" fmla="*/ 267644 w 2924962"/>
                <a:gd name="connsiteY7" fmla="*/ 1151975 h 3153042"/>
                <a:gd name="connsiteX8" fmla="*/ 303794 w 2924962"/>
                <a:gd name="connsiteY8" fmla="*/ 1129341 h 3153042"/>
                <a:gd name="connsiteX9" fmla="*/ 696112 w 2924962"/>
                <a:gd name="connsiteY9" fmla="*/ 565135 h 3153042"/>
                <a:gd name="connsiteX10" fmla="*/ 1040395 w 2924962"/>
                <a:gd name="connsiteY10" fmla="*/ 179922 h 3153042"/>
                <a:gd name="connsiteX11" fmla="*/ 1567398 w 2924962"/>
                <a:gd name="connsiteY11" fmla="*/ 0 h 3153042"/>
                <a:gd name="connsiteX12" fmla="*/ 1988154 w 2924962"/>
                <a:gd name="connsiteY12" fmla="*/ 149763 h 3153042"/>
                <a:gd name="connsiteX13" fmla="*/ 2267588 w 2924962"/>
                <a:gd name="connsiteY13" fmla="*/ 63618 h 3153042"/>
                <a:gd name="connsiteX14" fmla="*/ 2231806 w 2924962"/>
                <a:gd name="connsiteY14" fmla="*/ 1193470 h 3153042"/>
                <a:gd name="connsiteX15" fmla="*/ 2924962 w 2924962"/>
                <a:gd name="connsiteY15" fmla="*/ 1039498 h 3153042"/>
                <a:gd name="connsiteX0" fmla="*/ 397662 w 2924962"/>
                <a:gd name="connsiteY0" fmla="*/ 3153042 h 3153042"/>
                <a:gd name="connsiteX1" fmla="*/ 17228 w 2924962"/>
                <a:gd name="connsiteY1" fmla="*/ 1803950 h 3153042"/>
                <a:gd name="connsiteX2" fmla="*/ 0 w 2924962"/>
                <a:gd name="connsiteY2" fmla="*/ 1685124 h 3153042"/>
                <a:gd name="connsiteX3" fmla="*/ 19869 w 2924962"/>
                <a:gd name="connsiteY3" fmla="*/ 1535616 h 3153042"/>
                <a:gd name="connsiteX4" fmla="*/ 18610 w 2924962"/>
                <a:gd name="connsiteY4" fmla="*/ 1541274 h 3153042"/>
                <a:gd name="connsiteX5" fmla="*/ 79659 w 2924962"/>
                <a:gd name="connsiteY5" fmla="*/ 1443886 h 3153042"/>
                <a:gd name="connsiteX6" fmla="*/ 163969 w 2924962"/>
                <a:gd name="connsiteY6" fmla="*/ 1354924 h 3153042"/>
                <a:gd name="connsiteX7" fmla="*/ 267644 w 2924962"/>
                <a:gd name="connsiteY7" fmla="*/ 1151975 h 3153042"/>
                <a:gd name="connsiteX8" fmla="*/ 303794 w 2924962"/>
                <a:gd name="connsiteY8" fmla="*/ 1129341 h 3153042"/>
                <a:gd name="connsiteX9" fmla="*/ 696112 w 2924962"/>
                <a:gd name="connsiteY9" fmla="*/ 565135 h 3153042"/>
                <a:gd name="connsiteX10" fmla="*/ 1040395 w 2924962"/>
                <a:gd name="connsiteY10" fmla="*/ 179922 h 3153042"/>
                <a:gd name="connsiteX11" fmla="*/ 1567398 w 2924962"/>
                <a:gd name="connsiteY11" fmla="*/ 0 h 3153042"/>
                <a:gd name="connsiteX12" fmla="*/ 1988154 w 2924962"/>
                <a:gd name="connsiteY12" fmla="*/ 149763 h 3153042"/>
                <a:gd name="connsiteX13" fmla="*/ 2267588 w 2924962"/>
                <a:gd name="connsiteY13" fmla="*/ 63618 h 3153042"/>
                <a:gd name="connsiteX14" fmla="*/ 2597566 w 2924962"/>
                <a:gd name="connsiteY14" fmla="*/ 390389 h 3153042"/>
                <a:gd name="connsiteX15" fmla="*/ 2924962 w 2924962"/>
                <a:gd name="connsiteY15" fmla="*/ 1039498 h 3153042"/>
                <a:gd name="connsiteX0" fmla="*/ 397662 w 2924962"/>
                <a:gd name="connsiteY0" fmla="*/ 3153042 h 3153042"/>
                <a:gd name="connsiteX1" fmla="*/ 17228 w 2924962"/>
                <a:gd name="connsiteY1" fmla="*/ 1803950 h 3153042"/>
                <a:gd name="connsiteX2" fmla="*/ 0 w 2924962"/>
                <a:gd name="connsiteY2" fmla="*/ 1685124 h 3153042"/>
                <a:gd name="connsiteX3" fmla="*/ 19869 w 2924962"/>
                <a:gd name="connsiteY3" fmla="*/ 1535616 h 3153042"/>
                <a:gd name="connsiteX4" fmla="*/ 18610 w 2924962"/>
                <a:gd name="connsiteY4" fmla="*/ 1541274 h 3153042"/>
                <a:gd name="connsiteX5" fmla="*/ 79659 w 2924962"/>
                <a:gd name="connsiteY5" fmla="*/ 1443886 h 3153042"/>
                <a:gd name="connsiteX6" fmla="*/ 163969 w 2924962"/>
                <a:gd name="connsiteY6" fmla="*/ 1354924 h 3153042"/>
                <a:gd name="connsiteX7" fmla="*/ 267644 w 2924962"/>
                <a:gd name="connsiteY7" fmla="*/ 1151975 h 3153042"/>
                <a:gd name="connsiteX8" fmla="*/ 303794 w 2924962"/>
                <a:gd name="connsiteY8" fmla="*/ 1129341 h 3153042"/>
                <a:gd name="connsiteX9" fmla="*/ 696112 w 2924962"/>
                <a:gd name="connsiteY9" fmla="*/ 565135 h 3153042"/>
                <a:gd name="connsiteX10" fmla="*/ 1040395 w 2924962"/>
                <a:gd name="connsiteY10" fmla="*/ 179922 h 3153042"/>
                <a:gd name="connsiteX11" fmla="*/ 1567398 w 2924962"/>
                <a:gd name="connsiteY11" fmla="*/ 0 h 3153042"/>
                <a:gd name="connsiteX12" fmla="*/ 1988154 w 2924962"/>
                <a:gd name="connsiteY12" fmla="*/ 149763 h 3153042"/>
                <a:gd name="connsiteX13" fmla="*/ 2267588 w 2924962"/>
                <a:gd name="connsiteY13" fmla="*/ 63618 h 3153042"/>
                <a:gd name="connsiteX14" fmla="*/ 2924962 w 2924962"/>
                <a:gd name="connsiteY14" fmla="*/ 1039498 h 3153042"/>
                <a:gd name="connsiteX0" fmla="*/ 397662 w 2267588"/>
                <a:gd name="connsiteY0" fmla="*/ 3153042 h 3153042"/>
                <a:gd name="connsiteX1" fmla="*/ 17228 w 2267588"/>
                <a:gd name="connsiteY1" fmla="*/ 1803950 h 3153042"/>
                <a:gd name="connsiteX2" fmla="*/ 0 w 2267588"/>
                <a:gd name="connsiteY2" fmla="*/ 1685124 h 3153042"/>
                <a:gd name="connsiteX3" fmla="*/ 19869 w 2267588"/>
                <a:gd name="connsiteY3" fmla="*/ 1535616 h 3153042"/>
                <a:gd name="connsiteX4" fmla="*/ 18610 w 2267588"/>
                <a:gd name="connsiteY4" fmla="*/ 1541274 h 3153042"/>
                <a:gd name="connsiteX5" fmla="*/ 79659 w 2267588"/>
                <a:gd name="connsiteY5" fmla="*/ 1443886 h 3153042"/>
                <a:gd name="connsiteX6" fmla="*/ 163969 w 2267588"/>
                <a:gd name="connsiteY6" fmla="*/ 1354924 h 3153042"/>
                <a:gd name="connsiteX7" fmla="*/ 267644 w 2267588"/>
                <a:gd name="connsiteY7" fmla="*/ 1151975 h 3153042"/>
                <a:gd name="connsiteX8" fmla="*/ 303794 w 2267588"/>
                <a:gd name="connsiteY8" fmla="*/ 1129341 h 3153042"/>
                <a:gd name="connsiteX9" fmla="*/ 696112 w 2267588"/>
                <a:gd name="connsiteY9" fmla="*/ 565135 h 3153042"/>
                <a:gd name="connsiteX10" fmla="*/ 1040395 w 2267588"/>
                <a:gd name="connsiteY10" fmla="*/ 179922 h 3153042"/>
                <a:gd name="connsiteX11" fmla="*/ 1567398 w 2267588"/>
                <a:gd name="connsiteY11" fmla="*/ 0 h 3153042"/>
                <a:gd name="connsiteX12" fmla="*/ 1988154 w 2267588"/>
                <a:gd name="connsiteY12" fmla="*/ 149763 h 3153042"/>
                <a:gd name="connsiteX13" fmla="*/ 2267588 w 2267588"/>
                <a:gd name="connsiteY13" fmla="*/ 63618 h 3153042"/>
                <a:gd name="connsiteX0" fmla="*/ 397662 w 2267588"/>
                <a:gd name="connsiteY0" fmla="*/ 3153042 h 3153042"/>
                <a:gd name="connsiteX1" fmla="*/ 17228 w 2267588"/>
                <a:gd name="connsiteY1" fmla="*/ 1803950 h 3153042"/>
                <a:gd name="connsiteX2" fmla="*/ 0 w 2267588"/>
                <a:gd name="connsiteY2" fmla="*/ 1685124 h 3153042"/>
                <a:gd name="connsiteX3" fmla="*/ 19869 w 2267588"/>
                <a:gd name="connsiteY3" fmla="*/ 1535616 h 3153042"/>
                <a:gd name="connsiteX4" fmla="*/ 18610 w 2267588"/>
                <a:gd name="connsiteY4" fmla="*/ 1541274 h 3153042"/>
                <a:gd name="connsiteX5" fmla="*/ 79659 w 2267588"/>
                <a:gd name="connsiteY5" fmla="*/ 1443886 h 3153042"/>
                <a:gd name="connsiteX6" fmla="*/ 163969 w 2267588"/>
                <a:gd name="connsiteY6" fmla="*/ 1354924 h 3153042"/>
                <a:gd name="connsiteX7" fmla="*/ 267644 w 2267588"/>
                <a:gd name="connsiteY7" fmla="*/ 1151975 h 3153042"/>
                <a:gd name="connsiteX8" fmla="*/ 303794 w 2267588"/>
                <a:gd name="connsiteY8" fmla="*/ 1129341 h 3153042"/>
                <a:gd name="connsiteX9" fmla="*/ 624551 w 2267588"/>
                <a:gd name="connsiteY9" fmla="*/ 509476 h 3153042"/>
                <a:gd name="connsiteX10" fmla="*/ 1040395 w 2267588"/>
                <a:gd name="connsiteY10" fmla="*/ 179922 h 3153042"/>
                <a:gd name="connsiteX11" fmla="*/ 1567398 w 2267588"/>
                <a:gd name="connsiteY11" fmla="*/ 0 h 3153042"/>
                <a:gd name="connsiteX12" fmla="*/ 1988154 w 2267588"/>
                <a:gd name="connsiteY12" fmla="*/ 149763 h 3153042"/>
                <a:gd name="connsiteX13" fmla="*/ 2267588 w 2267588"/>
                <a:gd name="connsiteY13" fmla="*/ 63618 h 3153042"/>
                <a:gd name="connsiteX0" fmla="*/ 397662 w 2267588"/>
                <a:gd name="connsiteY0" fmla="*/ 3153042 h 3153042"/>
                <a:gd name="connsiteX1" fmla="*/ 17228 w 2267588"/>
                <a:gd name="connsiteY1" fmla="*/ 1803950 h 3153042"/>
                <a:gd name="connsiteX2" fmla="*/ 0 w 2267588"/>
                <a:gd name="connsiteY2" fmla="*/ 1685124 h 3153042"/>
                <a:gd name="connsiteX3" fmla="*/ 19869 w 2267588"/>
                <a:gd name="connsiteY3" fmla="*/ 1535616 h 3153042"/>
                <a:gd name="connsiteX4" fmla="*/ 18610 w 2267588"/>
                <a:gd name="connsiteY4" fmla="*/ 1541274 h 3153042"/>
                <a:gd name="connsiteX5" fmla="*/ 79659 w 2267588"/>
                <a:gd name="connsiteY5" fmla="*/ 1443886 h 3153042"/>
                <a:gd name="connsiteX6" fmla="*/ 163969 w 2267588"/>
                <a:gd name="connsiteY6" fmla="*/ 1354924 h 3153042"/>
                <a:gd name="connsiteX7" fmla="*/ 303794 w 2267588"/>
                <a:gd name="connsiteY7" fmla="*/ 1129341 h 3153042"/>
                <a:gd name="connsiteX8" fmla="*/ 624551 w 2267588"/>
                <a:gd name="connsiteY8" fmla="*/ 509476 h 3153042"/>
                <a:gd name="connsiteX9" fmla="*/ 1040395 w 2267588"/>
                <a:gd name="connsiteY9" fmla="*/ 179922 h 3153042"/>
                <a:gd name="connsiteX10" fmla="*/ 1567398 w 2267588"/>
                <a:gd name="connsiteY10" fmla="*/ 0 h 3153042"/>
                <a:gd name="connsiteX11" fmla="*/ 1988154 w 2267588"/>
                <a:gd name="connsiteY11" fmla="*/ 149763 h 3153042"/>
                <a:gd name="connsiteX12" fmla="*/ 2267588 w 2267588"/>
                <a:gd name="connsiteY12" fmla="*/ 63618 h 3153042"/>
                <a:gd name="connsiteX0" fmla="*/ 397662 w 2267588"/>
                <a:gd name="connsiteY0" fmla="*/ 3153042 h 3153042"/>
                <a:gd name="connsiteX1" fmla="*/ 17228 w 2267588"/>
                <a:gd name="connsiteY1" fmla="*/ 1803950 h 3153042"/>
                <a:gd name="connsiteX2" fmla="*/ 0 w 2267588"/>
                <a:gd name="connsiteY2" fmla="*/ 1685124 h 3153042"/>
                <a:gd name="connsiteX3" fmla="*/ 19869 w 2267588"/>
                <a:gd name="connsiteY3" fmla="*/ 1535616 h 3153042"/>
                <a:gd name="connsiteX4" fmla="*/ 18610 w 2267588"/>
                <a:gd name="connsiteY4" fmla="*/ 1541274 h 3153042"/>
                <a:gd name="connsiteX5" fmla="*/ 163969 w 2267588"/>
                <a:gd name="connsiteY5" fmla="*/ 1354924 h 3153042"/>
                <a:gd name="connsiteX6" fmla="*/ 303794 w 2267588"/>
                <a:gd name="connsiteY6" fmla="*/ 1129341 h 3153042"/>
                <a:gd name="connsiteX7" fmla="*/ 624551 w 2267588"/>
                <a:gd name="connsiteY7" fmla="*/ 509476 h 3153042"/>
                <a:gd name="connsiteX8" fmla="*/ 1040395 w 2267588"/>
                <a:gd name="connsiteY8" fmla="*/ 179922 h 3153042"/>
                <a:gd name="connsiteX9" fmla="*/ 1567398 w 2267588"/>
                <a:gd name="connsiteY9" fmla="*/ 0 h 3153042"/>
                <a:gd name="connsiteX10" fmla="*/ 1988154 w 2267588"/>
                <a:gd name="connsiteY10" fmla="*/ 149763 h 3153042"/>
                <a:gd name="connsiteX11" fmla="*/ 2267588 w 2267588"/>
                <a:gd name="connsiteY11" fmla="*/ 63618 h 3153042"/>
                <a:gd name="connsiteX0" fmla="*/ 397662 w 2267588"/>
                <a:gd name="connsiteY0" fmla="*/ 3153042 h 3153042"/>
                <a:gd name="connsiteX1" fmla="*/ 17228 w 2267588"/>
                <a:gd name="connsiteY1" fmla="*/ 1803950 h 3153042"/>
                <a:gd name="connsiteX2" fmla="*/ 0 w 2267588"/>
                <a:gd name="connsiteY2" fmla="*/ 1685124 h 3153042"/>
                <a:gd name="connsiteX3" fmla="*/ 19869 w 2267588"/>
                <a:gd name="connsiteY3" fmla="*/ 1535616 h 3153042"/>
                <a:gd name="connsiteX4" fmla="*/ 18610 w 2267588"/>
                <a:gd name="connsiteY4" fmla="*/ 1541274 h 3153042"/>
                <a:gd name="connsiteX5" fmla="*/ 140115 w 2267588"/>
                <a:gd name="connsiteY5" fmla="*/ 1307217 h 3153042"/>
                <a:gd name="connsiteX6" fmla="*/ 303794 w 2267588"/>
                <a:gd name="connsiteY6" fmla="*/ 1129341 h 3153042"/>
                <a:gd name="connsiteX7" fmla="*/ 624551 w 2267588"/>
                <a:gd name="connsiteY7" fmla="*/ 509476 h 3153042"/>
                <a:gd name="connsiteX8" fmla="*/ 1040395 w 2267588"/>
                <a:gd name="connsiteY8" fmla="*/ 179922 h 3153042"/>
                <a:gd name="connsiteX9" fmla="*/ 1567398 w 2267588"/>
                <a:gd name="connsiteY9" fmla="*/ 0 h 3153042"/>
                <a:gd name="connsiteX10" fmla="*/ 1988154 w 2267588"/>
                <a:gd name="connsiteY10" fmla="*/ 149763 h 3153042"/>
                <a:gd name="connsiteX11" fmla="*/ 2267588 w 2267588"/>
                <a:gd name="connsiteY11" fmla="*/ 63618 h 3153042"/>
                <a:gd name="connsiteX0" fmla="*/ 397662 w 2267588"/>
                <a:gd name="connsiteY0" fmla="*/ 3153042 h 3153042"/>
                <a:gd name="connsiteX1" fmla="*/ 17228 w 2267588"/>
                <a:gd name="connsiteY1" fmla="*/ 1803950 h 3153042"/>
                <a:gd name="connsiteX2" fmla="*/ 0 w 2267588"/>
                <a:gd name="connsiteY2" fmla="*/ 1685124 h 3153042"/>
                <a:gd name="connsiteX3" fmla="*/ 19869 w 2267588"/>
                <a:gd name="connsiteY3" fmla="*/ 1535616 h 3153042"/>
                <a:gd name="connsiteX4" fmla="*/ 18610 w 2267588"/>
                <a:gd name="connsiteY4" fmla="*/ 1541274 h 3153042"/>
                <a:gd name="connsiteX5" fmla="*/ 140115 w 2267588"/>
                <a:gd name="connsiteY5" fmla="*/ 1307217 h 3153042"/>
                <a:gd name="connsiteX6" fmla="*/ 271989 w 2267588"/>
                <a:gd name="connsiteY6" fmla="*/ 1105487 h 3153042"/>
                <a:gd name="connsiteX7" fmla="*/ 624551 w 2267588"/>
                <a:gd name="connsiteY7" fmla="*/ 509476 h 3153042"/>
                <a:gd name="connsiteX8" fmla="*/ 1040395 w 2267588"/>
                <a:gd name="connsiteY8" fmla="*/ 179922 h 3153042"/>
                <a:gd name="connsiteX9" fmla="*/ 1567398 w 2267588"/>
                <a:gd name="connsiteY9" fmla="*/ 0 h 3153042"/>
                <a:gd name="connsiteX10" fmla="*/ 1988154 w 2267588"/>
                <a:gd name="connsiteY10" fmla="*/ 149763 h 3153042"/>
                <a:gd name="connsiteX11" fmla="*/ 2267588 w 2267588"/>
                <a:gd name="connsiteY11" fmla="*/ 63618 h 3153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7588" h="3153042">
                  <a:moveTo>
                    <a:pt x="397662" y="3153042"/>
                  </a:moveTo>
                  <a:lnTo>
                    <a:pt x="17228" y="1803950"/>
                  </a:lnTo>
                  <a:lnTo>
                    <a:pt x="0" y="1685124"/>
                  </a:lnTo>
                  <a:lnTo>
                    <a:pt x="19869" y="1535616"/>
                  </a:lnTo>
                  <a:cubicBezTo>
                    <a:pt x="25485" y="1535993"/>
                    <a:pt x="12994" y="1540897"/>
                    <a:pt x="18610" y="1541274"/>
                  </a:cubicBezTo>
                  <a:lnTo>
                    <a:pt x="140115" y="1307217"/>
                  </a:lnTo>
                  <a:lnTo>
                    <a:pt x="271989" y="1105487"/>
                  </a:lnTo>
                  <a:lnTo>
                    <a:pt x="624551" y="509476"/>
                  </a:lnTo>
                  <a:cubicBezTo>
                    <a:pt x="739312" y="536490"/>
                    <a:pt x="883254" y="264835"/>
                    <a:pt x="1040395" y="179922"/>
                  </a:cubicBezTo>
                  <a:cubicBezTo>
                    <a:pt x="1197536" y="95009"/>
                    <a:pt x="1518715" y="19050"/>
                    <a:pt x="1567398" y="0"/>
                  </a:cubicBezTo>
                  <a:lnTo>
                    <a:pt x="1988154" y="149763"/>
                  </a:lnTo>
                  <a:lnTo>
                    <a:pt x="2267588" y="63618"/>
                  </a:lnTo>
                </a:path>
              </a:pathLst>
            </a:custGeom>
            <a:noFill/>
            <a:ln w="19050">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271E5879-F846-4169-B9FC-3D3891F5B76D}"/>
                </a:ext>
              </a:extLst>
            </p:cNvPr>
            <p:cNvSpPr txBox="1"/>
            <p:nvPr/>
          </p:nvSpPr>
          <p:spPr>
            <a:xfrm>
              <a:off x="8068827" y="4147051"/>
              <a:ext cx="2144870" cy="276999"/>
            </a:xfrm>
            <a:prstGeom prst="rect">
              <a:avLst/>
            </a:prstGeom>
            <a:noFill/>
          </p:spPr>
          <p:txBody>
            <a:bodyPr wrap="square" rtlCol="0">
              <a:spAutoFit/>
            </a:bodyPr>
            <a:lstStyle/>
            <a:p>
              <a:pPr algn="ctr"/>
              <a:r>
                <a:rPr lang="en-US" sz="1200" dirty="0">
                  <a:solidFill>
                    <a:schemeClr val="bg1"/>
                  </a:solidFill>
                  <a:latin typeface="Times New Roman" pitchFamily="18" charset="0"/>
                  <a:cs typeface="Times New Roman" pitchFamily="18" charset="0"/>
                </a:rPr>
                <a:t>Propagation region</a:t>
              </a:r>
            </a:p>
          </p:txBody>
        </p:sp>
        <p:sp>
          <p:nvSpPr>
            <p:cNvPr id="33" name="TextBox 32">
              <a:extLst>
                <a:ext uri="{FF2B5EF4-FFF2-40B4-BE49-F238E27FC236}">
                  <a16:creationId xmlns:a16="http://schemas.microsoft.com/office/drawing/2014/main" id="{F18717D3-954A-4C1F-9404-62B2793A3EBC}"/>
                </a:ext>
              </a:extLst>
            </p:cNvPr>
            <p:cNvSpPr txBox="1"/>
            <p:nvPr/>
          </p:nvSpPr>
          <p:spPr>
            <a:xfrm>
              <a:off x="7025494" y="3337450"/>
              <a:ext cx="1364693" cy="461665"/>
            </a:xfrm>
            <a:prstGeom prst="rect">
              <a:avLst/>
            </a:prstGeom>
            <a:noFill/>
          </p:spPr>
          <p:txBody>
            <a:bodyPr wrap="square" rtlCol="0">
              <a:spAutoFit/>
            </a:bodyPr>
            <a:lstStyle/>
            <a:p>
              <a:pPr algn="ctr"/>
              <a:r>
                <a:rPr lang="en-US" sz="1200" dirty="0">
                  <a:solidFill>
                    <a:schemeClr val="bg1"/>
                  </a:solidFill>
                  <a:latin typeface="Times New Roman" pitchFamily="18" charset="0"/>
                  <a:cs typeface="Times New Roman" pitchFamily="18" charset="0"/>
                </a:rPr>
                <a:t>Fast fracture  region</a:t>
              </a:r>
            </a:p>
          </p:txBody>
        </p:sp>
        <p:sp>
          <p:nvSpPr>
            <p:cNvPr id="34" name="TextBox 33">
              <a:extLst>
                <a:ext uri="{FF2B5EF4-FFF2-40B4-BE49-F238E27FC236}">
                  <a16:creationId xmlns:a16="http://schemas.microsoft.com/office/drawing/2014/main" id="{0F46979D-2BC0-4B92-95C4-3F56F880D791}"/>
                </a:ext>
              </a:extLst>
            </p:cNvPr>
            <p:cNvSpPr txBox="1"/>
            <p:nvPr/>
          </p:nvSpPr>
          <p:spPr>
            <a:xfrm rot="20040000">
              <a:off x="9691108" y="5941433"/>
              <a:ext cx="2148954" cy="276999"/>
            </a:xfrm>
            <a:prstGeom prst="rect">
              <a:avLst/>
            </a:prstGeom>
            <a:noFill/>
          </p:spPr>
          <p:txBody>
            <a:bodyPr wrap="square" rtlCol="0">
              <a:spAutoFit/>
            </a:bodyPr>
            <a:lstStyle/>
            <a:p>
              <a:r>
                <a:rPr lang="en-US" sz="1200" dirty="0">
                  <a:solidFill>
                    <a:schemeClr val="bg1"/>
                  </a:solidFill>
                  <a:latin typeface="Times New Roman" pitchFamily="18" charset="0"/>
                  <a:cs typeface="Times New Roman" pitchFamily="18" charset="0"/>
                </a:rPr>
                <a:t>Crack initiation region</a:t>
              </a:r>
            </a:p>
          </p:txBody>
        </p:sp>
        <p:cxnSp>
          <p:nvCxnSpPr>
            <p:cNvPr id="36" name="Straight Arrow Connector 35">
              <a:extLst>
                <a:ext uri="{FF2B5EF4-FFF2-40B4-BE49-F238E27FC236}">
                  <a16:creationId xmlns:a16="http://schemas.microsoft.com/office/drawing/2014/main" id="{565E9A1A-C2C2-49DC-A73F-11FC7A208435}"/>
                </a:ext>
              </a:extLst>
            </p:cNvPr>
            <p:cNvCxnSpPr>
              <a:cxnSpLocks/>
            </p:cNvCxnSpPr>
            <p:nvPr/>
          </p:nvCxnSpPr>
          <p:spPr>
            <a:xfrm flipH="1" flipV="1">
              <a:off x="8390187" y="4839017"/>
              <a:ext cx="353469" cy="919256"/>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D0251A9-C4A0-4124-8585-4F776C667357}"/>
                </a:ext>
              </a:extLst>
            </p:cNvPr>
            <p:cNvCxnSpPr>
              <a:cxnSpLocks/>
            </p:cNvCxnSpPr>
            <p:nvPr/>
          </p:nvCxnSpPr>
          <p:spPr>
            <a:xfrm flipH="1" flipV="1">
              <a:off x="9351541" y="4433984"/>
              <a:ext cx="656327" cy="664587"/>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6FAB1046-B823-41B5-8B04-25D2FECAAA66}"/>
                </a:ext>
              </a:extLst>
            </p:cNvPr>
            <p:cNvCxnSpPr>
              <a:cxnSpLocks/>
            </p:cNvCxnSpPr>
            <p:nvPr/>
          </p:nvCxnSpPr>
          <p:spPr>
            <a:xfrm flipH="1" flipV="1">
              <a:off x="9739137" y="2458067"/>
              <a:ext cx="1026449" cy="457473"/>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0736AE8A-D4ED-441D-BA5E-21989C979FF9}"/>
                </a:ext>
              </a:extLst>
            </p:cNvPr>
            <p:cNvCxnSpPr>
              <a:cxnSpLocks/>
            </p:cNvCxnSpPr>
            <p:nvPr/>
          </p:nvCxnSpPr>
          <p:spPr>
            <a:xfrm flipH="1" flipV="1">
              <a:off x="9668037" y="3663894"/>
              <a:ext cx="1026449" cy="457473"/>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BA105C8F-ADF1-42FD-89D9-BA44257C8F3A}"/>
                </a:ext>
              </a:extLst>
            </p:cNvPr>
            <p:cNvSpPr/>
            <p:nvPr/>
          </p:nvSpPr>
          <p:spPr>
            <a:xfrm>
              <a:off x="8333077" y="2822125"/>
              <a:ext cx="1111703" cy="83160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22943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 name="Picture 203">
            <a:extLst>
              <a:ext uri="{FF2B5EF4-FFF2-40B4-BE49-F238E27FC236}">
                <a16:creationId xmlns:a16="http://schemas.microsoft.com/office/drawing/2014/main" id="{89311B8E-6B7D-4739-89AA-7ADBEA828F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892" y="1369178"/>
            <a:ext cx="4742031" cy="4577377"/>
          </a:xfrm>
          <a:prstGeom prst="rect">
            <a:avLst/>
          </a:prstGeom>
        </p:spPr>
      </p:pic>
      <p:sp>
        <p:nvSpPr>
          <p:cNvPr id="2" name="Title 1">
            <a:extLst>
              <a:ext uri="{FF2B5EF4-FFF2-40B4-BE49-F238E27FC236}">
                <a16:creationId xmlns:a16="http://schemas.microsoft.com/office/drawing/2014/main" id="{0714E1BE-29E6-466E-93D5-033598895DD0}"/>
              </a:ext>
            </a:extLst>
          </p:cNvPr>
          <p:cNvSpPr>
            <a:spLocks noGrp="1"/>
          </p:cNvSpPr>
          <p:nvPr>
            <p:ph type="title"/>
          </p:nvPr>
        </p:nvSpPr>
        <p:spPr/>
        <p:txBody>
          <a:bodyPr>
            <a:normAutofit/>
          </a:bodyPr>
          <a:lstStyle/>
          <a:p>
            <a:r>
              <a:rPr lang="en-US" sz="3200" dirty="0"/>
              <a:t>Fractography 2-Step Age LCF Comparison</a:t>
            </a:r>
          </a:p>
        </p:txBody>
      </p:sp>
      <p:sp>
        <p:nvSpPr>
          <p:cNvPr id="3" name="Content Placeholder 2">
            <a:extLst>
              <a:ext uri="{FF2B5EF4-FFF2-40B4-BE49-F238E27FC236}">
                <a16:creationId xmlns:a16="http://schemas.microsoft.com/office/drawing/2014/main" id="{5F27D0EC-0346-4300-A575-3523E7CE959C}"/>
              </a:ext>
            </a:extLst>
          </p:cNvPr>
          <p:cNvSpPr>
            <a:spLocks noGrp="1"/>
          </p:cNvSpPr>
          <p:nvPr>
            <p:ph idx="1"/>
          </p:nvPr>
        </p:nvSpPr>
        <p:spPr>
          <a:xfrm>
            <a:off x="0" y="6040073"/>
            <a:ext cx="12192000" cy="817926"/>
          </a:xfrm>
          <a:solidFill>
            <a:schemeClr val="accent6">
              <a:lumMod val="20000"/>
              <a:lumOff val="80000"/>
            </a:schemeClr>
          </a:solidFill>
          <a:ln>
            <a:solidFill>
              <a:schemeClr val="accent6">
                <a:lumMod val="60000"/>
                <a:lumOff val="40000"/>
              </a:schemeClr>
            </a:solidFill>
          </a:ln>
        </p:spPr>
        <p:txBody>
          <a:bodyPr/>
          <a:lstStyle/>
          <a:p>
            <a:r>
              <a:rPr lang="en-US" sz="2000" dirty="0"/>
              <a:t>Overall, samples from both air and GH2 testing displayed similar ductile fatigue fracture behavior</a:t>
            </a:r>
            <a:endParaRPr lang="en-US" dirty="0"/>
          </a:p>
        </p:txBody>
      </p:sp>
      <p:sp>
        <p:nvSpPr>
          <p:cNvPr id="6" name="Slide Number Placeholder 5">
            <a:extLst>
              <a:ext uri="{FF2B5EF4-FFF2-40B4-BE49-F238E27FC236}">
                <a16:creationId xmlns:a16="http://schemas.microsoft.com/office/drawing/2014/main" id="{DA04EE71-18B8-46F3-A833-B324E8724125}"/>
              </a:ext>
            </a:extLst>
          </p:cNvPr>
          <p:cNvSpPr>
            <a:spLocks noGrp="1"/>
          </p:cNvSpPr>
          <p:nvPr>
            <p:ph type="sldNum" sz="quarter" idx="12"/>
          </p:nvPr>
        </p:nvSpPr>
        <p:spPr/>
        <p:txBody>
          <a:bodyPr/>
          <a:lstStyle/>
          <a:p>
            <a:fld id="{0355EAB0-4691-4A7A-99ED-A880C97C2601}" type="slidenum">
              <a:rPr lang="en-US" smtClean="0"/>
              <a:t>18</a:t>
            </a:fld>
            <a:endParaRPr lang="en-US"/>
          </a:p>
        </p:txBody>
      </p:sp>
      <p:sp>
        <p:nvSpPr>
          <p:cNvPr id="7" name="TextBox 6">
            <a:extLst>
              <a:ext uri="{FF2B5EF4-FFF2-40B4-BE49-F238E27FC236}">
                <a16:creationId xmlns:a16="http://schemas.microsoft.com/office/drawing/2014/main" id="{6ABCC54C-A1DD-4BD2-A1AD-D410FF8B1553}"/>
              </a:ext>
            </a:extLst>
          </p:cNvPr>
          <p:cNvSpPr txBox="1"/>
          <p:nvPr/>
        </p:nvSpPr>
        <p:spPr>
          <a:xfrm>
            <a:off x="637564" y="964734"/>
            <a:ext cx="725440" cy="369332"/>
          </a:xfrm>
          <a:prstGeom prst="rect">
            <a:avLst/>
          </a:prstGeom>
          <a:solidFill>
            <a:schemeClr val="bg1"/>
          </a:solidFill>
          <a:ln>
            <a:solidFill>
              <a:schemeClr val="tx1"/>
            </a:solidFill>
          </a:ln>
        </p:spPr>
        <p:txBody>
          <a:bodyPr wrap="square" rtlCol="0">
            <a:spAutoFit/>
          </a:bodyPr>
          <a:lstStyle/>
          <a:p>
            <a:pPr algn="ctr"/>
            <a:r>
              <a:rPr lang="en-US" dirty="0"/>
              <a:t>Air</a:t>
            </a:r>
          </a:p>
        </p:txBody>
      </p:sp>
      <p:grpSp>
        <p:nvGrpSpPr>
          <p:cNvPr id="40" name="Group 39">
            <a:extLst>
              <a:ext uri="{FF2B5EF4-FFF2-40B4-BE49-F238E27FC236}">
                <a16:creationId xmlns:a16="http://schemas.microsoft.com/office/drawing/2014/main" id="{E653211B-E388-4D12-A326-0DFF7D4DE516}"/>
              </a:ext>
            </a:extLst>
          </p:cNvPr>
          <p:cNvGrpSpPr/>
          <p:nvPr/>
        </p:nvGrpSpPr>
        <p:grpSpPr>
          <a:xfrm>
            <a:off x="7048707" y="1334066"/>
            <a:ext cx="4614495" cy="4614495"/>
            <a:chOff x="6395564" y="1289054"/>
            <a:chExt cx="5503878" cy="5503878"/>
          </a:xfrm>
        </p:grpSpPr>
        <p:pic>
          <p:nvPicPr>
            <p:cNvPr id="41" name="Picture 40">
              <a:extLst>
                <a:ext uri="{FF2B5EF4-FFF2-40B4-BE49-F238E27FC236}">
                  <a16:creationId xmlns:a16="http://schemas.microsoft.com/office/drawing/2014/main" id="{E7D64F17-CD0B-4FF2-AFF0-8B2BB78205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5564" y="1289054"/>
              <a:ext cx="5503878" cy="5503878"/>
            </a:xfrm>
            <a:prstGeom prst="rect">
              <a:avLst/>
            </a:prstGeom>
          </p:spPr>
        </p:pic>
        <p:sp>
          <p:nvSpPr>
            <p:cNvPr id="42" name="Freeform 7">
              <a:extLst>
                <a:ext uri="{FF2B5EF4-FFF2-40B4-BE49-F238E27FC236}">
                  <a16:creationId xmlns:a16="http://schemas.microsoft.com/office/drawing/2014/main" id="{31C6FB17-C129-4674-B64A-5C482175FB24}"/>
                </a:ext>
              </a:extLst>
            </p:cNvPr>
            <p:cNvSpPr/>
            <p:nvPr/>
          </p:nvSpPr>
          <p:spPr>
            <a:xfrm>
              <a:off x="7940816" y="2175093"/>
              <a:ext cx="3116266" cy="3956585"/>
            </a:xfrm>
            <a:custGeom>
              <a:avLst/>
              <a:gdLst>
                <a:gd name="connsiteX0" fmla="*/ 0 w 3241140"/>
                <a:gd name="connsiteY0" fmla="*/ 1955549 h 2620978"/>
                <a:gd name="connsiteX1" fmla="*/ 63374 w 3241140"/>
                <a:gd name="connsiteY1" fmla="*/ 1851434 h 2620978"/>
                <a:gd name="connsiteX2" fmla="*/ 226336 w 3241140"/>
                <a:gd name="connsiteY2" fmla="*/ 1874067 h 2620978"/>
                <a:gd name="connsiteX3" fmla="*/ 570368 w 3241140"/>
                <a:gd name="connsiteY3" fmla="*/ 2290527 h 2620978"/>
                <a:gd name="connsiteX4" fmla="*/ 869132 w 3241140"/>
                <a:gd name="connsiteY4" fmla="*/ 2448962 h 2620978"/>
                <a:gd name="connsiteX5" fmla="*/ 1330859 w 3241140"/>
                <a:gd name="connsiteY5" fmla="*/ 2611925 h 2620978"/>
                <a:gd name="connsiteX6" fmla="*/ 1788059 w 3241140"/>
                <a:gd name="connsiteY6" fmla="*/ 2620978 h 2620978"/>
                <a:gd name="connsiteX7" fmla="*/ 2127564 w 3241140"/>
                <a:gd name="connsiteY7" fmla="*/ 2530444 h 2620978"/>
                <a:gd name="connsiteX8" fmla="*/ 2426328 w 3241140"/>
                <a:gd name="connsiteY8" fmla="*/ 2408222 h 2620978"/>
                <a:gd name="connsiteX9" fmla="*/ 2611924 w 3241140"/>
                <a:gd name="connsiteY9" fmla="*/ 2227153 h 2620978"/>
                <a:gd name="connsiteX10" fmla="*/ 2838261 w 3241140"/>
                <a:gd name="connsiteY10" fmla="*/ 2014396 h 2620978"/>
                <a:gd name="connsiteX11" fmla="*/ 2983116 w 3241140"/>
                <a:gd name="connsiteY11" fmla="*/ 1765426 h 2620978"/>
                <a:gd name="connsiteX12" fmla="*/ 3164186 w 3241140"/>
                <a:gd name="connsiteY12" fmla="*/ 1371600 h 2620978"/>
                <a:gd name="connsiteX13" fmla="*/ 3241140 w 3241140"/>
                <a:gd name="connsiteY13" fmla="*/ 991355 h 2620978"/>
                <a:gd name="connsiteX14" fmla="*/ 3177766 w 3241140"/>
                <a:gd name="connsiteY14" fmla="*/ 588475 h 2620978"/>
                <a:gd name="connsiteX15" fmla="*/ 3114392 w 3241140"/>
                <a:gd name="connsiteY15" fmla="*/ 375719 h 2620978"/>
                <a:gd name="connsiteX16" fmla="*/ 3037437 w 3241140"/>
                <a:gd name="connsiteY16" fmla="*/ 217283 h 2620978"/>
                <a:gd name="connsiteX17" fmla="*/ 2996697 w 3241140"/>
                <a:gd name="connsiteY17" fmla="*/ 72428 h 2620978"/>
                <a:gd name="connsiteX18" fmla="*/ 2946903 w 3241140"/>
                <a:gd name="connsiteY18" fmla="*/ 0 h 2620978"/>
                <a:gd name="connsiteX0" fmla="*/ 0 w 3241140"/>
                <a:gd name="connsiteY0" fmla="*/ 2154725 h 2820154"/>
                <a:gd name="connsiteX1" fmla="*/ 63374 w 3241140"/>
                <a:gd name="connsiteY1" fmla="*/ 2050610 h 2820154"/>
                <a:gd name="connsiteX2" fmla="*/ 226336 w 3241140"/>
                <a:gd name="connsiteY2" fmla="*/ 2073243 h 2820154"/>
                <a:gd name="connsiteX3" fmla="*/ 570368 w 3241140"/>
                <a:gd name="connsiteY3" fmla="*/ 2489703 h 2820154"/>
                <a:gd name="connsiteX4" fmla="*/ 869132 w 3241140"/>
                <a:gd name="connsiteY4" fmla="*/ 2648138 h 2820154"/>
                <a:gd name="connsiteX5" fmla="*/ 1330859 w 3241140"/>
                <a:gd name="connsiteY5" fmla="*/ 2811101 h 2820154"/>
                <a:gd name="connsiteX6" fmla="*/ 1788059 w 3241140"/>
                <a:gd name="connsiteY6" fmla="*/ 2820154 h 2820154"/>
                <a:gd name="connsiteX7" fmla="*/ 2127564 w 3241140"/>
                <a:gd name="connsiteY7" fmla="*/ 2729620 h 2820154"/>
                <a:gd name="connsiteX8" fmla="*/ 2426328 w 3241140"/>
                <a:gd name="connsiteY8" fmla="*/ 2607398 h 2820154"/>
                <a:gd name="connsiteX9" fmla="*/ 2611924 w 3241140"/>
                <a:gd name="connsiteY9" fmla="*/ 2426329 h 2820154"/>
                <a:gd name="connsiteX10" fmla="*/ 2838261 w 3241140"/>
                <a:gd name="connsiteY10" fmla="*/ 2213572 h 2820154"/>
                <a:gd name="connsiteX11" fmla="*/ 2983116 w 3241140"/>
                <a:gd name="connsiteY11" fmla="*/ 1964602 h 2820154"/>
                <a:gd name="connsiteX12" fmla="*/ 3164186 w 3241140"/>
                <a:gd name="connsiteY12" fmla="*/ 1570776 h 2820154"/>
                <a:gd name="connsiteX13" fmla="*/ 3241140 w 3241140"/>
                <a:gd name="connsiteY13" fmla="*/ 1190531 h 2820154"/>
                <a:gd name="connsiteX14" fmla="*/ 3177766 w 3241140"/>
                <a:gd name="connsiteY14" fmla="*/ 787651 h 2820154"/>
                <a:gd name="connsiteX15" fmla="*/ 3114392 w 3241140"/>
                <a:gd name="connsiteY15" fmla="*/ 574895 h 2820154"/>
                <a:gd name="connsiteX16" fmla="*/ 3037437 w 3241140"/>
                <a:gd name="connsiteY16" fmla="*/ 416459 h 2820154"/>
                <a:gd name="connsiteX17" fmla="*/ 2996697 w 3241140"/>
                <a:gd name="connsiteY17" fmla="*/ 271604 h 2820154"/>
                <a:gd name="connsiteX18" fmla="*/ 3005750 w 3241140"/>
                <a:gd name="connsiteY18" fmla="*/ 0 h 2820154"/>
                <a:gd name="connsiteX0" fmla="*/ 0 w 3241140"/>
                <a:gd name="connsiteY0" fmla="*/ 2154725 h 2820154"/>
                <a:gd name="connsiteX1" fmla="*/ 63374 w 3241140"/>
                <a:gd name="connsiteY1" fmla="*/ 2050610 h 2820154"/>
                <a:gd name="connsiteX2" fmla="*/ 217283 w 3241140"/>
                <a:gd name="connsiteY2" fmla="*/ 2095877 h 2820154"/>
                <a:gd name="connsiteX3" fmla="*/ 570368 w 3241140"/>
                <a:gd name="connsiteY3" fmla="*/ 2489703 h 2820154"/>
                <a:gd name="connsiteX4" fmla="*/ 869132 w 3241140"/>
                <a:gd name="connsiteY4" fmla="*/ 2648138 h 2820154"/>
                <a:gd name="connsiteX5" fmla="*/ 1330859 w 3241140"/>
                <a:gd name="connsiteY5" fmla="*/ 2811101 h 2820154"/>
                <a:gd name="connsiteX6" fmla="*/ 1788059 w 3241140"/>
                <a:gd name="connsiteY6" fmla="*/ 2820154 h 2820154"/>
                <a:gd name="connsiteX7" fmla="*/ 2127564 w 3241140"/>
                <a:gd name="connsiteY7" fmla="*/ 2729620 h 2820154"/>
                <a:gd name="connsiteX8" fmla="*/ 2426328 w 3241140"/>
                <a:gd name="connsiteY8" fmla="*/ 2607398 h 2820154"/>
                <a:gd name="connsiteX9" fmla="*/ 2611924 w 3241140"/>
                <a:gd name="connsiteY9" fmla="*/ 2426329 h 2820154"/>
                <a:gd name="connsiteX10" fmla="*/ 2838261 w 3241140"/>
                <a:gd name="connsiteY10" fmla="*/ 2213572 h 2820154"/>
                <a:gd name="connsiteX11" fmla="*/ 2983116 w 3241140"/>
                <a:gd name="connsiteY11" fmla="*/ 1964602 h 2820154"/>
                <a:gd name="connsiteX12" fmla="*/ 3164186 w 3241140"/>
                <a:gd name="connsiteY12" fmla="*/ 1570776 h 2820154"/>
                <a:gd name="connsiteX13" fmla="*/ 3241140 w 3241140"/>
                <a:gd name="connsiteY13" fmla="*/ 1190531 h 2820154"/>
                <a:gd name="connsiteX14" fmla="*/ 3177766 w 3241140"/>
                <a:gd name="connsiteY14" fmla="*/ 787651 h 2820154"/>
                <a:gd name="connsiteX15" fmla="*/ 3114392 w 3241140"/>
                <a:gd name="connsiteY15" fmla="*/ 574895 h 2820154"/>
                <a:gd name="connsiteX16" fmla="*/ 3037437 w 3241140"/>
                <a:gd name="connsiteY16" fmla="*/ 416459 h 2820154"/>
                <a:gd name="connsiteX17" fmla="*/ 2996697 w 3241140"/>
                <a:gd name="connsiteY17" fmla="*/ 271604 h 2820154"/>
                <a:gd name="connsiteX18" fmla="*/ 3005750 w 3241140"/>
                <a:gd name="connsiteY18" fmla="*/ 0 h 2820154"/>
                <a:gd name="connsiteX0" fmla="*/ 0 w 3387413"/>
                <a:gd name="connsiteY0" fmla="*/ 1883121 h 2548550"/>
                <a:gd name="connsiteX1" fmla="*/ 63374 w 3387413"/>
                <a:gd name="connsiteY1" fmla="*/ 1779006 h 2548550"/>
                <a:gd name="connsiteX2" fmla="*/ 217283 w 3387413"/>
                <a:gd name="connsiteY2" fmla="*/ 1824273 h 2548550"/>
                <a:gd name="connsiteX3" fmla="*/ 570368 w 3387413"/>
                <a:gd name="connsiteY3" fmla="*/ 2218099 h 2548550"/>
                <a:gd name="connsiteX4" fmla="*/ 869132 w 3387413"/>
                <a:gd name="connsiteY4" fmla="*/ 2376534 h 2548550"/>
                <a:gd name="connsiteX5" fmla="*/ 1330859 w 3387413"/>
                <a:gd name="connsiteY5" fmla="*/ 2539497 h 2548550"/>
                <a:gd name="connsiteX6" fmla="*/ 1788059 w 3387413"/>
                <a:gd name="connsiteY6" fmla="*/ 2548550 h 2548550"/>
                <a:gd name="connsiteX7" fmla="*/ 2127564 w 3387413"/>
                <a:gd name="connsiteY7" fmla="*/ 2458016 h 2548550"/>
                <a:gd name="connsiteX8" fmla="*/ 2426328 w 3387413"/>
                <a:gd name="connsiteY8" fmla="*/ 2335794 h 2548550"/>
                <a:gd name="connsiteX9" fmla="*/ 2611924 w 3387413"/>
                <a:gd name="connsiteY9" fmla="*/ 2154725 h 2548550"/>
                <a:gd name="connsiteX10" fmla="*/ 2838261 w 3387413"/>
                <a:gd name="connsiteY10" fmla="*/ 1941968 h 2548550"/>
                <a:gd name="connsiteX11" fmla="*/ 2983116 w 3387413"/>
                <a:gd name="connsiteY11" fmla="*/ 1692998 h 2548550"/>
                <a:gd name="connsiteX12" fmla="*/ 3164186 w 3387413"/>
                <a:gd name="connsiteY12" fmla="*/ 1299172 h 2548550"/>
                <a:gd name="connsiteX13" fmla="*/ 3241140 w 3387413"/>
                <a:gd name="connsiteY13" fmla="*/ 918927 h 2548550"/>
                <a:gd name="connsiteX14" fmla="*/ 3177766 w 3387413"/>
                <a:gd name="connsiteY14" fmla="*/ 516047 h 2548550"/>
                <a:gd name="connsiteX15" fmla="*/ 3114392 w 3387413"/>
                <a:gd name="connsiteY15" fmla="*/ 303291 h 2548550"/>
                <a:gd name="connsiteX16" fmla="*/ 3037437 w 3387413"/>
                <a:gd name="connsiteY16" fmla="*/ 144855 h 2548550"/>
                <a:gd name="connsiteX17" fmla="*/ 2996697 w 3387413"/>
                <a:gd name="connsiteY17" fmla="*/ 0 h 2548550"/>
                <a:gd name="connsiteX18" fmla="*/ 3387413 w 3387413"/>
                <a:gd name="connsiteY18" fmla="*/ 332695 h 2548550"/>
                <a:gd name="connsiteX0" fmla="*/ 0 w 3387413"/>
                <a:gd name="connsiteY0" fmla="*/ 1738266 h 2403695"/>
                <a:gd name="connsiteX1" fmla="*/ 63374 w 3387413"/>
                <a:gd name="connsiteY1" fmla="*/ 1634151 h 2403695"/>
                <a:gd name="connsiteX2" fmla="*/ 217283 w 3387413"/>
                <a:gd name="connsiteY2" fmla="*/ 1679418 h 2403695"/>
                <a:gd name="connsiteX3" fmla="*/ 570368 w 3387413"/>
                <a:gd name="connsiteY3" fmla="*/ 2073244 h 2403695"/>
                <a:gd name="connsiteX4" fmla="*/ 869132 w 3387413"/>
                <a:gd name="connsiteY4" fmla="*/ 2231679 h 2403695"/>
                <a:gd name="connsiteX5" fmla="*/ 1330859 w 3387413"/>
                <a:gd name="connsiteY5" fmla="*/ 2394642 h 2403695"/>
                <a:gd name="connsiteX6" fmla="*/ 1788059 w 3387413"/>
                <a:gd name="connsiteY6" fmla="*/ 2403695 h 2403695"/>
                <a:gd name="connsiteX7" fmla="*/ 2127564 w 3387413"/>
                <a:gd name="connsiteY7" fmla="*/ 2313161 h 2403695"/>
                <a:gd name="connsiteX8" fmla="*/ 2426328 w 3387413"/>
                <a:gd name="connsiteY8" fmla="*/ 2190939 h 2403695"/>
                <a:gd name="connsiteX9" fmla="*/ 2611924 w 3387413"/>
                <a:gd name="connsiteY9" fmla="*/ 2009870 h 2403695"/>
                <a:gd name="connsiteX10" fmla="*/ 2838261 w 3387413"/>
                <a:gd name="connsiteY10" fmla="*/ 1797113 h 2403695"/>
                <a:gd name="connsiteX11" fmla="*/ 2983116 w 3387413"/>
                <a:gd name="connsiteY11" fmla="*/ 1548143 h 2403695"/>
                <a:gd name="connsiteX12" fmla="*/ 3164186 w 3387413"/>
                <a:gd name="connsiteY12" fmla="*/ 1154317 h 2403695"/>
                <a:gd name="connsiteX13" fmla="*/ 3241140 w 3387413"/>
                <a:gd name="connsiteY13" fmla="*/ 774072 h 2403695"/>
                <a:gd name="connsiteX14" fmla="*/ 3177766 w 3387413"/>
                <a:gd name="connsiteY14" fmla="*/ 371192 h 2403695"/>
                <a:gd name="connsiteX15" fmla="*/ 3114392 w 3387413"/>
                <a:gd name="connsiteY15" fmla="*/ 158436 h 2403695"/>
                <a:gd name="connsiteX16" fmla="*/ 3037437 w 3387413"/>
                <a:gd name="connsiteY16" fmla="*/ 0 h 2403695"/>
                <a:gd name="connsiteX17" fmla="*/ 3330652 w 3387413"/>
                <a:gd name="connsiteY17" fmla="*/ 252711 h 2403695"/>
                <a:gd name="connsiteX18" fmla="*/ 3387413 w 3387413"/>
                <a:gd name="connsiteY18" fmla="*/ 187840 h 2403695"/>
                <a:gd name="connsiteX0" fmla="*/ 0 w 3387413"/>
                <a:gd name="connsiteY0" fmla="*/ 1579830 h 2245259"/>
                <a:gd name="connsiteX1" fmla="*/ 63374 w 3387413"/>
                <a:gd name="connsiteY1" fmla="*/ 1475715 h 2245259"/>
                <a:gd name="connsiteX2" fmla="*/ 217283 w 3387413"/>
                <a:gd name="connsiteY2" fmla="*/ 1520982 h 2245259"/>
                <a:gd name="connsiteX3" fmla="*/ 570368 w 3387413"/>
                <a:gd name="connsiteY3" fmla="*/ 1914808 h 2245259"/>
                <a:gd name="connsiteX4" fmla="*/ 869132 w 3387413"/>
                <a:gd name="connsiteY4" fmla="*/ 2073243 h 2245259"/>
                <a:gd name="connsiteX5" fmla="*/ 1330859 w 3387413"/>
                <a:gd name="connsiteY5" fmla="*/ 2236206 h 2245259"/>
                <a:gd name="connsiteX6" fmla="*/ 1788059 w 3387413"/>
                <a:gd name="connsiteY6" fmla="*/ 2245259 h 2245259"/>
                <a:gd name="connsiteX7" fmla="*/ 2127564 w 3387413"/>
                <a:gd name="connsiteY7" fmla="*/ 2154725 h 2245259"/>
                <a:gd name="connsiteX8" fmla="*/ 2426328 w 3387413"/>
                <a:gd name="connsiteY8" fmla="*/ 2032503 h 2245259"/>
                <a:gd name="connsiteX9" fmla="*/ 2611924 w 3387413"/>
                <a:gd name="connsiteY9" fmla="*/ 1851434 h 2245259"/>
                <a:gd name="connsiteX10" fmla="*/ 2838261 w 3387413"/>
                <a:gd name="connsiteY10" fmla="*/ 1638677 h 2245259"/>
                <a:gd name="connsiteX11" fmla="*/ 2983116 w 3387413"/>
                <a:gd name="connsiteY11" fmla="*/ 1389707 h 2245259"/>
                <a:gd name="connsiteX12" fmla="*/ 3164186 w 3387413"/>
                <a:gd name="connsiteY12" fmla="*/ 995881 h 2245259"/>
                <a:gd name="connsiteX13" fmla="*/ 3241140 w 3387413"/>
                <a:gd name="connsiteY13" fmla="*/ 615636 h 2245259"/>
                <a:gd name="connsiteX14" fmla="*/ 3177766 w 3387413"/>
                <a:gd name="connsiteY14" fmla="*/ 212756 h 2245259"/>
                <a:gd name="connsiteX15" fmla="*/ 3114392 w 3387413"/>
                <a:gd name="connsiteY15" fmla="*/ 0 h 2245259"/>
                <a:gd name="connsiteX16" fmla="*/ 3228269 w 3387413"/>
                <a:gd name="connsiteY16" fmla="*/ 127811 h 2245259"/>
                <a:gd name="connsiteX17" fmla="*/ 3330652 w 3387413"/>
                <a:gd name="connsiteY17" fmla="*/ 94275 h 2245259"/>
                <a:gd name="connsiteX18" fmla="*/ 3387413 w 3387413"/>
                <a:gd name="connsiteY18" fmla="*/ 29404 h 2245259"/>
                <a:gd name="connsiteX0" fmla="*/ 0 w 3387413"/>
                <a:gd name="connsiteY0" fmla="*/ 1550426 h 2215855"/>
                <a:gd name="connsiteX1" fmla="*/ 63374 w 3387413"/>
                <a:gd name="connsiteY1" fmla="*/ 1446311 h 2215855"/>
                <a:gd name="connsiteX2" fmla="*/ 217283 w 3387413"/>
                <a:gd name="connsiteY2" fmla="*/ 1491578 h 2215855"/>
                <a:gd name="connsiteX3" fmla="*/ 570368 w 3387413"/>
                <a:gd name="connsiteY3" fmla="*/ 1885404 h 2215855"/>
                <a:gd name="connsiteX4" fmla="*/ 869132 w 3387413"/>
                <a:gd name="connsiteY4" fmla="*/ 2043839 h 2215855"/>
                <a:gd name="connsiteX5" fmla="*/ 1330859 w 3387413"/>
                <a:gd name="connsiteY5" fmla="*/ 2206802 h 2215855"/>
                <a:gd name="connsiteX6" fmla="*/ 1788059 w 3387413"/>
                <a:gd name="connsiteY6" fmla="*/ 2215855 h 2215855"/>
                <a:gd name="connsiteX7" fmla="*/ 2127564 w 3387413"/>
                <a:gd name="connsiteY7" fmla="*/ 2125321 h 2215855"/>
                <a:gd name="connsiteX8" fmla="*/ 2426328 w 3387413"/>
                <a:gd name="connsiteY8" fmla="*/ 2003099 h 2215855"/>
                <a:gd name="connsiteX9" fmla="*/ 2611924 w 3387413"/>
                <a:gd name="connsiteY9" fmla="*/ 1822030 h 2215855"/>
                <a:gd name="connsiteX10" fmla="*/ 2838261 w 3387413"/>
                <a:gd name="connsiteY10" fmla="*/ 1609273 h 2215855"/>
                <a:gd name="connsiteX11" fmla="*/ 2983116 w 3387413"/>
                <a:gd name="connsiteY11" fmla="*/ 1360303 h 2215855"/>
                <a:gd name="connsiteX12" fmla="*/ 3164186 w 3387413"/>
                <a:gd name="connsiteY12" fmla="*/ 966477 h 2215855"/>
                <a:gd name="connsiteX13" fmla="*/ 3241140 w 3387413"/>
                <a:gd name="connsiteY13" fmla="*/ 586232 h 2215855"/>
                <a:gd name="connsiteX14" fmla="*/ 3177766 w 3387413"/>
                <a:gd name="connsiteY14" fmla="*/ 183352 h 2215855"/>
                <a:gd name="connsiteX15" fmla="*/ 3193905 w 3387413"/>
                <a:gd name="connsiteY15" fmla="*/ 137574 h 2215855"/>
                <a:gd name="connsiteX16" fmla="*/ 3228269 w 3387413"/>
                <a:gd name="connsiteY16" fmla="*/ 98407 h 2215855"/>
                <a:gd name="connsiteX17" fmla="*/ 3330652 w 3387413"/>
                <a:gd name="connsiteY17" fmla="*/ 64871 h 2215855"/>
                <a:gd name="connsiteX18" fmla="*/ 3387413 w 3387413"/>
                <a:gd name="connsiteY18" fmla="*/ 0 h 2215855"/>
                <a:gd name="connsiteX0" fmla="*/ 0 w 3387413"/>
                <a:gd name="connsiteY0" fmla="*/ 1550426 h 2215855"/>
                <a:gd name="connsiteX1" fmla="*/ 63374 w 3387413"/>
                <a:gd name="connsiteY1" fmla="*/ 1446311 h 2215855"/>
                <a:gd name="connsiteX2" fmla="*/ 217283 w 3387413"/>
                <a:gd name="connsiteY2" fmla="*/ 1491578 h 2215855"/>
                <a:gd name="connsiteX3" fmla="*/ 609025 w 3387413"/>
                <a:gd name="connsiteY3" fmla="*/ 2062257 h 2215855"/>
                <a:gd name="connsiteX4" fmla="*/ 869132 w 3387413"/>
                <a:gd name="connsiteY4" fmla="*/ 2043839 h 2215855"/>
                <a:gd name="connsiteX5" fmla="*/ 1330859 w 3387413"/>
                <a:gd name="connsiteY5" fmla="*/ 2206802 h 2215855"/>
                <a:gd name="connsiteX6" fmla="*/ 1788059 w 3387413"/>
                <a:gd name="connsiteY6" fmla="*/ 2215855 h 2215855"/>
                <a:gd name="connsiteX7" fmla="*/ 2127564 w 3387413"/>
                <a:gd name="connsiteY7" fmla="*/ 2125321 h 2215855"/>
                <a:gd name="connsiteX8" fmla="*/ 2426328 w 3387413"/>
                <a:gd name="connsiteY8" fmla="*/ 2003099 h 2215855"/>
                <a:gd name="connsiteX9" fmla="*/ 2611924 w 3387413"/>
                <a:gd name="connsiteY9" fmla="*/ 1822030 h 2215855"/>
                <a:gd name="connsiteX10" fmla="*/ 2838261 w 3387413"/>
                <a:gd name="connsiteY10" fmla="*/ 1609273 h 2215855"/>
                <a:gd name="connsiteX11" fmla="*/ 2983116 w 3387413"/>
                <a:gd name="connsiteY11" fmla="*/ 1360303 h 2215855"/>
                <a:gd name="connsiteX12" fmla="*/ 3164186 w 3387413"/>
                <a:gd name="connsiteY12" fmla="*/ 966477 h 2215855"/>
                <a:gd name="connsiteX13" fmla="*/ 3241140 w 3387413"/>
                <a:gd name="connsiteY13" fmla="*/ 586232 h 2215855"/>
                <a:gd name="connsiteX14" fmla="*/ 3177766 w 3387413"/>
                <a:gd name="connsiteY14" fmla="*/ 183352 h 2215855"/>
                <a:gd name="connsiteX15" fmla="*/ 3193905 w 3387413"/>
                <a:gd name="connsiteY15" fmla="*/ 137574 h 2215855"/>
                <a:gd name="connsiteX16" fmla="*/ 3228269 w 3387413"/>
                <a:gd name="connsiteY16" fmla="*/ 98407 h 2215855"/>
                <a:gd name="connsiteX17" fmla="*/ 3330652 w 3387413"/>
                <a:gd name="connsiteY17" fmla="*/ 64871 h 2215855"/>
                <a:gd name="connsiteX18" fmla="*/ 3387413 w 3387413"/>
                <a:gd name="connsiteY18" fmla="*/ 0 h 2215855"/>
                <a:gd name="connsiteX0" fmla="*/ 0 w 3387413"/>
                <a:gd name="connsiteY0" fmla="*/ 1550426 h 2215855"/>
                <a:gd name="connsiteX1" fmla="*/ 63374 w 3387413"/>
                <a:gd name="connsiteY1" fmla="*/ 1446311 h 2215855"/>
                <a:gd name="connsiteX2" fmla="*/ 371908 w 3387413"/>
                <a:gd name="connsiteY2" fmla="*/ 1979450 h 2215855"/>
                <a:gd name="connsiteX3" fmla="*/ 609025 w 3387413"/>
                <a:gd name="connsiteY3" fmla="*/ 2062257 h 2215855"/>
                <a:gd name="connsiteX4" fmla="*/ 869132 w 3387413"/>
                <a:gd name="connsiteY4" fmla="*/ 2043839 h 2215855"/>
                <a:gd name="connsiteX5" fmla="*/ 1330859 w 3387413"/>
                <a:gd name="connsiteY5" fmla="*/ 2206802 h 2215855"/>
                <a:gd name="connsiteX6" fmla="*/ 1788059 w 3387413"/>
                <a:gd name="connsiteY6" fmla="*/ 2215855 h 2215855"/>
                <a:gd name="connsiteX7" fmla="*/ 2127564 w 3387413"/>
                <a:gd name="connsiteY7" fmla="*/ 2125321 h 2215855"/>
                <a:gd name="connsiteX8" fmla="*/ 2426328 w 3387413"/>
                <a:gd name="connsiteY8" fmla="*/ 2003099 h 2215855"/>
                <a:gd name="connsiteX9" fmla="*/ 2611924 w 3387413"/>
                <a:gd name="connsiteY9" fmla="*/ 1822030 h 2215855"/>
                <a:gd name="connsiteX10" fmla="*/ 2838261 w 3387413"/>
                <a:gd name="connsiteY10" fmla="*/ 1609273 h 2215855"/>
                <a:gd name="connsiteX11" fmla="*/ 2983116 w 3387413"/>
                <a:gd name="connsiteY11" fmla="*/ 1360303 h 2215855"/>
                <a:gd name="connsiteX12" fmla="*/ 3164186 w 3387413"/>
                <a:gd name="connsiteY12" fmla="*/ 966477 h 2215855"/>
                <a:gd name="connsiteX13" fmla="*/ 3241140 w 3387413"/>
                <a:gd name="connsiteY13" fmla="*/ 586232 h 2215855"/>
                <a:gd name="connsiteX14" fmla="*/ 3177766 w 3387413"/>
                <a:gd name="connsiteY14" fmla="*/ 183352 h 2215855"/>
                <a:gd name="connsiteX15" fmla="*/ 3193905 w 3387413"/>
                <a:gd name="connsiteY15" fmla="*/ 137574 h 2215855"/>
                <a:gd name="connsiteX16" fmla="*/ 3228269 w 3387413"/>
                <a:gd name="connsiteY16" fmla="*/ 98407 h 2215855"/>
                <a:gd name="connsiteX17" fmla="*/ 3330652 w 3387413"/>
                <a:gd name="connsiteY17" fmla="*/ 64871 h 2215855"/>
                <a:gd name="connsiteX18" fmla="*/ 3387413 w 3387413"/>
                <a:gd name="connsiteY18" fmla="*/ 0 h 2215855"/>
                <a:gd name="connsiteX0" fmla="*/ 0 w 3387413"/>
                <a:gd name="connsiteY0" fmla="*/ 1550426 h 2215855"/>
                <a:gd name="connsiteX1" fmla="*/ 333969 w 3387413"/>
                <a:gd name="connsiteY1" fmla="*/ 2013461 h 2215855"/>
                <a:gd name="connsiteX2" fmla="*/ 371908 w 3387413"/>
                <a:gd name="connsiteY2" fmla="*/ 1979450 h 2215855"/>
                <a:gd name="connsiteX3" fmla="*/ 609025 w 3387413"/>
                <a:gd name="connsiteY3" fmla="*/ 2062257 h 2215855"/>
                <a:gd name="connsiteX4" fmla="*/ 869132 w 3387413"/>
                <a:gd name="connsiteY4" fmla="*/ 2043839 h 2215855"/>
                <a:gd name="connsiteX5" fmla="*/ 1330859 w 3387413"/>
                <a:gd name="connsiteY5" fmla="*/ 2206802 h 2215855"/>
                <a:gd name="connsiteX6" fmla="*/ 1788059 w 3387413"/>
                <a:gd name="connsiteY6" fmla="*/ 2215855 h 2215855"/>
                <a:gd name="connsiteX7" fmla="*/ 2127564 w 3387413"/>
                <a:gd name="connsiteY7" fmla="*/ 2125321 h 2215855"/>
                <a:gd name="connsiteX8" fmla="*/ 2426328 w 3387413"/>
                <a:gd name="connsiteY8" fmla="*/ 2003099 h 2215855"/>
                <a:gd name="connsiteX9" fmla="*/ 2611924 w 3387413"/>
                <a:gd name="connsiteY9" fmla="*/ 1822030 h 2215855"/>
                <a:gd name="connsiteX10" fmla="*/ 2838261 w 3387413"/>
                <a:gd name="connsiteY10" fmla="*/ 1609273 h 2215855"/>
                <a:gd name="connsiteX11" fmla="*/ 2983116 w 3387413"/>
                <a:gd name="connsiteY11" fmla="*/ 1360303 h 2215855"/>
                <a:gd name="connsiteX12" fmla="*/ 3164186 w 3387413"/>
                <a:gd name="connsiteY12" fmla="*/ 966477 h 2215855"/>
                <a:gd name="connsiteX13" fmla="*/ 3241140 w 3387413"/>
                <a:gd name="connsiteY13" fmla="*/ 586232 h 2215855"/>
                <a:gd name="connsiteX14" fmla="*/ 3177766 w 3387413"/>
                <a:gd name="connsiteY14" fmla="*/ 183352 h 2215855"/>
                <a:gd name="connsiteX15" fmla="*/ 3193905 w 3387413"/>
                <a:gd name="connsiteY15" fmla="*/ 137574 h 2215855"/>
                <a:gd name="connsiteX16" fmla="*/ 3228269 w 3387413"/>
                <a:gd name="connsiteY16" fmla="*/ 98407 h 2215855"/>
                <a:gd name="connsiteX17" fmla="*/ 3330652 w 3387413"/>
                <a:gd name="connsiteY17" fmla="*/ 64871 h 2215855"/>
                <a:gd name="connsiteX18" fmla="*/ 3387413 w 3387413"/>
                <a:gd name="connsiteY18" fmla="*/ 0 h 2215855"/>
                <a:gd name="connsiteX0" fmla="*/ 0 w 3147743"/>
                <a:gd name="connsiteY0" fmla="*/ 2087085 h 2215855"/>
                <a:gd name="connsiteX1" fmla="*/ 94299 w 3147743"/>
                <a:gd name="connsiteY1" fmla="*/ 2013461 h 2215855"/>
                <a:gd name="connsiteX2" fmla="*/ 132238 w 3147743"/>
                <a:gd name="connsiteY2" fmla="*/ 1979450 h 2215855"/>
                <a:gd name="connsiteX3" fmla="*/ 369355 w 3147743"/>
                <a:gd name="connsiteY3" fmla="*/ 2062257 h 2215855"/>
                <a:gd name="connsiteX4" fmla="*/ 629462 w 3147743"/>
                <a:gd name="connsiteY4" fmla="*/ 2043839 h 2215855"/>
                <a:gd name="connsiteX5" fmla="*/ 1091189 w 3147743"/>
                <a:gd name="connsiteY5" fmla="*/ 2206802 h 2215855"/>
                <a:gd name="connsiteX6" fmla="*/ 1548389 w 3147743"/>
                <a:gd name="connsiteY6" fmla="*/ 2215855 h 2215855"/>
                <a:gd name="connsiteX7" fmla="*/ 1887894 w 3147743"/>
                <a:gd name="connsiteY7" fmla="*/ 2125321 h 2215855"/>
                <a:gd name="connsiteX8" fmla="*/ 2186658 w 3147743"/>
                <a:gd name="connsiteY8" fmla="*/ 2003099 h 2215855"/>
                <a:gd name="connsiteX9" fmla="*/ 2372254 w 3147743"/>
                <a:gd name="connsiteY9" fmla="*/ 1822030 h 2215855"/>
                <a:gd name="connsiteX10" fmla="*/ 2598591 w 3147743"/>
                <a:gd name="connsiteY10" fmla="*/ 1609273 h 2215855"/>
                <a:gd name="connsiteX11" fmla="*/ 2743446 w 3147743"/>
                <a:gd name="connsiteY11" fmla="*/ 1360303 h 2215855"/>
                <a:gd name="connsiteX12" fmla="*/ 2924516 w 3147743"/>
                <a:gd name="connsiteY12" fmla="*/ 966477 h 2215855"/>
                <a:gd name="connsiteX13" fmla="*/ 3001470 w 3147743"/>
                <a:gd name="connsiteY13" fmla="*/ 586232 h 2215855"/>
                <a:gd name="connsiteX14" fmla="*/ 2938096 w 3147743"/>
                <a:gd name="connsiteY14" fmla="*/ 183352 h 2215855"/>
                <a:gd name="connsiteX15" fmla="*/ 2954235 w 3147743"/>
                <a:gd name="connsiteY15" fmla="*/ 137574 h 2215855"/>
                <a:gd name="connsiteX16" fmla="*/ 2988599 w 3147743"/>
                <a:gd name="connsiteY16" fmla="*/ 98407 h 2215855"/>
                <a:gd name="connsiteX17" fmla="*/ 3090982 w 3147743"/>
                <a:gd name="connsiteY17" fmla="*/ 64871 h 2215855"/>
                <a:gd name="connsiteX18" fmla="*/ 3147743 w 3147743"/>
                <a:gd name="connsiteY18" fmla="*/ 0 h 2215855"/>
                <a:gd name="connsiteX0" fmla="*/ 0 w 3147743"/>
                <a:gd name="connsiteY0" fmla="*/ 2087085 h 2215855"/>
                <a:gd name="connsiteX1" fmla="*/ 94299 w 3147743"/>
                <a:gd name="connsiteY1" fmla="*/ 2013461 h 2215855"/>
                <a:gd name="connsiteX2" fmla="*/ 132238 w 3147743"/>
                <a:gd name="connsiteY2" fmla="*/ 1979450 h 2215855"/>
                <a:gd name="connsiteX3" fmla="*/ 369355 w 3147743"/>
                <a:gd name="connsiteY3" fmla="*/ 2062257 h 2215855"/>
                <a:gd name="connsiteX4" fmla="*/ 629462 w 3147743"/>
                <a:gd name="connsiteY4" fmla="*/ 2043839 h 2215855"/>
                <a:gd name="connsiteX5" fmla="*/ 1114382 w 3147743"/>
                <a:gd name="connsiteY5" fmla="*/ 2170212 h 2215855"/>
                <a:gd name="connsiteX6" fmla="*/ 1548389 w 3147743"/>
                <a:gd name="connsiteY6" fmla="*/ 2215855 h 2215855"/>
                <a:gd name="connsiteX7" fmla="*/ 1887894 w 3147743"/>
                <a:gd name="connsiteY7" fmla="*/ 2125321 h 2215855"/>
                <a:gd name="connsiteX8" fmla="*/ 2186658 w 3147743"/>
                <a:gd name="connsiteY8" fmla="*/ 2003099 h 2215855"/>
                <a:gd name="connsiteX9" fmla="*/ 2372254 w 3147743"/>
                <a:gd name="connsiteY9" fmla="*/ 1822030 h 2215855"/>
                <a:gd name="connsiteX10" fmla="*/ 2598591 w 3147743"/>
                <a:gd name="connsiteY10" fmla="*/ 1609273 h 2215855"/>
                <a:gd name="connsiteX11" fmla="*/ 2743446 w 3147743"/>
                <a:gd name="connsiteY11" fmla="*/ 1360303 h 2215855"/>
                <a:gd name="connsiteX12" fmla="*/ 2924516 w 3147743"/>
                <a:gd name="connsiteY12" fmla="*/ 966477 h 2215855"/>
                <a:gd name="connsiteX13" fmla="*/ 3001470 w 3147743"/>
                <a:gd name="connsiteY13" fmla="*/ 586232 h 2215855"/>
                <a:gd name="connsiteX14" fmla="*/ 2938096 w 3147743"/>
                <a:gd name="connsiteY14" fmla="*/ 183352 h 2215855"/>
                <a:gd name="connsiteX15" fmla="*/ 2954235 w 3147743"/>
                <a:gd name="connsiteY15" fmla="*/ 137574 h 2215855"/>
                <a:gd name="connsiteX16" fmla="*/ 2988599 w 3147743"/>
                <a:gd name="connsiteY16" fmla="*/ 98407 h 2215855"/>
                <a:gd name="connsiteX17" fmla="*/ 3090982 w 3147743"/>
                <a:gd name="connsiteY17" fmla="*/ 64871 h 2215855"/>
                <a:gd name="connsiteX18" fmla="*/ 3147743 w 3147743"/>
                <a:gd name="connsiteY18" fmla="*/ 0 h 2215855"/>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887894 w 3147743"/>
                <a:gd name="connsiteY7" fmla="*/ 2125321 h 2170212"/>
                <a:gd name="connsiteX8" fmla="*/ 2186658 w 3147743"/>
                <a:gd name="connsiteY8" fmla="*/ 2003099 h 2170212"/>
                <a:gd name="connsiteX9" fmla="*/ 2372254 w 3147743"/>
                <a:gd name="connsiteY9" fmla="*/ 1822030 h 2170212"/>
                <a:gd name="connsiteX10" fmla="*/ 2598591 w 3147743"/>
                <a:gd name="connsiteY10" fmla="*/ 1609273 h 2170212"/>
                <a:gd name="connsiteX11" fmla="*/ 2743446 w 3147743"/>
                <a:gd name="connsiteY11" fmla="*/ 1360303 h 2170212"/>
                <a:gd name="connsiteX12" fmla="*/ 2924516 w 3147743"/>
                <a:gd name="connsiteY12" fmla="*/ 966477 h 2170212"/>
                <a:gd name="connsiteX13" fmla="*/ 3001470 w 3147743"/>
                <a:gd name="connsiteY13" fmla="*/ 586232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903357 w 3147743"/>
                <a:gd name="connsiteY7" fmla="*/ 2003353 h 2170212"/>
                <a:gd name="connsiteX8" fmla="*/ 2186658 w 3147743"/>
                <a:gd name="connsiteY8" fmla="*/ 2003099 h 2170212"/>
                <a:gd name="connsiteX9" fmla="*/ 2372254 w 3147743"/>
                <a:gd name="connsiteY9" fmla="*/ 1822030 h 2170212"/>
                <a:gd name="connsiteX10" fmla="*/ 2598591 w 3147743"/>
                <a:gd name="connsiteY10" fmla="*/ 1609273 h 2170212"/>
                <a:gd name="connsiteX11" fmla="*/ 2743446 w 3147743"/>
                <a:gd name="connsiteY11" fmla="*/ 1360303 h 2170212"/>
                <a:gd name="connsiteX12" fmla="*/ 2924516 w 3147743"/>
                <a:gd name="connsiteY12" fmla="*/ 966477 h 2170212"/>
                <a:gd name="connsiteX13" fmla="*/ 3001470 w 3147743"/>
                <a:gd name="connsiteY13" fmla="*/ 586232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903357 w 3147743"/>
                <a:gd name="connsiteY7" fmla="*/ 2003353 h 2170212"/>
                <a:gd name="connsiteX8" fmla="*/ 2101614 w 3147743"/>
                <a:gd name="connsiteY8" fmla="*/ 1881131 h 2170212"/>
                <a:gd name="connsiteX9" fmla="*/ 2372254 w 3147743"/>
                <a:gd name="connsiteY9" fmla="*/ 1822030 h 2170212"/>
                <a:gd name="connsiteX10" fmla="*/ 2598591 w 3147743"/>
                <a:gd name="connsiteY10" fmla="*/ 1609273 h 2170212"/>
                <a:gd name="connsiteX11" fmla="*/ 2743446 w 3147743"/>
                <a:gd name="connsiteY11" fmla="*/ 1360303 h 2170212"/>
                <a:gd name="connsiteX12" fmla="*/ 2924516 w 3147743"/>
                <a:gd name="connsiteY12" fmla="*/ 966477 h 2170212"/>
                <a:gd name="connsiteX13" fmla="*/ 3001470 w 3147743"/>
                <a:gd name="connsiteY13" fmla="*/ 586232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903357 w 3147743"/>
                <a:gd name="connsiteY7" fmla="*/ 2003353 h 2170212"/>
                <a:gd name="connsiteX8" fmla="*/ 2101614 w 3147743"/>
                <a:gd name="connsiteY8" fmla="*/ 1881131 h 2170212"/>
                <a:gd name="connsiteX9" fmla="*/ 2349061 w 3147743"/>
                <a:gd name="connsiteY9" fmla="*/ 1797637 h 2170212"/>
                <a:gd name="connsiteX10" fmla="*/ 2598591 w 3147743"/>
                <a:gd name="connsiteY10" fmla="*/ 1609273 h 2170212"/>
                <a:gd name="connsiteX11" fmla="*/ 2743446 w 3147743"/>
                <a:gd name="connsiteY11" fmla="*/ 1360303 h 2170212"/>
                <a:gd name="connsiteX12" fmla="*/ 2924516 w 3147743"/>
                <a:gd name="connsiteY12" fmla="*/ 966477 h 2170212"/>
                <a:gd name="connsiteX13" fmla="*/ 3001470 w 3147743"/>
                <a:gd name="connsiteY13" fmla="*/ 586232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903357 w 3147743"/>
                <a:gd name="connsiteY7" fmla="*/ 2003353 h 2170212"/>
                <a:gd name="connsiteX8" fmla="*/ 2101614 w 3147743"/>
                <a:gd name="connsiteY8" fmla="*/ 1881131 h 2170212"/>
                <a:gd name="connsiteX9" fmla="*/ 2349061 w 3147743"/>
                <a:gd name="connsiteY9" fmla="*/ 1797637 h 2170212"/>
                <a:gd name="connsiteX10" fmla="*/ 2598591 w 3147743"/>
                <a:gd name="connsiteY10" fmla="*/ 1609273 h 2170212"/>
                <a:gd name="connsiteX11" fmla="*/ 2673865 w 3147743"/>
                <a:gd name="connsiteY11" fmla="*/ 1311516 h 2170212"/>
                <a:gd name="connsiteX12" fmla="*/ 2924516 w 3147743"/>
                <a:gd name="connsiteY12" fmla="*/ 966477 h 2170212"/>
                <a:gd name="connsiteX13" fmla="*/ 3001470 w 3147743"/>
                <a:gd name="connsiteY13" fmla="*/ 586232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903357 w 3147743"/>
                <a:gd name="connsiteY7" fmla="*/ 2003353 h 2170212"/>
                <a:gd name="connsiteX8" fmla="*/ 2101614 w 3147743"/>
                <a:gd name="connsiteY8" fmla="*/ 1881131 h 2170212"/>
                <a:gd name="connsiteX9" fmla="*/ 2349061 w 3147743"/>
                <a:gd name="connsiteY9" fmla="*/ 1797637 h 2170212"/>
                <a:gd name="connsiteX10" fmla="*/ 2598591 w 3147743"/>
                <a:gd name="connsiteY10" fmla="*/ 1609273 h 2170212"/>
                <a:gd name="connsiteX11" fmla="*/ 2673865 w 3147743"/>
                <a:gd name="connsiteY11" fmla="*/ 1311516 h 2170212"/>
                <a:gd name="connsiteX12" fmla="*/ 2847203 w 3147743"/>
                <a:gd name="connsiteY12" fmla="*/ 966477 h 2170212"/>
                <a:gd name="connsiteX13" fmla="*/ 3001470 w 3147743"/>
                <a:gd name="connsiteY13" fmla="*/ 586232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903357 w 3147743"/>
                <a:gd name="connsiteY7" fmla="*/ 2003353 h 2170212"/>
                <a:gd name="connsiteX8" fmla="*/ 2101614 w 3147743"/>
                <a:gd name="connsiteY8" fmla="*/ 1881131 h 2170212"/>
                <a:gd name="connsiteX9" fmla="*/ 2349061 w 3147743"/>
                <a:gd name="connsiteY9" fmla="*/ 1797637 h 2170212"/>
                <a:gd name="connsiteX10" fmla="*/ 2598591 w 3147743"/>
                <a:gd name="connsiteY10" fmla="*/ 1609273 h 2170212"/>
                <a:gd name="connsiteX11" fmla="*/ 2673865 w 3147743"/>
                <a:gd name="connsiteY11" fmla="*/ 1311516 h 2170212"/>
                <a:gd name="connsiteX12" fmla="*/ 2847203 w 3147743"/>
                <a:gd name="connsiteY12" fmla="*/ 966477 h 2170212"/>
                <a:gd name="connsiteX13" fmla="*/ 2978276 w 3147743"/>
                <a:gd name="connsiteY13" fmla="*/ 616724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903357 w 3147743"/>
                <a:gd name="connsiteY7" fmla="*/ 2003353 h 2170212"/>
                <a:gd name="connsiteX8" fmla="*/ 2101614 w 3147743"/>
                <a:gd name="connsiteY8" fmla="*/ 1881131 h 2170212"/>
                <a:gd name="connsiteX9" fmla="*/ 2349061 w 3147743"/>
                <a:gd name="connsiteY9" fmla="*/ 1797637 h 2170212"/>
                <a:gd name="connsiteX10" fmla="*/ 2552203 w 3147743"/>
                <a:gd name="connsiteY10" fmla="*/ 1554388 h 2170212"/>
                <a:gd name="connsiteX11" fmla="*/ 2673865 w 3147743"/>
                <a:gd name="connsiteY11" fmla="*/ 1311516 h 2170212"/>
                <a:gd name="connsiteX12" fmla="*/ 2847203 w 3147743"/>
                <a:gd name="connsiteY12" fmla="*/ 966477 h 2170212"/>
                <a:gd name="connsiteX13" fmla="*/ 2978276 w 3147743"/>
                <a:gd name="connsiteY13" fmla="*/ 616724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903357 w 3147743"/>
                <a:gd name="connsiteY7" fmla="*/ 2003353 h 2170212"/>
                <a:gd name="connsiteX8" fmla="*/ 2101614 w 3147743"/>
                <a:gd name="connsiteY8" fmla="*/ 1881131 h 2170212"/>
                <a:gd name="connsiteX9" fmla="*/ 2318136 w 3147743"/>
                <a:gd name="connsiteY9" fmla="*/ 1748850 h 2170212"/>
                <a:gd name="connsiteX10" fmla="*/ 2552203 w 3147743"/>
                <a:gd name="connsiteY10" fmla="*/ 1554388 h 2170212"/>
                <a:gd name="connsiteX11" fmla="*/ 2673865 w 3147743"/>
                <a:gd name="connsiteY11" fmla="*/ 1311516 h 2170212"/>
                <a:gd name="connsiteX12" fmla="*/ 2847203 w 3147743"/>
                <a:gd name="connsiteY12" fmla="*/ 966477 h 2170212"/>
                <a:gd name="connsiteX13" fmla="*/ 2978276 w 3147743"/>
                <a:gd name="connsiteY13" fmla="*/ 616724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170212"/>
                <a:gd name="connsiteX1" fmla="*/ 94299 w 3147743"/>
                <a:gd name="connsiteY1" fmla="*/ 2013461 h 2170212"/>
                <a:gd name="connsiteX2" fmla="*/ 132238 w 3147743"/>
                <a:gd name="connsiteY2" fmla="*/ 1979450 h 2170212"/>
                <a:gd name="connsiteX3" fmla="*/ 369355 w 3147743"/>
                <a:gd name="connsiteY3" fmla="*/ 2062257 h 2170212"/>
                <a:gd name="connsiteX4" fmla="*/ 629462 w 3147743"/>
                <a:gd name="connsiteY4" fmla="*/ 2043839 h 2170212"/>
                <a:gd name="connsiteX5" fmla="*/ 1114382 w 3147743"/>
                <a:gd name="connsiteY5" fmla="*/ 2170212 h 2170212"/>
                <a:gd name="connsiteX6" fmla="*/ 1540658 w 3147743"/>
                <a:gd name="connsiteY6" fmla="*/ 2099986 h 2170212"/>
                <a:gd name="connsiteX7" fmla="*/ 1826044 w 3147743"/>
                <a:gd name="connsiteY7" fmla="*/ 1936271 h 2170212"/>
                <a:gd name="connsiteX8" fmla="*/ 2101614 w 3147743"/>
                <a:gd name="connsiteY8" fmla="*/ 1881131 h 2170212"/>
                <a:gd name="connsiteX9" fmla="*/ 2318136 w 3147743"/>
                <a:gd name="connsiteY9" fmla="*/ 1748850 h 2170212"/>
                <a:gd name="connsiteX10" fmla="*/ 2552203 w 3147743"/>
                <a:gd name="connsiteY10" fmla="*/ 1554388 h 2170212"/>
                <a:gd name="connsiteX11" fmla="*/ 2673865 w 3147743"/>
                <a:gd name="connsiteY11" fmla="*/ 1311516 h 2170212"/>
                <a:gd name="connsiteX12" fmla="*/ 2847203 w 3147743"/>
                <a:gd name="connsiteY12" fmla="*/ 966477 h 2170212"/>
                <a:gd name="connsiteX13" fmla="*/ 2978276 w 3147743"/>
                <a:gd name="connsiteY13" fmla="*/ 616724 h 2170212"/>
                <a:gd name="connsiteX14" fmla="*/ 2938096 w 3147743"/>
                <a:gd name="connsiteY14" fmla="*/ 183352 h 2170212"/>
                <a:gd name="connsiteX15" fmla="*/ 2954235 w 3147743"/>
                <a:gd name="connsiteY15" fmla="*/ 137574 h 2170212"/>
                <a:gd name="connsiteX16" fmla="*/ 2988599 w 3147743"/>
                <a:gd name="connsiteY16" fmla="*/ 98407 h 2170212"/>
                <a:gd name="connsiteX17" fmla="*/ 3090982 w 3147743"/>
                <a:gd name="connsiteY17" fmla="*/ 64871 h 2170212"/>
                <a:gd name="connsiteX18" fmla="*/ 3147743 w 3147743"/>
                <a:gd name="connsiteY18" fmla="*/ 0 h 2170212"/>
                <a:gd name="connsiteX0" fmla="*/ 0 w 3147743"/>
                <a:gd name="connsiteY0" fmla="*/ 2087085 h 2099986"/>
                <a:gd name="connsiteX1" fmla="*/ 94299 w 3147743"/>
                <a:gd name="connsiteY1" fmla="*/ 2013461 h 2099986"/>
                <a:gd name="connsiteX2" fmla="*/ 132238 w 3147743"/>
                <a:gd name="connsiteY2" fmla="*/ 1979450 h 2099986"/>
                <a:gd name="connsiteX3" fmla="*/ 369355 w 3147743"/>
                <a:gd name="connsiteY3" fmla="*/ 2062257 h 2099986"/>
                <a:gd name="connsiteX4" fmla="*/ 629462 w 3147743"/>
                <a:gd name="connsiteY4" fmla="*/ 2043839 h 2099986"/>
                <a:gd name="connsiteX5" fmla="*/ 1098920 w 3147743"/>
                <a:gd name="connsiteY5" fmla="*/ 2097031 h 2099986"/>
                <a:gd name="connsiteX6" fmla="*/ 1540658 w 3147743"/>
                <a:gd name="connsiteY6" fmla="*/ 2099986 h 2099986"/>
                <a:gd name="connsiteX7" fmla="*/ 1826044 w 3147743"/>
                <a:gd name="connsiteY7" fmla="*/ 1936271 h 2099986"/>
                <a:gd name="connsiteX8" fmla="*/ 2101614 w 3147743"/>
                <a:gd name="connsiteY8" fmla="*/ 1881131 h 2099986"/>
                <a:gd name="connsiteX9" fmla="*/ 2318136 w 3147743"/>
                <a:gd name="connsiteY9" fmla="*/ 1748850 h 2099986"/>
                <a:gd name="connsiteX10" fmla="*/ 2552203 w 3147743"/>
                <a:gd name="connsiteY10" fmla="*/ 1554388 h 2099986"/>
                <a:gd name="connsiteX11" fmla="*/ 2673865 w 3147743"/>
                <a:gd name="connsiteY11" fmla="*/ 1311516 h 2099986"/>
                <a:gd name="connsiteX12" fmla="*/ 2847203 w 3147743"/>
                <a:gd name="connsiteY12" fmla="*/ 966477 h 2099986"/>
                <a:gd name="connsiteX13" fmla="*/ 2978276 w 3147743"/>
                <a:gd name="connsiteY13" fmla="*/ 616724 h 2099986"/>
                <a:gd name="connsiteX14" fmla="*/ 2938096 w 3147743"/>
                <a:gd name="connsiteY14" fmla="*/ 183352 h 2099986"/>
                <a:gd name="connsiteX15" fmla="*/ 2954235 w 3147743"/>
                <a:gd name="connsiteY15" fmla="*/ 137574 h 2099986"/>
                <a:gd name="connsiteX16" fmla="*/ 2988599 w 3147743"/>
                <a:gd name="connsiteY16" fmla="*/ 98407 h 2099986"/>
                <a:gd name="connsiteX17" fmla="*/ 3090982 w 3147743"/>
                <a:gd name="connsiteY17" fmla="*/ 64871 h 2099986"/>
                <a:gd name="connsiteX18" fmla="*/ 3147743 w 3147743"/>
                <a:gd name="connsiteY18" fmla="*/ 0 h 2099986"/>
                <a:gd name="connsiteX0" fmla="*/ 0 w 3147743"/>
                <a:gd name="connsiteY0" fmla="*/ 2087085 h 2099986"/>
                <a:gd name="connsiteX1" fmla="*/ 94299 w 3147743"/>
                <a:gd name="connsiteY1" fmla="*/ 2013461 h 2099986"/>
                <a:gd name="connsiteX2" fmla="*/ 132238 w 3147743"/>
                <a:gd name="connsiteY2" fmla="*/ 1979450 h 2099986"/>
                <a:gd name="connsiteX3" fmla="*/ 369355 w 3147743"/>
                <a:gd name="connsiteY3" fmla="*/ 2062257 h 2099986"/>
                <a:gd name="connsiteX4" fmla="*/ 386564 w 3147743"/>
                <a:gd name="connsiteY4" fmla="*/ 2024667 h 2099986"/>
                <a:gd name="connsiteX5" fmla="*/ 629462 w 3147743"/>
                <a:gd name="connsiteY5" fmla="*/ 2043839 h 2099986"/>
                <a:gd name="connsiteX6" fmla="*/ 1098920 w 3147743"/>
                <a:gd name="connsiteY6" fmla="*/ 2097031 h 2099986"/>
                <a:gd name="connsiteX7" fmla="*/ 1540658 w 3147743"/>
                <a:gd name="connsiteY7" fmla="*/ 2099986 h 2099986"/>
                <a:gd name="connsiteX8" fmla="*/ 1826044 w 3147743"/>
                <a:gd name="connsiteY8" fmla="*/ 1936271 h 2099986"/>
                <a:gd name="connsiteX9" fmla="*/ 2101614 w 3147743"/>
                <a:gd name="connsiteY9" fmla="*/ 1881131 h 2099986"/>
                <a:gd name="connsiteX10" fmla="*/ 2318136 w 3147743"/>
                <a:gd name="connsiteY10" fmla="*/ 1748850 h 2099986"/>
                <a:gd name="connsiteX11" fmla="*/ 2552203 w 3147743"/>
                <a:gd name="connsiteY11" fmla="*/ 1554388 h 2099986"/>
                <a:gd name="connsiteX12" fmla="*/ 2673865 w 3147743"/>
                <a:gd name="connsiteY12" fmla="*/ 1311516 h 2099986"/>
                <a:gd name="connsiteX13" fmla="*/ 2847203 w 3147743"/>
                <a:gd name="connsiteY13" fmla="*/ 966477 h 2099986"/>
                <a:gd name="connsiteX14" fmla="*/ 2978276 w 3147743"/>
                <a:gd name="connsiteY14" fmla="*/ 616724 h 2099986"/>
                <a:gd name="connsiteX15" fmla="*/ 2938096 w 3147743"/>
                <a:gd name="connsiteY15" fmla="*/ 183352 h 2099986"/>
                <a:gd name="connsiteX16" fmla="*/ 2954235 w 3147743"/>
                <a:gd name="connsiteY16" fmla="*/ 137574 h 2099986"/>
                <a:gd name="connsiteX17" fmla="*/ 2988599 w 3147743"/>
                <a:gd name="connsiteY17" fmla="*/ 98407 h 2099986"/>
                <a:gd name="connsiteX18" fmla="*/ 3090982 w 3147743"/>
                <a:gd name="connsiteY18" fmla="*/ 64871 h 2099986"/>
                <a:gd name="connsiteX19" fmla="*/ 3147743 w 3147743"/>
                <a:gd name="connsiteY19" fmla="*/ 0 h 2099986"/>
                <a:gd name="connsiteX0" fmla="*/ 0 w 3147743"/>
                <a:gd name="connsiteY0" fmla="*/ 2087085 h 2097031"/>
                <a:gd name="connsiteX1" fmla="*/ 94299 w 3147743"/>
                <a:gd name="connsiteY1" fmla="*/ 2013461 h 2097031"/>
                <a:gd name="connsiteX2" fmla="*/ 132238 w 3147743"/>
                <a:gd name="connsiteY2" fmla="*/ 1979450 h 2097031"/>
                <a:gd name="connsiteX3" fmla="*/ 369355 w 3147743"/>
                <a:gd name="connsiteY3" fmla="*/ 2062257 h 2097031"/>
                <a:gd name="connsiteX4" fmla="*/ 386564 w 3147743"/>
                <a:gd name="connsiteY4" fmla="*/ 2024667 h 2097031"/>
                <a:gd name="connsiteX5" fmla="*/ 629462 w 3147743"/>
                <a:gd name="connsiteY5" fmla="*/ 2043839 h 2097031"/>
                <a:gd name="connsiteX6" fmla="*/ 1098920 w 3147743"/>
                <a:gd name="connsiteY6" fmla="*/ 2097031 h 2097031"/>
                <a:gd name="connsiteX7" fmla="*/ 1535148 w 3147743"/>
                <a:gd name="connsiteY7" fmla="*/ 2073902 h 2097031"/>
                <a:gd name="connsiteX8" fmla="*/ 1826044 w 3147743"/>
                <a:gd name="connsiteY8" fmla="*/ 1936271 h 2097031"/>
                <a:gd name="connsiteX9" fmla="*/ 2101614 w 3147743"/>
                <a:gd name="connsiteY9" fmla="*/ 1881131 h 2097031"/>
                <a:gd name="connsiteX10" fmla="*/ 2318136 w 3147743"/>
                <a:gd name="connsiteY10" fmla="*/ 1748850 h 2097031"/>
                <a:gd name="connsiteX11" fmla="*/ 2552203 w 3147743"/>
                <a:gd name="connsiteY11" fmla="*/ 1554388 h 2097031"/>
                <a:gd name="connsiteX12" fmla="*/ 2673865 w 3147743"/>
                <a:gd name="connsiteY12" fmla="*/ 1311516 h 2097031"/>
                <a:gd name="connsiteX13" fmla="*/ 2847203 w 3147743"/>
                <a:gd name="connsiteY13" fmla="*/ 966477 h 2097031"/>
                <a:gd name="connsiteX14" fmla="*/ 2978276 w 3147743"/>
                <a:gd name="connsiteY14" fmla="*/ 616724 h 2097031"/>
                <a:gd name="connsiteX15" fmla="*/ 2938096 w 3147743"/>
                <a:gd name="connsiteY15" fmla="*/ 183352 h 2097031"/>
                <a:gd name="connsiteX16" fmla="*/ 2954235 w 3147743"/>
                <a:gd name="connsiteY16" fmla="*/ 137574 h 2097031"/>
                <a:gd name="connsiteX17" fmla="*/ 2988599 w 3147743"/>
                <a:gd name="connsiteY17" fmla="*/ 98407 h 2097031"/>
                <a:gd name="connsiteX18" fmla="*/ 3090982 w 3147743"/>
                <a:gd name="connsiteY18" fmla="*/ 64871 h 2097031"/>
                <a:gd name="connsiteX19" fmla="*/ 3147743 w 3147743"/>
                <a:gd name="connsiteY19" fmla="*/ 0 h 2097031"/>
                <a:gd name="connsiteX0" fmla="*/ 0 w 3147743"/>
                <a:gd name="connsiteY0" fmla="*/ 2087085 h 2097031"/>
                <a:gd name="connsiteX1" fmla="*/ 94299 w 3147743"/>
                <a:gd name="connsiteY1" fmla="*/ 2013461 h 2097031"/>
                <a:gd name="connsiteX2" fmla="*/ 132238 w 3147743"/>
                <a:gd name="connsiteY2" fmla="*/ 1979450 h 2097031"/>
                <a:gd name="connsiteX3" fmla="*/ 369355 w 3147743"/>
                <a:gd name="connsiteY3" fmla="*/ 2062257 h 2097031"/>
                <a:gd name="connsiteX4" fmla="*/ 386564 w 3147743"/>
                <a:gd name="connsiteY4" fmla="*/ 2024667 h 2097031"/>
                <a:gd name="connsiteX5" fmla="*/ 629462 w 3147743"/>
                <a:gd name="connsiteY5" fmla="*/ 2043839 h 2097031"/>
                <a:gd name="connsiteX6" fmla="*/ 1098920 w 3147743"/>
                <a:gd name="connsiteY6" fmla="*/ 2097031 h 2097031"/>
                <a:gd name="connsiteX7" fmla="*/ 1535148 w 3147743"/>
                <a:gd name="connsiteY7" fmla="*/ 2073902 h 2097031"/>
                <a:gd name="connsiteX8" fmla="*/ 1826044 w 3147743"/>
                <a:gd name="connsiteY8" fmla="*/ 1936271 h 2097031"/>
                <a:gd name="connsiteX9" fmla="*/ 2096102 w 3147743"/>
                <a:gd name="connsiteY9" fmla="*/ 1863741 h 2097031"/>
                <a:gd name="connsiteX10" fmla="*/ 2318136 w 3147743"/>
                <a:gd name="connsiteY10" fmla="*/ 1748850 h 2097031"/>
                <a:gd name="connsiteX11" fmla="*/ 2552203 w 3147743"/>
                <a:gd name="connsiteY11" fmla="*/ 1554388 h 2097031"/>
                <a:gd name="connsiteX12" fmla="*/ 2673865 w 3147743"/>
                <a:gd name="connsiteY12" fmla="*/ 1311516 h 2097031"/>
                <a:gd name="connsiteX13" fmla="*/ 2847203 w 3147743"/>
                <a:gd name="connsiteY13" fmla="*/ 966477 h 2097031"/>
                <a:gd name="connsiteX14" fmla="*/ 2978276 w 3147743"/>
                <a:gd name="connsiteY14" fmla="*/ 616724 h 2097031"/>
                <a:gd name="connsiteX15" fmla="*/ 2938096 w 3147743"/>
                <a:gd name="connsiteY15" fmla="*/ 183352 h 2097031"/>
                <a:gd name="connsiteX16" fmla="*/ 2954235 w 3147743"/>
                <a:gd name="connsiteY16" fmla="*/ 137574 h 2097031"/>
                <a:gd name="connsiteX17" fmla="*/ 2988599 w 3147743"/>
                <a:gd name="connsiteY17" fmla="*/ 98407 h 2097031"/>
                <a:gd name="connsiteX18" fmla="*/ 3090982 w 3147743"/>
                <a:gd name="connsiteY18" fmla="*/ 64871 h 2097031"/>
                <a:gd name="connsiteX19" fmla="*/ 3147743 w 3147743"/>
                <a:gd name="connsiteY19" fmla="*/ 0 h 2097031"/>
                <a:gd name="connsiteX0" fmla="*/ 0 w 3147743"/>
                <a:gd name="connsiteY0" fmla="*/ 2087085 h 2097031"/>
                <a:gd name="connsiteX1" fmla="*/ 94299 w 3147743"/>
                <a:gd name="connsiteY1" fmla="*/ 2013461 h 2097031"/>
                <a:gd name="connsiteX2" fmla="*/ 132238 w 3147743"/>
                <a:gd name="connsiteY2" fmla="*/ 1979450 h 2097031"/>
                <a:gd name="connsiteX3" fmla="*/ 369355 w 3147743"/>
                <a:gd name="connsiteY3" fmla="*/ 2062257 h 2097031"/>
                <a:gd name="connsiteX4" fmla="*/ 408609 w 3147743"/>
                <a:gd name="connsiteY4" fmla="*/ 2055099 h 2097031"/>
                <a:gd name="connsiteX5" fmla="*/ 629462 w 3147743"/>
                <a:gd name="connsiteY5" fmla="*/ 2043839 h 2097031"/>
                <a:gd name="connsiteX6" fmla="*/ 1098920 w 3147743"/>
                <a:gd name="connsiteY6" fmla="*/ 2097031 h 2097031"/>
                <a:gd name="connsiteX7" fmla="*/ 1535148 w 3147743"/>
                <a:gd name="connsiteY7" fmla="*/ 2073902 h 2097031"/>
                <a:gd name="connsiteX8" fmla="*/ 1826044 w 3147743"/>
                <a:gd name="connsiteY8" fmla="*/ 1936271 h 2097031"/>
                <a:gd name="connsiteX9" fmla="*/ 2096102 w 3147743"/>
                <a:gd name="connsiteY9" fmla="*/ 1863741 h 2097031"/>
                <a:gd name="connsiteX10" fmla="*/ 2318136 w 3147743"/>
                <a:gd name="connsiteY10" fmla="*/ 1748850 h 2097031"/>
                <a:gd name="connsiteX11" fmla="*/ 2552203 w 3147743"/>
                <a:gd name="connsiteY11" fmla="*/ 1554388 h 2097031"/>
                <a:gd name="connsiteX12" fmla="*/ 2673865 w 3147743"/>
                <a:gd name="connsiteY12" fmla="*/ 1311516 h 2097031"/>
                <a:gd name="connsiteX13" fmla="*/ 2847203 w 3147743"/>
                <a:gd name="connsiteY13" fmla="*/ 966477 h 2097031"/>
                <a:gd name="connsiteX14" fmla="*/ 2978276 w 3147743"/>
                <a:gd name="connsiteY14" fmla="*/ 616724 h 2097031"/>
                <a:gd name="connsiteX15" fmla="*/ 2938096 w 3147743"/>
                <a:gd name="connsiteY15" fmla="*/ 183352 h 2097031"/>
                <a:gd name="connsiteX16" fmla="*/ 2954235 w 3147743"/>
                <a:gd name="connsiteY16" fmla="*/ 137574 h 2097031"/>
                <a:gd name="connsiteX17" fmla="*/ 2988599 w 3147743"/>
                <a:gd name="connsiteY17" fmla="*/ 98407 h 2097031"/>
                <a:gd name="connsiteX18" fmla="*/ 3090982 w 3147743"/>
                <a:gd name="connsiteY18" fmla="*/ 64871 h 2097031"/>
                <a:gd name="connsiteX19" fmla="*/ 3147743 w 3147743"/>
                <a:gd name="connsiteY19" fmla="*/ 0 h 2097031"/>
                <a:gd name="connsiteX0" fmla="*/ 0 w 3147743"/>
                <a:gd name="connsiteY0" fmla="*/ 2087085 h 2097031"/>
                <a:gd name="connsiteX1" fmla="*/ 94299 w 3147743"/>
                <a:gd name="connsiteY1" fmla="*/ 2013461 h 2097031"/>
                <a:gd name="connsiteX2" fmla="*/ 132238 w 3147743"/>
                <a:gd name="connsiteY2" fmla="*/ 1979450 h 2097031"/>
                <a:gd name="connsiteX3" fmla="*/ 169858 w 3147743"/>
                <a:gd name="connsiteY3" fmla="*/ 1997314 h 2097031"/>
                <a:gd name="connsiteX4" fmla="*/ 369355 w 3147743"/>
                <a:gd name="connsiteY4" fmla="*/ 2062257 h 2097031"/>
                <a:gd name="connsiteX5" fmla="*/ 408609 w 3147743"/>
                <a:gd name="connsiteY5" fmla="*/ 2055099 h 2097031"/>
                <a:gd name="connsiteX6" fmla="*/ 629462 w 3147743"/>
                <a:gd name="connsiteY6" fmla="*/ 2043839 h 2097031"/>
                <a:gd name="connsiteX7" fmla="*/ 1098920 w 3147743"/>
                <a:gd name="connsiteY7" fmla="*/ 2097031 h 2097031"/>
                <a:gd name="connsiteX8" fmla="*/ 1535148 w 3147743"/>
                <a:gd name="connsiteY8" fmla="*/ 2073902 h 2097031"/>
                <a:gd name="connsiteX9" fmla="*/ 1826044 w 3147743"/>
                <a:gd name="connsiteY9" fmla="*/ 1936271 h 2097031"/>
                <a:gd name="connsiteX10" fmla="*/ 2096102 w 3147743"/>
                <a:gd name="connsiteY10" fmla="*/ 1863741 h 2097031"/>
                <a:gd name="connsiteX11" fmla="*/ 2318136 w 3147743"/>
                <a:gd name="connsiteY11" fmla="*/ 1748850 h 2097031"/>
                <a:gd name="connsiteX12" fmla="*/ 2552203 w 3147743"/>
                <a:gd name="connsiteY12" fmla="*/ 1554388 h 2097031"/>
                <a:gd name="connsiteX13" fmla="*/ 2673865 w 3147743"/>
                <a:gd name="connsiteY13" fmla="*/ 1311516 h 2097031"/>
                <a:gd name="connsiteX14" fmla="*/ 2847203 w 3147743"/>
                <a:gd name="connsiteY14" fmla="*/ 966477 h 2097031"/>
                <a:gd name="connsiteX15" fmla="*/ 2978276 w 3147743"/>
                <a:gd name="connsiteY15" fmla="*/ 616724 h 2097031"/>
                <a:gd name="connsiteX16" fmla="*/ 2938096 w 3147743"/>
                <a:gd name="connsiteY16" fmla="*/ 183352 h 2097031"/>
                <a:gd name="connsiteX17" fmla="*/ 2954235 w 3147743"/>
                <a:gd name="connsiteY17" fmla="*/ 137574 h 2097031"/>
                <a:gd name="connsiteX18" fmla="*/ 2988599 w 3147743"/>
                <a:gd name="connsiteY18" fmla="*/ 98407 h 2097031"/>
                <a:gd name="connsiteX19" fmla="*/ 3090982 w 3147743"/>
                <a:gd name="connsiteY19" fmla="*/ 64871 h 2097031"/>
                <a:gd name="connsiteX20" fmla="*/ 3147743 w 3147743"/>
                <a:gd name="connsiteY20" fmla="*/ 0 h 2097031"/>
                <a:gd name="connsiteX0" fmla="*/ 0 w 3147743"/>
                <a:gd name="connsiteY0" fmla="*/ 2087085 h 2097031"/>
                <a:gd name="connsiteX1" fmla="*/ 94299 w 3147743"/>
                <a:gd name="connsiteY1" fmla="*/ 2013461 h 2097031"/>
                <a:gd name="connsiteX2" fmla="*/ 132238 w 3147743"/>
                <a:gd name="connsiteY2" fmla="*/ 2001186 h 2097031"/>
                <a:gd name="connsiteX3" fmla="*/ 169858 w 3147743"/>
                <a:gd name="connsiteY3" fmla="*/ 1997314 h 2097031"/>
                <a:gd name="connsiteX4" fmla="*/ 369355 w 3147743"/>
                <a:gd name="connsiteY4" fmla="*/ 2062257 h 2097031"/>
                <a:gd name="connsiteX5" fmla="*/ 408609 w 3147743"/>
                <a:gd name="connsiteY5" fmla="*/ 2055099 h 2097031"/>
                <a:gd name="connsiteX6" fmla="*/ 629462 w 3147743"/>
                <a:gd name="connsiteY6" fmla="*/ 2043839 h 2097031"/>
                <a:gd name="connsiteX7" fmla="*/ 1098920 w 3147743"/>
                <a:gd name="connsiteY7" fmla="*/ 2097031 h 2097031"/>
                <a:gd name="connsiteX8" fmla="*/ 1535148 w 3147743"/>
                <a:gd name="connsiteY8" fmla="*/ 2073902 h 2097031"/>
                <a:gd name="connsiteX9" fmla="*/ 1826044 w 3147743"/>
                <a:gd name="connsiteY9" fmla="*/ 1936271 h 2097031"/>
                <a:gd name="connsiteX10" fmla="*/ 2096102 w 3147743"/>
                <a:gd name="connsiteY10" fmla="*/ 1863741 h 2097031"/>
                <a:gd name="connsiteX11" fmla="*/ 2318136 w 3147743"/>
                <a:gd name="connsiteY11" fmla="*/ 1748850 h 2097031"/>
                <a:gd name="connsiteX12" fmla="*/ 2552203 w 3147743"/>
                <a:gd name="connsiteY12" fmla="*/ 1554388 h 2097031"/>
                <a:gd name="connsiteX13" fmla="*/ 2673865 w 3147743"/>
                <a:gd name="connsiteY13" fmla="*/ 1311516 h 2097031"/>
                <a:gd name="connsiteX14" fmla="*/ 2847203 w 3147743"/>
                <a:gd name="connsiteY14" fmla="*/ 966477 h 2097031"/>
                <a:gd name="connsiteX15" fmla="*/ 2978276 w 3147743"/>
                <a:gd name="connsiteY15" fmla="*/ 616724 h 2097031"/>
                <a:gd name="connsiteX16" fmla="*/ 2938096 w 3147743"/>
                <a:gd name="connsiteY16" fmla="*/ 183352 h 2097031"/>
                <a:gd name="connsiteX17" fmla="*/ 2954235 w 3147743"/>
                <a:gd name="connsiteY17" fmla="*/ 137574 h 2097031"/>
                <a:gd name="connsiteX18" fmla="*/ 2988599 w 3147743"/>
                <a:gd name="connsiteY18" fmla="*/ 98407 h 2097031"/>
                <a:gd name="connsiteX19" fmla="*/ 3090982 w 3147743"/>
                <a:gd name="connsiteY19" fmla="*/ 64871 h 2097031"/>
                <a:gd name="connsiteX20" fmla="*/ 3147743 w 3147743"/>
                <a:gd name="connsiteY20" fmla="*/ 0 h 2097031"/>
                <a:gd name="connsiteX0" fmla="*/ 0 w 3142231"/>
                <a:gd name="connsiteY0" fmla="*/ 2056654 h 2066600"/>
                <a:gd name="connsiteX1" fmla="*/ 94299 w 3142231"/>
                <a:gd name="connsiteY1" fmla="*/ 1983030 h 2066600"/>
                <a:gd name="connsiteX2" fmla="*/ 132238 w 3142231"/>
                <a:gd name="connsiteY2" fmla="*/ 1970755 h 2066600"/>
                <a:gd name="connsiteX3" fmla="*/ 169858 w 3142231"/>
                <a:gd name="connsiteY3" fmla="*/ 1966883 h 2066600"/>
                <a:gd name="connsiteX4" fmla="*/ 369355 w 3142231"/>
                <a:gd name="connsiteY4" fmla="*/ 2031826 h 2066600"/>
                <a:gd name="connsiteX5" fmla="*/ 408609 w 3142231"/>
                <a:gd name="connsiteY5" fmla="*/ 2024668 h 2066600"/>
                <a:gd name="connsiteX6" fmla="*/ 629462 w 3142231"/>
                <a:gd name="connsiteY6" fmla="*/ 2013408 h 2066600"/>
                <a:gd name="connsiteX7" fmla="*/ 1098920 w 3142231"/>
                <a:gd name="connsiteY7" fmla="*/ 2066600 h 2066600"/>
                <a:gd name="connsiteX8" fmla="*/ 1535148 w 3142231"/>
                <a:gd name="connsiteY8" fmla="*/ 2043471 h 2066600"/>
                <a:gd name="connsiteX9" fmla="*/ 1826044 w 3142231"/>
                <a:gd name="connsiteY9" fmla="*/ 1905840 h 2066600"/>
                <a:gd name="connsiteX10" fmla="*/ 2096102 w 3142231"/>
                <a:gd name="connsiteY10" fmla="*/ 1833310 h 2066600"/>
                <a:gd name="connsiteX11" fmla="*/ 2318136 w 3142231"/>
                <a:gd name="connsiteY11" fmla="*/ 1718419 h 2066600"/>
                <a:gd name="connsiteX12" fmla="*/ 2552203 w 3142231"/>
                <a:gd name="connsiteY12" fmla="*/ 1523957 h 2066600"/>
                <a:gd name="connsiteX13" fmla="*/ 2673865 w 3142231"/>
                <a:gd name="connsiteY13" fmla="*/ 1281085 h 2066600"/>
                <a:gd name="connsiteX14" fmla="*/ 2847203 w 3142231"/>
                <a:gd name="connsiteY14" fmla="*/ 936046 h 2066600"/>
                <a:gd name="connsiteX15" fmla="*/ 2978276 w 3142231"/>
                <a:gd name="connsiteY15" fmla="*/ 586293 h 2066600"/>
                <a:gd name="connsiteX16" fmla="*/ 2938096 w 3142231"/>
                <a:gd name="connsiteY16" fmla="*/ 152921 h 2066600"/>
                <a:gd name="connsiteX17" fmla="*/ 2954235 w 3142231"/>
                <a:gd name="connsiteY17" fmla="*/ 107143 h 2066600"/>
                <a:gd name="connsiteX18" fmla="*/ 2988599 w 3142231"/>
                <a:gd name="connsiteY18" fmla="*/ 67976 h 2066600"/>
                <a:gd name="connsiteX19" fmla="*/ 3090982 w 3142231"/>
                <a:gd name="connsiteY19" fmla="*/ 34440 h 2066600"/>
                <a:gd name="connsiteX20" fmla="*/ 3142231 w 3142231"/>
                <a:gd name="connsiteY20" fmla="*/ 0 h 2066600"/>
                <a:gd name="connsiteX0" fmla="*/ 0 w 3142231"/>
                <a:gd name="connsiteY0" fmla="*/ 2056654 h 2066600"/>
                <a:gd name="connsiteX1" fmla="*/ 94299 w 3142231"/>
                <a:gd name="connsiteY1" fmla="*/ 1983030 h 2066600"/>
                <a:gd name="connsiteX2" fmla="*/ 132238 w 3142231"/>
                <a:gd name="connsiteY2" fmla="*/ 1970755 h 2066600"/>
                <a:gd name="connsiteX3" fmla="*/ 169858 w 3142231"/>
                <a:gd name="connsiteY3" fmla="*/ 1966883 h 2066600"/>
                <a:gd name="connsiteX4" fmla="*/ 369355 w 3142231"/>
                <a:gd name="connsiteY4" fmla="*/ 2031826 h 2066600"/>
                <a:gd name="connsiteX5" fmla="*/ 408609 w 3142231"/>
                <a:gd name="connsiteY5" fmla="*/ 2024668 h 2066600"/>
                <a:gd name="connsiteX6" fmla="*/ 629462 w 3142231"/>
                <a:gd name="connsiteY6" fmla="*/ 2013408 h 2066600"/>
                <a:gd name="connsiteX7" fmla="*/ 1098920 w 3142231"/>
                <a:gd name="connsiteY7" fmla="*/ 2066600 h 2066600"/>
                <a:gd name="connsiteX8" fmla="*/ 1535148 w 3142231"/>
                <a:gd name="connsiteY8" fmla="*/ 2043471 h 2066600"/>
                <a:gd name="connsiteX9" fmla="*/ 1826044 w 3142231"/>
                <a:gd name="connsiteY9" fmla="*/ 1905840 h 2066600"/>
                <a:gd name="connsiteX10" fmla="*/ 2096102 w 3142231"/>
                <a:gd name="connsiteY10" fmla="*/ 1833310 h 2066600"/>
                <a:gd name="connsiteX11" fmla="*/ 2318136 w 3142231"/>
                <a:gd name="connsiteY11" fmla="*/ 1718419 h 2066600"/>
                <a:gd name="connsiteX12" fmla="*/ 2552203 w 3142231"/>
                <a:gd name="connsiteY12" fmla="*/ 1523957 h 2066600"/>
                <a:gd name="connsiteX13" fmla="*/ 2673865 w 3142231"/>
                <a:gd name="connsiteY13" fmla="*/ 1281085 h 2066600"/>
                <a:gd name="connsiteX14" fmla="*/ 2847203 w 3142231"/>
                <a:gd name="connsiteY14" fmla="*/ 936046 h 2066600"/>
                <a:gd name="connsiteX15" fmla="*/ 2961742 w 3142231"/>
                <a:gd name="connsiteY15" fmla="*/ 577599 h 2066600"/>
                <a:gd name="connsiteX16" fmla="*/ 2938096 w 3142231"/>
                <a:gd name="connsiteY16" fmla="*/ 152921 h 2066600"/>
                <a:gd name="connsiteX17" fmla="*/ 2954235 w 3142231"/>
                <a:gd name="connsiteY17" fmla="*/ 107143 h 2066600"/>
                <a:gd name="connsiteX18" fmla="*/ 2988599 w 3142231"/>
                <a:gd name="connsiteY18" fmla="*/ 67976 h 2066600"/>
                <a:gd name="connsiteX19" fmla="*/ 3090982 w 3142231"/>
                <a:gd name="connsiteY19" fmla="*/ 34440 h 2066600"/>
                <a:gd name="connsiteX20" fmla="*/ 3142231 w 3142231"/>
                <a:gd name="connsiteY20" fmla="*/ 0 h 2066600"/>
                <a:gd name="connsiteX0" fmla="*/ 0 w 3142231"/>
                <a:gd name="connsiteY0" fmla="*/ 2056654 h 2066600"/>
                <a:gd name="connsiteX1" fmla="*/ 94299 w 3142231"/>
                <a:gd name="connsiteY1" fmla="*/ 1983030 h 2066600"/>
                <a:gd name="connsiteX2" fmla="*/ 132238 w 3142231"/>
                <a:gd name="connsiteY2" fmla="*/ 1970755 h 2066600"/>
                <a:gd name="connsiteX3" fmla="*/ 169858 w 3142231"/>
                <a:gd name="connsiteY3" fmla="*/ 1966883 h 2066600"/>
                <a:gd name="connsiteX4" fmla="*/ 369355 w 3142231"/>
                <a:gd name="connsiteY4" fmla="*/ 2031826 h 2066600"/>
                <a:gd name="connsiteX5" fmla="*/ 408609 w 3142231"/>
                <a:gd name="connsiteY5" fmla="*/ 2024668 h 2066600"/>
                <a:gd name="connsiteX6" fmla="*/ 629462 w 3142231"/>
                <a:gd name="connsiteY6" fmla="*/ 2013408 h 2066600"/>
                <a:gd name="connsiteX7" fmla="*/ 1098920 w 3142231"/>
                <a:gd name="connsiteY7" fmla="*/ 2066600 h 2066600"/>
                <a:gd name="connsiteX8" fmla="*/ 1535149 w 3142231"/>
                <a:gd name="connsiteY8" fmla="*/ 2026082 h 2066600"/>
                <a:gd name="connsiteX9" fmla="*/ 1826044 w 3142231"/>
                <a:gd name="connsiteY9" fmla="*/ 1905840 h 2066600"/>
                <a:gd name="connsiteX10" fmla="*/ 2096102 w 3142231"/>
                <a:gd name="connsiteY10" fmla="*/ 1833310 h 2066600"/>
                <a:gd name="connsiteX11" fmla="*/ 2318136 w 3142231"/>
                <a:gd name="connsiteY11" fmla="*/ 1718419 h 2066600"/>
                <a:gd name="connsiteX12" fmla="*/ 2552203 w 3142231"/>
                <a:gd name="connsiteY12" fmla="*/ 1523957 h 2066600"/>
                <a:gd name="connsiteX13" fmla="*/ 2673865 w 3142231"/>
                <a:gd name="connsiteY13" fmla="*/ 1281085 h 2066600"/>
                <a:gd name="connsiteX14" fmla="*/ 2847203 w 3142231"/>
                <a:gd name="connsiteY14" fmla="*/ 936046 h 2066600"/>
                <a:gd name="connsiteX15" fmla="*/ 2961742 w 3142231"/>
                <a:gd name="connsiteY15" fmla="*/ 577599 h 2066600"/>
                <a:gd name="connsiteX16" fmla="*/ 2938096 w 3142231"/>
                <a:gd name="connsiteY16" fmla="*/ 152921 h 2066600"/>
                <a:gd name="connsiteX17" fmla="*/ 2954235 w 3142231"/>
                <a:gd name="connsiteY17" fmla="*/ 107143 h 2066600"/>
                <a:gd name="connsiteX18" fmla="*/ 2988599 w 3142231"/>
                <a:gd name="connsiteY18" fmla="*/ 67976 h 2066600"/>
                <a:gd name="connsiteX19" fmla="*/ 3090982 w 3142231"/>
                <a:gd name="connsiteY19" fmla="*/ 34440 h 2066600"/>
                <a:gd name="connsiteX20" fmla="*/ 3142231 w 3142231"/>
                <a:gd name="connsiteY20" fmla="*/ 0 h 2066600"/>
                <a:gd name="connsiteX0" fmla="*/ 0 w 3142231"/>
                <a:gd name="connsiteY0" fmla="*/ 2056654 h 2066600"/>
                <a:gd name="connsiteX1" fmla="*/ 94299 w 3142231"/>
                <a:gd name="connsiteY1" fmla="*/ 1983030 h 2066600"/>
                <a:gd name="connsiteX2" fmla="*/ 132238 w 3142231"/>
                <a:gd name="connsiteY2" fmla="*/ 1970755 h 2066600"/>
                <a:gd name="connsiteX3" fmla="*/ 169858 w 3142231"/>
                <a:gd name="connsiteY3" fmla="*/ 1966883 h 2066600"/>
                <a:gd name="connsiteX4" fmla="*/ 369355 w 3142231"/>
                <a:gd name="connsiteY4" fmla="*/ 2031826 h 2066600"/>
                <a:gd name="connsiteX5" fmla="*/ 408609 w 3142231"/>
                <a:gd name="connsiteY5" fmla="*/ 2024668 h 2066600"/>
                <a:gd name="connsiteX6" fmla="*/ 640486 w 3142231"/>
                <a:gd name="connsiteY6" fmla="*/ 2048186 h 2066600"/>
                <a:gd name="connsiteX7" fmla="*/ 1098920 w 3142231"/>
                <a:gd name="connsiteY7" fmla="*/ 2066600 h 2066600"/>
                <a:gd name="connsiteX8" fmla="*/ 1535149 w 3142231"/>
                <a:gd name="connsiteY8" fmla="*/ 2026082 h 2066600"/>
                <a:gd name="connsiteX9" fmla="*/ 1826044 w 3142231"/>
                <a:gd name="connsiteY9" fmla="*/ 1905840 h 2066600"/>
                <a:gd name="connsiteX10" fmla="*/ 2096102 w 3142231"/>
                <a:gd name="connsiteY10" fmla="*/ 1833310 h 2066600"/>
                <a:gd name="connsiteX11" fmla="*/ 2318136 w 3142231"/>
                <a:gd name="connsiteY11" fmla="*/ 1718419 h 2066600"/>
                <a:gd name="connsiteX12" fmla="*/ 2552203 w 3142231"/>
                <a:gd name="connsiteY12" fmla="*/ 1523957 h 2066600"/>
                <a:gd name="connsiteX13" fmla="*/ 2673865 w 3142231"/>
                <a:gd name="connsiteY13" fmla="*/ 1281085 h 2066600"/>
                <a:gd name="connsiteX14" fmla="*/ 2847203 w 3142231"/>
                <a:gd name="connsiteY14" fmla="*/ 936046 h 2066600"/>
                <a:gd name="connsiteX15" fmla="*/ 2961742 w 3142231"/>
                <a:gd name="connsiteY15" fmla="*/ 577599 h 2066600"/>
                <a:gd name="connsiteX16" fmla="*/ 2938096 w 3142231"/>
                <a:gd name="connsiteY16" fmla="*/ 152921 h 2066600"/>
                <a:gd name="connsiteX17" fmla="*/ 2954235 w 3142231"/>
                <a:gd name="connsiteY17" fmla="*/ 107143 h 2066600"/>
                <a:gd name="connsiteX18" fmla="*/ 2988599 w 3142231"/>
                <a:gd name="connsiteY18" fmla="*/ 67976 h 2066600"/>
                <a:gd name="connsiteX19" fmla="*/ 3090982 w 3142231"/>
                <a:gd name="connsiteY19" fmla="*/ 34440 h 2066600"/>
                <a:gd name="connsiteX20" fmla="*/ 3142231 w 3142231"/>
                <a:gd name="connsiteY20" fmla="*/ 0 h 2066600"/>
                <a:gd name="connsiteX0" fmla="*/ 0 w 3142231"/>
                <a:gd name="connsiteY0" fmla="*/ 2056654 h 2066600"/>
                <a:gd name="connsiteX1" fmla="*/ 94299 w 3142231"/>
                <a:gd name="connsiteY1" fmla="*/ 1983030 h 2066600"/>
                <a:gd name="connsiteX2" fmla="*/ 132238 w 3142231"/>
                <a:gd name="connsiteY2" fmla="*/ 1970755 h 2066600"/>
                <a:gd name="connsiteX3" fmla="*/ 169858 w 3142231"/>
                <a:gd name="connsiteY3" fmla="*/ 1966883 h 2066600"/>
                <a:gd name="connsiteX4" fmla="*/ 369355 w 3142231"/>
                <a:gd name="connsiteY4" fmla="*/ 2031826 h 2066600"/>
                <a:gd name="connsiteX5" fmla="*/ 408609 w 3142231"/>
                <a:gd name="connsiteY5" fmla="*/ 2024668 h 2066600"/>
                <a:gd name="connsiteX6" fmla="*/ 640486 w 3142231"/>
                <a:gd name="connsiteY6" fmla="*/ 2048186 h 2066600"/>
                <a:gd name="connsiteX7" fmla="*/ 1098920 w 3142231"/>
                <a:gd name="connsiteY7" fmla="*/ 2066600 h 2066600"/>
                <a:gd name="connsiteX8" fmla="*/ 1535149 w 3142231"/>
                <a:gd name="connsiteY8" fmla="*/ 2026082 h 2066600"/>
                <a:gd name="connsiteX9" fmla="*/ 1826044 w 3142231"/>
                <a:gd name="connsiteY9" fmla="*/ 1905840 h 2066600"/>
                <a:gd name="connsiteX10" fmla="*/ 2096102 w 3142231"/>
                <a:gd name="connsiteY10" fmla="*/ 1833310 h 2066600"/>
                <a:gd name="connsiteX11" fmla="*/ 2318136 w 3142231"/>
                <a:gd name="connsiteY11" fmla="*/ 1718419 h 2066600"/>
                <a:gd name="connsiteX12" fmla="*/ 2519135 w 3142231"/>
                <a:gd name="connsiteY12" fmla="*/ 1532651 h 2066600"/>
                <a:gd name="connsiteX13" fmla="*/ 2673865 w 3142231"/>
                <a:gd name="connsiteY13" fmla="*/ 1281085 h 2066600"/>
                <a:gd name="connsiteX14" fmla="*/ 2847203 w 3142231"/>
                <a:gd name="connsiteY14" fmla="*/ 936046 h 2066600"/>
                <a:gd name="connsiteX15" fmla="*/ 2961742 w 3142231"/>
                <a:gd name="connsiteY15" fmla="*/ 577599 h 2066600"/>
                <a:gd name="connsiteX16" fmla="*/ 2938096 w 3142231"/>
                <a:gd name="connsiteY16" fmla="*/ 152921 h 2066600"/>
                <a:gd name="connsiteX17" fmla="*/ 2954235 w 3142231"/>
                <a:gd name="connsiteY17" fmla="*/ 107143 h 2066600"/>
                <a:gd name="connsiteX18" fmla="*/ 2988599 w 3142231"/>
                <a:gd name="connsiteY18" fmla="*/ 67976 h 2066600"/>
                <a:gd name="connsiteX19" fmla="*/ 3090982 w 3142231"/>
                <a:gd name="connsiteY19" fmla="*/ 34440 h 2066600"/>
                <a:gd name="connsiteX20" fmla="*/ 3142231 w 3142231"/>
                <a:gd name="connsiteY20" fmla="*/ 0 h 2066600"/>
                <a:gd name="connsiteX0" fmla="*/ 0 w 3142231"/>
                <a:gd name="connsiteY0" fmla="*/ 2056654 h 2066600"/>
                <a:gd name="connsiteX1" fmla="*/ 94299 w 3142231"/>
                <a:gd name="connsiteY1" fmla="*/ 1983030 h 2066600"/>
                <a:gd name="connsiteX2" fmla="*/ 132238 w 3142231"/>
                <a:gd name="connsiteY2" fmla="*/ 1970755 h 2066600"/>
                <a:gd name="connsiteX3" fmla="*/ 169858 w 3142231"/>
                <a:gd name="connsiteY3" fmla="*/ 1966883 h 2066600"/>
                <a:gd name="connsiteX4" fmla="*/ 369355 w 3142231"/>
                <a:gd name="connsiteY4" fmla="*/ 2031826 h 2066600"/>
                <a:gd name="connsiteX5" fmla="*/ 408609 w 3142231"/>
                <a:gd name="connsiteY5" fmla="*/ 2024668 h 2066600"/>
                <a:gd name="connsiteX6" fmla="*/ 640486 w 3142231"/>
                <a:gd name="connsiteY6" fmla="*/ 2048186 h 2066600"/>
                <a:gd name="connsiteX7" fmla="*/ 1098920 w 3142231"/>
                <a:gd name="connsiteY7" fmla="*/ 2066600 h 2066600"/>
                <a:gd name="connsiteX8" fmla="*/ 1535149 w 3142231"/>
                <a:gd name="connsiteY8" fmla="*/ 2026082 h 2066600"/>
                <a:gd name="connsiteX9" fmla="*/ 1826044 w 3142231"/>
                <a:gd name="connsiteY9" fmla="*/ 1905840 h 2066600"/>
                <a:gd name="connsiteX10" fmla="*/ 2096102 w 3142231"/>
                <a:gd name="connsiteY10" fmla="*/ 1833310 h 2066600"/>
                <a:gd name="connsiteX11" fmla="*/ 2318136 w 3142231"/>
                <a:gd name="connsiteY11" fmla="*/ 1718419 h 2066600"/>
                <a:gd name="connsiteX12" fmla="*/ 2519135 w 3142231"/>
                <a:gd name="connsiteY12" fmla="*/ 1532651 h 2066600"/>
                <a:gd name="connsiteX13" fmla="*/ 2673865 w 3142231"/>
                <a:gd name="connsiteY13" fmla="*/ 1281085 h 2066600"/>
                <a:gd name="connsiteX14" fmla="*/ 2847203 w 3142231"/>
                <a:gd name="connsiteY14" fmla="*/ 936046 h 2066600"/>
                <a:gd name="connsiteX15" fmla="*/ 2961742 w 3142231"/>
                <a:gd name="connsiteY15" fmla="*/ 577599 h 2066600"/>
                <a:gd name="connsiteX16" fmla="*/ 2938096 w 3142231"/>
                <a:gd name="connsiteY16" fmla="*/ 152921 h 2066600"/>
                <a:gd name="connsiteX17" fmla="*/ 2954235 w 3142231"/>
                <a:gd name="connsiteY17" fmla="*/ 107143 h 2066600"/>
                <a:gd name="connsiteX18" fmla="*/ 3090982 w 3142231"/>
                <a:gd name="connsiteY18" fmla="*/ 34440 h 2066600"/>
                <a:gd name="connsiteX19" fmla="*/ 3142231 w 3142231"/>
                <a:gd name="connsiteY19" fmla="*/ 0 h 2066600"/>
                <a:gd name="connsiteX0" fmla="*/ 0 w 3142231"/>
                <a:gd name="connsiteY0" fmla="*/ 2056654 h 2066600"/>
                <a:gd name="connsiteX1" fmla="*/ 94299 w 3142231"/>
                <a:gd name="connsiteY1" fmla="*/ 1983030 h 2066600"/>
                <a:gd name="connsiteX2" fmla="*/ 132238 w 3142231"/>
                <a:gd name="connsiteY2" fmla="*/ 1970755 h 2066600"/>
                <a:gd name="connsiteX3" fmla="*/ 169858 w 3142231"/>
                <a:gd name="connsiteY3" fmla="*/ 1966883 h 2066600"/>
                <a:gd name="connsiteX4" fmla="*/ 369355 w 3142231"/>
                <a:gd name="connsiteY4" fmla="*/ 2031826 h 2066600"/>
                <a:gd name="connsiteX5" fmla="*/ 408609 w 3142231"/>
                <a:gd name="connsiteY5" fmla="*/ 2024668 h 2066600"/>
                <a:gd name="connsiteX6" fmla="*/ 640486 w 3142231"/>
                <a:gd name="connsiteY6" fmla="*/ 2048186 h 2066600"/>
                <a:gd name="connsiteX7" fmla="*/ 1098920 w 3142231"/>
                <a:gd name="connsiteY7" fmla="*/ 2066600 h 2066600"/>
                <a:gd name="connsiteX8" fmla="*/ 1535149 w 3142231"/>
                <a:gd name="connsiteY8" fmla="*/ 2026082 h 2066600"/>
                <a:gd name="connsiteX9" fmla="*/ 1826044 w 3142231"/>
                <a:gd name="connsiteY9" fmla="*/ 1905840 h 2066600"/>
                <a:gd name="connsiteX10" fmla="*/ 2096102 w 3142231"/>
                <a:gd name="connsiteY10" fmla="*/ 1833310 h 2066600"/>
                <a:gd name="connsiteX11" fmla="*/ 2318136 w 3142231"/>
                <a:gd name="connsiteY11" fmla="*/ 1718419 h 2066600"/>
                <a:gd name="connsiteX12" fmla="*/ 2519135 w 3142231"/>
                <a:gd name="connsiteY12" fmla="*/ 1532651 h 2066600"/>
                <a:gd name="connsiteX13" fmla="*/ 2673865 w 3142231"/>
                <a:gd name="connsiteY13" fmla="*/ 1281085 h 2066600"/>
                <a:gd name="connsiteX14" fmla="*/ 2847203 w 3142231"/>
                <a:gd name="connsiteY14" fmla="*/ 936046 h 2066600"/>
                <a:gd name="connsiteX15" fmla="*/ 2961742 w 3142231"/>
                <a:gd name="connsiteY15" fmla="*/ 577599 h 2066600"/>
                <a:gd name="connsiteX16" fmla="*/ 2938096 w 3142231"/>
                <a:gd name="connsiteY16" fmla="*/ 152921 h 2066600"/>
                <a:gd name="connsiteX17" fmla="*/ 3090982 w 3142231"/>
                <a:gd name="connsiteY17" fmla="*/ 34440 h 2066600"/>
                <a:gd name="connsiteX18" fmla="*/ 3142231 w 3142231"/>
                <a:gd name="connsiteY18" fmla="*/ 0 h 2066600"/>
                <a:gd name="connsiteX0" fmla="*/ 0 w 3090982"/>
                <a:gd name="connsiteY0" fmla="*/ 2022214 h 2032160"/>
                <a:gd name="connsiteX1" fmla="*/ 94299 w 3090982"/>
                <a:gd name="connsiteY1" fmla="*/ 1948590 h 2032160"/>
                <a:gd name="connsiteX2" fmla="*/ 132238 w 3090982"/>
                <a:gd name="connsiteY2" fmla="*/ 1936315 h 2032160"/>
                <a:gd name="connsiteX3" fmla="*/ 169858 w 3090982"/>
                <a:gd name="connsiteY3" fmla="*/ 1932443 h 2032160"/>
                <a:gd name="connsiteX4" fmla="*/ 369355 w 3090982"/>
                <a:gd name="connsiteY4" fmla="*/ 1997386 h 2032160"/>
                <a:gd name="connsiteX5" fmla="*/ 408609 w 3090982"/>
                <a:gd name="connsiteY5" fmla="*/ 1990228 h 2032160"/>
                <a:gd name="connsiteX6" fmla="*/ 640486 w 3090982"/>
                <a:gd name="connsiteY6" fmla="*/ 2013746 h 2032160"/>
                <a:gd name="connsiteX7" fmla="*/ 1098920 w 3090982"/>
                <a:gd name="connsiteY7" fmla="*/ 2032160 h 2032160"/>
                <a:gd name="connsiteX8" fmla="*/ 1535149 w 3090982"/>
                <a:gd name="connsiteY8" fmla="*/ 1991642 h 2032160"/>
                <a:gd name="connsiteX9" fmla="*/ 1826044 w 3090982"/>
                <a:gd name="connsiteY9" fmla="*/ 1871400 h 2032160"/>
                <a:gd name="connsiteX10" fmla="*/ 2096102 w 3090982"/>
                <a:gd name="connsiteY10" fmla="*/ 1798870 h 2032160"/>
                <a:gd name="connsiteX11" fmla="*/ 2318136 w 3090982"/>
                <a:gd name="connsiteY11" fmla="*/ 1683979 h 2032160"/>
                <a:gd name="connsiteX12" fmla="*/ 2519135 w 3090982"/>
                <a:gd name="connsiteY12" fmla="*/ 1498211 h 2032160"/>
                <a:gd name="connsiteX13" fmla="*/ 2673865 w 3090982"/>
                <a:gd name="connsiteY13" fmla="*/ 1246645 h 2032160"/>
                <a:gd name="connsiteX14" fmla="*/ 2847203 w 3090982"/>
                <a:gd name="connsiteY14" fmla="*/ 901606 h 2032160"/>
                <a:gd name="connsiteX15" fmla="*/ 2961742 w 3090982"/>
                <a:gd name="connsiteY15" fmla="*/ 543159 h 2032160"/>
                <a:gd name="connsiteX16" fmla="*/ 2938096 w 3090982"/>
                <a:gd name="connsiteY16" fmla="*/ 118481 h 2032160"/>
                <a:gd name="connsiteX17" fmla="*/ 3090982 w 3090982"/>
                <a:gd name="connsiteY17" fmla="*/ 0 h 2032160"/>
                <a:gd name="connsiteX0" fmla="*/ 0 w 2961742"/>
                <a:gd name="connsiteY0" fmla="*/ 2455138 h 2465084"/>
                <a:gd name="connsiteX1" fmla="*/ 94299 w 2961742"/>
                <a:gd name="connsiteY1" fmla="*/ 2381514 h 2465084"/>
                <a:gd name="connsiteX2" fmla="*/ 132238 w 2961742"/>
                <a:gd name="connsiteY2" fmla="*/ 2369239 h 2465084"/>
                <a:gd name="connsiteX3" fmla="*/ 169858 w 2961742"/>
                <a:gd name="connsiteY3" fmla="*/ 2365367 h 2465084"/>
                <a:gd name="connsiteX4" fmla="*/ 369355 w 2961742"/>
                <a:gd name="connsiteY4" fmla="*/ 2430310 h 2465084"/>
                <a:gd name="connsiteX5" fmla="*/ 408609 w 2961742"/>
                <a:gd name="connsiteY5" fmla="*/ 2423152 h 2465084"/>
                <a:gd name="connsiteX6" fmla="*/ 640486 w 2961742"/>
                <a:gd name="connsiteY6" fmla="*/ 2446670 h 2465084"/>
                <a:gd name="connsiteX7" fmla="*/ 1098920 w 2961742"/>
                <a:gd name="connsiteY7" fmla="*/ 2465084 h 2465084"/>
                <a:gd name="connsiteX8" fmla="*/ 1535149 w 2961742"/>
                <a:gd name="connsiteY8" fmla="*/ 2424566 h 2465084"/>
                <a:gd name="connsiteX9" fmla="*/ 1826044 w 2961742"/>
                <a:gd name="connsiteY9" fmla="*/ 2304324 h 2465084"/>
                <a:gd name="connsiteX10" fmla="*/ 2096102 w 2961742"/>
                <a:gd name="connsiteY10" fmla="*/ 2231794 h 2465084"/>
                <a:gd name="connsiteX11" fmla="*/ 2318136 w 2961742"/>
                <a:gd name="connsiteY11" fmla="*/ 2116903 h 2465084"/>
                <a:gd name="connsiteX12" fmla="*/ 2519135 w 2961742"/>
                <a:gd name="connsiteY12" fmla="*/ 1931135 h 2465084"/>
                <a:gd name="connsiteX13" fmla="*/ 2673865 w 2961742"/>
                <a:gd name="connsiteY13" fmla="*/ 1679569 h 2465084"/>
                <a:gd name="connsiteX14" fmla="*/ 2847203 w 2961742"/>
                <a:gd name="connsiteY14" fmla="*/ 1334530 h 2465084"/>
                <a:gd name="connsiteX15" fmla="*/ 2961742 w 2961742"/>
                <a:gd name="connsiteY15" fmla="*/ 976083 h 2465084"/>
                <a:gd name="connsiteX16" fmla="*/ 2938096 w 2961742"/>
                <a:gd name="connsiteY16" fmla="*/ 551405 h 2465084"/>
                <a:gd name="connsiteX17" fmla="*/ 2860847 w 2961742"/>
                <a:gd name="connsiteY17" fmla="*/ 0 h 2465084"/>
                <a:gd name="connsiteX0" fmla="*/ 0 w 2961742"/>
                <a:gd name="connsiteY0" fmla="*/ 2659348 h 2669294"/>
                <a:gd name="connsiteX1" fmla="*/ 94299 w 2961742"/>
                <a:gd name="connsiteY1" fmla="*/ 2585724 h 2669294"/>
                <a:gd name="connsiteX2" fmla="*/ 132238 w 2961742"/>
                <a:gd name="connsiteY2" fmla="*/ 2573449 h 2669294"/>
                <a:gd name="connsiteX3" fmla="*/ 169858 w 2961742"/>
                <a:gd name="connsiteY3" fmla="*/ 2569577 h 2669294"/>
                <a:gd name="connsiteX4" fmla="*/ 369355 w 2961742"/>
                <a:gd name="connsiteY4" fmla="*/ 2634520 h 2669294"/>
                <a:gd name="connsiteX5" fmla="*/ 408609 w 2961742"/>
                <a:gd name="connsiteY5" fmla="*/ 2627362 h 2669294"/>
                <a:gd name="connsiteX6" fmla="*/ 640486 w 2961742"/>
                <a:gd name="connsiteY6" fmla="*/ 2650880 h 2669294"/>
                <a:gd name="connsiteX7" fmla="*/ 1098920 w 2961742"/>
                <a:gd name="connsiteY7" fmla="*/ 2669294 h 2669294"/>
                <a:gd name="connsiteX8" fmla="*/ 1535149 w 2961742"/>
                <a:gd name="connsiteY8" fmla="*/ 2628776 h 2669294"/>
                <a:gd name="connsiteX9" fmla="*/ 1826044 w 2961742"/>
                <a:gd name="connsiteY9" fmla="*/ 2508534 h 2669294"/>
                <a:gd name="connsiteX10" fmla="*/ 2096102 w 2961742"/>
                <a:gd name="connsiteY10" fmla="*/ 2436004 h 2669294"/>
                <a:gd name="connsiteX11" fmla="*/ 2318136 w 2961742"/>
                <a:gd name="connsiteY11" fmla="*/ 2321113 h 2669294"/>
                <a:gd name="connsiteX12" fmla="*/ 2519135 w 2961742"/>
                <a:gd name="connsiteY12" fmla="*/ 2135345 h 2669294"/>
                <a:gd name="connsiteX13" fmla="*/ 2673865 w 2961742"/>
                <a:gd name="connsiteY13" fmla="*/ 1883779 h 2669294"/>
                <a:gd name="connsiteX14" fmla="*/ 2847203 w 2961742"/>
                <a:gd name="connsiteY14" fmla="*/ 1538740 h 2669294"/>
                <a:gd name="connsiteX15" fmla="*/ 2961742 w 2961742"/>
                <a:gd name="connsiteY15" fmla="*/ 1180293 h 2669294"/>
                <a:gd name="connsiteX16" fmla="*/ 2938096 w 2961742"/>
                <a:gd name="connsiteY16" fmla="*/ 755615 h 2669294"/>
                <a:gd name="connsiteX17" fmla="*/ 2670736 w 2961742"/>
                <a:gd name="connsiteY17" fmla="*/ 0 h 2669294"/>
                <a:gd name="connsiteX0" fmla="*/ 0 w 2961742"/>
                <a:gd name="connsiteY0" fmla="*/ 2713864 h 2723810"/>
                <a:gd name="connsiteX1" fmla="*/ 94299 w 2961742"/>
                <a:gd name="connsiteY1" fmla="*/ 2640240 h 2723810"/>
                <a:gd name="connsiteX2" fmla="*/ 132238 w 2961742"/>
                <a:gd name="connsiteY2" fmla="*/ 2627965 h 2723810"/>
                <a:gd name="connsiteX3" fmla="*/ 169858 w 2961742"/>
                <a:gd name="connsiteY3" fmla="*/ 2624093 h 2723810"/>
                <a:gd name="connsiteX4" fmla="*/ 369355 w 2961742"/>
                <a:gd name="connsiteY4" fmla="*/ 2689036 h 2723810"/>
                <a:gd name="connsiteX5" fmla="*/ 408609 w 2961742"/>
                <a:gd name="connsiteY5" fmla="*/ 2681878 h 2723810"/>
                <a:gd name="connsiteX6" fmla="*/ 640486 w 2961742"/>
                <a:gd name="connsiteY6" fmla="*/ 2705396 h 2723810"/>
                <a:gd name="connsiteX7" fmla="*/ 1098920 w 2961742"/>
                <a:gd name="connsiteY7" fmla="*/ 2723810 h 2723810"/>
                <a:gd name="connsiteX8" fmla="*/ 1535149 w 2961742"/>
                <a:gd name="connsiteY8" fmla="*/ 2683292 h 2723810"/>
                <a:gd name="connsiteX9" fmla="*/ 1826044 w 2961742"/>
                <a:gd name="connsiteY9" fmla="*/ 2563050 h 2723810"/>
                <a:gd name="connsiteX10" fmla="*/ 2096102 w 2961742"/>
                <a:gd name="connsiteY10" fmla="*/ 2490520 h 2723810"/>
                <a:gd name="connsiteX11" fmla="*/ 2318136 w 2961742"/>
                <a:gd name="connsiteY11" fmla="*/ 2375629 h 2723810"/>
                <a:gd name="connsiteX12" fmla="*/ 2519135 w 2961742"/>
                <a:gd name="connsiteY12" fmla="*/ 2189861 h 2723810"/>
                <a:gd name="connsiteX13" fmla="*/ 2673865 w 2961742"/>
                <a:gd name="connsiteY13" fmla="*/ 1938295 h 2723810"/>
                <a:gd name="connsiteX14" fmla="*/ 2847203 w 2961742"/>
                <a:gd name="connsiteY14" fmla="*/ 1593256 h 2723810"/>
                <a:gd name="connsiteX15" fmla="*/ 2961742 w 2961742"/>
                <a:gd name="connsiteY15" fmla="*/ 1234809 h 2723810"/>
                <a:gd name="connsiteX16" fmla="*/ 2938096 w 2961742"/>
                <a:gd name="connsiteY16" fmla="*/ 810131 h 2723810"/>
                <a:gd name="connsiteX17" fmla="*/ 2670736 w 2961742"/>
                <a:gd name="connsiteY17" fmla="*/ 54516 h 2723810"/>
                <a:gd name="connsiteX18" fmla="*/ 2665799 w 2961742"/>
                <a:gd name="connsiteY18" fmla="*/ 59660 h 2723810"/>
                <a:gd name="connsiteX0" fmla="*/ 0 w 2961742"/>
                <a:gd name="connsiteY0" fmla="*/ 2989112 h 2999058"/>
                <a:gd name="connsiteX1" fmla="*/ 94299 w 2961742"/>
                <a:gd name="connsiteY1" fmla="*/ 2915488 h 2999058"/>
                <a:gd name="connsiteX2" fmla="*/ 132238 w 2961742"/>
                <a:gd name="connsiteY2" fmla="*/ 2903213 h 2999058"/>
                <a:gd name="connsiteX3" fmla="*/ 169858 w 2961742"/>
                <a:gd name="connsiteY3" fmla="*/ 2899341 h 2999058"/>
                <a:gd name="connsiteX4" fmla="*/ 369355 w 2961742"/>
                <a:gd name="connsiteY4" fmla="*/ 2964284 h 2999058"/>
                <a:gd name="connsiteX5" fmla="*/ 408609 w 2961742"/>
                <a:gd name="connsiteY5" fmla="*/ 2957126 h 2999058"/>
                <a:gd name="connsiteX6" fmla="*/ 640486 w 2961742"/>
                <a:gd name="connsiteY6" fmla="*/ 2980644 h 2999058"/>
                <a:gd name="connsiteX7" fmla="*/ 1098920 w 2961742"/>
                <a:gd name="connsiteY7" fmla="*/ 2999058 h 2999058"/>
                <a:gd name="connsiteX8" fmla="*/ 1535149 w 2961742"/>
                <a:gd name="connsiteY8" fmla="*/ 2958540 h 2999058"/>
                <a:gd name="connsiteX9" fmla="*/ 1826044 w 2961742"/>
                <a:gd name="connsiteY9" fmla="*/ 2838298 h 2999058"/>
                <a:gd name="connsiteX10" fmla="*/ 2096102 w 2961742"/>
                <a:gd name="connsiteY10" fmla="*/ 2765768 h 2999058"/>
                <a:gd name="connsiteX11" fmla="*/ 2318136 w 2961742"/>
                <a:gd name="connsiteY11" fmla="*/ 2650877 h 2999058"/>
                <a:gd name="connsiteX12" fmla="*/ 2519135 w 2961742"/>
                <a:gd name="connsiteY12" fmla="*/ 2465109 h 2999058"/>
                <a:gd name="connsiteX13" fmla="*/ 2673865 w 2961742"/>
                <a:gd name="connsiteY13" fmla="*/ 2213543 h 2999058"/>
                <a:gd name="connsiteX14" fmla="*/ 2847203 w 2961742"/>
                <a:gd name="connsiteY14" fmla="*/ 1868504 h 2999058"/>
                <a:gd name="connsiteX15" fmla="*/ 2961742 w 2961742"/>
                <a:gd name="connsiteY15" fmla="*/ 1510057 h 2999058"/>
                <a:gd name="connsiteX16" fmla="*/ 2938096 w 2961742"/>
                <a:gd name="connsiteY16" fmla="*/ 1085379 h 2999058"/>
                <a:gd name="connsiteX17" fmla="*/ 2670736 w 2961742"/>
                <a:gd name="connsiteY17" fmla="*/ 329764 h 2999058"/>
                <a:gd name="connsiteX18" fmla="*/ 2245553 w 2961742"/>
                <a:gd name="connsiteY18" fmla="*/ 4 h 2999058"/>
                <a:gd name="connsiteX0" fmla="*/ 0 w 2961742"/>
                <a:gd name="connsiteY0" fmla="*/ 2989111 h 2999057"/>
                <a:gd name="connsiteX1" fmla="*/ 94299 w 2961742"/>
                <a:gd name="connsiteY1" fmla="*/ 2915487 h 2999057"/>
                <a:gd name="connsiteX2" fmla="*/ 132238 w 2961742"/>
                <a:gd name="connsiteY2" fmla="*/ 2903212 h 2999057"/>
                <a:gd name="connsiteX3" fmla="*/ 169858 w 2961742"/>
                <a:gd name="connsiteY3" fmla="*/ 2899340 h 2999057"/>
                <a:gd name="connsiteX4" fmla="*/ 369355 w 2961742"/>
                <a:gd name="connsiteY4" fmla="*/ 2964283 h 2999057"/>
                <a:gd name="connsiteX5" fmla="*/ 408609 w 2961742"/>
                <a:gd name="connsiteY5" fmla="*/ 2957125 h 2999057"/>
                <a:gd name="connsiteX6" fmla="*/ 640486 w 2961742"/>
                <a:gd name="connsiteY6" fmla="*/ 2980643 h 2999057"/>
                <a:gd name="connsiteX7" fmla="*/ 1098920 w 2961742"/>
                <a:gd name="connsiteY7" fmla="*/ 2999057 h 2999057"/>
                <a:gd name="connsiteX8" fmla="*/ 1535149 w 2961742"/>
                <a:gd name="connsiteY8" fmla="*/ 2958539 h 2999057"/>
                <a:gd name="connsiteX9" fmla="*/ 1826044 w 2961742"/>
                <a:gd name="connsiteY9" fmla="*/ 2838297 h 2999057"/>
                <a:gd name="connsiteX10" fmla="*/ 2096102 w 2961742"/>
                <a:gd name="connsiteY10" fmla="*/ 2765767 h 2999057"/>
                <a:gd name="connsiteX11" fmla="*/ 2318136 w 2961742"/>
                <a:gd name="connsiteY11" fmla="*/ 2650876 h 2999057"/>
                <a:gd name="connsiteX12" fmla="*/ 2519135 w 2961742"/>
                <a:gd name="connsiteY12" fmla="*/ 2465108 h 2999057"/>
                <a:gd name="connsiteX13" fmla="*/ 2673865 w 2961742"/>
                <a:gd name="connsiteY13" fmla="*/ 2213542 h 2999057"/>
                <a:gd name="connsiteX14" fmla="*/ 2847203 w 2961742"/>
                <a:gd name="connsiteY14" fmla="*/ 1868503 h 2999057"/>
                <a:gd name="connsiteX15" fmla="*/ 2961742 w 2961742"/>
                <a:gd name="connsiteY15" fmla="*/ 1510056 h 2999057"/>
                <a:gd name="connsiteX16" fmla="*/ 2938096 w 2961742"/>
                <a:gd name="connsiteY16" fmla="*/ 1085378 h 2999057"/>
                <a:gd name="connsiteX17" fmla="*/ 2630712 w 2961742"/>
                <a:gd name="connsiteY17" fmla="*/ 427784 h 2999057"/>
                <a:gd name="connsiteX18" fmla="*/ 2245553 w 2961742"/>
                <a:gd name="connsiteY18" fmla="*/ 3 h 2999057"/>
                <a:gd name="connsiteX0" fmla="*/ 0 w 2961742"/>
                <a:gd name="connsiteY0" fmla="*/ 2981151 h 2991097"/>
                <a:gd name="connsiteX1" fmla="*/ 94299 w 2961742"/>
                <a:gd name="connsiteY1" fmla="*/ 2907527 h 2991097"/>
                <a:gd name="connsiteX2" fmla="*/ 132238 w 2961742"/>
                <a:gd name="connsiteY2" fmla="*/ 2895252 h 2991097"/>
                <a:gd name="connsiteX3" fmla="*/ 169858 w 2961742"/>
                <a:gd name="connsiteY3" fmla="*/ 2891380 h 2991097"/>
                <a:gd name="connsiteX4" fmla="*/ 369355 w 2961742"/>
                <a:gd name="connsiteY4" fmla="*/ 2956323 h 2991097"/>
                <a:gd name="connsiteX5" fmla="*/ 408609 w 2961742"/>
                <a:gd name="connsiteY5" fmla="*/ 2949165 h 2991097"/>
                <a:gd name="connsiteX6" fmla="*/ 640486 w 2961742"/>
                <a:gd name="connsiteY6" fmla="*/ 2972683 h 2991097"/>
                <a:gd name="connsiteX7" fmla="*/ 1098920 w 2961742"/>
                <a:gd name="connsiteY7" fmla="*/ 2991097 h 2991097"/>
                <a:gd name="connsiteX8" fmla="*/ 1535149 w 2961742"/>
                <a:gd name="connsiteY8" fmla="*/ 2950579 h 2991097"/>
                <a:gd name="connsiteX9" fmla="*/ 1826044 w 2961742"/>
                <a:gd name="connsiteY9" fmla="*/ 2830337 h 2991097"/>
                <a:gd name="connsiteX10" fmla="*/ 2096102 w 2961742"/>
                <a:gd name="connsiteY10" fmla="*/ 2757807 h 2991097"/>
                <a:gd name="connsiteX11" fmla="*/ 2318136 w 2961742"/>
                <a:gd name="connsiteY11" fmla="*/ 2642916 h 2991097"/>
                <a:gd name="connsiteX12" fmla="*/ 2519135 w 2961742"/>
                <a:gd name="connsiteY12" fmla="*/ 2457148 h 2991097"/>
                <a:gd name="connsiteX13" fmla="*/ 2673865 w 2961742"/>
                <a:gd name="connsiteY13" fmla="*/ 2205582 h 2991097"/>
                <a:gd name="connsiteX14" fmla="*/ 2847203 w 2961742"/>
                <a:gd name="connsiteY14" fmla="*/ 1860543 h 2991097"/>
                <a:gd name="connsiteX15" fmla="*/ 2961742 w 2961742"/>
                <a:gd name="connsiteY15" fmla="*/ 1502096 h 2991097"/>
                <a:gd name="connsiteX16" fmla="*/ 2938096 w 2961742"/>
                <a:gd name="connsiteY16" fmla="*/ 1077418 h 2991097"/>
                <a:gd name="connsiteX17" fmla="*/ 2630712 w 2961742"/>
                <a:gd name="connsiteY17" fmla="*/ 419824 h 2991097"/>
                <a:gd name="connsiteX18" fmla="*/ 2095465 w 2961742"/>
                <a:gd name="connsiteY18" fmla="*/ 3 h 2991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61742" h="2991097">
                  <a:moveTo>
                    <a:pt x="0" y="2981151"/>
                  </a:moveTo>
                  <a:lnTo>
                    <a:pt x="94299" y="2907527"/>
                  </a:lnTo>
                  <a:lnTo>
                    <a:pt x="132238" y="2895252"/>
                  </a:lnTo>
                  <a:cubicBezTo>
                    <a:pt x="139267" y="2893961"/>
                    <a:pt x="162829" y="2892671"/>
                    <a:pt x="169858" y="2891380"/>
                  </a:cubicBezTo>
                  <a:lnTo>
                    <a:pt x="369355" y="2956323"/>
                  </a:lnTo>
                  <a:cubicBezTo>
                    <a:pt x="377668" y="2955990"/>
                    <a:pt x="400296" y="2949498"/>
                    <a:pt x="408609" y="2949165"/>
                  </a:cubicBezTo>
                  <a:lnTo>
                    <a:pt x="640486" y="2972683"/>
                  </a:lnTo>
                  <a:lnTo>
                    <a:pt x="1098920" y="2991097"/>
                  </a:lnTo>
                  <a:lnTo>
                    <a:pt x="1535149" y="2950579"/>
                  </a:lnTo>
                  <a:lnTo>
                    <a:pt x="1826044" y="2830337"/>
                  </a:lnTo>
                  <a:lnTo>
                    <a:pt x="2096102" y="2757807"/>
                  </a:lnTo>
                  <a:lnTo>
                    <a:pt x="2318136" y="2642916"/>
                  </a:lnTo>
                  <a:lnTo>
                    <a:pt x="2519135" y="2457148"/>
                  </a:lnTo>
                  <a:lnTo>
                    <a:pt x="2673865" y="2205582"/>
                  </a:lnTo>
                  <a:lnTo>
                    <a:pt x="2847203" y="1860543"/>
                  </a:lnTo>
                  <a:lnTo>
                    <a:pt x="2961742" y="1502096"/>
                  </a:lnTo>
                  <a:lnTo>
                    <a:pt x="2938096" y="1077418"/>
                  </a:lnTo>
                  <a:lnTo>
                    <a:pt x="2630712" y="419824"/>
                  </a:lnTo>
                  <a:cubicBezTo>
                    <a:pt x="2585329" y="294746"/>
                    <a:pt x="2096494" y="-1069"/>
                    <a:pt x="2095465" y="3"/>
                  </a:cubicBezTo>
                </a:path>
              </a:pathLst>
            </a:cu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17">
              <a:extLst>
                <a:ext uri="{FF2B5EF4-FFF2-40B4-BE49-F238E27FC236}">
                  <a16:creationId xmlns:a16="http://schemas.microsoft.com/office/drawing/2014/main" id="{DFBF87AE-585C-4E52-BD50-A08E18A79711}"/>
                </a:ext>
              </a:extLst>
            </p:cNvPr>
            <p:cNvSpPr/>
            <p:nvPr/>
          </p:nvSpPr>
          <p:spPr>
            <a:xfrm>
              <a:off x="7531862" y="2007331"/>
              <a:ext cx="3002399" cy="4174784"/>
            </a:xfrm>
            <a:custGeom>
              <a:avLst/>
              <a:gdLst>
                <a:gd name="connsiteX0" fmla="*/ 0 w 2984500"/>
                <a:gd name="connsiteY0" fmla="*/ 2114550 h 2114550"/>
                <a:gd name="connsiteX1" fmla="*/ 361950 w 2984500"/>
                <a:gd name="connsiteY1" fmla="*/ 1136650 h 2114550"/>
                <a:gd name="connsiteX2" fmla="*/ 349250 w 2984500"/>
                <a:gd name="connsiteY2" fmla="*/ 1022350 h 2114550"/>
                <a:gd name="connsiteX3" fmla="*/ 323850 w 2984500"/>
                <a:gd name="connsiteY3" fmla="*/ 958850 h 2114550"/>
                <a:gd name="connsiteX4" fmla="*/ 342900 w 2984500"/>
                <a:gd name="connsiteY4" fmla="*/ 812800 h 2114550"/>
                <a:gd name="connsiteX5" fmla="*/ 400050 w 2984500"/>
                <a:gd name="connsiteY5" fmla="*/ 692150 h 2114550"/>
                <a:gd name="connsiteX6" fmla="*/ 635000 w 2984500"/>
                <a:gd name="connsiteY6" fmla="*/ 615950 h 2114550"/>
                <a:gd name="connsiteX7" fmla="*/ 755650 w 2984500"/>
                <a:gd name="connsiteY7" fmla="*/ 527050 h 2114550"/>
                <a:gd name="connsiteX8" fmla="*/ 1339850 w 2984500"/>
                <a:gd name="connsiteY8" fmla="*/ 304800 h 2114550"/>
                <a:gd name="connsiteX9" fmla="*/ 1485900 w 2984500"/>
                <a:gd name="connsiteY9" fmla="*/ 247650 h 2114550"/>
                <a:gd name="connsiteX10" fmla="*/ 1587500 w 2984500"/>
                <a:gd name="connsiteY10" fmla="*/ 241300 h 2114550"/>
                <a:gd name="connsiteX11" fmla="*/ 1924050 w 2984500"/>
                <a:gd name="connsiteY11" fmla="*/ 152400 h 2114550"/>
                <a:gd name="connsiteX12" fmla="*/ 2241550 w 2984500"/>
                <a:gd name="connsiteY12" fmla="*/ 82550 h 2114550"/>
                <a:gd name="connsiteX13" fmla="*/ 2451100 w 2984500"/>
                <a:gd name="connsiteY13" fmla="*/ 0 h 2114550"/>
                <a:gd name="connsiteX14" fmla="*/ 2628900 w 2984500"/>
                <a:gd name="connsiteY14" fmla="*/ 0 h 2114550"/>
                <a:gd name="connsiteX15" fmla="*/ 2838450 w 2984500"/>
                <a:gd name="connsiteY15" fmla="*/ 31750 h 2114550"/>
                <a:gd name="connsiteX16" fmla="*/ 2984500 w 2984500"/>
                <a:gd name="connsiteY16" fmla="*/ 50800 h 2114550"/>
                <a:gd name="connsiteX0" fmla="*/ 0 w 2984500"/>
                <a:gd name="connsiteY0" fmla="*/ 2114550 h 2114550"/>
                <a:gd name="connsiteX1" fmla="*/ 361950 w 2984500"/>
                <a:gd name="connsiteY1" fmla="*/ 1136650 h 2114550"/>
                <a:gd name="connsiteX2" fmla="*/ 349250 w 2984500"/>
                <a:gd name="connsiteY2" fmla="*/ 1022350 h 2114550"/>
                <a:gd name="connsiteX3" fmla="*/ 323850 w 2984500"/>
                <a:gd name="connsiteY3" fmla="*/ 958850 h 2114550"/>
                <a:gd name="connsiteX4" fmla="*/ 342900 w 2984500"/>
                <a:gd name="connsiteY4" fmla="*/ 812800 h 2114550"/>
                <a:gd name="connsiteX5" fmla="*/ 549432 w 2984500"/>
                <a:gd name="connsiteY5" fmla="*/ 886800 h 2114550"/>
                <a:gd name="connsiteX6" fmla="*/ 635000 w 2984500"/>
                <a:gd name="connsiteY6" fmla="*/ 615950 h 2114550"/>
                <a:gd name="connsiteX7" fmla="*/ 755650 w 2984500"/>
                <a:gd name="connsiteY7" fmla="*/ 527050 h 2114550"/>
                <a:gd name="connsiteX8" fmla="*/ 1339850 w 2984500"/>
                <a:gd name="connsiteY8" fmla="*/ 304800 h 2114550"/>
                <a:gd name="connsiteX9" fmla="*/ 1485900 w 2984500"/>
                <a:gd name="connsiteY9" fmla="*/ 247650 h 2114550"/>
                <a:gd name="connsiteX10" fmla="*/ 1587500 w 2984500"/>
                <a:gd name="connsiteY10" fmla="*/ 241300 h 2114550"/>
                <a:gd name="connsiteX11" fmla="*/ 1924050 w 2984500"/>
                <a:gd name="connsiteY11" fmla="*/ 152400 h 2114550"/>
                <a:gd name="connsiteX12" fmla="*/ 2241550 w 2984500"/>
                <a:gd name="connsiteY12" fmla="*/ 82550 h 2114550"/>
                <a:gd name="connsiteX13" fmla="*/ 2451100 w 2984500"/>
                <a:gd name="connsiteY13" fmla="*/ 0 h 2114550"/>
                <a:gd name="connsiteX14" fmla="*/ 2628900 w 2984500"/>
                <a:gd name="connsiteY14" fmla="*/ 0 h 2114550"/>
                <a:gd name="connsiteX15" fmla="*/ 2838450 w 2984500"/>
                <a:gd name="connsiteY15" fmla="*/ 31750 h 2114550"/>
                <a:gd name="connsiteX16" fmla="*/ 2984500 w 2984500"/>
                <a:gd name="connsiteY16" fmla="*/ 50800 h 2114550"/>
                <a:gd name="connsiteX0" fmla="*/ 0 w 2984500"/>
                <a:gd name="connsiteY0" fmla="*/ 2114550 h 2114550"/>
                <a:gd name="connsiteX1" fmla="*/ 361950 w 2984500"/>
                <a:gd name="connsiteY1" fmla="*/ 1136650 h 2114550"/>
                <a:gd name="connsiteX2" fmla="*/ 349250 w 2984500"/>
                <a:gd name="connsiteY2" fmla="*/ 1022350 h 2114550"/>
                <a:gd name="connsiteX3" fmla="*/ 323850 w 2984500"/>
                <a:gd name="connsiteY3" fmla="*/ 958850 h 2114550"/>
                <a:gd name="connsiteX4" fmla="*/ 342900 w 2984500"/>
                <a:gd name="connsiteY4" fmla="*/ 812800 h 2114550"/>
                <a:gd name="connsiteX5" fmla="*/ 549432 w 2984500"/>
                <a:gd name="connsiteY5" fmla="*/ 886800 h 2114550"/>
                <a:gd name="connsiteX6" fmla="*/ 635000 w 2984500"/>
                <a:gd name="connsiteY6" fmla="*/ 615950 h 2114550"/>
                <a:gd name="connsiteX7" fmla="*/ 689257 w 2984500"/>
                <a:gd name="connsiteY7" fmla="*/ 661217 h 2114550"/>
                <a:gd name="connsiteX8" fmla="*/ 755650 w 2984500"/>
                <a:gd name="connsiteY8" fmla="*/ 527050 h 2114550"/>
                <a:gd name="connsiteX9" fmla="*/ 1339850 w 2984500"/>
                <a:gd name="connsiteY9" fmla="*/ 304800 h 2114550"/>
                <a:gd name="connsiteX10" fmla="*/ 1485900 w 2984500"/>
                <a:gd name="connsiteY10" fmla="*/ 247650 h 2114550"/>
                <a:gd name="connsiteX11" fmla="*/ 1587500 w 2984500"/>
                <a:gd name="connsiteY11" fmla="*/ 241300 h 2114550"/>
                <a:gd name="connsiteX12" fmla="*/ 1924050 w 2984500"/>
                <a:gd name="connsiteY12" fmla="*/ 152400 h 2114550"/>
                <a:gd name="connsiteX13" fmla="*/ 2241550 w 2984500"/>
                <a:gd name="connsiteY13" fmla="*/ 82550 h 2114550"/>
                <a:gd name="connsiteX14" fmla="*/ 2451100 w 2984500"/>
                <a:gd name="connsiteY14" fmla="*/ 0 h 2114550"/>
                <a:gd name="connsiteX15" fmla="*/ 2628900 w 2984500"/>
                <a:gd name="connsiteY15" fmla="*/ 0 h 2114550"/>
                <a:gd name="connsiteX16" fmla="*/ 2838450 w 2984500"/>
                <a:gd name="connsiteY16" fmla="*/ 31750 h 2114550"/>
                <a:gd name="connsiteX17" fmla="*/ 2984500 w 2984500"/>
                <a:gd name="connsiteY17" fmla="*/ 50800 h 2114550"/>
                <a:gd name="connsiteX0" fmla="*/ 0 w 2984500"/>
                <a:gd name="connsiteY0" fmla="*/ 2114550 h 2114550"/>
                <a:gd name="connsiteX1" fmla="*/ 361950 w 2984500"/>
                <a:gd name="connsiteY1" fmla="*/ 1136650 h 2114550"/>
                <a:gd name="connsiteX2" fmla="*/ 349250 w 2984500"/>
                <a:gd name="connsiteY2" fmla="*/ 1022350 h 2114550"/>
                <a:gd name="connsiteX3" fmla="*/ 323850 w 2984500"/>
                <a:gd name="connsiteY3" fmla="*/ 958850 h 2114550"/>
                <a:gd name="connsiteX4" fmla="*/ 465122 w 2984500"/>
                <a:gd name="connsiteY4" fmla="*/ 975762 h 2114550"/>
                <a:gd name="connsiteX5" fmla="*/ 549432 w 2984500"/>
                <a:gd name="connsiteY5" fmla="*/ 886800 h 2114550"/>
                <a:gd name="connsiteX6" fmla="*/ 635000 w 2984500"/>
                <a:gd name="connsiteY6" fmla="*/ 615950 h 2114550"/>
                <a:gd name="connsiteX7" fmla="*/ 689257 w 2984500"/>
                <a:gd name="connsiteY7" fmla="*/ 661217 h 2114550"/>
                <a:gd name="connsiteX8" fmla="*/ 755650 w 2984500"/>
                <a:gd name="connsiteY8" fmla="*/ 527050 h 2114550"/>
                <a:gd name="connsiteX9" fmla="*/ 1339850 w 2984500"/>
                <a:gd name="connsiteY9" fmla="*/ 304800 h 2114550"/>
                <a:gd name="connsiteX10" fmla="*/ 1485900 w 2984500"/>
                <a:gd name="connsiteY10" fmla="*/ 247650 h 2114550"/>
                <a:gd name="connsiteX11" fmla="*/ 1587500 w 2984500"/>
                <a:gd name="connsiteY11" fmla="*/ 241300 h 2114550"/>
                <a:gd name="connsiteX12" fmla="*/ 1924050 w 2984500"/>
                <a:gd name="connsiteY12" fmla="*/ 152400 h 2114550"/>
                <a:gd name="connsiteX13" fmla="*/ 2241550 w 2984500"/>
                <a:gd name="connsiteY13" fmla="*/ 82550 h 2114550"/>
                <a:gd name="connsiteX14" fmla="*/ 2451100 w 2984500"/>
                <a:gd name="connsiteY14" fmla="*/ 0 h 2114550"/>
                <a:gd name="connsiteX15" fmla="*/ 2628900 w 2984500"/>
                <a:gd name="connsiteY15" fmla="*/ 0 h 2114550"/>
                <a:gd name="connsiteX16" fmla="*/ 2838450 w 2984500"/>
                <a:gd name="connsiteY16" fmla="*/ 31750 h 2114550"/>
                <a:gd name="connsiteX17" fmla="*/ 2984500 w 2984500"/>
                <a:gd name="connsiteY17" fmla="*/ 50800 h 2114550"/>
                <a:gd name="connsiteX0" fmla="*/ 0 w 2984500"/>
                <a:gd name="connsiteY0" fmla="*/ 2114550 h 2114550"/>
                <a:gd name="connsiteX1" fmla="*/ 361950 w 2984500"/>
                <a:gd name="connsiteY1" fmla="*/ 1136650 h 2114550"/>
                <a:gd name="connsiteX2" fmla="*/ 349250 w 2984500"/>
                <a:gd name="connsiteY2" fmla="*/ 1022350 h 2114550"/>
                <a:gd name="connsiteX3" fmla="*/ 323850 w 2984500"/>
                <a:gd name="connsiteY3" fmla="*/ 958850 h 2114550"/>
                <a:gd name="connsiteX4" fmla="*/ 404073 w 2984500"/>
                <a:gd name="connsiteY4" fmla="*/ 1073150 h 2114550"/>
                <a:gd name="connsiteX5" fmla="*/ 465122 w 2984500"/>
                <a:gd name="connsiteY5" fmla="*/ 975762 h 2114550"/>
                <a:gd name="connsiteX6" fmla="*/ 549432 w 2984500"/>
                <a:gd name="connsiteY6" fmla="*/ 886800 h 2114550"/>
                <a:gd name="connsiteX7" fmla="*/ 635000 w 2984500"/>
                <a:gd name="connsiteY7" fmla="*/ 615950 h 2114550"/>
                <a:gd name="connsiteX8" fmla="*/ 689257 w 2984500"/>
                <a:gd name="connsiteY8" fmla="*/ 661217 h 2114550"/>
                <a:gd name="connsiteX9" fmla="*/ 755650 w 2984500"/>
                <a:gd name="connsiteY9" fmla="*/ 527050 h 2114550"/>
                <a:gd name="connsiteX10" fmla="*/ 1339850 w 2984500"/>
                <a:gd name="connsiteY10" fmla="*/ 304800 h 2114550"/>
                <a:gd name="connsiteX11" fmla="*/ 1485900 w 2984500"/>
                <a:gd name="connsiteY11" fmla="*/ 247650 h 2114550"/>
                <a:gd name="connsiteX12" fmla="*/ 1587500 w 2984500"/>
                <a:gd name="connsiteY12" fmla="*/ 241300 h 2114550"/>
                <a:gd name="connsiteX13" fmla="*/ 1924050 w 2984500"/>
                <a:gd name="connsiteY13" fmla="*/ 152400 h 2114550"/>
                <a:gd name="connsiteX14" fmla="*/ 2241550 w 2984500"/>
                <a:gd name="connsiteY14" fmla="*/ 82550 h 2114550"/>
                <a:gd name="connsiteX15" fmla="*/ 2451100 w 2984500"/>
                <a:gd name="connsiteY15" fmla="*/ 0 h 2114550"/>
                <a:gd name="connsiteX16" fmla="*/ 2628900 w 2984500"/>
                <a:gd name="connsiteY16" fmla="*/ 0 h 2114550"/>
                <a:gd name="connsiteX17" fmla="*/ 2838450 w 2984500"/>
                <a:gd name="connsiteY17" fmla="*/ 31750 h 2114550"/>
                <a:gd name="connsiteX18" fmla="*/ 2984500 w 2984500"/>
                <a:gd name="connsiteY18" fmla="*/ 50800 h 2114550"/>
                <a:gd name="connsiteX0" fmla="*/ 0 w 2984500"/>
                <a:gd name="connsiteY0" fmla="*/ 2114550 h 2114550"/>
                <a:gd name="connsiteX1" fmla="*/ 361950 w 2984500"/>
                <a:gd name="connsiteY1" fmla="*/ 1136650 h 2114550"/>
                <a:gd name="connsiteX2" fmla="*/ 349250 w 2984500"/>
                <a:gd name="connsiteY2" fmla="*/ 1022350 h 2114550"/>
                <a:gd name="connsiteX3" fmla="*/ 405332 w 2984500"/>
                <a:gd name="connsiteY3" fmla="*/ 1067492 h 2114550"/>
                <a:gd name="connsiteX4" fmla="*/ 404073 w 2984500"/>
                <a:gd name="connsiteY4" fmla="*/ 1073150 h 2114550"/>
                <a:gd name="connsiteX5" fmla="*/ 465122 w 2984500"/>
                <a:gd name="connsiteY5" fmla="*/ 975762 h 2114550"/>
                <a:gd name="connsiteX6" fmla="*/ 549432 w 2984500"/>
                <a:gd name="connsiteY6" fmla="*/ 886800 h 2114550"/>
                <a:gd name="connsiteX7" fmla="*/ 635000 w 2984500"/>
                <a:gd name="connsiteY7" fmla="*/ 615950 h 2114550"/>
                <a:gd name="connsiteX8" fmla="*/ 689257 w 2984500"/>
                <a:gd name="connsiteY8" fmla="*/ 661217 h 2114550"/>
                <a:gd name="connsiteX9" fmla="*/ 755650 w 2984500"/>
                <a:gd name="connsiteY9" fmla="*/ 527050 h 2114550"/>
                <a:gd name="connsiteX10" fmla="*/ 1339850 w 2984500"/>
                <a:gd name="connsiteY10" fmla="*/ 304800 h 2114550"/>
                <a:gd name="connsiteX11" fmla="*/ 1485900 w 2984500"/>
                <a:gd name="connsiteY11" fmla="*/ 247650 h 2114550"/>
                <a:gd name="connsiteX12" fmla="*/ 1587500 w 2984500"/>
                <a:gd name="connsiteY12" fmla="*/ 241300 h 2114550"/>
                <a:gd name="connsiteX13" fmla="*/ 1924050 w 2984500"/>
                <a:gd name="connsiteY13" fmla="*/ 152400 h 2114550"/>
                <a:gd name="connsiteX14" fmla="*/ 2241550 w 2984500"/>
                <a:gd name="connsiteY14" fmla="*/ 82550 h 2114550"/>
                <a:gd name="connsiteX15" fmla="*/ 2451100 w 2984500"/>
                <a:gd name="connsiteY15" fmla="*/ 0 h 2114550"/>
                <a:gd name="connsiteX16" fmla="*/ 2628900 w 2984500"/>
                <a:gd name="connsiteY16" fmla="*/ 0 h 2114550"/>
                <a:gd name="connsiteX17" fmla="*/ 2838450 w 2984500"/>
                <a:gd name="connsiteY17" fmla="*/ 31750 h 2114550"/>
                <a:gd name="connsiteX18" fmla="*/ 2984500 w 2984500"/>
                <a:gd name="connsiteY18" fmla="*/ 50800 h 2114550"/>
                <a:gd name="connsiteX0" fmla="*/ 0 w 2984500"/>
                <a:gd name="connsiteY0" fmla="*/ 2114550 h 2114550"/>
                <a:gd name="connsiteX1" fmla="*/ 361950 w 2984500"/>
                <a:gd name="connsiteY1" fmla="*/ 1136650 h 2114550"/>
                <a:gd name="connsiteX2" fmla="*/ 380937 w 2984500"/>
                <a:gd name="connsiteY2" fmla="*/ 1076671 h 2114550"/>
                <a:gd name="connsiteX3" fmla="*/ 405332 w 2984500"/>
                <a:gd name="connsiteY3" fmla="*/ 1067492 h 2114550"/>
                <a:gd name="connsiteX4" fmla="*/ 404073 w 2984500"/>
                <a:gd name="connsiteY4" fmla="*/ 1073150 h 2114550"/>
                <a:gd name="connsiteX5" fmla="*/ 465122 w 2984500"/>
                <a:gd name="connsiteY5" fmla="*/ 975762 h 2114550"/>
                <a:gd name="connsiteX6" fmla="*/ 549432 w 2984500"/>
                <a:gd name="connsiteY6" fmla="*/ 886800 h 2114550"/>
                <a:gd name="connsiteX7" fmla="*/ 635000 w 2984500"/>
                <a:gd name="connsiteY7" fmla="*/ 615950 h 2114550"/>
                <a:gd name="connsiteX8" fmla="*/ 689257 w 2984500"/>
                <a:gd name="connsiteY8" fmla="*/ 661217 h 2114550"/>
                <a:gd name="connsiteX9" fmla="*/ 755650 w 2984500"/>
                <a:gd name="connsiteY9" fmla="*/ 527050 h 2114550"/>
                <a:gd name="connsiteX10" fmla="*/ 1339850 w 2984500"/>
                <a:gd name="connsiteY10" fmla="*/ 304800 h 2114550"/>
                <a:gd name="connsiteX11" fmla="*/ 1485900 w 2984500"/>
                <a:gd name="connsiteY11" fmla="*/ 247650 h 2114550"/>
                <a:gd name="connsiteX12" fmla="*/ 1587500 w 2984500"/>
                <a:gd name="connsiteY12" fmla="*/ 241300 h 2114550"/>
                <a:gd name="connsiteX13" fmla="*/ 1924050 w 2984500"/>
                <a:gd name="connsiteY13" fmla="*/ 152400 h 2114550"/>
                <a:gd name="connsiteX14" fmla="*/ 2241550 w 2984500"/>
                <a:gd name="connsiteY14" fmla="*/ 82550 h 2114550"/>
                <a:gd name="connsiteX15" fmla="*/ 2451100 w 2984500"/>
                <a:gd name="connsiteY15" fmla="*/ 0 h 2114550"/>
                <a:gd name="connsiteX16" fmla="*/ 2628900 w 2984500"/>
                <a:gd name="connsiteY16" fmla="*/ 0 h 2114550"/>
                <a:gd name="connsiteX17" fmla="*/ 2838450 w 2984500"/>
                <a:gd name="connsiteY17" fmla="*/ 31750 h 2114550"/>
                <a:gd name="connsiteX18" fmla="*/ 2984500 w 2984500"/>
                <a:gd name="connsiteY18" fmla="*/ 50800 h 2114550"/>
                <a:gd name="connsiteX0" fmla="*/ 421175 w 2622550"/>
                <a:gd name="connsiteY0" fmla="*/ 2684918 h 2684918"/>
                <a:gd name="connsiteX1" fmla="*/ 0 w 2622550"/>
                <a:gd name="connsiteY1" fmla="*/ 1136650 h 2684918"/>
                <a:gd name="connsiteX2" fmla="*/ 18987 w 2622550"/>
                <a:gd name="connsiteY2" fmla="*/ 1076671 h 2684918"/>
                <a:gd name="connsiteX3" fmla="*/ 43382 w 2622550"/>
                <a:gd name="connsiteY3" fmla="*/ 1067492 h 2684918"/>
                <a:gd name="connsiteX4" fmla="*/ 42123 w 2622550"/>
                <a:gd name="connsiteY4" fmla="*/ 1073150 h 2684918"/>
                <a:gd name="connsiteX5" fmla="*/ 103172 w 2622550"/>
                <a:gd name="connsiteY5" fmla="*/ 975762 h 2684918"/>
                <a:gd name="connsiteX6" fmla="*/ 187482 w 2622550"/>
                <a:gd name="connsiteY6" fmla="*/ 886800 h 2684918"/>
                <a:gd name="connsiteX7" fmla="*/ 273050 w 2622550"/>
                <a:gd name="connsiteY7" fmla="*/ 615950 h 2684918"/>
                <a:gd name="connsiteX8" fmla="*/ 327307 w 2622550"/>
                <a:gd name="connsiteY8" fmla="*/ 661217 h 2684918"/>
                <a:gd name="connsiteX9" fmla="*/ 393700 w 2622550"/>
                <a:gd name="connsiteY9" fmla="*/ 527050 h 2684918"/>
                <a:gd name="connsiteX10" fmla="*/ 977900 w 2622550"/>
                <a:gd name="connsiteY10" fmla="*/ 304800 h 2684918"/>
                <a:gd name="connsiteX11" fmla="*/ 1123950 w 2622550"/>
                <a:gd name="connsiteY11" fmla="*/ 247650 h 2684918"/>
                <a:gd name="connsiteX12" fmla="*/ 1225550 w 2622550"/>
                <a:gd name="connsiteY12" fmla="*/ 241300 h 2684918"/>
                <a:gd name="connsiteX13" fmla="*/ 1562100 w 2622550"/>
                <a:gd name="connsiteY13" fmla="*/ 152400 h 2684918"/>
                <a:gd name="connsiteX14" fmla="*/ 1879600 w 2622550"/>
                <a:gd name="connsiteY14" fmla="*/ 82550 h 2684918"/>
                <a:gd name="connsiteX15" fmla="*/ 2089150 w 2622550"/>
                <a:gd name="connsiteY15" fmla="*/ 0 h 2684918"/>
                <a:gd name="connsiteX16" fmla="*/ 2266950 w 2622550"/>
                <a:gd name="connsiteY16" fmla="*/ 0 h 2684918"/>
                <a:gd name="connsiteX17" fmla="*/ 2476500 w 2622550"/>
                <a:gd name="connsiteY17" fmla="*/ 31750 h 2684918"/>
                <a:gd name="connsiteX18" fmla="*/ 2622550 w 2622550"/>
                <a:gd name="connsiteY18" fmla="*/ 50800 h 2684918"/>
                <a:gd name="connsiteX0" fmla="*/ 421175 w 2622550"/>
                <a:gd name="connsiteY0" fmla="*/ 2684918 h 2684918"/>
                <a:gd name="connsiteX1" fmla="*/ 0 w 2622550"/>
                <a:gd name="connsiteY1" fmla="*/ 1136650 h 2684918"/>
                <a:gd name="connsiteX2" fmla="*/ 18987 w 2622550"/>
                <a:gd name="connsiteY2" fmla="*/ 1076671 h 2684918"/>
                <a:gd name="connsiteX3" fmla="*/ 43382 w 2622550"/>
                <a:gd name="connsiteY3" fmla="*/ 1067492 h 2684918"/>
                <a:gd name="connsiteX4" fmla="*/ 42123 w 2622550"/>
                <a:gd name="connsiteY4" fmla="*/ 1073150 h 2684918"/>
                <a:gd name="connsiteX5" fmla="*/ 103172 w 2622550"/>
                <a:gd name="connsiteY5" fmla="*/ 975762 h 2684918"/>
                <a:gd name="connsiteX6" fmla="*/ 187482 w 2622550"/>
                <a:gd name="connsiteY6" fmla="*/ 886800 h 2684918"/>
                <a:gd name="connsiteX7" fmla="*/ 291157 w 2622550"/>
                <a:gd name="connsiteY7" fmla="*/ 683851 h 2684918"/>
                <a:gd name="connsiteX8" fmla="*/ 327307 w 2622550"/>
                <a:gd name="connsiteY8" fmla="*/ 661217 h 2684918"/>
                <a:gd name="connsiteX9" fmla="*/ 393700 w 2622550"/>
                <a:gd name="connsiteY9" fmla="*/ 527050 h 2684918"/>
                <a:gd name="connsiteX10" fmla="*/ 977900 w 2622550"/>
                <a:gd name="connsiteY10" fmla="*/ 304800 h 2684918"/>
                <a:gd name="connsiteX11" fmla="*/ 1123950 w 2622550"/>
                <a:gd name="connsiteY11" fmla="*/ 247650 h 2684918"/>
                <a:gd name="connsiteX12" fmla="*/ 1225550 w 2622550"/>
                <a:gd name="connsiteY12" fmla="*/ 241300 h 2684918"/>
                <a:gd name="connsiteX13" fmla="*/ 1562100 w 2622550"/>
                <a:gd name="connsiteY13" fmla="*/ 152400 h 2684918"/>
                <a:gd name="connsiteX14" fmla="*/ 1879600 w 2622550"/>
                <a:gd name="connsiteY14" fmla="*/ 82550 h 2684918"/>
                <a:gd name="connsiteX15" fmla="*/ 2089150 w 2622550"/>
                <a:gd name="connsiteY15" fmla="*/ 0 h 2684918"/>
                <a:gd name="connsiteX16" fmla="*/ 2266950 w 2622550"/>
                <a:gd name="connsiteY16" fmla="*/ 0 h 2684918"/>
                <a:gd name="connsiteX17" fmla="*/ 2476500 w 2622550"/>
                <a:gd name="connsiteY17" fmla="*/ 31750 h 2684918"/>
                <a:gd name="connsiteX18" fmla="*/ 2622550 w 2622550"/>
                <a:gd name="connsiteY18" fmla="*/ 50800 h 2684918"/>
                <a:gd name="connsiteX0" fmla="*/ 421175 w 2622550"/>
                <a:gd name="connsiteY0" fmla="*/ 2684918 h 2684918"/>
                <a:gd name="connsiteX1" fmla="*/ 0 w 2622550"/>
                <a:gd name="connsiteY1" fmla="*/ 1136650 h 2684918"/>
                <a:gd name="connsiteX2" fmla="*/ 18987 w 2622550"/>
                <a:gd name="connsiteY2" fmla="*/ 1076671 h 2684918"/>
                <a:gd name="connsiteX3" fmla="*/ 43382 w 2622550"/>
                <a:gd name="connsiteY3" fmla="*/ 1067492 h 2684918"/>
                <a:gd name="connsiteX4" fmla="*/ 42123 w 2622550"/>
                <a:gd name="connsiteY4" fmla="*/ 1073150 h 2684918"/>
                <a:gd name="connsiteX5" fmla="*/ 103172 w 2622550"/>
                <a:gd name="connsiteY5" fmla="*/ 975762 h 2684918"/>
                <a:gd name="connsiteX6" fmla="*/ 187482 w 2622550"/>
                <a:gd name="connsiteY6" fmla="*/ 886800 h 2684918"/>
                <a:gd name="connsiteX7" fmla="*/ 291157 w 2622550"/>
                <a:gd name="connsiteY7" fmla="*/ 683851 h 2684918"/>
                <a:gd name="connsiteX8" fmla="*/ 327307 w 2622550"/>
                <a:gd name="connsiteY8" fmla="*/ 661217 h 2684918"/>
                <a:gd name="connsiteX9" fmla="*/ 633617 w 2622550"/>
                <a:gd name="connsiteY9" fmla="*/ 223759 h 2684918"/>
                <a:gd name="connsiteX10" fmla="*/ 977900 w 2622550"/>
                <a:gd name="connsiteY10" fmla="*/ 304800 h 2684918"/>
                <a:gd name="connsiteX11" fmla="*/ 1123950 w 2622550"/>
                <a:gd name="connsiteY11" fmla="*/ 247650 h 2684918"/>
                <a:gd name="connsiteX12" fmla="*/ 1225550 w 2622550"/>
                <a:gd name="connsiteY12" fmla="*/ 241300 h 2684918"/>
                <a:gd name="connsiteX13" fmla="*/ 1562100 w 2622550"/>
                <a:gd name="connsiteY13" fmla="*/ 152400 h 2684918"/>
                <a:gd name="connsiteX14" fmla="*/ 1879600 w 2622550"/>
                <a:gd name="connsiteY14" fmla="*/ 82550 h 2684918"/>
                <a:gd name="connsiteX15" fmla="*/ 2089150 w 2622550"/>
                <a:gd name="connsiteY15" fmla="*/ 0 h 2684918"/>
                <a:gd name="connsiteX16" fmla="*/ 2266950 w 2622550"/>
                <a:gd name="connsiteY16" fmla="*/ 0 h 2684918"/>
                <a:gd name="connsiteX17" fmla="*/ 2476500 w 2622550"/>
                <a:gd name="connsiteY17" fmla="*/ 31750 h 2684918"/>
                <a:gd name="connsiteX18" fmla="*/ 2622550 w 2622550"/>
                <a:gd name="connsiteY18" fmla="*/ 50800 h 2684918"/>
                <a:gd name="connsiteX0" fmla="*/ 421175 w 2622550"/>
                <a:gd name="connsiteY0" fmla="*/ 2684918 h 2684918"/>
                <a:gd name="connsiteX1" fmla="*/ 0 w 2622550"/>
                <a:gd name="connsiteY1" fmla="*/ 1136650 h 2684918"/>
                <a:gd name="connsiteX2" fmla="*/ 18987 w 2622550"/>
                <a:gd name="connsiteY2" fmla="*/ 1076671 h 2684918"/>
                <a:gd name="connsiteX3" fmla="*/ 43382 w 2622550"/>
                <a:gd name="connsiteY3" fmla="*/ 1067492 h 2684918"/>
                <a:gd name="connsiteX4" fmla="*/ 42123 w 2622550"/>
                <a:gd name="connsiteY4" fmla="*/ 1073150 h 2684918"/>
                <a:gd name="connsiteX5" fmla="*/ 103172 w 2622550"/>
                <a:gd name="connsiteY5" fmla="*/ 975762 h 2684918"/>
                <a:gd name="connsiteX6" fmla="*/ 187482 w 2622550"/>
                <a:gd name="connsiteY6" fmla="*/ 886800 h 2684918"/>
                <a:gd name="connsiteX7" fmla="*/ 291157 w 2622550"/>
                <a:gd name="connsiteY7" fmla="*/ 683851 h 2684918"/>
                <a:gd name="connsiteX8" fmla="*/ 327307 w 2622550"/>
                <a:gd name="connsiteY8" fmla="*/ 661217 h 2684918"/>
                <a:gd name="connsiteX9" fmla="*/ 719625 w 2622550"/>
                <a:gd name="connsiteY9" fmla="*/ 97011 h 2684918"/>
                <a:gd name="connsiteX10" fmla="*/ 977900 w 2622550"/>
                <a:gd name="connsiteY10" fmla="*/ 304800 h 2684918"/>
                <a:gd name="connsiteX11" fmla="*/ 1123950 w 2622550"/>
                <a:gd name="connsiteY11" fmla="*/ 247650 h 2684918"/>
                <a:gd name="connsiteX12" fmla="*/ 1225550 w 2622550"/>
                <a:gd name="connsiteY12" fmla="*/ 241300 h 2684918"/>
                <a:gd name="connsiteX13" fmla="*/ 1562100 w 2622550"/>
                <a:gd name="connsiteY13" fmla="*/ 152400 h 2684918"/>
                <a:gd name="connsiteX14" fmla="*/ 1879600 w 2622550"/>
                <a:gd name="connsiteY14" fmla="*/ 82550 h 2684918"/>
                <a:gd name="connsiteX15" fmla="*/ 2089150 w 2622550"/>
                <a:gd name="connsiteY15" fmla="*/ 0 h 2684918"/>
                <a:gd name="connsiteX16" fmla="*/ 2266950 w 2622550"/>
                <a:gd name="connsiteY16" fmla="*/ 0 h 2684918"/>
                <a:gd name="connsiteX17" fmla="*/ 2476500 w 2622550"/>
                <a:gd name="connsiteY17" fmla="*/ 31750 h 2684918"/>
                <a:gd name="connsiteX18" fmla="*/ 2622550 w 2622550"/>
                <a:gd name="connsiteY18" fmla="*/ 50800 h 2684918"/>
                <a:gd name="connsiteX0" fmla="*/ 421175 w 2622550"/>
                <a:gd name="connsiteY0" fmla="*/ 2974161 h 2974161"/>
                <a:gd name="connsiteX1" fmla="*/ 0 w 2622550"/>
                <a:gd name="connsiteY1" fmla="*/ 1425893 h 2974161"/>
                <a:gd name="connsiteX2" fmla="*/ 18987 w 2622550"/>
                <a:gd name="connsiteY2" fmla="*/ 1365914 h 2974161"/>
                <a:gd name="connsiteX3" fmla="*/ 43382 w 2622550"/>
                <a:gd name="connsiteY3" fmla="*/ 1356735 h 2974161"/>
                <a:gd name="connsiteX4" fmla="*/ 42123 w 2622550"/>
                <a:gd name="connsiteY4" fmla="*/ 1362393 h 2974161"/>
                <a:gd name="connsiteX5" fmla="*/ 103172 w 2622550"/>
                <a:gd name="connsiteY5" fmla="*/ 1265005 h 2974161"/>
                <a:gd name="connsiteX6" fmla="*/ 187482 w 2622550"/>
                <a:gd name="connsiteY6" fmla="*/ 1176043 h 2974161"/>
                <a:gd name="connsiteX7" fmla="*/ 291157 w 2622550"/>
                <a:gd name="connsiteY7" fmla="*/ 973094 h 2974161"/>
                <a:gd name="connsiteX8" fmla="*/ 327307 w 2622550"/>
                <a:gd name="connsiteY8" fmla="*/ 950460 h 2974161"/>
                <a:gd name="connsiteX9" fmla="*/ 719625 w 2622550"/>
                <a:gd name="connsiteY9" fmla="*/ 386254 h 2974161"/>
                <a:gd name="connsiteX10" fmla="*/ 1063908 w 2622550"/>
                <a:gd name="connsiteY10" fmla="*/ 1041 h 2974161"/>
                <a:gd name="connsiteX11" fmla="*/ 1123950 w 2622550"/>
                <a:gd name="connsiteY11" fmla="*/ 536893 h 2974161"/>
                <a:gd name="connsiteX12" fmla="*/ 1225550 w 2622550"/>
                <a:gd name="connsiteY12" fmla="*/ 530543 h 2974161"/>
                <a:gd name="connsiteX13" fmla="*/ 1562100 w 2622550"/>
                <a:gd name="connsiteY13" fmla="*/ 441643 h 2974161"/>
                <a:gd name="connsiteX14" fmla="*/ 1879600 w 2622550"/>
                <a:gd name="connsiteY14" fmla="*/ 371793 h 2974161"/>
                <a:gd name="connsiteX15" fmla="*/ 2089150 w 2622550"/>
                <a:gd name="connsiteY15" fmla="*/ 289243 h 2974161"/>
                <a:gd name="connsiteX16" fmla="*/ 2266950 w 2622550"/>
                <a:gd name="connsiteY16" fmla="*/ 289243 h 2974161"/>
                <a:gd name="connsiteX17" fmla="*/ 2476500 w 2622550"/>
                <a:gd name="connsiteY17" fmla="*/ 320993 h 2974161"/>
                <a:gd name="connsiteX18" fmla="*/ 2622550 w 2622550"/>
                <a:gd name="connsiteY18" fmla="*/ 340043 h 2974161"/>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225550 w 2622550"/>
                <a:gd name="connsiteY12" fmla="*/ 530310 h 2973928"/>
                <a:gd name="connsiteX13" fmla="*/ 1562100 w 2622550"/>
                <a:gd name="connsiteY13" fmla="*/ 441410 h 2973928"/>
                <a:gd name="connsiteX14" fmla="*/ 1879600 w 2622550"/>
                <a:gd name="connsiteY14" fmla="*/ 371560 h 2973928"/>
                <a:gd name="connsiteX15" fmla="*/ 2089150 w 2622550"/>
                <a:gd name="connsiteY15" fmla="*/ 289010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510734 w 2622550"/>
                <a:gd name="connsiteY12" fmla="*/ 439776 h 2973928"/>
                <a:gd name="connsiteX13" fmla="*/ 1562100 w 2622550"/>
                <a:gd name="connsiteY13" fmla="*/ 441410 h 2973928"/>
                <a:gd name="connsiteX14" fmla="*/ 1879600 w 2622550"/>
                <a:gd name="connsiteY14" fmla="*/ 371560 h 2973928"/>
                <a:gd name="connsiteX15" fmla="*/ 2089150 w 2622550"/>
                <a:gd name="connsiteY15" fmla="*/ 289010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510734 w 2622550"/>
                <a:gd name="connsiteY12" fmla="*/ 439776 h 2973928"/>
                <a:gd name="connsiteX13" fmla="*/ 1892552 w 2622550"/>
                <a:gd name="connsiteY13" fmla="*/ 875976 h 2973928"/>
                <a:gd name="connsiteX14" fmla="*/ 1879600 w 2622550"/>
                <a:gd name="connsiteY14" fmla="*/ 371560 h 2973928"/>
                <a:gd name="connsiteX15" fmla="*/ 2089150 w 2622550"/>
                <a:gd name="connsiteY15" fmla="*/ 289010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510734 w 2622550"/>
                <a:gd name="connsiteY12" fmla="*/ 439776 h 2973928"/>
                <a:gd name="connsiteX13" fmla="*/ 1892552 w 2622550"/>
                <a:gd name="connsiteY13" fmla="*/ 875976 h 2973928"/>
                <a:gd name="connsiteX14" fmla="*/ 2255319 w 2622550"/>
                <a:gd name="connsiteY14" fmla="*/ 1014356 h 2973928"/>
                <a:gd name="connsiteX15" fmla="*/ 2089150 w 2622550"/>
                <a:gd name="connsiteY15" fmla="*/ 289010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510734 w 2622550"/>
                <a:gd name="connsiteY12" fmla="*/ 439776 h 2973928"/>
                <a:gd name="connsiteX13" fmla="*/ 1892552 w 2622550"/>
                <a:gd name="connsiteY13" fmla="*/ 875976 h 2973928"/>
                <a:gd name="connsiteX14" fmla="*/ 2255319 w 2622550"/>
                <a:gd name="connsiteY14" fmla="*/ 1014356 h 2973928"/>
                <a:gd name="connsiteX15" fmla="*/ 2587091 w 2622550"/>
                <a:gd name="connsiteY15" fmla="*/ 1081188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510734 w 2622550"/>
                <a:gd name="connsiteY12" fmla="*/ 439776 h 2973928"/>
                <a:gd name="connsiteX13" fmla="*/ 1892552 w 2622550"/>
                <a:gd name="connsiteY13" fmla="*/ 875976 h 2973928"/>
                <a:gd name="connsiteX14" fmla="*/ 2255319 w 2622550"/>
                <a:gd name="connsiteY14" fmla="*/ 1014356 h 2973928"/>
                <a:gd name="connsiteX15" fmla="*/ 2587091 w 2622550"/>
                <a:gd name="connsiteY15" fmla="*/ 1081188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755837"/>
                <a:gd name="connsiteY0" fmla="*/ 2973928 h 2973928"/>
                <a:gd name="connsiteX1" fmla="*/ 0 w 2755837"/>
                <a:gd name="connsiteY1" fmla="*/ 1425660 h 2973928"/>
                <a:gd name="connsiteX2" fmla="*/ 18987 w 2755837"/>
                <a:gd name="connsiteY2" fmla="*/ 1365681 h 2973928"/>
                <a:gd name="connsiteX3" fmla="*/ 43382 w 2755837"/>
                <a:gd name="connsiteY3" fmla="*/ 1356502 h 2973928"/>
                <a:gd name="connsiteX4" fmla="*/ 42123 w 2755837"/>
                <a:gd name="connsiteY4" fmla="*/ 1362160 h 2973928"/>
                <a:gd name="connsiteX5" fmla="*/ 103172 w 2755837"/>
                <a:gd name="connsiteY5" fmla="*/ 1264772 h 2973928"/>
                <a:gd name="connsiteX6" fmla="*/ 187482 w 2755837"/>
                <a:gd name="connsiteY6" fmla="*/ 1175810 h 2973928"/>
                <a:gd name="connsiteX7" fmla="*/ 291157 w 2755837"/>
                <a:gd name="connsiteY7" fmla="*/ 972861 h 2973928"/>
                <a:gd name="connsiteX8" fmla="*/ 327307 w 2755837"/>
                <a:gd name="connsiteY8" fmla="*/ 950227 h 2973928"/>
                <a:gd name="connsiteX9" fmla="*/ 719625 w 2755837"/>
                <a:gd name="connsiteY9" fmla="*/ 386021 h 2973928"/>
                <a:gd name="connsiteX10" fmla="*/ 1063908 w 2755837"/>
                <a:gd name="connsiteY10" fmla="*/ 808 h 2973928"/>
                <a:gd name="connsiteX11" fmla="*/ 1400080 w 2755837"/>
                <a:gd name="connsiteY11" fmla="*/ 274110 h 2973928"/>
                <a:gd name="connsiteX12" fmla="*/ 1510734 w 2755837"/>
                <a:gd name="connsiteY12" fmla="*/ 439776 h 2973928"/>
                <a:gd name="connsiteX13" fmla="*/ 1892552 w 2755837"/>
                <a:gd name="connsiteY13" fmla="*/ 875976 h 2973928"/>
                <a:gd name="connsiteX14" fmla="*/ 2255319 w 2755837"/>
                <a:gd name="connsiteY14" fmla="*/ 1014356 h 2973928"/>
                <a:gd name="connsiteX15" fmla="*/ 2587091 w 2755837"/>
                <a:gd name="connsiteY15" fmla="*/ 1081188 h 2973928"/>
                <a:gd name="connsiteX16" fmla="*/ 2755837 w 2755837"/>
                <a:gd name="connsiteY16" fmla="*/ 1026868 h 2973928"/>
                <a:gd name="connsiteX17" fmla="*/ 2476500 w 2755837"/>
                <a:gd name="connsiteY17" fmla="*/ 320760 h 2973928"/>
                <a:gd name="connsiteX18" fmla="*/ 2622550 w 2755837"/>
                <a:gd name="connsiteY18" fmla="*/ 339810 h 2973928"/>
                <a:gd name="connsiteX0" fmla="*/ 421175 w 2856745"/>
                <a:gd name="connsiteY0" fmla="*/ 2973928 h 2973928"/>
                <a:gd name="connsiteX1" fmla="*/ 0 w 2856745"/>
                <a:gd name="connsiteY1" fmla="*/ 1425660 h 2973928"/>
                <a:gd name="connsiteX2" fmla="*/ 18987 w 2856745"/>
                <a:gd name="connsiteY2" fmla="*/ 1365681 h 2973928"/>
                <a:gd name="connsiteX3" fmla="*/ 43382 w 2856745"/>
                <a:gd name="connsiteY3" fmla="*/ 1356502 h 2973928"/>
                <a:gd name="connsiteX4" fmla="*/ 42123 w 2856745"/>
                <a:gd name="connsiteY4" fmla="*/ 1362160 h 2973928"/>
                <a:gd name="connsiteX5" fmla="*/ 103172 w 2856745"/>
                <a:gd name="connsiteY5" fmla="*/ 1264772 h 2973928"/>
                <a:gd name="connsiteX6" fmla="*/ 187482 w 2856745"/>
                <a:gd name="connsiteY6" fmla="*/ 1175810 h 2973928"/>
                <a:gd name="connsiteX7" fmla="*/ 291157 w 2856745"/>
                <a:gd name="connsiteY7" fmla="*/ 972861 h 2973928"/>
                <a:gd name="connsiteX8" fmla="*/ 327307 w 2856745"/>
                <a:gd name="connsiteY8" fmla="*/ 950227 h 2973928"/>
                <a:gd name="connsiteX9" fmla="*/ 719625 w 2856745"/>
                <a:gd name="connsiteY9" fmla="*/ 386021 h 2973928"/>
                <a:gd name="connsiteX10" fmla="*/ 1063908 w 2856745"/>
                <a:gd name="connsiteY10" fmla="*/ 808 h 2973928"/>
                <a:gd name="connsiteX11" fmla="*/ 1400080 w 2856745"/>
                <a:gd name="connsiteY11" fmla="*/ 274110 h 2973928"/>
                <a:gd name="connsiteX12" fmla="*/ 1510734 w 2856745"/>
                <a:gd name="connsiteY12" fmla="*/ 439776 h 2973928"/>
                <a:gd name="connsiteX13" fmla="*/ 1892552 w 2856745"/>
                <a:gd name="connsiteY13" fmla="*/ 875976 h 2973928"/>
                <a:gd name="connsiteX14" fmla="*/ 2255319 w 2856745"/>
                <a:gd name="connsiteY14" fmla="*/ 1014356 h 2973928"/>
                <a:gd name="connsiteX15" fmla="*/ 2587091 w 2856745"/>
                <a:gd name="connsiteY15" fmla="*/ 1081188 h 2973928"/>
                <a:gd name="connsiteX16" fmla="*/ 2755837 w 2856745"/>
                <a:gd name="connsiteY16" fmla="*/ 1026868 h 2973928"/>
                <a:gd name="connsiteX17" fmla="*/ 2856745 w 2856745"/>
                <a:gd name="connsiteY17" fmla="*/ 986190 h 2973928"/>
                <a:gd name="connsiteX18" fmla="*/ 2622550 w 2856745"/>
                <a:gd name="connsiteY18" fmla="*/ 339810 h 2973928"/>
                <a:gd name="connsiteX0" fmla="*/ 421175 w 2966582"/>
                <a:gd name="connsiteY0" fmla="*/ 2973928 h 2973928"/>
                <a:gd name="connsiteX1" fmla="*/ 0 w 2966582"/>
                <a:gd name="connsiteY1" fmla="*/ 1425660 h 2973928"/>
                <a:gd name="connsiteX2" fmla="*/ 18987 w 2966582"/>
                <a:gd name="connsiteY2" fmla="*/ 1365681 h 2973928"/>
                <a:gd name="connsiteX3" fmla="*/ 43382 w 2966582"/>
                <a:gd name="connsiteY3" fmla="*/ 1356502 h 2973928"/>
                <a:gd name="connsiteX4" fmla="*/ 42123 w 2966582"/>
                <a:gd name="connsiteY4" fmla="*/ 1362160 h 2973928"/>
                <a:gd name="connsiteX5" fmla="*/ 103172 w 2966582"/>
                <a:gd name="connsiteY5" fmla="*/ 1264772 h 2973928"/>
                <a:gd name="connsiteX6" fmla="*/ 187482 w 2966582"/>
                <a:gd name="connsiteY6" fmla="*/ 1175810 h 2973928"/>
                <a:gd name="connsiteX7" fmla="*/ 291157 w 2966582"/>
                <a:gd name="connsiteY7" fmla="*/ 972861 h 2973928"/>
                <a:gd name="connsiteX8" fmla="*/ 327307 w 2966582"/>
                <a:gd name="connsiteY8" fmla="*/ 950227 h 2973928"/>
                <a:gd name="connsiteX9" fmla="*/ 719625 w 2966582"/>
                <a:gd name="connsiteY9" fmla="*/ 386021 h 2973928"/>
                <a:gd name="connsiteX10" fmla="*/ 1063908 w 2966582"/>
                <a:gd name="connsiteY10" fmla="*/ 808 h 2973928"/>
                <a:gd name="connsiteX11" fmla="*/ 1400080 w 2966582"/>
                <a:gd name="connsiteY11" fmla="*/ 274110 h 2973928"/>
                <a:gd name="connsiteX12" fmla="*/ 1510734 w 2966582"/>
                <a:gd name="connsiteY12" fmla="*/ 439776 h 2973928"/>
                <a:gd name="connsiteX13" fmla="*/ 1892552 w 2966582"/>
                <a:gd name="connsiteY13" fmla="*/ 875976 h 2973928"/>
                <a:gd name="connsiteX14" fmla="*/ 2255319 w 2966582"/>
                <a:gd name="connsiteY14" fmla="*/ 1014356 h 2973928"/>
                <a:gd name="connsiteX15" fmla="*/ 2587091 w 2966582"/>
                <a:gd name="connsiteY15" fmla="*/ 1081188 h 2973928"/>
                <a:gd name="connsiteX16" fmla="*/ 2755837 w 2966582"/>
                <a:gd name="connsiteY16" fmla="*/ 1026868 h 2973928"/>
                <a:gd name="connsiteX17" fmla="*/ 2856745 w 2966582"/>
                <a:gd name="connsiteY17" fmla="*/ 986190 h 2973928"/>
                <a:gd name="connsiteX18" fmla="*/ 2966582 w 2966582"/>
                <a:gd name="connsiteY18" fmla="*/ 901125 h 2973928"/>
                <a:gd name="connsiteX0" fmla="*/ 421175 w 2966582"/>
                <a:gd name="connsiteY0" fmla="*/ 2973928 h 2973928"/>
                <a:gd name="connsiteX1" fmla="*/ 0 w 2966582"/>
                <a:gd name="connsiteY1" fmla="*/ 1425660 h 2973928"/>
                <a:gd name="connsiteX2" fmla="*/ 18987 w 2966582"/>
                <a:gd name="connsiteY2" fmla="*/ 1365681 h 2973928"/>
                <a:gd name="connsiteX3" fmla="*/ 43382 w 2966582"/>
                <a:gd name="connsiteY3" fmla="*/ 1356502 h 2973928"/>
                <a:gd name="connsiteX4" fmla="*/ 42123 w 2966582"/>
                <a:gd name="connsiteY4" fmla="*/ 1362160 h 2973928"/>
                <a:gd name="connsiteX5" fmla="*/ 103172 w 2966582"/>
                <a:gd name="connsiteY5" fmla="*/ 1264772 h 2973928"/>
                <a:gd name="connsiteX6" fmla="*/ 187482 w 2966582"/>
                <a:gd name="connsiteY6" fmla="*/ 1175810 h 2973928"/>
                <a:gd name="connsiteX7" fmla="*/ 291157 w 2966582"/>
                <a:gd name="connsiteY7" fmla="*/ 972861 h 2973928"/>
                <a:gd name="connsiteX8" fmla="*/ 327307 w 2966582"/>
                <a:gd name="connsiteY8" fmla="*/ 950227 h 2973928"/>
                <a:gd name="connsiteX9" fmla="*/ 719625 w 2966582"/>
                <a:gd name="connsiteY9" fmla="*/ 386021 h 2973928"/>
                <a:gd name="connsiteX10" fmla="*/ 1063908 w 2966582"/>
                <a:gd name="connsiteY10" fmla="*/ 808 h 2973928"/>
                <a:gd name="connsiteX11" fmla="*/ 1400080 w 2966582"/>
                <a:gd name="connsiteY11" fmla="*/ 274110 h 2973928"/>
                <a:gd name="connsiteX12" fmla="*/ 1510734 w 2966582"/>
                <a:gd name="connsiteY12" fmla="*/ 439776 h 2973928"/>
                <a:gd name="connsiteX13" fmla="*/ 1933292 w 2966582"/>
                <a:gd name="connsiteY13" fmla="*/ 830709 h 2973928"/>
                <a:gd name="connsiteX14" fmla="*/ 2255319 w 2966582"/>
                <a:gd name="connsiteY14" fmla="*/ 1014356 h 2973928"/>
                <a:gd name="connsiteX15" fmla="*/ 2587091 w 2966582"/>
                <a:gd name="connsiteY15" fmla="*/ 1081188 h 2973928"/>
                <a:gd name="connsiteX16" fmla="*/ 2755837 w 2966582"/>
                <a:gd name="connsiteY16" fmla="*/ 1026868 h 2973928"/>
                <a:gd name="connsiteX17" fmla="*/ 2856745 w 2966582"/>
                <a:gd name="connsiteY17" fmla="*/ 986190 h 2973928"/>
                <a:gd name="connsiteX18" fmla="*/ 2966582 w 2966582"/>
                <a:gd name="connsiteY18" fmla="*/ 901125 h 2973928"/>
                <a:gd name="connsiteX0" fmla="*/ 402188 w 2947595"/>
                <a:gd name="connsiteY0" fmla="*/ 2973928 h 2973928"/>
                <a:gd name="connsiteX1" fmla="*/ 21754 w 2947595"/>
                <a:gd name="connsiteY1" fmla="*/ 1624836 h 2973928"/>
                <a:gd name="connsiteX2" fmla="*/ 0 w 2947595"/>
                <a:gd name="connsiteY2" fmla="*/ 1365681 h 2973928"/>
                <a:gd name="connsiteX3" fmla="*/ 24395 w 2947595"/>
                <a:gd name="connsiteY3" fmla="*/ 1356502 h 2973928"/>
                <a:gd name="connsiteX4" fmla="*/ 23136 w 2947595"/>
                <a:gd name="connsiteY4" fmla="*/ 1362160 h 2973928"/>
                <a:gd name="connsiteX5" fmla="*/ 84185 w 2947595"/>
                <a:gd name="connsiteY5" fmla="*/ 1264772 h 2973928"/>
                <a:gd name="connsiteX6" fmla="*/ 168495 w 2947595"/>
                <a:gd name="connsiteY6" fmla="*/ 1175810 h 2973928"/>
                <a:gd name="connsiteX7" fmla="*/ 272170 w 2947595"/>
                <a:gd name="connsiteY7" fmla="*/ 972861 h 2973928"/>
                <a:gd name="connsiteX8" fmla="*/ 308320 w 2947595"/>
                <a:gd name="connsiteY8" fmla="*/ 950227 h 2973928"/>
                <a:gd name="connsiteX9" fmla="*/ 700638 w 2947595"/>
                <a:gd name="connsiteY9" fmla="*/ 386021 h 2973928"/>
                <a:gd name="connsiteX10" fmla="*/ 1044921 w 2947595"/>
                <a:gd name="connsiteY10" fmla="*/ 808 h 2973928"/>
                <a:gd name="connsiteX11" fmla="*/ 1381093 w 2947595"/>
                <a:gd name="connsiteY11" fmla="*/ 274110 h 2973928"/>
                <a:gd name="connsiteX12" fmla="*/ 1491747 w 2947595"/>
                <a:gd name="connsiteY12" fmla="*/ 439776 h 2973928"/>
                <a:gd name="connsiteX13" fmla="*/ 1914305 w 2947595"/>
                <a:gd name="connsiteY13" fmla="*/ 830709 h 2973928"/>
                <a:gd name="connsiteX14" fmla="*/ 2236332 w 2947595"/>
                <a:gd name="connsiteY14" fmla="*/ 1014356 h 2973928"/>
                <a:gd name="connsiteX15" fmla="*/ 2568104 w 2947595"/>
                <a:gd name="connsiteY15" fmla="*/ 1081188 h 2973928"/>
                <a:gd name="connsiteX16" fmla="*/ 2736850 w 2947595"/>
                <a:gd name="connsiteY16" fmla="*/ 1026868 h 2973928"/>
                <a:gd name="connsiteX17" fmla="*/ 2837758 w 2947595"/>
                <a:gd name="connsiteY17" fmla="*/ 986190 h 2973928"/>
                <a:gd name="connsiteX18" fmla="*/ 2947595 w 2947595"/>
                <a:gd name="connsiteY18" fmla="*/ 901125 h 2973928"/>
                <a:gd name="connsiteX0" fmla="*/ 397662 w 2943069"/>
                <a:gd name="connsiteY0" fmla="*/ 2973928 h 2973928"/>
                <a:gd name="connsiteX1" fmla="*/ 17228 w 2943069"/>
                <a:gd name="connsiteY1" fmla="*/ 1624836 h 2973928"/>
                <a:gd name="connsiteX2" fmla="*/ 0 w 2943069"/>
                <a:gd name="connsiteY2" fmla="*/ 1506010 h 2973928"/>
                <a:gd name="connsiteX3" fmla="*/ 19869 w 2943069"/>
                <a:gd name="connsiteY3" fmla="*/ 1356502 h 2973928"/>
                <a:gd name="connsiteX4" fmla="*/ 18610 w 2943069"/>
                <a:gd name="connsiteY4" fmla="*/ 1362160 h 2973928"/>
                <a:gd name="connsiteX5" fmla="*/ 79659 w 2943069"/>
                <a:gd name="connsiteY5" fmla="*/ 1264772 h 2973928"/>
                <a:gd name="connsiteX6" fmla="*/ 163969 w 2943069"/>
                <a:gd name="connsiteY6" fmla="*/ 1175810 h 2973928"/>
                <a:gd name="connsiteX7" fmla="*/ 267644 w 2943069"/>
                <a:gd name="connsiteY7" fmla="*/ 972861 h 2973928"/>
                <a:gd name="connsiteX8" fmla="*/ 303794 w 2943069"/>
                <a:gd name="connsiteY8" fmla="*/ 950227 h 2973928"/>
                <a:gd name="connsiteX9" fmla="*/ 696112 w 2943069"/>
                <a:gd name="connsiteY9" fmla="*/ 386021 h 2973928"/>
                <a:gd name="connsiteX10" fmla="*/ 1040395 w 2943069"/>
                <a:gd name="connsiteY10" fmla="*/ 808 h 2973928"/>
                <a:gd name="connsiteX11" fmla="*/ 1376567 w 2943069"/>
                <a:gd name="connsiteY11" fmla="*/ 274110 h 2973928"/>
                <a:gd name="connsiteX12" fmla="*/ 1487221 w 2943069"/>
                <a:gd name="connsiteY12" fmla="*/ 439776 h 2973928"/>
                <a:gd name="connsiteX13" fmla="*/ 1909779 w 2943069"/>
                <a:gd name="connsiteY13" fmla="*/ 830709 h 2973928"/>
                <a:gd name="connsiteX14" fmla="*/ 2231806 w 2943069"/>
                <a:gd name="connsiteY14" fmla="*/ 1014356 h 2973928"/>
                <a:gd name="connsiteX15" fmla="*/ 2563578 w 2943069"/>
                <a:gd name="connsiteY15" fmla="*/ 1081188 h 2973928"/>
                <a:gd name="connsiteX16" fmla="*/ 2732324 w 2943069"/>
                <a:gd name="connsiteY16" fmla="*/ 1026868 h 2973928"/>
                <a:gd name="connsiteX17" fmla="*/ 2833232 w 2943069"/>
                <a:gd name="connsiteY17" fmla="*/ 986190 h 2973928"/>
                <a:gd name="connsiteX18" fmla="*/ 2943069 w 2943069"/>
                <a:gd name="connsiteY18" fmla="*/ 901125 h 2973928"/>
                <a:gd name="connsiteX0" fmla="*/ 397662 w 2943069"/>
                <a:gd name="connsiteY0" fmla="*/ 2973928 h 2973928"/>
                <a:gd name="connsiteX1" fmla="*/ 17228 w 2943069"/>
                <a:gd name="connsiteY1" fmla="*/ 1624836 h 2973928"/>
                <a:gd name="connsiteX2" fmla="*/ 0 w 2943069"/>
                <a:gd name="connsiteY2" fmla="*/ 1506010 h 2973928"/>
                <a:gd name="connsiteX3" fmla="*/ 19869 w 2943069"/>
                <a:gd name="connsiteY3" fmla="*/ 1356502 h 2973928"/>
                <a:gd name="connsiteX4" fmla="*/ 18610 w 2943069"/>
                <a:gd name="connsiteY4" fmla="*/ 1362160 h 2973928"/>
                <a:gd name="connsiteX5" fmla="*/ 79659 w 2943069"/>
                <a:gd name="connsiteY5" fmla="*/ 1264772 h 2973928"/>
                <a:gd name="connsiteX6" fmla="*/ 163969 w 2943069"/>
                <a:gd name="connsiteY6" fmla="*/ 1175810 h 2973928"/>
                <a:gd name="connsiteX7" fmla="*/ 267644 w 2943069"/>
                <a:gd name="connsiteY7" fmla="*/ 972861 h 2973928"/>
                <a:gd name="connsiteX8" fmla="*/ 303794 w 2943069"/>
                <a:gd name="connsiteY8" fmla="*/ 950227 h 2973928"/>
                <a:gd name="connsiteX9" fmla="*/ 696112 w 2943069"/>
                <a:gd name="connsiteY9" fmla="*/ 386021 h 2973928"/>
                <a:gd name="connsiteX10" fmla="*/ 1040395 w 2943069"/>
                <a:gd name="connsiteY10" fmla="*/ 808 h 2973928"/>
                <a:gd name="connsiteX11" fmla="*/ 1376567 w 2943069"/>
                <a:gd name="connsiteY11" fmla="*/ 274110 h 2973928"/>
                <a:gd name="connsiteX12" fmla="*/ 1487221 w 2943069"/>
                <a:gd name="connsiteY12" fmla="*/ 439776 h 2973928"/>
                <a:gd name="connsiteX13" fmla="*/ 1909779 w 2943069"/>
                <a:gd name="connsiteY13" fmla="*/ 830709 h 2973928"/>
                <a:gd name="connsiteX14" fmla="*/ 2231806 w 2943069"/>
                <a:gd name="connsiteY14" fmla="*/ 1014356 h 2973928"/>
                <a:gd name="connsiteX15" fmla="*/ 2563578 w 2943069"/>
                <a:gd name="connsiteY15" fmla="*/ 1081188 h 2973928"/>
                <a:gd name="connsiteX16" fmla="*/ 2732324 w 2943069"/>
                <a:gd name="connsiteY16" fmla="*/ 1026868 h 2973928"/>
                <a:gd name="connsiteX17" fmla="*/ 2815125 w 2943069"/>
                <a:gd name="connsiteY17" fmla="*/ 954503 h 2973928"/>
                <a:gd name="connsiteX18" fmla="*/ 2943069 w 2943069"/>
                <a:gd name="connsiteY18" fmla="*/ 901125 h 2973928"/>
                <a:gd name="connsiteX0" fmla="*/ 397662 w 2924962"/>
                <a:gd name="connsiteY0" fmla="*/ 2973928 h 2973928"/>
                <a:gd name="connsiteX1" fmla="*/ 17228 w 2924962"/>
                <a:gd name="connsiteY1" fmla="*/ 1624836 h 2973928"/>
                <a:gd name="connsiteX2" fmla="*/ 0 w 2924962"/>
                <a:gd name="connsiteY2" fmla="*/ 1506010 h 2973928"/>
                <a:gd name="connsiteX3" fmla="*/ 19869 w 2924962"/>
                <a:gd name="connsiteY3" fmla="*/ 1356502 h 2973928"/>
                <a:gd name="connsiteX4" fmla="*/ 18610 w 2924962"/>
                <a:gd name="connsiteY4" fmla="*/ 1362160 h 2973928"/>
                <a:gd name="connsiteX5" fmla="*/ 79659 w 2924962"/>
                <a:gd name="connsiteY5" fmla="*/ 1264772 h 2973928"/>
                <a:gd name="connsiteX6" fmla="*/ 163969 w 2924962"/>
                <a:gd name="connsiteY6" fmla="*/ 1175810 h 2973928"/>
                <a:gd name="connsiteX7" fmla="*/ 267644 w 2924962"/>
                <a:gd name="connsiteY7" fmla="*/ 972861 h 2973928"/>
                <a:gd name="connsiteX8" fmla="*/ 303794 w 2924962"/>
                <a:gd name="connsiteY8" fmla="*/ 950227 h 2973928"/>
                <a:gd name="connsiteX9" fmla="*/ 696112 w 2924962"/>
                <a:gd name="connsiteY9" fmla="*/ 386021 h 2973928"/>
                <a:gd name="connsiteX10" fmla="*/ 1040395 w 2924962"/>
                <a:gd name="connsiteY10" fmla="*/ 808 h 2973928"/>
                <a:gd name="connsiteX11" fmla="*/ 1376567 w 2924962"/>
                <a:gd name="connsiteY11" fmla="*/ 274110 h 2973928"/>
                <a:gd name="connsiteX12" fmla="*/ 1487221 w 2924962"/>
                <a:gd name="connsiteY12" fmla="*/ 439776 h 2973928"/>
                <a:gd name="connsiteX13" fmla="*/ 1909779 w 2924962"/>
                <a:gd name="connsiteY13" fmla="*/ 830709 h 2973928"/>
                <a:gd name="connsiteX14" fmla="*/ 2231806 w 2924962"/>
                <a:gd name="connsiteY14" fmla="*/ 1014356 h 2973928"/>
                <a:gd name="connsiteX15" fmla="*/ 2563578 w 2924962"/>
                <a:gd name="connsiteY15" fmla="*/ 1081188 h 2973928"/>
                <a:gd name="connsiteX16" fmla="*/ 2732324 w 2924962"/>
                <a:gd name="connsiteY16" fmla="*/ 1026868 h 2973928"/>
                <a:gd name="connsiteX17" fmla="*/ 2815125 w 2924962"/>
                <a:gd name="connsiteY17" fmla="*/ 954503 h 2973928"/>
                <a:gd name="connsiteX18" fmla="*/ 2924962 w 2924962"/>
                <a:gd name="connsiteY18" fmla="*/ 860384 h 2973928"/>
                <a:gd name="connsiteX0" fmla="*/ 397662 w 2924962"/>
                <a:gd name="connsiteY0" fmla="*/ 3153042 h 3153042"/>
                <a:gd name="connsiteX1" fmla="*/ 17228 w 2924962"/>
                <a:gd name="connsiteY1" fmla="*/ 1803950 h 3153042"/>
                <a:gd name="connsiteX2" fmla="*/ 0 w 2924962"/>
                <a:gd name="connsiteY2" fmla="*/ 1685124 h 3153042"/>
                <a:gd name="connsiteX3" fmla="*/ 19869 w 2924962"/>
                <a:gd name="connsiteY3" fmla="*/ 1535616 h 3153042"/>
                <a:gd name="connsiteX4" fmla="*/ 18610 w 2924962"/>
                <a:gd name="connsiteY4" fmla="*/ 1541274 h 3153042"/>
                <a:gd name="connsiteX5" fmla="*/ 79659 w 2924962"/>
                <a:gd name="connsiteY5" fmla="*/ 1443886 h 3153042"/>
                <a:gd name="connsiteX6" fmla="*/ 163969 w 2924962"/>
                <a:gd name="connsiteY6" fmla="*/ 1354924 h 3153042"/>
                <a:gd name="connsiteX7" fmla="*/ 267644 w 2924962"/>
                <a:gd name="connsiteY7" fmla="*/ 1151975 h 3153042"/>
                <a:gd name="connsiteX8" fmla="*/ 303794 w 2924962"/>
                <a:gd name="connsiteY8" fmla="*/ 1129341 h 3153042"/>
                <a:gd name="connsiteX9" fmla="*/ 696112 w 2924962"/>
                <a:gd name="connsiteY9" fmla="*/ 565135 h 3153042"/>
                <a:gd name="connsiteX10" fmla="*/ 1040395 w 2924962"/>
                <a:gd name="connsiteY10" fmla="*/ 179922 h 3153042"/>
                <a:gd name="connsiteX11" fmla="*/ 1567398 w 2924962"/>
                <a:gd name="connsiteY11" fmla="*/ 0 h 3153042"/>
                <a:gd name="connsiteX12" fmla="*/ 1487221 w 2924962"/>
                <a:gd name="connsiteY12" fmla="*/ 618890 h 3153042"/>
                <a:gd name="connsiteX13" fmla="*/ 1909779 w 2924962"/>
                <a:gd name="connsiteY13" fmla="*/ 1009823 h 3153042"/>
                <a:gd name="connsiteX14" fmla="*/ 2231806 w 2924962"/>
                <a:gd name="connsiteY14" fmla="*/ 1193470 h 3153042"/>
                <a:gd name="connsiteX15" fmla="*/ 2563578 w 2924962"/>
                <a:gd name="connsiteY15" fmla="*/ 1260302 h 3153042"/>
                <a:gd name="connsiteX16" fmla="*/ 2732324 w 2924962"/>
                <a:gd name="connsiteY16" fmla="*/ 1205982 h 3153042"/>
                <a:gd name="connsiteX17" fmla="*/ 2815125 w 2924962"/>
                <a:gd name="connsiteY17" fmla="*/ 1133617 h 3153042"/>
                <a:gd name="connsiteX18" fmla="*/ 2924962 w 2924962"/>
                <a:gd name="connsiteY18" fmla="*/ 1039498 h 3153042"/>
                <a:gd name="connsiteX0" fmla="*/ 397662 w 2924962"/>
                <a:gd name="connsiteY0" fmla="*/ 3153042 h 3153042"/>
                <a:gd name="connsiteX1" fmla="*/ 17228 w 2924962"/>
                <a:gd name="connsiteY1" fmla="*/ 1803950 h 3153042"/>
                <a:gd name="connsiteX2" fmla="*/ 0 w 2924962"/>
                <a:gd name="connsiteY2" fmla="*/ 1685124 h 3153042"/>
                <a:gd name="connsiteX3" fmla="*/ 19869 w 2924962"/>
                <a:gd name="connsiteY3" fmla="*/ 1535616 h 3153042"/>
                <a:gd name="connsiteX4" fmla="*/ 18610 w 2924962"/>
                <a:gd name="connsiteY4" fmla="*/ 1541274 h 3153042"/>
                <a:gd name="connsiteX5" fmla="*/ 79659 w 2924962"/>
                <a:gd name="connsiteY5" fmla="*/ 1443886 h 3153042"/>
                <a:gd name="connsiteX6" fmla="*/ 163969 w 2924962"/>
                <a:gd name="connsiteY6" fmla="*/ 1354924 h 3153042"/>
                <a:gd name="connsiteX7" fmla="*/ 267644 w 2924962"/>
                <a:gd name="connsiteY7" fmla="*/ 1151975 h 3153042"/>
                <a:gd name="connsiteX8" fmla="*/ 303794 w 2924962"/>
                <a:gd name="connsiteY8" fmla="*/ 1129341 h 3153042"/>
                <a:gd name="connsiteX9" fmla="*/ 696112 w 2924962"/>
                <a:gd name="connsiteY9" fmla="*/ 565135 h 3153042"/>
                <a:gd name="connsiteX10" fmla="*/ 1040395 w 2924962"/>
                <a:gd name="connsiteY10" fmla="*/ 179922 h 3153042"/>
                <a:gd name="connsiteX11" fmla="*/ 1567398 w 2924962"/>
                <a:gd name="connsiteY11" fmla="*/ 0 h 3153042"/>
                <a:gd name="connsiteX12" fmla="*/ 1988154 w 2924962"/>
                <a:gd name="connsiteY12" fmla="*/ 149763 h 3153042"/>
                <a:gd name="connsiteX13" fmla="*/ 1909779 w 2924962"/>
                <a:gd name="connsiteY13" fmla="*/ 1009823 h 3153042"/>
                <a:gd name="connsiteX14" fmla="*/ 2231806 w 2924962"/>
                <a:gd name="connsiteY14" fmla="*/ 1193470 h 3153042"/>
                <a:gd name="connsiteX15" fmla="*/ 2563578 w 2924962"/>
                <a:gd name="connsiteY15" fmla="*/ 1260302 h 3153042"/>
                <a:gd name="connsiteX16" fmla="*/ 2732324 w 2924962"/>
                <a:gd name="connsiteY16" fmla="*/ 1205982 h 3153042"/>
                <a:gd name="connsiteX17" fmla="*/ 2815125 w 2924962"/>
                <a:gd name="connsiteY17" fmla="*/ 1133617 h 3153042"/>
                <a:gd name="connsiteX18" fmla="*/ 2924962 w 2924962"/>
                <a:gd name="connsiteY18" fmla="*/ 1039498 h 3153042"/>
                <a:gd name="connsiteX0" fmla="*/ 397662 w 2924962"/>
                <a:gd name="connsiteY0" fmla="*/ 3153042 h 3153042"/>
                <a:gd name="connsiteX1" fmla="*/ 17228 w 2924962"/>
                <a:gd name="connsiteY1" fmla="*/ 1803950 h 3153042"/>
                <a:gd name="connsiteX2" fmla="*/ 0 w 2924962"/>
                <a:gd name="connsiteY2" fmla="*/ 1685124 h 3153042"/>
                <a:gd name="connsiteX3" fmla="*/ 19869 w 2924962"/>
                <a:gd name="connsiteY3" fmla="*/ 1535616 h 3153042"/>
                <a:gd name="connsiteX4" fmla="*/ 18610 w 2924962"/>
                <a:gd name="connsiteY4" fmla="*/ 1541274 h 3153042"/>
                <a:gd name="connsiteX5" fmla="*/ 79659 w 2924962"/>
                <a:gd name="connsiteY5" fmla="*/ 1443886 h 3153042"/>
                <a:gd name="connsiteX6" fmla="*/ 163969 w 2924962"/>
                <a:gd name="connsiteY6" fmla="*/ 1354924 h 3153042"/>
                <a:gd name="connsiteX7" fmla="*/ 267644 w 2924962"/>
                <a:gd name="connsiteY7" fmla="*/ 1151975 h 3153042"/>
                <a:gd name="connsiteX8" fmla="*/ 303794 w 2924962"/>
                <a:gd name="connsiteY8" fmla="*/ 1129341 h 3153042"/>
                <a:gd name="connsiteX9" fmla="*/ 696112 w 2924962"/>
                <a:gd name="connsiteY9" fmla="*/ 565135 h 3153042"/>
                <a:gd name="connsiteX10" fmla="*/ 1040395 w 2924962"/>
                <a:gd name="connsiteY10" fmla="*/ 179922 h 3153042"/>
                <a:gd name="connsiteX11" fmla="*/ 1567398 w 2924962"/>
                <a:gd name="connsiteY11" fmla="*/ 0 h 3153042"/>
                <a:gd name="connsiteX12" fmla="*/ 1988154 w 2924962"/>
                <a:gd name="connsiteY12" fmla="*/ 149763 h 3153042"/>
                <a:gd name="connsiteX13" fmla="*/ 1909779 w 2924962"/>
                <a:gd name="connsiteY13" fmla="*/ 1009823 h 3153042"/>
                <a:gd name="connsiteX14" fmla="*/ 2231806 w 2924962"/>
                <a:gd name="connsiteY14" fmla="*/ 1193470 h 3153042"/>
                <a:gd name="connsiteX15" fmla="*/ 2732324 w 2924962"/>
                <a:gd name="connsiteY15" fmla="*/ 1205982 h 3153042"/>
                <a:gd name="connsiteX16" fmla="*/ 2815125 w 2924962"/>
                <a:gd name="connsiteY16" fmla="*/ 1133617 h 3153042"/>
                <a:gd name="connsiteX17" fmla="*/ 2924962 w 2924962"/>
                <a:gd name="connsiteY17" fmla="*/ 1039498 h 3153042"/>
                <a:gd name="connsiteX0" fmla="*/ 397662 w 2924962"/>
                <a:gd name="connsiteY0" fmla="*/ 3153042 h 3153042"/>
                <a:gd name="connsiteX1" fmla="*/ 17228 w 2924962"/>
                <a:gd name="connsiteY1" fmla="*/ 1803950 h 3153042"/>
                <a:gd name="connsiteX2" fmla="*/ 0 w 2924962"/>
                <a:gd name="connsiteY2" fmla="*/ 1685124 h 3153042"/>
                <a:gd name="connsiteX3" fmla="*/ 19869 w 2924962"/>
                <a:gd name="connsiteY3" fmla="*/ 1535616 h 3153042"/>
                <a:gd name="connsiteX4" fmla="*/ 18610 w 2924962"/>
                <a:gd name="connsiteY4" fmla="*/ 1541274 h 3153042"/>
                <a:gd name="connsiteX5" fmla="*/ 79659 w 2924962"/>
                <a:gd name="connsiteY5" fmla="*/ 1443886 h 3153042"/>
                <a:gd name="connsiteX6" fmla="*/ 163969 w 2924962"/>
                <a:gd name="connsiteY6" fmla="*/ 1354924 h 3153042"/>
                <a:gd name="connsiteX7" fmla="*/ 267644 w 2924962"/>
                <a:gd name="connsiteY7" fmla="*/ 1151975 h 3153042"/>
                <a:gd name="connsiteX8" fmla="*/ 303794 w 2924962"/>
                <a:gd name="connsiteY8" fmla="*/ 1129341 h 3153042"/>
                <a:gd name="connsiteX9" fmla="*/ 696112 w 2924962"/>
                <a:gd name="connsiteY9" fmla="*/ 565135 h 3153042"/>
                <a:gd name="connsiteX10" fmla="*/ 1040395 w 2924962"/>
                <a:gd name="connsiteY10" fmla="*/ 179922 h 3153042"/>
                <a:gd name="connsiteX11" fmla="*/ 1567398 w 2924962"/>
                <a:gd name="connsiteY11" fmla="*/ 0 h 3153042"/>
                <a:gd name="connsiteX12" fmla="*/ 1988154 w 2924962"/>
                <a:gd name="connsiteY12" fmla="*/ 149763 h 3153042"/>
                <a:gd name="connsiteX13" fmla="*/ 1909779 w 2924962"/>
                <a:gd name="connsiteY13" fmla="*/ 1009823 h 3153042"/>
                <a:gd name="connsiteX14" fmla="*/ 2231806 w 2924962"/>
                <a:gd name="connsiteY14" fmla="*/ 1193470 h 3153042"/>
                <a:gd name="connsiteX15" fmla="*/ 2732324 w 2924962"/>
                <a:gd name="connsiteY15" fmla="*/ 1205982 h 3153042"/>
                <a:gd name="connsiteX16" fmla="*/ 2924962 w 2924962"/>
                <a:gd name="connsiteY16" fmla="*/ 1039498 h 3153042"/>
                <a:gd name="connsiteX0" fmla="*/ 397662 w 2924962"/>
                <a:gd name="connsiteY0" fmla="*/ 3153042 h 3153042"/>
                <a:gd name="connsiteX1" fmla="*/ 17228 w 2924962"/>
                <a:gd name="connsiteY1" fmla="*/ 1803950 h 3153042"/>
                <a:gd name="connsiteX2" fmla="*/ 0 w 2924962"/>
                <a:gd name="connsiteY2" fmla="*/ 1685124 h 3153042"/>
                <a:gd name="connsiteX3" fmla="*/ 19869 w 2924962"/>
                <a:gd name="connsiteY3" fmla="*/ 1535616 h 3153042"/>
                <a:gd name="connsiteX4" fmla="*/ 18610 w 2924962"/>
                <a:gd name="connsiteY4" fmla="*/ 1541274 h 3153042"/>
                <a:gd name="connsiteX5" fmla="*/ 79659 w 2924962"/>
                <a:gd name="connsiteY5" fmla="*/ 1443886 h 3153042"/>
                <a:gd name="connsiteX6" fmla="*/ 163969 w 2924962"/>
                <a:gd name="connsiteY6" fmla="*/ 1354924 h 3153042"/>
                <a:gd name="connsiteX7" fmla="*/ 267644 w 2924962"/>
                <a:gd name="connsiteY7" fmla="*/ 1151975 h 3153042"/>
                <a:gd name="connsiteX8" fmla="*/ 303794 w 2924962"/>
                <a:gd name="connsiteY8" fmla="*/ 1129341 h 3153042"/>
                <a:gd name="connsiteX9" fmla="*/ 696112 w 2924962"/>
                <a:gd name="connsiteY9" fmla="*/ 565135 h 3153042"/>
                <a:gd name="connsiteX10" fmla="*/ 1040395 w 2924962"/>
                <a:gd name="connsiteY10" fmla="*/ 179922 h 3153042"/>
                <a:gd name="connsiteX11" fmla="*/ 1567398 w 2924962"/>
                <a:gd name="connsiteY11" fmla="*/ 0 h 3153042"/>
                <a:gd name="connsiteX12" fmla="*/ 1988154 w 2924962"/>
                <a:gd name="connsiteY12" fmla="*/ 149763 h 3153042"/>
                <a:gd name="connsiteX13" fmla="*/ 1909779 w 2924962"/>
                <a:gd name="connsiteY13" fmla="*/ 1009823 h 3153042"/>
                <a:gd name="connsiteX14" fmla="*/ 2231806 w 2924962"/>
                <a:gd name="connsiteY14" fmla="*/ 1193470 h 3153042"/>
                <a:gd name="connsiteX15" fmla="*/ 2924962 w 2924962"/>
                <a:gd name="connsiteY15" fmla="*/ 1039498 h 3153042"/>
                <a:gd name="connsiteX0" fmla="*/ 397662 w 2924962"/>
                <a:gd name="connsiteY0" fmla="*/ 3153042 h 3153042"/>
                <a:gd name="connsiteX1" fmla="*/ 17228 w 2924962"/>
                <a:gd name="connsiteY1" fmla="*/ 1803950 h 3153042"/>
                <a:gd name="connsiteX2" fmla="*/ 0 w 2924962"/>
                <a:gd name="connsiteY2" fmla="*/ 1685124 h 3153042"/>
                <a:gd name="connsiteX3" fmla="*/ 19869 w 2924962"/>
                <a:gd name="connsiteY3" fmla="*/ 1535616 h 3153042"/>
                <a:gd name="connsiteX4" fmla="*/ 18610 w 2924962"/>
                <a:gd name="connsiteY4" fmla="*/ 1541274 h 3153042"/>
                <a:gd name="connsiteX5" fmla="*/ 79659 w 2924962"/>
                <a:gd name="connsiteY5" fmla="*/ 1443886 h 3153042"/>
                <a:gd name="connsiteX6" fmla="*/ 163969 w 2924962"/>
                <a:gd name="connsiteY6" fmla="*/ 1354924 h 3153042"/>
                <a:gd name="connsiteX7" fmla="*/ 267644 w 2924962"/>
                <a:gd name="connsiteY7" fmla="*/ 1151975 h 3153042"/>
                <a:gd name="connsiteX8" fmla="*/ 303794 w 2924962"/>
                <a:gd name="connsiteY8" fmla="*/ 1129341 h 3153042"/>
                <a:gd name="connsiteX9" fmla="*/ 696112 w 2924962"/>
                <a:gd name="connsiteY9" fmla="*/ 565135 h 3153042"/>
                <a:gd name="connsiteX10" fmla="*/ 1040395 w 2924962"/>
                <a:gd name="connsiteY10" fmla="*/ 179922 h 3153042"/>
                <a:gd name="connsiteX11" fmla="*/ 1567398 w 2924962"/>
                <a:gd name="connsiteY11" fmla="*/ 0 h 3153042"/>
                <a:gd name="connsiteX12" fmla="*/ 1988154 w 2924962"/>
                <a:gd name="connsiteY12" fmla="*/ 149763 h 3153042"/>
                <a:gd name="connsiteX13" fmla="*/ 2267588 w 2924962"/>
                <a:gd name="connsiteY13" fmla="*/ 63618 h 3153042"/>
                <a:gd name="connsiteX14" fmla="*/ 2231806 w 2924962"/>
                <a:gd name="connsiteY14" fmla="*/ 1193470 h 3153042"/>
                <a:gd name="connsiteX15" fmla="*/ 2924962 w 2924962"/>
                <a:gd name="connsiteY15" fmla="*/ 1039498 h 3153042"/>
                <a:gd name="connsiteX0" fmla="*/ 397662 w 2924962"/>
                <a:gd name="connsiteY0" fmla="*/ 3153042 h 3153042"/>
                <a:gd name="connsiteX1" fmla="*/ 17228 w 2924962"/>
                <a:gd name="connsiteY1" fmla="*/ 1803950 h 3153042"/>
                <a:gd name="connsiteX2" fmla="*/ 0 w 2924962"/>
                <a:gd name="connsiteY2" fmla="*/ 1685124 h 3153042"/>
                <a:gd name="connsiteX3" fmla="*/ 19869 w 2924962"/>
                <a:gd name="connsiteY3" fmla="*/ 1535616 h 3153042"/>
                <a:gd name="connsiteX4" fmla="*/ 18610 w 2924962"/>
                <a:gd name="connsiteY4" fmla="*/ 1541274 h 3153042"/>
                <a:gd name="connsiteX5" fmla="*/ 79659 w 2924962"/>
                <a:gd name="connsiteY5" fmla="*/ 1443886 h 3153042"/>
                <a:gd name="connsiteX6" fmla="*/ 163969 w 2924962"/>
                <a:gd name="connsiteY6" fmla="*/ 1354924 h 3153042"/>
                <a:gd name="connsiteX7" fmla="*/ 267644 w 2924962"/>
                <a:gd name="connsiteY7" fmla="*/ 1151975 h 3153042"/>
                <a:gd name="connsiteX8" fmla="*/ 303794 w 2924962"/>
                <a:gd name="connsiteY8" fmla="*/ 1129341 h 3153042"/>
                <a:gd name="connsiteX9" fmla="*/ 696112 w 2924962"/>
                <a:gd name="connsiteY9" fmla="*/ 565135 h 3153042"/>
                <a:gd name="connsiteX10" fmla="*/ 1040395 w 2924962"/>
                <a:gd name="connsiteY10" fmla="*/ 179922 h 3153042"/>
                <a:gd name="connsiteX11" fmla="*/ 1567398 w 2924962"/>
                <a:gd name="connsiteY11" fmla="*/ 0 h 3153042"/>
                <a:gd name="connsiteX12" fmla="*/ 1988154 w 2924962"/>
                <a:gd name="connsiteY12" fmla="*/ 149763 h 3153042"/>
                <a:gd name="connsiteX13" fmla="*/ 2267588 w 2924962"/>
                <a:gd name="connsiteY13" fmla="*/ 63618 h 3153042"/>
                <a:gd name="connsiteX14" fmla="*/ 2597566 w 2924962"/>
                <a:gd name="connsiteY14" fmla="*/ 390389 h 3153042"/>
                <a:gd name="connsiteX15" fmla="*/ 2924962 w 2924962"/>
                <a:gd name="connsiteY15" fmla="*/ 1039498 h 3153042"/>
                <a:gd name="connsiteX0" fmla="*/ 397662 w 2924962"/>
                <a:gd name="connsiteY0" fmla="*/ 3153042 h 3153042"/>
                <a:gd name="connsiteX1" fmla="*/ 17228 w 2924962"/>
                <a:gd name="connsiteY1" fmla="*/ 1803950 h 3153042"/>
                <a:gd name="connsiteX2" fmla="*/ 0 w 2924962"/>
                <a:gd name="connsiteY2" fmla="*/ 1685124 h 3153042"/>
                <a:gd name="connsiteX3" fmla="*/ 19869 w 2924962"/>
                <a:gd name="connsiteY3" fmla="*/ 1535616 h 3153042"/>
                <a:gd name="connsiteX4" fmla="*/ 18610 w 2924962"/>
                <a:gd name="connsiteY4" fmla="*/ 1541274 h 3153042"/>
                <a:gd name="connsiteX5" fmla="*/ 79659 w 2924962"/>
                <a:gd name="connsiteY5" fmla="*/ 1443886 h 3153042"/>
                <a:gd name="connsiteX6" fmla="*/ 163969 w 2924962"/>
                <a:gd name="connsiteY6" fmla="*/ 1354924 h 3153042"/>
                <a:gd name="connsiteX7" fmla="*/ 267644 w 2924962"/>
                <a:gd name="connsiteY7" fmla="*/ 1151975 h 3153042"/>
                <a:gd name="connsiteX8" fmla="*/ 303794 w 2924962"/>
                <a:gd name="connsiteY8" fmla="*/ 1129341 h 3153042"/>
                <a:gd name="connsiteX9" fmla="*/ 696112 w 2924962"/>
                <a:gd name="connsiteY9" fmla="*/ 565135 h 3153042"/>
                <a:gd name="connsiteX10" fmla="*/ 1040395 w 2924962"/>
                <a:gd name="connsiteY10" fmla="*/ 179922 h 3153042"/>
                <a:gd name="connsiteX11" fmla="*/ 1567398 w 2924962"/>
                <a:gd name="connsiteY11" fmla="*/ 0 h 3153042"/>
                <a:gd name="connsiteX12" fmla="*/ 1988154 w 2924962"/>
                <a:gd name="connsiteY12" fmla="*/ 149763 h 3153042"/>
                <a:gd name="connsiteX13" fmla="*/ 2267588 w 2924962"/>
                <a:gd name="connsiteY13" fmla="*/ 63618 h 3153042"/>
                <a:gd name="connsiteX14" fmla="*/ 2924962 w 2924962"/>
                <a:gd name="connsiteY14" fmla="*/ 1039498 h 3153042"/>
                <a:gd name="connsiteX0" fmla="*/ 397662 w 2267588"/>
                <a:gd name="connsiteY0" fmla="*/ 3153042 h 3153042"/>
                <a:gd name="connsiteX1" fmla="*/ 17228 w 2267588"/>
                <a:gd name="connsiteY1" fmla="*/ 1803950 h 3153042"/>
                <a:gd name="connsiteX2" fmla="*/ 0 w 2267588"/>
                <a:gd name="connsiteY2" fmla="*/ 1685124 h 3153042"/>
                <a:gd name="connsiteX3" fmla="*/ 19869 w 2267588"/>
                <a:gd name="connsiteY3" fmla="*/ 1535616 h 3153042"/>
                <a:gd name="connsiteX4" fmla="*/ 18610 w 2267588"/>
                <a:gd name="connsiteY4" fmla="*/ 1541274 h 3153042"/>
                <a:gd name="connsiteX5" fmla="*/ 79659 w 2267588"/>
                <a:gd name="connsiteY5" fmla="*/ 1443886 h 3153042"/>
                <a:gd name="connsiteX6" fmla="*/ 163969 w 2267588"/>
                <a:gd name="connsiteY6" fmla="*/ 1354924 h 3153042"/>
                <a:gd name="connsiteX7" fmla="*/ 267644 w 2267588"/>
                <a:gd name="connsiteY7" fmla="*/ 1151975 h 3153042"/>
                <a:gd name="connsiteX8" fmla="*/ 303794 w 2267588"/>
                <a:gd name="connsiteY8" fmla="*/ 1129341 h 3153042"/>
                <a:gd name="connsiteX9" fmla="*/ 696112 w 2267588"/>
                <a:gd name="connsiteY9" fmla="*/ 565135 h 3153042"/>
                <a:gd name="connsiteX10" fmla="*/ 1040395 w 2267588"/>
                <a:gd name="connsiteY10" fmla="*/ 179922 h 3153042"/>
                <a:gd name="connsiteX11" fmla="*/ 1567398 w 2267588"/>
                <a:gd name="connsiteY11" fmla="*/ 0 h 3153042"/>
                <a:gd name="connsiteX12" fmla="*/ 1988154 w 2267588"/>
                <a:gd name="connsiteY12" fmla="*/ 149763 h 3153042"/>
                <a:gd name="connsiteX13" fmla="*/ 2267588 w 2267588"/>
                <a:gd name="connsiteY13" fmla="*/ 63618 h 3153042"/>
                <a:gd name="connsiteX0" fmla="*/ 397662 w 2267588"/>
                <a:gd name="connsiteY0" fmla="*/ 3153042 h 3153042"/>
                <a:gd name="connsiteX1" fmla="*/ 17228 w 2267588"/>
                <a:gd name="connsiteY1" fmla="*/ 1803950 h 3153042"/>
                <a:gd name="connsiteX2" fmla="*/ 0 w 2267588"/>
                <a:gd name="connsiteY2" fmla="*/ 1685124 h 3153042"/>
                <a:gd name="connsiteX3" fmla="*/ 19869 w 2267588"/>
                <a:gd name="connsiteY3" fmla="*/ 1535616 h 3153042"/>
                <a:gd name="connsiteX4" fmla="*/ 18610 w 2267588"/>
                <a:gd name="connsiteY4" fmla="*/ 1541274 h 3153042"/>
                <a:gd name="connsiteX5" fmla="*/ 79659 w 2267588"/>
                <a:gd name="connsiteY5" fmla="*/ 1443886 h 3153042"/>
                <a:gd name="connsiteX6" fmla="*/ 163969 w 2267588"/>
                <a:gd name="connsiteY6" fmla="*/ 1354924 h 3153042"/>
                <a:gd name="connsiteX7" fmla="*/ 267644 w 2267588"/>
                <a:gd name="connsiteY7" fmla="*/ 1151975 h 3153042"/>
                <a:gd name="connsiteX8" fmla="*/ 303794 w 2267588"/>
                <a:gd name="connsiteY8" fmla="*/ 1129341 h 3153042"/>
                <a:gd name="connsiteX9" fmla="*/ 624551 w 2267588"/>
                <a:gd name="connsiteY9" fmla="*/ 509476 h 3153042"/>
                <a:gd name="connsiteX10" fmla="*/ 1040395 w 2267588"/>
                <a:gd name="connsiteY10" fmla="*/ 179922 h 3153042"/>
                <a:gd name="connsiteX11" fmla="*/ 1567398 w 2267588"/>
                <a:gd name="connsiteY11" fmla="*/ 0 h 3153042"/>
                <a:gd name="connsiteX12" fmla="*/ 1988154 w 2267588"/>
                <a:gd name="connsiteY12" fmla="*/ 149763 h 3153042"/>
                <a:gd name="connsiteX13" fmla="*/ 2267588 w 2267588"/>
                <a:gd name="connsiteY13" fmla="*/ 63618 h 3153042"/>
                <a:gd name="connsiteX0" fmla="*/ 397662 w 2267588"/>
                <a:gd name="connsiteY0" fmla="*/ 3153042 h 3153042"/>
                <a:gd name="connsiteX1" fmla="*/ 17228 w 2267588"/>
                <a:gd name="connsiteY1" fmla="*/ 1803950 h 3153042"/>
                <a:gd name="connsiteX2" fmla="*/ 0 w 2267588"/>
                <a:gd name="connsiteY2" fmla="*/ 1685124 h 3153042"/>
                <a:gd name="connsiteX3" fmla="*/ 19869 w 2267588"/>
                <a:gd name="connsiteY3" fmla="*/ 1535616 h 3153042"/>
                <a:gd name="connsiteX4" fmla="*/ 18610 w 2267588"/>
                <a:gd name="connsiteY4" fmla="*/ 1541274 h 3153042"/>
                <a:gd name="connsiteX5" fmla="*/ 79659 w 2267588"/>
                <a:gd name="connsiteY5" fmla="*/ 1443886 h 3153042"/>
                <a:gd name="connsiteX6" fmla="*/ 163969 w 2267588"/>
                <a:gd name="connsiteY6" fmla="*/ 1354924 h 3153042"/>
                <a:gd name="connsiteX7" fmla="*/ 303794 w 2267588"/>
                <a:gd name="connsiteY7" fmla="*/ 1129341 h 3153042"/>
                <a:gd name="connsiteX8" fmla="*/ 624551 w 2267588"/>
                <a:gd name="connsiteY8" fmla="*/ 509476 h 3153042"/>
                <a:gd name="connsiteX9" fmla="*/ 1040395 w 2267588"/>
                <a:gd name="connsiteY9" fmla="*/ 179922 h 3153042"/>
                <a:gd name="connsiteX10" fmla="*/ 1567398 w 2267588"/>
                <a:gd name="connsiteY10" fmla="*/ 0 h 3153042"/>
                <a:gd name="connsiteX11" fmla="*/ 1988154 w 2267588"/>
                <a:gd name="connsiteY11" fmla="*/ 149763 h 3153042"/>
                <a:gd name="connsiteX12" fmla="*/ 2267588 w 2267588"/>
                <a:gd name="connsiteY12" fmla="*/ 63618 h 3153042"/>
                <a:gd name="connsiteX0" fmla="*/ 397662 w 2267588"/>
                <a:gd name="connsiteY0" fmla="*/ 3153042 h 3153042"/>
                <a:gd name="connsiteX1" fmla="*/ 17228 w 2267588"/>
                <a:gd name="connsiteY1" fmla="*/ 1803950 h 3153042"/>
                <a:gd name="connsiteX2" fmla="*/ 0 w 2267588"/>
                <a:gd name="connsiteY2" fmla="*/ 1685124 h 3153042"/>
                <a:gd name="connsiteX3" fmla="*/ 19869 w 2267588"/>
                <a:gd name="connsiteY3" fmla="*/ 1535616 h 3153042"/>
                <a:gd name="connsiteX4" fmla="*/ 18610 w 2267588"/>
                <a:gd name="connsiteY4" fmla="*/ 1541274 h 3153042"/>
                <a:gd name="connsiteX5" fmla="*/ 163969 w 2267588"/>
                <a:gd name="connsiteY5" fmla="*/ 1354924 h 3153042"/>
                <a:gd name="connsiteX6" fmla="*/ 303794 w 2267588"/>
                <a:gd name="connsiteY6" fmla="*/ 1129341 h 3153042"/>
                <a:gd name="connsiteX7" fmla="*/ 624551 w 2267588"/>
                <a:gd name="connsiteY7" fmla="*/ 509476 h 3153042"/>
                <a:gd name="connsiteX8" fmla="*/ 1040395 w 2267588"/>
                <a:gd name="connsiteY8" fmla="*/ 179922 h 3153042"/>
                <a:gd name="connsiteX9" fmla="*/ 1567398 w 2267588"/>
                <a:gd name="connsiteY9" fmla="*/ 0 h 3153042"/>
                <a:gd name="connsiteX10" fmla="*/ 1988154 w 2267588"/>
                <a:gd name="connsiteY10" fmla="*/ 149763 h 3153042"/>
                <a:gd name="connsiteX11" fmla="*/ 2267588 w 2267588"/>
                <a:gd name="connsiteY11" fmla="*/ 63618 h 3153042"/>
                <a:gd name="connsiteX0" fmla="*/ 397662 w 2267588"/>
                <a:gd name="connsiteY0" fmla="*/ 3153042 h 3153042"/>
                <a:gd name="connsiteX1" fmla="*/ 17228 w 2267588"/>
                <a:gd name="connsiteY1" fmla="*/ 1803950 h 3153042"/>
                <a:gd name="connsiteX2" fmla="*/ 0 w 2267588"/>
                <a:gd name="connsiteY2" fmla="*/ 1685124 h 3153042"/>
                <a:gd name="connsiteX3" fmla="*/ 19869 w 2267588"/>
                <a:gd name="connsiteY3" fmla="*/ 1535616 h 3153042"/>
                <a:gd name="connsiteX4" fmla="*/ 18610 w 2267588"/>
                <a:gd name="connsiteY4" fmla="*/ 1541274 h 3153042"/>
                <a:gd name="connsiteX5" fmla="*/ 140115 w 2267588"/>
                <a:gd name="connsiteY5" fmla="*/ 1307217 h 3153042"/>
                <a:gd name="connsiteX6" fmla="*/ 303794 w 2267588"/>
                <a:gd name="connsiteY6" fmla="*/ 1129341 h 3153042"/>
                <a:gd name="connsiteX7" fmla="*/ 624551 w 2267588"/>
                <a:gd name="connsiteY7" fmla="*/ 509476 h 3153042"/>
                <a:gd name="connsiteX8" fmla="*/ 1040395 w 2267588"/>
                <a:gd name="connsiteY8" fmla="*/ 179922 h 3153042"/>
                <a:gd name="connsiteX9" fmla="*/ 1567398 w 2267588"/>
                <a:gd name="connsiteY9" fmla="*/ 0 h 3153042"/>
                <a:gd name="connsiteX10" fmla="*/ 1988154 w 2267588"/>
                <a:gd name="connsiteY10" fmla="*/ 149763 h 3153042"/>
                <a:gd name="connsiteX11" fmla="*/ 2267588 w 2267588"/>
                <a:gd name="connsiteY11" fmla="*/ 63618 h 3153042"/>
                <a:gd name="connsiteX0" fmla="*/ 397662 w 2267588"/>
                <a:gd name="connsiteY0" fmla="*/ 3153042 h 3153042"/>
                <a:gd name="connsiteX1" fmla="*/ 17228 w 2267588"/>
                <a:gd name="connsiteY1" fmla="*/ 1803950 h 3153042"/>
                <a:gd name="connsiteX2" fmla="*/ 0 w 2267588"/>
                <a:gd name="connsiteY2" fmla="*/ 1685124 h 3153042"/>
                <a:gd name="connsiteX3" fmla="*/ 19869 w 2267588"/>
                <a:gd name="connsiteY3" fmla="*/ 1535616 h 3153042"/>
                <a:gd name="connsiteX4" fmla="*/ 18610 w 2267588"/>
                <a:gd name="connsiteY4" fmla="*/ 1541274 h 3153042"/>
                <a:gd name="connsiteX5" fmla="*/ 140115 w 2267588"/>
                <a:gd name="connsiteY5" fmla="*/ 1307217 h 3153042"/>
                <a:gd name="connsiteX6" fmla="*/ 271989 w 2267588"/>
                <a:gd name="connsiteY6" fmla="*/ 1105487 h 3153042"/>
                <a:gd name="connsiteX7" fmla="*/ 624551 w 2267588"/>
                <a:gd name="connsiteY7" fmla="*/ 509476 h 3153042"/>
                <a:gd name="connsiteX8" fmla="*/ 1040395 w 2267588"/>
                <a:gd name="connsiteY8" fmla="*/ 179922 h 3153042"/>
                <a:gd name="connsiteX9" fmla="*/ 1567398 w 2267588"/>
                <a:gd name="connsiteY9" fmla="*/ 0 h 3153042"/>
                <a:gd name="connsiteX10" fmla="*/ 1988154 w 2267588"/>
                <a:gd name="connsiteY10" fmla="*/ 149763 h 3153042"/>
                <a:gd name="connsiteX11" fmla="*/ 2267588 w 2267588"/>
                <a:gd name="connsiteY11" fmla="*/ 63618 h 3153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67588" h="3153042">
                  <a:moveTo>
                    <a:pt x="397662" y="3153042"/>
                  </a:moveTo>
                  <a:lnTo>
                    <a:pt x="17228" y="1803950"/>
                  </a:lnTo>
                  <a:lnTo>
                    <a:pt x="0" y="1685124"/>
                  </a:lnTo>
                  <a:lnTo>
                    <a:pt x="19869" y="1535616"/>
                  </a:lnTo>
                  <a:cubicBezTo>
                    <a:pt x="25485" y="1535993"/>
                    <a:pt x="12994" y="1540897"/>
                    <a:pt x="18610" y="1541274"/>
                  </a:cubicBezTo>
                  <a:lnTo>
                    <a:pt x="140115" y="1307217"/>
                  </a:lnTo>
                  <a:lnTo>
                    <a:pt x="271989" y="1105487"/>
                  </a:lnTo>
                  <a:lnTo>
                    <a:pt x="624551" y="509476"/>
                  </a:lnTo>
                  <a:cubicBezTo>
                    <a:pt x="739312" y="536490"/>
                    <a:pt x="883254" y="264835"/>
                    <a:pt x="1040395" y="179922"/>
                  </a:cubicBezTo>
                  <a:cubicBezTo>
                    <a:pt x="1197536" y="95009"/>
                    <a:pt x="1518715" y="19050"/>
                    <a:pt x="1567398" y="0"/>
                  </a:cubicBezTo>
                  <a:lnTo>
                    <a:pt x="1988154" y="149763"/>
                  </a:lnTo>
                  <a:lnTo>
                    <a:pt x="2267588" y="63618"/>
                  </a:lnTo>
                </a:path>
              </a:pathLst>
            </a:custGeom>
            <a:noFill/>
            <a:ln w="19050">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246D7E23-F15B-466B-83B1-6A0EDC3E36B0}"/>
                </a:ext>
              </a:extLst>
            </p:cNvPr>
            <p:cNvSpPr txBox="1"/>
            <p:nvPr/>
          </p:nvSpPr>
          <p:spPr>
            <a:xfrm>
              <a:off x="8068827" y="4147051"/>
              <a:ext cx="2144870" cy="276999"/>
            </a:xfrm>
            <a:prstGeom prst="rect">
              <a:avLst/>
            </a:prstGeom>
            <a:noFill/>
          </p:spPr>
          <p:txBody>
            <a:bodyPr wrap="square" rtlCol="0">
              <a:spAutoFit/>
            </a:bodyPr>
            <a:lstStyle/>
            <a:p>
              <a:pPr algn="ctr"/>
              <a:r>
                <a:rPr lang="en-US" sz="1200" dirty="0">
                  <a:solidFill>
                    <a:schemeClr val="bg1"/>
                  </a:solidFill>
                  <a:latin typeface="Times New Roman" pitchFamily="18" charset="0"/>
                  <a:cs typeface="Times New Roman" pitchFamily="18" charset="0"/>
                </a:rPr>
                <a:t>Propagation region</a:t>
              </a:r>
            </a:p>
          </p:txBody>
        </p:sp>
        <p:sp>
          <p:nvSpPr>
            <p:cNvPr id="45" name="TextBox 44">
              <a:extLst>
                <a:ext uri="{FF2B5EF4-FFF2-40B4-BE49-F238E27FC236}">
                  <a16:creationId xmlns:a16="http://schemas.microsoft.com/office/drawing/2014/main" id="{963D8EB3-F7E6-400C-B29B-C2AA9E8B580E}"/>
                </a:ext>
              </a:extLst>
            </p:cNvPr>
            <p:cNvSpPr txBox="1"/>
            <p:nvPr/>
          </p:nvSpPr>
          <p:spPr>
            <a:xfrm>
              <a:off x="6602201" y="3032807"/>
              <a:ext cx="1364692" cy="461665"/>
            </a:xfrm>
            <a:prstGeom prst="rect">
              <a:avLst/>
            </a:prstGeom>
            <a:noFill/>
          </p:spPr>
          <p:txBody>
            <a:bodyPr wrap="square" rtlCol="0">
              <a:spAutoFit/>
            </a:bodyPr>
            <a:lstStyle/>
            <a:p>
              <a:pPr algn="ctr"/>
              <a:r>
                <a:rPr lang="en-US" sz="1200" dirty="0">
                  <a:solidFill>
                    <a:schemeClr val="bg1"/>
                  </a:solidFill>
                  <a:latin typeface="Times New Roman" pitchFamily="18" charset="0"/>
                  <a:cs typeface="Times New Roman" pitchFamily="18" charset="0"/>
                </a:rPr>
                <a:t>Fast fracture  region</a:t>
              </a:r>
            </a:p>
          </p:txBody>
        </p:sp>
        <p:sp>
          <p:nvSpPr>
            <p:cNvPr id="46" name="TextBox 45">
              <a:extLst>
                <a:ext uri="{FF2B5EF4-FFF2-40B4-BE49-F238E27FC236}">
                  <a16:creationId xmlns:a16="http://schemas.microsoft.com/office/drawing/2014/main" id="{064FA3F5-CFCD-4527-9181-010C56248829}"/>
                </a:ext>
              </a:extLst>
            </p:cNvPr>
            <p:cNvSpPr txBox="1"/>
            <p:nvPr/>
          </p:nvSpPr>
          <p:spPr>
            <a:xfrm rot="20040000">
              <a:off x="9691108" y="5941433"/>
              <a:ext cx="2148954" cy="276999"/>
            </a:xfrm>
            <a:prstGeom prst="rect">
              <a:avLst/>
            </a:prstGeom>
            <a:noFill/>
          </p:spPr>
          <p:txBody>
            <a:bodyPr wrap="square" rtlCol="0">
              <a:spAutoFit/>
            </a:bodyPr>
            <a:lstStyle/>
            <a:p>
              <a:r>
                <a:rPr lang="en-US" sz="1200" dirty="0">
                  <a:solidFill>
                    <a:schemeClr val="bg1"/>
                  </a:solidFill>
                  <a:latin typeface="Times New Roman" pitchFamily="18" charset="0"/>
                  <a:cs typeface="Times New Roman" pitchFamily="18" charset="0"/>
                </a:rPr>
                <a:t>Crack initiation region</a:t>
              </a:r>
            </a:p>
          </p:txBody>
        </p:sp>
        <p:cxnSp>
          <p:nvCxnSpPr>
            <p:cNvPr id="47" name="Straight Arrow Connector 46">
              <a:extLst>
                <a:ext uri="{FF2B5EF4-FFF2-40B4-BE49-F238E27FC236}">
                  <a16:creationId xmlns:a16="http://schemas.microsoft.com/office/drawing/2014/main" id="{419A8506-629C-495A-A6BB-8D22F7D19B0C}"/>
                </a:ext>
              </a:extLst>
            </p:cNvPr>
            <p:cNvCxnSpPr>
              <a:cxnSpLocks/>
            </p:cNvCxnSpPr>
            <p:nvPr/>
          </p:nvCxnSpPr>
          <p:spPr>
            <a:xfrm flipH="1" flipV="1">
              <a:off x="8390187" y="4839017"/>
              <a:ext cx="353469" cy="919256"/>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699F223A-30B1-448E-9FEA-1FA053BF47B2}"/>
                </a:ext>
              </a:extLst>
            </p:cNvPr>
            <p:cNvCxnSpPr>
              <a:cxnSpLocks/>
            </p:cNvCxnSpPr>
            <p:nvPr/>
          </p:nvCxnSpPr>
          <p:spPr>
            <a:xfrm flipH="1" flipV="1">
              <a:off x="9351541" y="4433984"/>
              <a:ext cx="656327" cy="664587"/>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89894DD-D3A7-44E4-95FC-9DD734F5D9C5}"/>
                </a:ext>
              </a:extLst>
            </p:cNvPr>
            <p:cNvCxnSpPr>
              <a:cxnSpLocks/>
            </p:cNvCxnSpPr>
            <p:nvPr/>
          </p:nvCxnSpPr>
          <p:spPr>
            <a:xfrm flipH="1" flipV="1">
              <a:off x="9739137" y="2458067"/>
              <a:ext cx="1026449" cy="457473"/>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B315481D-A44E-46E2-B0CE-550369EF3690}"/>
                </a:ext>
              </a:extLst>
            </p:cNvPr>
            <p:cNvCxnSpPr>
              <a:cxnSpLocks/>
            </p:cNvCxnSpPr>
            <p:nvPr/>
          </p:nvCxnSpPr>
          <p:spPr>
            <a:xfrm flipH="1" flipV="1">
              <a:off x="9668037" y="3663894"/>
              <a:ext cx="1026449" cy="457473"/>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8" name="TextBox 7">
            <a:extLst>
              <a:ext uri="{FF2B5EF4-FFF2-40B4-BE49-F238E27FC236}">
                <a16:creationId xmlns:a16="http://schemas.microsoft.com/office/drawing/2014/main" id="{0FEF9C0E-2EF0-4C4C-A691-2B662E7C55EC}"/>
              </a:ext>
            </a:extLst>
          </p:cNvPr>
          <p:cNvSpPr txBox="1"/>
          <p:nvPr/>
        </p:nvSpPr>
        <p:spPr>
          <a:xfrm>
            <a:off x="7048707" y="1334066"/>
            <a:ext cx="725440" cy="369332"/>
          </a:xfrm>
          <a:prstGeom prst="rect">
            <a:avLst/>
          </a:prstGeom>
          <a:solidFill>
            <a:schemeClr val="bg1"/>
          </a:solidFill>
          <a:ln>
            <a:solidFill>
              <a:schemeClr val="tx1"/>
            </a:solidFill>
          </a:ln>
        </p:spPr>
        <p:txBody>
          <a:bodyPr wrap="square" rtlCol="0">
            <a:spAutoFit/>
          </a:bodyPr>
          <a:lstStyle/>
          <a:p>
            <a:pPr algn="ctr"/>
            <a:r>
              <a:rPr lang="en-US" dirty="0"/>
              <a:t>GH2</a:t>
            </a:r>
          </a:p>
        </p:txBody>
      </p:sp>
      <p:sp>
        <p:nvSpPr>
          <p:cNvPr id="196" name="Freeform 17">
            <a:extLst>
              <a:ext uri="{FF2B5EF4-FFF2-40B4-BE49-F238E27FC236}">
                <a16:creationId xmlns:a16="http://schemas.microsoft.com/office/drawing/2014/main" id="{515774EF-7ADE-4721-9AE2-F91870A47CAC}"/>
              </a:ext>
            </a:extLst>
          </p:cNvPr>
          <p:cNvSpPr/>
          <p:nvPr/>
        </p:nvSpPr>
        <p:spPr>
          <a:xfrm>
            <a:off x="1294868" y="1495088"/>
            <a:ext cx="3221147" cy="3290414"/>
          </a:xfrm>
          <a:custGeom>
            <a:avLst/>
            <a:gdLst>
              <a:gd name="connsiteX0" fmla="*/ 0 w 2984500"/>
              <a:gd name="connsiteY0" fmla="*/ 2114550 h 2114550"/>
              <a:gd name="connsiteX1" fmla="*/ 361950 w 2984500"/>
              <a:gd name="connsiteY1" fmla="*/ 1136650 h 2114550"/>
              <a:gd name="connsiteX2" fmla="*/ 349250 w 2984500"/>
              <a:gd name="connsiteY2" fmla="*/ 1022350 h 2114550"/>
              <a:gd name="connsiteX3" fmla="*/ 323850 w 2984500"/>
              <a:gd name="connsiteY3" fmla="*/ 958850 h 2114550"/>
              <a:gd name="connsiteX4" fmla="*/ 342900 w 2984500"/>
              <a:gd name="connsiteY4" fmla="*/ 812800 h 2114550"/>
              <a:gd name="connsiteX5" fmla="*/ 400050 w 2984500"/>
              <a:gd name="connsiteY5" fmla="*/ 692150 h 2114550"/>
              <a:gd name="connsiteX6" fmla="*/ 635000 w 2984500"/>
              <a:gd name="connsiteY6" fmla="*/ 615950 h 2114550"/>
              <a:gd name="connsiteX7" fmla="*/ 755650 w 2984500"/>
              <a:gd name="connsiteY7" fmla="*/ 527050 h 2114550"/>
              <a:gd name="connsiteX8" fmla="*/ 1339850 w 2984500"/>
              <a:gd name="connsiteY8" fmla="*/ 304800 h 2114550"/>
              <a:gd name="connsiteX9" fmla="*/ 1485900 w 2984500"/>
              <a:gd name="connsiteY9" fmla="*/ 247650 h 2114550"/>
              <a:gd name="connsiteX10" fmla="*/ 1587500 w 2984500"/>
              <a:gd name="connsiteY10" fmla="*/ 241300 h 2114550"/>
              <a:gd name="connsiteX11" fmla="*/ 1924050 w 2984500"/>
              <a:gd name="connsiteY11" fmla="*/ 152400 h 2114550"/>
              <a:gd name="connsiteX12" fmla="*/ 2241550 w 2984500"/>
              <a:gd name="connsiteY12" fmla="*/ 82550 h 2114550"/>
              <a:gd name="connsiteX13" fmla="*/ 2451100 w 2984500"/>
              <a:gd name="connsiteY13" fmla="*/ 0 h 2114550"/>
              <a:gd name="connsiteX14" fmla="*/ 2628900 w 2984500"/>
              <a:gd name="connsiteY14" fmla="*/ 0 h 2114550"/>
              <a:gd name="connsiteX15" fmla="*/ 2838450 w 2984500"/>
              <a:gd name="connsiteY15" fmla="*/ 31750 h 2114550"/>
              <a:gd name="connsiteX16" fmla="*/ 2984500 w 2984500"/>
              <a:gd name="connsiteY16" fmla="*/ 50800 h 2114550"/>
              <a:gd name="connsiteX0" fmla="*/ 0 w 2984500"/>
              <a:gd name="connsiteY0" fmla="*/ 2114550 h 2114550"/>
              <a:gd name="connsiteX1" fmla="*/ 361950 w 2984500"/>
              <a:gd name="connsiteY1" fmla="*/ 1136650 h 2114550"/>
              <a:gd name="connsiteX2" fmla="*/ 349250 w 2984500"/>
              <a:gd name="connsiteY2" fmla="*/ 1022350 h 2114550"/>
              <a:gd name="connsiteX3" fmla="*/ 323850 w 2984500"/>
              <a:gd name="connsiteY3" fmla="*/ 958850 h 2114550"/>
              <a:gd name="connsiteX4" fmla="*/ 342900 w 2984500"/>
              <a:gd name="connsiteY4" fmla="*/ 812800 h 2114550"/>
              <a:gd name="connsiteX5" fmla="*/ 549432 w 2984500"/>
              <a:gd name="connsiteY5" fmla="*/ 886800 h 2114550"/>
              <a:gd name="connsiteX6" fmla="*/ 635000 w 2984500"/>
              <a:gd name="connsiteY6" fmla="*/ 615950 h 2114550"/>
              <a:gd name="connsiteX7" fmla="*/ 755650 w 2984500"/>
              <a:gd name="connsiteY7" fmla="*/ 527050 h 2114550"/>
              <a:gd name="connsiteX8" fmla="*/ 1339850 w 2984500"/>
              <a:gd name="connsiteY8" fmla="*/ 304800 h 2114550"/>
              <a:gd name="connsiteX9" fmla="*/ 1485900 w 2984500"/>
              <a:gd name="connsiteY9" fmla="*/ 247650 h 2114550"/>
              <a:gd name="connsiteX10" fmla="*/ 1587500 w 2984500"/>
              <a:gd name="connsiteY10" fmla="*/ 241300 h 2114550"/>
              <a:gd name="connsiteX11" fmla="*/ 1924050 w 2984500"/>
              <a:gd name="connsiteY11" fmla="*/ 152400 h 2114550"/>
              <a:gd name="connsiteX12" fmla="*/ 2241550 w 2984500"/>
              <a:gd name="connsiteY12" fmla="*/ 82550 h 2114550"/>
              <a:gd name="connsiteX13" fmla="*/ 2451100 w 2984500"/>
              <a:gd name="connsiteY13" fmla="*/ 0 h 2114550"/>
              <a:gd name="connsiteX14" fmla="*/ 2628900 w 2984500"/>
              <a:gd name="connsiteY14" fmla="*/ 0 h 2114550"/>
              <a:gd name="connsiteX15" fmla="*/ 2838450 w 2984500"/>
              <a:gd name="connsiteY15" fmla="*/ 31750 h 2114550"/>
              <a:gd name="connsiteX16" fmla="*/ 2984500 w 2984500"/>
              <a:gd name="connsiteY16" fmla="*/ 50800 h 2114550"/>
              <a:gd name="connsiteX0" fmla="*/ 0 w 2984500"/>
              <a:gd name="connsiteY0" fmla="*/ 2114550 h 2114550"/>
              <a:gd name="connsiteX1" fmla="*/ 361950 w 2984500"/>
              <a:gd name="connsiteY1" fmla="*/ 1136650 h 2114550"/>
              <a:gd name="connsiteX2" fmla="*/ 349250 w 2984500"/>
              <a:gd name="connsiteY2" fmla="*/ 1022350 h 2114550"/>
              <a:gd name="connsiteX3" fmla="*/ 323850 w 2984500"/>
              <a:gd name="connsiteY3" fmla="*/ 958850 h 2114550"/>
              <a:gd name="connsiteX4" fmla="*/ 342900 w 2984500"/>
              <a:gd name="connsiteY4" fmla="*/ 812800 h 2114550"/>
              <a:gd name="connsiteX5" fmla="*/ 549432 w 2984500"/>
              <a:gd name="connsiteY5" fmla="*/ 886800 h 2114550"/>
              <a:gd name="connsiteX6" fmla="*/ 635000 w 2984500"/>
              <a:gd name="connsiteY6" fmla="*/ 615950 h 2114550"/>
              <a:gd name="connsiteX7" fmla="*/ 689257 w 2984500"/>
              <a:gd name="connsiteY7" fmla="*/ 661217 h 2114550"/>
              <a:gd name="connsiteX8" fmla="*/ 755650 w 2984500"/>
              <a:gd name="connsiteY8" fmla="*/ 527050 h 2114550"/>
              <a:gd name="connsiteX9" fmla="*/ 1339850 w 2984500"/>
              <a:gd name="connsiteY9" fmla="*/ 304800 h 2114550"/>
              <a:gd name="connsiteX10" fmla="*/ 1485900 w 2984500"/>
              <a:gd name="connsiteY10" fmla="*/ 247650 h 2114550"/>
              <a:gd name="connsiteX11" fmla="*/ 1587500 w 2984500"/>
              <a:gd name="connsiteY11" fmla="*/ 241300 h 2114550"/>
              <a:gd name="connsiteX12" fmla="*/ 1924050 w 2984500"/>
              <a:gd name="connsiteY12" fmla="*/ 152400 h 2114550"/>
              <a:gd name="connsiteX13" fmla="*/ 2241550 w 2984500"/>
              <a:gd name="connsiteY13" fmla="*/ 82550 h 2114550"/>
              <a:gd name="connsiteX14" fmla="*/ 2451100 w 2984500"/>
              <a:gd name="connsiteY14" fmla="*/ 0 h 2114550"/>
              <a:gd name="connsiteX15" fmla="*/ 2628900 w 2984500"/>
              <a:gd name="connsiteY15" fmla="*/ 0 h 2114550"/>
              <a:gd name="connsiteX16" fmla="*/ 2838450 w 2984500"/>
              <a:gd name="connsiteY16" fmla="*/ 31750 h 2114550"/>
              <a:gd name="connsiteX17" fmla="*/ 2984500 w 2984500"/>
              <a:gd name="connsiteY17" fmla="*/ 50800 h 2114550"/>
              <a:gd name="connsiteX0" fmla="*/ 0 w 2984500"/>
              <a:gd name="connsiteY0" fmla="*/ 2114550 h 2114550"/>
              <a:gd name="connsiteX1" fmla="*/ 361950 w 2984500"/>
              <a:gd name="connsiteY1" fmla="*/ 1136650 h 2114550"/>
              <a:gd name="connsiteX2" fmla="*/ 349250 w 2984500"/>
              <a:gd name="connsiteY2" fmla="*/ 1022350 h 2114550"/>
              <a:gd name="connsiteX3" fmla="*/ 323850 w 2984500"/>
              <a:gd name="connsiteY3" fmla="*/ 958850 h 2114550"/>
              <a:gd name="connsiteX4" fmla="*/ 465122 w 2984500"/>
              <a:gd name="connsiteY4" fmla="*/ 975762 h 2114550"/>
              <a:gd name="connsiteX5" fmla="*/ 549432 w 2984500"/>
              <a:gd name="connsiteY5" fmla="*/ 886800 h 2114550"/>
              <a:gd name="connsiteX6" fmla="*/ 635000 w 2984500"/>
              <a:gd name="connsiteY6" fmla="*/ 615950 h 2114550"/>
              <a:gd name="connsiteX7" fmla="*/ 689257 w 2984500"/>
              <a:gd name="connsiteY7" fmla="*/ 661217 h 2114550"/>
              <a:gd name="connsiteX8" fmla="*/ 755650 w 2984500"/>
              <a:gd name="connsiteY8" fmla="*/ 527050 h 2114550"/>
              <a:gd name="connsiteX9" fmla="*/ 1339850 w 2984500"/>
              <a:gd name="connsiteY9" fmla="*/ 304800 h 2114550"/>
              <a:gd name="connsiteX10" fmla="*/ 1485900 w 2984500"/>
              <a:gd name="connsiteY10" fmla="*/ 247650 h 2114550"/>
              <a:gd name="connsiteX11" fmla="*/ 1587500 w 2984500"/>
              <a:gd name="connsiteY11" fmla="*/ 241300 h 2114550"/>
              <a:gd name="connsiteX12" fmla="*/ 1924050 w 2984500"/>
              <a:gd name="connsiteY12" fmla="*/ 152400 h 2114550"/>
              <a:gd name="connsiteX13" fmla="*/ 2241550 w 2984500"/>
              <a:gd name="connsiteY13" fmla="*/ 82550 h 2114550"/>
              <a:gd name="connsiteX14" fmla="*/ 2451100 w 2984500"/>
              <a:gd name="connsiteY14" fmla="*/ 0 h 2114550"/>
              <a:gd name="connsiteX15" fmla="*/ 2628900 w 2984500"/>
              <a:gd name="connsiteY15" fmla="*/ 0 h 2114550"/>
              <a:gd name="connsiteX16" fmla="*/ 2838450 w 2984500"/>
              <a:gd name="connsiteY16" fmla="*/ 31750 h 2114550"/>
              <a:gd name="connsiteX17" fmla="*/ 2984500 w 2984500"/>
              <a:gd name="connsiteY17" fmla="*/ 50800 h 2114550"/>
              <a:gd name="connsiteX0" fmla="*/ 0 w 2984500"/>
              <a:gd name="connsiteY0" fmla="*/ 2114550 h 2114550"/>
              <a:gd name="connsiteX1" fmla="*/ 361950 w 2984500"/>
              <a:gd name="connsiteY1" fmla="*/ 1136650 h 2114550"/>
              <a:gd name="connsiteX2" fmla="*/ 349250 w 2984500"/>
              <a:gd name="connsiteY2" fmla="*/ 1022350 h 2114550"/>
              <a:gd name="connsiteX3" fmla="*/ 323850 w 2984500"/>
              <a:gd name="connsiteY3" fmla="*/ 958850 h 2114550"/>
              <a:gd name="connsiteX4" fmla="*/ 404073 w 2984500"/>
              <a:gd name="connsiteY4" fmla="*/ 1073150 h 2114550"/>
              <a:gd name="connsiteX5" fmla="*/ 465122 w 2984500"/>
              <a:gd name="connsiteY5" fmla="*/ 975762 h 2114550"/>
              <a:gd name="connsiteX6" fmla="*/ 549432 w 2984500"/>
              <a:gd name="connsiteY6" fmla="*/ 886800 h 2114550"/>
              <a:gd name="connsiteX7" fmla="*/ 635000 w 2984500"/>
              <a:gd name="connsiteY7" fmla="*/ 615950 h 2114550"/>
              <a:gd name="connsiteX8" fmla="*/ 689257 w 2984500"/>
              <a:gd name="connsiteY8" fmla="*/ 661217 h 2114550"/>
              <a:gd name="connsiteX9" fmla="*/ 755650 w 2984500"/>
              <a:gd name="connsiteY9" fmla="*/ 527050 h 2114550"/>
              <a:gd name="connsiteX10" fmla="*/ 1339850 w 2984500"/>
              <a:gd name="connsiteY10" fmla="*/ 304800 h 2114550"/>
              <a:gd name="connsiteX11" fmla="*/ 1485900 w 2984500"/>
              <a:gd name="connsiteY11" fmla="*/ 247650 h 2114550"/>
              <a:gd name="connsiteX12" fmla="*/ 1587500 w 2984500"/>
              <a:gd name="connsiteY12" fmla="*/ 241300 h 2114550"/>
              <a:gd name="connsiteX13" fmla="*/ 1924050 w 2984500"/>
              <a:gd name="connsiteY13" fmla="*/ 152400 h 2114550"/>
              <a:gd name="connsiteX14" fmla="*/ 2241550 w 2984500"/>
              <a:gd name="connsiteY14" fmla="*/ 82550 h 2114550"/>
              <a:gd name="connsiteX15" fmla="*/ 2451100 w 2984500"/>
              <a:gd name="connsiteY15" fmla="*/ 0 h 2114550"/>
              <a:gd name="connsiteX16" fmla="*/ 2628900 w 2984500"/>
              <a:gd name="connsiteY16" fmla="*/ 0 h 2114550"/>
              <a:gd name="connsiteX17" fmla="*/ 2838450 w 2984500"/>
              <a:gd name="connsiteY17" fmla="*/ 31750 h 2114550"/>
              <a:gd name="connsiteX18" fmla="*/ 2984500 w 2984500"/>
              <a:gd name="connsiteY18" fmla="*/ 50800 h 2114550"/>
              <a:gd name="connsiteX0" fmla="*/ 0 w 2984500"/>
              <a:gd name="connsiteY0" fmla="*/ 2114550 h 2114550"/>
              <a:gd name="connsiteX1" fmla="*/ 361950 w 2984500"/>
              <a:gd name="connsiteY1" fmla="*/ 1136650 h 2114550"/>
              <a:gd name="connsiteX2" fmla="*/ 349250 w 2984500"/>
              <a:gd name="connsiteY2" fmla="*/ 1022350 h 2114550"/>
              <a:gd name="connsiteX3" fmla="*/ 405332 w 2984500"/>
              <a:gd name="connsiteY3" fmla="*/ 1067492 h 2114550"/>
              <a:gd name="connsiteX4" fmla="*/ 404073 w 2984500"/>
              <a:gd name="connsiteY4" fmla="*/ 1073150 h 2114550"/>
              <a:gd name="connsiteX5" fmla="*/ 465122 w 2984500"/>
              <a:gd name="connsiteY5" fmla="*/ 975762 h 2114550"/>
              <a:gd name="connsiteX6" fmla="*/ 549432 w 2984500"/>
              <a:gd name="connsiteY6" fmla="*/ 886800 h 2114550"/>
              <a:gd name="connsiteX7" fmla="*/ 635000 w 2984500"/>
              <a:gd name="connsiteY7" fmla="*/ 615950 h 2114550"/>
              <a:gd name="connsiteX8" fmla="*/ 689257 w 2984500"/>
              <a:gd name="connsiteY8" fmla="*/ 661217 h 2114550"/>
              <a:gd name="connsiteX9" fmla="*/ 755650 w 2984500"/>
              <a:gd name="connsiteY9" fmla="*/ 527050 h 2114550"/>
              <a:gd name="connsiteX10" fmla="*/ 1339850 w 2984500"/>
              <a:gd name="connsiteY10" fmla="*/ 304800 h 2114550"/>
              <a:gd name="connsiteX11" fmla="*/ 1485900 w 2984500"/>
              <a:gd name="connsiteY11" fmla="*/ 247650 h 2114550"/>
              <a:gd name="connsiteX12" fmla="*/ 1587500 w 2984500"/>
              <a:gd name="connsiteY12" fmla="*/ 241300 h 2114550"/>
              <a:gd name="connsiteX13" fmla="*/ 1924050 w 2984500"/>
              <a:gd name="connsiteY13" fmla="*/ 152400 h 2114550"/>
              <a:gd name="connsiteX14" fmla="*/ 2241550 w 2984500"/>
              <a:gd name="connsiteY14" fmla="*/ 82550 h 2114550"/>
              <a:gd name="connsiteX15" fmla="*/ 2451100 w 2984500"/>
              <a:gd name="connsiteY15" fmla="*/ 0 h 2114550"/>
              <a:gd name="connsiteX16" fmla="*/ 2628900 w 2984500"/>
              <a:gd name="connsiteY16" fmla="*/ 0 h 2114550"/>
              <a:gd name="connsiteX17" fmla="*/ 2838450 w 2984500"/>
              <a:gd name="connsiteY17" fmla="*/ 31750 h 2114550"/>
              <a:gd name="connsiteX18" fmla="*/ 2984500 w 2984500"/>
              <a:gd name="connsiteY18" fmla="*/ 50800 h 2114550"/>
              <a:gd name="connsiteX0" fmla="*/ 0 w 2984500"/>
              <a:gd name="connsiteY0" fmla="*/ 2114550 h 2114550"/>
              <a:gd name="connsiteX1" fmla="*/ 361950 w 2984500"/>
              <a:gd name="connsiteY1" fmla="*/ 1136650 h 2114550"/>
              <a:gd name="connsiteX2" fmla="*/ 380937 w 2984500"/>
              <a:gd name="connsiteY2" fmla="*/ 1076671 h 2114550"/>
              <a:gd name="connsiteX3" fmla="*/ 405332 w 2984500"/>
              <a:gd name="connsiteY3" fmla="*/ 1067492 h 2114550"/>
              <a:gd name="connsiteX4" fmla="*/ 404073 w 2984500"/>
              <a:gd name="connsiteY4" fmla="*/ 1073150 h 2114550"/>
              <a:gd name="connsiteX5" fmla="*/ 465122 w 2984500"/>
              <a:gd name="connsiteY5" fmla="*/ 975762 h 2114550"/>
              <a:gd name="connsiteX6" fmla="*/ 549432 w 2984500"/>
              <a:gd name="connsiteY6" fmla="*/ 886800 h 2114550"/>
              <a:gd name="connsiteX7" fmla="*/ 635000 w 2984500"/>
              <a:gd name="connsiteY7" fmla="*/ 615950 h 2114550"/>
              <a:gd name="connsiteX8" fmla="*/ 689257 w 2984500"/>
              <a:gd name="connsiteY8" fmla="*/ 661217 h 2114550"/>
              <a:gd name="connsiteX9" fmla="*/ 755650 w 2984500"/>
              <a:gd name="connsiteY9" fmla="*/ 527050 h 2114550"/>
              <a:gd name="connsiteX10" fmla="*/ 1339850 w 2984500"/>
              <a:gd name="connsiteY10" fmla="*/ 304800 h 2114550"/>
              <a:gd name="connsiteX11" fmla="*/ 1485900 w 2984500"/>
              <a:gd name="connsiteY11" fmla="*/ 247650 h 2114550"/>
              <a:gd name="connsiteX12" fmla="*/ 1587500 w 2984500"/>
              <a:gd name="connsiteY12" fmla="*/ 241300 h 2114550"/>
              <a:gd name="connsiteX13" fmla="*/ 1924050 w 2984500"/>
              <a:gd name="connsiteY13" fmla="*/ 152400 h 2114550"/>
              <a:gd name="connsiteX14" fmla="*/ 2241550 w 2984500"/>
              <a:gd name="connsiteY14" fmla="*/ 82550 h 2114550"/>
              <a:gd name="connsiteX15" fmla="*/ 2451100 w 2984500"/>
              <a:gd name="connsiteY15" fmla="*/ 0 h 2114550"/>
              <a:gd name="connsiteX16" fmla="*/ 2628900 w 2984500"/>
              <a:gd name="connsiteY16" fmla="*/ 0 h 2114550"/>
              <a:gd name="connsiteX17" fmla="*/ 2838450 w 2984500"/>
              <a:gd name="connsiteY17" fmla="*/ 31750 h 2114550"/>
              <a:gd name="connsiteX18" fmla="*/ 2984500 w 2984500"/>
              <a:gd name="connsiteY18" fmla="*/ 50800 h 2114550"/>
              <a:gd name="connsiteX0" fmla="*/ 421175 w 2622550"/>
              <a:gd name="connsiteY0" fmla="*/ 2684918 h 2684918"/>
              <a:gd name="connsiteX1" fmla="*/ 0 w 2622550"/>
              <a:gd name="connsiteY1" fmla="*/ 1136650 h 2684918"/>
              <a:gd name="connsiteX2" fmla="*/ 18987 w 2622550"/>
              <a:gd name="connsiteY2" fmla="*/ 1076671 h 2684918"/>
              <a:gd name="connsiteX3" fmla="*/ 43382 w 2622550"/>
              <a:gd name="connsiteY3" fmla="*/ 1067492 h 2684918"/>
              <a:gd name="connsiteX4" fmla="*/ 42123 w 2622550"/>
              <a:gd name="connsiteY4" fmla="*/ 1073150 h 2684918"/>
              <a:gd name="connsiteX5" fmla="*/ 103172 w 2622550"/>
              <a:gd name="connsiteY5" fmla="*/ 975762 h 2684918"/>
              <a:gd name="connsiteX6" fmla="*/ 187482 w 2622550"/>
              <a:gd name="connsiteY6" fmla="*/ 886800 h 2684918"/>
              <a:gd name="connsiteX7" fmla="*/ 273050 w 2622550"/>
              <a:gd name="connsiteY7" fmla="*/ 615950 h 2684918"/>
              <a:gd name="connsiteX8" fmla="*/ 327307 w 2622550"/>
              <a:gd name="connsiteY8" fmla="*/ 661217 h 2684918"/>
              <a:gd name="connsiteX9" fmla="*/ 393700 w 2622550"/>
              <a:gd name="connsiteY9" fmla="*/ 527050 h 2684918"/>
              <a:gd name="connsiteX10" fmla="*/ 977900 w 2622550"/>
              <a:gd name="connsiteY10" fmla="*/ 304800 h 2684918"/>
              <a:gd name="connsiteX11" fmla="*/ 1123950 w 2622550"/>
              <a:gd name="connsiteY11" fmla="*/ 247650 h 2684918"/>
              <a:gd name="connsiteX12" fmla="*/ 1225550 w 2622550"/>
              <a:gd name="connsiteY12" fmla="*/ 241300 h 2684918"/>
              <a:gd name="connsiteX13" fmla="*/ 1562100 w 2622550"/>
              <a:gd name="connsiteY13" fmla="*/ 152400 h 2684918"/>
              <a:gd name="connsiteX14" fmla="*/ 1879600 w 2622550"/>
              <a:gd name="connsiteY14" fmla="*/ 82550 h 2684918"/>
              <a:gd name="connsiteX15" fmla="*/ 2089150 w 2622550"/>
              <a:gd name="connsiteY15" fmla="*/ 0 h 2684918"/>
              <a:gd name="connsiteX16" fmla="*/ 2266950 w 2622550"/>
              <a:gd name="connsiteY16" fmla="*/ 0 h 2684918"/>
              <a:gd name="connsiteX17" fmla="*/ 2476500 w 2622550"/>
              <a:gd name="connsiteY17" fmla="*/ 31750 h 2684918"/>
              <a:gd name="connsiteX18" fmla="*/ 2622550 w 2622550"/>
              <a:gd name="connsiteY18" fmla="*/ 50800 h 2684918"/>
              <a:gd name="connsiteX0" fmla="*/ 421175 w 2622550"/>
              <a:gd name="connsiteY0" fmla="*/ 2684918 h 2684918"/>
              <a:gd name="connsiteX1" fmla="*/ 0 w 2622550"/>
              <a:gd name="connsiteY1" fmla="*/ 1136650 h 2684918"/>
              <a:gd name="connsiteX2" fmla="*/ 18987 w 2622550"/>
              <a:gd name="connsiteY2" fmla="*/ 1076671 h 2684918"/>
              <a:gd name="connsiteX3" fmla="*/ 43382 w 2622550"/>
              <a:gd name="connsiteY3" fmla="*/ 1067492 h 2684918"/>
              <a:gd name="connsiteX4" fmla="*/ 42123 w 2622550"/>
              <a:gd name="connsiteY4" fmla="*/ 1073150 h 2684918"/>
              <a:gd name="connsiteX5" fmla="*/ 103172 w 2622550"/>
              <a:gd name="connsiteY5" fmla="*/ 975762 h 2684918"/>
              <a:gd name="connsiteX6" fmla="*/ 187482 w 2622550"/>
              <a:gd name="connsiteY6" fmla="*/ 886800 h 2684918"/>
              <a:gd name="connsiteX7" fmla="*/ 291157 w 2622550"/>
              <a:gd name="connsiteY7" fmla="*/ 683851 h 2684918"/>
              <a:gd name="connsiteX8" fmla="*/ 327307 w 2622550"/>
              <a:gd name="connsiteY8" fmla="*/ 661217 h 2684918"/>
              <a:gd name="connsiteX9" fmla="*/ 393700 w 2622550"/>
              <a:gd name="connsiteY9" fmla="*/ 527050 h 2684918"/>
              <a:gd name="connsiteX10" fmla="*/ 977900 w 2622550"/>
              <a:gd name="connsiteY10" fmla="*/ 304800 h 2684918"/>
              <a:gd name="connsiteX11" fmla="*/ 1123950 w 2622550"/>
              <a:gd name="connsiteY11" fmla="*/ 247650 h 2684918"/>
              <a:gd name="connsiteX12" fmla="*/ 1225550 w 2622550"/>
              <a:gd name="connsiteY12" fmla="*/ 241300 h 2684918"/>
              <a:gd name="connsiteX13" fmla="*/ 1562100 w 2622550"/>
              <a:gd name="connsiteY13" fmla="*/ 152400 h 2684918"/>
              <a:gd name="connsiteX14" fmla="*/ 1879600 w 2622550"/>
              <a:gd name="connsiteY14" fmla="*/ 82550 h 2684918"/>
              <a:gd name="connsiteX15" fmla="*/ 2089150 w 2622550"/>
              <a:gd name="connsiteY15" fmla="*/ 0 h 2684918"/>
              <a:gd name="connsiteX16" fmla="*/ 2266950 w 2622550"/>
              <a:gd name="connsiteY16" fmla="*/ 0 h 2684918"/>
              <a:gd name="connsiteX17" fmla="*/ 2476500 w 2622550"/>
              <a:gd name="connsiteY17" fmla="*/ 31750 h 2684918"/>
              <a:gd name="connsiteX18" fmla="*/ 2622550 w 2622550"/>
              <a:gd name="connsiteY18" fmla="*/ 50800 h 2684918"/>
              <a:gd name="connsiteX0" fmla="*/ 421175 w 2622550"/>
              <a:gd name="connsiteY0" fmla="*/ 2684918 h 2684918"/>
              <a:gd name="connsiteX1" fmla="*/ 0 w 2622550"/>
              <a:gd name="connsiteY1" fmla="*/ 1136650 h 2684918"/>
              <a:gd name="connsiteX2" fmla="*/ 18987 w 2622550"/>
              <a:gd name="connsiteY2" fmla="*/ 1076671 h 2684918"/>
              <a:gd name="connsiteX3" fmla="*/ 43382 w 2622550"/>
              <a:gd name="connsiteY3" fmla="*/ 1067492 h 2684918"/>
              <a:gd name="connsiteX4" fmla="*/ 42123 w 2622550"/>
              <a:gd name="connsiteY4" fmla="*/ 1073150 h 2684918"/>
              <a:gd name="connsiteX5" fmla="*/ 103172 w 2622550"/>
              <a:gd name="connsiteY5" fmla="*/ 975762 h 2684918"/>
              <a:gd name="connsiteX6" fmla="*/ 187482 w 2622550"/>
              <a:gd name="connsiteY6" fmla="*/ 886800 h 2684918"/>
              <a:gd name="connsiteX7" fmla="*/ 291157 w 2622550"/>
              <a:gd name="connsiteY7" fmla="*/ 683851 h 2684918"/>
              <a:gd name="connsiteX8" fmla="*/ 327307 w 2622550"/>
              <a:gd name="connsiteY8" fmla="*/ 661217 h 2684918"/>
              <a:gd name="connsiteX9" fmla="*/ 633617 w 2622550"/>
              <a:gd name="connsiteY9" fmla="*/ 223759 h 2684918"/>
              <a:gd name="connsiteX10" fmla="*/ 977900 w 2622550"/>
              <a:gd name="connsiteY10" fmla="*/ 304800 h 2684918"/>
              <a:gd name="connsiteX11" fmla="*/ 1123950 w 2622550"/>
              <a:gd name="connsiteY11" fmla="*/ 247650 h 2684918"/>
              <a:gd name="connsiteX12" fmla="*/ 1225550 w 2622550"/>
              <a:gd name="connsiteY12" fmla="*/ 241300 h 2684918"/>
              <a:gd name="connsiteX13" fmla="*/ 1562100 w 2622550"/>
              <a:gd name="connsiteY13" fmla="*/ 152400 h 2684918"/>
              <a:gd name="connsiteX14" fmla="*/ 1879600 w 2622550"/>
              <a:gd name="connsiteY14" fmla="*/ 82550 h 2684918"/>
              <a:gd name="connsiteX15" fmla="*/ 2089150 w 2622550"/>
              <a:gd name="connsiteY15" fmla="*/ 0 h 2684918"/>
              <a:gd name="connsiteX16" fmla="*/ 2266950 w 2622550"/>
              <a:gd name="connsiteY16" fmla="*/ 0 h 2684918"/>
              <a:gd name="connsiteX17" fmla="*/ 2476500 w 2622550"/>
              <a:gd name="connsiteY17" fmla="*/ 31750 h 2684918"/>
              <a:gd name="connsiteX18" fmla="*/ 2622550 w 2622550"/>
              <a:gd name="connsiteY18" fmla="*/ 50800 h 2684918"/>
              <a:gd name="connsiteX0" fmla="*/ 421175 w 2622550"/>
              <a:gd name="connsiteY0" fmla="*/ 2684918 h 2684918"/>
              <a:gd name="connsiteX1" fmla="*/ 0 w 2622550"/>
              <a:gd name="connsiteY1" fmla="*/ 1136650 h 2684918"/>
              <a:gd name="connsiteX2" fmla="*/ 18987 w 2622550"/>
              <a:gd name="connsiteY2" fmla="*/ 1076671 h 2684918"/>
              <a:gd name="connsiteX3" fmla="*/ 43382 w 2622550"/>
              <a:gd name="connsiteY3" fmla="*/ 1067492 h 2684918"/>
              <a:gd name="connsiteX4" fmla="*/ 42123 w 2622550"/>
              <a:gd name="connsiteY4" fmla="*/ 1073150 h 2684918"/>
              <a:gd name="connsiteX5" fmla="*/ 103172 w 2622550"/>
              <a:gd name="connsiteY5" fmla="*/ 975762 h 2684918"/>
              <a:gd name="connsiteX6" fmla="*/ 187482 w 2622550"/>
              <a:gd name="connsiteY6" fmla="*/ 886800 h 2684918"/>
              <a:gd name="connsiteX7" fmla="*/ 291157 w 2622550"/>
              <a:gd name="connsiteY7" fmla="*/ 683851 h 2684918"/>
              <a:gd name="connsiteX8" fmla="*/ 327307 w 2622550"/>
              <a:gd name="connsiteY8" fmla="*/ 661217 h 2684918"/>
              <a:gd name="connsiteX9" fmla="*/ 719625 w 2622550"/>
              <a:gd name="connsiteY9" fmla="*/ 97011 h 2684918"/>
              <a:gd name="connsiteX10" fmla="*/ 977900 w 2622550"/>
              <a:gd name="connsiteY10" fmla="*/ 304800 h 2684918"/>
              <a:gd name="connsiteX11" fmla="*/ 1123950 w 2622550"/>
              <a:gd name="connsiteY11" fmla="*/ 247650 h 2684918"/>
              <a:gd name="connsiteX12" fmla="*/ 1225550 w 2622550"/>
              <a:gd name="connsiteY12" fmla="*/ 241300 h 2684918"/>
              <a:gd name="connsiteX13" fmla="*/ 1562100 w 2622550"/>
              <a:gd name="connsiteY13" fmla="*/ 152400 h 2684918"/>
              <a:gd name="connsiteX14" fmla="*/ 1879600 w 2622550"/>
              <a:gd name="connsiteY14" fmla="*/ 82550 h 2684918"/>
              <a:gd name="connsiteX15" fmla="*/ 2089150 w 2622550"/>
              <a:gd name="connsiteY15" fmla="*/ 0 h 2684918"/>
              <a:gd name="connsiteX16" fmla="*/ 2266950 w 2622550"/>
              <a:gd name="connsiteY16" fmla="*/ 0 h 2684918"/>
              <a:gd name="connsiteX17" fmla="*/ 2476500 w 2622550"/>
              <a:gd name="connsiteY17" fmla="*/ 31750 h 2684918"/>
              <a:gd name="connsiteX18" fmla="*/ 2622550 w 2622550"/>
              <a:gd name="connsiteY18" fmla="*/ 50800 h 2684918"/>
              <a:gd name="connsiteX0" fmla="*/ 421175 w 2622550"/>
              <a:gd name="connsiteY0" fmla="*/ 2974161 h 2974161"/>
              <a:gd name="connsiteX1" fmla="*/ 0 w 2622550"/>
              <a:gd name="connsiteY1" fmla="*/ 1425893 h 2974161"/>
              <a:gd name="connsiteX2" fmla="*/ 18987 w 2622550"/>
              <a:gd name="connsiteY2" fmla="*/ 1365914 h 2974161"/>
              <a:gd name="connsiteX3" fmla="*/ 43382 w 2622550"/>
              <a:gd name="connsiteY3" fmla="*/ 1356735 h 2974161"/>
              <a:gd name="connsiteX4" fmla="*/ 42123 w 2622550"/>
              <a:gd name="connsiteY4" fmla="*/ 1362393 h 2974161"/>
              <a:gd name="connsiteX5" fmla="*/ 103172 w 2622550"/>
              <a:gd name="connsiteY5" fmla="*/ 1265005 h 2974161"/>
              <a:gd name="connsiteX6" fmla="*/ 187482 w 2622550"/>
              <a:gd name="connsiteY6" fmla="*/ 1176043 h 2974161"/>
              <a:gd name="connsiteX7" fmla="*/ 291157 w 2622550"/>
              <a:gd name="connsiteY7" fmla="*/ 973094 h 2974161"/>
              <a:gd name="connsiteX8" fmla="*/ 327307 w 2622550"/>
              <a:gd name="connsiteY8" fmla="*/ 950460 h 2974161"/>
              <a:gd name="connsiteX9" fmla="*/ 719625 w 2622550"/>
              <a:gd name="connsiteY9" fmla="*/ 386254 h 2974161"/>
              <a:gd name="connsiteX10" fmla="*/ 1063908 w 2622550"/>
              <a:gd name="connsiteY10" fmla="*/ 1041 h 2974161"/>
              <a:gd name="connsiteX11" fmla="*/ 1123950 w 2622550"/>
              <a:gd name="connsiteY11" fmla="*/ 536893 h 2974161"/>
              <a:gd name="connsiteX12" fmla="*/ 1225550 w 2622550"/>
              <a:gd name="connsiteY12" fmla="*/ 530543 h 2974161"/>
              <a:gd name="connsiteX13" fmla="*/ 1562100 w 2622550"/>
              <a:gd name="connsiteY13" fmla="*/ 441643 h 2974161"/>
              <a:gd name="connsiteX14" fmla="*/ 1879600 w 2622550"/>
              <a:gd name="connsiteY14" fmla="*/ 371793 h 2974161"/>
              <a:gd name="connsiteX15" fmla="*/ 2089150 w 2622550"/>
              <a:gd name="connsiteY15" fmla="*/ 289243 h 2974161"/>
              <a:gd name="connsiteX16" fmla="*/ 2266950 w 2622550"/>
              <a:gd name="connsiteY16" fmla="*/ 289243 h 2974161"/>
              <a:gd name="connsiteX17" fmla="*/ 2476500 w 2622550"/>
              <a:gd name="connsiteY17" fmla="*/ 320993 h 2974161"/>
              <a:gd name="connsiteX18" fmla="*/ 2622550 w 2622550"/>
              <a:gd name="connsiteY18" fmla="*/ 340043 h 2974161"/>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225550 w 2622550"/>
              <a:gd name="connsiteY12" fmla="*/ 530310 h 2973928"/>
              <a:gd name="connsiteX13" fmla="*/ 1562100 w 2622550"/>
              <a:gd name="connsiteY13" fmla="*/ 441410 h 2973928"/>
              <a:gd name="connsiteX14" fmla="*/ 1879600 w 2622550"/>
              <a:gd name="connsiteY14" fmla="*/ 371560 h 2973928"/>
              <a:gd name="connsiteX15" fmla="*/ 2089150 w 2622550"/>
              <a:gd name="connsiteY15" fmla="*/ 289010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510734 w 2622550"/>
              <a:gd name="connsiteY12" fmla="*/ 439776 h 2973928"/>
              <a:gd name="connsiteX13" fmla="*/ 1562100 w 2622550"/>
              <a:gd name="connsiteY13" fmla="*/ 441410 h 2973928"/>
              <a:gd name="connsiteX14" fmla="*/ 1879600 w 2622550"/>
              <a:gd name="connsiteY14" fmla="*/ 371560 h 2973928"/>
              <a:gd name="connsiteX15" fmla="*/ 2089150 w 2622550"/>
              <a:gd name="connsiteY15" fmla="*/ 289010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510734 w 2622550"/>
              <a:gd name="connsiteY12" fmla="*/ 439776 h 2973928"/>
              <a:gd name="connsiteX13" fmla="*/ 1892552 w 2622550"/>
              <a:gd name="connsiteY13" fmla="*/ 875976 h 2973928"/>
              <a:gd name="connsiteX14" fmla="*/ 1879600 w 2622550"/>
              <a:gd name="connsiteY14" fmla="*/ 371560 h 2973928"/>
              <a:gd name="connsiteX15" fmla="*/ 2089150 w 2622550"/>
              <a:gd name="connsiteY15" fmla="*/ 289010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510734 w 2622550"/>
              <a:gd name="connsiteY12" fmla="*/ 439776 h 2973928"/>
              <a:gd name="connsiteX13" fmla="*/ 1892552 w 2622550"/>
              <a:gd name="connsiteY13" fmla="*/ 875976 h 2973928"/>
              <a:gd name="connsiteX14" fmla="*/ 2255319 w 2622550"/>
              <a:gd name="connsiteY14" fmla="*/ 1014356 h 2973928"/>
              <a:gd name="connsiteX15" fmla="*/ 2089150 w 2622550"/>
              <a:gd name="connsiteY15" fmla="*/ 289010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510734 w 2622550"/>
              <a:gd name="connsiteY12" fmla="*/ 439776 h 2973928"/>
              <a:gd name="connsiteX13" fmla="*/ 1892552 w 2622550"/>
              <a:gd name="connsiteY13" fmla="*/ 875976 h 2973928"/>
              <a:gd name="connsiteX14" fmla="*/ 2255319 w 2622550"/>
              <a:gd name="connsiteY14" fmla="*/ 1014356 h 2973928"/>
              <a:gd name="connsiteX15" fmla="*/ 2587091 w 2622550"/>
              <a:gd name="connsiteY15" fmla="*/ 1081188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622550"/>
              <a:gd name="connsiteY0" fmla="*/ 2973928 h 2973928"/>
              <a:gd name="connsiteX1" fmla="*/ 0 w 2622550"/>
              <a:gd name="connsiteY1" fmla="*/ 1425660 h 2973928"/>
              <a:gd name="connsiteX2" fmla="*/ 18987 w 2622550"/>
              <a:gd name="connsiteY2" fmla="*/ 1365681 h 2973928"/>
              <a:gd name="connsiteX3" fmla="*/ 43382 w 2622550"/>
              <a:gd name="connsiteY3" fmla="*/ 1356502 h 2973928"/>
              <a:gd name="connsiteX4" fmla="*/ 42123 w 2622550"/>
              <a:gd name="connsiteY4" fmla="*/ 1362160 h 2973928"/>
              <a:gd name="connsiteX5" fmla="*/ 103172 w 2622550"/>
              <a:gd name="connsiteY5" fmla="*/ 1264772 h 2973928"/>
              <a:gd name="connsiteX6" fmla="*/ 187482 w 2622550"/>
              <a:gd name="connsiteY6" fmla="*/ 1175810 h 2973928"/>
              <a:gd name="connsiteX7" fmla="*/ 291157 w 2622550"/>
              <a:gd name="connsiteY7" fmla="*/ 972861 h 2973928"/>
              <a:gd name="connsiteX8" fmla="*/ 327307 w 2622550"/>
              <a:gd name="connsiteY8" fmla="*/ 950227 h 2973928"/>
              <a:gd name="connsiteX9" fmla="*/ 719625 w 2622550"/>
              <a:gd name="connsiteY9" fmla="*/ 386021 h 2973928"/>
              <a:gd name="connsiteX10" fmla="*/ 1063908 w 2622550"/>
              <a:gd name="connsiteY10" fmla="*/ 808 h 2973928"/>
              <a:gd name="connsiteX11" fmla="*/ 1400080 w 2622550"/>
              <a:gd name="connsiteY11" fmla="*/ 274110 h 2973928"/>
              <a:gd name="connsiteX12" fmla="*/ 1510734 w 2622550"/>
              <a:gd name="connsiteY12" fmla="*/ 439776 h 2973928"/>
              <a:gd name="connsiteX13" fmla="*/ 1892552 w 2622550"/>
              <a:gd name="connsiteY13" fmla="*/ 875976 h 2973928"/>
              <a:gd name="connsiteX14" fmla="*/ 2255319 w 2622550"/>
              <a:gd name="connsiteY14" fmla="*/ 1014356 h 2973928"/>
              <a:gd name="connsiteX15" fmla="*/ 2587091 w 2622550"/>
              <a:gd name="connsiteY15" fmla="*/ 1081188 h 2973928"/>
              <a:gd name="connsiteX16" fmla="*/ 2266950 w 2622550"/>
              <a:gd name="connsiteY16" fmla="*/ 289010 h 2973928"/>
              <a:gd name="connsiteX17" fmla="*/ 2476500 w 2622550"/>
              <a:gd name="connsiteY17" fmla="*/ 320760 h 2973928"/>
              <a:gd name="connsiteX18" fmla="*/ 2622550 w 2622550"/>
              <a:gd name="connsiteY18" fmla="*/ 339810 h 2973928"/>
              <a:gd name="connsiteX0" fmla="*/ 421175 w 2755837"/>
              <a:gd name="connsiteY0" fmla="*/ 2973928 h 2973928"/>
              <a:gd name="connsiteX1" fmla="*/ 0 w 2755837"/>
              <a:gd name="connsiteY1" fmla="*/ 1425660 h 2973928"/>
              <a:gd name="connsiteX2" fmla="*/ 18987 w 2755837"/>
              <a:gd name="connsiteY2" fmla="*/ 1365681 h 2973928"/>
              <a:gd name="connsiteX3" fmla="*/ 43382 w 2755837"/>
              <a:gd name="connsiteY3" fmla="*/ 1356502 h 2973928"/>
              <a:gd name="connsiteX4" fmla="*/ 42123 w 2755837"/>
              <a:gd name="connsiteY4" fmla="*/ 1362160 h 2973928"/>
              <a:gd name="connsiteX5" fmla="*/ 103172 w 2755837"/>
              <a:gd name="connsiteY5" fmla="*/ 1264772 h 2973928"/>
              <a:gd name="connsiteX6" fmla="*/ 187482 w 2755837"/>
              <a:gd name="connsiteY6" fmla="*/ 1175810 h 2973928"/>
              <a:gd name="connsiteX7" fmla="*/ 291157 w 2755837"/>
              <a:gd name="connsiteY7" fmla="*/ 972861 h 2973928"/>
              <a:gd name="connsiteX8" fmla="*/ 327307 w 2755837"/>
              <a:gd name="connsiteY8" fmla="*/ 950227 h 2973928"/>
              <a:gd name="connsiteX9" fmla="*/ 719625 w 2755837"/>
              <a:gd name="connsiteY9" fmla="*/ 386021 h 2973928"/>
              <a:gd name="connsiteX10" fmla="*/ 1063908 w 2755837"/>
              <a:gd name="connsiteY10" fmla="*/ 808 h 2973928"/>
              <a:gd name="connsiteX11" fmla="*/ 1400080 w 2755837"/>
              <a:gd name="connsiteY11" fmla="*/ 274110 h 2973928"/>
              <a:gd name="connsiteX12" fmla="*/ 1510734 w 2755837"/>
              <a:gd name="connsiteY12" fmla="*/ 439776 h 2973928"/>
              <a:gd name="connsiteX13" fmla="*/ 1892552 w 2755837"/>
              <a:gd name="connsiteY13" fmla="*/ 875976 h 2973928"/>
              <a:gd name="connsiteX14" fmla="*/ 2255319 w 2755837"/>
              <a:gd name="connsiteY14" fmla="*/ 1014356 h 2973928"/>
              <a:gd name="connsiteX15" fmla="*/ 2587091 w 2755837"/>
              <a:gd name="connsiteY15" fmla="*/ 1081188 h 2973928"/>
              <a:gd name="connsiteX16" fmla="*/ 2755837 w 2755837"/>
              <a:gd name="connsiteY16" fmla="*/ 1026868 h 2973928"/>
              <a:gd name="connsiteX17" fmla="*/ 2476500 w 2755837"/>
              <a:gd name="connsiteY17" fmla="*/ 320760 h 2973928"/>
              <a:gd name="connsiteX18" fmla="*/ 2622550 w 2755837"/>
              <a:gd name="connsiteY18" fmla="*/ 339810 h 2973928"/>
              <a:gd name="connsiteX0" fmla="*/ 421175 w 2856745"/>
              <a:gd name="connsiteY0" fmla="*/ 2973928 h 2973928"/>
              <a:gd name="connsiteX1" fmla="*/ 0 w 2856745"/>
              <a:gd name="connsiteY1" fmla="*/ 1425660 h 2973928"/>
              <a:gd name="connsiteX2" fmla="*/ 18987 w 2856745"/>
              <a:gd name="connsiteY2" fmla="*/ 1365681 h 2973928"/>
              <a:gd name="connsiteX3" fmla="*/ 43382 w 2856745"/>
              <a:gd name="connsiteY3" fmla="*/ 1356502 h 2973928"/>
              <a:gd name="connsiteX4" fmla="*/ 42123 w 2856745"/>
              <a:gd name="connsiteY4" fmla="*/ 1362160 h 2973928"/>
              <a:gd name="connsiteX5" fmla="*/ 103172 w 2856745"/>
              <a:gd name="connsiteY5" fmla="*/ 1264772 h 2973928"/>
              <a:gd name="connsiteX6" fmla="*/ 187482 w 2856745"/>
              <a:gd name="connsiteY6" fmla="*/ 1175810 h 2973928"/>
              <a:gd name="connsiteX7" fmla="*/ 291157 w 2856745"/>
              <a:gd name="connsiteY7" fmla="*/ 972861 h 2973928"/>
              <a:gd name="connsiteX8" fmla="*/ 327307 w 2856745"/>
              <a:gd name="connsiteY8" fmla="*/ 950227 h 2973928"/>
              <a:gd name="connsiteX9" fmla="*/ 719625 w 2856745"/>
              <a:gd name="connsiteY9" fmla="*/ 386021 h 2973928"/>
              <a:gd name="connsiteX10" fmla="*/ 1063908 w 2856745"/>
              <a:gd name="connsiteY10" fmla="*/ 808 h 2973928"/>
              <a:gd name="connsiteX11" fmla="*/ 1400080 w 2856745"/>
              <a:gd name="connsiteY11" fmla="*/ 274110 h 2973928"/>
              <a:gd name="connsiteX12" fmla="*/ 1510734 w 2856745"/>
              <a:gd name="connsiteY12" fmla="*/ 439776 h 2973928"/>
              <a:gd name="connsiteX13" fmla="*/ 1892552 w 2856745"/>
              <a:gd name="connsiteY13" fmla="*/ 875976 h 2973928"/>
              <a:gd name="connsiteX14" fmla="*/ 2255319 w 2856745"/>
              <a:gd name="connsiteY14" fmla="*/ 1014356 h 2973928"/>
              <a:gd name="connsiteX15" fmla="*/ 2587091 w 2856745"/>
              <a:gd name="connsiteY15" fmla="*/ 1081188 h 2973928"/>
              <a:gd name="connsiteX16" fmla="*/ 2755837 w 2856745"/>
              <a:gd name="connsiteY16" fmla="*/ 1026868 h 2973928"/>
              <a:gd name="connsiteX17" fmla="*/ 2856745 w 2856745"/>
              <a:gd name="connsiteY17" fmla="*/ 986190 h 2973928"/>
              <a:gd name="connsiteX18" fmla="*/ 2622550 w 2856745"/>
              <a:gd name="connsiteY18" fmla="*/ 339810 h 2973928"/>
              <a:gd name="connsiteX0" fmla="*/ 421175 w 2966582"/>
              <a:gd name="connsiteY0" fmla="*/ 2973928 h 2973928"/>
              <a:gd name="connsiteX1" fmla="*/ 0 w 2966582"/>
              <a:gd name="connsiteY1" fmla="*/ 1425660 h 2973928"/>
              <a:gd name="connsiteX2" fmla="*/ 18987 w 2966582"/>
              <a:gd name="connsiteY2" fmla="*/ 1365681 h 2973928"/>
              <a:gd name="connsiteX3" fmla="*/ 43382 w 2966582"/>
              <a:gd name="connsiteY3" fmla="*/ 1356502 h 2973928"/>
              <a:gd name="connsiteX4" fmla="*/ 42123 w 2966582"/>
              <a:gd name="connsiteY4" fmla="*/ 1362160 h 2973928"/>
              <a:gd name="connsiteX5" fmla="*/ 103172 w 2966582"/>
              <a:gd name="connsiteY5" fmla="*/ 1264772 h 2973928"/>
              <a:gd name="connsiteX6" fmla="*/ 187482 w 2966582"/>
              <a:gd name="connsiteY6" fmla="*/ 1175810 h 2973928"/>
              <a:gd name="connsiteX7" fmla="*/ 291157 w 2966582"/>
              <a:gd name="connsiteY7" fmla="*/ 972861 h 2973928"/>
              <a:gd name="connsiteX8" fmla="*/ 327307 w 2966582"/>
              <a:gd name="connsiteY8" fmla="*/ 950227 h 2973928"/>
              <a:gd name="connsiteX9" fmla="*/ 719625 w 2966582"/>
              <a:gd name="connsiteY9" fmla="*/ 386021 h 2973928"/>
              <a:gd name="connsiteX10" fmla="*/ 1063908 w 2966582"/>
              <a:gd name="connsiteY10" fmla="*/ 808 h 2973928"/>
              <a:gd name="connsiteX11" fmla="*/ 1400080 w 2966582"/>
              <a:gd name="connsiteY11" fmla="*/ 274110 h 2973928"/>
              <a:gd name="connsiteX12" fmla="*/ 1510734 w 2966582"/>
              <a:gd name="connsiteY12" fmla="*/ 439776 h 2973928"/>
              <a:gd name="connsiteX13" fmla="*/ 1892552 w 2966582"/>
              <a:gd name="connsiteY13" fmla="*/ 875976 h 2973928"/>
              <a:gd name="connsiteX14" fmla="*/ 2255319 w 2966582"/>
              <a:gd name="connsiteY14" fmla="*/ 1014356 h 2973928"/>
              <a:gd name="connsiteX15" fmla="*/ 2587091 w 2966582"/>
              <a:gd name="connsiteY15" fmla="*/ 1081188 h 2973928"/>
              <a:gd name="connsiteX16" fmla="*/ 2755837 w 2966582"/>
              <a:gd name="connsiteY16" fmla="*/ 1026868 h 2973928"/>
              <a:gd name="connsiteX17" fmla="*/ 2856745 w 2966582"/>
              <a:gd name="connsiteY17" fmla="*/ 986190 h 2973928"/>
              <a:gd name="connsiteX18" fmla="*/ 2966582 w 2966582"/>
              <a:gd name="connsiteY18" fmla="*/ 901125 h 2973928"/>
              <a:gd name="connsiteX0" fmla="*/ 421175 w 2966582"/>
              <a:gd name="connsiteY0" fmla="*/ 2973928 h 2973928"/>
              <a:gd name="connsiteX1" fmla="*/ 0 w 2966582"/>
              <a:gd name="connsiteY1" fmla="*/ 1425660 h 2973928"/>
              <a:gd name="connsiteX2" fmla="*/ 18987 w 2966582"/>
              <a:gd name="connsiteY2" fmla="*/ 1365681 h 2973928"/>
              <a:gd name="connsiteX3" fmla="*/ 43382 w 2966582"/>
              <a:gd name="connsiteY3" fmla="*/ 1356502 h 2973928"/>
              <a:gd name="connsiteX4" fmla="*/ 42123 w 2966582"/>
              <a:gd name="connsiteY4" fmla="*/ 1362160 h 2973928"/>
              <a:gd name="connsiteX5" fmla="*/ 103172 w 2966582"/>
              <a:gd name="connsiteY5" fmla="*/ 1264772 h 2973928"/>
              <a:gd name="connsiteX6" fmla="*/ 187482 w 2966582"/>
              <a:gd name="connsiteY6" fmla="*/ 1175810 h 2973928"/>
              <a:gd name="connsiteX7" fmla="*/ 291157 w 2966582"/>
              <a:gd name="connsiteY7" fmla="*/ 972861 h 2973928"/>
              <a:gd name="connsiteX8" fmla="*/ 327307 w 2966582"/>
              <a:gd name="connsiteY8" fmla="*/ 950227 h 2973928"/>
              <a:gd name="connsiteX9" fmla="*/ 719625 w 2966582"/>
              <a:gd name="connsiteY9" fmla="*/ 386021 h 2973928"/>
              <a:gd name="connsiteX10" fmla="*/ 1063908 w 2966582"/>
              <a:gd name="connsiteY10" fmla="*/ 808 h 2973928"/>
              <a:gd name="connsiteX11" fmla="*/ 1400080 w 2966582"/>
              <a:gd name="connsiteY11" fmla="*/ 274110 h 2973928"/>
              <a:gd name="connsiteX12" fmla="*/ 1510734 w 2966582"/>
              <a:gd name="connsiteY12" fmla="*/ 439776 h 2973928"/>
              <a:gd name="connsiteX13" fmla="*/ 1933292 w 2966582"/>
              <a:gd name="connsiteY13" fmla="*/ 830709 h 2973928"/>
              <a:gd name="connsiteX14" fmla="*/ 2255319 w 2966582"/>
              <a:gd name="connsiteY14" fmla="*/ 1014356 h 2973928"/>
              <a:gd name="connsiteX15" fmla="*/ 2587091 w 2966582"/>
              <a:gd name="connsiteY15" fmla="*/ 1081188 h 2973928"/>
              <a:gd name="connsiteX16" fmla="*/ 2755837 w 2966582"/>
              <a:gd name="connsiteY16" fmla="*/ 1026868 h 2973928"/>
              <a:gd name="connsiteX17" fmla="*/ 2856745 w 2966582"/>
              <a:gd name="connsiteY17" fmla="*/ 986190 h 2973928"/>
              <a:gd name="connsiteX18" fmla="*/ 2966582 w 2966582"/>
              <a:gd name="connsiteY18" fmla="*/ 901125 h 2973928"/>
              <a:gd name="connsiteX0" fmla="*/ 402188 w 2947595"/>
              <a:gd name="connsiteY0" fmla="*/ 2973928 h 2973928"/>
              <a:gd name="connsiteX1" fmla="*/ 21754 w 2947595"/>
              <a:gd name="connsiteY1" fmla="*/ 1624836 h 2973928"/>
              <a:gd name="connsiteX2" fmla="*/ 0 w 2947595"/>
              <a:gd name="connsiteY2" fmla="*/ 1365681 h 2973928"/>
              <a:gd name="connsiteX3" fmla="*/ 24395 w 2947595"/>
              <a:gd name="connsiteY3" fmla="*/ 1356502 h 2973928"/>
              <a:gd name="connsiteX4" fmla="*/ 23136 w 2947595"/>
              <a:gd name="connsiteY4" fmla="*/ 1362160 h 2973928"/>
              <a:gd name="connsiteX5" fmla="*/ 84185 w 2947595"/>
              <a:gd name="connsiteY5" fmla="*/ 1264772 h 2973928"/>
              <a:gd name="connsiteX6" fmla="*/ 168495 w 2947595"/>
              <a:gd name="connsiteY6" fmla="*/ 1175810 h 2973928"/>
              <a:gd name="connsiteX7" fmla="*/ 272170 w 2947595"/>
              <a:gd name="connsiteY7" fmla="*/ 972861 h 2973928"/>
              <a:gd name="connsiteX8" fmla="*/ 308320 w 2947595"/>
              <a:gd name="connsiteY8" fmla="*/ 950227 h 2973928"/>
              <a:gd name="connsiteX9" fmla="*/ 700638 w 2947595"/>
              <a:gd name="connsiteY9" fmla="*/ 386021 h 2973928"/>
              <a:gd name="connsiteX10" fmla="*/ 1044921 w 2947595"/>
              <a:gd name="connsiteY10" fmla="*/ 808 h 2973928"/>
              <a:gd name="connsiteX11" fmla="*/ 1381093 w 2947595"/>
              <a:gd name="connsiteY11" fmla="*/ 274110 h 2973928"/>
              <a:gd name="connsiteX12" fmla="*/ 1491747 w 2947595"/>
              <a:gd name="connsiteY12" fmla="*/ 439776 h 2973928"/>
              <a:gd name="connsiteX13" fmla="*/ 1914305 w 2947595"/>
              <a:gd name="connsiteY13" fmla="*/ 830709 h 2973928"/>
              <a:gd name="connsiteX14" fmla="*/ 2236332 w 2947595"/>
              <a:gd name="connsiteY14" fmla="*/ 1014356 h 2973928"/>
              <a:gd name="connsiteX15" fmla="*/ 2568104 w 2947595"/>
              <a:gd name="connsiteY15" fmla="*/ 1081188 h 2973928"/>
              <a:gd name="connsiteX16" fmla="*/ 2736850 w 2947595"/>
              <a:gd name="connsiteY16" fmla="*/ 1026868 h 2973928"/>
              <a:gd name="connsiteX17" fmla="*/ 2837758 w 2947595"/>
              <a:gd name="connsiteY17" fmla="*/ 986190 h 2973928"/>
              <a:gd name="connsiteX18" fmla="*/ 2947595 w 2947595"/>
              <a:gd name="connsiteY18" fmla="*/ 901125 h 2973928"/>
              <a:gd name="connsiteX0" fmla="*/ 397662 w 2943069"/>
              <a:gd name="connsiteY0" fmla="*/ 2973928 h 2973928"/>
              <a:gd name="connsiteX1" fmla="*/ 17228 w 2943069"/>
              <a:gd name="connsiteY1" fmla="*/ 1624836 h 2973928"/>
              <a:gd name="connsiteX2" fmla="*/ 0 w 2943069"/>
              <a:gd name="connsiteY2" fmla="*/ 1506010 h 2973928"/>
              <a:gd name="connsiteX3" fmla="*/ 19869 w 2943069"/>
              <a:gd name="connsiteY3" fmla="*/ 1356502 h 2973928"/>
              <a:gd name="connsiteX4" fmla="*/ 18610 w 2943069"/>
              <a:gd name="connsiteY4" fmla="*/ 1362160 h 2973928"/>
              <a:gd name="connsiteX5" fmla="*/ 79659 w 2943069"/>
              <a:gd name="connsiteY5" fmla="*/ 1264772 h 2973928"/>
              <a:gd name="connsiteX6" fmla="*/ 163969 w 2943069"/>
              <a:gd name="connsiteY6" fmla="*/ 1175810 h 2973928"/>
              <a:gd name="connsiteX7" fmla="*/ 267644 w 2943069"/>
              <a:gd name="connsiteY7" fmla="*/ 972861 h 2973928"/>
              <a:gd name="connsiteX8" fmla="*/ 303794 w 2943069"/>
              <a:gd name="connsiteY8" fmla="*/ 950227 h 2973928"/>
              <a:gd name="connsiteX9" fmla="*/ 696112 w 2943069"/>
              <a:gd name="connsiteY9" fmla="*/ 386021 h 2973928"/>
              <a:gd name="connsiteX10" fmla="*/ 1040395 w 2943069"/>
              <a:gd name="connsiteY10" fmla="*/ 808 h 2973928"/>
              <a:gd name="connsiteX11" fmla="*/ 1376567 w 2943069"/>
              <a:gd name="connsiteY11" fmla="*/ 274110 h 2973928"/>
              <a:gd name="connsiteX12" fmla="*/ 1487221 w 2943069"/>
              <a:gd name="connsiteY12" fmla="*/ 439776 h 2973928"/>
              <a:gd name="connsiteX13" fmla="*/ 1909779 w 2943069"/>
              <a:gd name="connsiteY13" fmla="*/ 830709 h 2973928"/>
              <a:gd name="connsiteX14" fmla="*/ 2231806 w 2943069"/>
              <a:gd name="connsiteY14" fmla="*/ 1014356 h 2973928"/>
              <a:gd name="connsiteX15" fmla="*/ 2563578 w 2943069"/>
              <a:gd name="connsiteY15" fmla="*/ 1081188 h 2973928"/>
              <a:gd name="connsiteX16" fmla="*/ 2732324 w 2943069"/>
              <a:gd name="connsiteY16" fmla="*/ 1026868 h 2973928"/>
              <a:gd name="connsiteX17" fmla="*/ 2833232 w 2943069"/>
              <a:gd name="connsiteY17" fmla="*/ 986190 h 2973928"/>
              <a:gd name="connsiteX18" fmla="*/ 2943069 w 2943069"/>
              <a:gd name="connsiteY18" fmla="*/ 901125 h 2973928"/>
              <a:gd name="connsiteX0" fmla="*/ 397662 w 2943069"/>
              <a:gd name="connsiteY0" fmla="*/ 2973928 h 2973928"/>
              <a:gd name="connsiteX1" fmla="*/ 17228 w 2943069"/>
              <a:gd name="connsiteY1" fmla="*/ 1624836 h 2973928"/>
              <a:gd name="connsiteX2" fmla="*/ 0 w 2943069"/>
              <a:gd name="connsiteY2" fmla="*/ 1506010 h 2973928"/>
              <a:gd name="connsiteX3" fmla="*/ 19869 w 2943069"/>
              <a:gd name="connsiteY3" fmla="*/ 1356502 h 2973928"/>
              <a:gd name="connsiteX4" fmla="*/ 18610 w 2943069"/>
              <a:gd name="connsiteY4" fmla="*/ 1362160 h 2973928"/>
              <a:gd name="connsiteX5" fmla="*/ 79659 w 2943069"/>
              <a:gd name="connsiteY5" fmla="*/ 1264772 h 2973928"/>
              <a:gd name="connsiteX6" fmla="*/ 163969 w 2943069"/>
              <a:gd name="connsiteY6" fmla="*/ 1175810 h 2973928"/>
              <a:gd name="connsiteX7" fmla="*/ 267644 w 2943069"/>
              <a:gd name="connsiteY7" fmla="*/ 972861 h 2973928"/>
              <a:gd name="connsiteX8" fmla="*/ 303794 w 2943069"/>
              <a:gd name="connsiteY8" fmla="*/ 950227 h 2973928"/>
              <a:gd name="connsiteX9" fmla="*/ 696112 w 2943069"/>
              <a:gd name="connsiteY9" fmla="*/ 386021 h 2973928"/>
              <a:gd name="connsiteX10" fmla="*/ 1040395 w 2943069"/>
              <a:gd name="connsiteY10" fmla="*/ 808 h 2973928"/>
              <a:gd name="connsiteX11" fmla="*/ 1376567 w 2943069"/>
              <a:gd name="connsiteY11" fmla="*/ 274110 h 2973928"/>
              <a:gd name="connsiteX12" fmla="*/ 1487221 w 2943069"/>
              <a:gd name="connsiteY12" fmla="*/ 439776 h 2973928"/>
              <a:gd name="connsiteX13" fmla="*/ 1909779 w 2943069"/>
              <a:gd name="connsiteY13" fmla="*/ 830709 h 2973928"/>
              <a:gd name="connsiteX14" fmla="*/ 2231806 w 2943069"/>
              <a:gd name="connsiteY14" fmla="*/ 1014356 h 2973928"/>
              <a:gd name="connsiteX15" fmla="*/ 2563578 w 2943069"/>
              <a:gd name="connsiteY15" fmla="*/ 1081188 h 2973928"/>
              <a:gd name="connsiteX16" fmla="*/ 2732324 w 2943069"/>
              <a:gd name="connsiteY16" fmla="*/ 1026868 h 2973928"/>
              <a:gd name="connsiteX17" fmla="*/ 2815125 w 2943069"/>
              <a:gd name="connsiteY17" fmla="*/ 954503 h 2973928"/>
              <a:gd name="connsiteX18" fmla="*/ 2943069 w 2943069"/>
              <a:gd name="connsiteY18" fmla="*/ 901125 h 2973928"/>
              <a:gd name="connsiteX0" fmla="*/ 397662 w 2924962"/>
              <a:gd name="connsiteY0" fmla="*/ 2973928 h 2973928"/>
              <a:gd name="connsiteX1" fmla="*/ 17228 w 2924962"/>
              <a:gd name="connsiteY1" fmla="*/ 1624836 h 2973928"/>
              <a:gd name="connsiteX2" fmla="*/ 0 w 2924962"/>
              <a:gd name="connsiteY2" fmla="*/ 1506010 h 2973928"/>
              <a:gd name="connsiteX3" fmla="*/ 19869 w 2924962"/>
              <a:gd name="connsiteY3" fmla="*/ 1356502 h 2973928"/>
              <a:gd name="connsiteX4" fmla="*/ 18610 w 2924962"/>
              <a:gd name="connsiteY4" fmla="*/ 1362160 h 2973928"/>
              <a:gd name="connsiteX5" fmla="*/ 79659 w 2924962"/>
              <a:gd name="connsiteY5" fmla="*/ 1264772 h 2973928"/>
              <a:gd name="connsiteX6" fmla="*/ 163969 w 2924962"/>
              <a:gd name="connsiteY6" fmla="*/ 1175810 h 2973928"/>
              <a:gd name="connsiteX7" fmla="*/ 267644 w 2924962"/>
              <a:gd name="connsiteY7" fmla="*/ 972861 h 2973928"/>
              <a:gd name="connsiteX8" fmla="*/ 303794 w 2924962"/>
              <a:gd name="connsiteY8" fmla="*/ 950227 h 2973928"/>
              <a:gd name="connsiteX9" fmla="*/ 696112 w 2924962"/>
              <a:gd name="connsiteY9" fmla="*/ 386021 h 2973928"/>
              <a:gd name="connsiteX10" fmla="*/ 1040395 w 2924962"/>
              <a:gd name="connsiteY10" fmla="*/ 808 h 2973928"/>
              <a:gd name="connsiteX11" fmla="*/ 1376567 w 2924962"/>
              <a:gd name="connsiteY11" fmla="*/ 274110 h 2973928"/>
              <a:gd name="connsiteX12" fmla="*/ 1487221 w 2924962"/>
              <a:gd name="connsiteY12" fmla="*/ 439776 h 2973928"/>
              <a:gd name="connsiteX13" fmla="*/ 1909779 w 2924962"/>
              <a:gd name="connsiteY13" fmla="*/ 830709 h 2973928"/>
              <a:gd name="connsiteX14" fmla="*/ 2231806 w 2924962"/>
              <a:gd name="connsiteY14" fmla="*/ 1014356 h 2973928"/>
              <a:gd name="connsiteX15" fmla="*/ 2563578 w 2924962"/>
              <a:gd name="connsiteY15" fmla="*/ 1081188 h 2973928"/>
              <a:gd name="connsiteX16" fmla="*/ 2732324 w 2924962"/>
              <a:gd name="connsiteY16" fmla="*/ 1026868 h 2973928"/>
              <a:gd name="connsiteX17" fmla="*/ 2815125 w 2924962"/>
              <a:gd name="connsiteY17" fmla="*/ 954503 h 2973928"/>
              <a:gd name="connsiteX18" fmla="*/ 2924962 w 2924962"/>
              <a:gd name="connsiteY18" fmla="*/ 860384 h 2973928"/>
              <a:gd name="connsiteX0" fmla="*/ 0 w 4278406"/>
              <a:gd name="connsiteY0" fmla="*/ 2274681 h 2274681"/>
              <a:gd name="connsiteX1" fmla="*/ 1370672 w 4278406"/>
              <a:gd name="connsiteY1" fmla="*/ 1624836 h 2274681"/>
              <a:gd name="connsiteX2" fmla="*/ 1353444 w 4278406"/>
              <a:gd name="connsiteY2" fmla="*/ 1506010 h 2274681"/>
              <a:gd name="connsiteX3" fmla="*/ 1373313 w 4278406"/>
              <a:gd name="connsiteY3" fmla="*/ 1356502 h 2274681"/>
              <a:gd name="connsiteX4" fmla="*/ 1372054 w 4278406"/>
              <a:gd name="connsiteY4" fmla="*/ 1362160 h 2274681"/>
              <a:gd name="connsiteX5" fmla="*/ 1433103 w 4278406"/>
              <a:gd name="connsiteY5" fmla="*/ 1264772 h 2274681"/>
              <a:gd name="connsiteX6" fmla="*/ 1517413 w 4278406"/>
              <a:gd name="connsiteY6" fmla="*/ 1175810 h 2274681"/>
              <a:gd name="connsiteX7" fmla="*/ 1621088 w 4278406"/>
              <a:gd name="connsiteY7" fmla="*/ 972861 h 2274681"/>
              <a:gd name="connsiteX8" fmla="*/ 1657238 w 4278406"/>
              <a:gd name="connsiteY8" fmla="*/ 950227 h 2274681"/>
              <a:gd name="connsiteX9" fmla="*/ 2049556 w 4278406"/>
              <a:gd name="connsiteY9" fmla="*/ 386021 h 2274681"/>
              <a:gd name="connsiteX10" fmla="*/ 2393839 w 4278406"/>
              <a:gd name="connsiteY10" fmla="*/ 808 h 2274681"/>
              <a:gd name="connsiteX11" fmla="*/ 2730011 w 4278406"/>
              <a:gd name="connsiteY11" fmla="*/ 274110 h 2274681"/>
              <a:gd name="connsiteX12" fmla="*/ 2840665 w 4278406"/>
              <a:gd name="connsiteY12" fmla="*/ 439776 h 2274681"/>
              <a:gd name="connsiteX13" fmla="*/ 3263223 w 4278406"/>
              <a:gd name="connsiteY13" fmla="*/ 830709 h 2274681"/>
              <a:gd name="connsiteX14" fmla="*/ 3585250 w 4278406"/>
              <a:gd name="connsiteY14" fmla="*/ 1014356 h 2274681"/>
              <a:gd name="connsiteX15" fmla="*/ 3917022 w 4278406"/>
              <a:gd name="connsiteY15" fmla="*/ 1081188 h 2274681"/>
              <a:gd name="connsiteX16" fmla="*/ 4085768 w 4278406"/>
              <a:gd name="connsiteY16" fmla="*/ 1026868 h 2274681"/>
              <a:gd name="connsiteX17" fmla="*/ 4168569 w 4278406"/>
              <a:gd name="connsiteY17" fmla="*/ 954503 h 2274681"/>
              <a:gd name="connsiteX18" fmla="*/ 4278406 w 4278406"/>
              <a:gd name="connsiteY18" fmla="*/ 860384 h 2274681"/>
              <a:gd name="connsiteX0" fmla="*/ 0 w 4168569"/>
              <a:gd name="connsiteY0" fmla="*/ 3069779 h 3069779"/>
              <a:gd name="connsiteX1" fmla="*/ 1370672 w 4168569"/>
              <a:gd name="connsiteY1" fmla="*/ 2419934 h 3069779"/>
              <a:gd name="connsiteX2" fmla="*/ 1353444 w 4168569"/>
              <a:gd name="connsiteY2" fmla="*/ 2301108 h 3069779"/>
              <a:gd name="connsiteX3" fmla="*/ 1373313 w 4168569"/>
              <a:gd name="connsiteY3" fmla="*/ 2151600 h 3069779"/>
              <a:gd name="connsiteX4" fmla="*/ 1372054 w 4168569"/>
              <a:gd name="connsiteY4" fmla="*/ 2157258 h 3069779"/>
              <a:gd name="connsiteX5" fmla="*/ 1433103 w 4168569"/>
              <a:gd name="connsiteY5" fmla="*/ 2059870 h 3069779"/>
              <a:gd name="connsiteX6" fmla="*/ 1517413 w 4168569"/>
              <a:gd name="connsiteY6" fmla="*/ 1970908 h 3069779"/>
              <a:gd name="connsiteX7" fmla="*/ 1621088 w 4168569"/>
              <a:gd name="connsiteY7" fmla="*/ 1767959 h 3069779"/>
              <a:gd name="connsiteX8" fmla="*/ 1657238 w 4168569"/>
              <a:gd name="connsiteY8" fmla="*/ 1745325 h 3069779"/>
              <a:gd name="connsiteX9" fmla="*/ 2049556 w 4168569"/>
              <a:gd name="connsiteY9" fmla="*/ 1181119 h 3069779"/>
              <a:gd name="connsiteX10" fmla="*/ 2393839 w 4168569"/>
              <a:gd name="connsiteY10" fmla="*/ 795906 h 3069779"/>
              <a:gd name="connsiteX11" fmla="*/ 2730011 w 4168569"/>
              <a:gd name="connsiteY11" fmla="*/ 1069208 h 3069779"/>
              <a:gd name="connsiteX12" fmla="*/ 2840665 w 4168569"/>
              <a:gd name="connsiteY12" fmla="*/ 1234874 h 3069779"/>
              <a:gd name="connsiteX13" fmla="*/ 3263223 w 4168569"/>
              <a:gd name="connsiteY13" fmla="*/ 1625807 h 3069779"/>
              <a:gd name="connsiteX14" fmla="*/ 3585250 w 4168569"/>
              <a:gd name="connsiteY14" fmla="*/ 1809454 h 3069779"/>
              <a:gd name="connsiteX15" fmla="*/ 3917022 w 4168569"/>
              <a:gd name="connsiteY15" fmla="*/ 1876286 h 3069779"/>
              <a:gd name="connsiteX16" fmla="*/ 4085768 w 4168569"/>
              <a:gd name="connsiteY16" fmla="*/ 1821966 h 3069779"/>
              <a:gd name="connsiteX17" fmla="*/ 4168569 w 4168569"/>
              <a:gd name="connsiteY17" fmla="*/ 1749601 h 3069779"/>
              <a:gd name="connsiteX18" fmla="*/ 1415677 w 4168569"/>
              <a:gd name="connsiteY18" fmla="*/ 0 h 3069779"/>
              <a:gd name="connsiteX0" fmla="*/ 0 w 4168569"/>
              <a:gd name="connsiteY0" fmla="*/ 3069779 h 3069779"/>
              <a:gd name="connsiteX1" fmla="*/ 1000131 w 4168569"/>
              <a:gd name="connsiteY1" fmla="*/ 2706805 h 3069779"/>
              <a:gd name="connsiteX2" fmla="*/ 1353444 w 4168569"/>
              <a:gd name="connsiteY2" fmla="*/ 2301108 h 3069779"/>
              <a:gd name="connsiteX3" fmla="*/ 1373313 w 4168569"/>
              <a:gd name="connsiteY3" fmla="*/ 2151600 h 3069779"/>
              <a:gd name="connsiteX4" fmla="*/ 1372054 w 4168569"/>
              <a:gd name="connsiteY4" fmla="*/ 2157258 h 3069779"/>
              <a:gd name="connsiteX5" fmla="*/ 1433103 w 4168569"/>
              <a:gd name="connsiteY5" fmla="*/ 2059870 h 3069779"/>
              <a:gd name="connsiteX6" fmla="*/ 1517413 w 4168569"/>
              <a:gd name="connsiteY6" fmla="*/ 1970908 h 3069779"/>
              <a:gd name="connsiteX7" fmla="*/ 1621088 w 4168569"/>
              <a:gd name="connsiteY7" fmla="*/ 1767959 h 3069779"/>
              <a:gd name="connsiteX8" fmla="*/ 1657238 w 4168569"/>
              <a:gd name="connsiteY8" fmla="*/ 1745325 h 3069779"/>
              <a:gd name="connsiteX9" fmla="*/ 2049556 w 4168569"/>
              <a:gd name="connsiteY9" fmla="*/ 1181119 h 3069779"/>
              <a:gd name="connsiteX10" fmla="*/ 2393839 w 4168569"/>
              <a:gd name="connsiteY10" fmla="*/ 795906 h 3069779"/>
              <a:gd name="connsiteX11" fmla="*/ 2730011 w 4168569"/>
              <a:gd name="connsiteY11" fmla="*/ 1069208 h 3069779"/>
              <a:gd name="connsiteX12" fmla="*/ 2840665 w 4168569"/>
              <a:gd name="connsiteY12" fmla="*/ 1234874 h 3069779"/>
              <a:gd name="connsiteX13" fmla="*/ 3263223 w 4168569"/>
              <a:gd name="connsiteY13" fmla="*/ 1625807 h 3069779"/>
              <a:gd name="connsiteX14" fmla="*/ 3585250 w 4168569"/>
              <a:gd name="connsiteY14" fmla="*/ 1809454 h 3069779"/>
              <a:gd name="connsiteX15" fmla="*/ 3917022 w 4168569"/>
              <a:gd name="connsiteY15" fmla="*/ 1876286 h 3069779"/>
              <a:gd name="connsiteX16" fmla="*/ 4085768 w 4168569"/>
              <a:gd name="connsiteY16" fmla="*/ 1821966 h 3069779"/>
              <a:gd name="connsiteX17" fmla="*/ 4168569 w 4168569"/>
              <a:gd name="connsiteY17" fmla="*/ 1749601 h 3069779"/>
              <a:gd name="connsiteX18" fmla="*/ 1415677 w 4168569"/>
              <a:gd name="connsiteY18" fmla="*/ 0 h 3069779"/>
              <a:gd name="connsiteX0" fmla="*/ 0 w 4168569"/>
              <a:gd name="connsiteY0" fmla="*/ 3069779 h 3069779"/>
              <a:gd name="connsiteX1" fmla="*/ 1041966 w 4168569"/>
              <a:gd name="connsiteY1" fmla="*/ 2820358 h 3069779"/>
              <a:gd name="connsiteX2" fmla="*/ 1353444 w 4168569"/>
              <a:gd name="connsiteY2" fmla="*/ 2301108 h 3069779"/>
              <a:gd name="connsiteX3" fmla="*/ 1373313 w 4168569"/>
              <a:gd name="connsiteY3" fmla="*/ 2151600 h 3069779"/>
              <a:gd name="connsiteX4" fmla="*/ 1372054 w 4168569"/>
              <a:gd name="connsiteY4" fmla="*/ 2157258 h 3069779"/>
              <a:gd name="connsiteX5" fmla="*/ 1433103 w 4168569"/>
              <a:gd name="connsiteY5" fmla="*/ 2059870 h 3069779"/>
              <a:gd name="connsiteX6" fmla="*/ 1517413 w 4168569"/>
              <a:gd name="connsiteY6" fmla="*/ 1970908 h 3069779"/>
              <a:gd name="connsiteX7" fmla="*/ 1621088 w 4168569"/>
              <a:gd name="connsiteY7" fmla="*/ 1767959 h 3069779"/>
              <a:gd name="connsiteX8" fmla="*/ 1657238 w 4168569"/>
              <a:gd name="connsiteY8" fmla="*/ 1745325 h 3069779"/>
              <a:gd name="connsiteX9" fmla="*/ 2049556 w 4168569"/>
              <a:gd name="connsiteY9" fmla="*/ 1181119 h 3069779"/>
              <a:gd name="connsiteX10" fmla="*/ 2393839 w 4168569"/>
              <a:gd name="connsiteY10" fmla="*/ 795906 h 3069779"/>
              <a:gd name="connsiteX11" fmla="*/ 2730011 w 4168569"/>
              <a:gd name="connsiteY11" fmla="*/ 1069208 h 3069779"/>
              <a:gd name="connsiteX12" fmla="*/ 2840665 w 4168569"/>
              <a:gd name="connsiteY12" fmla="*/ 1234874 h 3069779"/>
              <a:gd name="connsiteX13" fmla="*/ 3263223 w 4168569"/>
              <a:gd name="connsiteY13" fmla="*/ 1625807 h 3069779"/>
              <a:gd name="connsiteX14" fmla="*/ 3585250 w 4168569"/>
              <a:gd name="connsiteY14" fmla="*/ 1809454 h 3069779"/>
              <a:gd name="connsiteX15" fmla="*/ 3917022 w 4168569"/>
              <a:gd name="connsiteY15" fmla="*/ 1876286 h 3069779"/>
              <a:gd name="connsiteX16" fmla="*/ 4085768 w 4168569"/>
              <a:gd name="connsiteY16" fmla="*/ 1821966 h 3069779"/>
              <a:gd name="connsiteX17" fmla="*/ 4168569 w 4168569"/>
              <a:gd name="connsiteY17" fmla="*/ 1749601 h 3069779"/>
              <a:gd name="connsiteX18" fmla="*/ 1415677 w 4168569"/>
              <a:gd name="connsiteY18" fmla="*/ 0 h 3069779"/>
              <a:gd name="connsiteX0" fmla="*/ 0 w 4168569"/>
              <a:gd name="connsiteY0" fmla="*/ 3069779 h 3069779"/>
              <a:gd name="connsiteX1" fmla="*/ 1041966 w 4168569"/>
              <a:gd name="connsiteY1" fmla="*/ 2820358 h 3069779"/>
              <a:gd name="connsiteX2" fmla="*/ 1682149 w 4168569"/>
              <a:gd name="connsiteY2" fmla="*/ 2617861 h 3069779"/>
              <a:gd name="connsiteX3" fmla="*/ 1373313 w 4168569"/>
              <a:gd name="connsiteY3" fmla="*/ 2151600 h 3069779"/>
              <a:gd name="connsiteX4" fmla="*/ 1372054 w 4168569"/>
              <a:gd name="connsiteY4" fmla="*/ 2157258 h 3069779"/>
              <a:gd name="connsiteX5" fmla="*/ 1433103 w 4168569"/>
              <a:gd name="connsiteY5" fmla="*/ 2059870 h 3069779"/>
              <a:gd name="connsiteX6" fmla="*/ 1517413 w 4168569"/>
              <a:gd name="connsiteY6" fmla="*/ 1970908 h 3069779"/>
              <a:gd name="connsiteX7" fmla="*/ 1621088 w 4168569"/>
              <a:gd name="connsiteY7" fmla="*/ 1767959 h 3069779"/>
              <a:gd name="connsiteX8" fmla="*/ 1657238 w 4168569"/>
              <a:gd name="connsiteY8" fmla="*/ 1745325 h 3069779"/>
              <a:gd name="connsiteX9" fmla="*/ 2049556 w 4168569"/>
              <a:gd name="connsiteY9" fmla="*/ 1181119 h 3069779"/>
              <a:gd name="connsiteX10" fmla="*/ 2393839 w 4168569"/>
              <a:gd name="connsiteY10" fmla="*/ 795906 h 3069779"/>
              <a:gd name="connsiteX11" fmla="*/ 2730011 w 4168569"/>
              <a:gd name="connsiteY11" fmla="*/ 1069208 h 3069779"/>
              <a:gd name="connsiteX12" fmla="*/ 2840665 w 4168569"/>
              <a:gd name="connsiteY12" fmla="*/ 1234874 h 3069779"/>
              <a:gd name="connsiteX13" fmla="*/ 3263223 w 4168569"/>
              <a:gd name="connsiteY13" fmla="*/ 1625807 h 3069779"/>
              <a:gd name="connsiteX14" fmla="*/ 3585250 w 4168569"/>
              <a:gd name="connsiteY14" fmla="*/ 1809454 h 3069779"/>
              <a:gd name="connsiteX15" fmla="*/ 3917022 w 4168569"/>
              <a:gd name="connsiteY15" fmla="*/ 1876286 h 3069779"/>
              <a:gd name="connsiteX16" fmla="*/ 4085768 w 4168569"/>
              <a:gd name="connsiteY16" fmla="*/ 1821966 h 3069779"/>
              <a:gd name="connsiteX17" fmla="*/ 4168569 w 4168569"/>
              <a:gd name="connsiteY17" fmla="*/ 1749601 h 3069779"/>
              <a:gd name="connsiteX18" fmla="*/ 1415677 w 4168569"/>
              <a:gd name="connsiteY18" fmla="*/ 0 h 3069779"/>
              <a:gd name="connsiteX0" fmla="*/ 0 w 4168569"/>
              <a:gd name="connsiteY0" fmla="*/ 3069779 h 3069779"/>
              <a:gd name="connsiteX1" fmla="*/ 1041966 w 4168569"/>
              <a:gd name="connsiteY1" fmla="*/ 2820358 h 3069779"/>
              <a:gd name="connsiteX2" fmla="*/ 1682149 w 4168569"/>
              <a:gd name="connsiteY2" fmla="*/ 2617861 h 3069779"/>
              <a:gd name="connsiteX3" fmla="*/ 1373313 w 4168569"/>
              <a:gd name="connsiteY3" fmla="*/ 2151600 h 3069779"/>
              <a:gd name="connsiteX4" fmla="*/ 1372054 w 4168569"/>
              <a:gd name="connsiteY4" fmla="*/ 2157258 h 3069779"/>
              <a:gd name="connsiteX5" fmla="*/ 1433103 w 4168569"/>
              <a:gd name="connsiteY5" fmla="*/ 2059870 h 3069779"/>
              <a:gd name="connsiteX6" fmla="*/ 1517413 w 4168569"/>
              <a:gd name="connsiteY6" fmla="*/ 1970908 h 3069779"/>
              <a:gd name="connsiteX7" fmla="*/ 1621088 w 4168569"/>
              <a:gd name="connsiteY7" fmla="*/ 1767959 h 3069779"/>
              <a:gd name="connsiteX8" fmla="*/ 1657238 w 4168569"/>
              <a:gd name="connsiteY8" fmla="*/ 1745325 h 3069779"/>
              <a:gd name="connsiteX9" fmla="*/ 2049556 w 4168569"/>
              <a:gd name="connsiteY9" fmla="*/ 1181119 h 3069779"/>
              <a:gd name="connsiteX10" fmla="*/ 2393839 w 4168569"/>
              <a:gd name="connsiteY10" fmla="*/ 795906 h 3069779"/>
              <a:gd name="connsiteX11" fmla="*/ 2730011 w 4168569"/>
              <a:gd name="connsiteY11" fmla="*/ 1069208 h 3069779"/>
              <a:gd name="connsiteX12" fmla="*/ 2840665 w 4168569"/>
              <a:gd name="connsiteY12" fmla="*/ 1234874 h 3069779"/>
              <a:gd name="connsiteX13" fmla="*/ 3263223 w 4168569"/>
              <a:gd name="connsiteY13" fmla="*/ 1625807 h 3069779"/>
              <a:gd name="connsiteX14" fmla="*/ 3585250 w 4168569"/>
              <a:gd name="connsiteY14" fmla="*/ 1809454 h 3069779"/>
              <a:gd name="connsiteX15" fmla="*/ 3917022 w 4168569"/>
              <a:gd name="connsiteY15" fmla="*/ 1876286 h 3069779"/>
              <a:gd name="connsiteX16" fmla="*/ 4085768 w 4168569"/>
              <a:gd name="connsiteY16" fmla="*/ 1821966 h 3069779"/>
              <a:gd name="connsiteX17" fmla="*/ 4168569 w 4168569"/>
              <a:gd name="connsiteY17" fmla="*/ 1749601 h 3069779"/>
              <a:gd name="connsiteX18" fmla="*/ 1415677 w 4168569"/>
              <a:gd name="connsiteY18" fmla="*/ 0 h 3069779"/>
              <a:gd name="connsiteX0" fmla="*/ 0 w 4168569"/>
              <a:gd name="connsiteY0" fmla="*/ 3069779 h 3069779"/>
              <a:gd name="connsiteX1" fmla="*/ 1041966 w 4168569"/>
              <a:gd name="connsiteY1" fmla="*/ 2820358 h 3069779"/>
              <a:gd name="connsiteX2" fmla="*/ 1682149 w 4168569"/>
              <a:gd name="connsiteY2" fmla="*/ 2617861 h 3069779"/>
              <a:gd name="connsiteX3" fmla="*/ 1373313 w 4168569"/>
              <a:gd name="connsiteY3" fmla="*/ 2151600 h 3069779"/>
              <a:gd name="connsiteX4" fmla="*/ 2005560 w 4168569"/>
              <a:gd name="connsiteY4" fmla="*/ 2402293 h 3069779"/>
              <a:gd name="connsiteX5" fmla="*/ 1433103 w 4168569"/>
              <a:gd name="connsiteY5" fmla="*/ 2059870 h 3069779"/>
              <a:gd name="connsiteX6" fmla="*/ 1517413 w 4168569"/>
              <a:gd name="connsiteY6" fmla="*/ 1970908 h 3069779"/>
              <a:gd name="connsiteX7" fmla="*/ 1621088 w 4168569"/>
              <a:gd name="connsiteY7" fmla="*/ 1767959 h 3069779"/>
              <a:gd name="connsiteX8" fmla="*/ 1657238 w 4168569"/>
              <a:gd name="connsiteY8" fmla="*/ 1745325 h 3069779"/>
              <a:gd name="connsiteX9" fmla="*/ 2049556 w 4168569"/>
              <a:gd name="connsiteY9" fmla="*/ 1181119 h 3069779"/>
              <a:gd name="connsiteX10" fmla="*/ 2393839 w 4168569"/>
              <a:gd name="connsiteY10" fmla="*/ 795906 h 3069779"/>
              <a:gd name="connsiteX11" fmla="*/ 2730011 w 4168569"/>
              <a:gd name="connsiteY11" fmla="*/ 1069208 h 3069779"/>
              <a:gd name="connsiteX12" fmla="*/ 2840665 w 4168569"/>
              <a:gd name="connsiteY12" fmla="*/ 1234874 h 3069779"/>
              <a:gd name="connsiteX13" fmla="*/ 3263223 w 4168569"/>
              <a:gd name="connsiteY13" fmla="*/ 1625807 h 3069779"/>
              <a:gd name="connsiteX14" fmla="*/ 3585250 w 4168569"/>
              <a:gd name="connsiteY14" fmla="*/ 1809454 h 3069779"/>
              <a:gd name="connsiteX15" fmla="*/ 3917022 w 4168569"/>
              <a:gd name="connsiteY15" fmla="*/ 1876286 h 3069779"/>
              <a:gd name="connsiteX16" fmla="*/ 4085768 w 4168569"/>
              <a:gd name="connsiteY16" fmla="*/ 1821966 h 3069779"/>
              <a:gd name="connsiteX17" fmla="*/ 4168569 w 4168569"/>
              <a:gd name="connsiteY17" fmla="*/ 1749601 h 3069779"/>
              <a:gd name="connsiteX18" fmla="*/ 1415677 w 4168569"/>
              <a:gd name="connsiteY18" fmla="*/ 0 h 3069779"/>
              <a:gd name="connsiteX0" fmla="*/ 0 w 4168569"/>
              <a:gd name="connsiteY0" fmla="*/ 3069779 h 3069779"/>
              <a:gd name="connsiteX1" fmla="*/ 1041966 w 4168569"/>
              <a:gd name="connsiteY1" fmla="*/ 2820358 h 3069779"/>
              <a:gd name="connsiteX2" fmla="*/ 1682149 w 4168569"/>
              <a:gd name="connsiteY2" fmla="*/ 2617861 h 3069779"/>
              <a:gd name="connsiteX3" fmla="*/ 1893266 w 4168569"/>
              <a:gd name="connsiteY3" fmla="*/ 2546047 h 3069779"/>
              <a:gd name="connsiteX4" fmla="*/ 2005560 w 4168569"/>
              <a:gd name="connsiteY4" fmla="*/ 2402293 h 3069779"/>
              <a:gd name="connsiteX5" fmla="*/ 1433103 w 4168569"/>
              <a:gd name="connsiteY5" fmla="*/ 2059870 h 3069779"/>
              <a:gd name="connsiteX6" fmla="*/ 1517413 w 4168569"/>
              <a:gd name="connsiteY6" fmla="*/ 1970908 h 3069779"/>
              <a:gd name="connsiteX7" fmla="*/ 1621088 w 4168569"/>
              <a:gd name="connsiteY7" fmla="*/ 1767959 h 3069779"/>
              <a:gd name="connsiteX8" fmla="*/ 1657238 w 4168569"/>
              <a:gd name="connsiteY8" fmla="*/ 1745325 h 3069779"/>
              <a:gd name="connsiteX9" fmla="*/ 2049556 w 4168569"/>
              <a:gd name="connsiteY9" fmla="*/ 1181119 h 3069779"/>
              <a:gd name="connsiteX10" fmla="*/ 2393839 w 4168569"/>
              <a:gd name="connsiteY10" fmla="*/ 795906 h 3069779"/>
              <a:gd name="connsiteX11" fmla="*/ 2730011 w 4168569"/>
              <a:gd name="connsiteY11" fmla="*/ 1069208 h 3069779"/>
              <a:gd name="connsiteX12" fmla="*/ 2840665 w 4168569"/>
              <a:gd name="connsiteY12" fmla="*/ 1234874 h 3069779"/>
              <a:gd name="connsiteX13" fmla="*/ 3263223 w 4168569"/>
              <a:gd name="connsiteY13" fmla="*/ 1625807 h 3069779"/>
              <a:gd name="connsiteX14" fmla="*/ 3585250 w 4168569"/>
              <a:gd name="connsiteY14" fmla="*/ 1809454 h 3069779"/>
              <a:gd name="connsiteX15" fmla="*/ 3917022 w 4168569"/>
              <a:gd name="connsiteY15" fmla="*/ 1876286 h 3069779"/>
              <a:gd name="connsiteX16" fmla="*/ 4085768 w 4168569"/>
              <a:gd name="connsiteY16" fmla="*/ 1821966 h 3069779"/>
              <a:gd name="connsiteX17" fmla="*/ 4168569 w 4168569"/>
              <a:gd name="connsiteY17" fmla="*/ 1749601 h 3069779"/>
              <a:gd name="connsiteX18" fmla="*/ 1415677 w 4168569"/>
              <a:gd name="connsiteY18" fmla="*/ 0 h 3069779"/>
              <a:gd name="connsiteX0" fmla="*/ 0 w 4168569"/>
              <a:gd name="connsiteY0" fmla="*/ 3069779 h 3069779"/>
              <a:gd name="connsiteX1" fmla="*/ 1041966 w 4168569"/>
              <a:gd name="connsiteY1" fmla="*/ 2820358 h 3069779"/>
              <a:gd name="connsiteX2" fmla="*/ 1682149 w 4168569"/>
              <a:gd name="connsiteY2" fmla="*/ 2617861 h 3069779"/>
              <a:gd name="connsiteX3" fmla="*/ 1893266 w 4168569"/>
              <a:gd name="connsiteY3" fmla="*/ 2546047 h 3069779"/>
              <a:gd name="connsiteX4" fmla="*/ 2005560 w 4168569"/>
              <a:gd name="connsiteY4" fmla="*/ 2402293 h 3069779"/>
              <a:gd name="connsiteX5" fmla="*/ 2490938 w 4168569"/>
              <a:gd name="connsiteY5" fmla="*/ 2388576 h 3069779"/>
              <a:gd name="connsiteX6" fmla="*/ 1517413 w 4168569"/>
              <a:gd name="connsiteY6" fmla="*/ 1970908 h 3069779"/>
              <a:gd name="connsiteX7" fmla="*/ 1621088 w 4168569"/>
              <a:gd name="connsiteY7" fmla="*/ 1767959 h 3069779"/>
              <a:gd name="connsiteX8" fmla="*/ 1657238 w 4168569"/>
              <a:gd name="connsiteY8" fmla="*/ 1745325 h 3069779"/>
              <a:gd name="connsiteX9" fmla="*/ 2049556 w 4168569"/>
              <a:gd name="connsiteY9" fmla="*/ 1181119 h 3069779"/>
              <a:gd name="connsiteX10" fmla="*/ 2393839 w 4168569"/>
              <a:gd name="connsiteY10" fmla="*/ 795906 h 3069779"/>
              <a:gd name="connsiteX11" fmla="*/ 2730011 w 4168569"/>
              <a:gd name="connsiteY11" fmla="*/ 1069208 h 3069779"/>
              <a:gd name="connsiteX12" fmla="*/ 2840665 w 4168569"/>
              <a:gd name="connsiteY12" fmla="*/ 1234874 h 3069779"/>
              <a:gd name="connsiteX13" fmla="*/ 3263223 w 4168569"/>
              <a:gd name="connsiteY13" fmla="*/ 1625807 h 3069779"/>
              <a:gd name="connsiteX14" fmla="*/ 3585250 w 4168569"/>
              <a:gd name="connsiteY14" fmla="*/ 1809454 h 3069779"/>
              <a:gd name="connsiteX15" fmla="*/ 3917022 w 4168569"/>
              <a:gd name="connsiteY15" fmla="*/ 1876286 h 3069779"/>
              <a:gd name="connsiteX16" fmla="*/ 4085768 w 4168569"/>
              <a:gd name="connsiteY16" fmla="*/ 1821966 h 3069779"/>
              <a:gd name="connsiteX17" fmla="*/ 4168569 w 4168569"/>
              <a:gd name="connsiteY17" fmla="*/ 1749601 h 3069779"/>
              <a:gd name="connsiteX18" fmla="*/ 1415677 w 4168569"/>
              <a:gd name="connsiteY18" fmla="*/ 0 h 3069779"/>
              <a:gd name="connsiteX0" fmla="*/ 0 w 4168569"/>
              <a:gd name="connsiteY0" fmla="*/ 3069779 h 3069779"/>
              <a:gd name="connsiteX1" fmla="*/ 1041966 w 4168569"/>
              <a:gd name="connsiteY1" fmla="*/ 2820358 h 3069779"/>
              <a:gd name="connsiteX2" fmla="*/ 1682149 w 4168569"/>
              <a:gd name="connsiteY2" fmla="*/ 2617861 h 3069779"/>
              <a:gd name="connsiteX3" fmla="*/ 1893266 w 4168569"/>
              <a:gd name="connsiteY3" fmla="*/ 2546047 h 3069779"/>
              <a:gd name="connsiteX4" fmla="*/ 2005560 w 4168569"/>
              <a:gd name="connsiteY4" fmla="*/ 2402293 h 3069779"/>
              <a:gd name="connsiteX5" fmla="*/ 2490938 w 4168569"/>
              <a:gd name="connsiteY5" fmla="*/ 2388576 h 3069779"/>
              <a:gd name="connsiteX6" fmla="*/ 2706731 w 4168569"/>
              <a:gd name="connsiteY6" fmla="*/ 2102391 h 3069779"/>
              <a:gd name="connsiteX7" fmla="*/ 1621088 w 4168569"/>
              <a:gd name="connsiteY7" fmla="*/ 1767959 h 3069779"/>
              <a:gd name="connsiteX8" fmla="*/ 1657238 w 4168569"/>
              <a:gd name="connsiteY8" fmla="*/ 1745325 h 3069779"/>
              <a:gd name="connsiteX9" fmla="*/ 2049556 w 4168569"/>
              <a:gd name="connsiteY9" fmla="*/ 1181119 h 3069779"/>
              <a:gd name="connsiteX10" fmla="*/ 2393839 w 4168569"/>
              <a:gd name="connsiteY10" fmla="*/ 795906 h 3069779"/>
              <a:gd name="connsiteX11" fmla="*/ 2730011 w 4168569"/>
              <a:gd name="connsiteY11" fmla="*/ 1069208 h 3069779"/>
              <a:gd name="connsiteX12" fmla="*/ 2840665 w 4168569"/>
              <a:gd name="connsiteY12" fmla="*/ 1234874 h 3069779"/>
              <a:gd name="connsiteX13" fmla="*/ 3263223 w 4168569"/>
              <a:gd name="connsiteY13" fmla="*/ 1625807 h 3069779"/>
              <a:gd name="connsiteX14" fmla="*/ 3585250 w 4168569"/>
              <a:gd name="connsiteY14" fmla="*/ 1809454 h 3069779"/>
              <a:gd name="connsiteX15" fmla="*/ 3917022 w 4168569"/>
              <a:gd name="connsiteY15" fmla="*/ 1876286 h 3069779"/>
              <a:gd name="connsiteX16" fmla="*/ 4085768 w 4168569"/>
              <a:gd name="connsiteY16" fmla="*/ 1821966 h 3069779"/>
              <a:gd name="connsiteX17" fmla="*/ 4168569 w 4168569"/>
              <a:gd name="connsiteY17" fmla="*/ 1749601 h 3069779"/>
              <a:gd name="connsiteX18" fmla="*/ 1415677 w 4168569"/>
              <a:gd name="connsiteY18" fmla="*/ 0 h 3069779"/>
              <a:gd name="connsiteX0" fmla="*/ 0 w 4168569"/>
              <a:gd name="connsiteY0" fmla="*/ 3069779 h 3069779"/>
              <a:gd name="connsiteX1" fmla="*/ 1041966 w 4168569"/>
              <a:gd name="connsiteY1" fmla="*/ 2820358 h 3069779"/>
              <a:gd name="connsiteX2" fmla="*/ 1682149 w 4168569"/>
              <a:gd name="connsiteY2" fmla="*/ 2617861 h 3069779"/>
              <a:gd name="connsiteX3" fmla="*/ 1893266 w 4168569"/>
              <a:gd name="connsiteY3" fmla="*/ 2546047 h 3069779"/>
              <a:gd name="connsiteX4" fmla="*/ 2005560 w 4168569"/>
              <a:gd name="connsiteY4" fmla="*/ 2402293 h 3069779"/>
              <a:gd name="connsiteX5" fmla="*/ 2490938 w 4168569"/>
              <a:gd name="connsiteY5" fmla="*/ 2388576 h 3069779"/>
              <a:gd name="connsiteX6" fmla="*/ 2706731 w 4168569"/>
              <a:gd name="connsiteY6" fmla="*/ 2102391 h 3069779"/>
              <a:gd name="connsiteX7" fmla="*/ 1621088 w 4168569"/>
              <a:gd name="connsiteY7" fmla="*/ 1767959 h 3069779"/>
              <a:gd name="connsiteX8" fmla="*/ 2840579 w 4168569"/>
              <a:gd name="connsiteY8" fmla="*/ 1882784 h 3069779"/>
              <a:gd name="connsiteX9" fmla="*/ 2049556 w 4168569"/>
              <a:gd name="connsiteY9" fmla="*/ 1181119 h 3069779"/>
              <a:gd name="connsiteX10" fmla="*/ 2393839 w 4168569"/>
              <a:gd name="connsiteY10" fmla="*/ 795906 h 3069779"/>
              <a:gd name="connsiteX11" fmla="*/ 2730011 w 4168569"/>
              <a:gd name="connsiteY11" fmla="*/ 1069208 h 3069779"/>
              <a:gd name="connsiteX12" fmla="*/ 2840665 w 4168569"/>
              <a:gd name="connsiteY12" fmla="*/ 1234874 h 3069779"/>
              <a:gd name="connsiteX13" fmla="*/ 3263223 w 4168569"/>
              <a:gd name="connsiteY13" fmla="*/ 1625807 h 3069779"/>
              <a:gd name="connsiteX14" fmla="*/ 3585250 w 4168569"/>
              <a:gd name="connsiteY14" fmla="*/ 1809454 h 3069779"/>
              <a:gd name="connsiteX15" fmla="*/ 3917022 w 4168569"/>
              <a:gd name="connsiteY15" fmla="*/ 1876286 h 3069779"/>
              <a:gd name="connsiteX16" fmla="*/ 4085768 w 4168569"/>
              <a:gd name="connsiteY16" fmla="*/ 1821966 h 3069779"/>
              <a:gd name="connsiteX17" fmla="*/ 4168569 w 4168569"/>
              <a:gd name="connsiteY17" fmla="*/ 1749601 h 3069779"/>
              <a:gd name="connsiteX18" fmla="*/ 1415677 w 4168569"/>
              <a:gd name="connsiteY18" fmla="*/ 0 h 3069779"/>
              <a:gd name="connsiteX0" fmla="*/ 0 w 4168569"/>
              <a:gd name="connsiteY0" fmla="*/ 3069779 h 3069779"/>
              <a:gd name="connsiteX1" fmla="*/ 1041966 w 4168569"/>
              <a:gd name="connsiteY1" fmla="*/ 2820358 h 3069779"/>
              <a:gd name="connsiteX2" fmla="*/ 1682149 w 4168569"/>
              <a:gd name="connsiteY2" fmla="*/ 2617861 h 3069779"/>
              <a:gd name="connsiteX3" fmla="*/ 1893266 w 4168569"/>
              <a:gd name="connsiteY3" fmla="*/ 2546047 h 3069779"/>
              <a:gd name="connsiteX4" fmla="*/ 2005560 w 4168569"/>
              <a:gd name="connsiteY4" fmla="*/ 2402293 h 3069779"/>
              <a:gd name="connsiteX5" fmla="*/ 2490938 w 4168569"/>
              <a:gd name="connsiteY5" fmla="*/ 2388576 h 3069779"/>
              <a:gd name="connsiteX6" fmla="*/ 2706731 w 4168569"/>
              <a:gd name="connsiteY6" fmla="*/ 2102391 h 3069779"/>
              <a:gd name="connsiteX7" fmla="*/ 2768570 w 4168569"/>
              <a:gd name="connsiteY7" fmla="*/ 1983112 h 3069779"/>
              <a:gd name="connsiteX8" fmla="*/ 2840579 w 4168569"/>
              <a:gd name="connsiteY8" fmla="*/ 1882784 h 3069779"/>
              <a:gd name="connsiteX9" fmla="*/ 2049556 w 4168569"/>
              <a:gd name="connsiteY9" fmla="*/ 1181119 h 3069779"/>
              <a:gd name="connsiteX10" fmla="*/ 2393839 w 4168569"/>
              <a:gd name="connsiteY10" fmla="*/ 795906 h 3069779"/>
              <a:gd name="connsiteX11" fmla="*/ 2730011 w 4168569"/>
              <a:gd name="connsiteY11" fmla="*/ 1069208 h 3069779"/>
              <a:gd name="connsiteX12" fmla="*/ 2840665 w 4168569"/>
              <a:gd name="connsiteY12" fmla="*/ 1234874 h 3069779"/>
              <a:gd name="connsiteX13" fmla="*/ 3263223 w 4168569"/>
              <a:gd name="connsiteY13" fmla="*/ 1625807 h 3069779"/>
              <a:gd name="connsiteX14" fmla="*/ 3585250 w 4168569"/>
              <a:gd name="connsiteY14" fmla="*/ 1809454 h 3069779"/>
              <a:gd name="connsiteX15" fmla="*/ 3917022 w 4168569"/>
              <a:gd name="connsiteY15" fmla="*/ 1876286 h 3069779"/>
              <a:gd name="connsiteX16" fmla="*/ 4085768 w 4168569"/>
              <a:gd name="connsiteY16" fmla="*/ 1821966 h 3069779"/>
              <a:gd name="connsiteX17" fmla="*/ 4168569 w 4168569"/>
              <a:gd name="connsiteY17" fmla="*/ 1749601 h 3069779"/>
              <a:gd name="connsiteX18" fmla="*/ 1415677 w 4168569"/>
              <a:gd name="connsiteY18" fmla="*/ 0 h 3069779"/>
              <a:gd name="connsiteX0" fmla="*/ 0 w 4168569"/>
              <a:gd name="connsiteY0" fmla="*/ 3069779 h 3069779"/>
              <a:gd name="connsiteX1" fmla="*/ 1041966 w 4168569"/>
              <a:gd name="connsiteY1" fmla="*/ 2820358 h 3069779"/>
              <a:gd name="connsiteX2" fmla="*/ 1682149 w 4168569"/>
              <a:gd name="connsiteY2" fmla="*/ 2617861 h 3069779"/>
              <a:gd name="connsiteX3" fmla="*/ 1893266 w 4168569"/>
              <a:gd name="connsiteY3" fmla="*/ 2546047 h 3069779"/>
              <a:gd name="connsiteX4" fmla="*/ 2005560 w 4168569"/>
              <a:gd name="connsiteY4" fmla="*/ 2402293 h 3069779"/>
              <a:gd name="connsiteX5" fmla="*/ 2490938 w 4168569"/>
              <a:gd name="connsiteY5" fmla="*/ 2388576 h 3069779"/>
              <a:gd name="connsiteX6" fmla="*/ 2706731 w 4168569"/>
              <a:gd name="connsiteY6" fmla="*/ 2102391 h 3069779"/>
              <a:gd name="connsiteX7" fmla="*/ 2768570 w 4168569"/>
              <a:gd name="connsiteY7" fmla="*/ 1983112 h 3069779"/>
              <a:gd name="connsiteX8" fmla="*/ 2840579 w 4168569"/>
              <a:gd name="connsiteY8" fmla="*/ 1882784 h 3069779"/>
              <a:gd name="connsiteX9" fmla="*/ 2832474 w 4168569"/>
              <a:gd name="connsiteY9" fmla="*/ 1551660 h 3069779"/>
              <a:gd name="connsiteX10" fmla="*/ 2393839 w 4168569"/>
              <a:gd name="connsiteY10" fmla="*/ 795906 h 3069779"/>
              <a:gd name="connsiteX11" fmla="*/ 2730011 w 4168569"/>
              <a:gd name="connsiteY11" fmla="*/ 1069208 h 3069779"/>
              <a:gd name="connsiteX12" fmla="*/ 2840665 w 4168569"/>
              <a:gd name="connsiteY12" fmla="*/ 1234874 h 3069779"/>
              <a:gd name="connsiteX13" fmla="*/ 3263223 w 4168569"/>
              <a:gd name="connsiteY13" fmla="*/ 1625807 h 3069779"/>
              <a:gd name="connsiteX14" fmla="*/ 3585250 w 4168569"/>
              <a:gd name="connsiteY14" fmla="*/ 1809454 h 3069779"/>
              <a:gd name="connsiteX15" fmla="*/ 3917022 w 4168569"/>
              <a:gd name="connsiteY15" fmla="*/ 1876286 h 3069779"/>
              <a:gd name="connsiteX16" fmla="*/ 4085768 w 4168569"/>
              <a:gd name="connsiteY16" fmla="*/ 1821966 h 3069779"/>
              <a:gd name="connsiteX17" fmla="*/ 4168569 w 4168569"/>
              <a:gd name="connsiteY17" fmla="*/ 1749601 h 3069779"/>
              <a:gd name="connsiteX18" fmla="*/ 1415677 w 4168569"/>
              <a:gd name="connsiteY18" fmla="*/ 0 h 3069779"/>
              <a:gd name="connsiteX0" fmla="*/ 0 w 4168569"/>
              <a:gd name="connsiteY0" fmla="*/ 3069779 h 3069779"/>
              <a:gd name="connsiteX1" fmla="*/ 1041966 w 4168569"/>
              <a:gd name="connsiteY1" fmla="*/ 2820358 h 3069779"/>
              <a:gd name="connsiteX2" fmla="*/ 1682149 w 4168569"/>
              <a:gd name="connsiteY2" fmla="*/ 2617861 h 3069779"/>
              <a:gd name="connsiteX3" fmla="*/ 1893266 w 4168569"/>
              <a:gd name="connsiteY3" fmla="*/ 2546047 h 3069779"/>
              <a:gd name="connsiteX4" fmla="*/ 2005560 w 4168569"/>
              <a:gd name="connsiteY4" fmla="*/ 2402293 h 3069779"/>
              <a:gd name="connsiteX5" fmla="*/ 2490938 w 4168569"/>
              <a:gd name="connsiteY5" fmla="*/ 2388576 h 3069779"/>
              <a:gd name="connsiteX6" fmla="*/ 2706731 w 4168569"/>
              <a:gd name="connsiteY6" fmla="*/ 2102391 h 3069779"/>
              <a:gd name="connsiteX7" fmla="*/ 2768570 w 4168569"/>
              <a:gd name="connsiteY7" fmla="*/ 1983112 h 3069779"/>
              <a:gd name="connsiteX8" fmla="*/ 2840579 w 4168569"/>
              <a:gd name="connsiteY8" fmla="*/ 1882784 h 3069779"/>
              <a:gd name="connsiteX9" fmla="*/ 2832474 w 4168569"/>
              <a:gd name="connsiteY9" fmla="*/ 1551660 h 3069779"/>
              <a:gd name="connsiteX10" fmla="*/ 2854027 w 4168569"/>
              <a:gd name="connsiteY10" fmla="*/ 1507106 h 3069779"/>
              <a:gd name="connsiteX11" fmla="*/ 2730011 w 4168569"/>
              <a:gd name="connsiteY11" fmla="*/ 1069208 h 3069779"/>
              <a:gd name="connsiteX12" fmla="*/ 2840665 w 4168569"/>
              <a:gd name="connsiteY12" fmla="*/ 1234874 h 3069779"/>
              <a:gd name="connsiteX13" fmla="*/ 3263223 w 4168569"/>
              <a:gd name="connsiteY13" fmla="*/ 1625807 h 3069779"/>
              <a:gd name="connsiteX14" fmla="*/ 3585250 w 4168569"/>
              <a:gd name="connsiteY14" fmla="*/ 1809454 h 3069779"/>
              <a:gd name="connsiteX15" fmla="*/ 3917022 w 4168569"/>
              <a:gd name="connsiteY15" fmla="*/ 1876286 h 3069779"/>
              <a:gd name="connsiteX16" fmla="*/ 4085768 w 4168569"/>
              <a:gd name="connsiteY16" fmla="*/ 1821966 h 3069779"/>
              <a:gd name="connsiteX17" fmla="*/ 4168569 w 4168569"/>
              <a:gd name="connsiteY17" fmla="*/ 1749601 h 3069779"/>
              <a:gd name="connsiteX18" fmla="*/ 1415677 w 4168569"/>
              <a:gd name="connsiteY18" fmla="*/ 0 h 3069779"/>
              <a:gd name="connsiteX0" fmla="*/ 0 w 4085768"/>
              <a:gd name="connsiteY0" fmla="*/ 3069779 h 3069779"/>
              <a:gd name="connsiteX1" fmla="*/ 1041966 w 4085768"/>
              <a:gd name="connsiteY1" fmla="*/ 2820358 h 3069779"/>
              <a:gd name="connsiteX2" fmla="*/ 1682149 w 4085768"/>
              <a:gd name="connsiteY2" fmla="*/ 2617861 h 3069779"/>
              <a:gd name="connsiteX3" fmla="*/ 1893266 w 4085768"/>
              <a:gd name="connsiteY3" fmla="*/ 2546047 h 3069779"/>
              <a:gd name="connsiteX4" fmla="*/ 2005560 w 4085768"/>
              <a:gd name="connsiteY4" fmla="*/ 2402293 h 3069779"/>
              <a:gd name="connsiteX5" fmla="*/ 2490938 w 4085768"/>
              <a:gd name="connsiteY5" fmla="*/ 2388576 h 3069779"/>
              <a:gd name="connsiteX6" fmla="*/ 2706731 w 4085768"/>
              <a:gd name="connsiteY6" fmla="*/ 2102391 h 3069779"/>
              <a:gd name="connsiteX7" fmla="*/ 2768570 w 4085768"/>
              <a:gd name="connsiteY7" fmla="*/ 1983112 h 3069779"/>
              <a:gd name="connsiteX8" fmla="*/ 2840579 w 4085768"/>
              <a:gd name="connsiteY8" fmla="*/ 1882784 h 3069779"/>
              <a:gd name="connsiteX9" fmla="*/ 2832474 w 4085768"/>
              <a:gd name="connsiteY9" fmla="*/ 1551660 h 3069779"/>
              <a:gd name="connsiteX10" fmla="*/ 2854027 w 4085768"/>
              <a:gd name="connsiteY10" fmla="*/ 1507106 h 3069779"/>
              <a:gd name="connsiteX11" fmla="*/ 2730011 w 4085768"/>
              <a:gd name="connsiteY11" fmla="*/ 1069208 h 3069779"/>
              <a:gd name="connsiteX12" fmla="*/ 2840665 w 4085768"/>
              <a:gd name="connsiteY12" fmla="*/ 1234874 h 3069779"/>
              <a:gd name="connsiteX13" fmla="*/ 3263223 w 4085768"/>
              <a:gd name="connsiteY13" fmla="*/ 1625807 h 3069779"/>
              <a:gd name="connsiteX14" fmla="*/ 3585250 w 4085768"/>
              <a:gd name="connsiteY14" fmla="*/ 1809454 h 3069779"/>
              <a:gd name="connsiteX15" fmla="*/ 3917022 w 4085768"/>
              <a:gd name="connsiteY15" fmla="*/ 1876286 h 3069779"/>
              <a:gd name="connsiteX16" fmla="*/ 4085768 w 4085768"/>
              <a:gd name="connsiteY16" fmla="*/ 1821966 h 3069779"/>
              <a:gd name="connsiteX17" fmla="*/ 1712239 w 4085768"/>
              <a:gd name="connsiteY17" fmla="*/ 273413 h 3069779"/>
              <a:gd name="connsiteX18" fmla="*/ 1415677 w 4085768"/>
              <a:gd name="connsiteY18" fmla="*/ 0 h 3069779"/>
              <a:gd name="connsiteX0" fmla="*/ 0 w 3917022"/>
              <a:gd name="connsiteY0" fmla="*/ 3069779 h 3069779"/>
              <a:gd name="connsiteX1" fmla="*/ 1041966 w 3917022"/>
              <a:gd name="connsiteY1" fmla="*/ 2820358 h 3069779"/>
              <a:gd name="connsiteX2" fmla="*/ 1682149 w 3917022"/>
              <a:gd name="connsiteY2" fmla="*/ 2617861 h 3069779"/>
              <a:gd name="connsiteX3" fmla="*/ 1893266 w 3917022"/>
              <a:gd name="connsiteY3" fmla="*/ 2546047 h 3069779"/>
              <a:gd name="connsiteX4" fmla="*/ 2005560 w 3917022"/>
              <a:gd name="connsiteY4" fmla="*/ 2402293 h 3069779"/>
              <a:gd name="connsiteX5" fmla="*/ 2490938 w 3917022"/>
              <a:gd name="connsiteY5" fmla="*/ 2388576 h 3069779"/>
              <a:gd name="connsiteX6" fmla="*/ 2706731 w 3917022"/>
              <a:gd name="connsiteY6" fmla="*/ 2102391 h 3069779"/>
              <a:gd name="connsiteX7" fmla="*/ 2768570 w 3917022"/>
              <a:gd name="connsiteY7" fmla="*/ 1983112 h 3069779"/>
              <a:gd name="connsiteX8" fmla="*/ 2840579 w 3917022"/>
              <a:gd name="connsiteY8" fmla="*/ 1882784 h 3069779"/>
              <a:gd name="connsiteX9" fmla="*/ 2832474 w 3917022"/>
              <a:gd name="connsiteY9" fmla="*/ 1551660 h 3069779"/>
              <a:gd name="connsiteX10" fmla="*/ 2854027 w 3917022"/>
              <a:gd name="connsiteY10" fmla="*/ 1507106 h 3069779"/>
              <a:gd name="connsiteX11" fmla="*/ 2730011 w 3917022"/>
              <a:gd name="connsiteY11" fmla="*/ 1069208 h 3069779"/>
              <a:gd name="connsiteX12" fmla="*/ 2840665 w 3917022"/>
              <a:gd name="connsiteY12" fmla="*/ 1234874 h 3069779"/>
              <a:gd name="connsiteX13" fmla="*/ 3263223 w 3917022"/>
              <a:gd name="connsiteY13" fmla="*/ 1625807 h 3069779"/>
              <a:gd name="connsiteX14" fmla="*/ 3585250 w 3917022"/>
              <a:gd name="connsiteY14" fmla="*/ 1809454 h 3069779"/>
              <a:gd name="connsiteX15" fmla="*/ 3917022 w 3917022"/>
              <a:gd name="connsiteY15" fmla="*/ 1876286 h 3069779"/>
              <a:gd name="connsiteX16" fmla="*/ 2119510 w 3917022"/>
              <a:gd name="connsiteY16" fmla="*/ 596790 h 3069779"/>
              <a:gd name="connsiteX17" fmla="*/ 1712239 w 3917022"/>
              <a:gd name="connsiteY17" fmla="*/ 273413 h 3069779"/>
              <a:gd name="connsiteX18" fmla="*/ 1415677 w 3917022"/>
              <a:gd name="connsiteY18" fmla="*/ 0 h 3069779"/>
              <a:gd name="connsiteX0" fmla="*/ 0 w 3591798"/>
              <a:gd name="connsiteY0" fmla="*/ 3069779 h 3069779"/>
              <a:gd name="connsiteX1" fmla="*/ 1041966 w 3591798"/>
              <a:gd name="connsiteY1" fmla="*/ 2820358 h 3069779"/>
              <a:gd name="connsiteX2" fmla="*/ 1682149 w 3591798"/>
              <a:gd name="connsiteY2" fmla="*/ 2617861 h 3069779"/>
              <a:gd name="connsiteX3" fmla="*/ 1893266 w 3591798"/>
              <a:gd name="connsiteY3" fmla="*/ 2546047 h 3069779"/>
              <a:gd name="connsiteX4" fmla="*/ 2005560 w 3591798"/>
              <a:gd name="connsiteY4" fmla="*/ 2402293 h 3069779"/>
              <a:gd name="connsiteX5" fmla="*/ 2490938 w 3591798"/>
              <a:gd name="connsiteY5" fmla="*/ 2388576 h 3069779"/>
              <a:gd name="connsiteX6" fmla="*/ 2706731 w 3591798"/>
              <a:gd name="connsiteY6" fmla="*/ 2102391 h 3069779"/>
              <a:gd name="connsiteX7" fmla="*/ 2768570 w 3591798"/>
              <a:gd name="connsiteY7" fmla="*/ 1983112 h 3069779"/>
              <a:gd name="connsiteX8" fmla="*/ 2840579 w 3591798"/>
              <a:gd name="connsiteY8" fmla="*/ 1882784 h 3069779"/>
              <a:gd name="connsiteX9" fmla="*/ 2832474 w 3591798"/>
              <a:gd name="connsiteY9" fmla="*/ 1551660 h 3069779"/>
              <a:gd name="connsiteX10" fmla="*/ 2854027 w 3591798"/>
              <a:gd name="connsiteY10" fmla="*/ 1507106 h 3069779"/>
              <a:gd name="connsiteX11" fmla="*/ 2730011 w 3591798"/>
              <a:gd name="connsiteY11" fmla="*/ 1069208 h 3069779"/>
              <a:gd name="connsiteX12" fmla="*/ 2840665 w 3591798"/>
              <a:gd name="connsiteY12" fmla="*/ 1234874 h 3069779"/>
              <a:gd name="connsiteX13" fmla="*/ 3263223 w 3591798"/>
              <a:gd name="connsiteY13" fmla="*/ 1625807 h 3069779"/>
              <a:gd name="connsiteX14" fmla="*/ 3585250 w 3591798"/>
              <a:gd name="connsiteY14" fmla="*/ 1809454 h 3069779"/>
              <a:gd name="connsiteX15" fmla="*/ 2482669 w 3591798"/>
              <a:gd name="connsiteY15" fmla="*/ 872239 h 3069779"/>
              <a:gd name="connsiteX16" fmla="*/ 2119510 w 3591798"/>
              <a:gd name="connsiteY16" fmla="*/ 596790 h 3069779"/>
              <a:gd name="connsiteX17" fmla="*/ 1712239 w 3591798"/>
              <a:gd name="connsiteY17" fmla="*/ 273413 h 3069779"/>
              <a:gd name="connsiteX18" fmla="*/ 1415677 w 3591798"/>
              <a:gd name="connsiteY18" fmla="*/ 0 h 3069779"/>
              <a:gd name="connsiteX0" fmla="*/ 0 w 3263223"/>
              <a:gd name="connsiteY0" fmla="*/ 3069779 h 3069779"/>
              <a:gd name="connsiteX1" fmla="*/ 1041966 w 3263223"/>
              <a:gd name="connsiteY1" fmla="*/ 2820358 h 3069779"/>
              <a:gd name="connsiteX2" fmla="*/ 1682149 w 3263223"/>
              <a:gd name="connsiteY2" fmla="*/ 2617861 h 3069779"/>
              <a:gd name="connsiteX3" fmla="*/ 1893266 w 3263223"/>
              <a:gd name="connsiteY3" fmla="*/ 2546047 h 3069779"/>
              <a:gd name="connsiteX4" fmla="*/ 2005560 w 3263223"/>
              <a:gd name="connsiteY4" fmla="*/ 2402293 h 3069779"/>
              <a:gd name="connsiteX5" fmla="*/ 2490938 w 3263223"/>
              <a:gd name="connsiteY5" fmla="*/ 2388576 h 3069779"/>
              <a:gd name="connsiteX6" fmla="*/ 2706731 w 3263223"/>
              <a:gd name="connsiteY6" fmla="*/ 2102391 h 3069779"/>
              <a:gd name="connsiteX7" fmla="*/ 2768570 w 3263223"/>
              <a:gd name="connsiteY7" fmla="*/ 1983112 h 3069779"/>
              <a:gd name="connsiteX8" fmla="*/ 2840579 w 3263223"/>
              <a:gd name="connsiteY8" fmla="*/ 1882784 h 3069779"/>
              <a:gd name="connsiteX9" fmla="*/ 2832474 w 3263223"/>
              <a:gd name="connsiteY9" fmla="*/ 1551660 h 3069779"/>
              <a:gd name="connsiteX10" fmla="*/ 2854027 w 3263223"/>
              <a:gd name="connsiteY10" fmla="*/ 1507106 h 3069779"/>
              <a:gd name="connsiteX11" fmla="*/ 2730011 w 3263223"/>
              <a:gd name="connsiteY11" fmla="*/ 1069208 h 3069779"/>
              <a:gd name="connsiteX12" fmla="*/ 2840665 w 3263223"/>
              <a:gd name="connsiteY12" fmla="*/ 1234874 h 3069779"/>
              <a:gd name="connsiteX13" fmla="*/ 3263223 w 3263223"/>
              <a:gd name="connsiteY13" fmla="*/ 1625807 h 3069779"/>
              <a:gd name="connsiteX14" fmla="*/ 2563274 w 3263223"/>
              <a:gd name="connsiteY14" fmla="*/ 960795 h 3069779"/>
              <a:gd name="connsiteX15" fmla="*/ 2482669 w 3263223"/>
              <a:gd name="connsiteY15" fmla="*/ 872239 h 3069779"/>
              <a:gd name="connsiteX16" fmla="*/ 2119510 w 3263223"/>
              <a:gd name="connsiteY16" fmla="*/ 596790 h 3069779"/>
              <a:gd name="connsiteX17" fmla="*/ 1712239 w 3263223"/>
              <a:gd name="connsiteY17" fmla="*/ 273413 h 3069779"/>
              <a:gd name="connsiteX18" fmla="*/ 1415677 w 3263223"/>
              <a:gd name="connsiteY18" fmla="*/ 0 h 3069779"/>
              <a:gd name="connsiteX0" fmla="*/ 0 w 2894590"/>
              <a:gd name="connsiteY0" fmla="*/ 3069779 h 3069779"/>
              <a:gd name="connsiteX1" fmla="*/ 1041966 w 2894590"/>
              <a:gd name="connsiteY1" fmla="*/ 2820358 h 3069779"/>
              <a:gd name="connsiteX2" fmla="*/ 1682149 w 2894590"/>
              <a:gd name="connsiteY2" fmla="*/ 2617861 h 3069779"/>
              <a:gd name="connsiteX3" fmla="*/ 1893266 w 2894590"/>
              <a:gd name="connsiteY3" fmla="*/ 2546047 h 3069779"/>
              <a:gd name="connsiteX4" fmla="*/ 2005560 w 2894590"/>
              <a:gd name="connsiteY4" fmla="*/ 2402293 h 3069779"/>
              <a:gd name="connsiteX5" fmla="*/ 2490938 w 2894590"/>
              <a:gd name="connsiteY5" fmla="*/ 2388576 h 3069779"/>
              <a:gd name="connsiteX6" fmla="*/ 2706731 w 2894590"/>
              <a:gd name="connsiteY6" fmla="*/ 2102391 h 3069779"/>
              <a:gd name="connsiteX7" fmla="*/ 2768570 w 2894590"/>
              <a:gd name="connsiteY7" fmla="*/ 1983112 h 3069779"/>
              <a:gd name="connsiteX8" fmla="*/ 2840579 w 2894590"/>
              <a:gd name="connsiteY8" fmla="*/ 1882784 h 3069779"/>
              <a:gd name="connsiteX9" fmla="*/ 2832474 w 2894590"/>
              <a:gd name="connsiteY9" fmla="*/ 1551660 h 3069779"/>
              <a:gd name="connsiteX10" fmla="*/ 2854027 w 2894590"/>
              <a:gd name="connsiteY10" fmla="*/ 1507106 h 3069779"/>
              <a:gd name="connsiteX11" fmla="*/ 2730011 w 2894590"/>
              <a:gd name="connsiteY11" fmla="*/ 1069208 h 3069779"/>
              <a:gd name="connsiteX12" fmla="*/ 2840665 w 2894590"/>
              <a:gd name="connsiteY12" fmla="*/ 1234874 h 3069779"/>
              <a:gd name="connsiteX13" fmla="*/ 2701435 w 2894590"/>
              <a:gd name="connsiteY13" fmla="*/ 1093901 h 3069779"/>
              <a:gd name="connsiteX14" fmla="*/ 2563274 w 2894590"/>
              <a:gd name="connsiteY14" fmla="*/ 960795 h 3069779"/>
              <a:gd name="connsiteX15" fmla="*/ 2482669 w 2894590"/>
              <a:gd name="connsiteY15" fmla="*/ 872239 h 3069779"/>
              <a:gd name="connsiteX16" fmla="*/ 2119510 w 2894590"/>
              <a:gd name="connsiteY16" fmla="*/ 596790 h 3069779"/>
              <a:gd name="connsiteX17" fmla="*/ 1712239 w 2894590"/>
              <a:gd name="connsiteY17" fmla="*/ 273413 h 3069779"/>
              <a:gd name="connsiteX18" fmla="*/ 1415677 w 2894590"/>
              <a:gd name="connsiteY18" fmla="*/ 0 h 3069779"/>
              <a:gd name="connsiteX0" fmla="*/ 0 w 2894590"/>
              <a:gd name="connsiteY0" fmla="*/ 3069779 h 3069779"/>
              <a:gd name="connsiteX1" fmla="*/ 1041966 w 2894590"/>
              <a:gd name="connsiteY1" fmla="*/ 2820358 h 3069779"/>
              <a:gd name="connsiteX2" fmla="*/ 1682149 w 2894590"/>
              <a:gd name="connsiteY2" fmla="*/ 2617861 h 3069779"/>
              <a:gd name="connsiteX3" fmla="*/ 1893266 w 2894590"/>
              <a:gd name="connsiteY3" fmla="*/ 2546047 h 3069779"/>
              <a:gd name="connsiteX4" fmla="*/ 2005560 w 2894590"/>
              <a:gd name="connsiteY4" fmla="*/ 2402293 h 3069779"/>
              <a:gd name="connsiteX5" fmla="*/ 2490938 w 2894590"/>
              <a:gd name="connsiteY5" fmla="*/ 2388576 h 3069779"/>
              <a:gd name="connsiteX6" fmla="*/ 2706731 w 2894590"/>
              <a:gd name="connsiteY6" fmla="*/ 2102391 h 3069779"/>
              <a:gd name="connsiteX7" fmla="*/ 2768570 w 2894590"/>
              <a:gd name="connsiteY7" fmla="*/ 1983112 h 3069779"/>
              <a:gd name="connsiteX8" fmla="*/ 2840579 w 2894590"/>
              <a:gd name="connsiteY8" fmla="*/ 1882784 h 3069779"/>
              <a:gd name="connsiteX9" fmla="*/ 2832474 w 2894590"/>
              <a:gd name="connsiteY9" fmla="*/ 1551660 h 3069779"/>
              <a:gd name="connsiteX10" fmla="*/ 2854027 w 2894590"/>
              <a:gd name="connsiteY10" fmla="*/ 1507106 h 3069779"/>
              <a:gd name="connsiteX11" fmla="*/ 2730011 w 2894590"/>
              <a:gd name="connsiteY11" fmla="*/ 1069208 h 3069779"/>
              <a:gd name="connsiteX12" fmla="*/ 2768947 w 2894590"/>
              <a:gd name="connsiteY12" fmla="*/ 1282685 h 3069779"/>
              <a:gd name="connsiteX13" fmla="*/ 2701435 w 2894590"/>
              <a:gd name="connsiteY13" fmla="*/ 1093901 h 3069779"/>
              <a:gd name="connsiteX14" fmla="*/ 2563274 w 2894590"/>
              <a:gd name="connsiteY14" fmla="*/ 960795 h 3069779"/>
              <a:gd name="connsiteX15" fmla="*/ 2482669 w 2894590"/>
              <a:gd name="connsiteY15" fmla="*/ 872239 h 3069779"/>
              <a:gd name="connsiteX16" fmla="*/ 2119510 w 2894590"/>
              <a:gd name="connsiteY16" fmla="*/ 596790 h 3069779"/>
              <a:gd name="connsiteX17" fmla="*/ 1712239 w 2894590"/>
              <a:gd name="connsiteY17" fmla="*/ 273413 h 3069779"/>
              <a:gd name="connsiteX18" fmla="*/ 1415677 w 2894590"/>
              <a:gd name="connsiteY18" fmla="*/ 0 h 3069779"/>
              <a:gd name="connsiteX0" fmla="*/ 0 w 2894590"/>
              <a:gd name="connsiteY0" fmla="*/ 3069779 h 3069779"/>
              <a:gd name="connsiteX1" fmla="*/ 1041966 w 2894590"/>
              <a:gd name="connsiteY1" fmla="*/ 2820358 h 3069779"/>
              <a:gd name="connsiteX2" fmla="*/ 1586526 w 2894590"/>
              <a:gd name="connsiteY2" fmla="*/ 2641767 h 3069779"/>
              <a:gd name="connsiteX3" fmla="*/ 1893266 w 2894590"/>
              <a:gd name="connsiteY3" fmla="*/ 2546047 h 3069779"/>
              <a:gd name="connsiteX4" fmla="*/ 2005560 w 2894590"/>
              <a:gd name="connsiteY4" fmla="*/ 2402293 h 3069779"/>
              <a:gd name="connsiteX5" fmla="*/ 2490938 w 2894590"/>
              <a:gd name="connsiteY5" fmla="*/ 2388576 h 3069779"/>
              <a:gd name="connsiteX6" fmla="*/ 2706731 w 2894590"/>
              <a:gd name="connsiteY6" fmla="*/ 2102391 h 3069779"/>
              <a:gd name="connsiteX7" fmla="*/ 2768570 w 2894590"/>
              <a:gd name="connsiteY7" fmla="*/ 1983112 h 3069779"/>
              <a:gd name="connsiteX8" fmla="*/ 2840579 w 2894590"/>
              <a:gd name="connsiteY8" fmla="*/ 1882784 h 3069779"/>
              <a:gd name="connsiteX9" fmla="*/ 2832474 w 2894590"/>
              <a:gd name="connsiteY9" fmla="*/ 1551660 h 3069779"/>
              <a:gd name="connsiteX10" fmla="*/ 2854027 w 2894590"/>
              <a:gd name="connsiteY10" fmla="*/ 1507106 h 3069779"/>
              <a:gd name="connsiteX11" fmla="*/ 2730011 w 2894590"/>
              <a:gd name="connsiteY11" fmla="*/ 1069208 h 3069779"/>
              <a:gd name="connsiteX12" fmla="*/ 2768947 w 2894590"/>
              <a:gd name="connsiteY12" fmla="*/ 1282685 h 3069779"/>
              <a:gd name="connsiteX13" fmla="*/ 2701435 w 2894590"/>
              <a:gd name="connsiteY13" fmla="*/ 1093901 h 3069779"/>
              <a:gd name="connsiteX14" fmla="*/ 2563274 w 2894590"/>
              <a:gd name="connsiteY14" fmla="*/ 960795 h 3069779"/>
              <a:gd name="connsiteX15" fmla="*/ 2482669 w 2894590"/>
              <a:gd name="connsiteY15" fmla="*/ 872239 h 3069779"/>
              <a:gd name="connsiteX16" fmla="*/ 2119510 w 2894590"/>
              <a:gd name="connsiteY16" fmla="*/ 596790 h 3069779"/>
              <a:gd name="connsiteX17" fmla="*/ 1712239 w 2894590"/>
              <a:gd name="connsiteY17" fmla="*/ 273413 h 3069779"/>
              <a:gd name="connsiteX18" fmla="*/ 1415677 w 2894590"/>
              <a:gd name="connsiteY18" fmla="*/ 0 h 3069779"/>
              <a:gd name="connsiteX0" fmla="*/ 0 w 2894590"/>
              <a:gd name="connsiteY0" fmla="*/ 3069779 h 3069779"/>
              <a:gd name="connsiteX1" fmla="*/ 1041966 w 2894590"/>
              <a:gd name="connsiteY1" fmla="*/ 2820358 h 3069779"/>
              <a:gd name="connsiteX2" fmla="*/ 1574573 w 2894590"/>
              <a:gd name="connsiteY2" fmla="*/ 2659696 h 3069779"/>
              <a:gd name="connsiteX3" fmla="*/ 1893266 w 2894590"/>
              <a:gd name="connsiteY3" fmla="*/ 2546047 h 3069779"/>
              <a:gd name="connsiteX4" fmla="*/ 2005560 w 2894590"/>
              <a:gd name="connsiteY4" fmla="*/ 2402293 h 3069779"/>
              <a:gd name="connsiteX5" fmla="*/ 2490938 w 2894590"/>
              <a:gd name="connsiteY5" fmla="*/ 2388576 h 3069779"/>
              <a:gd name="connsiteX6" fmla="*/ 2706731 w 2894590"/>
              <a:gd name="connsiteY6" fmla="*/ 2102391 h 3069779"/>
              <a:gd name="connsiteX7" fmla="*/ 2768570 w 2894590"/>
              <a:gd name="connsiteY7" fmla="*/ 1983112 h 3069779"/>
              <a:gd name="connsiteX8" fmla="*/ 2840579 w 2894590"/>
              <a:gd name="connsiteY8" fmla="*/ 1882784 h 3069779"/>
              <a:gd name="connsiteX9" fmla="*/ 2832474 w 2894590"/>
              <a:gd name="connsiteY9" fmla="*/ 1551660 h 3069779"/>
              <a:gd name="connsiteX10" fmla="*/ 2854027 w 2894590"/>
              <a:gd name="connsiteY10" fmla="*/ 1507106 h 3069779"/>
              <a:gd name="connsiteX11" fmla="*/ 2730011 w 2894590"/>
              <a:gd name="connsiteY11" fmla="*/ 1069208 h 3069779"/>
              <a:gd name="connsiteX12" fmla="*/ 2768947 w 2894590"/>
              <a:gd name="connsiteY12" fmla="*/ 1282685 h 3069779"/>
              <a:gd name="connsiteX13" fmla="*/ 2701435 w 2894590"/>
              <a:gd name="connsiteY13" fmla="*/ 1093901 h 3069779"/>
              <a:gd name="connsiteX14" fmla="*/ 2563274 w 2894590"/>
              <a:gd name="connsiteY14" fmla="*/ 960795 h 3069779"/>
              <a:gd name="connsiteX15" fmla="*/ 2482669 w 2894590"/>
              <a:gd name="connsiteY15" fmla="*/ 872239 h 3069779"/>
              <a:gd name="connsiteX16" fmla="*/ 2119510 w 2894590"/>
              <a:gd name="connsiteY16" fmla="*/ 596790 h 3069779"/>
              <a:gd name="connsiteX17" fmla="*/ 1712239 w 2894590"/>
              <a:gd name="connsiteY17" fmla="*/ 273413 h 3069779"/>
              <a:gd name="connsiteX18" fmla="*/ 1415677 w 2894590"/>
              <a:gd name="connsiteY18" fmla="*/ 0 h 3069779"/>
              <a:gd name="connsiteX0" fmla="*/ 0 w 2894590"/>
              <a:gd name="connsiteY0" fmla="*/ 3069779 h 3069779"/>
              <a:gd name="connsiteX1" fmla="*/ 1041966 w 2894590"/>
              <a:gd name="connsiteY1" fmla="*/ 2820358 h 3069779"/>
              <a:gd name="connsiteX2" fmla="*/ 1574573 w 2894590"/>
              <a:gd name="connsiteY2" fmla="*/ 2659696 h 3069779"/>
              <a:gd name="connsiteX3" fmla="*/ 1893266 w 2894590"/>
              <a:gd name="connsiteY3" fmla="*/ 2546047 h 3069779"/>
              <a:gd name="connsiteX4" fmla="*/ 2005560 w 2894590"/>
              <a:gd name="connsiteY4" fmla="*/ 2402293 h 3069779"/>
              <a:gd name="connsiteX5" fmla="*/ 2490938 w 2894590"/>
              <a:gd name="connsiteY5" fmla="*/ 2388576 h 3069779"/>
              <a:gd name="connsiteX6" fmla="*/ 2706731 w 2894590"/>
              <a:gd name="connsiteY6" fmla="*/ 2102391 h 3069779"/>
              <a:gd name="connsiteX7" fmla="*/ 2768570 w 2894590"/>
              <a:gd name="connsiteY7" fmla="*/ 1983112 h 3069779"/>
              <a:gd name="connsiteX8" fmla="*/ 2840579 w 2894590"/>
              <a:gd name="connsiteY8" fmla="*/ 1882784 h 3069779"/>
              <a:gd name="connsiteX9" fmla="*/ 2832474 w 2894590"/>
              <a:gd name="connsiteY9" fmla="*/ 1551660 h 3069779"/>
              <a:gd name="connsiteX10" fmla="*/ 2854027 w 2894590"/>
              <a:gd name="connsiteY10" fmla="*/ 1507106 h 3069779"/>
              <a:gd name="connsiteX11" fmla="*/ 2730011 w 2894590"/>
              <a:gd name="connsiteY11" fmla="*/ 1069208 h 3069779"/>
              <a:gd name="connsiteX12" fmla="*/ 2768947 w 2894590"/>
              <a:gd name="connsiteY12" fmla="*/ 1282685 h 3069779"/>
              <a:gd name="connsiteX13" fmla="*/ 2701435 w 2894590"/>
              <a:gd name="connsiteY13" fmla="*/ 1093901 h 3069779"/>
              <a:gd name="connsiteX14" fmla="*/ 2563274 w 2894590"/>
              <a:gd name="connsiteY14" fmla="*/ 960795 h 3069779"/>
              <a:gd name="connsiteX15" fmla="*/ 2482669 w 2894590"/>
              <a:gd name="connsiteY15" fmla="*/ 872239 h 3069779"/>
              <a:gd name="connsiteX16" fmla="*/ 2119510 w 2894590"/>
              <a:gd name="connsiteY16" fmla="*/ 596790 h 3069779"/>
              <a:gd name="connsiteX17" fmla="*/ 1712239 w 2894590"/>
              <a:gd name="connsiteY17" fmla="*/ 273413 h 3069779"/>
              <a:gd name="connsiteX18" fmla="*/ 1415677 w 2894590"/>
              <a:gd name="connsiteY18" fmla="*/ 0 h 3069779"/>
              <a:gd name="connsiteX0" fmla="*/ 0 w 2894590"/>
              <a:gd name="connsiteY0" fmla="*/ 3069779 h 3069779"/>
              <a:gd name="connsiteX1" fmla="*/ 1041966 w 2894590"/>
              <a:gd name="connsiteY1" fmla="*/ 2820358 h 3069779"/>
              <a:gd name="connsiteX2" fmla="*/ 1574573 w 2894590"/>
              <a:gd name="connsiteY2" fmla="*/ 2659696 h 3069779"/>
              <a:gd name="connsiteX3" fmla="*/ 1893266 w 2894590"/>
              <a:gd name="connsiteY3" fmla="*/ 2546047 h 3069779"/>
              <a:gd name="connsiteX4" fmla="*/ 2107160 w 2894590"/>
              <a:gd name="connsiteY4" fmla="*/ 2503893 h 3069779"/>
              <a:gd name="connsiteX5" fmla="*/ 2490938 w 2894590"/>
              <a:gd name="connsiteY5" fmla="*/ 2388576 h 3069779"/>
              <a:gd name="connsiteX6" fmla="*/ 2706731 w 2894590"/>
              <a:gd name="connsiteY6" fmla="*/ 2102391 h 3069779"/>
              <a:gd name="connsiteX7" fmla="*/ 2768570 w 2894590"/>
              <a:gd name="connsiteY7" fmla="*/ 1983112 h 3069779"/>
              <a:gd name="connsiteX8" fmla="*/ 2840579 w 2894590"/>
              <a:gd name="connsiteY8" fmla="*/ 1882784 h 3069779"/>
              <a:gd name="connsiteX9" fmla="*/ 2832474 w 2894590"/>
              <a:gd name="connsiteY9" fmla="*/ 1551660 h 3069779"/>
              <a:gd name="connsiteX10" fmla="*/ 2854027 w 2894590"/>
              <a:gd name="connsiteY10" fmla="*/ 1507106 h 3069779"/>
              <a:gd name="connsiteX11" fmla="*/ 2730011 w 2894590"/>
              <a:gd name="connsiteY11" fmla="*/ 1069208 h 3069779"/>
              <a:gd name="connsiteX12" fmla="*/ 2768947 w 2894590"/>
              <a:gd name="connsiteY12" fmla="*/ 1282685 h 3069779"/>
              <a:gd name="connsiteX13" fmla="*/ 2701435 w 2894590"/>
              <a:gd name="connsiteY13" fmla="*/ 1093901 h 3069779"/>
              <a:gd name="connsiteX14" fmla="*/ 2563274 w 2894590"/>
              <a:gd name="connsiteY14" fmla="*/ 960795 h 3069779"/>
              <a:gd name="connsiteX15" fmla="*/ 2482669 w 2894590"/>
              <a:gd name="connsiteY15" fmla="*/ 872239 h 3069779"/>
              <a:gd name="connsiteX16" fmla="*/ 2119510 w 2894590"/>
              <a:gd name="connsiteY16" fmla="*/ 596790 h 3069779"/>
              <a:gd name="connsiteX17" fmla="*/ 1712239 w 2894590"/>
              <a:gd name="connsiteY17" fmla="*/ 273413 h 3069779"/>
              <a:gd name="connsiteX18" fmla="*/ 1415677 w 2894590"/>
              <a:gd name="connsiteY18" fmla="*/ 0 h 3069779"/>
              <a:gd name="connsiteX0" fmla="*/ 0 w 2894590"/>
              <a:gd name="connsiteY0" fmla="*/ 3069779 h 3069779"/>
              <a:gd name="connsiteX1" fmla="*/ 1041966 w 2894590"/>
              <a:gd name="connsiteY1" fmla="*/ 2820358 h 3069779"/>
              <a:gd name="connsiteX2" fmla="*/ 1574573 w 2894590"/>
              <a:gd name="connsiteY2" fmla="*/ 2683602 h 3069779"/>
              <a:gd name="connsiteX3" fmla="*/ 1893266 w 2894590"/>
              <a:gd name="connsiteY3" fmla="*/ 2546047 h 3069779"/>
              <a:gd name="connsiteX4" fmla="*/ 2107160 w 2894590"/>
              <a:gd name="connsiteY4" fmla="*/ 2503893 h 3069779"/>
              <a:gd name="connsiteX5" fmla="*/ 2490938 w 2894590"/>
              <a:gd name="connsiteY5" fmla="*/ 2388576 h 3069779"/>
              <a:gd name="connsiteX6" fmla="*/ 2706731 w 2894590"/>
              <a:gd name="connsiteY6" fmla="*/ 2102391 h 3069779"/>
              <a:gd name="connsiteX7" fmla="*/ 2768570 w 2894590"/>
              <a:gd name="connsiteY7" fmla="*/ 1983112 h 3069779"/>
              <a:gd name="connsiteX8" fmla="*/ 2840579 w 2894590"/>
              <a:gd name="connsiteY8" fmla="*/ 1882784 h 3069779"/>
              <a:gd name="connsiteX9" fmla="*/ 2832474 w 2894590"/>
              <a:gd name="connsiteY9" fmla="*/ 1551660 h 3069779"/>
              <a:gd name="connsiteX10" fmla="*/ 2854027 w 2894590"/>
              <a:gd name="connsiteY10" fmla="*/ 1507106 h 3069779"/>
              <a:gd name="connsiteX11" fmla="*/ 2730011 w 2894590"/>
              <a:gd name="connsiteY11" fmla="*/ 1069208 h 3069779"/>
              <a:gd name="connsiteX12" fmla="*/ 2768947 w 2894590"/>
              <a:gd name="connsiteY12" fmla="*/ 1282685 h 3069779"/>
              <a:gd name="connsiteX13" fmla="*/ 2701435 w 2894590"/>
              <a:gd name="connsiteY13" fmla="*/ 1093901 h 3069779"/>
              <a:gd name="connsiteX14" fmla="*/ 2563274 w 2894590"/>
              <a:gd name="connsiteY14" fmla="*/ 960795 h 3069779"/>
              <a:gd name="connsiteX15" fmla="*/ 2482669 w 2894590"/>
              <a:gd name="connsiteY15" fmla="*/ 872239 h 3069779"/>
              <a:gd name="connsiteX16" fmla="*/ 2119510 w 2894590"/>
              <a:gd name="connsiteY16" fmla="*/ 596790 h 3069779"/>
              <a:gd name="connsiteX17" fmla="*/ 1712239 w 2894590"/>
              <a:gd name="connsiteY17" fmla="*/ 273413 h 3069779"/>
              <a:gd name="connsiteX18" fmla="*/ 1415677 w 2894590"/>
              <a:gd name="connsiteY18" fmla="*/ 0 h 3069779"/>
              <a:gd name="connsiteX0" fmla="*/ 0 w 3157555"/>
              <a:gd name="connsiteY0" fmla="*/ 2753026 h 2820358"/>
              <a:gd name="connsiteX1" fmla="*/ 1304931 w 3157555"/>
              <a:gd name="connsiteY1" fmla="*/ 2820358 h 2820358"/>
              <a:gd name="connsiteX2" fmla="*/ 1837538 w 3157555"/>
              <a:gd name="connsiteY2" fmla="*/ 2683602 h 2820358"/>
              <a:gd name="connsiteX3" fmla="*/ 2156231 w 3157555"/>
              <a:gd name="connsiteY3" fmla="*/ 2546047 h 2820358"/>
              <a:gd name="connsiteX4" fmla="*/ 2370125 w 3157555"/>
              <a:gd name="connsiteY4" fmla="*/ 2503893 h 2820358"/>
              <a:gd name="connsiteX5" fmla="*/ 2753903 w 3157555"/>
              <a:gd name="connsiteY5" fmla="*/ 2388576 h 2820358"/>
              <a:gd name="connsiteX6" fmla="*/ 2969696 w 3157555"/>
              <a:gd name="connsiteY6" fmla="*/ 2102391 h 2820358"/>
              <a:gd name="connsiteX7" fmla="*/ 3031535 w 3157555"/>
              <a:gd name="connsiteY7" fmla="*/ 1983112 h 2820358"/>
              <a:gd name="connsiteX8" fmla="*/ 3103544 w 3157555"/>
              <a:gd name="connsiteY8" fmla="*/ 1882784 h 2820358"/>
              <a:gd name="connsiteX9" fmla="*/ 3095439 w 3157555"/>
              <a:gd name="connsiteY9" fmla="*/ 1551660 h 2820358"/>
              <a:gd name="connsiteX10" fmla="*/ 3116992 w 3157555"/>
              <a:gd name="connsiteY10" fmla="*/ 1507106 h 2820358"/>
              <a:gd name="connsiteX11" fmla="*/ 2992976 w 3157555"/>
              <a:gd name="connsiteY11" fmla="*/ 1069208 h 2820358"/>
              <a:gd name="connsiteX12" fmla="*/ 3031912 w 3157555"/>
              <a:gd name="connsiteY12" fmla="*/ 1282685 h 2820358"/>
              <a:gd name="connsiteX13" fmla="*/ 2964400 w 3157555"/>
              <a:gd name="connsiteY13" fmla="*/ 1093901 h 2820358"/>
              <a:gd name="connsiteX14" fmla="*/ 2826239 w 3157555"/>
              <a:gd name="connsiteY14" fmla="*/ 960795 h 2820358"/>
              <a:gd name="connsiteX15" fmla="*/ 2745634 w 3157555"/>
              <a:gd name="connsiteY15" fmla="*/ 872239 h 2820358"/>
              <a:gd name="connsiteX16" fmla="*/ 2382475 w 3157555"/>
              <a:gd name="connsiteY16" fmla="*/ 596790 h 2820358"/>
              <a:gd name="connsiteX17" fmla="*/ 1975204 w 3157555"/>
              <a:gd name="connsiteY17" fmla="*/ 273413 h 2820358"/>
              <a:gd name="connsiteX18" fmla="*/ 1678642 w 3157555"/>
              <a:gd name="connsiteY18" fmla="*/ 0 h 2820358"/>
              <a:gd name="connsiteX0" fmla="*/ 0 w 3157555"/>
              <a:gd name="connsiteY0" fmla="*/ 2753026 h 2844264"/>
              <a:gd name="connsiteX1" fmla="*/ 1275049 w 3157555"/>
              <a:gd name="connsiteY1" fmla="*/ 2844264 h 2844264"/>
              <a:gd name="connsiteX2" fmla="*/ 1837538 w 3157555"/>
              <a:gd name="connsiteY2" fmla="*/ 2683602 h 2844264"/>
              <a:gd name="connsiteX3" fmla="*/ 2156231 w 3157555"/>
              <a:gd name="connsiteY3" fmla="*/ 2546047 h 2844264"/>
              <a:gd name="connsiteX4" fmla="*/ 2370125 w 3157555"/>
              <a:gd name="connsiteY4" fmla="*/ 2503893 h 2844264"/>
              <a:gd name="connsiteX5" fmla="*/ 2753903 w 3157555"/>
              <a:gd name="connsiteY5" fmla="*/ 2388576 h 2844264"/>
              <a:gd name="connsiteX6" fmla="*/ 2969696 w 3157555"/>
              <a:gd name="connsiteY6" fmla="*/ 2102391 h 2844264"/>
              <a:gd name="connsiteX7" fmla="*/ 3031535 w 3157555"/>
              <a:gd name="connsiteY7" fmla="*/ 1983112 h 2844264"/>
              <a:gd name="connsiteX8" fmla="*/ 3103544 w 3157555"/>
              <a:gd name="connsiteY8" fmla="*/ 1882784 h 2844264"/>
              <a:gd name="connsiteX9" fmla="*/ 3095439 w 3157555"/>
              <a:gd name="connsiteY9" fmla="*/ 1551660 h 2844264"/>
              <a:gd name="connsiteX10" fmla="*/ 3116992 w 3157555"/>
              <a:gd name="connsiteY10" fmla="*/ 1507106 h 2844264"/>
              <a:gd name="connsiteX11" fmla="*/ 2992976 w 3157555"/>
              <a:gd name="connsiteY11" fmla="*/ 1069208 h 2844264"/>
              <a:gd name="connsiteX12" fmla="*/ 3031912 w 3157555"/>
              <a:gd name="connsiteY12" fmla="*/ 1282685 h 2844264"/>
              <a:gd name="connsiteX13" fmla="*/ 2964400 w 3157555"/>
              <a:gd name="connsiteY13" fmla="*/ 1093901 h 2844264"/>
              <a:gd name="connsiteX14" fmla="*/ 2826239 w 3157555"/>
              <a:gd name="connsiteY14" fmla="*/ 960795 h 2844264"/>
              <a:gd name="connsiteX15" fmla="*/ 2745634 w 3157555"/>
              <a:gd name="connsiteY15" fmla="*/ 872239 h 2844264"/>
              <a:gd name="connsiteX16" fmla="*/ 2382475 w 3157555"/>
              <a:gd name="connsiteY16" fmla="*/ 596790 h 2844264"/>
              <a:gd name="connsiteX17" fmla="*/ 1975204 w 3157555"/>
              <a:gd name="connsiteY17" fmla="*/ 273413 h 2844264"/>
              <a:gd name="connsiteX18" fmla="*/ 1678642 w 3157555"/>
              <a:gd name="connsiteY18" fmla="*/ 0 h 2844264"/>
              <a:gd name="connsiteX0" fmla="*/ 0 w 3157555"/>
              <a:gd name="connsiteY0" fmla="*/ 2753026 h 2844264"/>
              <a:gd name="connsiteX1" fmla="*/ 1275049 w 3157555"/>
              <a:gd name="connsiteY1" fmla="*/ 2844264 h 2844264"/>
              <a:gd name="connsiteX2" fmla="*/ 1837538 w 3157555"/>
              <a:gd name="connsiteY2" fmla="*/ 2701532 h 2844264"/>
              <a:gd name="connsiteX3" fmla="*/ 2156231 w 3157555"/>
              <a:gd name="connsiteY3" fmla="*/ 2546047 h 2844264"/>
              <a:gd name="connsiteX4" fmla="*/ 2370125 w 3157555"/>
              <a:gd name="connsiteY4" fmla="*/ 2503893 h 2844264"/>
              <a:gd name="connsiteX5" fmla="*/ 2753903 w 3157555"/>
              <a:gd name="connsiteY5" fmla="*/ 2388576 h 2844264"/>
              <a:gd name="connsiteX6" fmla="*/ 2969696 w 3157555"/>
              <a:gd name="connsiteY6" fmla="*/ 2102391 h 2844264"/>
              <a:gd name="connsiteX7" fmla="*/ 3031535 w 3157555"/>
              <a:gd name="connsiteY7" fmla="*/ 1983112 h 2844264"/>
              <a:gd name="connsiteX8" fmla="*/ 3103544 w 3157555"/>
              <a:gd name="connsiteY8" fmla="*/ 1882784 h 2844264"/>
              <a:gd name="connsiteX9" fmla="*/ 3095439 w 3157555"/>
              <a:gd name="connsiteY9" fmla="*/ 1551660 h 2844264"/>
              <a:gd name="connsiteX10" fmla="*/ 3116992 w 3157555"/>
              <a:gd name="connsiteY10" fmla="*/ 1507106 h 2844264"/>
              <a:gd name="connsiteX11" fmla="*/ 2992976 w 3157555"/>
              <a:gd name="connsiteY11" fmla="*/ 1069208 h 2844264"/>
              <a:gd name="connsiteX12" fmla="*/ 3031912 w 3157555"/>
              <a:gd name="connsiteY12" fmla="*/ 1282685 h 2844264"/>
              <a:gd name="connsiteX13" fmla="*/ 2964400 w 3157555"/>
              <a:gd name="connsiteY13" fmla="*/ 1093901 h 2844264"/>
              <a:gd name="connsiteX14" fmla="*/ 2826239 w 3157555"/>
              <a:gd name="connsiteY14" fmla="*/ 960795 h 2844264"/>
              <a:gd name="connsiteX15" fmla="*/ 2745634 w 3157555"/>
              <a:gd name="connsiteY15" fmla="*/ 872239 h 2844264"/>
              <a:gd name="connsiteX16" fmla="*/ 2382475 w 3157555"/>
              <a:gd name="connsiteY16" fmla="*/ 596790 h 2844264"/>
              <a:gd name="connsiteX17" fmla="*/ 1975204 w 3157555"/>
              <a:gd name="connsiteY17" fmla="*/ 273413 h 2844264"/>
              <a:gd name="connsiteX18" fmla="*/ 1678642 w 3157555"/>
              <a:gd name="connsiteY18" fmla="*/ 0 h 2844264"/>
              <a:gd name="connsiteX0" fmla="*/ 0 w 3157555"/>
              <a:gd name="connsiteY0" fmla="*/ 2753026 h 2844264"/>
              <a:gd name="connsiteX1" fmla="*/ 1275049 w 3157555"/>
              <a:gd name="connsiteY1" fmla="*/ 2844264 h 2844264"/>
              <a:gd name="connsiteX2" fmla="*/ 1837538 w 3157555"/>
              <a:gd name="connsiteY2" fmla="*/ 2701532 h 2844264"/>
              <a:gd name="connsiteX3" fmla="*/ 2198066 w 3157555"/>
              <a:gd name="connsiteY3" fmla="*/ 2569953 h 2844264"/>
              <a:gd name="connsiteX4" fmla="*/ 2370125 w 3157555"/>
              <a:gd name="connsiteY4" fmla="*/ 2503893 h 2844264"/>
              <a:gd name="connsiteX5" fmla="*/ 2753903 w 3157555"/>
              <a:gd name="connsiteY5" fmla="*/ 2388576 h 2844264"/>
              <a:gd name="connsiteX6" fmla="*/ 2969696 w 3157555"/>
              <a:gd name="connsiteY6" fmla="*/ 2102391 h 2844264"/>
              <a:gd name="connsiteX7" fmla="*/ 3031535 w 3157555"/>
              <a:gd name="connsiteY7" fmla="*/ 1983112 h 2844264"/>
              <a:gd name="connsiteX8" fmla="*/ 3103544 w 3157555"/>
              <a:gd name="connsiteY8" fmla="*/ 1882784 h 2844264"/>
              <a:gd name="connsiteX9" fmla="*/ 3095439 w 3157555"/>
              <a:gd name="connsiteY9" fmla="*/ 1551660 h 2844264"/>
              <a:gd name="connsiteX10" fmla="*/ 3116992 w 3157555"/>
              <a:gd name="connsiteY10" fmla="*/ 1507106 h 2844264"/>
              <a:gd name="connsiteX11" fmla="*/ 2992976 w 3157555"/>
              <a:gd name="connsiteY11" fmla="*/ 1069208 h 2844264"/>
              <a:gd name="connsiteX12" fmla="*/ 3031912 w 3157555"/>
              <a:gd name="connsiteY12" fmla="*/ 1282685 h 2844264"/>
              <a:gd name="connsiteX13" fmla="*/ 2964400 w 3157555"/>
              <a:gd name="connsiteY13" fmla="*/ 1093901 h 2844264"/>
              <a:gd name="connsiteX14" fmla="*/ 2826239 w 3157555"/>
              <a:gd name="connsiteY14" fmla="*/ 960795 h 2844264"/>
              <a:gd name="connsiteX15" fmla="*/ 2745634 w 3157555"/>
              <a:gd name="connsiteY15" fmla="*/ 872239 h 2844264"/>
              <a:gd name="connsiteX16" fmla="*/ 2382475 w 3157555"/>
              <a:gd name="connsiteY16" fmla="*/ 596790 h 2844264"/>
              <a:gd name="connsiteX17" fmla="*/ 1975204 w 3157555"/>
              <a:gd name="connsiteY17" fmla="*/ 273413 h 2844264"/>
              <a:gd name="connsiteX18" fmla="*/ 1678642 w 3157555"/>
              <a:gd name="connsiteY18" fmla="*/ 0 h 2844264"/>
              <a:gd name="connsiteX0" fmla="*/ 0 w 3157555"/>
              <a:gd name="connsiteY0" fmla="*/ 2753026 h 2844264"/>
              <a:gd name="connsiteX1" fmla="*/ 1275049 w 3157555"/>
              <a:gd name="connsiteY1" fmla="*/ 2844264 h 2844264"/>
              <a:gd name="connsiteX2" fmla="*/ 1843514 w 3157555"/>
              <a:gd name="connsiteY2" fmla="*/ 2719462 h 2844264"/>
              <a:gd name="connsiteX3" fmla="*/ 2198066 w 3157555"/>
              <a:gd name="connsiteY3" fmla="*/ 2569953 h 2844264"/>
              <a:gd name="connsiteX4" fmla="*/ 2370125 w 3157555"/>
              <a:gd name="connsiteY4" fmla="*/ 2503893 h 2844264"/>
              <a:gd name="connsiteX5" fmla="*/ 2753903 w 3157555"/>
              <a:gd name="connsiteY5" fmla="*/ 2388576 h 2844264"/>
              <a:gd name="connsiteX6" fmla="*/ 2969696 w 3157555"/>
              <a:gd name="connsiteY6" fmla="*/ 2102391 h 2844264"/>
              <a:gd name="connsiteX7" fmla="*/ 3031535 w 3157555"/>
              <a:gd name="connsiteY7" fmla="*/ 1983112 h 2844264"/>
              <a:gd name="connsiteX8" fmla="*/ 3103544 w 3157555"/>
              <a:gd name="connsiteY8" fmla="*/ 1882784 h 2844264"/>
              <a:gd name="connsiteX9" fmla="*/ 3095439 w 3157555"/>
              <a:gd name="connsiteY9" fmla="*/ 1551660 h 2844264"/>
              <a:gd name="connsiteX10" fmla="*/ 3116992 w 3157555"/>
              <a:gd name="connsiteY10" fmla="*/ 1507106 h 2844264"/>
              <a:gd name="connsiteX11" fmla="*/ 2992976 w 3157555"/>
              <a:gd name="connsiteY11" fmla="*/ 1069208 h 2844264"/>
              <a:gd name="connsiteX12" fmla="*/ 3031912 w 3157555"/>
              <a:gd name="connsiteY12" fmla="*/ 1282685 h 2844264"/>
              <a:gd name="connsiteX13" fmla="*/ 2964400 w 3157555"/>
              <a:gd name="connsiteY13" fmla="*/ 1093901 h 2844264"/>
              <a:gd name="connsiteX14" fmla="*/ 2826239 w 3157555"/>
              <a:gd name="connsiteY14" fmla="*/ 960795 h 2844264"/>
              <a:gd name="connsiteX15" fmla="*/ 2745634 w 3157555"/>
              <a:gd name="connsiteY15" fmla="*/ 872239 h 2844264"/>
              <a:gd name="connsiteX16" fmla="*/ 2382475 w 3157555"/>
              <a:gd name="connsiteY16" fmla="*/ 596790 h 2844264"/>
              <a:gd name="connsiteX17" fmla="*/ 1975204 w 3157555"/>
              <a:gd name="connsiteY17" fmla="*/ 273413 h 2844264"/>
              <a:gd name="connsiteX18" fmla="*/ 1678642 w 3157555"/>
              <a:gd name="connsiteY18" fmla="*/ 0 h 2844264"/>
              <a:gd name="connsiteX0" fmla="*/ 0 w 3157555"/>
              <a:gd name="connsiteY0" fmla="*/ 2753026 h 2844264"/>
              <a:gd name="connsiteX1" fmla="*/ 1275049 w 3157555"/>
              <a:gd name="connsiteY1" fmla="*/ 2844264 h 2844264"/>
              <a:gd name="connsiteX2" fmla="*/ 1843514 w 3157555"/>
              <a:gd name="connsiteY2" fmla="*/ 2719462 h 2844264"/>
              <a:gd name="connsiteX3" fmla="*/ 2198066 w 3157555"/>
              <a:gd name="connsiteY3" fmla="*/ 2569953 h 2844264"/>
              <a:gd name="connsiteX4" fmla="*/ 2382078 w 3157555"/>
              <a:gd name="connsiteY4" fmla="*/ 2515846 h 2844264"/>
              <a:gd name="connsiteX5" fmla="*/ 2753903 w 3157555"/>
              <a:gd name="connsiteY5" fmla="*/ 2388576 h 2844264"/>
              <a:gd name="connsiteX6" fmla="*/ 2969696 w 3157555"/>
              <a:gd name="connsiteY6" fmla="*/ 2102391 h 2844264"/>
              <a:gd name="connsiteX7" fmla="*/ 3031535 w 3157555"/>
              <a:gd name="connsiteY7" fmla="*/ 1983112 h 2844264"/>
              <a:gd name="connsiteX8" fmla="*/ 3103544 w 3157555"/>
              <a:gd name="connsiteY8" fmla="*/ 1882784 h 2844264"/>
              <a:gd name="connsiteX9" fmla="*/ 3095439 w 3157555"/>
              <a:gd name="connsiteY9" fmla="*/ 1551660 h 2844264"/>
              <a:gd name="connsiteX10" fmla="*/ 3116992 w 3157555"/>
              <a:gd name="connsiteY10" fmla="*/ 1507106 h 2844264"/>
              <a:gd name="connsiteX11" fmla="*/ 2992976 w 3157555"/>
              <a:gd name="connsiteY11" fmla="*/ 1069208 h 2844264"/>
              <a:gd name="connsiteX12" fmla="*/ 3031912 w 3157555"/>
              <a:gd name="connsiteY12" fmla="*/ 1282685 h 2844264"/>
              <a:gd name="connsiteX13" fmla="*/ 2964400 w 3157555"/>
              <a:gd name="connsiteY13" fmla="*/ 1093901 h 2844264"/>
              <a:gd name="connsiteX14" fmla="*/ 2826239 w 3157555"/>
              <a:gd name="connsiteY14" fmla="*/ 960795 h 2844264"/>
              <a:gd name="connsiteX15" fmla="*/ 2745634 w 3157555"/>
              <a:gd name="connsiteY15" fmla="*/ 872239 h 2844264"/>
              <a:gd name="connsiteX16" fmla="*/ 2382475 w 3157555"/>
              <a:gd name="connsiteY16" fmla="*/ 596790 h 2844264"/>
              <a:gd name="connsiteX17" fmla="*/ 1975204 w 3157555"/>
              <a:gd name="connsiteY17" fmla="*/ 273413 h 2844264"/>
              <a:gd name="connsiteX18" fmla="*/ 1678642 w 3157555"/>
              <a:gd name="connsiteY18" fmla="*/ 0 h 2844264"/>
              <a:gd name="connsiteX0" fmla="*/ 0 w 3157555"/>
              <a:gd name="connsiteY0" fmla="*/ 2753026 h 2844264"/>
              <a:gd name="connsiteX1" fmla="*/ 1275049 w 3157555"/>
              <a:gd name="connsiteY1" fmla="*/ 2844264 h 2844264"/>
              <a:gd name="connsiteX2" fmla="*/ 1843514 w 3157555"/>
              <a:gd name="connsiteY2" fmla="*/ 2719462 h 2844264"/>
              <a:gd name="connsiteX3" fmla="*/ 2198066 w 3157555"/>
              <a:gd name="connsiteY3" fmla="*/ 2569953 h 2844264"/>
              <a:gd name="connsiteX4" fmla="*/ 2382078 w 3157555"/>
              <a:gd name="connsiteY4" fmla="*/ 2515846 h 2844264"/>
              <a:gd name="connsiteX5" fmla="*/ 2753903 w 3157555"/>
              <a:gd name="connsiteY5" fmla="*/ 2388576 h 2844264"/>
              <a:gd name="connsiteX6" fmla="*/ 2969696 w 3157555"/>
              <a:gd name="connsiteY6" fmla="*/ 2102391 h 2844264"/>
              <a:gd name="connsiteX7" fmla="*/ 3031535 w 3157555"/>
              <a:gd name="connsiteY7" fmla="*/ 1983112 h 2844264"/>
              <a:gd name="connsiteX8" fmla="*/ 3103544 w 3157555"/>
              <a:gd name="connsiteY8" fmla="*/ 1882784 h 2844264"/>
              <a:gd name="connsiteX9" fmla="*/ 3095439 w 3157555"/>
              <a:gd name="connsiteY9" fmla="*/ 1551660 h 2844264"/>
              <a:gd name="connsiteX10" fmla="*/ 3116992 w 3157555"/>
              <a:gd name="connsiteY10" fmla="*/ 1507106 h 2844264"/>
              <a:gd name="connsiteX11" fmla="*/ 2992976 w 3157555"/>
              <a:gd name="connsiteY11" fmla="*/ 1069208 h 2844264"/>
              <a:gd name="connsiteX12" fmla="*/ 3031912 w 3157555"/>
              <a:gd name="connsiteY12" fmla="*/ 1282685 h 2844264"/>
              <a:gd name="connsiteX13" fmla="*/ 2922564 w 3157555"/>
              <a:gd name="connsiteY13" fmla="*/ 1064019 h 2844264"/>
              <a:gd name="connsiteX14" fmla="*/ 2826239 w 3157555"/>
              <a:gd name="connsiteY14" fmla="*/ 960795 h 2844264"/>
              <a:gd name="connsiteX15" fmla="*/ 2745634 w 3157555"/>
              <a:gd name="connsiteY15" fmla="*/ 872239 h 2844264"/>
              <a:gd name="connsiteX16" fmla="*/ 2382475 w 3157555"/>
              <a:gd name="connsiteY16" fmla="*/ 596790 h 2844264"/>
              <a:gd name="connsiteX17" fmla="*/ 1975204 w 3157555"/>
              <a:gd name="connsiteY17" fmla="*/ 273413 h 2844264"/>
              <a:gd name="connsiteX18" fmla="*/ 1678642 w 3157555"/>
              <a:gd name="connsiteY18" fmla="*/ 0 h 2844264"/>
              <a:gd name="connsiteX0" fmla="*/ 0 w 3146532"/>
              <a:gd name="connsiteY0" fmla="*/ 2753026 h 2844264"/>
              <a:gd name="connsiteX1" fmla="*/ 1275049 w 3146532"/>
              <a:gd name="connsiteY1" fmla="*/ 2844264 h 2844264"/>
              <a:gd name="connsiteX2" fmla="*/ 1843514 w 3146532"/>
              <a:gd name="connsiteY2" fmla="*/ 2719462 h 2844264"/>
              <a:gd name="connsiteX3" fmla="*/ 2198066 w 3146532"/>
              <a:gd name="connsiteY3" fmla="*/ 2569953 h 2844264"/>
              <a:gd name="connsiteX4" fmla="*/ 2382078 w 3146532"/>
              <a:gd name="connsiteY4" fmla="*/ 2515846 h 2844264"/>
              <a:gd name="connsiteX5" fmla="*/ 2753903 w 3146532"/>
              <a:gd name="connsiteY5" fmla="*/ 2388576 h 2844264"/>
              <a:gd name="connsiteX6" fmla="*/ 2969696 w 3146532"/>
              <a:gd name="connsiteY6" fmla="*/ 2102391 h 2844264"/>
              <a:gd name="connsiteX7" fmla="*/ 3031535 w 3146532"/>
              <a:gd name="connsiteY7" fmla="*/ 1983112 h 2844264"/>
              <a:gd name="connsiteX8" fmla="*/ 3103544 w 3146532"/>
              <a:gd name="connsiteY8" fmla="*/ 1882784 h 2844264"/>
              <a:gd name="connsiteX9" fmla="*/ 3095439 w 3146532"/>
              <a:gd name="connsiteY9" fmla="*/ 1551660 h 2844264"/>
              <a:gd name="connsiteX10" fmla="*/ 3081134 w 3146532"/>
              <a:gd name="connsiteY10" fmla="*/ 1459295 h 2844264"/>
              <a:gd name="connsiteX11" fmla="*/ 2992976 w 3146532"/>
              <a:gd name="connsiteY11" fmla="*/ 1069208 h 2844264"/>
              <a:gd name="connsiteX12" fmla="*/ 3031912 w 3146532"/>
              <a:gd name="connsiteY12" fmla="*/ 1282685 h 2844264"/>
              <a:gd name="connsiteX13" fmla="*/ 2922564 w 3146532"/>
              <a:gd name="connsiteY13" fmla="*/ 1064019 h 2844264"/>
              <a:gd name="connsiteX14" fmla="*/ 2826239 w 3146532"/>
              <a:gd name="connsiteY14" fmla="*/ 960795 h 2844264"/>
              <a:gd name="connsiteX15" fmla="*/ 2745634 w 3146532"/>
              <a:gd name="connsiteY15" fmla="*/ 872239 h 2844264"/>
              <a:gd name="connsiteX16" fmla="*/ 2382475 w 3146532"/>
              <a:gd name="connsiteY16" fmla="*/ 596790 h 2844264"/>
              <a:gd name="connsiteX17" fmla="*/ 1975204 w 3146532"/>
              <a:gd name="connsiteY17" fmla="*/ 273413 h 2844264"/>
              <a:gd name="connsiteX18" fmla="*/ 1678642 w 3146532"/>
              <a:gd name="connsiteY18" fmla="*/ 0 h 2844264"/>
              <a:gd name="connsiteX0" fmla="*/ 0 w 3146752"/>
              <a:gd name="connsiteY0" fmla="*/ 2753026 h 2844264"/>
              <a:gd name="connsiteX1" fmla="*/ 1275049 w 3146752"/>
              <a:gd name="connsiteY1" fmla="*/ 2844264 h 2844264"/>
              <a:gd name="connsiteX2" fmla="*/ 1843514 w 3146752"/>
              <a:gd name="connsiteY2" fmla="*/ 2719462 h 2844264"/>
              <a:gd name="connsiteX3" fmla="*/ 2198066 w 3146752"/>
              <a:gd name="connsiteY3" fmla="*/ 2569953 h 2844264"/>
              <a:gd name="connsiteX4" fmla="*/ 2382078 w 3146752"/>
              <a:gd name="connsiteY4" fmla="*/ 2515846 h 2844264"/>
              <a:gd name="connsiteX5" fmla="*/ 2753903 w 3146752"/>
              <a:gd name="connsiteY5" fmla="*/ 2388576 h 2844264"/>
              <a:gd name="connsiteX6" fmla="*/ 2969696 w 3146752"/>
              <a:gd name="connsiteY6" fmla="*/ 2102391 h 2844264"/>
              <a:gd name="connsiteX7" fmla="*/ 3031535 w 3146752"/>
              <a:gd name="connsiteY7" fmla="*/ 1983112 h 2844264"/>
              <a:gd name="connsiteX8" fmla="*/ 3103544 w 3146752"/>
              <a:gd name="connsiteY8" fmla="*/ 1882784 h 2844264"/>
              <a:gd name="connsiteX9" fmla="*/ 3095439 w 3146752"/>
              <a:gd name="connsiteY9" fmla="*/ 1551660 h 2844264"/>
              <a:gd name="connsiteX10" fmla="*/ 3081134 w 3146752"/>
              <a:gd name="connsiteY10" fmla="*/ 1459295 h 2844264"/>
              <a:gd name="connsiteX11" fmla="*/ 2987000 w 3146752"/>
              <a:gd name="connsiteY11" fmla="*/ 1152879 h 2844264"/>
              <a:gd name="connsiteX12" fmla="*/ 3031912 w 3146752"/>
              <a:gd name="connsiteY12" fmla="*/ 1282685 h 2844264"/>
              <a:gd name="connsiteX13" fmla="*/ 2922564 w 3146752"/>
              <a:gd name="connsiteY13" fmla="*/ 1064019 h 2844264"/>
              <a:gd name="connsiteX14" fmla="*/ 2826239 w 3146752"/>
              <a:gd name="connsiteY14" fmla="*/ 960795 h 2844264"/>
              <a:gd name="connsiteX15" fmla="*/ 2745634 w 3146752"/>
              <a:gd name="connsiteY15" fmla="*/ 872239 h 2844264"/>
              <a:gd name="connsiteX16" fmla="*/ 2382475 w 3146752"/>
              <a:gd name="connsiteY16" fmla="*/ 596790 h 2844264"/>
              <a:gd name="connsiteX17" fmla="*/ 1975204 w 3146752"/>
              <a:gd name="connsiteY17" fmla="*/ 273413 h 2844264"/>
              <a:gd name="connsiteX18" fmla="*/ 1678642 w 3146752"/>
              <a:gd name="connsiteY18" fmla="*/ 0 h 2844264"/>
              <a:gd name="connsiteX0" fmla="*/ 0 w 3146752"/>
              <a:gd name="connsiteY0" fmla="*/ 2753026 h 2844264"/>
              <a:gd name="connsiteX1" fmla="*/ 670512 w 3146752"/>
              <a:gd name="connsiteY1" fmla="*/ 2838361 h 2844264"/>
              <a:gd name="connsiteX2" fmla="*/ 1275049 w 3146752"/>
              <a:gd name="connsiteY2" fmla="*/ 2844264 h 2844264"/>
              <a:gd name="connsiteX3" fmla="*/ 1843514 w 3146752"/>
              <a:gd name="connsiteY3" fmla="*/ 2719462 h 2844264"/>
              <a:gd name="connsiteX4" fmla="*/ 2198066 w 3146752"/>
              <a:gd name="connsiteY4" fmla="*/ 2569953 h 2844264"/>
              <a:gd name="connsiteX5" fmla="*/ 2382078 w 3146752"/>
              <a:gd name="connsiteY5" fmla="*/ 2515846 h 2844264"/>
              <a:gd name="connsiteX6" fmla="*/ 2753903 w 3146752"/>
              <a:gd name="connsiteY6" fmla="*/ 2388576 h 2844264"/>
              <a:gd name="connsiteX7" fmla="*/ 2969696 w 3146752"/>
              <a:gd name="connsiteY7" fmla="*/ 2102391 h 2844264"/>
              <a:gd name="connsiteX8" fmla="*/ 3031535 w 3146752"/>
              <a:gd name="connsiteY8" fmla="*/ 1983112 h 2844264"/>
              <a:gd name="connsiteX9" fmla="*/ 3103544 w 3146752"/>
              <a:gd name="connsiteY9" fmla="*/ 1882784 h 2844264"/>
              <a:gd name="connsiteX10" fmla="*/ 3095439 w 3146752"/>
              <a:gd name="connsiteY10" fmla="*/ 1551660 h 2844264"/>
              <a:gd name="connsiteX11" fmla="*/ 3081134 w 3146752"/>
              <a:gd name="connsiteY11" fmla="*/ 1459295 h 2844264"/>
              <a:gd name="connsiteX12" fmla="*/ 2987000 w 3146752"/>
              <a:gd name="connsiteY12" fmla="*/ 1152879 h 2844264"/>
              <a:gd name="connsiteX13" fmla="*/ 3031912 w 3146752"/>
              <a:gd name="connsiteY13" fmla="*/ 1282685 h 2844264"/>
              <a:gd name="connsiteX14" fmla="*/ 2922564 w 3146752"/>
              <a:gd name="connsiteY14" fmla="*/ 1064019 h 2844264"/>
              <a:gd name="connsiteX15" fmla="*/ 2826239 w 3146752"/>
              <a:gd name="connsiteY15" fmla="*/ 960795 h 2844264"/>
              <a:gd name="connsiteX16" fmla="*/ 2745634 w 3146752"/>
              <a:gd name="connsiteY16" fmla="*/ 872239 h 2844264"/>
              <a:gd name="connsiteX17" fmla="*/ 2382475 w 3146752"/>
              <a:gd name="connsiteY17" fmla="*/ 596790 h 2844264"/>
              <a:gd name="connsiteX18" fmla="*/ 1975204 w 3146752"/>
              <a:gd name="connsiteY18" fmla="*/ 273413 h 2844264"/>
              <a:gd name="connsiteX19" fmla="*/ 1678642 w 3146752"/>
              <a:gd name="connsiteY19" fmla="*/ 0 h 2844264"/>
              <a:gd name="connsiteX0" fmla="*/ 0 w 3146752"/>
              <a:gd name="connsiteY0" fmla="*/ 2753026 h 2904028"/>
              <a:gd name="connsiteX1" fmla="*/ 670512 w 3146752"/>
              <a:gd name="connsiteY1" fmla="*/ 2838361 h 2904028"/>
              <a:gd name="connsiteX2" fmla="*/ 1304932 w 3146752"/>
              <a:gd name="connsiteY2" fmla="*/ 2904028 h 2904028"/>
              <a:gd name="connsiteX3" fmla="*/ 1843514 w 3146752"/>
              <a:gd name="connsiteY3" fmla="*/ 2719462 h 2904028"/>
              <a:gd name="connsiteX4" fmla="*/ 2198066 w 3146752"/>
              <a:gd name="connsiteY4" fmla="*/ 2569953 h 2904028"/>
              <a:gd name="connsiteX5" fmla="*/ 2382078 w 3146752"/>
              <a:gd name="connsiteY5" fmla="*/ 2515846 h 2904028"/>
              <a:gd name="connsiteX6" fmla="*/ 2753903 w 3146752"/>
              <a:gd name="connsiteY6" fmla="*/ 2388576 h 2904028"/>
              <a:gd name="connsiteX7" fmla="*/ 2969696 w 3146752"/>
              <a:gd name="connsiteY7" fmla="*/ 2102391 h 2904028"/>
              <a:gd name="connsiteX8" fmla="*/ 3031535 w 3146752"/>
              <a:gd name="connsiteY8" fmla="*/ 1983112 h 2904028"/>
              <a:gd name="connsiteX9" fmla="*/ 3103544 w 3146752"/>
              <a:gd name="connsiteY9" fmla="*/ 1882784 h 2904028"/>
              <a:gd name="connsiteX10" fmla="*/ 3095439 w 3146752"/>
              <a:gd name="connsiteY10" fmla="*/ 1551660 h 2904028"/>
              <a:gd name="connsiteX11" fmla="*/ 3081134 w 3146752"/>
              <a:gd name="connsiteY11" fmla="*/ 1459295 h 2904028"/>
              <a:gd name="connsiteX12" fmla="*/ 2987000 w 3146752"/>
              <a:gd name="connsiteY12" fmla="*/ 1152879 h 2904028"/>
              <a:gd name="connsiteX13" fmla="*/ 3031912 w 3146752"/>
              <a:gd name="connsiteY13" fmla="*/ 1282685 h 2904028"/>
              <a:gd name="connsiteX14" fmla="*/ 2922564 w 3146752"/>
              <a:gd name="connsiteY14" fmla="*/ 1064019 h 2904028"/>
              <a:gd name="connsiteX15" fmla="*/ 2826239 w 3146752"/>
              <a:gd name="connsiteY15" fmla="*/ 960795 h 2904028"/>
              <a:gd name="connsiteX16" fmla="*/ 2745634 w 3146752"/>
              <a:gd name="connsiteY16" fmla="*/ 872239 h 2904028"/>
              <a:gd name="connsiteX17" fmla="*/ 2382475 w 3146752"/>
              <a:gd name="connsiteY17" fmla="*/ 596790 h 2904028"/>
              <a:gd name="connsiteX18" fmla="*/ 1975204 w 3146752"/>
              <a:gd name="connsiteY18" fmla="*/ 273413 h 2904028"/>
              <a:gd name="connsiteX19" fmla="*/ 1678642 w 3146752"/>
              <a:gd name="connsiteY19" fmla="*/ 0 h 2904028"/>
              <a:gd name="connsiteX0" fmla="*/ 0 w 3146752"/>
              <a:gd name="connsiteY0" fmla="*/ 2753026 h 2904028"/>
              <a:gd name="connsiteX1" fmla="*/ 670512 w 3146752"/>
              <a:gd name="connsiteY1" fmla="*/ 2838361 h 2904028"/>
              <a:gd name="connsiteX2" fmla="*/ 1304932 w 3146752"/>
              <a:gd name="connsiteY2" fmla="*/ 2904028 h 2904028"/>
              <a:gd name="connsiteX3" fmla="*/ 1873397 w 3146752"/>
              <a:gd name="connsiteY3" fmla="*/ 2731415 h 2904028"/>
              <a:gd name="connsiteX4" fmla="*/ 2198066 w 3146752"/>
              <a:gd name="connsiteY4" fmla="*/ 2569953 h 2904028"/>
              <a:gd name="connsiteX5" fmla="*/ 2382078 w 3146752"/>
              <a:gd name="connsiteY5" fmla="*/ 2515846 h 2904028"/>
              <a:gd name="connsiteX6" fmla="*/ 2753903 w 3146752"/>
              <a:gd name="connsiteY6" fmla="*/ 2388576 h 2904028"/>
              <a:gd name="connsiteX7" fmla="*/ 2969696 w 3146752"/>
              <a:gd name="connsiteY7" fmla="*/ 2102391 h 2904028"/>
              <a:gd name="connsiteX8" fmla="*/ 3031535 w 3146752"/>
              <a:gd name="connsiteY8" fmla="*/ 1983112 h 2904028"/>
              <a:gd name="connsiteX9" fmla="*/ 3103544 w 3146752"/>
              <a:gd name="connsiteY9" fmla="*/ 1882784 h 2904028"/>
              <a:gd name="connsiteX10" fmla="*/ 3095439 w 3146752"/>
              <a:gd name="connsiteY10" fmla="*/ 1551660 h 2904028"/>
              <a:gd name="connsiteX11" fmla="*/ 3081134 w 3146752"/>
              <a:gd name="connsiteY11" fmla="*/ 1459295 h 2904028"/>
              <a:gd name="connsiteX12" fmla="*/ 2987000 w 3146752"/>
              <a:gd name="connsiteY12" fmla="*/ 1152879 h 2904028"/>
              <a:gd name="connsiteX13" fmla="*/ 3031912 w 3146752"/>
              <a:gd name="connsiteY13" fmla="*/ 1282685 h 2904028"/>
              <a:gd name="connsiteX14" fmla="*/ 2922564 w 3146752"/>
              <a:gd name="connsiteY14" fmla="*/ 1064019 h 2904028"/>
              <a:gd name="connsiteX15" fmla="*/ 2826239 w 3146752"/>
              <a:gd name="connsiteY15" fmla="*/ 960795 h 2904028"/>
              <a:gd name="connsiteX16" fmla="*/ 2745634 w 3146752"/>
              <a:gd name="connsiteY16" fmla="*/ 872239 h 2904028"/>
              <a:gd name="connsiteX17" fmla="*/ 2382475 w 3146752"/>
              <a:gd name="connsiteY17" fmla="*/ 596790 h 2904028"/>
              <a:gd name="connsiteX18" fmla="*/ 1975204 w 3146752"/>
              <a:gd name="connsiteY18" fmla="*/ 273413 h 2904028"/>
              <a:gd name="connsiteX19" fmla="*/ 1678642 w 3146752"/>
              <a:gd name="connsiteY19" fmla="*/ 0 h 2904028"/>
              <a:gd name="connsiteX0" fmla="*/ 0 w 3146752"/>
              <a:gd name="connsiteY0" fmla="*/ 2753026 h 2904028"/>
              <a:gd name="connsiteX1" fmla="*/ 670512 w 3146752"/>
              <a:gd name="connsiteY1" fmla="*/ 2838361 h 2904028"/>
              <a:gd name="connsiteX2" fmla="*/ 1304932 w 3146752"/>
              <a:gd name="connsiteY2" fmla="*/ 2904028 h 2904028"/>
              <a:gd name="connsiteX3" fmla="*/ 1873397 w 3146752"/>
              <a:gd name="connsiteY3" fmla="*/ 2731415 h 2904028"/>
              <a:gd name="connsiteX4" fmla="*/ 2221972 w 3146752"/>
              <a:gd name="connsiteY4" fmla="*/ 2581905 h 2904028"/>
              <a:gd name="connsiteX5" fmla="*/ 2382078 w 3146752"/>
              <a:gd name="connsiteY5" fmla="*/ 2515846 h 2904028"/>
              <a:gd name="connsiteX6" fmla="*/ 2753903 w 3146752"/>
              <a:gd name="connsiteY6" fmla="*/ 2388576 h 2904028"/>
              <a:gd name="connsiteX7" fmla="*/ 2969696 w 3146752"/>
              <a:gd name="connsiteY7" fmla="*/ 2102391 h 2904028"/>
              <a:gd name="connsiteX8" fmla="*/ 3031535 w 3146752"/>
              <a:gd name="connsiteY8" fmla="*/ 1983112 h 2904028"/>
              <a:gd name="connsiteX9" fmla="*/ 3103544 w 3146752"/>
              <a:gd name="connsiteY9" fmla="*/ 1882784 h 2904028"/>
              <a:gd name="connsiteX10" fmla="*/ 3095439 w 3146752"/>
              <a:gd name="connsiteY10" fmla="*/ 1551660 h 2904028"/>
              <a:gd name="connsiteX11" fmla="*/ 3081134 w 3146752"/>
              <a:gd name="connsiteY11" fmla="*/ 1459295 h 2904028"/>
              <a:gd name="connsiteX12" fmla="*/ 2987000 w 3146752"/>
              <a:gd name="connsiteY12" fmla="*/ 1152879 h 2904028"/>
              <a:gd name="connsiteX13" fmla="*/ 3031912 w 3146752"/>
              <a:gd name="connsiteY13" fmla="*/ 1282685 h 2904028"/>
              <a:gd name="connsiteX14" fmla="*/ 2922564 w 3146752"/>
              <a:gd name="connsiteY14" fmla="*/ 1064019 h 2904028"/>
              <a:gd name="connsiteX15" fmla="*/ 2826239 w 3146752"/>
              <a:gd name="connsiteY15" fmla="*/ 960795 h 2904028"/>
              <a:gd name="connsiteX16" fmla="*/ 2745634 w 3146752"/>
              <a:gd name="connsiteY16" fmla="*/ 872239 h 2904028"/>
              <a:gd name="connsiteX17" fmla="*/ 2382475 w 3146752"/>
              <a:gd name="connsiteY17" fmla="*/ 596790 h 2904028"/>
              <a:gd name="connsiteX18" fmla="*/ 1975204 w 3146752"/>
              <a:gd name="connsiteY18" fmla="*/ 273413 h 2904028"/>
              <a:gd name="connsiteX19" fmla="*/ 1678642 w 3146752"/>
              <a:gd name="connsiteY19" fmla="*/ 0 h 2904028"/>
              <a:gd name="connsiteX0" fmla="*/ 0 w 3146752"/>
              <a:gd name="connsiteY0" fmla="*/ 2753026 h 2904028"/>
              <a:gd name="connsiteX1" fmla="*/ 670512 w 3146752"/>
              <a:gd name="connsiteY1" fmla="*/ 2838361 h 2904028"/>
              <a:gd name="connsiteX2" fmla="*/ 1304932 w 3146752"/>
              <a:gd name="connsiteY2" fmla="*/ 2904028 h 2904028"/>
              <a:gd name="connsiteX3" fmla="*/ 1873397 w 3146752"/>
              <a:gd name="connsiteY3" fmla="*/ 2731415 h 2904028"/>
              <a:gd name="connsiteX4" fmla="*/ 2221972 w 3146752"/>
              <a:gd name="connsiteY4" fmla="*/ 2581905 h 2904028"/>
              <a:gd name="connsiteX5" fmla="*/ 2429890 w 3146752"/>
              <a:gd name="connsiteY5" fmla="*/ 2545729 h 2904028"/>
              <a:gd name="connsiteX6" fmla="*/ 2753903 w 3146752"/>
              <a:gd name="connsiteY6" fmla="*/ 2388576 h 2904028"/>
              <a:gd name="connsiteX7" fmla="*/ 2969696 w 3146752"/>
              <a:gd name="connsiteY7" fmla="*/ 2102391 h 2904028"/>
              <a:gd name="connsiteX8" fmla="*/ 3031535 w 3146752"/>
              <a:gd name="connsiteY8" fmla="*/ 1983112 h 2904028"/>
              <a:gd name="connsiteX9" fmla="*/ 3103544 w 3146752"/>
              <a:gd name="connsiteY9" fmla="*/ 1882784 h 2904028"/>
              <a:gd name="connsiteX10" fmla="*/ 3095439 w 3146752"/>
              <a:gd name="connsiteY10" fmla="*/ 1551660 h 2904028"/>
              <a:gd name="connsiteX11" fmla="*/ 3081134 w 3146752"/>
              <a:gd name="connsiteY11" fmla="*/ 1459295 h 2904028"/>
              <a:gd name="connsiteX12" fmla="*/ 2987000 w 3146752"/>
              <a:gd name="connsiteY12" fmla="*/ 1152879 h 2904028"/>
              <a:gd name="connsiteX13" fmla="*/ 3031912 w 3146752"/>
              <a:gd name="connsiteY13" fmla="*/ 1282685 h 2904028"/>
              <a:gd name="connsiteX14" fmla="*/ 2922564 w 3146752"/>
              <a:gd name="connsiteY14" fmla="*/ 1064019 h 2904028"/>
              <a:gd name="connsiteX15" fmla="*/ 2826239 w 3146752"/>
              <a:gd name="connsiteY15" fmla="*/ 960795 h 2904028"/>
              <a:gd name="connsiteX16" fmla="*/ 2745634 w 3146752"/>
              <a:gd name="connsiteY16" fmla="*/ 872239 h 2904028"/>
              <a:gd name="connsiteX17" fmla="*/ 2382475 w 3146752"/>
              <a:gd name="connsiteY17" fmla="*/ 596790 h 2904028"/>
              <a:gd name="connsiteX18" fmla="*/ 1975204 w 3146752"/>
              <a:gd name="connsiteY18" fmla="*/ 273413 h 2904028"/>
              <a:gd name="connsiteX19" fmla="*/ 1678642 w 3146752"/>
              <a:gd name="connsiteY19" fmla="*/ 0 h 2904028"/>
              <a:gd name="connsiteX0" fmla="*/ 0 w 3146752"/>
              <a:gd name="connsiteY0" fmla="*/ 2753026 h 2983640"/>
              <a:gd name="connsiteX1" fmla="*/ 729235 w 3146752"/>
              <a:gd name="connsiteY1" fmla="*/ 2980974 h 2983640"/>
              <a:gd name="connsiteX2" fmla="*/ 1304932 w 3146752"/>
              <a:gd name="connsiteY2" fmla="*/ 2904028 h 2983640"/>
              <a:gd name="connsiteX3" fmla="*/ 1873397 w 3146752"/>
              <a:gd name="connsiteY3" fmla="*/ 2731415 h 2983640"/>
              <a:gd name="connsiteX4" fmla="*/ 2221972 w 3146752"/>
              <a:gd name="connsiteY4" fmla="*/ 2581905 h 2983640"/>
              <a:gd name="connsiteX5" fmla="*/ 2429890 w 3146752"/>
              <a:gd name="connsiteY5" fmla="*/ 2545729 h 2983640"/>
              <a:gd name="connsiteX6" fmla="*/ 2753903 w 3146752"/>
              <a:gd name="connsiteY6" fmla="*/ 2388576 h 2983640"/>
              <a:gd name="connsiteX7" fmla="*/ 2969696 w 3146752"/>
              <a:gd name="connsiteY7" fmla="*/ 2102391 h 2983640"/>
              <a:gd name="connsiteX8" fmla="*/ 3031535 w 3146752"/>
              <a:gd name="connsiteY8" fmla="*/ 1983112 h 2983640"/>
              <a:gd name="connsiteX9" fmla="*/ 3103544 w 3146752"/>
              <a:gd name="connsiteY9" fmla="*/ 1882784 h 2983640"/>
              <a:gd name="connsiteX10" fmla="*/ 3095439 w 3146752"/>
              <a:gd name="connsiteY10" fmla="*/ 1551660 h 2983640"/>
              <a:gd name="connsiteX11" fmla="*/ 3081134 w 3146752"/>
              <a:gd name="connsiteY11" fmla="*/ 1459295 h 2983640"/>
              <a:gd name="connsiteX12" fmla="*/ 2987000 w 3146752"/>
              <a:gd name="connsiteY12" fmla="*/ 1152879 h 2983640"/>
              <a:gd name="connsiteX13" fmla="*/ 3031912 w 3146752"/>
              <a:gd name="connsiteY13" fmla="*/ 1282685 h 2983640"/>
              <a:gd name="connsiteX14" fmla="*/ 2922564 w 3146752"/>
              <a:gd name="connsiteY14" fmla="*/ 1064019 h 2983640"/>
              <a:gd name="connsiteX15" fmla="*/ 2826239 w 3146752"/>
              <a:gd name="connsiteY15" fmla="*/ 960795 h 2983640"/>
              <a:gd name="connsiteX16" fmla="*/ 2745634 w 3146752"/>
              <a:gd name="connsiteY16" fmla="*/ 872239 h 2983640"/>
              <a:gd name="connsiteX17" fmla="*/ 2382475 w 3146752"/>
              <a:gd name="connsiteY17" fmla="*/ 596790 h 2983640"/>
              <a:gd name="connsiteX18" fmla="*/ 1975204 w 3146752"/>
              <a:gd name="connsiteY18" fmla="*/ 273413 h 2983640"/>
              <a:gd name="connsiteX19" fmla="*/ 1678642 w 3146752"/>
              <a:gd name="connsiteY19" fmla="*/ 0 h 2983640"/>
              <a:gd name="connsiteX0" fmla="*/ 0 w 3146752"/>
              <a:gd name="connsiteY0" fmla="*/ 2753026 h 3038841"/>
              <a:gd name="connsiteX1" fmla="*/ 729235 w 3146752"/>
              <a:gd name="connsiteY1" fmla="*/ 2980974 h 3038841"/>
              <a:gd name="connsiteX2" fmla="*/ 1304932 w 3146752"/>
              <a:gd name="connsiteY2" fmla="*/ 2904028 h 3038841"/>
              <a:gd name="connsiteX3" fmla="*/ 1873397 w 3146752"/>
              <a:gd name="connsiteY3" fmla="*/ 2731415 h 3038841"/>
              <a:gd name="connsiteX4" fmla="*/ 2221972 w 3146752"/>
              <a:gd name="connsiteY4" fmla="*/ 2581905 h 3038841"/>
              <a:gd name="connsiteX5" fmla="*/ 2429890 w 3146752"/>
              <a:gd name="connsiteY5" fmla="*/ 2545729 h 3038841"/>
              <a:gd name="connsiteX6" fmla="*/ 2753903 w 3146752"/>
              <a:gd name="connsiteY6" fmla="*/ 2388576 h 3038841"/>
              <a:gd name="connsiteX7" fmla="*/ 2969696 w 3146752"/>
              <a:gd name="connsiteY7" fmla="*/ 2102391 h 3038841"/>
              <a:gd name="connsiteX8" fmla="*/ 3031535 w 3146752"/>
              <a:gd name="connsiteY8" fmla="*/ 1983112 h 3038841"/>
              <a:gd name="connsiteX9" fmla="*/ 3103544 w 3146752"/>
              <a:gd name="connsiteY9" fmla="*/ 1882784 h 3038841"/>
              <a:gd name="connsiteX10" fmla="*/ 3095439 w 3146752"/>
              <a:gd name="connsiteY10" fmla="*/ 1551660 h 3038841"/>
              <a:gd name="connsiteX11" fmla="*/ 3081134 w 3146752"/>
              <a:gd name="connsiteY11" fmla="*/ 1459295 h 3038841"/>
              <a:gd name="connsiteX12" fmla="*/ 2987000 w 3146752"/>
              <a:gd name="connsiteY12" fmla="*/ 1152879 h 3038841"/>
              <a:gd name="connsiteX13" fmla="*/ 3031912 w 3146752"/>
              <a:gd name="connsiteY13" fmla="*/ 1282685 h 3038841"/>
              <a:gd name="connsiteX14" fmla="*/ 2922564 w 3146752"/>
              <a:gd name="connsiteY14" fmla="*/ 1064019 h 3038841"/>
              <a:gd name="connsiteX15" fmla="*/ 2826239 w 3146752"/>
              <a:gd name="connsiteY15" fmla="*/ 960795 h 3038841"/>
              <a:gd name="connsiteX16" fmla="*/ 2745634 w 3146752"/>
              <a:gd name="connsiteY16" fmla="*/ 872239 h 3038841"/>
              <a:gd name="connsiteX17" fmla="*/ 2382475 w 3146752"/>
              <a:gd name="connsiteY17" fmla="*/ 596790 h 3038841"/>
              <a:gd name="connsiteX18" fmla="*/ 1975204 w 3146752"/>
              <a:gd name="connsiteY18" fmla="*/ 273413 h 3038841"/>
              <a:gd name="connsiteX19" fmla="*/ 1678642 w 3146752"/>
              <a:gd name="connsiteY19" fmla="*/ 0 h 3038841"/>
              <a:gd name="connsiteX0" fmla="*/ 0 w 3146752"/>
              <a:gd name="connsiteY0" fmla="*/ 2753026 h 3122141"/>
              <a:gd name="connsiteX1" fmla="*/ 729235 w 3146752"/>
              <a:gd name="connsiteY1" fmla="*/ 2980974 h 3122141"/>
              <a:gd name="connsiteX2" fmla="*/ 1388822 w 3146752"/>
              <a:gd name="connsiteY2" fmla="*/ 3122141 h 3122141"/>
              <a:gd name="connsiteX3" fmla="*/ 1873397 w 3146752"/>
              <a:gd name="connsiteY3" fmla="*/ 2731415 h 3122141"/>
              <a:gd name="connsiteX4" fmla="*/ 2221972 w 3146752"/>
              <a:gd name="connsiteY4" fmla="*/ 2581905 h 3122141"/>
              <a:gd name="connsiteX5" fmla="*/ 2429890 w 3146752"/>
              <a:gd name="connsiteY5" fmla="*/ 2545729 h 3122141"/>
              <a:gd name="connsiteX6" fmla="*/ 2753903 w 3146752"/>
              <a:gd name="connsiteY6" fmla="*/ 2388576 h 3122141"/>
              <a:gd name="connsiteX7" fmla="*/ 2969696 w 3146752"/>
              <a:gd name="connsiteY7" fmla="*/ 2102391 h 3122141"/>
              <a:gd name="connsiteX8" fmla="*/ 3031535 w 3146752"/>
              <a:gd name="connsiteY8" fmla="*/ 1983112 h 3122141"/>
              <a:gd name="connsiteX9" fmla="*/ 3103544 w 3146752"/>
              <a:gd name="connsiteY9" fmla="*/ 1882784 h 3122141"/>
              <a:gd name="connsiteX10" fmla="*/ 3095439 w 3146752"/>
              <a:gd name="connsiteY10" fmla="*/ 1551660 h 3122141"/>
              <a:gd name="connsiteX11" fmla="*/ 3081134 w 3146752"/>
              <a:gd name="connsiteY11" fmla="*/ 1459295 h 3122141"/>
              <a:gd name="connsiteX12" fmla="*/ 2987000 w 3146752"/>
              <a:gd name="connsiteY12" fmla="*/ 1152879 h 3122141"/>
              <a:gd name="connsiteX13" fmla="*/ 3031912 w 3146752"/>
              <a:gd name="connsiteY13" fmla="*/ 1282685 h 3122141"/>
              <a:gd name="connsiteX14" fmla="*/ 2922564 w 3146752"/>
              <a:gd name="connsiteY14" fmla="*/ 1064019 h 3122141"/>
              <a:gd name="connsiteX15" fmla="*/ 2826239 w 3146752"/>
              <a:gd name="connsiteY15" fmla="*/ 960795 h 3122141"/>
              <a:gd name="connsiteX16" fmla="*/ 2745634 w 3146752"/>
              <a:gd name="connsiteY16" fmla="*/ 872239 h 3122141"/>
              <a:gd name="connsiteX17" fmla="*/ 2382475 w 3146752"/>
              <a:gd name="connsiteY17" fmla="*/ 596790 h 3122141"/>
              <a:gd name="connsiteX18" fmla="*/ 1975204 w 3146752"/>
              <a:gd name="connsiteY18" fmla="*/ 273413 h 3122141"/>
              <a:gd name="connsiteX19" fmla="*/ 1678642 w 3146752"/>
              <a:gd name="connsiteY19" fmla="*/ 0 h 3122141"/>
              <a:gd name="connsiteX0" fmla="*/ 0 w 3146752"/>
              <a:gd name="connsiteY0" fmla="*/ 2753026 h 3122141"/>
              <a:gd name="connsiteX1" fmla="*/ 729235 w 3146752"/>
              <a:gd name="connsiteY1" fmla="*/ 2980974 h 3122141"/>
              <a:gd name="connsiteX2" fmla="*/ 1388822 w 3146752"/>
              <a:gd name="connsiteY2" fmla="*/ 3122141 h 3122141"/>
              <a:gd name="connsiteX3" fmla="*/ 1957287 w 3146752"/>
              <a:gd name="connsiteY3" fmla="*/ 2957918 h 3122141"/>
              <a:gd name="connsiteX4" fmla="*/ 2221972 w 3146752"/>
              <a:gd name="connsiteY4" fmla="*/ 2581905 h 3122141"/>
              <a:gd name="connsiteX5" fmla="*/ 2429890 w 3146752"/>
              <a:gd name="connsiteY5" fmla="*/ 2545729 h 3122141"/>
              <a:gd name="connsiteX6" fmla="*/ 2753903 w 3146752"/>
              <a:gd name="connsiteY6" fmla="*/ 2388576 h 3122141"/>
              <a:gd name="connsiteX7" fmla="*/ 2969696 w 3146752"/>
              <a:gd name="connsiteY7" fmla="*/ 2102391 h 3122141"/>
              <a:gd name="connsiteX8" fmla="*/ 3031535 w 3146752"/>
              <a:gd name="connsiteY8" fmla="*/ 1983112 h 3122141"/>
              <a:gd name="connsiteX9" fmla="*/ 3103544 w 3146752"/>
              <a:gd name="connsiteY9" fmla="*/ 1882784 h 3122141"/>
              <a:gd name="connsiteX10" fmla="*/ 3095439 w 3146752"/>
              <a:gd name="connsiteY10" fmla="*/ 1551660 h 3122141"/>
              <a:gd name="connsiteX11" fmla="*/ 3081134 w 3146752"/>
              <a:gd name="connsiteY11" fmla="*/ 1459295 h 3122141"/>
              <a:gd name="connsiteX12" fmla="*/ 2987000 w 3146752"/>
              <a:gd name="connsiteY12" fmla="*/ 1152879 h 3122141"/>
              <a:gd name="connsiteX13" fmla="*/ 3031912 w 3146752"/>
              <a:gd name="connsiteY13" fmla="*/ 1282685 h 3122141"/>
              <a:gd name="connsiteX14" fmla="*/ 2922564 w 3146752"/>
              <a:gd name="connsiteY14" fmla="*/ 1064019 h 3122141"/>
              <a:gd name="connsiteX15" fmla="*/ 2826239 w 3146752"/>
              <a:gd name="connsiteY15" fmla="*/ 960795 h 3122141"/>
              <a:gd name="connsiteX16" fmla="*/ 2745634 w 3146752"/>
              <a:gd name="connsiteY16" fmla="*/ 872239 h 3122141"/>
              <a:gd name="connsiteX17" fmla="*/ 2382475 w 3146752"/>
              <a:gd name="connsiteY17" fmla="*/ 596790 h 3122141"/>
              <a:gd name="connsiteX18" fmla="*/ 1975204 w 3146752"/>
              <a:gd name="connsiteY18" fmla="*/ 273413 h 3122141"/>
              <a:gd name="connsiteX19" fmla="*/ 1678642 w 3146752"/>
              <a:gd name="connsiteY19" fmla="*/ 0 h 3122141"/>
              <a:gd name="connsiteX0" fmla="*/ 0 w 3146752"/>
              <a:gd name="connsiteY0" fmla="*/ 2753026 h 3122141"/>
              <a:gd name="connsiteX1" fmla="*/ 729235 w 3146752"/>
              <a:gd name="connsiteY1" fmla="*/ 2980974 h 3122141"/>
              <a:gd name="connsiteX2" fmla="*/ 1388822 w 3146752"/>
              <a:gd name="connsiteY2" fmla="*/ 3122141 h 3122141"/>
              <a:gd name="connsiteX3" fmla="*/ 1957287 w 3146752"/>
              <a:gd name="connsiteY3" fmla="*/ 2957918 h 3122141"/>
              <a:gd name="connsiteX4" fmla="*/ 2381363 w 3146752"/>
              <a:gd name="connsiteY4" fmla="*/ 2833575 h 3122141"/>
              <a:gd name="connsiteX5" fmla="*/ 2429890 w 3146752"/>
              <a:gd name="connsiteY5" fmla="*/ 2545729 h 3122141"/>
              <a:gd name="connsiteX6" fmla="*/ 2753903 w 3146752"/>
              <a:gd name="connsiteY6" fmla="*/ 2388576 h 3122141"/>
              <a:gd name="connsiteX7" fmla="*/ 2969696 w 3146752"/>
              <a:gd name="connsiteY7" fmla="*/ 2102391 h 3122141"/>
              <a:gd name="connsiteX8" fmla="*/ 3031535 w 3146752"/>
              <a:gd name="connsiteY8" fmla="*/ 1983112 h 3122141"/>
              <a:gd name="connsiteX9" fmla="*/ 3103544 w 3146752"/>
              <a:gd name="connsiteY9" fmla="*/ 1882784 h 3122141"/>
              <a:gd name="connsiteX10" fmla="*/ 3095439 w 3146752"/>
              <a:gd name="connsiteY10" fmla="*/ 1551660 h 3122141"/>
              <a:gd name="connsiteX11" fmla="*/ 3081134 w 3146752"/>
              <a:gd name="connsiteY11" fmla="*/ 1459295 h 3122141"/>
              <a:gd name="connsiteX12" fmla="*/ 2987000 w 3146752"/>
              <a:gd name="connsiteY12" fmla="*/ 1152879 h 3122141"/>
              <a:gd name="connsiteX13" fmla="*/ 3031912 w 3146752"/>
              <a:gd name="connsiteY13" fmla="*/ 1282685 h 3122141"/>
              <a:gd name="connsiteX14" fmla="*/ 2922564 w 3146752"/>
              <a:gd name="connsiteY14" fmla="*/ 1064019 h 3122141"/>
              <a:gd name="connsiteX15" fmla="*/ 2826239 w 3146752"/>
              <a:gd name="connsiteY15" fmla="*/ 960795 h 3122141"/>
              <a:gd name="connsiteX16" fmla="*/ 2745634 w 3146752"/>
              <a:gd name="connsiteY16" fmla="*/ 872239 h 3122141"/>
              <a:gd name="connsiteX17" fmla="*/ 2382475 w 3146752"/>
              <a:gd name="connsiteY17" fmla="*/ 596790 h 3122141"/>
              <a:gd name="connsiteX18" fmla="*/ 1975204 w 3146752"/>
              <a:gd name="connsiteY18" fmla="*/ 273413 h 3122141"/>
              <a:gd name="connsiteX19" fmla="*/ 1678642 w 3146752"/>
              <a:gd name="connsiteY19" fmla="*/ 0 h 3122141"/>
              <a:gd name="connsiteX0" fmla="*/ 0 w 3146752"/>
              <a:gd name="connsiteY0" fmla="*/ 2753026 h 3122141"/>
              <a:gd name="connsiteX1" fmla="*/ 729235 w 3146752"/>
              <a:gd name="connsiteY1" fmla="*/ 2980974 h 3122141"/>
              <a:gd name="connsiteX2" fmla="*/ 1388822 w 3146752"/>
              <a:gd name="connsiteY2" fmla="*/ 3122141 h 3122141"/>
              <a:gd name="connsiteX3" fmla="*/ 1957287 w 3146752"/>
              <a:gd name="connsiteY3" fmla="*/ 2957918 h 3122141"/>
              <a:gd name="connsiteX4" fmla="*/ 2381363 w 3146752"/>
              <a:gd name="connsiteY4" fmla="*/ 2833575 h 3122141"/>
              <a:gd name="connsiteX5" fmla="*/ 2555725 w 3146752"/>
              <a:gd name="connsiteY5" fmla="*/ 2738676 h 3122141"/>
              <a:gd name="connsiteX6" fmla="*/ 2753903 w 3146752"/>
              <a:gd name="connsiteY6" fmla="*/ 2388576 h 3122141"/>
              <a:gd name="connsiteX7" fmla="*/ 2969696 w 3146752"/>
              <a:gd name="connsiteY7" fmla="*/ 2102391 h 3122141"/>
              <a:gd name="connsiteX8" fmla="*/ 3031535 w 3146752"/>
              <a:gd name="connsiteY8" fmla="*/ 1983112 h 3122141"/>
              <a:gd name="connsiteX9" fmla="*/ 3103544 w 3146752"/>
              <a:gd name="connsiteY9" fmla="*/ 1882784 h 3122141"/>
              <a:gd name="connsiteX10" fmla="*/ 3095439 w 3146752"/>
              <a:gd name="connsiteY10" fmla="*/ 1551660 h 3122141"/>
              <a:gd name="connsiteX11" fmla="*/ 3081134 w 3146752"/>
              <a:gd name="connsiteY11" fmla="*/ 1459295 h 3122141"/>
              <a:gd name="connsiteX12" fmla="*/ 2987000 w 3146752"/>
              <a:gd name="connsiteY12" fmla="*/ 1152879 h 3122141"/>
              <a:gd name="connsiteX13" fmla="*/ 3031912 w 3146752"/>
              <a:gd name="connsiteY13" fmla="*/ 1282685 h 3122141"/>
              <a:gd name="connsiteX14" fmla="*/ 2922564 w 3146752"/>
              <a:gd name="connsiteY14" fmla="*/ 1064019 h 3122141"/>
              <a:gd name="connsiteX15" fmla="*/ 2826239 w 3146752"/>
              <a:gd name="connsiteY15" fmla="*/ 960795 h 3122141"/>
              <a:gd name="connsiteX16" fmla="*/ 2745634 w 3146752"/>
              <a:gd name="connsiteY16" fmla="*/ 872239 h 3122141"/>
              <a:gd name="connsiteX17" fmla="*/ 2382475 w 3146752"/>
              <a:gd name="connsiteY17" fmla="*/ 596790 h 3122141"/>
              <a:gd name="connsiteX18" fmla="*/ 1975204 w 3146752"/>
              <a:gd name="connsiteY18" fmla="*/ 273413 h 3122141"/>
              <a:gd name="connsiteX19" fmla="*/ 1678642 w 3146752"/>
              <a:gd name="connsiteY19" fmla="*/ 0 h 3122141"/>
              <a:gd name="connsiteX0" fmla="*/ 0 w 3146752"/>
              <a:gd name="connsiteY0" fmla="*/ 2753026 h 3148063"/>
              <a:gd name="connsiteX1" fmla="*/ 729235 w 3146752"/>
              <a:gd name="connsiteY1" fmla="*/ 3056475 h 3148063"/>
              <a:gd name="connsiteX2" fmla="*/ 1388822 w 3146752"/>
              <a:gd name="connsiteY2" fmla="*/ 3122141 h 3148063"/>
              <a:gd name="connsiteX3" fmla="*/ 1957287 w 3146752"/>
              <a:gd name="connsiteY3" fmla="*/ 2957918 h 3148063"/>
              <a:gd name="connsiteX4" fmla="*/ 2381363 w 3146752"/>
              <a:gd name="connsiteY4" fmla="*/ 2833575 h 3148063"/>
              <a:gd name="connsiteX5" fmla="*/ 2555725 w 3146752"/>
              <a:gd name="connsiteY5" fmla="*/ 2738676 h 3148063"/>
              <a:gd name="connsiteX6" fmla="*/ 2753903 w 3146752"/>
              <a:gd name="connsiteY6" fmla="*/ 2388576 h 3148063"/>
              <a:gd name="connsiteX7" fmla="*/ 2969696 w 3146752"/>
              <a:gd name="connsiteY7" fmla="*/ 2102391 h 3148063"/>
              <a:gd name="connsiteX8" fmla="*/ 3031535 w 3146752"/>
              <a:gd name="connsiteY8" fmla="*/ 1983112 h 3148063"/>
              <a:gd name="connsiteX9" fmla="*/ 3103544 w 3146752"/>
              <a:gd name="connsiteY9" fmla="*/ 1882784 h 3148063"/>
              <a:gd name="connsiteX10" fmla="*/ 3095439 w 3146752"/>
              <a:gd name="connsiteY10" fmla="*/ 1551660 h 3148063"/>
              <a:gd name="connsiteX11" fmla="*/ 3081134 w 3146752"/>
              <a:gd name="connsiteY11" fmla="*/ 1459295 h 3148063"/>
              <a:gd name="connsiteX12" fmla="*/ 2987000 w 3146752"/>
              <a:gd name="connsiteY12" fmla="*/ 1152879 h 3148063"/>
              <a:gd name="connsiteX13" fmla="*/ 3031912 w 3146752"/>
              <a:gd name="connsiteY13" fmla="*/ 1282685 h 3148063"/>
              <a:gd name="connsiteX14" fmla="*/ 2922564 w 3146752"/>
              <a:gd name="connsiteY14" fmla="*/ 1064019 h 3148063"/>
              <a:gd name="connsiteX15" fmla="*/ 2826239 w 3146752"/>
              <a:gd name="connsiteY15" fmla="*/ 960795 h 3148063"/>
              <a:gd name="connsiteX16" fmla="*/ 2745634 w 3146752"/>
              <a:gd name="connsiteY16" fmla="*/ 872239 h 3148063"/>
              <a:gd name="connsiteX17" fmla="*/ 2382475 w 3146752"/>
              <a:gd name="connsiteY17" fmla="*/ 596790 h 3148063"/>
              <a:gd name="connsiteX18" fmla="*/ 1975204 w 3146752"/>
              <a:gd name="connsiteY18" fmla="*/ 273413 h 3148063"/>
              <a:gd name="connsiteX19" fmla="*/ 1678642 w 3146752"/>
              <a:gd name="connsiteY19" fmla="*/ 0 h 3148063"/>
              <a:gd name="connsiteX0" fmla="*/ 0 w 3146752"/>
              <a:gd name="connsiteY0" fmla="*/ 2753026 h 3214419"/>
              <a:gd name="connsiteX1" fmla="*/ 729235 w 3146752"/>
              <a:gd name="connsiteY1" fmla="*/ 3056475 h 3214419"/>
              <a:gd name="connsiteX2" fmla="*/ 1422378 w 3146752"/>
              <a:gd name="connsiteY2" fmla="*/ 3214419 h 3214419"/>
              <a:gd name="connsiteX3" fmla="*/ 1957287 w 3146752"/>
              <a:gd name="connsiteY3" fmla="*/ 2957918 h 3214419"/>
              <a:gd name="connsiteX4" fmla="*/ 2381363 w 3146752"/>
              <a:gd name="connsiteY4" fmla="*/ 2833575 h 3214419"/>
              <a:gd name="connsiteX5" fmla="*/ 2555725 w 3146752"/>
              <a:gd name="connsiteY5" fmla="*/ 2738676 h 3214419"/>
              <a:gd name="connsiteX6" fmla="*/ 2753903 w 3146752"/>
              <a:gd name="connsiteY6" fmla="*/ 2388576 h 3214419"/>
              <a:gd name="connsiteX7" fmla="*/ 2969696 w 3146752"/>
              <a:gd name="connsiteY7" fmla="*/ 2102391 h 3214419"/>
              <a:gd name="connsiteX8" fmla="*/ 3031535 w 3146752"/>
              <a:gd name="connsiteY8" fmla="*/ 1983112 h 3214419"/>
              <a:gd name="connsiteX9" fmla="*/ 3103544 w 3146752"/>
              <a:gd name="connsiteY9" fmla="*/ 1882784 h 3214419"/>
              <a:gd name="connsiteX10" fmla="*/ 3095439 w 3146752"/>
              <a:gd name="connsiteY10" fmla="*/ 1551660 h 3214419"/>
              <a:gd name="connsiteX11" fmla="*/ 3081134 w 3146752"/>
              <a:gd name="connsiteY11" fmla="*/ 1459295 h 3214419"/>
              <a:gd name="connsiteX12" fmla="*/ 2987000 w 3146752"/>
              <a:gd name="connsiteY12" fmla="*/ 1152879 h 3214419"/>
              <a:gd name="connsiteX13" fmla="*/ 3031912 w 3146752"/>
              <a:gd name="connsiteY13" fmla="*/ 1282685 h 3214419"/>
              <a:gd name="connsiteX14" fmla="*/ 2922564 w 3146752"/>
              <a:gd name="connsiteY14" fmla="*/ 1064019 h 3214419"/>
              <a:gd name="connsiteX15" fmla="*/ 2826239 w 3146752"/>
              <a:gd name="connsiteY15" fmla="*/ 960795 h 3214419"/>
              <a:gd name="connsiteX16" fmla="*/ 2745634 w 3146752"/>
              <a:gd name="connsiteY16" fmla="*/ 872239 h 3214419"/>
              <a:gd name="connsiteX17" fmla="*/ 2382475 w 3146752"/>
              <a:gd name="connsiteY17" fmla="*/ 596790 h 3214419"/>
              <a:gd name="connsiteX18" fmla="*/ 1975204 w 3146752"/>
              <a:gd name="connsiteY18" fmla="*/ 273413 h 3214419"/>
              <a:gd name="connsiteX19" fmla="*/ 1678642 w 3146752"/>
              <a:gd name="connsiteY19" fmla="*/ 0 h 3214419"/>
              <a:gd name="connsiteX0" fmla="*/ 0 w 3146752"/>
              <a:gd name="connsiteY0" fmla="*/ 2753026 h 3214419"/>
              <a:gd name="connsiteX1" fmla="*/ 729235 w 3146752"/>
              <a:gd name="connsiteY1" fmla="*/ 3056475 h 3214419"/>
              <a:gd name="connsiteX2" fmla="*/ 1422378 w 3146752"/>
              <a:gd name="connsiteY2" fmla="*/ 3214419 h 3214419"/>
              <a:gd name="connsiteX3" fmla="*/ 2091511 w 3146752"/>
              <a:gd name="connsiteY3" fmla="*/ 3075364 h 3214419"/>
              <a:gd name="connsiteX4" fmla="*/ 2381363 w 3146752"/>
              <a:gd name="connsiteY4" fmla="*/ 2833575 h 3214419"/>
              <a:gd name="connsiteX5" fmla="*/ 2555725 w 3146752"/>
              <a:gd name="connsiteY5" fmla="*/ 2738676 h 3214419"/>
              <a:gd name="connsiteX6" fmla="*/ 2753903 w 3146752"/>
              <a:gd name="connsiteY6" fmla="*/ 2388576 h 3214419"/>
              <a:gd name="connsiteX7" fmla="*/ 2969696 w 3146752"/>
              <a:gd name="connsiteY7" fmla="*/ 2102391 h 3214419"/>
              <a:gd name="connsiteX8" fmla="*/ 3031535 w 3146752"/>
              <a:gd name="connsiteY8" fmla="*/ 1983112 h 3214419"/>
              <a:gd name="connsiteX9" fmla="*/ 3103544 w 3146752"/>
              <a:gd name="connsiteY9" fmla="*/ 1882784 h 3214419"/>
              <a:gd name="connsiteX10" fmla="*/ 3095439 w 3146752"/>
              <a:gd name="connsiteY10" fmla="*/ 1551660 h 3214419"/>
              <a:gd name="connsiteX11" fmla="*/ 3081134 w 3146752"/>
              <a:gd name="connsiteY11" fmla="*/ 1459295 h 3214419"/>
              <a:gd name="connsiteX12" fmla="*/ 2987000 w 3146752"/>
              <a:gd name="connsiteY12" fmla="*/ 1152879 h 3214419"/>
              <a:gd name="connsiteX13" fmla="*/ 3031912 w 3146752"/>
              <a:gd name="connsiteY13" fmla="*/ 1282685 h 3214419"/>
              <a:gd name="connsiteX14" fmla="*/ 2922564 w 3146752"/>
              <a:gd name="connsiteY14" fmla="*/ 1064019 h 3214419"/>
              <a:gd name="connsiteX15" fmla="*/ 2826239 w 3146752"/>
              <a:gd name="connsiteY15" fmla="*/ 960795 h 3214419"/>
              <a:gd name="connsiteX16" fmla="*/ 2745634 w 3146752"/>
              <a:gd name="connsiteY16" fmla="*/ 872239 h 3214419"/>
              <a:gd name="connsiteX17" fmla="*/ 2382475 w 3146752"/>
              <a:gd name="connsiteY17" fmla="*/ 596790 h 3214419"/>
              <a:gd name="connsiteX18" fmla="*/ 1975204 w 3146752"/>
              <a:gd name="connsiteY18" fmla="*/ 273413 h 3214419"/>
              <a:gd name="connsiteX19" fmla="*/ 1678642 w 3146752"/>
              <a:gd name="connsiteY19" fmla="*/ 0 h 3214419"/>
              <a:gd name="connsiteX0" fmla="*/ 0 w 3146752"/>
              <a:gd name="connsiteY0" fmla="*/ 2753026 h 3214419"/>
              <a:gd name="connsiteX1" fmla="*/ 729235 w 3146752"/>
              <a:gd name="connsiteY1" fmla="*/ 3056475 h 3214419"/>
              <a:gd name="connsiteX2" fmla="*/ 1422378 w 3146752"/>
              <a:gd name="connsiteY2" fmla="*/ 3214419 h 3214419"/>
              <a:gd name="connsiteX3" fmla="*/ 2091511 w 3146752"/>
              <a:gd name="connsiteY3" fmla="*/ 3075364 h 3214419"/>
              <a:gd name="connsiteX4" fmla="*/ 2448474 w 3146752"/>
              <a:gd name="connsiteY4" fmla="*/ 2909076 h 3214419"/>
              <a:gd name="connsiteX5" fmla="*/ 2555725 w 3146752"/>
              <a:gd name="connsiteY5" fmla="*/ 2738676 h 3214419"/>
              <a:gd name="connsiteX6" fmla="*/ 2753903 w 3146752"/>
              <a:gd name="connsiteY6" fmla="*/ 2388576 h 3214419"/>
              <a:gd name="connsiteX7" fmla="*/ 2969696 w 3146752"/>
              <a:gd name="connsiteY7" fmla="*/ 2102391 h 3214419"/>
              <a:gd name="connsiteX8" fmla="*/ 3031535 w 3146752"/>
              <a:gd name="connsiteY8" fmla="*/ 1983112 h 3214419"/>
              <a:gd name="connsiteX9" fmla="*/ 3103544 w 3146752"/>
              <a:gd name="connsiteY9" fmla="*/ 1882784 h 3214419"/>
              <a:gd name="connsiteX10" fmla="*/ 3095439 w 3146752"/>
              <a:gd name="connsiteY10" fmla="*/ 1551660 h 3214419"/>
              <a:gd name="connsiteX11" fmla="*/ 3081134 w 3146752"/>
              <a:gd name="connsiteY11" fmla="*/ 1459295 h 3214419"/>
              <a:gd name="connsiteX12" fmla="*/ 2987000 w 3146752"/>
              <a:gd name="connsiteY12" fmla="*/ 1152879 h 3214419"/>
              <a:gd name="connsiteX13" fmla="*/ 3031912 w 3146752"/>
              <a:gd name="connsiteY13" fmla="*/ 1282685 h 3214419"/>
              <a:gd name="connsiteX14" fmla="*/ 2922564 w 3146752"/>
              <a:gd name="connsiteY14" fmla="*/ 1064019 h 3214419"/>
              <a:gd name="connsiteX15" fmla="*/ 2826239 w 3146752"/>
              <a:gd name="connsiteY15" fmla="*/ 960795 h 3214419"/>
              <a:gd name="connsiteX16" fmla="*/ 2745634 w 3146752"/>
              <a:gd name="connsiteY16" fmla="*/ 872239 h 3214419"/>
              <a:gd name="connsiteX17" fmla="*/ 2382475 w 3146752"/>
              <a:gd name="connsiteY17" fmla="*/ 596790 h 3214419"/>
              <a:gd name="connsiteX18" fmla="*/ 1975204 w 3146752"/>
              <a:gd name="connsiteY18" fmla="*/ 273413 h 3214419"/>
              <a:gd name="connsiteX19" fmla="*/ 1678642 w 3146752"/>
              <a:gd name="connsiteY19" fmla="*/ 0 h 3214419"/>
              <a:gd name="connsiteX0" fmla="*/ 0 w 3146752"/>
              <a:gd name="connsiteY0" fmla="*/ 2753026 h 3214419"/>
              <a:gd name="connsiteX1" fmla="*/ 729235 w 3146752"/>
              <a:gd name="connsiteY1" fmla="*/ 3056475 h 3214419"/>
              <a:gd name="connsiteX2" fmla="*/ 1422378 w 3146752"/>
              <a:gd name="connsiteY2" fmla="*/ 3214419 h 3214419"/>
              <a:gd name="connsiteX3" fmla="*/ 2091511 w 3146752"/>
              <a:gd name="connsiteY3" fmla="*/ 3075364 h 3214419"/>
              <a:gd name="connsiteX4" fmla="*/ 2448474 w 3146752"/>
              <a:gd name="connsiteY4" fmla="*/ 2909076 h 3214419"/>
              <a:gd name="connsiteX5" fmla="*/ 2614448 w 3146752"/>
              <a:gd name="connsiteY5" fmla="*/ 2763843 h 3214419"/>
              <a:gd name="connsiteX6" fmla="*/ 2753903 w 3146752"/>
              <a:gd name="connsiteY6" fmla="*/ 2388576 h 3214419"/>
              <a:gd name="connsiteX7" fmla="*/ 2969696 w 3146752"/>
              <a:gd name="connsiteY7" fmla="*/ 2102391 h 3214419"/>
              <a:gd name="connsiteX8" fmla="*/ 3031535 w 3146752"/>
              <a:gd name="connsiteY8" fmla="*/ 1983112 h 3214419"/>
              <a:gd name="connsiteX9" fmla="*/ 3103544 w 3146752"/>
              <a:gd name="connsiteY9" fmla="*/ 1882784 h 3214419"/>
              <a:gd name="connsiteX10" fmla="*/ 3095439 w 3146752"/>
              <a:gd name="connsiteY10" fmla="*/ 1551660 h 3214419"/>
              <a:gd name="connsiteX11" fmla="*/ 3081134 w 3146752"/>
              <a:gd name="connsiteY11" fmla="*/ 1459295 h 3214419"/>
              <a:gd name="connsiteX12" fmla="*/ 2987000 w 3146752"/>
              <a:gd name="connsiteY12" fmla="*/ 1152879 h 3214419"/>
              <a:gd name="connsiteX13" fmla="*/ 3031912 w 3146752"/>
              <a:gd name="connsiteY13" fmla="*/ 1282685 h 3214419"/>
              <a:gd name="connsiteX14" fmla="*/ 2922564 w 3146752"/>
              <a:gd name="connsiteY14" fmla="*/ 1064019 h 3214419"/>
              <a:gd name="connsiteX15" fmla="*/ 2826239 w 3146752"/>
              <a:gd name="connsiteY15" fmla="*/ 960795 h 3214419"/>
              <a:gd name="connsiteX16" fmla="*/ 2745634 w 3146752"/>
              <a:gd name="connsiteY16" fmla="*/ 872239 h 3214419"/>
              <a:gd name="connsiteX17" fmla="*/ 2382475 w 3146752"/>
              <a:gd name="connsiteY17" fmla="*/ 596790 h 3214419"/>
              <a:gd name="connsiteX18" fmla="*/ 1975204 w 3146752"/>
              <a:gd name="connsiteY18" fmla="*/ 273413 h 3214419"/>
              <a:gd name="connsiteX19" fmla="*/ 1678642 w 3146752"/>
              <a:gd name="connsiteY19" fmla="*/ 0 h 3214419"/>
              <a:gd name="connsiteX0" fmla="*/ 0 w 3146752"/>
              <a:gd name="connsiteY0" fmla="*/ 2753026 h 3214419"/>
              <a:gd name="connsiteX1" fmla="*/ 729235 w 3146752"/>
              <a:gd name="connsiteY1" fmla="*/ 3056475 h 3214419"/>
              <a:gd name="connsiteX2" fmla="*/ 1422378 w 3146752"/>
              <a:gd name="connsiteY2" fmla="*/ 3214419 h 3214419"/>
              <a:gd name="connsiteX3" fmla="*/ 2091511 w 3146752"/>
              <a:gd name="connsiteY3" fmla="*/ 3075364 h 3214419"/>
              <a:gd name="connsiteX4" fmla="*/ 2448474 w 3146752"/>
              <a:gd name="connsiteY4" fmla="*/ 2909076 h 3214419"/>
              <a:gd name="connsiteX5" fmla="*/ 2614448 w 3146752"/>
              <a:gd name="connsiteY5" fmla="*/ 2763843 h 3214419"/>
              <a:gd name="connsiteX6" fmla="*/ 2913294 w 3146752"/>
              <a:gd name="connsiteY6" fmla="*/ 2413743 h 3214419"/>
              <a:gd name="connsiteX7" fmla="*/ 2969696 w 3146752"/>
              <a:gd name="connsiteY7" fmla="*/ 2102391 h 3214419"/>
              <a:gd name="connsiteX8" fmla="*/ 3031535 w 3146752"/>
              <a:gd name="connsiteY8" fmla="*/ 1983112 h 3214419"/>
              <a:gd name="connsiteX9" fmla="*/ 3103544 w 3146752"/>
              <a:gd name="connsiteY9" fmla="*/ 1882784 h 3214419"/>
              <a:gd name="connsiteX10" fmla="*/ 3095439 w 3146752"/>
              <a:gd name="connsiteY10" fmla="*/ 1551660 h 3214419"/>
              <a:gd name="connsiteX11" fmla="*/ 3081134 w 3146752"/>
              <a:gd name="connsiteY11" fmla="*/ 1459295 h 3214419"/>
              <a:gd name="connsiteX12" fmla="*/ 2987000 w 3146752"/>
              <a:gd name="connsiteY12" fmla="*/ 1152879 h 3214419"/>
              <a:gd name="connsiteX13" fmla="*/ 3031912 w 3146752"/>
              <a:gd name="connsiteY13" fmla="*/ 1282685 h 3214419"/>
              <a:gd name="connsiteX14" fmla="*/ 2922564 w 3146752"/>
              <a:gd name="connsiteY14" fmla="*/ 1064019 h 3214419"/>
              <a:gd name="connsiteX15" fmla="*/ 2826239 w 3146752"/>
              <a:gd name="connsiteY15" fmla="*/ 960795 h 3214419"/>
              <a:gd name="connsiteX16" fmla="*/ 2745634 w 3146752"/>
              <a:gd name="connsiteY16" fmla="*/ 872239 h 3214419"/>
              <a:gd name="connsiteX17" fmla="*/ 2382475 w 3146752"/>
              <a:gd name="connsiteY17" fmla="*/ 596790 h 3214419"/>
              <a:gd name="connsiteX18" fmla="*/ 1975204 w 3146752"/>
              <a:gd name="connsiteY18" fmla="*/ 273413 h 3214419"/>
              <a:gd name="connsiteX19" fmla="*/ 1678642 w 3146752"/>
              <a:gd name="connsiteY19" fmla="*/ 0 h 3214419"/>
              <a:gd name="connsiteX0" fmla="*/ 0 w 3146752"/>
              <a:gd name="connsiteY0" fmla="*/ 2753026 h 3214419"/>
              <a:gd name="connsiteX1" fmla="*/ 729235 w 3146752"/>
              <a:gd name="connsiteY1" fmla="*/ 3056475 h 3214419"/>
              <a:gd name="connsiteX2" fmla="*/ 1422378 w 3146752"/>
              <a:gd name="connsiteY2" fmla="*/ 3214419 h 3214419"/>
              <a:gd name="connsiteX3" fmla="*/ 2091511 w 3146752"/>
              <a:gd name="connsiteY3" fmla="*/ 3075364 h 3214419"/>
              <a:gd name="connsiteX4" fmla="*/ 2448474 w 3146752"/>
              <a:gd name="connsiteY4" fmla="*/ 2909076 h 3214419"/>
              <a:gd name="connsiteX5" fmla="*/ 2614448 w 3146752"/>
              <a:gd name="connsiteY5" fmla="*/ 2763843 h 3214419"/>
              <a:gd name="connsiteX6" fmla="*/ 2913294 w 3146752"/>
              <a:gd name="connsiteY6" fmla="*/ 2413743 h 3214419"/>
              <a:gd name="connsiteX7" fmla="*/ 2969696 w 3146752"/>
              <a:gd name="connsiteY7" fmla="*/ 2102391 h 3214419"/>
              <a:gd name="connsiteX8" fmla="*/ 3031535 w 3146752"/>
              <a:gd name="connsiteY8" fmla="*/ 1983112 h 3214419"/>
              <a:gd name="connsiteX9" fmla="*/ 3103544 w 3146752"/>
              <a:gd name="connsiteY9" fmla="*/ 1882784 h 3214419"/>
              <a:gd name="connsiteX10" fmla="*/ 3095439 w 3146752"/>
              <a:gd name="connsiteY10" fmla="*/ 1551660 h 3214419"/>
              <a:gd name="connsiteX11" fmla="*/ 3081134 w 3146752"/>
              <a:gd name="connsiteY11" fmla="*/ 1459295 h 3214419"/>
              <a:gd name="connsiteX12" fmla="*/ 2987000 w 3146752"/>
              <a:gd name="connsiteY12" fmla="*/ 1152879 h 3214419"/>
              <a:gd name="connsiteX13" fmla="*/ 3031912 w 3146752"/>
              <a:gd name="connsiteY13" fmla="*/ 1282685 h 3214419"/>
              <a:gd name="connsiteX14" fmla="*/ 2922564 w 3146752"/>
              <a:gd name="connsiteY14" fmla="*/ 1064019 h 3214419"/>
              <a:gd name="connsiteX15" fmla="*/ 2826239 w 3146752"/>
              <a:gd name="connsiteY15" fmla="*/ 960795 h 3214419"/>
              <a:gd name="connsiteX16" fmla="*/ 2745634 w 3146752"/>
              <a:gd name="connsiteY16" fmla="*/ 872239 h 3214419"/>
              <a:gd name="connsiteX17" fmla="*/ 2382475 w 3146752"/>
              <a:gd name="connsiteY17" fmla="*/ 596790 h 3214419"/>
              <a:gd name="connsiteX18" fmla="*/ 2033927 w 3146752"/>
              <a:gd name="connsiteY18" fmla="*/ 239857 h 3214419"/>
              <a:gd name="connsiteX19" fmla="*/ 1678642 w 3146752"/>
              <a:gd name="connsiteY19" fmla="*/ 0 h 3214419"/>
              <a:gd name="connsiteX0" fmla="*/ 0 w 3146752"/>
              <a:gd name="connsiteY0" fmla="*/ 2753026 h 3214419"/>
              <a:gd name="connsiteX1" fmla="*/ 729235 w 3146752"/>
              <a:gd name="connsiteY1" fmla="*/ 3056475 h 3214419"/>
              <a:gd name="connsiteX2" fmla="*/ 1422378 w 3146752"/>
              <a:gd name="connsiteY2" fmla="*/ 3214419 h 3214419"/>
              <a:gd name="connsiteX3" fmla="*/ 2091511 w 3146752"/>
              <a:gd name="connsiteY3" fmla="*/ 3075364 h 3214419"/>
              <a:gd name="connsiteX4" fmla="*/ 2448474 w 3146752"/>
              <a:gd name="connsiteY4" fmla="*/ 2909076 h 3214419"/>
              <a:gd name="connsiteX5" fmla="*/ 2614448 w 3146752"/>
              <a:gd name="connsiteY5" fmla="*/ 2763843 h 3214419"/>
              <a:gd name="connsiteX6" fmla="*/ 2913294 w 3146752"/>
              <a:gd name="connsiteY6" fmla="*/ 2413743 h 3214419"/>
              <a:gd name="connsiteX7" fmla="*/ 2969696 w 3146752"/>
              <a:gd name="connsiteY7" fmla="*/ 2102391 h 3214419"/>
              <a:gd name="connsiteX8" fmla="*/ 3031535 w 3146752"/>
              <a:gd name="connsiteY8" fmla="*/ 1983112 h 3214419"/>
              <a:gd name="connsiteX9" fmla="*/ 3103544 w 3146752"/>
              <a:gd name="connsiteY9" fmla="*/ 1882784 h 3214419"/>
              <a:gd name="connsiteX10" fmla="*/ 3095439 w 3146752"/>
              <a:gd name="connsiteY10" fmla="*/ 1551660 h 3214419"/>
              <a:gd name="connsiteX11" fmla="*/ 3081134 w 3146752"/>
              <a:gd name="connsiteY11" fmla="*/ 1459295 h 3214419"/>
              <a:gd name="connsiteX12" fmla="*/ 2987000 w 3146752"/>
              <a:gd name="connsiteY12" fmla="*/ 1152879 h 3214419"/>
              <a:gd name="connsiteX13" fmla="*/ 3031912 w 3146752"/>
              <a:gd name="connsiteY13" fmla="*/ 1282685 h 3214419"/>
              <a:gd name="connsiteX14" fmla="*/ 2922564 w 3146752"/>
              <a:gd name="connsiteY14" fmla="*/ 1064019 h 3214419"/>
              <a:gd name="connsiteX15" fmla="*/ 2826239 w 3146752"/>
              <a:gd name="connsiteY15" fmla="*/ 960795 h 3214419"/>
              <a:gd name="connsiteX16" fmla="*/ 2745634 w 3146752"/>
              <a:gd name="connsiteY16" fmla="*/ 872239 h 3214419"/>
              <a:gd name="connsiteX17" fmla="*/ 2382475 w 3146752"/>
              <a:gd name="connsiteY17" fmla="*/ 596790 h 3214419"/>
              <a:gd name="connsiteX18" fmla="*/ 2033927 w 3146752"/>
              <a:gd name="connsiteY18" fmla="*/ 239857 h 3214419"/>
              <a:gd name="connsiteX19" fmla="*/ 1678642 w 3146752"/>
              <a:gd name="connsiteY19" fmla="*/ 0 h 3214419"/>
              <a:gd name="connsiteX0" fmla="*/ 0 w 3146752"/>
              <a:gd name="connsiteY0" fmla="*/ 2753026 h 3214419"/>
              <a:gd name="connsiteX1" fmla="*/ 729235 w 3146752"/>
              <a:gd name="connsiteY1" fmla="*/ 3056475 h 3214419"/>
              <a:gd name="connsiteX2" fmla="*/ 1422378 w 3146752"/>
              <a:gd name="connsiteY2" fmla="*/ 3214419 h 3214419"/>
              <a:gd name="connsiteX3" fmla="*/ 2091511 w 3146752"/>
              <a:gd name="connsiteY3" fmla="*/ 3075364 h 3214419"/>
              <a:gd name="connsiteX4" fmla="*/ 2448474 w 3146752"/>
              <a:gd name="connsiteY4" fmla="*/ 2909076 h 3214419"/>
              <a:gd name="connsiteX5" fmla="*/ 2614448 w 3146752"/>
              <a:gd name="connsiteY5" fmla="*/ 2763843 h 3214419"/>
              <a:gd name="connsiteX6" fmla="*/ 2913294 w 3146752"/>
              <a:gd name="connsiteY6" fmla="*/ 2413743 h 3214419"/>
              <a:gd name="connsiteX7" fmla="*/ 2969696 w 3146752"/>
              <a:gd name="connsiteY7" fmla="*/ 2102391 h 3214419"/>
              <a:gd name="connsiteX8" fmla="*/ 3031535 w 3146752"/>
              <a:gd name="connsiteY8" fmla="*/ 1983112 h 3214419"/>
              <a:gd name="connsiteX9" fmla="*/ 3103544 w 3146752"/>
              <a:gd name="connsiteY9" fmla="*/ 1882784 h 3214419"/>
              <a:gd name="connsiteX10" fmla="*/ 3095439 w 3146752"/>
              <a:gd name="connsiteY10" fmla="*/ 1551660 h 3214419"/>
              <a:gd name="connsiteX11" fmla="*/ 3081134 w 3146752"/>
              <a:gd name="connsiteY11" fmla="*/ 1459295 h 3214419"/>
              <a:gd name="connsiteX12" fmla="*/ 2987000 w 3146752"/>
              <a:gd name="connsiteY12" fmla="*/ 1152879 h 3214419"/>
              <a:gd name="connsiteX13" fmla="*/ 3031912 w 3146752"/>
              <a:gd name="connsiteY13" fmla="*/ 1282685 h 3214419"/>
              <a:gd name="connsiteX14" fmla="*/ 2922564 w 3146752"/>
              <a:gd name="connsiteY14" fmla="*/ 1064019 h 3214419"/>
              <a:gd name="connsiteX15" fmla="*/ 2826239 w 3146752"/>
              <a:gd name="connsiteY15" fmla="*/ 960795 h 3214419"/>
              <a:gd name="connsiteX16" fmla="*/ 2745634 w 3146752"/>
              <a:gd name="connsiteY16" fmla="*/ 872239 h 3214419"/>
              <a:gd name="connsiteX17" fmla="*/ 2416031 w 3146752"/>
              <a:gd name="connsiteY17" fmla="*/ 546456 h 3214419"/>
              <a:gd name="connsiteX18" fmla="*/ 2033927 w 3146752"/>
              <a:gd name="connsiteY18" fmla="*/ 239857 h 3214419"/>
              <a:gd name="connsiteX19" fmla="*/ 1678642 w 3146752"/>
              <a:gd name="connsiteY19" fmla="*/ 0 h 3214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146752" h="3214419">
                <a:moveTo>
                  <a:pt x="0" y="2753026"/>
                </a:moveTo>
                <a:cubicBezTo>
                  <a:pt x="219520" y="2767526"/>
                  <a:pt x="509715" y="3041975"/>
                  <a:pt x="729235" y="3056475"/>
                </a:cubicBezTo>
                <a:cubicBezTo>
                  <a:pt x="1007820" y="3229365"/>
                  <a:pt x="1210905" y="3192530"/>
                  <a:pt x="1422378" y="3214419"/>
                </a:cubicBezTo>
                <a:cubicBezTo>
                  <a:pt x="1635772" y="3146920"/>
                  <a:pt x="1824329" y="3244463"/>
                  <a:pt x="2091511" y="3075364"/>
                </a:cubicBezTo>
                <a:cubicBezTo>
                  <a:pt x="2215671" y="3067363"/>
                  <a:pt x="2342243" y="2946959"/>
                  <a:pt x="2448474" y="2909076"/>
                </a:cubicBezTo>
                <a:cubicBezTo>
                  <a:pt x="2454090" y="2909453"/>
                  <a:pt x="2608832" y="2763466"/>
                  <a:pt x="2614448" y="2763843"/>
                </a:cubicBezTo>
                <a:lnTo>
                  <a:pt x="2913294" y="2413743"/>
                </a:lnTo>
                <a:lnTo>
                  <a:pt x="2969696" y="2102391"/>
                </a:lnTo>
                <a:lnTo>
                  <a:pt x="3031535" y="1983112"/>
                </a:lnTo>
                <a:cubicBezTo>
                  <a:pt x="3034532" y="1975567"/>
                  <a:pt x="3100547" y="1890329"/>
                  <a:pt x="3103544" y="1882784"/>
                </a:cubicBezTo>
                <a:lnTo>
                  <a:pt x="3095439" y="1551660"/>
                </a:lnTo>
                <a:cubicBezTo>
                  <a:pt x="3210200" y="1578674"/>
                  <a:pt x="3099207" y="1525758"/>
                  <a:pt x="3081134" y="1459295"/>
                </a:cubicBezTo>
                <a:cubicBezTo>
                  <a:pt x="3063061" y="1392832"/>
                  <a:pt x="2938317" y="1171929"/>
                  <a:pt x="2987000" y="1152879"/>
                </a:cubicBezTo>
                <a:lnTo>
                  <a:pt x="3031912" y="1282685"/>
                </a:lnTo>
                <a:lnTo>
                  <a:pt x="2922564" y="1064019"/>
                </a:lnTo>
                <a:lnTo>
                  <a:pt x="2826239" y="960795"/>
                </a:lnTo>
                <a:cubicBezTo>
                  <a:pt x="2936830" y="983072"/>
                  <a:pt x="2630516" y="895229"/>
                  <a:pt x="2745634" y="872239"/>
                </a:cubicBezTo>
                <a:lnTo>
                  <a:pt x="2416031" y="546456"/>
                </a:lnTo>
                <a:cubicBezTo>
                  <a:pt x="2299848" y="427478"/>
                  <a:pt x="2192055" y="358835"/>
                  <a:pt x="2033927" y="239857"/>
                </a:cubicBezTo>
                <a:lnTo>
                  <a:pt x="1678642" y="0"/>
                </a:lnTo>
              </a:path>
            </a:pathLst>
          </a:custGeom>
          <a:noFill/>
          <a:ln w="19050">
            <a:solidFill>
              <a:srgbClr val="FFF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TextBox 196">
            <a:extLst>
              <a:ext uri="{FF2B5EF4-FFF2-40B4-BE49-F238E27FC236}">
                <a16:creationId xmlns:a16="http://schemas.microsoft.com/office/drawing/2014/main" id="{A980186C-D212-4250-B517-B9870B6B04BA}"/>
              </a:ext>
            </a:extLst>
          </p:cNvPr>
          <p:cNvSpPr txBox="1"/>
          <p:nvPr/>
        </p:nvSpPr>
        <p:spPr>
          <a:xfrm>
            <a:off x="2515496" y="3274682"/>
            <a:ext cx="1095451" cy="472580"/>
          </a:xfrm>
          <a:prstGeom prst="rect">
            <a:avLst/>
          </a:prstGeom>
          <a:noFill/>
        </p:spPr>
        <p:txBody>
          <a:bodyPr wrap="square" rtlCol="0">
            <a:spAutoFit/>
          </a:bodyPr>
          <a:lstStyle/>
          <a:p>
            <a:pPr algn="ctr"/>
            <a:r>
              <a:rPr lang="en-US" sz="1200" dirty="0">
                <a:solidFill>
                  <a:schemeClr val="bg1"/>
                </a:solidFill>
                <a:latin typeface="Times New Roman" pitchFamily="18" charset="0"/>
                <a:cs typeface="Times New Roman" pitchFamily="18" charset="0"/>
              </a:rPr>
              <a:t>Propagation region</a:t>
            </a:r>
          </a:p>
        </p:txBody>
      </p:sp>
      <p:sp>
        <p:nvSpPr>
          <p:cNvPr id="198" name="TextBox 197">
            <a:extLst>
              <a:ext uri="{FF2B5EF4-FFF2-40B4-BE49-F238E27FC236}">
                <a16:creationId xmlns:a16="http://schemas.microsoft.com/office/drawing/2014/main" id="{FEAB8C77-7741-45E1-8EEF-5AEA2311B058}"/>
              </a:ext>
            </a:extLst>
          </p:cNvPr>
          <p:cNvSpPr txBox="1"/>
          <p:nvPr/>
        </p:nvSpPr>
        <p:spPr>
          <a:xfrm>
            <a:off x="3185648" y="4679054"/>
            <a:ext cx="1220606" cy="472580"/>
          </a:xfrm>
          <a:prstGeom prst="rect">
            <a:avLst/>
          </a:prstGeom>
          <a:noFill/>
        </p:spPr>
        <p:txBody>
          <a:bodyPr wrap="square" rtlCol="0">
            <a:spAutoFit/>
          </a:bodyPr>
          <a:lstStyle/>
          <a:p>
            <a:pPr algn="ctr"/>
            <a:r>
              <a:rPr lang="en-US" sz="1200" dirty="0">
                <a:solidFill>
                  <a:schemeClr val="bg1"/>
                </a:solidFill>
                <a:latin typeface="Times New Roman" pitchFamily="18" charset="0"/>
                <a:cs typeface="Times New Roman" pitchFamily="18" charset="0"/>
              </a:rPr>
              <a:t>Fast fracture  region</a:t>
            </a:r>
          </a:p>
        </p:txBody>
      </p:sp>
      <p:sp>
        <p:nvSpPr>
          <p:cNvPr id="199" name="Freeform 18">
            <a:extLst>
              <a:ext uri="{FF2B5EF4-FFF2-40B4-BE49-F238E27FC236}">
                <a16:creationId xmlns:a16="http://schemas.microsoft.com/office/drawing/2014/main" id="{4844FB06-EA21-4603-9041-489432CFD965}"/>
              </a:ext>
            </a:extLst>
          </p:cNvPr>
          <p:cNvSpPr/>
          <p:nvPr/>
        </p:nvSpPr>
        <p:spPr>
          <a:xfrm>
            <a:off x="1311601" y="1542421"/>
            <a:ext cx="1732510" cy="2751866"/>
          </a:xfrm>
          <a:custGeom>
            <a:avLst/>
            <a:gdLst>
              <a:gd name="connsiteX0" fmla="*/ 56271 w 2433711"/>
              <a:gd name="connsiteY0" fmla="*/ 2560320 h 2560320"/>
              <a:gd name="connsiteX1" fmla="*/ 126610 w 2433711"/>
              <a:gd name="connsiteY1" fmla="*/ 2321169 h 2560320"/>
              <a:gd name="connsiteX2" fmla="*/ 77373 w 2433711"/>
              <a:gd name="connsiteY2" fmla="*/ 1976510 h 2560320"/>
              <a:gd name="connsiteX3" fmla="*/ 0 w 2433711"/>
              <a:gd name="connsiteY3" fmla="*/ 1456006 h 2560320"/>
              <a:gd name="connsiteX4" fmla="*/ 91440 w 2433711"/>
              <a:gd name="connsiteY4" fmla="*/ 872197 h 2560320"/>
              <a:gd name="connsiteX5" fmla="*/ 337625 w 2433711"/>
              <a:gd name="connsiteY5" fmla="*/ 506437 h 2560320"/>
              <a:gd name="connsiteX6" fmla="*/ 703385 w 2433711"/>
              <a:gd name="connsiteY6" fmla="*/ 246184 h 2560320"/>
              <a:gd name="connsiteX7" fmla="*/ 1090247 w 2433711"/>
              <a:gd name="connsiteY7" fmla="*/ 70338 h 2560320"/>
              <a:gd name="connsiteX8" fmla="*/ 1343465 w 2433711"/>
              <a:gd name="connsiteY8" fmla="*/ 0 h 2560320"/>
              <a:gd name="connsiteX9" fmla="*/ 1702191 w 2433711"/>
              <a:gd name="connsiteY9" fmla="*/ 42203 h 2560320"/>
              <a:gd name="connsiteX10" fmla="*/ 1807699 w 2433711"/>
              <a:gd name="connsiteY10" fmla="*/ 154744 h 2560320"/>
              <a:gd name="connsiteX11" fmla="*/ 2018714 w 2433711"/>
              <a:gd name="connsiteY11" fmla="*/ 260252 h 2560320"/>
              <a:gd name="connsiteX12" fmla="*/ 2187527 w 2433711"/>
              <a:gd name="connsiteY12" fmla="*/ 246184 h 2560320"/>
              <a:gd name="connsiteX13" fmla="*/ 2433711 w 2433711"/>
              <a:gd name="connsiteY13" fmla="*/ 14067 h 2560320"/>
              <a:gd name="connsiteX0" fmla="*/ 56271 w 2433711"/>
              <a:gd name="connsiteY0" fmla="*/ 2560320 h 2560320"/>
              <a:gd name="connsiteX1" fmla="*/ 126610 w 2433711"/>
              <a:gd name="connsiteY1" fmla="*/ 2321169 h 2560320"/>
              <a:gd name="connsiteX2" fmla="*/ 77373 w 2433711"/>
              <a:gd name="connsiteY2" fmla="*/ 1976510 h 2560320"/>
              <a:gd name="connsiteX3" fmla="*/ 0 w 2433711"/>
              <a:gd name="connsiteY3" fmla="*/ 1456006 h 2560320"/>
              <a:gd name="connsiteX4" fmla="*/ 91440 w 2433711"/>
              <a:gd name="connsiteY4" fmla="*/ 872197 h 2560320"/>
              <a:gd name="connsiteX5" fmla="*/ 337625 w 2433711"/>
              <a:gd name="connsiteY5" fmla="*/ 506437 h 2560320"/>
              <a:gd name="connsiteX6" fmla="*/ 703385 w 2433711"/>
              <a:gd name="connsiteY6" fmla="*/ 246184 h 2560320"/>
              <a:gd name="connsiteX7" fmla="*/ 1090247 w 2433711"/>
              <a:gd name="connsiteY7" fmla="*/ 70338 h 2560320"/>
              <a:gd name="connsiteX8" fmla="*/ 1343465 w 2433711"/>
              <a:gd name="connsiteY8" fmla="*/ 0 h 2560320"/>
              <a:gd name="connsiteX9" fmla="*/ 1702191 w 2433711"/>
              <a:gd name="connsiteY9" fmla="*/ 42203 h 2560320"/>
              <a:gd name="connsiteX10" fmla="*/ 1863969 w 2433711"/>
              <a:gd name="connsiteY10" fmla="*/ 196947 h 2560320"/>
              <a:gd name="connsiteX11" fmla="*/ 2018714 w 2433711"/>
              <a:gd name="connsiteY11" fmla="*/ 260252 h 2560320"/>
              <a:gd name="connsiteX12" fmla="*/ 2187527 w 2433711"/>
              <a:gd name="connsiteY12" fmla="*/ 246184 h 2560320"/>
              <a:gd name="connsiteX13" fmla="*/ 2433711 w 2433711"/>
              <a:gd name="connsiteY13" fmla="*/ 14067 h 2560320"/>
              <a:gd name="connsiteX0" fmla="*/ 56271 w 2433711"/>
              <a:gd name="connsiteY0" fmla="*/ 2560320 h 2560320"/>
              <a:gd name="connsiteX1" fmla="*/ 126610 w 2433711"/>
              <a:gd name="connsiteY1" fmla="*/ 2321169 h 2560320"/>
              <a:gd name="connsiteX2" fmla="*/ 77373 w 2433711"/>
              <a:gd name="connsiteY2" fmla="*/ 1976510 h 2560320"/>
              <a:gd name="connsiteX3" fmla="*/ 0 w 2433711"/>
              <a:gd name="connsiteY3" fmla="*/ 1456006 h 2560320"/>
              <a:gd name="connsiteX4" fmla="*/ 91440 w 2433711"/>
              <a:gd name="connsiteY4" fmla="*/ 872197 h 2560320"/>
              <a:gd name="connsiteX5" fmla="*/ 337625 w 2433711"/>
              <a:gd name="connsiteY5" fmla="*/ 506437 h 2560320"/>
              <a:gd name="connsiteX6" fmla="*/ 703385 w 2433711"/>
              <a:gd name="connsiteY6" fmla="*/ 246184 h 2560320"/>
              <a:gd name="connsiteX7" fmla="*/ 1090247 w 2433711"/>
              <a:gd name="connsiteY7" fmla="*/ 70338 h 2560320"/>
              <a:gd name="connsiteX8" fmla="*/ 1343465 w 2433711"/>
              <a:gd name="connsiteY8" fmla="*/ 0 h 2560320"/>
              <a:gd name="connsiteX9" fmla="*/ 1702191 w 2433711"/>
              <a:gd name="connsiteY9" fmla="*/ 42203 h 2560320"/>
              <a:gd name="connsiteX10" fmla="*/ 1863969 w 2433711"/>
              <a:gd name="connsiteY10" fmla="*/ 196947 h 2560320"/>
              <a:gd name="connsiteX11" fmla="*/ 2082019 w 2433711"/>
              <a:gd name="connsiteY11" fmla="*/ 189914 h 2560320"/>
              <a:gd name="connsiteX12" fmla="*/ 2187527 w 2433711"/>
              <a:gd name="connsiteY12" fmla="*/ 246184 h 2560320"/>
              <a:gd name="connsiteX13" fmla="*/ 2433711 w 2433711"/>
              <a:gd name="connsiteY13" fmla="*/ 14067 h 2560320"/>
              <a:gd name="connsiteX0" fmla="*/ 56271 w 2433711"/>
              <a:gd name="connsiteY0" fmla="*/ 2560320 h 2560320"/>
              <a:gd name="connsiteX1" fmla="*/ 126610 w 2433711"/>
              <a:gd name="connsiteY1" fmla="*/ 2321169 h 2560320"/>
              <a:gd name="connsiteX2" fmla="*/ 77373 w 2433711"/>
              <a:gd name="connsiteY2" fmla="*/ 1976510 h 2560320"/>
              <a:gd name="connsiteX3" fmla="*/ 0 w 2433711"/>
              <a:gd name="connsiteY3" fmla="*/ 1456006 h 2560320"/>
              <a:gd name="connsiteX4" fmla="*/ 91440 w 2433711"/>
              <a:gd name="connsiteY4" fmla="*/ 872197 h 2560320"/>
              <a:gd name="connsiteX5" fmla="*/ 337625 w 2433711"/>
              <a:gd name="connsiteY5" fmla="*/ 506437 h 2560320"/>
              <a:gd name="connsiteX6" fmla="*/ 703385 w 2433711"/>
              <a:gd name="connsiteY6" fmla="*/ 246184 h 2560320"/>
              <a:gd name="connsiteX7" fmla="*/ 1090247 w 2433711"/>
              <a:gd name="connsiteY7" fmla="*/ 70338 h 2560320"/>
              <a:gd name="connsiteX8" fmla="*/ 1343465 w 2433711"/>
              <a:gd name="connsiteY8" fmla="*/ 0 h 2560320"/>
              <a:gd name="connsiteX9" fmla="*/ 1702191 w 2433711"/>
              <a:gd name="connsiteY9" fmla="*/ 42203 h 2560320"/>
              <a:gd name="connsiteX10" fmla="*/ 1863969 w 2433711"/>
              <a:gd name="connsiteY10" fmla="*/ 196947 h 2560320"/>
              <a:gd name="connsiteX11" fmla="*/ 2082019 w 2433711"/>
              <a:gd name="connsiteY11" fmla="*/ 189914 h 2560320"/>
              <a:gd name="connsiteX12" fmla="*/ 2194561 w 2433711"/>
              <a:gd name="connsiteY12" fmla="*/ 211014 h 2560320"/>
              <a:gd name="connsiteX13" fmla="*/ 2433711 w 2433711"/>
              <a:gd name="connsiteY13" fmla="*/ 14067 h 2560320"/>
              <a:gd name="connsiteX0" fmla="*/ 56271 w 2433711"/>
              <a:gd name="connsiteY0" fmla="*/ 2546253 h 2546253"/>
              <a:gd name="connsiteX1" fmla="*/ 126610 w 2433711"/>
              <a:gd name="connsiteY1" fmla="*/ 2307102 h 2546253"/>
              <a:gd name="connsiteX2" fmla="*/ 77373 w 2433711"/>
              <a:gd name="connsiteY2" fmla="*/ 1962443 h 2546253"/>
              <a:gd name="connsiteX3" fmla="*/ 0 w 2433711"/>
              <a:gd name="connsiteY3" fmla="*/ 1441939 h 2546253"/>
              <a:gd name="connsiteX4" fmla="*/ 91440 w 2433711"/>
              <a:gd name="connsiteY4" fmla="*/ 858130 h 2546253"/>
              <a:gd name="connsiteX5" fmla="*/ 337625 w 2433711"/>
              <a:gd name="connsiteY5" fmla="*/ 492370 h 2546253"/>
              <a:gd name="connsiteX6" fmla="*/ 703385 w 2433711"/>
              <a:gd name="connsiteY6" fmla="*/ 232117 h 2546253"/>
              <a:gd name="connsiteX7" fmla="*/ 1090247 w 2433711"/>
              <a:gd name="connsiteY7" fmla="*/ 56271 h 2546253"/>
              <a:gd name="connsiteX8" fmla="*/ 1566486 w 2433711"/>
              <a:gd name="connsiteY8" fmla="*/ 279052 h 2546253"/>
              <a:gd name="connsiteX9" fmla="*/ 1702191 w 2433711"/>
              <a:gd name="connsiteY9" fmla="*/ 28136 h 2546253"/>
              <a:gd name="connsiteX10" fmla="*/ 1863969 w 2433711"/>
              <a:gd name="connsiteY10" fmla="*/ 182880 h 2546253"/>
              <a:gd name="connsiteX11" fmla="*/ 2082019 w 2433711"/>
              <a:gd name="connsiteY11" fmla="*/ 175847 h 2546253"/>
              <a:gd name="connsiteX12" fmla="*/ 2194561 w 2433711"/>
              <a:gd name="connsiteY12" fmla="*/ 196947 h 2546253"/>
              <a:gd name="connsiteX13" fmla="*/ 2433711 w 2433711"/>
              <a:gd name="connsiteY13" fmla="*/ 0 h 2546253"/>
              <a:gd name="connsiteX0" fmla="*/ 56271 w 2433711"/>
              <a:gd name="connsiteY0" fmla="*/ 2546253 h 2546253"/>
              <a:gd name="connsiteX1" fmla="*/ 126610 w 2433711"/>
              <a:gd name="connsiteY1" fmla="*/ 2307102 h 2546253"/>
              <a:gd name="connsiteX2" fmla="*/ 77373 w 2433711"/>
              <a:gd name="connsiteY2" fmla="*/ 1962443 h 2546253"/>
              <a:gd name="connsiteX3" fmla="*/ 0 w 2433711"/>
              <a:gd name="connsiteY3" fmla="*/ 1441939 h 2546253"/>
              <a:gd name="connsiteX4" fmla="*/ 91440 w 2433711"/>
              <a:gd name="connsiteY4" fmla="*/ 858130 h 2546253"/>
              <a:gd name="connsiteX5" fmla="*/ 337625 w 2433711"/>
              <a:gd name="connsiteY5" fmla="*/ 492370 h 2546253"/>
              <a:gd name="connsiteX6" fmla="*/ 703385 w 2433711"/>
              <a:gd name="connsiteY6" fmla="*/ 232117 h 2546253"/>
              <a:gd name="connsiteX7" fmla="*/ 1208316 w 2433711"/>
              <a:gd name="connsiteY7" fmla="*/ 327941 h 2546253"/>
              <a:gd name="connsiteX8" fmla="*/ 1566486 w 2433711"/>
              <a:gd name="connsiteY8" fmla="*/ 279052 h 2546253"/>
              <a:gd name="connsiteX9" fmla="*/ 1702191 w 2433711"/>
              <a:gd name="connsiteY9" fmla="*/ 28136 h 2546253"/>
              <a:gd name="connsiteX10" fmla="*/ 1863969 w 2433711"/>
              <a:gd name="connsiteY10" fmla="*/ 182880 h 2546253"/>
              <a:gd name="connsiteX11" fmla="*/ 2082019 w 2433711"/>
              <a:gd name="connsiteY11" fmla="*/ 175847 h 2546253"/>
              <a:gd name="connsiteX12" fmla="*/ 2194561 w 2433711"/>
              <a:gd name="connsiteY12" fmla="*/ 196947 h 2546253"/>
              <a:gd name="connsiteX13" fmla="*/ 2433711 w 2433711"/>
              <a:gd name="connsiteY13" fmla="*/ 0 h 2546253"/>
              <a:gd name="connsiteX0" fmla="*/ 56271 w 2433711"/>
              <a:gd name="connsiteY0" fmla="*/ 2546253 h 2546253"/>
              <a:gd name="connsiteX1" fmla="*/ 126610 w 2433711"/>
              <a:gd name="connsiteY1" fmla="*/ 2307102 h 2546253"/>
              <a:gd name="connsiteX2" fmla="*/ 77373 w 2433711"/>
              <a:gd name="connsiteY2" fmla="*/ 1962443 h 2546253"/>
              <a:gd name="connsiteX3" fmla="*/ 0 w 2433711"/>
              <a:gd name="connsiteY3" fmla="*/ 1441939 h 2546253"/>
              <a:gd name="connsiteX4" fmla="*/ 91440 w 2433711"/>
              <a:gd name="connsiteY4" fmla="*/ 858130 h 2546253"/>
              <a:gd name="connsiteX5" fmla="*/ 337625 w 2433711"/>
              <a:gd name="connsiteY5" fmla="*/ 492370 h 2546253"/>
              <a:gd name="connsiteX6" fmla="*/ 821455 w 2433711"/>
              <a:gd name="connsiteY6" fmla="*/ 410848 h 2546253"/>
              <a:gd name="connsiteX7" fmla="*/ 1208316 w 2433711"/>
              <a:gd name="connsiteY7" fmla="*/ 327941 h 2546253"/>
              <a:gd name="connsiteX8" fmla="*/ 1566486 w 2433711"/>
              <a:gd name="connsiteY8" fmla="*/ 279052 h 2546253"/>
              <a:gd name="connsiteX9" fmla="*/ 1702191 w 2433711"/>
              <a:gd name="connsiteY9" fmla="*/ 28136 h 2546253"/>
              <a:gd name="connsiteX10" fmla="*/ 1863969 w 2433711"/>
              <a:gd name="connsiteY10" fmla="*/ 182880 h 2546253"/>
              <a:gd name="connsiteX11" fmla="*/ 2082019 w 2433711"/>
              <a:gd name="connsiteY11" fmla="*/ 175847 h 2546253"/>
              <a:gd name="connsiteX12" fmla="*/ 2194561 w 2433711"/>
              <a:gd name="connsiteY12" fmla="*/ 196947 h 2546253"/>
              <a:gd name="connsiteX13" fmla="*/ 2433711 w 2433711"/>
              <a:gd name="connsiteY13" fmla="*/ 0 h 2546253"/>
              <a:gd name="connsiteX0" fmla="*/ 56271 w 2433711"/>
              <a:gd name="connsiteY0" fmla="*/ 2546253 h 2546253"/>
              <a:gd name="connsiteX1" fmla="*/ 126610 w 2433711"/>
              <a:gd name="connsiteY1" fmla="*/ 2307102 h 2546253"/>
              <a:gd name="connsiteX2" fmla="*/ 77373 w 2433711"/>
              <a:gd name="connsiteY2" fmla="*/ 1962443 h 2546253"/>
              <a:gd name="connsiteX3" fmla="*/ 0 w 2433711"/>
              <a:gd name="connsiteY3" fmla="*/ 1441939 h 2546253"/>
              <a:gd name="connsiteX4" fmla="*/ 91440 w 2433711"/>
              <a:gd name="connsiteY4" fmla="*/ 858130 h 2546253"/>
              <a:gd name="connsiteX5" fmla="*/ 442577 w 2433711"/>
              <a:gd name="connsiteY5" fmla="*/ 578161 h 2546253"/>
              <a:gd name="connsiteX6" fmla="*/ 821455 w 2433711"/>
              <a:gd name="connsiteY6" fmla="*/ 410848 h 2546253"/>
              <a:gd name="connsiteX7" fmla="*/ 1208316 w 2433711"/>
              <a:gd name="connsiteY7" fmla="*/ 327941 h 2546253"/>
              <a:gd name="connsiteX8" fmla="*/ 1566486 w 2433711"/>
              <a:gd name="connsiteY8" fmla="*/ 279052 h 2546253"/>
              <a:gd name="connsiteX9" fmla="*/ 1702191 w 2433711"/>
              <a:gd name="connsiteY9" fmla="*/ 28136 h 2546253"/>
              <a:gd name="connsiteX10" fmla="*/ 1863969 w 2433711"/>
              <a:gd name="connsiteY10" fmla="*/ 182880 h 2546253"/>
              <a:gd name="connsiteX11" fmla="*/ 2082019 w 2433711"/>
              <a:gd name="connsiteY11" fmla="*/ 175847 h 2546253"/>
              <a:gd name="connsiteX12" fmla="*/ 2194561 w 2433711"/>
              <a:gd name="connsiteY12" fmla="*/ 196947 h 2546253"/>
              <a:gd name="connsiteX13" fmla="*/ 2433711 w 2433711"/>
              <a:gd name="connsiteY13" fmla="*/ 0 h 2546253"/>
              <a:gd name="connsiteX0" fmla="*/ 56271 w 2433711"/>
              <a:gd name="connsiteY0" fmla="*/ 2546253 h 2546253"/>
              <a:gd name="connsiteX1" fmla="*/ 126610 w 2433711"/>
              <a:gd name="connsiteY1" fmla="*/ 2307102 h 2546253"/>
              <a:gd name="connsiteX2" fmla="*/ 77373 w 2433711"/>
              <a:gd name="connsiteY2" fmla="*/ 1962443 h 2546253"/>
              <a:gd name="connsiteX3" fmla="*/ 0 w 2433711"/>
              <a:gd name="connsiteY3" fmla="*/ 1441939 h 2546253"/>
              <a:gd name="connsiteX4" fmla="*/ 91440 w 2433711"/>
              <a:gd name="connsiteY4" fmla="*/ 858130 h 2546253"/>
              <a:gd name="connsiteX5" fmla="*/ 442577 w 2433711"/>
              <a:gd name="connsiteY5" fmla="*/ 578161 h 2546253"/>
              <a:gd name="connsiteX6" fmla="*/ 821455 w 2433711"/>
              <a:gd name="connsiteY6" fmla="*/ 410848 h 2546253"/>
              <a:gd name="connsiteX7" fmla="*/ 1208316 w 2433711"/>
              <a:gd name="connsiteY7" fmla="*/ 327941 h 2546253"/>
              <a:gd name="connsiteX8" fmla="*/ 1566486 w 2433711"/>
              <a:gd name="connsiteY8" fmla="*/ 279052 h 2546253"/>
              <a:gd name="connsiteX9" fmla="*/ 1780905 w 2433711"/>
              <a:gd name="connsiteY9" fmla="*/ 192568 h 2546253"/>
              <a:gd name="connsiteX10" fmla="*/ 1863969 w 2433711"/>
              <a:gd name="connsiteY10" fmla="*/ 182880 h 2546253"/>
              <a:gd name="connsiteX11" fmla="*/ 2082019 w 2433711"/>
              <a:gd name="connsiteY11" fmla="*/ 175847 h 2546253"/>
              <a:gd name="connsiteX12" fmla="*/ 2194561 w 2433711"/>
              <a:gd name="connsiteY12" fmla="*/ 196947 h 2546253"/>
              <a:gd name="connsiteX13" fmla="*/ 2433711 w 2433711"/>
              <a:gd name="connsiteY13" fmla="*/ 0 h 2546253"/>
              <a:gd name="connsiteX0" fmla="*/ 56271 w 2433711"/>
              <a:gd name="connsiteY0" fmla="*/ 2546253 h 2546253"/>
              <a:gd name="connsiteX1" fmla="*/ 126610 w 2433711"/>
              <a:gd name="connsiteY1" fmla="*/ 2307102 h 2546253"/>
              <a:gd name="connsiteX2" fmla="*/ 77373 w 2433711"/>
              <a:gd name="connsiteY2" fmla="*/ 1962443 h 2546253"/>
              <a:gd name="connsiteX3" fmla="*/ 0 w 2433711"/>
              <a:gd name="connsiteY3" fmla="*/ 1441939 h 2546253"/>
              <a:gd name="connsiteX4" fmla="*/ 91440 w 2433711"/>
              <a:gd name="connsiteY4" fmla="*/ 858130 h 2546253"/>
              <a:gd name="connsiteX5" fmla="*/ 442577 w 2433711"/>
              <a:gd name="connsiteY5" fmla="*/ 578161 h 2546253"/>
              <a:gd name="connsiteX6" fmla="*/ 821455 w 2433711"/>
              <a:gd name="connsiteY6" fmla="*/ 410848 h 2546253"/>
              <a:gd name="connsiteX7" fmla="*/ 1208316 w 2433711"/>
              <a:gd name="connsiteY7" fmla="*/ 327941 h 2546253"/>
              <a:gd name="connsiteX8" fmla="*/ 1566486 w 2433711"/>
              <a:gd name="connsiteY8" fmla="*/ 279052 h 2546253"/>
              <a:gd name="connsiteX9" fmla="*/ 1780905 w 2433711"/>
              <a:gd name="connsiteY9" fmla="*/ 192568 h 2546253"/>
              <a:gd name="connsiteX10" fmla="*/ 1863969 w 2433711"/>
              <a:gd name="connsiteY10" fmla="*/ 182880 h 2546253"/>
              <a:gd name="connsiteX11" fmla="*/ 2003306 w 2433711"/>
              <a:gd name="connsiteY11" fmla="*/ 61459 h 2546253"/>
              <a:gd name="connsiteX12" fmla="*/ 2194561 w 2433711"/>
              <a:gd name="connsiteY12" fmla="*/ 196947 h 2546253"/>
              <a:gd name="connsiteX13" fmla="*/ 2433711 w 2433711"/>
              <a:gd name="connsiteY13" fmla="*/ 0 h 2546253"/>
              <a:gd name="connsiteX0" fmla="*/ 56271 w 2433711"/>
              <a:gd name="connsiteY0" fmla="*/ 2546253 h 2546253"/>
              <a:gd name="connsiteX1" fmla="*/ 126610 w 2433711"/>
              <a:gd name="connsiteY1" fmla="*/ 2307102 h 2546253"/>
              <a:gd name="connsiteX2" fmla="*/ 77373 w 2433711"/>
              <a:gd name="connsiteY2" fmla="*/ 1962443 h 2546253"/>
              <a:gd name="connsiteX3" fmla="*/ 0 w 2433711"/>
              <a:gd name="connsiteY3" fmla="*/ 1441939 h 2546253"/>
              <a:gd name="connsiteX4" fmla="*/ 91440 w 2433711"/>
              <a:gd name="connsiteY4" fmla="*/ 858130 h 2546253"/>
              <a:gd name="connsiteX5" fmla="*/ 442577 w 2433711"/>
              <a:gd name="connsiteY5" fmla="*/ 578161 h 2546253"/>
              <a:gd name="connsiteX6" fmla="*/ 821455 w 2433711"/>
              <a:gd name="connsiteY6" fmla="*/ 410848 h 2546253"/>
              <a:gd name="connsiteX7" fmla="*/ 1208316 w 2433711"/>
              <a:gd name="connsiteY7" fmla="*/ 327941 h 2546253"/>
              <a:gd name="connsiteX8" fmla="*/ 1566486 w 2433711"/>
              <a:gd name="connsiteY8" fmla="*/ 279052 h 2546253"/>
              <a:gd name="connsiteX9" fmla="*/ 1780905 w 2433711"/>
              <a:gd name="connsiteY9" fmla="*/ 192568 h 2546253"/>
              <a:gd name="connsiteX10" fmla="*/ 1863969 w 2433711"/>
              <a:gd name="connsiteY10" fmla="*/ 182880 h 2546253"/>
              <a:gd name="connsiteX11" fmla="*/ 2003306 w 2433711"/>
              <a:gd name="connsiteY11" fmla="*/ 61459 h 2546253"/>
              <a:gd name="connsiteX12" fmla="*/ 2063372 w 2433711"/>
              <a:gd name="connsiteY12" fmla="*/ 53962 h 2546253"/>
              <a:gd name="connsiteX13" fmla="*/ 2433711 w 2433711"/>
              <a:gd name="connsiteY13" fmla="*/ 0 h 2546253"/>
              <a:gd name="connsiteX0" fmla="*/ 56271 w 2092619"/>
              <a:gd name="connsiteY0" fmla="*/ 2496208 h 2496208"/>
              <a:gd name="connsiteX1" fmla="*/ 126610 w 2092619"/>
              <a:gd name="connsiteY1" fmla="*/ 2257057 h 2496208"/>
              <a:gd name="connsiteX2" fmla="*/ 77373 w 2092619"/>
              <a:gd name="connsiteY2" fmla="*/ 1912398 h 2496208"/>
              <a:gd name="connsiteX3" fmla="*/ 0 w 2092619"/>
              <a:gd name="connsiteY3" fmla="*/ 1391894 h 2496208"/>
              <a:gd name="connsiteX4" fmla="*/ 91440 w 2092619"/>
              <a:gd name="connsiteY4" fmla="*/ 808085 h 2496208"/>
              <a:gd name="connsiteX5" fmla="*/ 442577 w 2092619"/>
              <a:gd name="connsiteY5" fmla="*/ 528116 h 2496208"/>
              <a:gd name="connsiteX6" fmla="*/ 821455 w 2092619"/>
              <a:gd name="connsiteY6" fmla="*/ 360803 h 2496208"/>
              <a:gd name="connsiteX7" fmla="*/ 1208316 w 2092619"/>
              <a:gd name="connsiteY7" fmla="*/ 277896 h 2496208"/>
              <a:gd name="connsiteX8" fmla="*/ 1566486 w 2092619"/>
              <a:gd name="connsiteY8" fmla="*/ 229007 h 2496208"/>
              <a:gd name="connsiteX9" fmla="*/ 1780905 w 2092619"/>
              <a:gd name="connsiteY9" fmla="*/ 142523 h 2496208"/>
              <a:gd name="connsiteX10" fmla="*/ 1863969 w 2092619"/>
              <a:gd name="connsiteY10" fmla="*/ 132835 h 2496208"/>
              <a:gd name="connsiteX11" fmla="*/ 2003306 w 2092619"/>
              <a:gd name="connsiteY11" fmla="*/ 11414 h 2496208"/>
              <a:gd name="connsiteX12" fmla="*/ 2063372 w 2092619"/>
              <a:gd name="connsiteY12" fmla="*/ 3917 h 2496208"/>
              <a:gd name="connsiteX13" fmla="*/ 2092619 w 2092619"/>
              <a:gd name="connsiteY13" fmla="*/ 0 h 2496208"/>
              <a:gd name="connsiteX0" fmla="*/ 128634 w 2164982"/>
              <a:gd name="connsiteY0" fmla="*/ 2496208 h 2496208"/>
              <a:gd name="connsiteX1" fmla="*/ 198973 w 2164982"/>
              <a:gd name="connsiteY1" fmla="*/ 2257057 h 2496208"/>
              <a:gd name="connsiteX2" fmla="*/ 0 w 2164982"/>
              <a:gd name="connsiteY2" fmla="*/ 1935416 h 2496208"/>
              <a:gd name="connsiteX3" fmla="*/ 149736 w 2164982"/>
              <a:gd name="connsiteY3" fmla="*/ 1912398 h 2496208"/>
              <a:gd name="connsiteX4" fmla="*/ 72363 w 2164982"/>
              <a:gd name="connsiteY4" fmla="*/ 1391894 h 2496208"/>
              <a:gd name="connsiteX5" fmla="*/ 163803 w 2164982"/>
              <a:gd name="connsiteY5" fmla="*/ 808085 h 2496208"/>
              <a:gd name="connsiteX6" fmla="*/ 514940 w 2164982"/>
              <a:gd name="connsiteY6" fmla="*/ 528116 h 2496208"/>
              <a:gd name="connsiteX7" fmla="*/ 893818 w 2164982"/>
              <a:gd name="connsiteY7" fmla="*/ 360803 h 2496208"/>
              <a:gd name="connsiteX8" fmla="*/ 1280679 w 2164982"/>
              <a:gd name="connsiteY8" fmla="*/ 277896 h 2496208"/>
              <a:gd name="connsiteX9" fmla="*/ 1638849 w 2164982"/>
              <a:gd name="connsiteY9" fmla="*/ 229007 h 2496208"/>
              <a:gd name="connsiteX10" fmla="*/ 1853268 w 2164982"/>
              <a:gd name="connsiteY10" fmla="*/ 142523 h 2496208"/>
              <a:gd name="connsiteX11" fmla="*/ 1936332 w 2164982"/>
              <a:gd name="connsiteY11" fmla="*/ 132835 h 2496208"/>
              <a:gd name="connsiteX12" fmla="*/ 2075669 w 2164982"/>
              <a:gd name="connsiteY12" fmla="*/ 11414 h 2496208"/>
              <a:gd name="connsiteX13" fmla="*/ 2135735 w 2164982"/>
              <a:gd name="connsiteY13" fmla="*/ 3917 h 2496208"/>
              <a:gd name="connsiteX14" fmla="*/ 2164982 w 2164982"/>
              <a:gd name="connsiteY14" fmla="*/ 0 h 2496208"/>
              <a:gd name="connsiteX0" fmla="*/ 149444 w 2185792"/>
              <a:gd name="connsiteY0" fmla="*/ 2496208 h 2496208"/>
              <a:gd name="connsiteX1" fmla="*/ 219783 w 2185792"/>
              <a:gd name="connsiteY1" fmla="*/ 2257057 h 2496208"/>
              <a:gd name="connsiteX2" fmla="*/ 20810 w 2185792"/>
              <a:gd name="connsiteY2" fmla="*/ 1935416 h 2496208"/>
              <a:gd name="connsiteX3" fmla="*/ 0 w 2185792"/>
              <a:gd name="connsiteY3" fmla="*/ 1812309 h 2496208"/>
              <a:gd name="connsiteX4" fmla="*/ 93173 w 2185792"/>
              <a:gd name="connsiteY4" fmla="*/ 1391894 h 2496208"/>
              <a:gd name="connsiteX5" fmla="*/ 184613 w 2185792"/>
              <a:gd name="connsiteY5" fmla="*/ 808085 h 2496208"/>
              <a:gd name="connsiteX6" fmla="*/ 535750 w 2185792"/>
              <a:gd name="connsiteY6" fmla="*/ 528116 h 2496208"/>
              <a:gd name="connsiteX7" fmla="*/ 914628 w 2185792"/>
              <a:gd name="connsiteY7" fmla="*/ 360803 h 2496208"/>
              <a:gd name="connsiteX8" fmla="*/ 1301489 w 2185792"/>
              <a:gd name="connsiteY8" fmla="*/ 277896 h 2496208"/>
              <a:gd name="connsiteX9" fmla="*/ 1659659 w 2185792"/>
              <a:gd name="connsiteY9" fmla="*/ 229007 h 2496208"/>
              <a:gd name="connsiteX10" fmla="*/ 1874078 w 2185792"/>
              <a:gd name="connsiteY10" fmla="*/ 142523 h 2496208"/>
              <a:gd name="connsiteX11" fmla="*/ 1957142 w 2185792"/>
              <a:gd name="connsiteY11" fmla="*/ 132835 h 2496208"/>
              <a:gd name="connsiteX12" fmla="*/ 2096479 w 2185792"/>
              <a:gd name="connsiteY12" fmla="*/ 11414 h 2496208"/>
              <a:gd name="connsiteX13" fmla="*/ 2156545 w 2185792"/>
              <a:gd name="connsiteY13" fmla="*/ 3917 h 2496208"/>
              <a:gd name="connsiteX14" fmla="*/ 2185792 w 2185792"/>
              <a:gd name="connsiteY14" fmla="*/ 0 h 2496208"/>
              <a:gd name="connsiteX0" fmla="*/ 226817 w 2263165"/>
              <a:gd name="connsiteY0" fmla="*/ 2496208 h 2496208"/>
              <a:gd name="connsiteX1" fmla="*/ 297156 w 2263165"/>
              <a:gd name="connsiteY1" fmla="*/ 2257057 h 2496208"/>
              <a:gd name="connsiteX2" fmla="*/ 98183 w 2263165"/>
              <a:gd name="connsiteY2" fmla="*/ 1935416 h 2496208"/>
              <a:gd name="connsiteX3" fmla="*/ 77373 w 2263165"/>
              <a:gd name="connsiteY3" fmla="*/ 1812309 h 2496208"/>
              <a:gd name="connsiteX4" fmla="*/ 0 w 2263165"/>
              <a:gd name="connsiteY4" fmla="*/ 1341850 h 2496208"/>
              <a:gd name="connsiteX5" fmla="*/ 261986 w 2263165"/>
              <a:gd name="connsiteY5" fmla="*/ 808085 h 2496208"/>
              <a:gd name="connsiteX6" fmla="*/ 613123 w 2263165"/>
              <a:gd name="connsiteY6" fmla="*/ 528116 h 2496208"/>
              <a:gd name="connsiteX7" fmla="*/ 992001 w 2263165"/>
              <a:gd name="connsiteY7" fmla="*/ 360803 h 2496208"/>
              <a:gd name="connsiteX8" fmla="*/ 1378862 w 2263165"/>
              <a:gd name="connsiteY8" fmla="*/ 277896 h 2496208"/>
              <a:gd name="connsiteX9" fmla="*/ 1737032 w 2263165"/>
              <a:gd name="connsiteY9" fmla="*/ 229007 h 2496208"/>
              <a:gd name="connsiteX10" fmla="*/ 1951451 w 2263165"/>
              <a:gd name="connsiteY10" fmla="*/ 142523 h 2496208"/>
              <a:gd name="connsiteX11" fmla="*/ 2034515 w 2263165"/>
              <a:gd name="connsiteY11" fmla="*/ 132835 h 2496208"/>
              <a:gd name="connsiteX12" fmla="*/ 2173852 w 2263165"/>
              <a:gd name="connsiteY12" fmla="*/ 11414 h 2496208"/>
              <a:gd name="connsiteX13" fmla="*/ 2233918 w 2263165"/>
              <a:gd name="connsiteY13" fmla="*/ 3917 h 2496208"/>
              <a:gd name="connsiteX14" fmla="*/ 2263165 w 2263165"/>
              <a:gd name="connsiteY14" fmla="*/ 0 h 2496208"/>
              <a:gd name="connsiteX0" fmla="*/ 226817 w 2263165"/>
              <a:gd name="connsiteY0" fmla="*/ 2496208 h 2496208"/>
              <a:gd name="connsiteX1" fmla="*/ 297156 w 2263165"/>
              <a:gd name="connsiteY1" fmla="*/ 2257057 h 2496208"/>
              <a:gd name="connsiteX2" fmla="*/ 98183 w 2263165"/>
              <a:gd name="connsiteY2" fmla="*/ 1935416 h 2496208"/>
              <a:gd name="connsiteX3" fmla="*/ 77373 w 2263165"/>
              <a:gd name="connsiteY3" fmla="*/ 1812309 h 2496208"/>
              <a:gd name="connsiteX4" fmla="*/ 0 w 2263165"/>
              <a:gd name="connsiteY4" fmla="*/ 1341850 h 2496208"/>
              <a:gd name="connsiteX5" fmla="*/ 366936 w 2263165"/>
              <a:gd name="connsiteY5" fmla="*/ 843831 h 2496208"/>
              <a:gd name="connsiteX6" fmla="*/ 613123 w 2263165"/>
              <a:gd name="connsiteY6" fmla="*/ 528116 h 2496208"/>
              <a:gd name="connsiteX7" fmla="*/ 992001 w 2263165"/>
              <a:gd name="connsiteY7" fmla="*/ 360803 h 2496208"/>
              <a:gd name="connsiteX8" fmla="*/ 1378862 w 2263165"/>
              <a:gd name="connsiteY8" fmla="*/ 277896 h 2496208"/>
              <a:gd name="connsiteX9" fmla="*/ 1737032 w 2263165"/>
              <a:gd name="connsiteY9" fmla="*/ 229007 h 2496208"/>
              <a:gd name="connsiteX10" fmla="*/ 1951451 w 2263165"/>
              <a:gd name="connsiteY10" fmla="*/ 142523 h 2496208"/>
              <a:gd name="connsiteX11" fmla="*/ 2034515 w 2263165"/>
              <a:gd name="connsiteY11" fmla="*/ 132835 h 2496208"/>
              <a:gd name="connsiteX12" fmla="*/ 2173852 w 2263165"/>
              <a:gd name="connsiteY12" fmla="*/ 11414 h 2496208"/>
              <a:gd name="connsiteX13" fmla="*/ 2233918 w 2263165"/>
              <a:gd name="connsiteY13" fmla="*/ 3917 h 2496208"/>
              <a:gd name="connsiteX14" fmla="*/ 2263165 w 2263165"/>
              <a:gd name="connsiteY14" fmla="*/ 0 h 2496208"/>
              <a:gd name="connsiteX0" fmla="*/ 226817 w 2263165"/>
              <a:gd name="connsiteY0" fmla="*/ 2496208 h 2496208"/>
              <a:gd name="connsiteX1" fmla="*/ 297156 w 2263165"/>
              <a:gd name="connsiteY1" fmla="*/ 2257057 h 2496208"/>
              <a:gd name="connsiteX2" fmla="*/ 98183 w 2263165"/>
              <a:gd name="connsiteY2" fmla="*/ 1935416 h 2496208"/>
              <a:gd name="connsiteX3" fmla="*/ 77373 w 2263165"/>
              <a:gd name="connsiteY3" fmla="*/ 1812309 h 2496208"/>
              <a:gd name="connsiteX4" fmla="*/ 0 w 2263165"/>
              <a:gd name="connsiteY4" fmla="*/ 1341850 h 2496208"/>
              <a:gd name="connsiteX5" fmla="*/ 366936 w 2263165"/>
              <a:gd name="connsiteY5" fmla="*/ 843831 h 2496208"/>
              <a:gd name="connsiteX6" fmla="*/ 757431 w 2263165"/>
              <a:gd name="connsiteY6" fmla="*/ 528116 h 2496208"/>
              <a:gd name="connsiteX7" fmla="*/ 992001 w 2263165"/>
              <a:gd name="connsiteY7" fmla="*/ 360803 h 2496208"/>
              <a:gd name="connsiteX8" fmla="*/ 1378862 w 2263165"/>
              <a:gd name="connsiteY8" fmla="*/ 277896 h 2496208"/>
              <a:gd name="connsiteX9" fmla="*/ 1737032 w 2263165"/>
              <a:gd name="connsiteY9" fmla="*/ 229007 h 2496208"/>
              <a:gd name="connsiteX10" fmla="*/ 1951451 w 2263165"/>
              <a:gd name="connsiteY10" fmla="*/ 142523 h 2496208"/>
              <a:gd name="connsiteX11" fmla="*/ 2034515 w 2263165"/>
              <a:gd name="connsiteY11" fmla="*/ 132835 h 2496208"/>
              <a:gd name="connsiteX12" fmla="*/ 2173852 w 2263165"/>
              <a:gd name="connsiteY12" fmla="*/ 11414 h 2496208"/>
              <a:gd name="connsiteX13" fmla="*/ 2233918 w 2263165"/>
              <a:gd name="connsiteY13" fmla="*/ 3917 h 2496208"/>
              <a:gd name="connsiteX14" fmla="*/ 2263165 w 2263165"/>
              <a:gd name="connsiteY14" fmla="*/ 0 h 2496208"/>
              <a:gd name="connsiteX0" fmla="*/ 226817 w 2263165"/>
              <a:gd name="connsiteY0" fmla="*/ 2496208 h 2496208"/>
              <a:gd name="connsiteX1" fmla="*/ 297156 w 2263165"/>
              <a:gd name="connsiteY1" fmla="*/ 2257057 h 2496208"/>
              <a:gd name="connsiteX2" fmla="*/ 98183 w 2263165"/>
              <a:gd name="connsiteY2" fmla="*/ 1935416 h 2496208"/>
              <a:gd name="connsiteX3" fmla="*/ 77373 w 2263165"/>
              <a:gd name="connsiteY3" fmla="*/ 1812309 h 2496208"/>
              <a:gd name="connsiteX4" fmla="*/ 0 w 2263165"/>
              <a:gd name="connsiteY4" fmla="*/ 1341850 h 2496208"/>
              <a:gd name="connsiteX5" fmla="*/ 366936 w 2263165"/>
              <a:gd name="connsiteY5" fmla="*/ 843831 h 2496208"/>
              <a:gd name="connsiteX6" fmla="*/ 757431 w 2263165"/>
              <a:gd name="connsiteY6" fmla="*/ 528116 h 2496208"/>
              <a:gd name="connsiteX7" fmla="*/ 1149427 w 2263165"/>
              <a:gd name="connsiteY7" fmla="*/ 403698 h 2496208"/>
              <a:gd name="connsiteX8" fmla="*/ 1378862 w 2263165"/>
              <a:gd name="connsiteY8" fmla="*/ 277896 h 2496208"/>
              <a:gd name="connsiteX9" fmla="*/ 1737032 w 2263165"/>
              <a:gd name="connsiteY9" fmla="*/ 229007 h 2496208"/>
              <a:gd name="connsiteX10" fmla="*/ 1951451 w 2263165"/>
              <a:gd name="connsiteY10" fmla="*/ 142523 h 2496208"/>
              <a:gd name="connsiteX11" fmla="*/ 2034515 w 2263165"/>
              <a:gd name="connsiteY11" fmla="*/ 132835 h 2496208"/>
              <a:gd name="connsiteX12" fmla="*/ 2173852 w 2263165"/>
              <a:gd name="connsiteY12" fmla="*/ 11414 h 2496208"/>
              <a:gd name="connsiteX13" fmla="*/ 2233918 w 2263165"/>
              <a:gd name="connsiteY13" fmla="*/ 3917 h 2496208"/>
              <a:gd name="connsiteX14" fmla="*/ 2263165 w 2263165"/>
              <a:gd name="connsiteY14" fmla="*/ 0 h 2496208"/>
              <a:gd name="connsiteX0" fmla="*/ 226817 w 2263165"/>
              <a:gd name="connsiteY0" fmla="*/ 2496208 h 2496208"/>
              <a:gd name="connsiteX1" fmla="*/ 297156 w 2263165"/>
              <a:gd name="connsiteY1" fmla="*/ 2257057 h 2496208"/>
              <a:gd name="connsiteX2" fmla="*/ 98183 w 2263165"/>
              <a:gd name="connsiteY2" fmla="*/ 1935416 h 2496208"/>
              <a:gd name="connsiteX3" fmla="*/ 77373 w 2263165"/>
              <a:gd name="connsiteY3" fmla="*/ 1812309 h 2496208"/>
              <a:gd name="connsiteX4" fmla="*/ 0 w 2263165"/>
              <a:gd name="connsiteY4" fmla="*/ 1341850 h 2496208"/>
              <a:gd name="connsiteX5" fmla="*/ 366936 w 2263165"/>
              <a:gd name="connsiteY5" fmla="*/ 843831 h 2496208"/>
              <a:gd name="connsiteX6" fmla="*/ 704955 w 2263165"/>
              <a:gd name="connsiteY6" fmla="*/ 485220 h 2496208"/>
              <a:gd name="connsiteX7" fmla="*/ 1149427 w 2263165"/>
              <a:gd name="connsiteY7" fmla="*/ 403698 h 2496208"/>
              <a:gd name="connsiteX8" fmla="*/ 1378862 w 2263165"/>
              <a:gd name="connsiteY8" fmla="*/ 277896 h 2496208"/>
              <a:gd name="connsiteX9" fmla="*/ 1737032 w 2263165"/>
              <a:gd name="connsiteY9" fmla="*/ 229007 h 2496208"/>
              <a:gd name="connsiteX10" fmla="*/ 1951451 w 2263165"/>
              <a:gd name="connsiteY10" fmla="*/ 142523 h 2496208"/>
              <a:gd name="connsiteX11" fmla="*/ 2034515 w 2263165"/>
              <a:gd name="connsiteY11" fmla="*/ 132835 h 2496208"/>
              <a:gd name="connsiteX12" fmla="*/ 2173852 w 2263165"/>
              <a:gd name="connsiteY12" fmla="*/ 11414 h 2496208"/>
              <a:gd name="connsiteX13" fmla="*/ 2233918 w 2263165"/>
              <a:gd name="connsiteY13" fmla="*/ 3917 h 2496208"/>
              <a:gd name="connsiteX14" fmla="*/ 2263165 w 2263165"/>
              <a:gd name="connsiteY14" fmla="*/ 0 h 2496208"/>
              <a:gd name="connsiteX0" fmla="*/ 226817 w 2263165"/>
              <a:gd name="connsiteY0" fmla="*/ 2496208 h 2496208"/>
              <a:gd name="connsiteX1" fmla="*/ 297156 w 2263165"/>
              <a:gd name="connsiteY1" fmla="*/ 2257057 h 2496208"/>
              <a:gd name="connsiteX2" fmla="*/ 98183 w 2263165"/>
              <a:gd name="connsiteY2" fmla="*/ 1935416 h 2496208"/>
              <a:gd name="connsiteX3" fmla="*/ 77373 w 2263165"/>
              <a:gd name="connsiteY3" fmla="*/ 1812309 h 2496208"/>
              <a:gd name="connsiteX4" fmla="*/ 0 w 2263165"/>
              <a:gd name="connsiteY4" fmla="*/ 1341850 h 2496208"/>
              <a:gd name="connsiteX5" fmla="*/ 366936 w 2263165"/>
              <a:gd name="connsiteY5" fmla="*/ 843831 h 2496208"/>
              <a:gd name="connsiteX6" fmla="*/ 704955 w 2263165"/>
              <a:gd name="connsiteY6" fmla="*/ 485220 h 2496208"/>
              <a:gd name="connsiteX7" fmla="*/ 1123190 w 2263165"/>
              <a:gd name="connsiteY7" fmla="*/ 346504 h 2496208"/>
              <a:gd name="connsiteX8" fmla="*/ 1378862 w 2263165"/>
              <a:gd name="connsiteY8" fmla="*/ 277896 h 2496208"/>
              <a:gd name="connsiteX9" fmla="*/ 1737032 w 2263165"/>
              <a:gd name="connsiteY9" fmla="*/ 229007 h 2496208"/>
              <a:gd name="connsiteX10" fmla="*/ 1951451 w 2263165"/>
              <a:gd name="connsiteY10" fmla="*/ 142523 h 2496208"/>
              <a:gd name="connsiteX11" fmla="*/ 2034515 w 2263165"/>
              <a:gd name="connsiteY11" fmla="*/ 132835 h 2496208"/>
              <a:gd name="connsiteX12" fmla="*/ 2173852 w 2263165"/>
              <a:gd name="connsiteY12" fmla="*/ 11414 h 2496208"/>
              <a:gd name="connsiteX13" fmla="*/ 2233918 w 2263165"/>
              <a:gd name="connsiteY13" fmla="*/ 3917 h 2496208"/>
              <a:gd name="connsiteX14" fmla="*/ 2263165 w 2263165"/>
              <a:gd name="connsiteY14" fmla="*/ 0 h 2496208"/>
              <a:gd name="connsiteX0" fmla="*/ 213699 w 2250047"/>
              <a:gd name="connsiteY0" fmla="*/ 2496208 h 2496208"/>
              <a:gd name="connsiteX1" fmla="*/ 284038 w 2250047"/>
              <a:gd name="connsiteY1" fmla="*/ 2257057 h 2496208"/>
              <a:gd name="connsiteX2" fmla="*/ 85065 w 2250047"/>
              <a:gd name="connsiteY2" fmla="*/ 1935416 h 2496208"/>
              <a:gd name="connsiteX3" fmla="*/ 64255 w 2250047"/>
              <a:gd name="connsiteY3" fmla="*/ 1812309 h 2496208"/>
              <a:gd name="connsiteX4" fmla="*/ 0 w 2250047"/>
              <a:gd name="connsiteY4" fmla="*/ 1256060 h 2496208"/>
              <a:gd name="connsiteX5" fmla="*/ 353818 w 2250047"/>
              <a:gd name="connsiteY5" fmla="*/ 843831 h 2496208"/>
              <a:gd name="connsiteX6" fmla="*/ 691837 w 2250047"/>
              <a:gd name="connsiteY6" fmla="*/ 485220 h 2496208"/>
              <a:gd name="connsiteX7" fmla="*/ 1110072 w 2250047"/>
              <a:gd name="connsiteY7" fmla="*/ 346504 h 2496208"/>
              <a:gd name="connsiteX8" fmla="*/ 1365744 w 2250047"/>
              <a:gd name="connsiteY8" fmla="*/ 277896 h 2496208"/>
              <a:gd name="connsiteX9" fmla="*/ 1723914 w 2250047"/>
              <a:gd name="connsiteY9" fmla="*/ 229007 h 2496208"/>
              <a:gd name="connsiteX10" fmla="*/ 1938333 w 2250047"/>
              <a:gd name="connsiteY10" fmla="*/ 142523 h 2496208"/>
              <a:gd name="connsiteX11" fmla="*/ 2021397 w 2250047"/>
              <a:gd name="connsiteY11" fmla="*/ 132835 h 2496208"/>
              <a:gd name="connsiteX12" fmla="*/ 2160734 w 2250047"/>
              <a:gd name="connsiteY12" fmla="*/ 11414 h 2496208"/>
              <a:gd name="connsiteX13" fmla="*/ 2220800 w 2250047"/>
              <a:gd name="connsiteY13" fmla="*/ 3917 h 2496208"/>
              <a:gd name="connsiteX14" fmla="*/ 2250047 w 2250047"/>
              <a:gd name="connsiteY14" fmla="*/ 0 h 2496208"/>
              <a:gd name="connsiteX0" fmla="*/ 213699 w 2250047"/>
              <a:gd name="connsiteY0" fmla="*/ 2496208 h 2496208"/>
              <a:gd name="connsiteX1" fmla="*/ 284038 w 2250047"/>
              <a:gd name="connsiteY1" fmla="*/ 2257057 h 2496208"/>
              <a:gd name="connsiteX2" fmla="*/ 85065 w 2250047"/>
              <a:gd name="connsiteY2" fmla="*/ 1935416 h 2496208"/>
              <a:gd name="connsiteX3" fmla="*/ 11781 w 2250047"/>
              <a:gd name="connsiteY3" fmla="*/ 1719369 h 2496208"/>
              <a:gd name="connsiteX4" fmla="*/ 0 w 2250047"/>
              <a:gd name="connsiteY4" fmla="*/ 1256060 h 2496208"/>
              <a:gd name="connsiteX5" fmla="*/ 353818 w 2250047"/>
              <a:gd name="connsiteY5" fmla="*/ 843831 h 2496208"/>
              <a:gd name="connsiteX6" fmla="*/ 691837 w 2250047"/>
              <a:gd name="connsiteY6" fmla="*/ 485220 h 2496208"/>
              <a:gd name="connsiteX7" fmla="*/ 1110072 w 2250047"/>
              <a:gd name="connsiteY7" fmla="*/ 346504 h 2496208"/>
              <a:gd name="connsiteX8" fmla="*/ 1365744 w 2250047"/>
              <a:gd name="connsiteY8" fmla="*/ 277896 h 2496208"/>
              <a:gd name="connsiteX9" fmla="*/ 1723914 w 2250047"/>
              <a:gd name="connsiteY9" fmla="*/ 229007 h 2496208"/>
              <a:gd name="connsiteX10" fmla="*/ 1938333 w 2250047"/>
              <a:gd name="connsiteY10" fmla="*/ 142523 h 2496208"/>
              <a:gd name="connsiteX11" fmla="*/ 2021397 w 2250047"/>
              <a:gd name="connsiteY11" fmla="*/ 132835 h 2496208"/>
              <a:gd name="connsiteX12" fmla="*/ 2160734 w 2250047"/>
              <a:gd name="connsiteY12" fmla="*/ 11414 h 2496208"/>
              <a:gd name="connsiteX13" fmla="*/ 2220800 w 2250047"/>
              <a:gd name="connsiteY13" fmla="*/ 3917 h 2496208"/>
              <a:gd name="connsiteX14" fmla="*/ 2250047 w 2250047"/>
              <a:gd name="connsiteY14" fmla="*/ 0 h 2496208"/>
              <a:gd name="connsiteX0" fmla="*/ 213699 w 2250047"/>
              <a:gd name="connsiteY0" fmla="*/ 2496208 h 2496208"/>
              <a:gd name="connsiteX1" fmla="*/ 47898 w 2250047"/>
              <a:gd name="connsiteY1" fmla="*/ 2192714 h 2496208"/>
              <a:gd name="connsiteX2" fmla="*/ 85065 w 2250047"/>
              <a:gd name="connsiteY2" fmla="*/ 1935416 h 2496208"/>
              <a:gd name="connsiteX3" fmla="*/ 11781 w 2250047"/>
              <a:gd name="connsiteY3" fmla="*/ 1719369 h 2496208"/>
              <a:gd name="connsiteX4" fmla="*/ 0 w 2250047"/>
              <a:gd name="connsiteY4" fmla="*/ 1256060 h 2496208"/>
              <a:gd name="connsiteX5" fmla="*/ 353818 w 2250047"/>
              <a:gd name="connsiteY5" fmla="*/ 843831 h 2496208"/>
              <a:gd name="connsiteX6" fmla="*/ 691837 w 2250047"/>
              <a:gd name="connsiteY6" fmla="*/ 485220 h 2496208"/>
              <a:gd name="connsiteX7" fmla="*/ 1110072 w 2250047"/>
              <a:gd name="connsiteY7" fmla="*/ 346504 h 2496208"/>
              <a:gd name="connsiteX8" fmla="*/ 1365744 w 2250047"/>
              <a:gd name="connsiteY8" fmla="*/ 277896 h 2496208"/>
              <a:gd name="connsiteX9" fmla="*/ 1723914 w 2250047"/>
              <a:gd name="connsiteY9" fmla="*/ 229007 h 2496208"/>
              <a:gd name="connsiteX10" fmla="*/ 1938333 w 2250047"/>
              <a:gd name="connsiteY10" fmla="*/ 142523 h 2496208"/>
              <a:gd name="connsiteX11" fmla="*/ 2021397 w 2250047"/>
              <a:gd name="connsiteY11" fmla="*/ 132835 h 2496208"/>
              <a:gd name="connsiteX12" fmla="*/ 2160734 w 2250047"/>
              <a:gd name="connsiteY12" fmla="*/ 11414 h 2496208"/>
              <a:gd name="connsiteX13" fmla="*/ 2220800 w 2250047"/>
              <a:gd name="connsiteY13" fmla="*/ 3917 h 2496208"/>
              <a:gd name="connsiteX14" fmla="*/ 2250047 w 2250047"/>
              <a:gd name="connsiteY14" fmla="*/ 0 h 2496208"/>
              <a:gd name="connsiteX0" fmla="*/ 0 w 2324964"/>
              <a:gd name="connsiteY0" fmla="*/ 2281730 h 2281730"/>
              <a:gd name="connsiteX1" fmla="*/ 122815 w 2324964"/>
              <a:gd name="connsiteY1" fmla="*/ 2192714 h 2281730"/>
              <a:gd name="connsiteX2" fmla="*/ 159982 w 2324964"/>
              <a:gd name="connsiteY2" fmla="*/ 1935416 h 2281730"/>
              <a:gd name="connsiteX3" fmla="*/ 86698 w 2324964"/>
              <a:gd name="connsiteY3" fmla="*/ 1719369 h 2281730"/>
              <a:gd name="connsiteX4" fmla="*/ 74917 w 2324964"/>
              <a:gd name="connsiteY4" fmla="*/ 1256060 h 2281730"/>
              <a:gd name="connsiteX5" fmla="*/ 428735 w 2324964"/>
              <a:gd name="connsiteY5" fmla="*/ 843831 h 2281730"/>
              <a:gd name="connsiteX6" fmla="*/ 766754 w 2324964"/>
              <a:gd name="connsiteY6" fmla="*/ 485220 h 2281730"/>
              <a:gd name="connsiteX7" fmla="*/ 1184989 w 2324964"/>
              <a:gd name="connsiteY7" fmla="*/ 346504 h 2281730"/>
              <a:gd name="connsiteX8" fmla="*/ 1440661 w 2324964"/>
              <a:gd name="connsiteY8" fmla="*/ 277896 h 2281730"/>
              <a:gd name="connsiteX9" fmla="*/ 1798831 w 2324964"/>
              <a:gd name="connsiteY9" fmla="*/ 229007 h 2281730"/>
              <a:gd name="connsiteX10" fmla="*/ 2013250 w 2324964"/>
              <a:gd name="connsiteY10" fmla="*/ 142523 h 2281730"/>
              <a:gd name="connsiteX11" fmla="*/ 2096314 w 2324964"/>
              <a:gd name="connsiteY11" fmla="*/ 132835 h 2281730"/>
              <a:gd name="connsiteX12" fmla="*/ 2235651 w 2324964"/>
              <a:gd name="connsiteY12" fmla="*/ 11414 h 2281730"/>
              <a:gd name="connsiteX13" fmla="*/ 2295717 w 2324964"/>
              <a:gd name="connsiteY13" fmla="*/ 3917 h 2281730"/>
              <a:gd name="connsiteX14" fmla="*/ 2324964 w 2324964"/>
              <a:gd name="connsiteY14" fmla="*/ 0 h 2281730"/>
              <a:gd name="connsiteX0" fmla="*/ 0 w 2324964"/>
              <a:gd name="connsiteY0" fmla="*/ 2281730 h 2281730"/>
              <a:gd name="connsiteX1" fmla="*/ 122815 w 2324964"/>
              <a:gd name="connsiteY1" fmla="*/ 2192714 h 2281730"/>
              <a:gd name="connsiteX2" fmla="*/ 159982 w 2324964"/>
              <a:gd name="connsiteY2" fmla="*/ 1935416 h 2281730"/>
              <a:gd name="connsiteX3" fmla="*/ 86698 w 2324964"/>
              <a:gd name="connsiteY3" fmla="*/ 1719369 h 2281730"/>
              <a:gd name="connsiteX4" fmla="*/ 74917 w 2324964"/>
              <a:gd name="connsiteY4" fmla="*/ 1256060 h 2281730"/>
              <a:gd name="connsiteX5" fmla="*/ 384398 w 2324964"/>
              <a:gd name="connsiteY5" fmla="*/ 805628 h 2281730"/>
              <a:gd name="connsiteX6" fmla="*/ 766754 w 2324964"/>
              <a:gd name="connsiteY6" fmla="*/ 485220 h 2281730"/>
              <a:gd name="connsiteX7" fmla="*/ 1184989 w 2324964"/>
              <a:gd name="connsiteY7" fmla="*/ 346504 h 2281730"/>
              <a:gd name="connsiteX8" fmla="*/ 1440661 w 2324964"/>
              <a:gd name="connsiteY8" fmla="*/ 277896 h 2281730"/>
              <a:gd name="connsiteX9" fmla="*/ 1798831 w 2324964"/>
              <a:gd name="connsiteY9" fmla="*/ 229007 h 2281730"/>
              <a:gd name="connsiteX10" fmla="*/ 2013250 w 2324964"/>
              <a:gd name="connsiteY10" fmla="*/ 142523 h 2281730"/>
              <a:gd name="connsiteX11" fmla="*/ 2096314 w 2324964"/>
              <a:gd name="connsiteY11" fmla="*/ 132835 h 2281730"/>
              <a:gd name="connsiteX12" fmla="*/ 2235651 w 2324964"/>
              <a:gd name="connsiteY12" fmla="*/ 11414 h 2281730"/>
              <a:gd name="connsiteX13" fmla="*/ 2295717 w 2324964"/>
              <a:gd name="connsiteY13" fmla="*/ 3917 h 2281730"/>
              <a:gd name="connsiteX14" fmla="*/ 2324964 w 2324964"/>
              <a:gd name="connsiteY14" fmla="*/ 0 h 2281730"/>
              <a:gd name="connsiteX0" fmla="*/ 0 w 2316097"/>
              <a:gd name="connsiteY0" fmla="*/ 2410663 h 2410663"/>
              <a:gd name="connsiteX1" fmla="*/ 122815 w 2316097"/>
              <a:gd name="connsiteY1" fmla="*/ 2321647 h 2410663"/>
              <a:gd name="connsiteX2" fmla="*/ 159982 w 2316097"/>
              <a:gd name="connsiteY2" fmla="*/ 2064349 h 2410663"/>
              <a:gd name="connsiteX3" fmla="*/ 86698 w 2316097"/>
              <a:gd name="connsiteY3" fmla="*/ 1848302 h 2410663"/>
              <a:gd name="connsiteX4" fmla="*/ 74917 w 2316097"/>
              <a:gd name="connsiteY4" fmla="*/ 1384993 h 2410663"/>
              <a:gd name="connsiteX5" fmla="*/ 384398 w 2316097"/>
              <a:gd name="connsiteY5" fmla="*/ 934561 h 2410663"/>
              <a:gd name="connsiteX6" fmla="*/ 766754 w 2316097"/>
              <a:gd name="connsiteY6" fmla="*/ 614153 h 2410663"/>
              <a:gd name="connsiteX7" fmla="*/ 1184989 w 2316097"/>
              <a:gd name="connsiteY7" fmla="*/ 475437 h 2410663"/>
              <a:gd name="connsiteX8" fmla="*/ 1440661 w 2316097"/>
              <a:gd name="connsiteY8" fmla="*/ 406829 h 2410663"/>
              <a:gd name="connsiteX9" fmla="*/ 1798831 w 2316097"/>
              <a:gd name="connsiteY9" fmla="*/ 357940 h 2410663"/>
              <a:gd name="connsiteX10" fmla="*/ 2013250 w 2316097"/>
              <a:gd name="connsiteY10" fmla="*/ 271456 h 2410663"/>
              <a:gd name="connsiteX11" fmla="*/ 2096314 w 2316097"/>
              <a:gd name="connsiteY11" fmla="*/ 261768 h 2410663"/>
              <a:gd name="connsiteX12" fmla="*/ 2235651 w 2316097"/>
              <a:gd name="connsiteY12" fmla="*/ 140347 h 2410663"/>
              <a:gd name="connsiteX13" fmla="*/ 2295717 w 2316097"/>
              <a:gd name="connsiteY13" fmla="*/ 132850 h 2410663"/>
              <a:gd name="connsiteX14" fmla="*/ 2316097 w 2316097"/>
              <a:gd name="connsiteY14" fmla="*/ 0 h 2410663"/>
              <a:gd name="connsiteX0" fmla="*/ 0 w 2316097"/>
              <a:gd name="connsiteY0" fmla="*/ 2410663 h 2410663"/>
              <a:gd name="connsiteX1" fmla="*/ 122815 w 2316097"/>
              <a:gd name="connsiteY1" fmla="*/ 2321647 h 2410663"/>
              <a:gd name="connsiteX2" fmla="*/ 159982 w 2316097"/>
              <a:gd name="connsiteY2" fmla="*/ 2064349 h 2410663"/>
              <a:gd name="connsiteX3" fmla="*/ 86698 w 2316097"/>
              <a:gd name="connsiteY3" fmla="*/ 1848302 h 2410663"/>
              <a:gd name="connsiteX4" fmla="*/ 74917 w 2316097"/>
              <a:gd name="connsiteY4" fmla="*/ 1384993 h 2410663"/>
              <a:gd name="connsiteX5" fmla="*/ 384398 w 2316097"/>
              <a:gd name="connsiteY5" fmla="*/ 934561 h 2410663"/>
              <a:gd name="connsiteX6" fmla="*/ 766754 w 2316097"/>
              <a:gd name="connsiteY6" fmla="*/ 614153 h 2410663"/>
              <a:gd name="connsiteX7" fmla="*/ 1184989 w 2316097"/>
              <a:gd name="connsiteY7" fmla="*/ 475437 h 2410663"/>
              <a:gd name="connsiteX8" fmla="*/ 1440661 w 2316097"/>
              <a:gd name="connsiteY8" fmla="*/ 406829 h 2410663"/>
              <a:gd name="connsiteX9" fmla="*/ 1798831 w 2316097"/>
              <a:gd name="connsiteY9" fmla="*/ 357940 h 2410663"/>
              <a:gd name="connsiteX10" fmla="*/ 2013250 w 2316097"/>
              <a:gd name="connsiteY10" fmla="*/ 271456 h 2410663"/>
              <a:gd name="connsiteX11" fmla="*/ 2096314 w 2316097"/>
              <a:gd name="connsiteY11" fmla="*/ 261768 h 2410663"/>
              <a:gd name="connsiteX12" fmla="*/ 2235651 w 2316097"/>
              <a:gd name="connsiteY12" fmla="*/ 140347 h 2410663"/>
              <a:gd name="connsiteX13" fmla="*/ 2277982 w 2316097"/>
              <a:gd name="connsiteY13" fmla="*/ 108974 h 2410663"/>
              <a:gd name="connsiteX14" fmla="*/ 2316097 w 2316097"/>
              <a:gd name="connsiteY14" fmla="*/ 0 h 2410663"/>
              <a:gd name="connsiteX0" fmla="*/ 0 w 2271761"/>
              <a:gd name="connsiteY0" fmla="*/ 2396337 h 2396337"/>
              <a:gd name="connsiteX1" fmla="*/ 78479 w 2271761"/>
              <a:gd name="connsiteY1" fmla="*/ 2321647 h 2396337"/>
              <a:gd name="connsiteX2" fmla="*/ 115646 w 2271761"/>
              <a:gd name="connsiteY2" fmla="*/ 2064349 h 2396337"/>
              <a:gd name="connsiteX3" fmla="*/ 42362 w 2271761"/>
              <a:gd name="connsiteY3" fmla="*/ 1848302 h 2396337"/>
              <a:gd name="connsiteX4" fmla="*/ 30581 w 2271761"/>
              <a:gd name="connsiteY4" fmla="*/ 1384993 h 2396337"/>
              <a:gd name="connsiteX5" fmla="*/ 340062 w 2271761"/>
              <a:gd name="connsiteY5" fmla="*/ 934561 h 2396337"/>
              <a:gd name="connsiteX6" fmla="*/ 722418 w 2271761"/>
              <a:gd name="connsiteY6" fmla="*/ 614153 h 2396337"/>
              <a:gd name="connsiteX7" fmla="*/ 1140653 w 2271761"/>
              <a:gd name="connsiteY7" fmla="*/ 475437 h 2396337"/>
              <a:gd name="connsiteX8" fmla="*/ 1396325 w 2271761"/>
              <a:gd name="connsiteY8" fmla="*/ 406829 h 2396337"/>
              <a:gd name="connsiteX9" fmla="*/ 1754495 w 2271761"/>
              <a:gd name="connsiteY9" fmla="*/ 357940 h 2396337"/>
              <a:gd name="connsiteX10" fmla="*/ 1968914 w 2271761"/>
              <a:gd name="connsiteY10" fmla="*/ 271456 h 2396337"/>
              <a:gd name="connsiteX11" fmla="*/ 2051978 w 2271761"/>
              <a:gd name="connsiteY11" fmla="*/ 261768 h 2396337"/>
              <a:gd name="connsiteX12" fmla="*/ 2191315 w 2271761"/>
              <a:gd name="connsiteY12" fmla="*/ 140347 h 2396337"/>
              <a:gd name="connsiteX13" fmla="*/ 2233646 w 2271761"/>
              <a:gd name="connsiteY13" fmla="*/ 108974 h 2396337"/>
              <a:gd name="connsiteX14" fmla="*/ 2271761 w 2271761"/>
              <a:gd name="connsiteY14" fmla="*/ 0 h 2396337"/>
              <a:gd name="connsiteX0" fmla="*/ 46023 w 2317784"/>
              <a:gd name="connsiteY0" fmla="*/ 2396337 h 2396337"/>
              <a:gd name="connsiteX1" fmla="*/ 360 w 2317784"/>
              <a:gd name="connsiteY1" fmla="*/ 2111533 h 2396337"/>
              <a:gd name="connsiteX2" fmla="*/ 161669 w 2317784"/>
              <a:gd name="connsiteY2" fmla="*/ 2064349 h 2396337"/>
              <a:gd name="connsiteX3" fmla="*/ 88385 w 2317784"/>
              <a:gd name="connsiteY3" fmla="*/ 1848302 h 2396337"/>
              <a:gd name="connsiteX4" fmla="*/ 76604 w 2317784"/>
              <a:gd name="connsiteY4" fmla="*/ 1384993 h 2396337"/>
              <a:gd name="connsiteX5" fmla="*/ 386085 w 2317784"/>
              <a:gd name="connsiteY5" fmla="*/ 934561 h 2396337"/>
              <a:gd name="connsiteX6" fmla="*/ 768441 w 2317784"/>
              <a:gd name="connsiteY6" fmla="*/ 614153 h 2396337"/>
              <a:gd name="connsiteX7" fmla="*/ 1186676 w 2317784"/>
              <a:gd name="connsiteY7" fmla="*/ 475437 h 2396337"/>
              <a:gd name="connsiteX8" fmla="*/ 1442348 w 2317784"/>
              <a:gd name="connsiteY8" fmla="*/ 406829 h 2396337"/>
              <a:gd name="connsiteX9" fmla="*/ 1800518 w 2317784"/>
              <a:gd name="connsiteY9" fmla="*/ 357940 h 2396337"/>
              <a:gd name="connsiteX10" fmla="*/ 2014937 w 2317784"/>
              <a:gd name="connsiteY10" fmla="*/ 271456 h 2396337"/>
              <a:gd name="connsiteX11" fmla="*/ 2098001 w 2317784"/>
              <a:gd name="connsiteY11" fmla="*/ 261768 h 2396337"/>
              <a:gd name="connsiteX12" fmla="*/ 2237338 w 2317784"/>
              <a:gd name="connsiteY12" fmla="*/ 140347 h 2396337"/>
              <a:gd name="connsiteX13" fmla="*/ 2279669 w 2317784"/>
              <a:gd name="connsiteY13" fmla="*/ 108974 h 2396337"/>
              <a:gd name="connsiteX14" fmla="*/ 2317784 w 2317784"/>
              <a:gd name="connsiteY14" fmla="*/ 0 h 2396337"/>
              <a:gd name="connsiteX0" fmla="*/ 46927 w 2318688"/>
              <a:gd name="connsiteY0" fmla="*/ 2396337 h 2396337"/>
              <a:gd name="connsiteX1" fmla="*/ 1264 w 2318688"/>
              <a:gd name="connsiteY1" fmla="*/ 2111533 h 2396337"/>
              <a:gd name="connsiteX2" fmla="*/ 29562 w 2318688"/>
              <a:gd name="connsiteY2" fmla="*/ 1906763 h 2396337"/>
              <a:gd name="connsiteX3" fmla="*/ 89289 w 2318688"/>
              <a:gd name="connsiteY3" fmla="*/ 1848302 h 2396337"/>
              <a:gd name="connsiteX4" fmla="*/ 77508 w 2318688"/>
              <a:gd name="connsiteY4" fmla="*/ 1384993 h 2396337"/>
              <a:gd name="connsiteX5" fmla="*/ 386989 w 2318688"/>
              <a:gd name="connsiteY5" fmla="*/ 934561 h 2396337"/>
              <a:gd name="connsiteX6" fmla="*/ 769345 w 2318688"/>
              <a:gd name="connsiteY6" fmla="*/ 614153 h 2396337"/>
              <a:gd name="connsiteX7" fmla="*/ 1187580 w 2318688"/>
              <a:gd name="connsiteY7" fmla="*/ 475437 h 2396337"/>
              <a:gd name="connsiteX8" fmla="*/ 1443252 w 2318688"/>
              <a:gd name="connsiteY8" fmla="*/ 406829 h 2396337"/>
              <a:gd name="connsiteX9" fmla="*/ 1801422 w 2318688"/>
              <a:gd name="connsiteY9" fmla="*/ 357940 h 2396337"/>
              <a:gd name="connsiteX10" fmla="*/ 2015841 w 2318688"/>
              <a:gd name="connsiteY10" fmla="*/ 271456 h 2396337"/>
              <a:gd name="connsiteX11" fmla="*/ 2098905 w 2318688"/>
              <a:gd name="connsiteY11" fmla="*/ 261768 h 2396337"/>
              <a:gd name="connsiteX12" fmla="*/ 2238242 w 2318688"/>
              <a:gd name="connsiteY12" fmla="*/ 140347 h 2396337"/>
              <a:gd name="connsiteX13" fmla="*/ 2280573 w 2318688"/>
              <a:gd name="connsiteY13" fmla="*/ 108974 h 2396337"/>
              <a:gd name="connsiteX14" fmla="*/ 2318688 w 2318688"/>
              <a:gd name="connsiteY14" fmla="*/ 0 h 2396337"/>
              <a:gd name="connsiteX0" fmla="*/ 187884 w 2459645"/>
              <a:gd name="connsiteY0" fmla="*/ 2396337 h 2396337"/>
              <a:gd name="connsiteX1" fmla="*/ 344 w 2459645"/>
              <a:gd name="connsiteY1" fmla="*/ 2059004 h 2396337"/>
              <a:gd name="connsiteX2" fmla="*/ 170519 w 2459645"/>
              <a:gd name="connsiteY2" fmla="*/ 1906763 h 2396337"/>
              <a:gd name="connsiteX3" fmla="*/ 230246 w 2459645"/>
              <a:gd name="connsiteY3" fmla="*/ 1848302 h 2396337"/>
              <a:gd name="connsiteX4" fmla="*/ 218465 w 2459645"/>
              <a:gd name="connsiteY4" fmla="*/ 1384993 h 2396337"/>
              <a:gd name="connsiteX5" fmla="*/ 527946 w 2459645"/>
              <a:gd name="connsiteY5" fmla="*/ 934561 h 2396337"/>
              <a:gd name="connsiteX6" fmla="*/ 910302 w 2459645"/>
              <a:gd name="connsiteY6" fmla="*/ 614153 h 2396337"/>
              <a:gd name="connsiteX7" fmla="*/ 1328537 w 2459645"/>
              <a:gd name="connsiteY7" fmla="*/ 475437 h 2396337"/>
              <a:gd name="connsiteX8" fmla="*/ 1584209 w 2459645"/>
              <a:gd name="connsiteY8" fmla="*/ 406829 h 2396337"/>
              <a:gd name="connsiteX9" fmla="*/ 1942379 w 2459645"/>
              <a:gd name="connsiteY9" fmla="*/ 357940 h 2396337"/>
              <a:gd name="connsiteX10" fmla="*/ 2156798 w 2459645"/>
              <a:gd name="connsiteY10" fmla="*/ 271456 h 2396337"/>
              <a:gd name="connsiteX11" fmla="*/ 2239862 w 2459645"/>
              <a:gd name="connsiteY11" fmla="*/ 261768 h 2396337"/>
              <a:gd name="connsiteX12" fmla="*/ 2379199 w 2459645"/>
              <a:gd name="connsiteY12" fmla="*/ 140347 h 2396337"/>
              <a:gd name="connsiteX13" fmla="*/ 2421530 w 2459645"/>
              <a:gd name="connsiteY13" fmla="*/ 108974 h 2396337"/>
              <a:gd name="connsiteX14" fmla="*/ 2459645 w 2459645"/>
              <a:gd name="connsiteY14" fmla="*/ 0 h 2396337"/>
              <a:gd name="connsiteX0" fmla="*/ 0 w 2511180"/>
              <a:gd name="connsiteY0" fmla="*/ 2148019 h 2148019"/>
              <a:gd name="connsiteX1" fmla="*/ 51879 w 2511180"/>
              <a:gd name="connsiteY1" fmla="*/ 2059004 h 2148019"/>
              <a:gd name="connsiteX2" fmla="*/ 222054 w 2511180"/>
              <a:gd name="connsiteY2" fmla="*/ 1906763 h 2148019"/>
              <a:gd name="connsiteX3" fmla="*/ 281781 w 2511180"/>
              <a:gd name="connsiteY3" fmla="*/ 1848302 h 2148019"/>
              <a:gd name="connsiteX4" fmla="*/ 270000 w 2511180"/>
              <a:gd name="connsiteY4" fmla="*/ 1384993 h 2148019"/>
              <a:gd name="connsiteX5" fmla="*/ 579481 w 2511180"/>
              <a:gd name="connsiteY5" fmla="*/ 934561 h 2148019"/>
              <a:gd name="connsiteX6" fmla="*/ 961837 w 2511180"/>
              <a:gd name="connsiteY6" fmla="*/ 614153 h 2148019"/>
              <a:gd name="connsiteX7" fmla="*/ 1380072 w 2511180"/>
              <a:gd name="connsiteY7" fmla="*/ 475437 h 2148019"/>
              <a:gd name="connsiteX8" fmla="*/ 1635744 w 2511180"/>
              <a:gd name="connsiteY8" fmla="*/ 406829 h 2148019"/>
              <a:gd name="connsiteX9" fmla="*/ 1993914 w 2511180"/>
              <a:gd name="connsiteY9" fmla="*/ 357940 h 2148019"/>
              <a:gd name="connsiteX10" fmla="*/ 2208333 w 2511180"/>
              <a:gd name="connsiteY10" fmla="*/ 271456 h 2148019"/>
              <a:gd name="connsiteX11" fmla="*/ 2291397 w 2511180"/>
              <a:gd name="connsiteY11" fmla="*/ 261768 h 2148019"/>
              <a:gd name="connsiteX12" fmla="*/ 2430734 w 2511180"/>
              <a:gd name="connsiteY12" fmla="*/ 140347 h 2148019"/>
              <a:gd name="connsiteX13" fmla="*/ 2473065 w 2511180"/>
              <a:gd name="connsiteY13" fmla="*/ 108974 h 2148019"/>
              <a:gd name="connsiteX14" fmla="*/ 2511180 w 2511180"/>
              <a:gd name="connsiteY14" fmla="*/ 0 h 2148019"/>
              <a:gd name="connsiteX0" fmla="*/ 0 w 2511180"/>
              <a:gd name="connsiteY0" fmla="*/ 2148019 h 2148019"/>
              <a:gd name="connsiteX1" fmla="*/ 131686 w 2511180"/>
              <a:gd name="connsiteY1" fmla="*/ 2073330 h 2148019"/>
              <a:gd name="connsiteX2" fmla="*/ 222054 w 2511180"/>
              <a:gd name="connsiteY2" fmla="*/ 1906763 h 2148019"/>
              <a:gd name="connsiteX3" fmla="*/ 281781 w 2511180"/>
              <a:gd name="connsiteY3" fmla="*/ 1848302 h 2148019"/>
              <a:gd name="connsiteX4" fmla="*/ 270000 w 2511180"/>
              <a:gd name="connsiteY4" fmla="*/ 1384993 h 2148019"/>
              <a:gd name="connsiteX5" fmla="*/ 579481 w 2511180"/>
              <a:gd name="connsiteY5" fmla="*/ 934561 h 2148019"/>
              <a:gd name="connsiteX6" fmla="*/ 961837 w 2511180"/>
              <a:gd name="connsiteY6" fmla="*/ 614153 h 2148019"/>
              <a:gd name="connsiteX7" fmla="*/ 1380072 w 2511180"/>
              <a:gd name="connsiteY7" fmla="*/ 475437 h 2148019"/>
              <a:gd name="connsiteX8" fmla="*/ 1635744 w 2511180"/>
              <a:gd name="connsiteY8" fmla="*/ 406829 h 2148019"/>
              <a:gd name="connsiteX9" fmla="*/ 1993914 w 2511180"/>
              <a:gd name="connsiteY9" fmla="*/ 357940 h 2148019"/>
              <a:gd name="connsiteX10" fmla="*/ 2208333 w 2511180"/>
              <a:gd name="connsiteY10" fmla="*/ 271456 h 2148019"/>
              <a:gd name="connsiteX11" fmla="*/ 2291397 w 2511180"/>
              <a:gd name="connsiteY11" fmla="*/ 261768 h 2148019"/>
              <a:gd name="connsiteX12" fmla="*/ 2430734 w 2511180"/>
              <a:gd name="connsiteY12" fmla="*/ 140347 h 2148019"/>
              <a:gd name="connsiteX13" fmla="*/ 2473065 w 2511180"/>
              <a:gd name="connsiteY13" fmla="*/ 108974 h 2148019"/>
              <a:gd name="connsiteX14" fmla="*/ 2511180 w 2511180"/>
              <a:gd name="connsiteY14" fmla="*/ 0 h 2148019"/>
              <a:gd name="connsiteX0" fmla="*/ 0 w 2511180"/>
              <a:gd name="connsiteY0" fmla="*/ 2148019 h 2148019"/>
              <a:gd name="connsiteX1" fmla="*/ 131686 w 2511180"/>
              <a:gd name="connsiteY1" fmla="*/ 2073330 h 2148019"/>
              <a:gd name="connsiteX2" fmla="*/ 222054 w 2511180"/>
              <a:gd name="connsiteY2" fmla="*/ 1906763 h 2148019"/>
              <a:gd name="connsiteX3" fmla="*/ 281781 w 2511180"/>
              <a:gd name="connsiteY3" fmla="*/ 1848302 h 2148019"/>
              <a:gd name="connsiteX4" fmla="*/ 270000 w 2511180"/>
              <a:gd name="connsiteY4" fmla="*/ 1384993 h 2148019"/>
              <a:gd name="connsiteX5" fmla="*/ 579481 w 2511180"/>
              <a:gd name="connsiteY5" fmla="*/ 934561 h 2148019"/>
              <a:gd name="connsiteX6" fmla="*/ 961837 w 2511180"/>
              <a:gd name="connsiteY6" fmla="*/ 614153 h 2148019"/>
              <a:gd name="connsiteX7" fmla="*/ 1380072 w 2511180"/>
              <a:gd name="connsiteY7" fmla="*/ 475437 h 2148019"/>
              <a:gd name="connsiteX8" fmla="*/ 1635744 w 2511180"/>
              <a:gd name="connsiteY8" fmla="*/ 406829 h 2148019"/>
              <a:gd name="connsiteX9" fmla="*/ 1993914 w 2511180"/>
              <a:gd name="connsiteY9" fmla="*/ 357940 h 2148019"/>
              <a:gd name="connsiteX10" fmla="*/ 2208333 w 2511180"/>
              <a:gd name="connsiteY10" fmla="*/ 271456 h 2148019"/>
              <a:gd name="connsiteX11" fmla="*/ 2291397 w 2511180"/>
              <a:gd name="connsiteY11" fmla="*/ 261768 h 2148019"/>
              <a:gd name="connsiteX12" fmla="*/ 2430734 w 2511180"/>
              <a:gd name="connsiteY12" fmla="*/ 140347 h 2148019"/>
              <a:gd name="connsiteX13" fmla="*/ 2473065 w 2511180"/>
              <a:gd name="connsiteY13" fmla="*/ 108974 h 2148019"/>
              <a:gd name="connsiteX14" fmla="*/ 2511180 w 2511180"/>
              <a:gd name="connsiteY14" fmla="*/ 0 h 2148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1180" h="2148019">
                <a:moveTo>
                  <a:pt x="0" y="2148019"/>
                </a:moveTo>
                <a:lnTo>
                  <a:pt x="131686" y="2073330"/>
                </a:lnTo>
                <a:cubicBezTo>
                  <a:pt x="219753" y="1973266"/>
                  <a:pt x="231530" y="2006827"/>
                  <a:pt x="222054" y="1906763"/>
                </a:cubicBezTo>
                <a:lnTo>
                  <a:pt x="281781" y="1848302"/>
                </a:lnTo>
                <a:lnTo>
                  <a:pt x="270000" y="1384993"/>
                </a:lnTo>
                <a:lnTo>
                  <a:pt x="579481" y="934561"/>
                </a:lnTo>
                <a:lnTo>
                  <a:pt x="961837" y="614153"/>
                </a:lnTo>
                <a:lnTo>
                  <a:pt x="1380072" y="475437"/>
                </a:lnTo>
                <a:lnTo>
                  <a:pt x="1635744" y="406829"/>
                </a:lnTo>
                <a:lnTo>
                  <a:pt x="1993914" y="357940"/>
                </a:lnTo>
                <a:lnTo>
                  <a:pt x="2208333" y="271456"/>
                </a:lnTo>
                <a:lnTo>
                  <a:pt x="2291397" y="261768"/>
                </a:lnTo>
                <a:lnTo>
                  <a:pt x="2430734" y="140347"/>
                </a:lnTo>
                <a:lnTo>
                  <a:pt x="2473065" y="108974"/>
                </a:lnTo>
                <a:lnTo>
                  <a:pt x="2511180" y="0"/>
                </a:lnTo>
              </a:path>
            </a:pathLst>
          </a:cu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TextBox 199">
            <a:extLst>
              <a:ext uri="{FF2B5EF4-FFF2-40B4-BE49-F238E27FC236}">
                <a16:creationId xmlns:a16="http://schemas.microsoft.com/office/drawing/2014/main" id="{0D37948B-009F-4176-BA15-F47342B78630}"/>
              </a:ext>
            </a:extLst>
          </p:cNvPr>
          <p:cNvSpPr txBox="1"/>
          <p:nvPr/>
        </p:nvSpPr>
        <p:spPr>
          <a:xfrm>
            <a:off x="4516979" y="3610062"/>
            <a:ext cx="1232138" cy="472580"/>
          </a:xfrm>
          <a:prstGeom prst="rect">
            <a:avLst/>
          </a:prstGeom>
          <a:noFill/>
        </p:spPr>
        <p:txBody>
          <a:bodyPr wrap="square" rtlCol="0">
            <a:spAutoFit/>
          </a:bodyPr>
          <a:lstStyle/>
          <a:p>
            <a:pPr algn="ctr"/>
            <a:r>
              <a:rPr lang="en-US" sz="1200" dirty="0">
                <a:solidFill>
                  <a:schemeClr val="bg1"/>
                </a:solidFill>
                <a:latin typeface="Times New Roman" pitchFamily="18" charset="0"/>
                <a:cs typeface="Times New Roman" pitchFamily="18" charset="0"/>
              </a:rPr>
              <a:t>Fast fracture  region</a:t>
            </a:r>
          </a:p>
        </p:txBody>
      </p:sp>
      <p:cxnSp>
        <p:nvCxnSpPr>
          <p:cNvPr id="201" name="Straight Arrow Connector 200">
            <a:extLst>
              <a:ext uri="{FF2B5EF4-FFF2-40B4-BE49-F238E27FC236}">
                <a16:creationId xmlns:a16="http://schemas.microsoft.com/office/drawing/2014/main" id="{FAAC4ABA-1C2C-452B-B3BC-23AE4F37E449}"/>
              </a:ext>
            </a:extLst>
          </p:cNvPr>
          <p:cNvCxnSpPr>
            <a:cxnSpLocks/>
          </p:cNvCxnSpPr>
          <p:nvPr/>
        </p:nvCxnSpPr>
        <p:spPr>
          <a:xfrm>
            <a:off x="3004097" y="1987851"/>
            <a:ext cx="258936" cy="482290"/>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2" name="Straight Arrow Connector 201">
            <a:extLst>
              <a:ext uri="{FF2B5EF4-FFF2-40B4-BE49-F238E27FC236}">
                <a16:creationId xmlns:a16="http://schemas.microsoft.com/office/drawing/2014/main" id="{28E88150-85DF-4164-BD70-60ED80DF8C72}"/>
              </a:ext>
            </a:extLst>
          </p:cNvPr>
          <p:cNvCxnSpPr>
            <a:cxnSpLocks/>
          </p:cNvCxnSpPr>
          <p:nvPr/>
        </p:nvCxnSpPr>
        <p:spPr>
          <a:xfrm flipV="1">
            <a:off x="1551864" y="3899487"/>
            <a:ext cx="465917" cy="55419"/>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3" name="Straight Arrow Connector 202">
            <a:extLst>
              <a:ext uri="{FF2B5EF4-FFF2-40B4-BE49-F238E27FC236}">
                <a16:creationId xmlns:a16="http://schemas.microsoft.com/office/drawing/2014/main" id="{A58B7345-82D0-42A2-B494-99A7B97F7DF5}"/>
              </a:ext>
            </a:extLst>
          </p:cNvPr>
          <p:cNvCxnSpPr>
            <a:cxnSpLocks/>
          </p:cNvCxnSpPr>
          <p:nvPr/>
        </p:nvCxnSpPr>
        <p:spPr>
          <a:xfrm>
            <a:off x="1813597" y="2674535"/>
            <a:ext cx="414859" cy="257810"/>
          </a:xfrm>
          <a:prstGeom prst="straightConnector1">
            <a:avLst/>
          </a:prstGeom>
          <a:ln w="19050">
            <a:solidFill>
              <a:srgbClr val="FFFF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82739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09442-6382-46E1-891E-C3422DD0B5DF}"/>
              </a:ext>
            </a:extLst>
          </p:cNvPr>
          <p:cNvSpPr>
            <a:spLocks noGrp="1"/>
          </p:cNvSpPr>
          <p:nvPr>
            <p:ph type="title"/>
          </p:nvPr>
        </p:nvSpPr>
        <p:spPr>
          <a:xfrm>
            <a:off x="1473665" y="352338"/>
            <a:ext cx="9244669" cy="779824"/>
          </a:xfrm>
        </p:spPr>
        <p:txBody>
          <a:bodyPr>
            <a:normAutofit/>
          </a:bodyPr>
          <a:lstStyle/>
          <a:p>
            <a:r>
              <a:rPr lang="en-US" sz="3200" dirty="0"/>
              <a:t>Thermal Conductivity</a:t>
            </a:r>
          </a:p>
        </p:txBody>
      </p:sp>
      <p:sp>
        <p:nvSpPr>
          <p:cNvPr id="3" name="Content Placeholder 2">
            <a:extLst>
              <a:ext uri="{FF2B5EF4-FFF2-40B4-BE49-F238E27FC236}">
                <a16:creationId xmlns:a16="http://schemas.microsoft.com/office/drawing/2014/main" id="{CE675AC9-1795-4AB6-8BE3-C01D95119188}"/>
              </a:ext>
            </a:extLst>
          </p:cNvPr>
          <p:cNvSpPr>
            <a:spLocks noGrp="1"/>
          </p:cNvSpPr>
          <p:nvPr>
            <p:ph idx="1"/>
          </p:nvPr>
        </p:nvSpPr>
        <p:spPr>
          <a:xfrm>
            <a:off x="802205" y="1887523"/>
            <a:ext cx="4668421" cy="4289440"/>
          </a:xfrm>
          <a:solidFill>
            <a:schemeClr val="accent6">
              <a:lumMod val="20000"/>
              <a:lumOff val="80000"/>
            </a:schemeClr>
          </a:solidFill>
          <a:ln>
            <a:solidFill>
              <a:schemeClr val="accent6">
                <a:lumMod val="60000"/>
                <a:lumOff val="40000"/>
              </a:schemeClr>
            </a:solidFill>
          </a:ln>
        </p:spPr>
        <p:txBody>
          <a:bodyPr>
            <a:normAutofit/>
          </a:bodyPr>
          <a:lstStyle/>
          <a:p>
            <a:r>
              <a:rPr lang="en-US" sz="2400" dirty="0"/>
              <a:t>Thermal conductivity testing was performed to compare to wrought</a:t>
            </a:r>
          </a:p>
          <a:p>
            <a:r>
              <a:rPr lang="en-US" sz="2400" dirty="0"/>
              <a:t>The initial revision of LP-DED NASA HR-1 was similar in conductivity to wrought</a:t>
            </a:r>
          </a:p>
          <a:p>
            <a:r>
              <a:rPr lang="en-US" sz="2400" dirty="0"/>
              <a:t>Adjustments to the powder composition for the final revision improved the conductivity 15-20% over wrought and the initial revision</a:t>
            </a:r>
          </a:p>
        </p:txBody>
      </p:sp>
      <p:sp>
        <p:nvSpPr>
          <p:cNvPr id="5" name="Slide Number Placeholder 4">
            <a:extLst>
              <a:ext uri="{FF2B5EF4-FFF2-40B4-BE49-F238E27FC236}">
                <a16:creationId xmlns:a16="http://schemas.microsoft.com/office/drawing/2014/main" id="{7D2A9A96-E446-469E-83CC-32E2F02B9AF9}"/>
              </a:ext>
            </a:extLst>
          </p:cNvPr>
          <p:cNvSpPr>
            <a:spLocks noGrp="1"/>
          </p:cNvSpPr>
          <p:nvPr>
            <p:ph type="sldNum" sz="quarter" idx="12"/>
          </p:nvPr>
        </p:nvSpPr>
        <p:spPr/>
        <p:txBody>
          <a:bodyPr/>
          <a:lstStyle/>
          <a:p>
            <a:fld id="{0355EAB0-4691-4A7A-99ED-A880C97C2601}" type="slidenum">
              <a:rPr lang="en-US" smtClean="0"/>
              <a:t>19</a:t>
            </a:fld>
            <a:endParaRPr lang="en-US"/>
          </a:p>
        </p:txBody>
      </p:sp>
      <p:pic>
        <p:nvPicPr>
          <p:cNvPr id="9" name="Picture 8">
            <a:extLst>
              <a:ext uri="{FF2B5EF4-FFF2-40B4-BE49-F238E27FC236}">
                <a16:creationId xmlns:a16="http://schemas.microsoft.com/office/drawing/2014/main" id="{91C8A34B-1574-4329-A542-E79A081232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1404" y="2009935"/>
            <a:ext cx="5558391" cy="4167028"/>
          </a:xfrm>
          <a:prstGeom prst="rect">
            <a:avLst/>
          </a:prstGeom>
        </p:spPr>
      </p:pic>
    </p:spTree>
    <p:extLst>
      <p:ext uri="{BB962C8B-B14F-4D97-AF65-F5344CB8AC3E}">
        <p14:creationId xmlns:p14="http://schemas.microsoft.com/office/powerpoint/2010/main" val="748008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8BCB0-495A-4405-B096-49B567657E23}"/>
              </a:ext>
            </a:extLst>
          </p:cNvPr>
          <p:cNvSpPr>
            <a:spLocks noGrp="1"/>
          </p:cNvSpPr>
          <p:nvPr>
            <p:ph type="title"/>
          </p:nvPr>
        </p:nvSpPr>
        <p:spPr/>
        <p:txBody>
          <a:bodyPr>
            <a:normAutofit/>
          </a:bodyPr>
          <a:lstStyle/>
          <a:p>
            <a:r>
              <a:rPr lang="en-US" sz="3200" dirty="0"/>
              <a:t>Summary and Future Work</a:t>
            </a:r>
          </a:p>
        </p:txBody>
      </p:sp>
      <p:sp>
        <p:nvSpPr>
          <p:cNvPr id="3" name="Content Placeholder 2">
            <a:extLst>
              <a:ext uri="{FF2B5EF4-FFF2-40B4-BE49-F238E27FC236}">
                <a16:creationId xmlns:a16="http://schemas.microsoft.com/office/drawing/2014/main" id="{84A710E9-AC33-4352-AB1D-A0AE99BE3966}"/>
              </a:ext>
            </a:extLst>
          </p:cNvPr>
          <p:cNvSpPr>
            <a:spLocks noGrp="1"/>
          </p:cNvSpPr>
          <p:nvPr>
            <p:ph idx="1"/>
          </p:nvPr>
        </p:nvSpPr>
        <p:spPr/>
        <p:txBody>
          <a:bodyPr/>
          <a:lstStyle/>
          <a:p>
            <a:r>
              <a:rPr lang="en-US" sz="2400" dirty="0"/>
              <a:t>Desirable microstructures and mitigated </a:t>
            </a:r>
            <a:r>
              <a:rPr lang="en-US" sz="2400" dirty="0" err="1"/>
              <a:t>Ti</a:t>
            </a:r>
            <a:r>
              <a:rPr lang="en-US" sz="2400" dirty="0"/>
              <a:t> segregation from the LP-DED process were able to be produced for NASA HR-1 to optimize for applications</a:t>
            </a:r>
          </a:p>
          <a:p>
            <a:endParaRPr lang="en-US" sz="2400" dirty="0"/>
          </a:p>
          <a:p>
            <a:r>
              <a:rPr lang="en-US" sz="2400" dirty="0"/>
              <a:t>LP-DED NASA HR-1 has been shown to have similar trends in strength and ductility to wrought, but strengths were lower and ductility was higher for LP-DED material</a:t>
            </a:r>
          </a:p>
          <a:p>
            <a:pPr lvl="1"/>
            <a:r>
              <a:rPr lang="en-US" sz="2000" dirty="0"/>
              <a:t>LCF behavior is comparable to the wrought material in air and LP-DED NASA HR-1 has a much smaller debit in LCF life in GH2 compared to wrought</a:t>
            </a:r>
          </a:p>
          <a:p>
            <a:pPr lvl="1"/>
            <a:r>
              <a:rPr lang="en-US" sz="2000" dirty="0"/>
              <a:t>GH2 tensile testing currently underway and further GH2 LCF testing being planned</a:t>
            </a:r>
          </a:p>
          <a:p>
            <a:endParaRPr lang="en-US" sz="2400" dirty="0"/>
          </a:p>
          <a:p>
            <a:r>
              <a:rPr lang="en-US" sz="2400" dirty="0"/>
              <a:t>Adjustments in powder composition to improve microstructure and performance also improved the thermal conductivity of the material</a:t>
            </a:r>
          </a:p>
        </p:txBody>
      </p:sp>
      <p:sp>
        <p:nvSpPr>
          <p:cNvPr id="4" name="Slide Number Placeholder 3">
            <a:extLst>
              <a:ext uri="{FF2B5EF4-FFF2-40B4-BE49-F238E27FC236}">
                <a16:creationId xmlns:a16="http://schemas.microsoft.com/office/drawing/2014/main" id="{19912ABD-5B74-47C6-B8A4-746F298103AD}"/>
              </a:ext>
            </a:extLst>
          </p:cNvPr>
          <p:cNvSpPr>
            <a:spLocks noGrp="1"/>
          </p:cNvSpPr>
          <p:nvPr>
            <p:ph type="sldNum" sz="quarter" idx="12"/>
          </p:nvPr>
        </p:nvSpPr>
        <p:spPr/>
        <p:txBody>
          <a:bodyPr/>
          <a:lstStyle/>
          <a:p>
            <a:fld id="{0355EAB0-4691-4A7A-99ED-A880C97C2601}" type="slidenum">
              <a:rPr lang="en-US" smtClean="0"/>
              <a:t>20</a:t>
            </a:fld>
            <a:endParaRPr lang="en-US"/>
          </a:p>
        </p:txBody>
      </p:sp>
    </p:spTree>
    <p:extLst>
      <p:ext uri="{BB962C8B-B14F-4D97-AF65-F5344CB8AC3E}">
        <p14:creationId xmlns:p14="http://schemas.microsoft.com/office/powerpoint/2010/main" val="3611359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E50E8-1E0F-465E-AA59-A485E74E8576}"/>
              </a:ext>
            </a:extLst>
          </p:cNvPr>
          <p:cNvSpPr>
            <a:spLocks noGrp="1"/>
          </p:cNvSpPr>
          <p:nvPr>
            <p:ph type="title"/>
          </p:nvPr>
        </p:nvSpPr>
        <p:spPr/>
        <p:txBody>
          <a:bodyPr/>
          <a:lstStyle/>
          <a:p>
            <a:r>
              <a:rPr lang="en-US" dirty="0"/>
              <a:t>Questions?</a:t>
            </a:r>
          </a:p>
        </p:txBody>
      </p:sp>
      <p:sp>
        <p:nvSpPr>
          <p:cNvPr id="10" name="Slide Number Placeholder 9">
            <a:extLst>
              <a:ext uri="{FF2B5EF4-FFF2-40B4-BE49-F238E27FC236}">
                <a16:creationId xmlns:a16="http://schemas.microsoft.com/office/drawing/2014/main" id="{ACAA43D1-4D58-4CE8-86BD-DDE1225E71B2}"/>
              </a:ext>
            </a:extLst>
          </p:cNvPr>
          <p:cNvSpPr>
            <a:spLocks noGrp="1"/>
          </p:cNvSpPr>
          <p:nvPr>
            <p:ph type="sldNum" sz="quarter" idx="12"/>
          </p:nvPr>
        </p:nvSpPr>
        <p:spPr/>
        <p:txBody>
          <a:bodyPr/>
          <a:lstStyle/>
          <a:p>
            <a:fld id="{0355EAB0-4691-4A7A-99ED-A880C97C2601}" type="slidenum">
              <a:rPr lang="en-US" smtClean="0"/>
              <a:t>21</a:t>
            </a:fld>
            <a:endParaRPr lang="en-US"/>
          </a:p>
        </p:txBody>
      </p:sp>
      <p:pic>
        <p:nvPicPr>
          <p:cNvPr id="6" name="Content Placeholder 7">
            <a:extLst>
              <a:ext uri="{FF2B5EF4-FFF2-40B4-BE49-F238E27FC236}">
                <a16:creationId xmlns:a16="http://schemas.microsoft.com/office/drawing/2014/main" id="{46700919-2294-406C-8807-2E9DF6AC8EA6}"/>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6717819" y="4636130"/>
            <a:ext cx="5106830" cy="2025122"/>
          </a:xfrm>
          <a:prstGeom prst="rect">
            <a:avLst/>
          </a:prstGeom>
          <a:noFill/>
        </p:spPr>
      </p:pic>
      <p:pic>
        <p:nvPicPr>
          <p:cNvPr id="9" name="Picture 8">
            <a:extLst>
              <a:ext uri="{FF2B5EF4-FFF2-40B4-BE49-F238E27FC236}">
                <a16:creationId xmlns:a16="http://schemas.microsoft.com/office/drawing/2014/main" id="{AD9FC83D-A073-4FD5-B7BF-77B11FD218F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3637" y="3986988"/>
            <a:ext cx="4263372" cy="2734487"/>
          </a:xfrm>
          <a:prstGeom prst="rect">
            <a:avLst/>
          </a:prstGeom>
          <a:noFill/>
        </p:spPr>
      </p:pic>
      <p:pic>
        <p:nvPicPr>
          <p:cNvPr id="14" name="Content Placeholder 13">
            <a:extLst>
              <a:ext uri="{FF2B5EF4-FFF2-40B4-BE49-F238E27FC236}">
                <a16:creationId xmlns:a16="http://schemas.microsoft.com/office/drawing/2014/main" id="{5417F97C-C04A-4CF6-A2F9-92A750898E6E}"/>
              </a:ext>
            </a:extLst>
          </p:cNvPr>
          <p:cNvPicPr>
            <a:picLocks noGrp="1"/>
          </p:cNvPicPr>
          <p:nvPr>
            <p:ph idx="1"/>
          </p:nvPr>
        </p:nvPicPr>
        <p:blipFill rotWithShape="1">
          <a:blip r:embed="rId4">
            <a:extLst>
              <a:ext uri="{28A0092B-C50C-407E-A947-70E740481C1C}">
                <a14:useLocalDpi xmlns:a14="http://schemas.microsoft.com/office/drawing/2010/main" val="0"/>
              </a:ext>
            </a:extLst>
          </a:blip>
          <a:srcRect l="47592"/>
          <a:stretch/>
        </p:blipFill>
        <p:spPr bwMode="auto">
          <a:xfrm>
            <a:off x="1235611" y="1280711"/>
            <a:ext cx="3919423" cy="2628793"/>
          </a:xfrm>
          <a:prstGeom prst="rect">
            <a:avLst/>
          </a:prstGeom>
          <a:noFill/>
        </p:spPr>
      </p:pic>
      <p:pic>
        <p:nvPicPr>
          <p:cNvPr id="16" name="Picture 15">
            <a:extLst>
              <a:ext uri="{FF2B5EF4-FFF2-40B4-BE49-F238E27FC236}">
                <a16:creationId xmlns:a16="http://schemas.microsoft.com/office/drawing/2014/main" id="{F8D64D4F-985B-4E70-B9D5-12E9A05D4C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7819" y="1184311"/>
            <a:ext cx="5175792" cy="3451819"/>
          </a:xfrm>
          <a:prstGeom prst="rect">
            <a:avLst/>
          </a:prstGeom>
        </p:spPr>
      </p:pic>
    </p:spTree>
    <p:extLst>
      <p:ext uri="{BB962C8B-B14F-4D97-AF65-F5344CB8AC3E}">
        <p14:creationId xmlns:p14="http://schemas.microsoft.com/office/powerpoint/2010/main" val="1413290732"/>
      </p:ext>
    </p:extLst>
  </p:cSld>
  <p:clrMapOvr>
    <a:masterClrMapping/>
  </p:clrMapOvr>
</p:sld>
</file>

<file path=ppt/theme/theme1.xml><?xml version="1.0" encoding="utf-8"?>
<a:theme xmlns:a="http://schemas.openxmlformats.org/drawingml/2006/main" name="NASA-ED1-H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SA-ED1-HD" id="{06E09397-8E50-459B-A207-9E9E98EC3842}" vid="{C68A2558-ECEE-4FDB-93B5-48EB4BB03B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NASA-ED1-HD</Template>
  <TotalTime>6455</TotalTime>
  <Words>2035</Words>
  <Application>Microsoft Office PowerPoint</Application>
  <PresentationFormat>Widescreen</PresentationFormat>
  <Paragraphs>323</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Times New Roman</vt:lpstr>
      <vt:lpstr>NASA-ED1-HD</vt:lpstr>
      <vt:lpstr>Development of Laser Powder Directed Energy Deposited NASA HR-1 to Optimize Properties for Liquid Rocket Engine Applications</vt:lpstr>
      <vt:lpstr>Acknowledgements</vt:lpstr>
      <vt:lpstr>Overview</vt:lpstr>
      <vt:lpstr>NASA HR-1 Composition Optimization for AM</vt:lpstr>
      <vt:lpstr>PowerPoint Presentation</vt:lpstr>
      <vt:lpstr>Microstructure Evolution</vt:lpstr>
      <vt:lpstr>Final Revision Stress Relief Microstructure</vt:lpstr>
      <vt:lpstr>DED NASA HR-1 R3 Homogenized Microstructure</vt:lpstr>
      <vt:lpstr>Reduction of Ti Segregation Through Homogenization</vt:lpstr>
      <vt:lpstr>Heat Treatment Adjustments</vt:lpstr>
      <vt:lpstr>LP-DED NASA HR-1 Tensile Results</vt:lpstr>
      <vt:lpstr>LP-DED NASA HR-1 Parameter Study Tensile</vt:lpstr>
      <vt:lpstr>LP-DED NASA HR-1 LCF Results</vt:lpstr>
      <vt:lpstr>LP-DED NASA HR-1 GH2 LCF</vt:lpstr>
      <vt:lpstr>Fractography 1-Step Age LCF GH2</vt:lpstr>
      <vt:lpstr>Fractography 1-Step Age LCF Comparison</vt:lpstr>
      <vt:lpstr>Fractography 2-Step Age LCF GH2</vt:lpstr>
      <vt:lpstr>Fractography 2-Step Age LCF Comparison</vt:lpstr>
      <vt:lpstr>Thermal Conductivity</vt:lpstr>
      <vt:lpstr>Summary and Future Work</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Laser Powder Directed Energy Deposited NASA HR-1 to Optimize Properties for Liquid Rocket Engine Applications</dc:title>
  <dc:creator>Katsarelis, Colton C. (MSFC-EM31)</dc:creator>
  <cp:lastModifiedBy>Katsarelis, Colton C. (MSFC-EM31)</cp:lastModifiedBy>
  <cp:revision>51</cp:revision>
  <dcterms:created xsi:type="dcterms:W3CDTF">2022-08-29T16:42:15Z</dcterms:created>
  <dcterms:modified xsi:type="dcterms:W3CDTF">2022-09-16T14:46:23Z</dcterms:modified>
</cp:coreProperties>
</file>