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19" r:id="rId4"/>
  </p:sldMasterIdLst>
  <p:notesMasterIdLst>
    <p:notesMasterId r:id="rId6"/>
  </p:notesMasterIdLst>
  <p:sldIdLst>
    <p:sldId id="256" r:id="rId5"/>
  </p:sldIdLst>
  <p:sldSz cx="38404800" cy="292608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808" userDrawn="1">
          <p15:clr>
            <a:srgbClr val="A4A3A4"/>
          </p15:clr>
        </p15:guide>
        <p15:guide id="2" pos="528" userDrawn="1">
          <p15:clr>
            <a:srgbClr val="A4A3A4"/>
          </p15:clr>
        </p15:guide>
        <p15:guide id="3" pos="23568" userDrawn="1">
          <p15:clr>
            <a:srgbClr val="A4A3A4"/>
          </p15:clr>
        </p15:guide>
        <p15:guide id="4" orient="horz" pos="528" userDrawn="1">
          <p15:clr>
            <a:srgbClr val="A4A3A4"/>
          </p15:clr>
        </p15:guide>
        <p15:guide id="5" orient="horz" pos="1708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0033CC"/>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413" autoAdjust="0"/>
    <p:restoredTop sz="94660"/>
  </p:normalViewPr>
  <p:slideViewPr>
    <p:cSldViewPr>
      <p:cViewPr>
        <p:scale>
          <a:sx n="30" d="100"/>
          <a:sy n="30" d="100"/>
        </p:scale>
        <p:origin x="1416" y="-136"/>
      </p:cViewPr>
      <p:guideLst>
        <p:guide orient="horz" pos="17808"/>
        <p:guide pos="528"/>
        <p:guide pos="23568"/>
        <p:guide orient="horz" pos="528"/>
        <p:guide orient="horz" pos="17088"/>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F2393-D0EE-C44C-9FAF-E931AEA86C1A}" type="datetimeFigureOut">
              <a:rPr lang="en-US" smtClean="0"/>
              <a:t>9/22/22</a:t>
            </a:fld>
            <a:endParaRPr lang="en-US"/>
          </a:p>
        </p:txBody>
      </p:sp>
      <p:sp>
        <p:nvSpPr>
          <p:cNvPr id="4" name="Slide Image Placeholder 3"/>
          <p:cNvSpPr>
            <a:spLocks noGrp="1" noRot="1" noChangeAspect="1"/>
          </p:cNvSpPr>
          <p:nvPr>
            <p:ph type="sldImg" idx="2"/>
          </p:nvPr>
        </p:nvSpPr>
        <p:spPr>
          <a:xfrm>
            <a:off x="1403350" y="1143000"/>
            <a:ext cx="40513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77AA8D-4F2B-D842-B104-C01FD1E1027D}" type="slidenum">
              <a:rPr lang="en-US" smtClean="0"/>
              <a:t>‹#›</a:t>
            </a:fld>
            <a:endParaRPr lang="en-US"/>
          </a:p>
        </p:txBody>
      </p:sp>
    </p:spTree>
    <p:extLst>
      <p:ext uri="{BB962C8B-B14F-4D97-AF65-F5344CB8AC3E}">
        <p14:creationId xmlns:p14="http://schemas.microsoft.com/office/powerpoint/2010/main" val="1450447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4629408" y="10183441"/>
            <a:ext cx="29145984" cy="7022592"/>
          </a:xfrm>
          <a:solidFill>
            <a:srgbClr val="FFFFFF"/>
          </a:solidFill>
          <a:ln w="38100">
            <a:solidFill>
              <a:srgbClr val="404040"/>
            </a:solidFill>
          </a:ln>
        </p:spPr>
        <p:txBody>
          <a:bodyPr lIns="274320" rIns="274320" anchor="ctr" anchorCtr="1">
            <a:normAutofit/>
          </a:bodyPr>
          <a:lstStyle>
            <a:lvl1pPr algn="ctr">
              <a:defRPr sz="147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8489865" y="18570855"/>
            <a:ext cx="21425078" cy="5290214"/>
          </a:xfrm>
          <a:noFill/>
        </p:spPr>
        <p:txBody>
          <a:bodyPr>
            <a:normAutofit/>
          </a:bodyPr>
          <a:lstStyle>
            <a:lvl1pPr marL="0" indent="0" algn="ctr">
              <a:buNone/>
              <a:defRPr sz="7980">
                <a:solidFill>
                  <a:schemeClr val="tx1">
                    <a:lumMod val="75000"/>
                    <a:lumOff val="25000"/>
                  </a:schemeClr>
                </a:solidFill>
              </a:defRPr>
            </a:lvl1pPr>
            <a:lvl2pPr marL="1920240" indent="0" algn="ctr">
              <a:buNone/>
              <a:defRPr sz="7980"/>
            </a:lvl2pPr>
            <a:lvl3pPr marL="3840480" indent="0" algn="ctr">
              <a:buNone/>
              <a:defRPr sz="7560"/>
            </a:lvl3pPr>
            <a:lvl4pPr marL="5760720" indent="0" algn="ctr">
              <a:buNone/>
              <a:defRPr sz="6720"/>
            </a:lvl4pPr>
            <a:lvl5pPr marL="7680960" indent="0" algn="ctr">
              <a:buNone/>
              <a:defRPr sz="6720"/>
            </a:lvl5pPr>
            <a:lvl6pPr marL="9601200" indent="0" algn="ctr">
              <a:buNone/>
              <a:defRPr sz="6720"/>
            </a:lvl6pPr>
            <a:lvl7pPr marL="11521440" indent="0" algn="ctr">
              <a:buNone/>
              <a:defRPr sz="6720"/>
            </a:lvl7pPr>
            <a:lvl8pPr marL="13441680" indent="0" algn="ctr">
              <a:buNone/>
              <a:defRPr sz="6720"/>
            </a:lvl8pPr>
            <a:lvl9pPr marL="15361920" indent="0" algn="ctr">
              <a:buNone/>
              <a:defRPr sz="672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pPr>
              <a:defRPr/>
            </a:pPr>
            <a:fld id="{73B32885-BC69-9F45-A1C1-651FA6C47628}" type="datetime1">
              <a:rPr lang="en-US" altLang="en-US" smtClean="0"/>
              <a:t>9/22/22</a:t>
            </a:fld>
            <a:endParaRPr lang="en-US" altLang="en-US" dirty="0"/>
          </a:p>
        </p:txBody>
      </p:sp>
      <p:sp>
        <p:nvSpPr>
          <p:cNvPr id="8" name="Footer Placeholder 7"/>
          <p:cNvSpPr>
            <a:spLocks noGrp="1"/>
          </p:cNvSpPr>
          <p:nvPr>
            <p:ph type="ftr" sz="quarter" idx="11"/>
          </p:nvPr>
        </p:nvSpPr>
        <p:spPr/>
        <p:txBody>
          <a:bodyPr/>
          <a:lstStyle/>
          <a:p>
            <a:pPr>
              <a:defRPr/>
            </a:pPr>
            <a:r>
              <a:rPr lang="en-US"/>
              <a:t>2022 Innovation Fair</a:t>
            </a:r>
            <a:endParaRPr lang="en-US" dirty="0"/>
          </a:p>
        </p:txBody>
      </p:sp>
      <p:sp>
        <p:nvSpPr>
          <p:cNvPr id="9" name="Slide Number Placeholder 8"/>
          <p:cNvSpPr>
            <a:spLocks noGrp="1"/>
          </p:cNvSpPr>
          <p:nvPr>
            <p:ph type="sldNum" sz="quarter" idx="12"/>
          </p:nvPr>
        </p:nvSpPr>
        <p:spPr/>
        <p:txBody>
          <a:bodyPr/>
          <a:lstStyle/>
          <a:p>
            <a:pPr>
              <a:defRPr/>
            </a:pPr>
            <a:fld id="{5BA29F79-D965-4764-A511-3E5A71D03537}" type="slidenum">
              <a:rPr lang="en-US" altLang="en-US" smtClean="0"/>
              <a:pPr>
                <a:defRPr/>
              </a:pPr>
              <a:t>‹#›</a:t>
            </a:fld>
            <a:endParaRPr lang="en-US" altLang="en-US" dirty="0"/>
          </a:p>
        </p:txBody>
      </p:sp>
    </p:spTree>
    <p:extLst>
      <p:ext uri="{BB962C8B-B14F-4D97-AF65-F5344CB8AC3E}">
        <p14:creationId xmlns:p14="http://schemas.microsoft.com/office/powerpoint/2010/main" val="424383447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9216" userDrawn="1">
          <p15:clr>
            <a:srgbClr val="FBAE40"/>
          </p15:clr>
        </p15:guide>
        <p15:guide id="2" pos="1209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47DC7F47-F199-1545-A9F2-FE14F19BE809}" type="datetime1">
              <a:rPr lang="en-US" altLang="en-US" smtClean="0"/>
              <a:t>9/22/22</a:t>
            </a:fld>
            <a:endParaRPr lang="en-US" altLang="en-US" dirty="0"/>
          </a:p>
        </p:txBody>
      </p:sp>
      <p:sp>
        <p:nvSpPr>
          <p:cNvPr id="5" name="Footer Placeholder 4"/>
          <p:cNvSpPr>
            <a:spLocks noGrp="1"/>
          </p:cNvSpPr>
          <p:nvPr>
            <p:ph type="ftr" sz="quarter" idx="11"/>
          </p:nvPr>
        </p:nvSpPr>
        <p:spPr/>
        <p:txBody>
          <a:bodyPr/>
          <a:lstStyle/>
          <a:p>
            <a:pPr>
              <a:defRPr/>
            </a:pPr>
            <a:r>
              <a:rPr lang="en-US"/>
              <a:t>2022 Innovation Fair</a:t>
            </a:r>
            <a:endParaRPr lang="en-US" dirty="0"/>
          </a:p>
        </p:txBody>
      </p:sp>
      <p:sp>
        <p:nvSpPr>
          <p:cNvPr id="6" name="Slide Number Placeholder 5"/>
          <p:cNvSpPr>
            <a:spLocks noGrp="1"/>
          </p:cNvSpPr>
          <p:nvPr>
            <p:ph type="sldNum" sz="quarter" idx="12"/>
          </p:nvPr>
        </p:nvSpPr>
        <p:spPr/>
        <p:txBody>
          <a:bodyPr/>
          <a:lstStyle/>
          <a:p>
            <a:pPr>
              <a:defRPr/>
            </a:pPr>
            <a:fld id="{11DF0CA3-6ED9-48FA-A613-1456101DB623}" type="slidenum">
              <a:rPr lang="en-US" altLang="en-US" smtClean="0"/>
              <a:pPr>
                <a:defRPr/>
              </a:pPr>
              <a:t>‹#›</a:t>
            </a:fld>
            <a:endParaRPr lang="en-US" altLang="en-US" dirty="0"/>
          </a:p>
        </p:txBody>
      </p:sp>
    </p:spTree>
    <p:extLst>
      <p:ext uri="{BB962C8B-B14F-4D97-AF65-F5344CB8AC3E}">
        <p14:creationId xmlns:p14="http://schemas.microsoft.com/office/powerpoint/2010/main" val="348664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7257303" y="3998976"/>
            <a:ext cx="4426657" cy="2126284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745393" y="3998976"/>
            <a:ext cx="19807931" cy="2126284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ED2091C5-029C-CF45-AB4D-B840BA0C0D76}" type="datetime1">
              <a:rPr lang="en-US" altLang="en-US" smtClean="0"/>
              <a:t>9/22/22</a:t>
            </a:fld>
            <a:endParaRPr lang="en-US" altLang="en-US" dirty="0"/>
          </a:p>
        </p:txBody>
      </p:sp>
      <p:sp>
        <p:nvSpPr>
          <p:cNvPr id="5" name="Footer Placeholder 4"/>
          <p:cNvSpPr>
            <a:spLocks noGrp="1"/>
          </p:cNvSpPr>
          <p:nvPr>
            <p:ph type="ftr" sz="quarter" idx="11"/>
          </p:nvPr>
        </p:nvSpPr>
        <p:spPr/>
        <p:txBody>
          <a:bodyPr/>
          <a:lstStyle/>
          <a:p>
            <a:pPr>
              <a:defRPr/>
            </a:pPr>
            <a:r>
              <a:rPr lang="en-US"/>
              <a:t>2022 Innovation Fair</a:t>
            </a:r>
            <a:endParaRPr lang="en-US" dirty="0"/>
          </a:p>
        </p:txBody>
      </p:sp>
      <p:sp>
        <p:nvSpPr>
          <p:cNvPr id="6" name="Slide Number Placeholder 5"/>
          <p:cNvSpPr>
            <a:spLocks noGrp="1"/>
          </p:cNvSpPr>
          <p:nvPr>
            <p:ph type="sldNum" sz="quarter" idx="12"/>
          </p:nvPr>
        </p:nvSpPr>
        <p:spPr/>
        <p:txBody>
          <a:bodyPr/>
          <a:lstStyle/>
          <a:p>
            <a:pPr>
              <a:defRPr/>
            </a:pPr>
            <a:fld id="{AB80FF05-647A-4B48-952E-8203BED874DB}" type="slidenum">
              <a:rPr lang="en-US" altLang="en-US" smtClean="0"/>
              <a:pPr>
                <a:defRPr/>
              </a:pPr>
              <a:t>‹#›</a:t>
            </a:fld>
            <a:endParaRPr lang="en-US" altLang="en-US" dirty="0"/>
          </a:p>
        </p:txBody>
      </p:sp>
    </p:spTree>
    <p:extLst>
      <p:ext uri="{BB962C8B-B14F-4D97-AF65-F5344CB8AC3E}">
        <p14:creationId xmlns:p14="http://schemas.microsoft.com/office/powerpoint/2010/main" val="2625726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E5A3D325-41BF-AF4B-93DC-52ACCF766E4E}" type="datetime1">
              <a:rPr lang="en-US" altLang="en-US" smtClean="0"/>
              <a:t>9/22/22</a:t>
            </a:fld>
            <a:endParaRPr lang="en-US" altLang="en-US" dirty="0"/>
          </a:p>
        </p:txBody>
      </p:sp>
      <p:sp>
        <p:nvSpPr>
          <p:cNvPr id="8" name="Footer Placeholder 7"/>
          <p:cNvSpPr>
            <a:spLocks noGrp="1"/>
          </p:cNvSpPr>
          <p:nvPr>
            <p:ph type="ftr" sz="quarter" idx="11"/>
          </p:nvPr>
        </p:nvSpPr>
        <p:spPr/>
        <p:txBody>
          <a:bodyPr/>
          <a:lstStyle/>
          <a:p>
            <a:pPr>
              <a:defRPr/>
            </a:pPr>
            <a:r>
              <a:rPr lang="en-US"/>
              <a:t>2022 Innovation Fair</a:t>
            </a:r>
            <a:endParaRPr lang="en-US" dirty="0"/>
          </a:p>
        </p:txBody>
      </p:sp>
      <p:sp>
        <p:nvSpPr>
          <p:cNvPr id="9" name="Slide Number Placeholder 8"/>
          <p:cNvSpPr>
            <a:spLocks noGrp="1"/>
          </p:cNvSpPr>
          <p:nvPr>
            <p:ph type="sldNum" sz="quarter" idx="12"/>
          </p:nvPr>
        </p:nvSpPr>
        <p:spPr/>
        <p:txBody>
          <a:bodyPr/>
          <a:lstStyle/>
          <a:p>
            <a:pPr>
              <a:defRPr/>
            </a:pPr>
            <a:fld id="{EFEDAC6E-4E9D-4230-898A-853EBEB614C7}" type="slidenum">
              <a:rPr lang="en-US" altLang="en-US" smtClean="0"/>
              <a:pPr>
                <a:defRPr/>
              </a:pPr>
              <a:t>‹#›</a:t>
            </a:fld>
            <a:endParaRPr lang="en-US" altLang="en-US" dirty="0"/>
          </a:p>
        </p:txBody>
      </p:sp>
    </p:spTree>
    <p:extLst>
      <p:ext uri="{BB962C8B-B14F-4D97-AF65-F5344CB8AC3E}">
        <p14:creationId xmlns:p14="http://schemas.microsoft.com/office/powerpoint/2010/main" val="2978836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4646981" y="10183441"/>
            <a:ext cx="29149243" cy="7022592"/>
          </a:xfrm>
          <a:solidFill>
            <a:srgbClr val="FFFFFF"/>
          </a:solidFill>
          <a:ln w="38100">
            <a:solidFill>
              <a:srgbClr val="404040"/>
            </a:solidFill>
          </a:ln>
        </p:spPr>
        <p:txBody>
          <a:bodyPr lIns="274320" rIns="274320" anchor="ctr" anchorCtr="1">
            <a:normAutofit/>
          </a:bodyPr>
          <a:lstStyle>
            <a:lvl1pPr>
              <a:defRPr sz="147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8489865" y="18570517"/>
            <a:ext cx="21425078" cy="5397683"/>
          </a:xfrm>
        </p:spPr>
        <p:txBody>
          <a:bodyPr anchor="t" anchorCtr="1">
            <a:normAutofit/>
          </a:bodyPr>
          <a:lstStyle>
            <a:lvl1pPr marL="0" indent="0">
              <a:buNone/>
              <a:defRPr sz="7980">
                <a:solidFill>
                  <a:schemeClr val="tx1"/>
                </a:solidFill>
              </a:defRPr>
            </a:lvl1pPr>
            <a:lvl2pPr marL="1920240" indent="0">
              <a:buNone/>
              <a:defRPr sz="7980">
                <a:solidFill>
                  <a:schemeClr val="tx1">
                    <a:tint val="75000"/>
                  </a:schemeClr>
                </a:solidFill>
              </a:defRPr>
            </a:lvl2pPr>
            <a:lvl3pPr marL="3840480" indent="0">
              <a:buNone/>
              <a:defRPr sz="7560">
                <a:solidFill>
                  <a:schemeClr val="tx1">
                    <a:tint val="75000"/>
                  </a:schemeClr>
                </a:solidFill>
              </a:defRPr>
            </a:lvl3pPr>
            <a:lvl4pPr marL="5760720" indent="0">
              <a:buNone/>
              <a:defRPr sz="6720">
                <a:solidFill>
                  <a:schemeClr val="tx1">
                    <a:tint val="75000"/>
                  </a:schemeClr>
                </a:solidFill>
              </a:defRPr>
            </a:lvl4pPr>
            <a:lvl5pPr marL="7680960" indent="0">
              <a:buNone/>
              <a:defRPr sz="6720">
                <a:solidFill>
                  <a:schemeClr val="tx1">
                    <a:tint val="75000"/>
                  </a:schemeClr>
                </a:solidFill>
              </a:defRPr>
            </a:lvl5pPr>
            <a:lvl6pPr marL="9601200" indent="0">
              <a:buNone/>
              <a:defRPr sz="6720">
                <a:solidFill>
                  <a:schemeClr val="tx1">
                    <a:tint val="75000"/>
                  </a:schemeClr>
                </a:solidFill>
              </a:defRPr>
            </a:lvl6pPr>
            <a:lvl7pPr marL="11521440" indent="0">
              <a:buNone/>
              <a:defRPr sz="6720">
                <a:solidFill>
                  <a:schemeClr val="tx1">
                    <a:tint val="75000"/>
                  </a:schemeClr>
                </a:solidFill>
              </a:defRPr>
            </a:lvl7pPr>
            <a:lvl8pPr marL="13441680" indent="0">
              <a:buNone/>
              <a:defRPr sz="6720">
                <a:solidFill>
                  <a:schemeClr val="tx1">
                    <a:tint val="75000"/>
                  </a:schemeClr>
                </a:solidFill>
              </a:defRPr>
            </a:lvl8pPr>
            <a:lvl9pPr marL="15361920" indent="0">
              <a:buNone/>
              <a:defRPr sz="672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pPr>
              <a:defRPr/>
            </a:pPr>
            <a:fld id="{E8BCA9B3-115D-EC40-AD8D-23293B1C04C6}" type="datetime1">
              <a:rPr lang="en-US" altLang="en-US" smtClean="0"/>
              <a:t>9/22/22</a:t>
            </a:fld>
            <a:endParaRPr lang="en-US" altLang="en-US" dirty="0"/>
          </a:p>
        </p:txBody>
      </p:sp>
      <p:sp>
        <p:nvSpPr>
          <p:cNvPr id="8" name="Footer Placeholder 7"/>
          <p:cNvSpPr>
            <a:spLocks noGrp="1"/>
          </p:cNvSpPr>
          <p:nvPr>
            <p:ph type="ftr" sz="quarter" idx="11"/>
          </p:nvPr>
        </p:nvSpPr>
        <p:spPr/>
        <p:txBody>
          <a:bodyPr/>
          <a:lstStyle/>
          <a:p>
            <a:pPr>
              <a:defRPr/>
            </a:pPr>
            <a:r>
              <a:rPr lang="en-US"/>
              <a:t>2022 Innovation Fair</a:t>
            </a:r>
            <a:endParaRPr lang="en-US" dirty="0"/>
          </a:p>
        </p:txBody>
      </p:sp>
      <p:sp>
        <p:nvSpPr>
          <p:cNvPr id="9" name="Slide Number Placeholder 8"/>
          <p:cNvSpPr>
            <a:spLocks noGrp="1"/>
          </p:cNvSpPr>
          <p:nvPr>
            <p:ph type="sldNum" sz="quarter" idx="12"/>
          </p:nvPr>
        </p:nvSpPr>
        <p:spPr/>
        <p:txBody>
          <a:bodyPr/>
          <a:lstStyle/>
          <a:p>
            <a:pPr>
              <a:defRPr/>
            </a:pPr>
            <a:fld id="{FA7A4070-CA44-4735-A3A3-354E30D8C3B7}" type="slidenum">
              <a:rPr lang="en-US" altLang="en-US" smtClean="0"/>
              <a:pPr>
                <a:defRPr/>
              </a:pPr>
              <a:t>‹#›</a:t>
            </a:fld>
            <a:endParaRPr lang="en-US" altLang="en-US" dirty="0"/>
          </a:p>
        </p:txBody>
      </p:sp>
    </p:spTree>
    <p:extLst>
      <p:ext uri="{BB962C8B-B14F-4D97-AF65-F5344CB8AC3E}">
        <p14:creationId xmlns:p14="http://schemas.microsoft.com/office/powerpoint/2010/main" val="104880802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629406" y="11255655"/>
            <a:ext cx="13809697" cy="132351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9965696" y="11255655"/>
            <a:ext cx="13820167" cy="132351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pPr>
              <a:defRPr/>
            </a:pPr>
            <a:fld id="{D6EC97BA-1D80-FB43-8781-25DEF487FF5E}" type="datetime1">
              <a:rPr lang="en-US" altLang="en-US" smtClean="0"/>
              <a:t>9/22/22</a:t>
            </a:fld>
            <a:endParaRPr lang="en-US" altLang="en-US" dirty="0"/>
          </a:p>
        </p:txBody>
      </p:sp>
      <p:sp>
        <p:nvSpPr>
          <p:cNvPr id="9" name="Footer Placeholder 8"/>
          <p:cNvSpPr>
            <a:spLocks noGrp="1"/>
          </p:cNvSpPr>
          <p:nvPr>
            <p:ph type="ftr" sz="quarter" idx="11"/>
          </p:nvPr>
        </p:nvSpPr>
        <p:spPr/>
        <p:txBody>
          <a:bodyPr/>
          <a:lstStyle/>
          <a:p>
            <a:pPr>
              <a:defRPr/>
            </a:pPr>
            <a:r>
              <a:rPr lang="en-US"/>
              <a:t>2022 Innovation Fair</a:t>
            </a:r>
            <a:endParaRPr lang="en-US" dirty="0"/>
          </a:p>
        </p:txBody>
      </p:sp>
      <p:sp>
        <p:nvSpPr>
          <p:cNvPr id="10" name="Slide Number Placeholder 9"/>
          <p:cNvSpPr>
            <a:spLocks noGrp="1"/>
          </p:cNvSpPr>
          <p:nvPr>
            <p:ph type="sldNum" sz="quarter" idx="12"/>
          </p:nvPr>
        </p:nvSpPr>
        <p:spPr/>
        <p:txBody>
          <a:bodyPr/>
          <a:lstStyle/>
          <a:p>
            <a:pPr>
              <a:defRPr/>
            </a:pPr>
            <a:fld id="{40742E42-4172-4683-A522-5D21306C6580}" type="slidenum">
              <a:rPr lang="en-US" altLang="en-US" smtClean="0"/>
              <a:pPr>
                <a:defRPr/>
              </a:pPr>
              <a:t>‹#›</a:t>
            </a:fld>
            <a:endParaRPr lang="en-US" altLang="en-US" dirty="0"/>
          </a:p>
        </p:txBody>
      </p:sp>
    </p:spTree>
    <p:extLst>
      <p:ext uri="{BB962C8B-B14F-4D97-AF65-F5344CB8AC3E}">
        <p14:creationId xmlns:p14="http://schemas.microsoft.com/office/powerpoint/2010/main" val="2438080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629404" y="9870654"/>
            <a:ext cx="13809701" cy="3004105"/>
          </a:xfrm>
        </p:spPr>
        <p:txBody>
          <a:bodyPr anchor="b" anchorCtr="1">
            <a:normAutofit/>
          </a:bodyPr>
          <a:lstStyle>
            <a:lvl1pPr marL="0" indent="0" algn="ctr">
              <a:buNone/>
              <a:defRPr sz="7980" b="0" cap="all" spc="420" baseline="0">
                <a:solidFill>
                  <a:schemeClr val="accent2">
                    <a:lumMod val="75000"/>
                  </a:schemeClr>
                </a:solidFill>
              </a:defRPr>
            </a:lvl1pPr>
            <a:lvl2pPr marL="1920240" indent="0">
              <a:buNone/>
              <a:defRPr sz="798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a:t>Click to edit Master text styles</a:t>
            </a:r>
          </a:p>
        </p:txBody>
      </p:sp>
      <p:sp>
        <p:nvSpPr>
          <p:cNvPr id="4" name="Content Placeholder 3"/>
          <p:cNvSpPr>
            <a:spLocks noGrp="1"/>
          </p:cNvSpPr>
          <p:nvPr>
            <p:ph sz="half" idx="2"/>
          </p:nvPr>
        </p:nvSpPr>
        <p:spPr>
          <a:xfrm>
            <a:off x="4629404" y="13411200"/>
            <a:ext cx="13809701" cy="110795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19965696" y="13411200"/>
            <a:ext cx="13820167" cy="11079578"/>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19965696" y="9870654"/>
            <a:ext cx="13820167" cy="3004105"/>
          </a:xfrm>
        </p:spPr>
        <p:txBody>
          <a:bodyPr anchor="b" anchorCtr="1">
            <a:normAutofit/>
          </a:bodyPr>
          <a:lstStyle>
            <a:lvl1pPr marL="0" indent="0" algn="ctr">
              <a:buNone/>
              <a:defRPr sz="7980" b="0" cap="all" spc="420" baseline="0">
                <a:solidFill>
                  <a:schemeClr val="accent2">
                    <a:lumMod val="75000"/>
                  </a:schemeClr>
                </a:solidFill>
              </a:defRPr>
            </a:lvl1pPr>
            <a:lvl2pPr marL="1920240" indent="0">
              <a:buNone/>
              <a:defRPr sz="798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a:t>Click to edit Master text styles</a:t>
            </a:r>
          </a:p>
        </p:txBody>
      </p:sp>
      <p:sp>
        <p:nvSpPr>
          <p:cNvPr id="7" name="Date Placeholder 6"/>
          <p:cNvSpPr>
            <a:spLocks noGrp="1"/>
          </p:cNvSpPr>
          <p:nvPr>
            <p:ph type="dt" sz="half" idx="10"/>
          </p:nvPr>
        </p:nvSpPr>
        <p:spPr/>
        <p:txBody>
          <a:bodyPr/>
          <a:lstStyle/>
          <a:p>
            <a:pPr>
              <a:defRPr/>
            </a:pPr>
            <a:fld id="{7EEC22B9-40CA-D945-805F-06AEB7632DEC}" type="datetime1">
              <a:rPr lang="en-US" altLang="en-US" smtClean="0"/>
              <a:t>9/22/22</a:t>
            </a:fld>
            <a:endParaRPr lang="en-US" altLang="en-US" dirty="0"/>
          </a:p>
        </p:txBody>
      </p:sp>
      <p:sp>
        <p:nvSpPr>
          <p:cNvPr id="8" name="Footer Placeholder 7"/>
          <p:cNvSpPr>
            <a:spLocks noGrp="1"/>
          </p:cNvSpPr>
          <p:nvPr>
            <p:ph type="ftr" sz="quarter" idx="11"/>
          </p:nvPr>
        </p:nvSpPr>
        <p:spPr/>
        <p:txBody>
          <a:bodyPr/>
          <a:lstStyle/>
          <a:p>
            <a:pPr>
              <a:defRPr/>
            </a:pPr>
            <a:r>
              <a:rPr lang="en-US"/>
              <a:t>2022 Innovation Fair</a:t>
            </a:r>
            <a:endParaRPr lang="en-US" dirty="0"/>
          </a:p>
        </p:txBody>
      </p:sp>
      <p:sp>
        <p:nvSpPr>
          <p:cNvPr id="9" name="Slide Number Placeholder 8"/>
          <p:cNvSpPr>
            <a:spLocks noGrp="1"/>
          </p:cNvSpPr>
          <p:nvPr>
            <p:ph type="sldNum" sz="quarter" idx="12"/>
          </p:nvPr>
        </p:nvSpPr>
        <p:spPr/>
        <p:txBody>
          <a:bodyPr/>
          <a:lstStyle/>
          <a:p>
            <a:pPr>
              <a:defRPr/>
            </a:pPr>
            <a:fld id="{992EB881-86FC-4A1D-AAE8-B44C6F7FD00C}" type="slidenum">
              <a:rPr lang="en-US" altLang="en-US" smtClean="0"/>
              <a:pPr>
                <a:defRPr/>
              </a:pPr>
              <a:t>‹#›</a:t>
            </a:fld>
            <a:endParaRPr lang="en-US" alt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540149321"/>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3C62A420-48A9-394D-86AB-916999AED6D4}" type="datetime1">
              <a:rPr lang="en-US" altLang="en-US" smtClean="0"/>
              <a:t>9/22/22</a:t>
            </a:fld>
            <a:endParaRPr lang="en-US" altLang="en-US" dirty="0"/>
          </a:p>
        </p:txBody>
      </p:sp>
      <p:sp>
        <p:nvSpPr>
          <p:cNvPr id="4" name="Footer Placeholder 3"/>
          <p:cNvSpPr>
            <a:spLocks noGrp="1"/>
          </p:cNvSpPr>
          <p:nvPr>
            <p:ph type="ftr" sz="quarter" idx="11"/>
          </p:nvPr>
        </p:nvSpPr>
        <p:spPr/>
        <p:txBody>
          <a:bodyPr/>
          <a:lstStyle/>
          <a:p>
            <a:pPr>
              <a:defRPr/>
            </a:pPr>
            <a:r>
              <a:rPr lang="en-US"/>
              <a:t>2022 Innovation Fair</a:t>
            </a:r>
            <a:endParaRPr lang="en-US" dirty="0"/>
          </a:p>
        </p:txBody>
      </p:sp>
      <p:sp>
        <p:nvSpPr>
          <p:cNvPr id="5" name="Slide Number Placeholder 4"/>
          <p:cNvSpPr>
            <a:spLocks noGrp="1"/>
          </p:cNvSpPr>
          <p:nvPr>
            <p:ph type="sldNum" sz="quarter" idx="12"/>
          </p:nvPr>
        </p:nvSpPr>
        <p:spPr/>
        <p:txBody>
          <a:bodyPr/>
          <a:lstStyle/>
          <a:p>
            <a:pPr>
              <a:defRPr/>
            </a:pPr>
            <a:fld id="{F51807C8-73E1-40EB-A0E2-6FE92AAE9BC6}" type="slidenum">
              <a:rPr lang="en-US" altLang="en-US" smtClean="0"/>
              <a:pPr>
                <a:defRPr/>
              </a:pPr>
              <a:t>‹#›</a:t>
            </a:fld>
            <a:endParaRPr lang="en-US" altLang="en-US" dirty="0"/>
          </a:p>
        </p:txBody>
      </p:sp>
    </p:spTree>
    <p:extLst>
      <p:ext uri="{BB962C8B-B14F-4D97-AF65-F5344CB8AC3E}">
        <p14:creationId xmlns:p14="http://schemas.microsoft.com/office/powerpoint/2010/main" val="3651861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0FE1162-1BCC-7E46-A81A-E8DDFB5ED636}" type="datetime1">
              <a:rPr lang="en-US" altLang="en-US" smtClean="0"/>
              <a:t>9/22/22</a:t>
            </a:fld>
            <a:endParaRPr lang="en-US" altLang="en-US" dirty="0"/>
          </a:p>
        </p:txBody>
      </p:sp>
      <p:sp>
        <p:nvSpPr>
          <p:cNvPr id="3" name="Footer Placeholder 2"/>
          <p:cNvSpPr>
            <a:spLocks noGrp="1"/>
          </p:cNvSpPr>
          <p:nvPr>
            <p:ph type="ftr" sz="quarter" idx="11"/>
          </p:nvPr>
        </p:nvSpPr>
        <p:spPr/>
        <p:txBody>
          <a:bodyPr/>
          <a:lstStyle/>
          <a:p>
            <a:pPr>
              <a:defRPr/>
            </a:pPr>
            <a:r>
              <a:rPr lang="en-US"/>
              <a:t>2022 Innovation Fair</a:t>
            </a:r>
            <a:endParaRPr lang="en-US" dirty="0"/>
          </a:p>
        </p:txBody>
      </p:sp>
      <p:sp>
        <p:nvSpPr>
          <p:cNvPr id="4" name="Slide Number Placeholder 3"/>
          <p:cNvSpPr>
            <a:spLocks noGrp="1"/>
          </p:cNvSpPr>
          <p:nvPr>
            <p:ph type="sldNum" sz="quarter" idx="12"/>
          </p:nvPr>
        </p:nvSpPr>
        <p:spPr/>
        <p:txBody>
          <a:bodyPr/>
          <a:lstStyle/>
          <a:p>
            <a:pPr>
              <a:defRPr/>
            </a:pPr>
            <a:fld id="{365AFCB3-2A28-45E9-B96C-CFF6E53A8E05}" type="slidenum">
              <a:rPr lang="en-US" altLang="en-US" smtClean="0"/>
              <a:pPr>
                <a:defRPr/>
              </a:pPr>
              <a:t>‹#›</a:t>
            </a:fld>
            <a:endParaRPr lang="en-US" altLang="en-US" dirty="0"/>
          </a:p>
        </p:txBody>
      </p:sp>
    </p:spTree>
    <p:extLst>
      <p:ext uri="{BB962C8B-B14F-4D97-AF65-F5344CB8AC3E}">
        <p14:creationId xmlns:p14="http://schemas.microsoft.com/office/powerpoint/2010/main" val="2603017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19202400" cy="29260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2690953" y="9573673"/>
            <a:ext cx="13820495" cy="4870387"/>
          </a:xfrm>
          <a:solidFill>
            <a:srgbClr val="FFFFFF"/>
          </a:solidFill>
          <a:ln>
            <a:solidFill>
              <a:srgbClr val="404040"/>
            </a:solidFill>
          </a:ln>
        </p:spPr>
        <p:txBody>
          <a:bodyPr anchor="ctr" anchorCtr="1">
            <a:normAutofit/>
          </a:bodyPr>
          <a:lstStyle>
            <a:lvl1pPr>
              <a:defRPr sz="882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21218652" y="3433267"/>
            <a:ext cx="15169896" cy="22394266"/>
          </a:xfrm>
        </p:spPr>
        <p:txBody>
          <a:bodyPr>
            <a:normAutofit/>
          </a:bodyPr>
          <a:lstStyle>
            <a:lvl1pPr>
              <a:defRPr sz="7980">
                <a:solidFill>
                  <a:schemeClr val="tx1"/>
                </a:solidFill>
              </a:defRPr>
            </a:lvl1pPr>
            <a:lvl2pPr>
              <a:defRPr sz="6720">
                <a:solidFill>
                  <a:schemeClr val="tx1"/>
                </a:solidFill>
              </a:defRPr>
            </a:lvl2pPr>
            <a:lvl3pPr>
              <a:defRPr sz="6720">
                <a:solidFill>
                  <a:schemeClr val="tx1"/>
                </a:solidFill>
              </a:defRPr>
            </a:lvl3pPr>
            <a:lvl4pPr>
              <a:defRPr sz="6720">
                <a:solidFill>
                  <a:schemeClr val="tx1"/>
                </a:solidFill>
              </a:defRPr>
            </a:lvl4pPr>
            <a:lvl5pPr>
              <a:defRPr sz="6720">
                <a:solidFill>
                  <a:schemeClr val="tx1"/>
                </a:solidFill>
              </a:defRPr>
            </a:lvl5pPr>
            <a:lvl6pPr>
              <a:defRPr sz="6720"/>
            </a:lvl6pPr>
            <a:lvl7pPr>
              <a:defRPr sz="6720"/>
            </a:lvl7pPr>
            <a:lvl8pPr>
              <a:defRPr sz="6720"/>
            </a:lvl8pPr>
            <a:lvl9pPr>
              <a:defRPr sz="67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624453" y="15146317"/>
            <a:ext cx="11953494" cy="9361220"/>
          </a:xfrm>
        </p:spPr>
        <p:txBody>
          <a:bodyPr anchor="t" anchorCtr="1">
            <a:normAutofit/>
          </a:bodyPr>
          <a:lstStyle>
            <a:lvl1pPr marL="0" indent="0" algn="ctr">
              <a:buNone/>
              <a:defRPr sz="6300">
                <a:solidFill>
                  <a:srgbClr val="FFFFFF"/>
                </a:solidFill>
              </a:defRPr>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US"/>
              <a:t>Click to edit Master text styles</a:t>
            </a:r>
          </a:p>
        </p:txBody>
      </p:sp>
      <p:sp>
        <p:nvSpPr>
          <p:cNvPr id="9" name="Date Placeholder 8"/>
          <p:cNvSpPr>
            <a:spLocks noGrp="1"/>
          </p:cNvSpPr>
          <p:nvPr>
            <p:ph type="dt" sz="half" idx="10"/>
          </p:nvPr>
        </p:nvSpPr>
        <p:spPr/>
        <p:txBody>
          <a:bodyPr/>
          <a:lstStyle/>
          <a:p>
            <a:pPr>
              <a:defRPr/>
            </a:pPr>
            <a:fld id="{7283CA69-A43E-B347-886C-389D2E326BAE}" type="datetime1">
              <a:rPr lang="en-US" altLang="en-US" smtClean="0"/>
              <a:t>9/22/22</a:t>
            </a:fld>
            <a:endParaRPr lang="en-US" altLang="en-US" dirty="0"/>
          </a:p>
        </p:txBody>
      </p:sp>
      <p:sp>
        <p:nvSpPr>
          <p:cNvPr id="10" name="Footer Placeholder 9"/>
          <p:cNvSpPr>
            <a:spLocks noGrp="1"/>
          </p:cNvSpPr>
          <p:nvPr>
            <p:ph type="ftr" sz="quarter" idx="11"/>
          </p:nvPr>
        </p:nvSpPr>
        <p:spPr>
          <a:xfrm>
            <a:off x="2690952" y="26607821"/>
            <a:ext cx="15986872" cy="1365504"/>
          </a:xfrm>
        </p:spPr>
        <p:txBody>
          <a:bodyPr>
            <a:normAutofit/>
          </a:bodyPr>
          <a:lstStyle>
            <a:lvl1pPr>
              <a:defRPr>
                <a:solidFill>
                  <a:srgbClr val="FFFFFF">
                    <a:alpha val="70000"/>
                  </a:srgbClr>
                </a:solidFill>
              </a:defRPr>
            </a:lvl1pPr>
          </a:lstStyle>
          <a:p>
            <a:pPr>
              <a:defRPr/>
            </a:pPr>
            <a:r>
              <a:rPr lang="en-US"/>
              <a:t>2022 Innovation Fair</a:t>
            </a:r>
            <a:endParaRPr lang="en-US" dirty="0"/>
          </a:p>
        </p:txBody>
      </p:sp>
      <p:sp>
        <p:nvSpPr>
          <p:cNvPr id="11" name="Slide Number Placeholder 10"/>
          <p:cNvSpPr>
            <a:spLocks noGrp="1"/>
          </p:cNvSpPr>
          <p:nvPr>
            <p:ph type="sldNum" sz="quarter" idx="12"/>
          </p:nvPr>
        </p:nvSpPr>
        <p:spPr/>
        <p:txBody>
          <a:bodyPr/>
          <a:lstStyle/>
          <a:p>
            <a:pPr>
              <a:defRPr/>
            </a:pPr>
            <a:fld id="{E684A83E-CC0F-4245-9282-8F3D0419DCF1}" type="slidenum">
              <a:rPr lang="en-US" altLang="en-US" smtClean="0"/>
              <a:pPr>
                <a:defRPr/>
              </a:pPr>
              <a:t>‹#›</a:t>
            </a:fld>
            <a:endParaRPr lang="en-US" altLang="en-US" dirty="0"/>
          </a:p>
        </p:txBody>
      </p:sp>
    </p:spTree>
    <p:extLst>
      <p:ext uri="{BB962C8B-B14F-4D97-AF65-F5344CB8AC3E}">
        <p14:creationId xmlns:p14="http://schemas.microsoft.com/office/powerpoint/2010/main" val="2755138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6" y="0"/>
            <a:ext cx="19202396" cy="29260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2688336" y="9573666"/>
            <a:ext cx="13825728" cy="4876800"/>
          </a:xfrm>
          <a:solidFill>
            <a:srgbClr val="FFFFFF"/>
          </a:solidFill>
          <a:ln>
            <a:solidFill>
              <a:srgbClr val="262626"/>
            </a:solidFill>
          </a:ln>
        </p:spPr>
        <p:txBody>
          <a:bodyPr anchor="ctr" anchorCtr="1">
            <a:noAutofit/>
          </a:bodyPr>
          <a:lstStyle>
            <a:lvl1pPr>
              <a:defRPr sz="882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9202402" y="-179934"/>
            <a:ext cx="19221607" cy="29260800"/>
          </a:xfrm>
          <a:solidFill>
            <a:schemeClr val="bg1">
              <a:lumMod val="75000"/>
            </a:schemeClr>
          </a:solidFill>
        </p:spPr>
        <p:txBody>
          <a:bodyPr anchor="t"/>
          <a:lstStyle>
            <a:lvl1pPr marL="0" indent="0">
              <a:buNone/>
              <a:defRPr sz="13440">
                <a:solidFill>
                  <a:schemeClr val="bg1">
                    <a:lumMod val="85000"/>
                    <a:lumOff val="15000"/>
                  </a:schemeClr>
                </a:solidFill>
              </a:defRPr>
            </a:lvl1pPr>
            <a:lvl2pPr marL="1920240" indent="0">
              <a:buNone/>
              <a:defRPr sz="11760"/>
            </a:lvl2pPr>
            <a:lvl3pPr marL="3840480" indent="0">
              <a:buNone/>
              <a:defRPr sz="10080"/>
            </a:lvl3pPr>
            <a:lvl4pPr marL="5760720" indent="0">
              <a:buNone/>
              <a:defRPr sz="8400"/>
            </a:lvl4pPr>
            <a:lvl5pPr marL="7680960" indent="0">
              <a:buNone/>
              <a:defRPr sz="8400"/>
            </a:lvl5pPr>
            <a:lvl6pPr marL="9601200" indent="0">
              <a:buNone/>
              <a:defRPr sz="8400"/>
            </a:lvl6pPr>
            <a:lvl7pPr marL="11521440" indent="0">
              <a:buNone/>
              <a:defRPr sz="8400"/>
            </a:lvl7pPr>
            <a:lvl8pPr marL="13441680" indent="0">
              <a:buNone/>
              <a:defRPr sz="8400"/>
            </a:lvl8pPr>
            <a:lvl9pPr marL="15361920" indent="0">
              <a:buNone/>
              <a:defRPr sz="8400"/>
            </a:lvl9pPr>
          </a:lstStyle>
          <a:p>
            <a:r>
              <a:rPr lang="en-US"/>
              <a:t>Click icon to add picture</a:t>
            </a:r>
            <a:endParaRPr lang="en-US" dirty="0"/>
          </a:p>
        </p:txBody>
      </p:sp>
      <p:sp>
        <p:nvSpPr>
          <p:cNvPr id="4" name="Text Placeholder 3"/>
          <p:cNvSpPr>
            <a:spLocks noGrp="1"/>
          </p:cNvSpPr>
          <p:nvPr>
            <p:ph type="body" sz="half" idx="2"/>
          </p:nvPr>
        </p:nvSpPr>
        <p:spPr>
          <a:xfrm>
            <a:off x="3624453" y="15146323"/>
            <a:ext cx="11953494" cy="9361225"/>
          </a:xfrm>
        </p:spPr>
        <p:txBody>
          <a:bodyPr anchor="t" anchorCtr="1">
            <a:normAutofit/>
          </a:bodyPr>
          <a:lstStyle>
            <a:lvl1pPr marL="0" indent="0" algn="ctr">
              <a:buNone/>
              <a:defRPr sz="6300">
                <a:solidFill>
                  <a:srgbClr val="FFFFFF"/>
                </a:solidFill>
              </a:defRPr>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pPr>
              <a:defRPr/>
            </a:pPr>
            <a:fld id="{7EEC22B9-40CA-D945-805F-06AEB7632DEC}" type="datetime1">
              <a:rPr lang="en-US" altLang="en-US" smtClean="0"/>
              <a:t>9/22/22</a:t>
            </a:fld>
            <a:endParaRPr lang="en-US" altLang="en-US" dirty="0"/>
          </a:p>
        </p:txBody>
      </p:sp>
      <p:sp>
        <p:nvSpPr>
          <p:cNvPr id="9" name="Footer Placeholder 8"/>
          <p:cNvSpPr>
            <a:spLocks noGrp="1"/>
          </p:cNvSpPr>
          <p:nvPr>
            <p:ph type="ftr" sz="quarter" idx="11"/>
          </p:nvPr>
        </p:nvSpPr>
        <p:spPr>
          <a:xfrm>
            <a:off x="2688336" y="26607821"/>
            <a:ext cx="15976397" cy="1365504"/>
          </a:xfrm>
        </p:spPr>
        <p:txBody>
          <a:bodyPr>
            <a:normAutofit/>
          </a:bodyPr>
          <a:lstStyle>
            <a:lvl1pPr>
              <a:defRPr>
                <a:solidFill>
                  <a:srgbClr val="FFFFFF">
                    <a:alpha val="70000"/>
                  </a:srgbClr>
                </a:solidFill>
              </a:defRPr>
            </a:lvl1pPr>
          </a:lstStyle>
          <a:p>
            <a:pPr>
              <a:defRPr/>
            </a:pPr>
            <a:r>
              <a:rPr lang="en-US"/>
              <a:t>2022 Innovation Fair</a:t>
            </a:r>
            <a:endParaRPr lang="en-US" dirty="0"/>
          </a:p>
        </p:txBody>
      </p:sp>
      <p:sp>
        <p:nvSpPr>
          <p:cNvPr id="10" name="Slide Number Placeholder 9"/>
          <p:cNvSpPr>
            <a:spLocks noGrp="1"/>
          </p:cNvSpPr>
          <p:nvPr>
            <p:ph type="sldNum" sz="quarter" idx="12"/>
          </p:nvPr>
        </p:nvSpPr>
        <p:spPr/>
        <p:txBody>
          <a:bodyPr/>
          <a:lstStyle/>
          <a:p>
            <a:pPr>
              <a:defRPr/>
            </a:pPr>
            <a:fld id="{992EB881-86FC-4A1D-AAE8-B44C6F7FD00C}" type="slidenum">
              <a:rPr lang="en-US" altLang="en-US" smtClean="0"/>
              <a:pPr>
                <a:defRPr/>
              </a:pPr>
              <a:t>‹#›</a:t>
            </a:fld>
            <a:endParaRPr lang="en-US" altLang="en-US" dirty="0"/>
          </a:p>
        </p:txBody>
      </p:sp>
    </p:spTree>
    <p:extLst>
      <p:ext uri="{BB962C8B-B14F-4D97-AF65-F5344CB8AC3E}">
        <p14:creationId xmlns:p14="http://schemas.microsoft.com/office/powerpoint/2010/main" val="63651159"/>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6745391" y="4116019"/>
            <a:ext cx="24938571" cy="5071872"/>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45391" y="11255661"/>
            <a:ext cx="24938571" cy="132351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5111561" y="26618949"/>
            <a:ext cx="8674302" cy="1382263"/>
          </a:xfrm>
          <a:prstGeom prst="rect">
            <a:avLst/>
          </a:prstGeom>
        </p:spPr>
        <p:txBody>
          <a:bodyPr vert="horz" lIns="91440" tIns="45720" rIns="91440" bIns="45720" rtlCol="0" anchor="ctr"/>
          <a:lstStyle>
            <a:lvl1pPr algn="r">
              <a:defRPr sz="4200">
                <a:solidFill>
                  <a:schemeClr val="tx1">
                    <a:alpha val="70000"/>
                  </a:schemeClr>
                </a:solidFill>
              </a:defRPr>
            </a:lvl1pPr>
          </a:lstStyle>
          <a:p>
            <a:pPr>
              <a:defRPr/>
            </a:pPr>
            <a:fld id="{7EEC22B9-40CA-D945-805F-06AEB7632DEC}" type="datetime1">
              <a:rPr lang="en-US" altLang="en-US" smtClean="0"/>
              <a:t>9/22/22</a:t>
            </a:fld>
            <a:endParaRPr lang="en-US" altLang="en-US" dirty="0"/>
          </a:p>
        </p:txBody>
      </p:sp>
      <p:sp>
        <p:nvSpPr>
          <p:cNvPr id="5" name="Footer Placeholder 4"/>
          <p:cNvSpPr>
            <a:spLocks noGrp="1"/>
          </p:cNvSpPr>
          <p:nvPr>
            <p:ph type="ftr" sz="quarter" idx="3"/>
          </p:nvPr>
        </p:nvSpPr>
        <p:spPr>
          <a:xfrm>
            <a:off x="4629404" y="26607821"/>
            <a:ext cx="19137989" cy="1365504"/>
          </a:xfrm>
          <a:prstGeom prst="rect">
            <a:avLst/>
          </a:prstGeom>
        </p:spPr>
        <p:txBody>
          <a:bodyPr vert="horz" lIns="91440" tIns="45720" rIns="91440" bIns="45720" rtlCol="0" anchor="ctr"/>
          <a:lstStyle>
            <a:lvl1pPr algn="l">
              <a:defRPr sz="4200">
                <a:solidFill>
                  <a:schemeClr val="tx1">
                    <a:alpha val="70000"/>
                  </a:schemeClr>
                </a:solidFill>
              </a:defRPr>
            </a:lvl1pPr>
          </a:lstStyle>
          <a:p>
            <a:pPr>
              <a:defRPr/>
            </a:pPr>
            <a:r>
              <a:rPr lang="en-US"/>
              <a:t>2022 Innovation Fair</a:t>
            </a:r>
            <a:endParaRPr lang="en-US" dirty="0"/>
          </a:p>
        </p:txBody>
      </p:sp>
      <p:sp>
        <p:nvSpPr>
          <p:cNvPr id="6" name="Slide Number Placeholder 5"/>
          <p:cNvSpPr>
            <a:spLocks noGrp="1"/>
          </p:cNvSpPr>
          <p:nvPr>
            <p:ph type="sldNum" sz="quarter" idx="4"/>
          </p:nvPr>
        </p:nvSpPr>
        <p:spPr>
          <a:xfrm>
            <a:off x="34608470" y="26529792"/>
            <a:ext cx="1536192" cy="1560576"/>
          </a:xfrm>
          <a:prstGeom prst="ellipse">
            <a:avLst/>
          </a:prstGeom>
          <a:solidFill>
            <a:srgbClr val="1D1D1D">
              <a:alpha val="69804"/>
            </a:srgbClr>
          </a:solidFill>
        </p:spPr>
        <p:txBody>
          <a:bodyPr vert="horz" lIns="18288" tIns="45720" rIns="18288" bIns="45720" rtlCol="0" anchor="ctr">
            <a:noAutofit/>
          </a:bodyPr>
          <a:lstStyle>
            <a:lvl1pPr algn="ctr">
              <a:defRPr sz="4620" spc="0" baseline="0">
                <a:solidFill>
                  <a:srgbClr val="FFFFFF"/>
                </a:solidFill>
              </a:defRPr>
            </a:lvl1pPr>
          </a:lstStyle>
          <a:p>
            <a:pPr>
              <a:defRPr/>
            </a:pPr>
            <a:fld id="{992EB881-86FC-4A1D-AAE8-B44C6F7FD00C}" type="slidenum">
              <a:rPr lang="en-US" altLang="en-US" smtClean="0"/>
              <a:pPr>
                <a:defRPr/>
              </a:pPr>
              <a:t>‹#›</a:t>
            </a:fld>
            <a:endParaRPr lang="en-US" altLang="en-US" dirty="0"/>
          </a:p>
        </p:txBody>
      </p:sp>
      <p:sp>
        <p:nvSpPr>
          <p:cNvPr id="7" name="Rectangle 7">
            <a:extLst>
              <a:ext uri="{FF2B5EF4-FFF2-40B4-BE49-F238E27FC236}">
                <a16:creationId xmlns:a16="http://schemas.microsoft.com/office/drawing/2014/main" id="{815BBF8B-C53D-F493-4DC9-AE05FD5248D8}"/>
              </a:ext>
            </a:extLst>
          </p:cNvPr>
          <p:cNvSpPr>
            <a:spLocks noChangeArrowheads="1"/>
          </p:cNvSpPr>
          <p:nvPr userDrawn="1"/>
        </p:nvSpPr>
        <p:spPr bwMode="auto">
          <a:xfrm>
            <a:off x="0" y="0"/>
            <a:ext cx="38404800" cy="292608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03" tIns="45702" rIns="91403" bIns="45702" anchor="ctr"/>
          <a:lstStyle/>
          <a:p>
            <a:endParaRPr lang="en-US" altLang="en-US" dirty="0"/>
          </a:p>
        </p:txBody>
      </p:sp>
      <p:sp>
        <p:nvSpPr>
          <p:cNvPr id="8" name="Rectangle 19">
            <a:extLst>
              <a:ext uri="{FF2B5EF4-FFF2-40B4-BE49-F238E27FC236}">
                <a16:creationId xmlns:a16="http://schemas.microsoft.com/office/drawing/2014/main" id="{684A117E-6056-B574-C2A1-49B7FE694692}"/>
              </a:ext>
            </a:extLst>
          </p:cNvPr>
          <p:cNvSpPr>
            <a:spLocks noChangeArrowheads="1"/>
          </p:cNvSpPr>
          <p:nvPr userDrawn="1"/>
        </p:nvSpPr>
        <p:spPr bwMode="auto">
          <a:xfrm>
            <a:off x="1955800" y="2819400"/>
            <a:ext cx="92456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3" tIns="45702" rIns="91403" bIns="45702">
            <a:spAutoFit/>
          </a:bodyPr>
          <a:lstStyle/>
          <a:p>
            <a:r>
              <a:rPr lang="en-US" altLang="en-US" sz="3400" dirty="0">
                <a:solidFill>
                  <a:schemeClr val="bg1"/>
                </a:solidFill>
              </a:rPr>
              <a:t>National Aeronautics and Space Administration</a:t>
            </a:r>
          </a:p>
        </p:txBody>
      </p:sp>
      <p:pic>
        <p:nvPicPr>
          <p:cNvPr id="9" name="Picture 20" descr="NASA_Logo_PostersSession1">
            <a:extLst>
              <a:ext uri="{FF2B5EF4-FFF2-40B4-BE49-F238E27FC236}">
                <a16:creationId xmlns:a16="http://schemas.microsoft.com/office/drawing/2014/main" id="{8A101074-8803-642A-1835-0A5437C85559}"/>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3985200" y="1524000"/>
            <a:ext cx="28956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Line 8">
            <a:extLst>
              <a:ext uri="{FF2B5EF4-FFF2-40B4-BE49-F238E27FC236}">
                <a16:creationId xmlns:a16="http://schemas.microsoft.com/office/drawing/2014/main" id="{2FA1D20D-3484-B068-28F2-DB734ABED40A}"/>
              </a:ext>
            </a:extLst>
          </p:cNvPr>
          <p:cNvSpPr>
            <a:spLocks noChangeShapeType="1"/>
          </p:cNvSpPr>
          <p:nvPr userDrawn="1"/>
        </p:nvSpPr>
        <p:spPr bwMode="auto">
          <a:xfrm flipV="1">
            <a:off x="914400" y="0"/>
            <a:ext cx="0" cy="457200"/>
          </a:xfrm>
          <a:prstGeom prst="line">
            <a:avLst/>
          </a:prstGeom>
          <a:noFill/>
          <a:ln w="6350">
            <a:solidFill>
              <a:schemeClr val="bg1"/>
            </a:solidFill>
            <a:round/>
            <a:headEnd/>
            <a:tailEnd/>
          </a:ln>
          <a:extLst>
            <a:ext uri="{909E8E84-426E-40DD-AFC4-6F175D3DCCD1}">
              <a14:hiddenFill xmlns:a14="http://schemas.microsoft.com/office/drawing/2010/main">
                <a:noFill/>
              </a14:hiddenFill>
            </a:ext>
          </a:extLst>
        </p:spPr>
        <p:txBody>
          <a:bodyPr wrap="none" lIns="91403" tIns="45702" rIns="91403" bIns="45702" anchor="ctr"/>
          <a:lstStyle/>
          <a:p>
            <a:endParaRPr lang="en-US" dirty="0"/>
          </a:p>
        </p:txBody>
      </p:sp>
      <p:sp>
        <p:nvSpPr>
          <p:cNvPr id="11" name="Line 9">
            <a:extLst>
              <a:ext uri="{FF2B5EF4-FFF2-40B4-BE49-F238E27FC236}">
                <a16:creationId xmlns:a16="http://schemas.microsoft.com/office/drawing/2014/main" id="{5C3EC882-86AE-473A-FAAF-2B78791A98AF}"/>
              </a:ext>
            </a:extLst>
          </p:cNvPr>
          <p:cNvSpPr>
            <a:spLocks noChangeShapeType="1"/>
          </p:cNvSpPr>
          <p:nvPr userDrawn="1"/>
        </p:nvSpPr>
        <p:spPr bwMode="auto">
          <a:xfrm flipH="1">
            <a:off x="0" y="914400"/>
            <a:ext cx="457200" cy="0"/>
          </a:xfrm>
          <a:prstGeom prst="line">
            <a:avLst/>
          </a:prstGeom>
          <a:noFill/>
          <a:ln w="6350">
            <a:solidFill>
              <a:schemeClr val="bg1"/>
            </a:solidFill>
            <a:round/>
            <a:headEnd/>
            <a:tailEnd/>
          </a:ln>
          <a:extLst>
            <a:ext uri="{909E8E84-426E-40DD-AFC4-6F175D3DCCD1}">
              <a14:hiddenFill xmlns:a14="http://schemas.microsoft.com/office/drawing/2010/main">
                <a:noFill/>
              </a14:hiddenFill>
            </a:ext>
          </a:extLst>
        </p:spPr>
        <p:txBody>
          <a:bodyPr wrap="none" lIns="91403" tIns="45702" rIns="91403" bIns="45702" anchor="ctr"/>
          <a:lstStyle/>
          <a:p>
            <a:endParaRPr lang="en-US" dirty="0"/>
          </a:p>
        </p:txBody>
      </p:sp>
      <p:sp>
        <p:nvSpPr>
          <p:cNvPr id="12" name="Line 10">
            <a:extLst>
              <a:ext uri="{FF2B5EF4-FFF2-40B4-BE49-F238E27FC236}">
                <a16:creationId xmlns:a16="http://schemas.microsoft.com/office/drawing/2014/main" id="{D2AFC912-B264-3DF7-87ED-40CA8CA28E7B}"/>
              </a:ext>
            </a:extLst>
          </p:cNvPr>
          <p:cNvSpPr>
            <a:spLocks noChangeShapeType="1"/>
          </p:cNvSpPr>
          <p:nvPr userDrawn="1"/>
        </p:nvSpPr>
        <p:spPr bwMode="auto">
          <a:xfrm>
            <a:off x="37490400" y="0"/>
            <a:ext cx="0" cy="457200"/>
          </a:xfrm>
          <a:prstGeom prst="line">
            <a:avLst/>
          </a:prstGeom>
          <a:noFill/>
          <a:ln w="6350">
            <a:solidFill>
              <a:schemeClr val="bg1"/>
            </a:solidFill>
            <a:round/>
            <a:headEnd/>
            <a:tailEnd/>
          </a:ln>
          <a:extLst>
            <a:ext uri="{909E8E84-426E-40DD-AFC4-6F175D3DCCD1}">
              <a14:hiddenFill xmlns:a14="http://schemas.microsoft.com/office/drawing/2010/main">
                <a:noFill/>
              </a14:hiddenFill>
            </a:ext>
          </a:extLst>
        </p:spPr>
        <p:txBody>
          <a:bodyPr wrap="none" lIns="91403" tIns="45702" rIns="91403" bIns="45702" anchor="ctr"/>
          <a:lstStyle/>
          <a:p>
            <a:endParaRPr lang="en-US" dirty="0"/>
          </a:p>
        </p:txBody>
      </p:sp>
      <p:sp>
        <p:nvSpPr>
          <p:cNvPr id="13" name="Line 11">
            <a:extLst>
              <a:ext uri="{FF2B5EF4-FFF2-40B4-BE49-F238E27FC236}">
                <a16:creationId xmlns:a16="http://schemas.microsoft.com/office/drawing/2014/main" id="{3B3E1D7E-61B3-268D-855C-3100F40A210D}"/>
              </a:ext>
            </a:extLst>
          </p:cNvPr>
          <p:cNvSpPr>
            <a:spLocks noChangeShapeType="1"/>
          </p:cNvSpPr>
          <p:nvPr userDrawn="1"/>
        </p:nvSpPr>
        <p:spPr bwMode="auto">
          <a:xfrm flipH="1">
            <a:off x="37947600" y="914400"/>
            <a:ext cx="457200" cy="0"/>
          </a:xfrm>
          <a:prstGeom prst="line">
            <a:avLst/>
          </a:prstGeom>
          <a:noFill/>
          <a:ln w="6350">
            <a:solidFill>
              <a:schemeClr val="bg1"/>
            </a:solidFill>
            <a:round/>
            <a:headEnd/>
            <a:tailEnd/>
          </a:ln>
          <a:extLst>
            <a:ext uri="{909E8E84-426E-40DD-AFC4-6F175D3DCCD1}">
              <a14:hiddenFill xmlns:a14="http://schemas.microsoft.com/office/drawing/2010/main">
                <a:noFill/>
              </a14:hiddenFill>
            </a:ext>
          </a:extLst>
        </p:spPr>
        <p:txBody>
          <a:bodyPr wrap="none" lIns="91403" tIns="45702" rIns="91403" bIns="45702" anchor="ctr"/>
          <a:lstStyle/>
          <a:p>
            <a:endParaRPr lang="en-US" dirty="0"/>
          </a:p>
        </p:txBody>
      </p:sp>
      <p:sp>
        <p:nvSpPr>
          <p:cNvPr id="14" name="Line 12">
            <a:extLst>
              <a:ext uri="{FF2B5EF4-FFF2-40B4-BE49-F238E27FC236}">
                <a16:creationId xmlns:a16="http://schemas.microsoft.com/office/drawing/2014/main" id="{0CCC4767-7FA6-655E-FE9C-20E4E9317C7E}"/>
              </a:ext>
            </a:extLst>
          </p:cNvPr>
          <p:cNvSpPr>
            <a:spLocks noChangeShapeType="1"/>
          </p:cNvSpPr>
          <p:nvPr userDrawn="1"/>
        </p:nvSpPr>
        <p:spPr bwMode="auto">
          <a:xfrm flipH="1">
            <a:off x="0" y="28346400"/>
            <a:ext cx="457200" cy="0"/>
          </a:xfrm>
          <a:prstGeom prst="line">
            <a:avLst/>
          </a:prstGeom>
          <a:noFill/>
          <a:ln w="6350">
            <a:solidFill>
              <a:schemeClr val="bg1"/>
            </a:solidFill>
            <a:round/>
            <a:headEnd/>
            <a:tailEnd/>
          </a:ln>
          <a:extLst>
            <a:ext uri="{909E8E84-426E-40DD-AFC4-6F175D3DCCD1}">
              <a14:hiddenFill xmlns:a14="http://schemas.microsoft.com/office/drawing/2010/main">
                <a:noFill/>
              </a14:hiddenFill>
            </a:ext>
          </a:extLst>
        </p:spPr>
        <p:txBody>
          <a:bodyPr wrap="none" lIns="91403" tIns="45702" rIns="91403" bIns="45702" anchor="ctr"/>
          <a:lstStyle/>
          <a:p>
            <a:endParaRPr lang="en-US" dirty="0"/>
          </a:p>
        </p:txBody>
      </p:sp>
      <p:sp>
        <p:nvSpPr>
          <p:cNvPr id="15" name="Line 13">
            <a:extLst>
              <a:ext uri="{FF2B5EF4-FFF2-40B4-BE49-F238E27FC236}">
                <a16:creationId xmlns:a16="http://schemas.microsoft.com/office/drawing/2014/main" id="{024A0815-BE89-E1FC-F333-EC7D94B2D9B3}"/>
              </a:ext>
            </a:extLst>
          </p:cNvPr>
          <p:cNvSpPr>
            <a:spLocks noChangeShapeType="1"/>
          </p:cNvSpPr>
          <p:nvPr userDrawn="1"/>
        </p:nvSpPr>
        <p:spPr bwMode="auto">
          <a:xfrm>
            <a:off x="914400" y="28803600"/>
            <a:ext cx="0" cy="457200"/>
          </a:xfrm>
          <a:prstGeom prst="line">
            <a:avLst/>
          </a:prstGeom>
          <a:noFill/>
          <a:ln w="6350">
            <a:solidFill>
              <a:schemeClr val="bg1"/>
            </a:solidFill>
            <a:round/>
            <a:headEnd/>
            <a:tailEnd/>
          </a:ln>
          <a:extLst>
            <a:ext uri="{909E8E84-426E-40DD-AFC4-6F175D3DCCD1}">
              <a14:hiddenFill xmlns:a14="http://schemas.microsoft.com/office/drawing/2010/main">
                <a:noFill/>
              </a14:hiddenFill>
            </a:ext>
          </a:extLst>
        </p:spPr>
        <p:txBody>
          <a:bodyPr wrap="none" lIns="91403" tIns="45702" rIns="91403" bIns="45702" anchor="ctr"/>
          <a:lstStyle/>
          <a:p>
            <a:endParaRPr lang="en-US" dirty="0"/>
          </a:p>
        </p:txBody>
      </p:sp>
      <p:sp>
        <p:nvSpPr>
          <p:cNvPr id="16" name="Line 14">
            <a:extLst>
              <a:ext uri="{FF2B5EF4-FFF2-40B4-BE49-F238E27FC236}">
                <a16:creationId xmlns:a16="http://schemas.microsoft.com/office/drawing/2014/main" id="{5C848600-BAB7-4269-46A8-F02BC4F8FA4E}"/>
              </a:ext>
            </a:extLst>
          </p:cNvPr>
          <p:cNvSpPr>
            <a:spLocks noChangeShapeType="1"/>
          </p:cNvSpPr>
          <p:nvPr userDrawn="1"/>
        </p:nvSpPr>
        <p:spPr bwMode="auto">
          <a:xfrm>
            <a:off x="37947600" y="28346400"/>
            <a:ext cx="457200" cy="0"/>
          </a:xfrm>
          <a:prstGeom prst="line">
            <a:avLst/>
          </a:prstGeom>
          <a:noFill/>
          <a:ln w="6350">
            <a:solidFill>
              <a:schemeClr val="bg1"/>
            </a:solidFill>
            <a:round/>
            <a:headEnd/>
            <a:tailEnd/>
          </a:ln>
          <a:extLst>
            <a:ext uri="{909E8E84-426E-40DD-AFC4-6F175D3DCCD1}">
              <a14:hiddenFill xmlns:a14="http://schemas.microsoft.com/office/drawing/2010/main">
                <a:noFill/>
              </a14:hiddenFill>
            </a:ext>
          </a:extLst>
        </p:spPr>
        <p:txBody>
          <a:bodyPr wrap="none" lIns="91403" tIns="45702" rIns="91403" bIns="45702" anchor="ctr"/>
          <a:lstStyle/>
          <a:p>
            <a:endParaRPr lang="en-US" dirty="0"/>
          </a:p>
        </p:txBody>
      </p:sp>
      <p:sp>
        <p:nvSpPr>
          <p:cNvPr id="17" name="Line 15">
            <a:extLst>
              <a:ext uri="{FF2B5EF4-FFF2-40B4-BE49-F238E27FC236}">
                <a16:creationId xmlns:a16="http://schemas.microsoft.com/office/drawing/2014/main" id="{6A18D54A-9E31-75A2-0ECF-E4D01A212DFA}"/>
              </a:ext>
            </a:extLst>
          </p:cNvPr>
          <p:cNvSpPr>
            <a:spLocks noChangeShapeType="1"/>
          </p:cNvSpPr>
          <p:nvPr userDrawn="1"/>
        </p:nvSpPr>
        <p:spPr bwMode="auto">
          <a:xfrm>
            <a:off x="37490400" y="28803600"/>
            <a:ext cx="0" cy="457200"/>
          </a:xfrm>
          <a:prstGeom prst="line">
            <a:avLst/>
          </a:prstGeom>
          <a:noFill/>
          <a:ln w="6350">
            <a:solidFill>
              <a:schemeClr val="bg1"/>
            </a:solidFill>
            <a:round/>
            <a:headEnd/>
            <a:tailEnd/>
          </a:ln>
          <a:extLst>
            <a:ext uri="{909E8E84-426E-40DD-AFC4-6F175D3DCCD1}">
              <a14:hiddenFill xmlns:a14="http://schemas.microsoft.com/office/drawing/2010/main">
                <a:noFill/>
              </a14:hiddenFill>
            </a:ext>
          </a:extLst>
        </p:spPr>
        <p:txBody>
          <a:bodyPr wrap="none" lIns="91403" tIns="45702" rIns="91403" bIns="45702" anchor="ctr"/>
          <a:lstStyle/>
          <a:p>
            <a:endParaRPr lang="en-US" dirty="0"/>
          </a:p>
        </p:txBody>
      </p:sp>
      <p:sp>
        <p:nvSpPr>
          <p:cNvPr id="18" name="Text Box 18">
            <a:extLst>
              <a:ext uri="{FF2B5EF4-FFF2-40B4-BE49-F238E27FC236}">
                <a16:creationId xmlns:a16="http://schemas.microsoft.com/office/drawing/2014/main" id="{5D5A486B-1274-F4E2-4FA6-7C63F2625D10}"/>
              </a:ext>
            </a:extLst>
          </p:cNvPr>
          <p:cNvSpPr txBox="1">
            <a:spLocks noChangeArrowheads="1"/>
          </p:cNvSpPr>
          <p:nvPr userDrawn="1"/>
        </p:nvSpPr>
        <p:spPr bwMode="auto">
          <a:xfrm>
            <a:off x="1905000" y="26700163"/>
            <a:ext cx="3124200" cy="619125"/>
          </a:xfrm>
          <a:prstGeom prst="rect">
            <a:avLst/>
          </a:prstGeom>
          <a:noFill/>
          <a:ln w="9525">
            <a:noFill/>
            <a:miter lim="800000"/>
            <a:headEnd/>
            <a:tailEnd/>
          </a:ln>
        </p:spPr>
        <p:txBody>
          <a:bodyPr lIns="91403" tIns="45702" rIns="91403" bIns="45702">
            <a:spAutoFit/>
          </a:bodyPr>
          <a:lstStyle>
            <a:lvl1pPr>
              <a:defRPr sz="2500">
                <a:solidFill>
                  <a:schemeClr val="tx1"/>
                </a:solidFill>
                <a:latin typeface="Arial" panose="020B0604020202020204" pitchFamily="34" charset="0"/>
                <a:ea typeface="ヒラギノ角ゴ Pro W3" charset="-128"/>
              </a:defRPr>
            </a:lvl1pPr>
            <a:lvl2pPr marL="37931725" indent="-37474525">
              <a:defRPr sz="2500">
                <a:solidFill>
                  <a:schemeClr val="tx1"/>
                </a:solidFill>
                <a:latin typeface="Arial" panose="020B0604020202020204" pitchFamily="34" charset="0"/>
                <a:ea typeface="ヒラギノ角ゴ Pro W3" charset="-128"/>
              </a:defRPr>
            </a:lvl2pPr>
            <a:lvl3pPr>
              <a:defRPr sz="2500">
                <a:solidFill>
                  <a:schemeClr val="tx1"/>
                </a:solidFill>
                <a:latin typeface="Arial" panose="020B0604020202020204" pitchFamily="34" charset="0"/>
                <a:ea typeface="ヒラギノ角ゴ Pro W3" charset="-128"/>
              </a:defRPr>
            </a:lvl3pPr>
            <a:lvl4pPr>
              <a:defRPr sz="2500">
                <a:solidFill>
                  <a:schemeClr val="tx1"/>
                </a:solidFill>
                <a:latin typeface="Arial" panose="020B0604020202020204" pitchFamily="34" charset="0"/>
                <a:ea typeface="ヒラギノ角ゴ Pro W3" charset="-128"/>
              </a:defRPr>
            </a:lvl4pPr>
            <a:lvl5pPr>
              <a:defRPr sz="2500">
                <a:solidFill>
                  <a:schemeClr val="tx1"/>
                </a:solidFill>
                <a:latin typeface="Arial" panose="020B0604020202020204" pitchFamily="34" charset="0"/>
                <a:ea typeface="ヒラギノ角ゴ Pro W3" charset="-128"/>
              </a:defRPr>
            </a:lvl5pPr>
            <a:lvl6pPr marL="457200" eaLnBrk="0" fontAlgn="base" hangingPunct="0">
              <a:spcBef>
                <a:spcPct val="0"/>
              </a:spcBef>
              <a:spcAft>
                <a:spcPct val="0"/>
              </a:spcAft>
              <a:defRPr sz="2500">
                <a:solidFill>
                  <a:schemeClr val="tx1"/>
                </a:solidFill>
                <a:latin typeface="Arial" panose="020B0604020202020204" pitchFamily="34" charset="0"/>
                <a:ea typeface="ヒラギノ角ゴ Pro W3" charset="-128"/>
              </a:defRPr>
            </a:lvl6pPr>
            <a:lvl7pPr marL="914400" eaLnBrk="0" fontAlgn="base" hangingPunct="0">
              <a:spcBef>
                <a:spcPct val="0"/>
              </a:spcBef>
              <a:spcAft>
                <a:spcPct val="0"/>
              </a:spcAft>
              <a:defRPr sz="2500">
                <a:solidFill>
                  <a:schemeClr val="tx1"/>
                </a:solidFill>
                <a:latin typeface="Arial" panose="020B0604020202020204" pitchFamily="34" charset="0"/>
                <a:ea typeface="ヒラギノ角ゴ Pro W3" charset="-128"/>
              </a:defRPr>
            </a:lvl7pPr>
            <a:lvl8pPr marL="1371600" eaLnBrk="0" fontAlgn="base" hangingPunct="0">
              <a:spcBef>
                <a:spcPct val="0"/>
              </a:spcBef>
              <a:spcAft>
                <a:spcPct val="0"/>
              </a:spcAft>
              <a:defRPr sz="2500">
                <a:solidFill>
                  <a:schemeClr val="tx1"/>
                </a:solidFill>
                <a:latin typeface="Arial" panose="020B0604020202020204" pitchFamily="34" charset="0"/>
                <a:ea typeface="ヒラギノ角ゴ Pro W3" charset="-128"/>
              </a:defRPr>
            </a:lvl8pPr>
            <a:lvl9pPr marL="1828800" eaLnBrk="0" fontAlgn="base" hangingPunct="0">
              <a:spcBef>
                <a:spcPct val="0"/>
              </a:spcBef>
              <a:spcAft>
                <a:spcPct val="0"/>
              </a:spcAft>
              <a:defRPr sz="2500">
                <a:solidFill>
                  <a:schemeClr val="tx1"/>
                </a:solidFill>
                <a:latin typeface="Arial" panose="020B0604020202020204" pitchFamily="34" charset="0"/>
                <a:ea typeface="ヒラギノ角ゴ Pro W3" charset="-128"/>
              </a:defRPr>
            </a:lvl9pPr>
          </a:lstStyle>
          <a:p>
            <a:pPr>
              <a:spcBef>
                <a:spcPct val="50000"/>
              </a:spcBef>
              <a:defRPr/>
            </a:pPr>
            <a:r>
              <a:rPr lang="en-US" altLang="en-US" sz="3400" dirty="0">
                <a:solidFill>
                  <a:schemeClr val="bg1"/>
                </a:solidFill>
              </a:rPr>
              <a:t>www.nasa.gov</a:t>
            </a:r>
            <a:endParaRPr lang="en-US" altLang="en-US" dirty="0">
              <a:solidFill>
                <a:schemeClr val="bg1"/>
              </a:solidFill>
            </a:endParaRPr>
          </a:p>
        </p:txBody>
      </p:sp>
    </p:spTree>
    <p:extLst>
      <p:ext uri="{BB962C8B-B14F-4D97-AF65-F5344CB8AC3E}">
        <p14:creationId xmlns:p14="http://schemas.microsoft.com/office/powerpoint/2010/main" val="1843575615"/>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hf sldNum="0" hdr="0" dt="0"/>
  <p:txStyles>
    <p:titleStyle>
      <a:lvl1pPr algn="ctr" defTabSz="3840480" rtl="0" eaLnBrk="1" latinLnBrk="0" hangingPunct="1">
        <a:lnSpc>
          <a:spcPct val="90000"/>
        </a:lnSpc>
        <a:spcBef>
          <a:spcPct val="0"/>
        </a:spcBef>
        <a:buNone/>
        <a:defRPr sz="10920" kern="1200" cap="all" spc="840" baseline="0">
          <a:solidFill>
            <a:srgbClr val="262626"/>
          </a:solidFill>
          <a:latin typeface="+mj-lt"/>
          <a:ea typeface="+mj-ea"/>
          <a:cs typeface="+mj-cs"/>
        </a:defRPr>
      </a:lvl1pPr>
    </p:titleStyle>
    <p:bodyStyle>
      <a:lvl1pPr marL="960120" indent="-960120" algn="l" defTabSz="3840480" rtl="0" eaLnBrk="1" latinLnBrk="0" hangingPunct="1">
        <a:lnSpc>
          <a:spcPct val="100000"/>
        </a:lnSpc>
        <a:spcBef>
          <a:spcPts val="4200"/>
        </a:spcBef>
        <a:buClr>
          <a:schemeClr val="accent2"/>
        </a:buClr>
        <a:buFont typeface="Arial" panose="020B0604020202020204" pitchFamily="34" charset="0"/>
        <a:buChar char="•"/>
        <a:defRPr sz="7560" kern="1200">
          <a:solidFill>
            <a:schemeClr val="tx1">
              <a:lumMod val="85000"/>
              <a:lumOff val="15000"/>
            </a:schemeClr>
          </a:solidFill>
          <a:latin typeface="+mn-lt"/>
          <a:ea typeface="+mn-ea"/>
          <a:cs typeface="+mn-cs"/>
        </a:defRPr>
      </a:lvl1pPr>
      <a:lvl2pPr marL="1920240" indent="-960120" algn="l" defTabSz="3840480" rtl="0" eaLnBrk="1" latinLnBrk="0" hangingPunct="1">
        <a:lnSpc>
          <a:spcPct val="100000"/>
        </a:lnSpc>
        <a:spcBef>
          <a:spcPts val="4200"/>
        </a:spcBef>
        <a:buClr>
          <a:schemeClr val="accent2"/>
        </a:buClr>
        <a:buFont typeface="Arial" panose="020B0604020202020204" pitchFamily="34" charset="0"/>
        <a:buChar char="•"/>
        <a:defRPr sz="6720" kern="1200">
          <a:solidFill>
            <a:schemeClr val="tx1">
              <a:lumMod val="85000"/>
              <a:lumOff val="15000"/>
            </a:schemeClr>
          </a:solidFill>
          <a:latin typeface="+mn-lt"/>
          <a:ea typeface="+mn-ea"/>
          <a:cs typeface="+mn-cs"/>
        </a:defRPr>
      </a:lvl2pPr>
      <a:lvl3pPr marL="2880360" indent="-960120" algn="l" defTabSz="3840480" rtl="0" eaLnBrk="1" latinLnBrk="0" hangingPunct="1">
        <a:lnSpc>
          <a:spcPct val="100000"/>
        </a:lnSpc>
        <a:spcBef>
          <a:spcPts val="4200"/>
        </a:spcBef>
        <a:buClr>
          <a:schemeClr val="accent2"/>
        </a:buClr>
        <a:buFont typeface="Arial" panose="020B0604020202020204" pitchFamily="34" charset="0"/>
        <a:buChar char="•"/>
        <a:defRPr sz="6720" kern="1200">
          <a:solidFill>
            <a:schemeClr val="tx1">
              <a:lumMod val="85000"/>
              <a:lumOff val="15000"/>
            </a:schemeClr>
          </a:solidFill>
          <a:latin typeface="+mn-lt"/>
          <a:ea typeface="+mn-ea"/>
          <a:cs typeface="+mn-cs"/>
        </a:defRPr>
      </a:lvl3pPr>
      <a:lvl4pPr marL="3840480" indent="-960120" algn="l" defTabSz="3840480" rtl="0" eaLnBrk="1" latinLnBrk="0" hangingPunct="1">
        <a:lnSpc>
          <a:spcPct val="100000"/>
        </a:lnSpc>
        <a:spcBef>
          <a:spcPts val="4200"/>
        </a:spcBef>
        <a:buClr>
          <a:schemeClr val="accent2"/>
        </a:buClr>
        <a:buFont typeface="Arial" panose="020B0604020202020204" pitchFamily="34" charset="0"/>
        <a:buChar char="•"/>
        <a:defRPr sz="6720" kern="1200">
          <a:solidFill>
            <a:schemeClr val="tx1">
              <a:lumMod val="85000"/>
              <a:lumOff val="15000"/>
            </a:schemeClr>
          </a:solidFill>
          <a:latin typeface="+mn-lt"/>
          <a:ea typeface="+mn-ea"/>
          <a:cs typeface="+mn-cs"/>
        </a:defRPr>
      </a:lvl4pPr>
      <a:lvl5pPr marL="4800600" indent="-960120" algn="l" defTabSz="3840480" rtl="0" eaLnBrk="1" latinLnBrk="0" hangingPunct="1">
        <a:lnSpc>
          <a:spcPct val="100000"/>
        </a:lnSpc>
        <a:spcBef>
          <a:spcPts val="4200"/>
        </a:spcBef>
        <a:buClr>
          <a:schemeClr val="accent2"/>
        </a:buClr>
        <a:buFont typeface="Arial" panose="020B0604020202020204" pitchFamily="34" charset="0"/>
        <a:buChar char="•"/>
        <a:defRPr sz="6720" kern="1200">
          <a:solidFill>
            <a:schemeClr val="tx1">
              <a:lumMod val="85000"/>
              <a:lumOff val="15000"/>
            </a:schemeClr>
          </a:solidFill>
          <a:latin typeface="+mn-lt"/>
          <a:ea typeface="+mn-ea"/>
          <a:cs typeface="+mn-cs"/>
        </a:defRPr>
      </a:lvl5pPr>
      <a:lvl6pPr marL="5520690" indent="-960120" algn="l" defTabSz="3840480" rtl="0" eaLnBrk="1" latinLnBrk="0" hangingPunct="1">
        <a:lnSpc>
          <a:spcPct val="100000"/>
        </a:lnSpc>
        <a:spcBef>
          <a:spcPts val="4200"/>
        </a:spcBef>
        <a:buClr>
          <a:schemeClr val="accent2"/>
        </a:buClr>
        <a:buFont typeface="Arial" panose="020B0604020202020204" pitchFamily="34" charset="0"/>
        <a:buChar char="•"/>
        <a:defRPr sz="6720" kern="1200">
          <a:solidFill>
            <a:schemeClr val="tx1"/>
          </a:solidFill>
          <a:latin typeface="+mn-lt"/>
          <a:ea typeface="+mn-ea"/>
          <a:cs typeface="+mn-cs"/>
        </a:defRPr>
      </a:lvl6pPr>
      <a:lvl7pPr marL="6240780" indent="-960120" algn="l" defTabSz="3840480" rtl="0" eaLnBrk="1" latinLnBrk="0" hangingPunct="1">
        <a:lnSpc>
          <a:spcPct val="100000"/>
        </a:lnSpc>
        <a:spcBef>
          <a:spcPts val="4200"/>
        </a:spcBef>
        <a:buClr>
          <a:schemeClr val="accent2"/>
        </a:buClr>
        <a:buFont typeface="Arial" panose="020B0604020202020204" pitchFamily="34" charset="0"/>
        <a:buChar char="•"/>
        <a:defRPr sz="6720" kern="1200">
          <a:solidFill>
            <a:schemeClr val="tx1"/>
          </a:solidFill>
          <a:latin typeface="+mn-lt"/>
          <a:ea typeface="+mn-ea"/>
          <a:cs typeface="+mn-cs"/>
        </a:defRPr>
      </a:lvl7pPr>
      <a:lvl8pPr marL="6960870" indent="-960120" algn="l" defTabSz="3840480" rtl="0" eaLnBrk="1" latinLnBrk="0" hangingPunct="1">
        <a:lnSpc>
          <a:spcPct val="100000"/>
        </a:lnSpc>
        <a:spcBef>
          <a:spcPts val="4200"/>
        </a:spcBef>
        <a:buClr>
          <a:schemeClr val="accent2"/>
        </a:buClr>
        <a:buFont typeface="Arial" panose="020B0604020202020204" pitchFamily="34" charset="0"/>
        <a:buChar char="•"/>
        <a:defRPr sz="6720" kern="1200" baseline="0">
          <a:solidFill>
            <a:schemeClr val="tx1"/>
          </a:solidFill>
          <a:latin typeface="+mn-lt"/>
          <a:ea typeface="+mn-ea"/>
          <a:cs typeface="+mn-cs"/>
        </a:defRPr>
      </a:lvl8pPr>
      <a:lvl9pPr marL="7680960" indent="-960120" algn="l" defTabSz="3840480" rtl="0" eaLnBrk="1" latinLnBrk="0" hangingPunct="1">
        <a:lnSpc>
          <a:spcPct val="100000"/>
        </a:lnSpc>
        <a:spcBef>
          <a:spcPts val="4200"/>
        </a:spcBef>
        <a:buClr>
          <a:schemeClr val="accent2"/>
        </a:buClr>
        <a:buFont typeface="Arial" panose="020B0604020202020204" pitchFamily="34" charset="0"/>
        <a:buChar char="•"/>
        <a:defRPr sz="6720" kern="1200" baseline="0">
          <a:solidFill>
            <a:schemeClr val="tx1"/>
          </a:solidFill>
          <a:latin typeface="+mn-lt"/>
          <a:ea typeface="+mn-ea"/>
          <a:cs typeface="+mn-cs"/>
        </a:defRPr>
      </a:lvl9pPr>
    </p:bodyStyle>
    <p:otherStyle>
      <a:defPPr>
        <a:defRPr lang="en-US"/>
      </a:defPPr>
      <a:lvl1pPr marL="0" algn="l" defTabSz="3840480" rtl="0" eaLnBrk="1" latinLnBrk="0" hangingPunct="1">
        <a:defRPr sz="7560" kern="1200">
          <a:solidFill>
            <a:schemeClr val="tx1"/>
          </a:solidFill>
          <a:latin typeface="+mn-lt"/>
          <a:ea typeface="+mn-ea"/>
          <a:cs typeface="+mn-cs"/>
        </a:defRPr>
      </a:lvl1pPr>
      <a:lvl2pPr marL="1920240" algn="l" defTabSz="3840480" rtl="0" eaLnBrk="1" latinLnBrk="0" hangingPunct="1">
        <a:defRPr sz="7560" kern="1200">
          <a:solidFill>
            <a:schemeClr val="tx1"/>
          </a:solidFill>
          <a:latin typeface="+mn-lt"/>
          <a:ea typeface="+mn-ea"/>
          <a:cs typeface="+mn-cs"/>
        </a:defRPr>
      </a:lvl2pPr>
      <a:lvl3pPr marL="3840480" algn="l" defTabSz="3840480" rtl="0" eaLnBrk="1" latinLnBrk="0" hangingPunct="1">
        <a:defRPr sz="7560" kern="1200">
          <a:solidFill>
            <a:schemeClr val="tx1"/>
          </a:solidFill>
          <a:latin typeface="+mn-lt"/>
          <a:ea typeface="+mn-ea"/>
          <a:cs typeface="+mn-cs"/>
        </a:defRPr>
      </a:lvl3pPr>
      <a:lvl4pPr marL="5760720" algn="l" defTabSz="3840480" rtl="0" eaLnBrk="1" latinLnBrk="0" hangingPunct="1">
        <a:defRPr sz="7560" kern="1200">
          <a:solidFill>
            <a:schemeClr val="tx1"/>
          </a:solidFill>
          <a:latin typeface="+mn-lt"/>
          <a:ea typeface="+mn-ea"/>
          <a:cs typeface="+mn-cs"/>
        </a:defRPr>
      </a:lvl4pPr>
      <a:lvl5pPr marL="7680960" algn="l" defTabSz="3840480" rtl="0" eaLnBrk="1" latinLnBrk="0" hangingPunct="1">
        <a:defRPr sz="7560" kern="1200">
          <a:solidFill>
            <a:schemeClr val="tx1"/>
          </a:solidFill>
          <a:latin typeface="+mn-lt"/>
          <a:ea typeface="+mn-ea"/>
          <a:cs typeface="+mn-cs"/>
        </a:defRPr>
      </a:lvl5pPr>
      <a:lvl6pPr marL="9601200" algn="l" defTabSz="3840480" rtl="0" eaLnBrk="1" latinLnBrk="0" hangingPunct="1">
        <a:defRPr sz="7560" kern="1200">
          <a:solidFill>
            <a:schemeClr val="tx1"/>
          </a:solidFill>
          <a:latin typeface="+mn-lt"/>
          <a:ea typeface="+mn-ea"/>
          <a:cs typeface="+mn-cs"/>
        </a:defRPr>
      </a:lvl6pPr>
      <a:lvl7pPr marL="11521440" algn="l" defTabSz="3840480" rtl="0" eaLnBrk="1" latinLnBrk="0" hangingPunct="1">
        <a:defRPr sz="7560" kern="1200">
          <a:solidFill>
            <a:schemeClr val="tx1"/>
          </a:solidFill>
          <a:latin typeface="+mn-lt"/>
          <a:ea typeface="+mn-ea"/>
          <a:cs typeface="+mn-cs"/>
        </a:defRPr>
      </a:lvl7pPr>
      <a:lvl8pPr marL="13441680" algn="l" defTabSz="3840480" rtl="0" eaLnBrk="1" latinLnBrk="0" hangingPunct="1">
        <a:defRPr sz="7560" kern="1200">
          <a:solidFill>
            <a:schemeClr val="tx1"/>
          </a:solidFill>
          <a:latin typeface="+mn-lt"/>
          <a:ea typeface="+mn-ea"/>
          <a:cs typeface="+mn-cs"/>
        </a:defRPr>
      </a:lvl8pPr>
      <a:lvl9pPr marL="15361920" algn="l" defTabSz="3840480" rtl="0" eaLnBrk="1" latinLnBrk="0" hangingPunct="1">
        <a:defRPr sz="7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42">
            <a:extLst>
              <a:ext uri="{FF2B5EF4-FFF2-40B4-BE49-F238E27FC236}">
                <a16:creationId xmlns:a16="http://schemas.microsoft.com/office/drawing/2014/main" id="{50223F50-D1E7-8BE0-F149-04F97F2DF015}"/>
              </a:ext>
            </a:extLst>
          </p:cNvPr>
          <p:cNvSpPr txBox="1"/>
          <p:nvPr/>
        </p:nvSpPr>
        <p:spPr>
          <a:xfrm>
            <a:off x="24917399" y="14902946"/>
            <a:ext cx="11193782" cy="11387733"/>
          </a:xfrm>
          <a:prstGeom prst="rect">
            <a:avLst/>
          </a:prstGeom>
          <a:solidFill>
            <a:schemeClr val="accent1">
              <a:lumMod val="40000"/>
              <a:lumOff val="60000"/>
            </a:schemeClr>
          </a:solidFill>
          <a:ln>
            <a:solidFill>
              <a:schemeClr val="bg1"/>
            </a:solidFill>
          </a:ln>
        </p:spPr>
        <p:txBody>
          <a:bodyPr wrap="square" rtlCol="0">
            <a:spAutoFit/>
          </a:bodyPr>
          <a:lstStyle/>
          <a:p>
            <a:r>
              <a:rPr lang="en-US" sz="6000" dirty="0">
                <a:solidFill>
                  <a:schemeClr val="bg1"/>
                </a:solidFill>
              </a:rPr>
              <a:t>Other Information</a:t>
            </a:r>
            <a:endParaRPr lang="en-US" sz="2800" dirty="0">
              <a:solidFill>
                <a:schemeClr val="bg1"/>
              </a:solidFill>
            </a:endParaRPr>
          </a:p>
          <a:p>
            <a:r>
              <a:rPr lang="en-US" sz="3200" b="1" dirty="0">
                <a:solidFill>
                  <a:schemeClr val="bg1"/>
                </a:solidFill>
                <a:latin typeface="Arial" panose="020B0604020202020204" pitchFamily="34" charset="0"/>
                <a:cs typeface="Arial" panose="020B0604020202020204" pitchFamily="34" charset="0"/>
              </a:rPr>
              <a:t>Project Type: Mission</a:t>
            </a:r>
          </a:p>
          <a:p>
            <a:endParaRPr lang="en-US" sz="3200" b="1" dirty="0">
              <a:solidFill>
                <a:schemeClr val="bg1"/>
              </a:solidFill>
              <a:latin typeface="Arial" panose="020B0604020202020204" pitchFamily="34" charset="0"/>
              <a:cs typeface="Arial" panose="020B0604020202020204" pitchFamily="34" charset="0"/>
            </a:endParaRPr>
          </a:p>
          <a:p>
            <a:r>
              <a:rPr lang="en-US" sz="3200" b="1" dirty="0">
                <a:solidFill>
                  <a:schemeClr val="bg1"/>
                </a:solidFill>
                <a:latin typeface="Arial" panose="020B0604020202020204" pitchFamily="34" charset="0"/>
                <a:cs typeface="Arial" panose="020B0604020202020204" pitchFamily="34" charset="0"/>
              </a:rPr>
              <a:t>Implementing organization: Space Science Division </a:t>
            </a:r>
          </a:p>
          <a:p>
            <a:endParaRPr lang="en-US" sz="3600" dirty="0">
              <a:solidFill>
                <a:schemeClr val="bg1"/>
              </a:solidFill>
            </a:endParaRPr>
          </a:p>
          <a:p>
            <a:r>
              <a:rPr lang="en-US" sz="3600" dirty="0">
                <a:solidFill>
                  <a:schemeClr val="bg1"/>
                </a:solidFill>
              </a:rPr>
              <a:t>Implementation plan:</a:t>
            </a:r>
          </a:p>
          <a:p>
            <a:pPr lvl="1"/>
            <a:r>
              <a:rPr lang="en-US" sz="2800" dirty="0">
                <a:solidFill>
                  <a:schemeClr val="bg1"/>
                </a:solidFill>
              </a:rPr>
              <a:t>• Purchase GPR system, learn to use and interpret the data. </a:t>
            </a:r>
          </a:p>
          <a:p>
            <a:pPr lvl="1"/>
            <a:r>
              <a:rPr lang="en-US" sz="2800" dirty="0">
                <a:solidFill>
                  <a:schemeClr val="bg1"/>
                </a:solidFill>
              </a:rPr>
              <a:t>• Select field site for </a:t>
            </a:r>
            <a:r>
              <a:rPr lang="en-US" sz="2800" dirty="0" err="1">
                <a:solidFill>
                  <a:schemeClr val="bg1"/>
                </a:solidFill>
              </a:rPr>
              <a:t>Drill+GPR</a:t>
            </a:r>
            <a:r>
              <a:rPr lang="en-US" sz="2800" dirty="0">
                <a:solidFill>
                  <a:schemeClr val="bg1"/>
                </a:solidFill>
              </a:rPr>
              <a:t> tests.</a:t>
            </a:r>
          </a:p>
          <a:p>
            <a:pPr lvl="1"/>
            <a:r>
              <a:rPr lang="en-US" sz="2800" dirty="0">
                <a:solidFill>
                  <a:schemeClr val="bg1"/>
                </a:solidFill>
              </a:rPr>
              <a:t>• Perform the field tests. </a:t>
            </a:r>
          </a:p>
          <a:p>
            <a:pPr lvl="1"/>
            <a:r>
              <a:rPr lang="en-US" sz="2800" dirty="0">
                <a:solidFill>
                  <a:schemeClr val="bg1"/>
                </a:solidFill>
              </a:rPr>
              <a:t>• Compare the Drill and GPR data of subsurface structure</a:t>
            </a:r>
          </a:p>
          <a:p>
            <a:pPr lvl="1"/>
            <a:r>
              <a:rPr lang="en-US" sz="2800" dirty="0">
                <a:solidFill>
                  <a:schemeClr val="bg1"/>
                </a:solidFill>
              </a:rPr>
              <a:t>•  Write a summary report</a:t>
            </a:r>
          </a:p>
          <a:p>
            <a:endParaRPr lang="en-US" sz="3200" dirty="0">
              <a:solidFill>
                <a:schemeClr val="bg1"/>
              </a:solidFill>
            </a:endParaRPr>
          </a:p>
          <a:p>
            <a:r>
              <a:rPr lang="en-US" sz="3200" dirty="0">
                <a:solidFill>
                  <a:schemeClr val="bg1"/>
                </a:solidFill>
              </a:rPr>
              <a:t>The field work will be part of the Drilling on GIFT (DIG) ISFM-funded work being planned for FY 23 in collaboration with the Goddard Instrument Field Tests (GIFT) ISFM. The DIG project is led by the Space Science Division in collaboration with the Information Technology Division.</a:t>
            </a:r>
          </a:p>
          <a:p>
            <a:endParaRPr lang="en-US" sz="3200" dirty="0">
              <a:solidFill>
                <a:schemeClr val="bg1"/>
              </a:solidFill>
            </a:endParaRPr>
          </a:p>
          <a:p>
            <a:r>
              <a:rPr lang="en-US" sz="3200" b="1" dirty="0">
                <a:solidFill>
                  <a:schemeClr val="bg1"/>
                </a:solidFill>
              </a:rPr>
              <a:t>Budget Request: </a:t>
            </a:r>
            <a:r>
              <a:rPr lang="en-US" sz="3200" dirty="0">
                <a:solidFill>
                  <a:schemeClr val="bg1"/>
                </a:solidFill>
              </a:rPr>
              <a:t>$25K (used to purchase GPR system)</a:t>
            </a:r>
          </a:p>
          <a:p>
            <a:endParaRPr lang="en-US" sz="2800" dirty="0">
              <a:solidFill>
                <a:schemeClr val="bg1"/>
              </a:solidFill>
            </a:endParaRPr>
          </a:p>
          <a:p>
            <a:r>
              <a:rPr lang="en-US" sz="3200" b="1" dirty="0">
                <a:solidFill>
                  <a:schemeClr val="bg1"/>
                </a:solidFill>
              </a:rPr>
              <a:t>Deliverables:  </a:t>
            </a:r>
            <a:r>
              <a:rPr lang="en-US" sz="3200" dirty="0">
                <a:solidFill>
                  <a:schemeClr val="bg1"/>
                </a:solidFill>
              </a:rPr>
              <a:t>A final report describing</a:t>
            </a:r>
            <a:r>
              <a:rPr lang="en-US" sz="3200" dirty="0"/>
              <a:t> </a:t>
            </a:r>
            <a:r>
              <a:rPr lang="en-US" sz="3200" dirty="0">
                <a:solidFill>
                  <a:schemeClr val="bg1"/>
                </a:solidFill>
              </a:rPr>
              <a:t>field location, GPR data acquired, drill data acquired, and comparison between them.</a:t>
            </a:r>
          </a:p>
          <a:p>
            <a:endParaRPr lang="en-US" dirty="0"/>
          </a:p>
        </p:txBody>
      </p:sp>
      <p:sp>
        <p:nvSpPr>
          <p:cNvPr id="4" name="TextBox 3">
            <a:extLst>
              <a:ext uri="{FF2B5EF4-FFF2-40B4-BE49-F238E27FC236}">
                <a16:creationId xmlns:a16="http://schemas.microsoft.com/office/drawing/2014/main" id="{D3561DB7-577E-1B2A-1348-3B9DA8F062AA}"/>
              </a:ext>
            </a:extLst>
          </p:cNvPr>
          <p:cNvSpPr txBox="1"/>
          <p:nvPr/>
        </p:nvSpPr>
        <p:spPr>
          <a:xfrm>
            <a:off x="-762000" y="3391938"/>
            <a:ext cx="36423600" cy="1569660"/>
          </a:xfrm>
          <a:prstGeom prst="rect">
            <a:avLst/>
          </a:prstGeom>
          <a:noFill/>
        </p:spPr>
        <p:txBody>
          <a:bodyPr wrap="square" rtlCol="0">
            <a:spAutoFit/>
          </a:bodyPr>
          <a:lstStyle/>
          <a:p>
            <a:pPr algn="ctr"/>
            <a:r>
              <a:rPr lang="en-US" sz="9600" u="sng" dirty="0">
                <a:solidFill>
                  <a:schemeClr val="bg1"/>
                </a:solidFill>
              </a:rPr>
              <a:t>2022 Innovation Fair – Drilling + GPR Field Survey</a:t>
            </a:r>
          </a:p>
        </p:txBody>
      </p:sp>
      <p:sp>
        <p:nvSpPr>
          <p:cNvPr id="5" name="TextBox 4">
            <a:extLst>
              <a:ext uri="{FF2B5EF4-FFF2-40B4-BE49-F238E27FC236}">
                <a16:creationId xmlns:a16="http://schemas.microsoft.com/office/drawing/2014/main" id="{CC4C6880-33EF-A6C4-BF4D-19712D9FC713}"/>
              </a:ext>
            </a:extLst>
          </p:cNvPr>
          <p:cNvSpPr txBox="1"/>
          <p:nvPr/>
        </p:nvSpPr>
        <p:spPr>
          <a:xfrm>
            <a:off x="-753035" y="5030674"/>
            <a:ext cx="36423600" cy="1446550"/>
          </a:xfrm>
          <a:prstGeom prst="rect">
            <a:avLst/>
          </a:prstGeom>
          <a:noFill/>
        </p:spPr>
        <p:txBody>
          <a:bodyPr wrap="square" rtlCol="0">
            <a:spAutoFit/>
          </a:bodyPr>
          <a:lstStyle/>
          <a:p>
            <a:pPr algn="r"/>
            <a:r>
              <a:rPr lang="en-US" sz="4400" dirty="0">
                <a:solidFill>
                  <a:schemeClr val="bg1"/>
                </a:solidFill>
              </a:rPr>
              <a:t>Project Lead: Carol Stoker (ARC-STT) </a:t>
            </a:r>
            <a:r>
              <a:rPr lang="en-US" sz="4400" dirty="0" err="1">
                <a:solidFill>
                  <a:schemeClr val="bg1"/>
                </a:solidFill>
              </a:rPr>
              <a:t>carol.stoker</a:t>
            </a:r>
            <a:r>
              <a:rPr lang="en-US" sz="4400" u="sng" dirty="0" err="1">
                <a:solidFill>
                  <a:schemeClr val="bg1"/>
                </a:solidFill>
              </a:rPr>
              <a:t>@nasa.gov</a:t>
            </a:r>
            <a:r>
              <a:rPr lang="en-US" sz="4400" dirty="0">
                <a:solidFill>
                  <a:schemeClr val="bg1"/>
                </a:solidFill>
              </a:rPr>
              <a:t> </a:t>
            </a:r>
          </a:p>
          <a:p>
            <a:pPr algn="r"/>
            <a:r>
              <a:rPr lang="en-US" sz="4400" dirty="0">
                <a:solidFill>
                  <a:schemeClr val="bg1"/>
                </a:solidFill>
              </a:rPr>
              <a:t>Key Contributors: Brian Glass (Code TI) provides TRIDENT drill, Terry Stevenson (Code TI) drill engineer, Heather Smith (Code ST) GPR operator </a:t>
            </a:r>
          </a:p>
        </p:txBody>
      </p:sp>
      <p:sp>
        <p:nvSpPr>
          <p:cNvPr id="3" name="Footer Placeholder 2">
            <a:extLst>
              <a:ext uri="{FF2B5EF4-FFF2-40B4-BE49-F238E27FC236}">
                <a16:creationId xmlns:a16="http://schemas.microsoft.com/office/drawing/2014/main" id="{8CEACBF1-C168-CE9A-11C4-B31982CB58DA}"/>
              </a:ext>
            </a:extLst>
          </p:cNvPr>
          <p:cNvSpPr>
            <a:spLocks noGrp="1"/>
          </p:cNvSpPr>
          <p:nvPr>
            <p:ph type="ftr" sz="quarter" idx="11"/>
          </p:nvPr>
        </p:nvSpPr>
        <p:spPr>
          <a:xfrm>
            <a:off x="18015237" y="26735274"/>
            <a:ext cx="5102181" cy="1557338"/>
          </a:xfrm>
        </p:spPr>
        <p:txBody>
          <a:bodyPr/>
          <a:lstStyle/>
          <a:p>
            <a:pPr>
              <a:defRPr/>
            </a:pPr>
            <a:r>
              <a:rPr lang="en-US" sz="4000" dirty="0">
                <a:solidFill>
                  <a:schemeClr val="bg1"/>
                </a:solidFill>
              </a:rPr>
              <a:t>2022 Innovation Fair</a:t>
            </a:r>
          </a:p>
        </p:txBody>
      </p:sp>
      <p:sp>
        <p:nvSpPr>
          <p:cNvPr id="11" name="TextBox 10">
            <a:extLst>
              <a:ext uri="{FF2B5EF4-FFF2-40B4-BE49-F238E27FC236}">
                <a16:creationId xmlns:a16="http://schemas.microsoft.com/office/drawing/2014/main" id="{27FF16B1-8AA2-12F0-F924-D6B8C0E556B1}"/>
              </a:ext>
            </a:extLst>
          </p:cNvPr>
          <p:cNvSpPr txBox="1"/>
          <p:nvPr/>
        </p:nvSpPr>
        <p:spPr>
          <a:xfrm>
            <a:off x="2278381" y="6644374"/>
            <a:ext cx="33832800" cy="2246769"/>
          </a:xfrm>
          <a:prstGeom prst="rect">
            <a:avLst/>
          </a:prstGeom>
          <a:noFill/>
        </p:spPr>
        <p:txBody>
          <a:bodyPr wrap="square" rtlCol="0">
            <a:spAutoFit/>
          </a:bodyPr>
          <a:lstStyle/>
          <a:p>
            <a:pPr marL="0" indent="0">
              <a:buNone/>
            </a:pPr>
            <a:r>
              <a:rPr lang="en-US" sz="2800" b="1" dirty="0">
                <a:solidFill>
                  <a:schemeClr val="bg1"/>
                </a:solidFill>
              </a:rPr>
              <a:t>Project Summary and Objectives</a:t>
            </a:r>
            <a:r>
              <a:rPr lang="en-US" sz="2800" dirty="0">
                <a:solidFill>
                  <a:schemeClr val="bg1"/>
                </a:solidFill>
              </a:rPr>
              <a:t>: Ground Penetrating Radar is a method for imaging subsurface structure in geology.  RIMFAX, a GPR instrument, is on the </a:t>
            </a:r>
            <a:r>
              <a:rPr lang="en-US" sz="2800" dirty="0" err="1">
                <a:solidFill>
                  <a:schemeClr val="bg1"/>
                </a:solidFill>
              </a:rPr>
              <a:t>Perseverence</a:t>
            </a:r>
            <a:r>
              <a:rPr lang="en-US" sz="2800" dirty="0">
                <a:solidFill>
                  <a:schemeClr val="bg1"/>
                </a:solidFill>
              </a:rPr>
              <a:t> Rover now operating on Mars.  A GPR instrument is also part of the European ExoMars rover payload.  GPR can be used together with drilling where GPR predicts the subsurface structure and drilling is used to sample it. Drill data also provides information on subsurface structure.  We plan to obtain a commercial GPR system and use it in field work to help characterize the subsurface and optimize locations for drilling.  The drilling will be accomplished with a flight prototype TRIDENT drill.  TRIDENT will be used on the moon on the Prime-1 and VIPER missions. Drill data and GPR data about subsurface structure will be compared. Deliverables are a report showing the area surveyed, the drill and GPR data acquired, and how they compare.</a:t>
            </a:r>
          </a:p>
        </p:txBody>
      </p:sp>
      <p:grpSp>
        <p:nvGrpSpPr>
          <p:cNvPr id="22" name="Group 21">
            <a:extLst>
              <a:ext uri="{FF2B5EF4-FFF2-40B4-BE49-F238E27FC236}">
                <a16:creationId xmlns:a16="http://schemas.microsoft.com/office/drawing/2014/main" id="{B66175FC-A2F3-91A3-454C-7A3F0D2CF0F5}"/>
              </a:ext>
            </a:extLst>
          </p:cNvPr>
          <p:cNvGrpSpPr/>
          <p:nvPr/>
        </p:nvGrpSpPr>
        <p:grpSpPr>
          <a:xfrm>
            <a:off x="1330056" y="8711816"/>
            <a:ext cx="10373116" cy="6744414"/>
            <a:chOff x="1798320" y="9982200"/>
            <a:chExt cx="10373116" cy="6744414"/>
          </a:xfrm>
        </p:grpSpPr>
        <p:sp>
          <p:nvSpPr>
            <p:cNvPr id="12" name="TextBox 11">
              <a:extLst>
                <a:ext uri="{FF2B5EF4-FFF2-40B4-BE49-F238E27FC236}">
                  <a16:creationId xmlns:a16="http://schemas.microsoft.com/office/drawing/2014/main" id="{96F6A2E6-3331-B1B4-CD33-CBE5E17A67E7}"/>
                </a:ext>
              </a:extLst>
            </p:cNvPr>
            <p:cNvSpPr txBox="1"/>
            <p:nvPr/>
          </p:nvSpPr>
          <p:spPr>
            <a:xfrm>
              <a:off x="1828800" y="9982200"/>
              <a:ext cx="9829800" cy="1384995"/>
            </a:xfrm>
            <a:prstGeom prst="rect">
              <a:avLst/>
            </a:prstGeom>
            <a:noFill/>
          </p:spPr>
          <p:txBody>
            <a:bodyPr wrap="square" rtlCol="0">
              <a:spAutoFit/>
            </a:bodyPr>
            <a:lstStyle/>
            <a:p>
              <a:r>
                <a:rPr lang="en-US" sz="2800" b="1" dirty="0">
                  <a:solidFill>
                    <a:schemeClr val="bg1"/>
                  </a:solidFill>
                </a:rPr>
                <a:t>Ground Penetrating Radar is used to map subsurface structure.</a:t>
              </a:r>
            </a:p>
            <a:p>
              <a:endParaRPr lang="en-US" sz="2800" b="1" dirty="0">
                <a:solidFill>
                  <a:schemeClr val="bg1"/>
                </a:solidFill>
              </a:endParaRPr>
            </a:p>
          </p:txBody>
        </p:sp>
        <p:pic>
          <p:nvPicPr>
            <p:cNvPr id="13" name="Picture 12">
              <a:extLst>
                <a:ext uri="{FF2B5EF4-FFF2-40B4-BE49-F238E27FC236}">
                  <a16:creationId xmlns:a16="http://schemas.microsoft.com/office/drawing/2014/main" id="{623E5081-4203-76D9-1FB0-DE88C9826AEF}"/>
                </a:ext>
              </a:extLst>
            </p:cNvPr>
            <p:cNvPicPr>
              <a:picLocks noChangeAspect="1"/>
            </p:cNvPicPr>
            <p:nvPr/>
          </p:nvPicPr>
          <p:blipFill>
            <a:blip r:embed="rId2"/>
            <a:stretch>
              <a:fillRect/>
            </a:stretch>
          </p:blipFill>
          <p:spPr>
            <a:xfrm>
              <a:off x="1798320" y="10890077"/>
              <a:ext cx="10357876" cy="4053751"/>
            </a:xfrm>
            <a:prstGeom prst="rect">
              <a:avLst/>
            </a:prstGeom>
          </p:spPr>
        </p:pic>
        <p:sp>
          <p:nvSpPr>
            <p:cNvPr id="14" name="TextBox 13">
              <a:extLst>
                <a:ext uri="{FF2B5EF4-FFF2-40B4-BE49-F238E27FC236}">
                  <a16:creationId xmlns:a16="http://schemas.microsoft.com/office/drawing/2014/main" id="{9AFF9D41-53E7-9768-ABD2-43825DC5FCAE}"/>
                </a:ext>
              </a:extLst>
            </p:cNvPr>
            <p:cNvSpPr txBox="1"/>
            <p:nvPr/>
          </p:nvSpPr>
          <p:spPr>
            <a:xfrm>
              <a:off x="1813560" y="14972288"/>
              <a:ext cx="10357876" cy="1754326"/>
            </a:xfrm>
            <a:prstGeom prst="rect">
              <a:avLst/>
            </a:prstGeom>
            <a:noFill/>
          </p:spPr>
          <p:txBody>
            <a:bodyPr wrap="square" rtlCol="0">
              <a:spAutoFit/>
            </a:bodyPr>
            <a:lstStyle/>
            <a:p>
              <a:r>
                <a:rPr lang="en-US" sz="2400" dirty="0">
                  <a:solidFill>
                    <a:schemeClr val="bg1"/>
                  </a:solidFill>
                </a:rPr>
                <a:t>This figure shows (left) a  traverse across a delta deposit on Mars, (right top) the subsurface structure of the deposit, (right bottom) a modeled radargram of the traverse. Credit. Figure from </a:t>
              </a:r>
              <a:r>
                <a:rPr lang="en-US" sz="2400" dirty="0" err="1">
                  <a:solidFill>
                    <a:schemeClr val="bg1"/>
                  </a:solidFill>
                </a:rPr>
                <a:t>Hamran</a:t>
              </a:r>
              <a:r>
                <a:rPr lang="en-US" sz="2400" dirty="0">
                  <a:solidFill>
                    <a:schemeClr val="bg1"/>
                  </a:solidFill>
                </a:rPr>
                <a:t> et al. 2020, Space Science Reviews. </a:t>
              </a:r>
            </a:p>
            <a:p>
              <a:endParaRPr lang="en-US" dirty="0">
                <a:solidFill>
                  <a:schemeClr val="bg1"/>
                </a:solidFill>
              </a:endParaRPr>
            </a:p>
            <a:p>
              <a:endParaRPr lang="en-US" dirty="0">
                <a:solidFill>
                  <a:schemeClr val="bg1"/>
                </a:solidFill>
              </a:endParaRPr>
            </a:p>
          </p:txBody>
        </p:sp>
      </p:grpSp>
      <p:pic>
        <p:nvPicPr>
          <p:cNvPr id="28" name="Content Placeholder 4">
            <a:extLst>
              <a:ext uri="{FF2B5EF4-FFF2-40B4-BE49-F238E27FC236}">
                <a16:creationId xmlns:a16="http://schemas.microsoft.com/office/drawing/2014/main" id="{9795C17E-1A38-01DE-DADE-9196F4C8834A}"/>
              </a:ext>
            </a:extLst>
          </p:cNvPr>
          <p:cNvPicPr>
            <a:picLocks noChangeAspect="1"/>
          </p:cNvPicPr>
          <p:nvPr/>
        </p:nvPicPr>
        <p:blipFill>
          <a:blip r:embed="rId3"/>
          <a:stretch>
            <a:fillRect/>
          </a:stretch>
        </p:blipFill>
        <p:spPr>
          <a:xfrm>
            <a:off x="23865806" y="9858456"/>
            <a:ext cx="4716104" cy="2340322"/>
          </a:xfrm>
          <a:prstGeom prst="rect">
            <a:avLst/>
          </a:prstGeom>
          <a:noFill/>
        </p:spPr>
      </p:pic>
      <p:grpSp>
        <p:nvGrpSpPr>
          <p:cNvPr id="32" name="Group 31">
            <a:extLst>
              <a:ext uri="{FF2B5EF4-FFF2-40B4-BE49-F238E27FC236}">
                <a16:creationId xmlns:a16="http://schemas.microsoft.com/office/drawing/2014/main" id="{A65AEFD4-1CC9-C904-C9B5-0959E550B60A}"/>
              </a:ext>
            </a:extLst>
          </p:cNvPr>
          <p:cNvGrpSpPr/>
          <p:nvPr/>
        </p:nvGrpSpPr>
        <p:grpSpPr>
          <a:xfrm>
            <a:off x="12632930" y="9853161"/>
            <a:ext cx="5613400" cy="4864553"/>
            <a:chOff x="239003" y="1493493"/>
            <a:chExt cx="5613400" cy="4864553"/>
          </a:xfrm>
        </p:grpSpPr>
        <p:sp>
          <p:nvSpPr>
            <p:cNvPr id="33" name="TextBox 32">
              <a:extLst>
                <a:ext uri="{FF2B5EF4-FFF2-40B4-BE49-F238E27FC236}">
                  <a16:creationId xmlns:a16="http://schemas.microsoft.com/office/drawing/2014/main" id="{80440DA0-5E23-D9C3-0A81-21EA17D7EAB5}"/>
                </a:ext>
              </a:extLst>
            </p:cNvPr>
            <p:cNvSpPr txBox="1"/>
            <p:nvPr/>
          </p:nvSpPr>
          <p:spPr>
            <a:xfrm>
              <a:off x="239003" y="4788386"/>
              <a:ext cx="5382307" cy="1569660"/>
            </a:xfrm>
            <a:prstGeom prst="rect">
              <a:avLst/>
            </a:prstGeom>
            <a:noFill/>
          </p:spPr>
          <p:txBody>
            <a:bodyPr wrap="square" rtlCol="0">
              <a:spAutoFit/>
            </a:bodyPr>
            <a:lstStyle/>
            <a:p>
              <a:r>
                <a:rPr lang="en-US" sz="2400" dirty="0">
                  <a:solidFill>
                    <a:schemeClr val="bg1"/>
                  </a:solidFill>
                </a:rPr>
                <a:t>This view shows an exhumed inverted channel where it meets a mesa and disappears subsurface.  Line shows approximate location of the GPR scan.</a:t>
              </a:r>
            </a:p>
          </p:txBody>
        </p:sp>
        <p:grpSp>
          <p:nvGrpSpPr>
            <p:cNvPr id="34" name="Group 33">
              <a:extLst>
                <a:ext uri="{FF2B5EF4-FFF2-40B4-BE49-F238E27FC236}">
                  <a16:creationId xmlns:a16="http://schemas.microsoft.com/office/drawing/2014/main" id="{93A9A409-54E8-29B9-C79D-80429060D1A3}"/>
                </a:ext>
              </a:extLst>
            </p:cNvPr>
            <p:cNvGrpSpPr/>
            <p:nvPr/>
          </p:nvGrpSpPr>
          <p:grpSpPr>
            <a:xfrm>
              <a:off x="239003" y="1493493"/>
              <a:ext cx="5613400" cy="3086100"/>
              <a:chOff x="239003" y="1493493"/>
              <a:chExt cx="5613400" cy="3086100"/>
            </a:xfrm>
          </p:grpSpPr>
          <p:pic>
            <p:nvPicPr>
              <p:cNvPr id="35" name="Picture 34">
                <a:extLst>
                  <a:ext uri="{FF2B5EF4-FFF2-40B4-BE49-F238E27FC236}">
                    <a16:creationId xmlns:a16="http://schemas.microsoft.com/office/drawing/2014/main" id="{9E209E39-42A2-D692-10E9-CB429F8F77D3}"/>
                  </a:ext>
                </a:extLst>
              </p:cNvPr>
              <p:cNvPicPr>
                <a:picLocks noChangeAspect="1"/>
              </p:cNvPicPr>
              <p:nvPr/>
            </p:nvPicPr>
            <p:blipFill>
              <a:blip r:embed="rId4"/>
              <a:stretch>
                <a:fillRect/>
              </a:stretch>
            </p:blipFill>
            <p:spPr>
              <a:xfrm>
                <a:off x="239003" y="1493493"/>
                <a:ext cx="5613400" cy="3086100"/>
              </a:xfrm>
              <a:prstGeom prst="rect">
                <a:avLst/>
              </a:prstGeom>
            </p:spPr>
          </p:pic>
          <p:cxnSp>
            <p:nvCxnSpPr>
              <p:cNvPr id="36" name="Straight Connector 35">
                <a:extLst>
                  <a:ext uri="{FF2B5EF4-FFF2-40B4-BE49-F238E27FC236}">
                    <a16:creationId xmlns:a16="http://schemas.microsoft.com/office/drawing/2014/main" id="{587B9E6D-486F-AEFA-CAD4-B62AAE8C5F2F}"/>
                  </a:ext>
                </a:extLst>
              </p:cNvPr>
              <p:cNvCxnSpPr/>
              <p:nvPr/>
            </p:nvCxnSpPr>
            <p:spPr>
              <a:xfrm flipH="1">
                <a:off x="4452585" y="2509273"/>
                <a:ext cx="341523" cy="110169"/>
              </a:xfrm>
              <a:prstGeom prst="line">
                <a:avLst/>
              </a:prstGeom>
              <a:ln w="44450">
                <a:solidFill>
                  <a:schemeClr val="tx1"/>
                </a:solidFill>
              </a:ln>
            </p:spPr>
            <p:style>
              <a:lnRef idx="3">
                <a:schemeClr val="accent1"/>
              </a:lnRef>
              <a:fillRef idx="0">
                <a:schemeClr val="accent1"/>
              </a:fillRef>
              <a:effectRef idx="2">
                <a:schemeClr val="accent1"/>
              </a:effectRef>
              <a:fontRef idx="minor">
                <a:schemeClr val="tx1"/>
              </a:fontRef>
            </p:style>
          </p:cxnSp>
        </p:grpSp>
      </p:grpSp>
      <p:sp>
        <p:nvSpPr>
          <p:cNvPr id="38" name="TextBox 37">
            <a:extLst>
              <a:ext uri="{FF2B5EF4-FFF2-40B4-BE49-F238E27FC236}">
                <a16:creationId xmlns:a16="http://schemas.microsoft.com/office/drawing/2014/main" id="{67EE5BFB-FCC6-8625-4EE4-210EA9390E0F}"/>
              </a:ext>
            </a:extLst>
          </p:cNvPr>
          <p:cNvSpPr txBox="1"/>
          <p:nvPr/>
        </p:nvSpPr>
        <p:spPr>
          <a:xfrm>
            <a:off x="14502558" y="8677103"/>
            <a:ext cx="16518286" cy="954107"/>
          </a:xfrm>
          <a:prstGeom prst="rect">
            <a:avLst/>
          </a:prstGeom>
          <a:noFill/>
        </p:spPr>
        <p:txBody>
          <a:bodyPr wrap="square" rtlCol="0">
            <a:spAutoFit/>
          </a:bodyPr>
          <a:lstStyle/>
          <a:p>
            <a:r>
              <a:rPr lang="en-US" sz="2800" b="1" dirty="0">
                <a:solidFill>
                  <a:schemeClr val="bg1"/>
                </a:solidFill>
              </a:rPr>
              <a:t>Example: GPR Interpretation from Prior Work by the PI</a:t>
            </a:r>
          </a:p>
          <a:p>
            <a:r>
              <a:rPr lang="en-US" sz="2800" b="1" dirty="0">
                <a:solidFill>
                  <a:schemeClr val="bg1"/>
                </a:solidFill>
              </a:rPr>
              <a:t> </a:t>
            </a:r>
            <a:r>
              <a:rPr lang="en-US" sz="2800" dirty="0">
                <a:solidFill>
                  <a:schemeClr val="bg1"/>
                </a:solidFill>
              </a:rPr>
              <a:t>(Clark and Stoker, 2011 International Journal of Astrobiology)</a:t>
            </a:r>
          </a:p>
        </p:txBody>
      </p:sp>
      <p:sp>
        <p:nvSpPr>
          <p:cNvPr id="39" name="TextBox 38">
            <a:extLst>
              <a:ext uri="{FF2B5EF4-FFF2-40B4-BE49-F238E27FC236}">
                <a16:creationId xmlns:a16="http://schemas.microsoft.com/office/drawing/2014/main" id="{87F81767-E215-4ADC-2F68-052E24A6D1AF}"/>
              </a:ext>
            </a:extLst>
          </p:cNvPr>
          <p:cNvSpPr txBox="1"/>
          <p:nvPr/>
        </p:nvSpPr>
        <p:spPr>
          <a:xfrm>
            <a:off x="23865806" y="12335378"/>
            <a:ext cx="4878680" cy="1569660"/>
          </a:xfrm>
          <a:prstGeom prst="rect">
            <a:avLst/>
          </a:prstGeom>
          <a:noFill/>
        </p:spPr>
        <p:txBody>
          <a:bodyPr wrap="square" rtlCol="0">
            <a:spAutoFit/>
          </a:bodyPr>
          <a:lstStyle/>
          <a:p>
            <a:r>
              <a:rPr lang="en-US" sz="2400" dirty="0">
                <a:solidFill>
                  <a:schemeClr val="bg1"/>
                </a:solidFill>
              </a:rPr>
              <a:t>Radargram produced by the scan.  Arrows point to edges of the subsurface channel structure.</a:t>
            </a:r>
          </a:p>
          <a:p>
            <a:endParaRPr lang="en-US" sz="2400" dirty="0">
              <a:solidFill>
                <a:schemeClr val="bg1"/>
              </a:solidFill>
            </a:endParaRPr>
          </a:p>
        </p:txBody>
      </p:sp>
      <p:grpSp>
        <p:nvGrpSpPr>
          <p:cNvPr id="51" name="Group 50">
            <a:extLst>
              <a:ext uri="{FF2B5EF4-FFF2-40B4-BE49-F238E27FC236}">
                <a16:creationId xmlns:a16="http://schemas.microsoft.com/office/drawing/2014/main" id="{ADE98EF5-2961-0F1F-B9AD-FD8610AC239E}"/>
              </a:ext>
            </a:extLst>
          </p:cNvPr>
          <p:cNvGrpSpPr/>
          <p:nvPr/>
        </p:nvGrpSpPr>
        <p:grpSpPr>
          <a:xfrm>
            <a:off x="18118252" y="9853161"/>
            <a:ext cx="5875632" cy="4330461"/>
            <a:chOff x="18998281" y="9768029"/>
            <a:chExt cx="5875632" cy="4330461"/>
          </a:xfrm>
        </p:grpSpPr>
        <p:grpSp>
          <p:nvGrpSpPr>
            <p:cNvPr id="29" name="Group 28">
              <a:extLst>
                <a:ext uri="{FF2B5EF4-FFF2-40B4-BE49-F238E27FC236}">
                  <a16:creationId xmlns:a16="http://schemas.microsoft.com/office/drawing/2014/main" id="{56345B56-0A51-B7D9-5EA0-00D776E1738D}"/>
                </a:ext>
              </a:extLst>
            </p:cNvPr>
            <p:cNvGrpSpPr/>
            <p:nvPr/>
          </p:nvGrpSpPr>
          <p:grpSpPr>
            <a:xfrm>
              <a:off x="18998281" y="9768029"/>
              <a:ext cx="5875632" cy="4330461"/>
              <a:chOff x="5448373" y="1153914"/>
              <a:chExt cx="5434918" cy="3632495"/>
            </a:xfrm>
          </p:grpSpPr>
          <p:pic>
            <p:nvPicPr>
              <p:cNvPr id="30" name="Picture 29">
                <a:extLst>
                  <a:ext uri="{FF2B5EF4-FFF2-40B4-BE49-F238E27FC236}">
                    <a16:creationId xmlns:a16="http://schemas.microsoft.com/office/drawing/2014/main" id="{F2485C32-2A8C-D262-0D5E-19F8F9002610}"/>
                  </a:ext>
                </a:extLst>
              </p:cNvPr>
              <p:cNvPicPr>
                <a:picLocks noChangeAspect="1"/>
              </p:cNvPicPr>
              <p:nvPr/>
            </p:nvPicPr>
            <p:blipFill>
              <a:blip r:embed="rId5"/>
              <a:stretch>
                <a:fillRect/>
              </a:stretch>
            </p:blipFill>
            <p:spPr>
              <a:xfrm>
                <a:off x="5998216" y="1153914"/>
                <a:ext cx="4271176" cy="2757574"/>
              </a:xfrm>
              <a:prstGeom prst="rect">
                <a:avLst/>
              </a:prstGeom>
            </p:spPr>
          </p:pic>
          <p:sp>
            <p:nvSpPr>
              <p:cNvPr id="31" name="TextBox 30">
                <a:extLst>
                  <a:ext uri="{FF2B5EF4-FFF2-40B4-BE49-F238E27FC236}">
                    <a16:creationId xmlns:a16="http://schemas.microsoft.com/office/drawing/2014/main" id="{2CEE1200-F160-5373-B09C-10CA0439C9D5}"/>
                  </a:ext>
                </a:extLst>
              </p:cNvPr>
              <p:cNvSpPr txBox="1"/>
              <p:nvPr/>
            </p:nvSpPr>
            <p:spPr>
              <a:xfrm>
                <a:off x="5448373" y="4089349"/>
                <a:ext cx="5434918" cy="697060"/>
              </a:xfrm>
              <a:prstGeom prst="rect">
                <a:avLst/>
              </a:prstGeom>
              <a:noFill/>
            </p:spPr>
            <p:txBody>
              <a:bodyPr wrap="square">
                <a:spAutoFit/>
              </a:bodyPr>
              <a:lstStyle/>
              <a:p>
                <a:r>
                  <a:rPr lang="en-US" sz="2400" dirty="0">
                    <a:solidFill>
                      <a:schemeClr val="bg1"/>
                    </a:solidFill>
                  </a:rPr>
                  <a:t>Google Earth image showing location of GPR scan of subsurface channel deposits (red line).</a:t>
                </a:r>
              </a:p>
            </p:txBody>
          </p:sp>
        </p:grpSp>
        <p:cxnSp>
          <p:nvCxnSpPr>
            <p:cNvPr id="47" name="Straight Connector 46">
              <a:extLst>
                <a:ext uri="{FF2B5EF4-FFF2-40B4-BE49-F238E27FC236}">
                  <a16:creationId xmlns:a16="http://schemas.microsoft.com/office/drawing/2014/main" id="{46B3F880-FDE3-1DD8-B61E-2DC998940BDE}"/>
                </a:ext>
              </a:extLst>
            </p:cNvPr>
            <p:cNvCxnSpPr>
              <a:cxnSpLocks/>
            </p:cNvCxnSpPr>
            <p:nvPr/>
          </p:nvCxnSpPr>
          <p:spPr>
            <a:xfrm>
              <a:off x="20574000" y="11629364"/>
              <a:ext cx="364843" cy="228600"/>
            </a:xfrm>
            <a:prstGeom prst="line">
              <a:avLst/>
            </a:prstGeom>
          </p:spPr>
          <p:style>
            <a:lnRef idx="3">
              <a:schemeClr val="accent3"/>
            </a:lnRef>
            <a:fillRef idx="0">
              <a:schemeClr val="accent3"/>
            </a:fillRef>
            <a:effectRef idx="2">
              <a:schemeClr val="accent3"/>
            </a:effectRef>
            <a:fontRef idx="minor">
              <a:schemeClr val="tx1"/>
            </a:fontRef>
          </p:style>
        </p:cxnSp>
      </p:grpSp>
      <p:pic>
        <p:nvPicPr>
          <p:cNvPr id="49" name="Picture 48">
            <a:extLst>
              <a:ext uri="{FF2B5EF4-FFF2-40B4-BE49-F238E27FC236}">
                <a16:creationId xmlns:a16="http://schemas.microsoft.com/office/drawing/2014/main" id="{6676E7B5-71EB-A97D-16C1-ADBA6B8852DC}"/>
              </a:ext>
            </a:extLst>
          </p:cNvPr>
          <p:cNvPicPr>
            <a:picLocks noChangeAspect="1"/>
          </p:cNvPicPr>
          <p:nvPr/>
        </p:nvPicPr>
        <p:blipFill>
          <a:blip r:embed="rId6"/>
          <a:stretch>
            <a:fillRect/>
          </a:stretch>
        </p:blipFill>
        <p:spPr>
          <a:xfrm>
            <a:off x="1828800" y="16017001"/>
            <a:ext cx="9933659" cy="5607289"/>
          </a:xfrm>
          <a:prstGeom prst="rect">
            <a:avLst/>
          </a:prstGeom>
        </p:spPr>
      </p:pic>
      <p:pic>
        <p:nvPicPr>
          <p:cNvPr id="50" name="Picture 49">
            <a:extLst>
              <a:ext uri="{FF2B5EF4-FFF2-40B4-BE49-F238E27FC236}">
                <a16:creationId xmlns:a16="http://schemas.microsoft.com/office/drawing/2014/main" id="{A86CD95C-82B3-311C-4264-03358C7149FC}"/>
              </a:ext>
            </a:extLst>
          </p:cNvPr>
          <p:cNvPicPr>
            <a:picLocks noChangeAspect="1"/>
          </p:cNvPicPr>
          <p:nvPr/>
        </p:nvPicPr>
        <p:blipFill>
          <a:blip r:embed="rId7"/>
          <a:stretch>
            <a:fillRect/>
          </a:stretch>
        </p:blipFill>
        <p:spPr>
          <a:xfrm>
            <a:off x="12499202" y="15839727"/>
            <a:ext cx="10262499" cy="5784564"/>
          </a:xfrm>
          <a:prstGeom prst="rect">
            <a:avLst/>
          </a:prstGeom>
        </p:spPr>
      </p:pic>
      <p:pic>
        <p:nvPicPr>
          <p:cNvPr id="52" name="Picture 51">
            <a:extLst>
              <a:ext uri="{FF2B5EF4-FFF2-40B4-BE49-F238E27FC236}">
                <a16:creationId xmlns:a16="http://schemas.microsoft.com/office/drawing/2014/main" id="{B4FD1132-46BF-DB2A-51E8-84FCC64E31B6}"/>
              </a:ext>
            </a:extLst>
          </p:cNvPr>
          <p:cNvPicPr>
            <a:picLocks noChangeAspect="1"/>
          </p:cNvPicPr>
          <p:nvPr/>
        </p:nvPicPr>
        <p:blipFill>
          <a:blip r:embed="rId8"/>
          <a:stretch>
            <a:fillRect/>
          </a:stretch>
        </p:blipFill>
        <p:spPr>
          <a:xfrm>
            <a:off x="7477332" y="22171976"/>
            <a:ext cx="4470400" cy="4330700"/>
          </a:xfrm>
          <a:prstGeom prst="rect">
            <a:avLst/>
          </a:prstGeom>
        </p:spPr>
      </p:pic>
      <p:pic>
        <p:nvPicPr>
          <p:cNvPr id="53" name="Picture 52">
            <a:extLst>
              <a:ext uri="{FF2B5EF4-FFF2-40B4-BE49-F238E27FC236}">
                <a16:creationId xmlns:a16="http://schemas.microsoft.com/office/drawing/2014/main" id="{D904D087-FFDE-6C00-7A00-AA962CFB48DE}"/>
              </a:ext>
            </a:extLst>
          </p:cNvPr>
          <p:cNvPicPr>
            <a:picLocks noChangeAspect="1"/>
          </p:cNvPicPr>
          <p:nvPr/>
        </p:nvPicPr>
        <p:blipFill>
          <a:blip r:embed="rId9"/>
          <a:stretch>
            <a:fillRect/>
          </a:stretch>
        </p:blipFill>
        <p:spPr>
          <a:xfrm>
            <a:off x="13793330" y="22182862"/>
            <a:ext cx="4546600" cy="4356100"/>
          </a:xfrm>
          <a:prstGeom prst="rect">
            <a:avLst/>
          </a:prstGeom>
        </p:spPr>
      </p:pic>
    </p:spTree>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35E099211156D488663AC5591F17B47" ma:contentTypeVersion="2" ma:contentTypeDescription="Create a new document." ma:contentTypeScope="" ma:versionID="37fe60f8d7caa2a13153adc88aebbb2a">
  <xsd:schema xmlns:xsd="http://www.w3.org/2001/XMLSchema" xmlns:xs="http://www.w3.org/2001/XMLSchema" xmlns:p="http://schemas.microsoft.com/office/2006/metadata/properties" xmlns:ns2="12af8bea-04c6-4205-aba9-11d3068a83cc" targetNamespace="http://schemas.microsoft.com/office/2006/metadata/properties" ma:root="true" ma:fieldsID="2ebff564ba25fc5c10d919c79ce1220d" ns2:_="">
    <xsd:import namespace="12af8bea-04c6-4205-aba9-11d3068a83cc"/>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af8bea-04c6-4205-aba9-11d3068a83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216199E-24CC-4DF3-A59F-3F7640381A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af8bea-04c6-4205-aba9-11d3068a83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2E9F8C4-4E78-4EAA-8934-E8FC6E7230DE}">
  <ds:schemaRefs>
    <ds:schemaRef ds:uri="http://schemas.microsoft.com/sharepoint/v3/contenttype/forms"/>
  </ds:schemaRefs>
</ds:datastoreItem>
</file>

<file path=customXml/itemProps3.xml><?xml version="1.0" encoding="utf-8"?>
<ds:datastoreItem xmlns:ds="http://schemas.openxmlformats.org/officeDocument/2006/customXml" ds:itemID="{35B92C2F-D1F2-47A6-96DA-5C33648326BB}">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{6A383CF2-7248-6042-A787-26AF3B1DFE1A}tf10001120</Template>
  <TotalTime>6950</TotalTime>
  <Words>503</Words>
  <Application>Microsoft Macintosh PowerPoint</Application>
  <PresentationFormat>Custom</PresentationFormat>
  <Paragraphs>29</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Gill Sans MT</vt:lpstr>
      <vt:lpstr>Parcel</vt:lpstr>
      <vt:lpstr>PowerPoint Presentation</vt:lpstr>
    </vt:vector>
  </TitlesOfParts>
  <Company>ACS,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Roger Margulies</dc:creator>
  <cp:lastModifiedBy>Stoker, Carol R. (ARC-SST)</cp:lastModifiedBy>
  <cp:revision>57</cp:revision>
  <cp:lastPrinted>2022-09-22T23:52:45Z</cp:lastPrinted>
  <dcterms:created xsi:type="dcterms:W3CDTF">2007-06-25T16:27:01Z</dcterms:created>
  <dcterms:modified xsi:type="dcterms:W3CDTF">2022-09-23T18:53:12Z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0x010100735E099211156D488663AC5591F17B47</vt:lpwstr>
  </property>
</Properties>
</file>