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0" r:id="rId4"/>
  </p:sldMasterIdLst>
  <p:notesMasterIdLst>
    <p:notesMasterId r:id="rId6"/>
  </p:notesMasterIdLst>
  <p:sldIdLst>
    <p:sldId id="256" r:id="rId5"/>
  </p:sldIdLst>
  <p:sldSz cx="38404800" cy="29260800"/>
  <p:notesSz cx="6858000" cy="9144000"/>
  <p:defaultTextStyle>
    <a:defPPr>
      <a:defRPr lang="en-US"/>
    </a:defPPr>
    <a:lvl1pPr algn="l" rtl="0" eaLnBrk="0" fontAlgn="base" hangingPunct="0">
      <a:spcBef>
        <a:spcPct val="0"/>
      </a:spcBef>
      <a:spcAft>
        <a:spcPct val="0"/>
      </a:spcAft>
      <a:defRPr sz="2500" kern="1200">
        <a:solidFill>
          <a:schemeClr val="tx1"/>
        </a:solidFill>
        <a:latin typeface="Arial" panose="020B0604020202020204" pitchFamily="34" charset="0"/>
        <a:ea typeface="ヒラギノ角ゴ Pro W3" charset="-128"/>
        <a:cs typeface="+mn-cs"/>
      </a:defRPr>
    </a:lvl1pPr>
    <a:lvl2pPr marL="455613" indent="1588" algn="l" rtl="0" eaLnBrk="0" fontAlgn="base" hangingPunct="0">
      <a:spcBef>
        <a:spcPct val="0"/>
      </a:spcBef>
      <a:spcAft>
        <a:spcPct val="0"/>
      </a:spcAft>
      <a:defRPr sz="2500" kern="1200">
        <a:solidFill>
          <a:schemeClr val="tx1"/>
        </a:solidFill>
        <a:latin typeface="Arial" panose="020B0604020202020204" pitchFamily="34" charset="0"/>
        <a:ea typeface="ヒラギノ角ゴ Pro W3" charset="-128"/>
        <a:cs typeface="+mn-cs"/>
      </a:defRPr>
    </a:lvl2pPr>
    <a:lvl3pPr marL="911225" indent="3175" algn="l" rtl="0" eaLnBrk="0" fontAlgn="base" hangingPunct="0">
      <a:spcBef>
        <a:spcPct val="0"/>
      </a:spcBef>
      <a:spcAft>
        <a:spcPct val="0"/>
      </a:spcAft>
      <a:defRPr sz="2500" kern="1200">
        <a:solidFill>
          <a:schemeClr val="tx1"/>
        </a:solidFill>
        <a:latin typeface="Arial" panose="020B0604020202020204" pitchFamily="34" charset="0"/>
        <a:ea typeface="ヒラギノ角ゴ Pro W3" charset="-128"/>
        <a:cs typeface="+mn-cs"/>
      </a:defRPr>
    </a:lvl3pPr>
    <a:lvl4pPr marL="1368425" indent="3175" algn="l" rtl="0" eaLnBrk="0" fontAlgn="base" hangingPunct="0">
      <a:spcBef>
        <a:spcPct val="0"/>
      </a:spcBef>
      <a:spcAft>
        <a:spcPct val="0"/>
      </a:spcAft>
      <a:defRPr sz="2500" kern="1200">
        <a:solidFill>
          <a:schemeClr val="tx1"/>
        </a:solidFill>
        <a:latin typeface="Arial" panose="020B0604020202020204" pitchFamily="34" charset="0"/>
        <a:ea typeface="ヒラギノ角ゴ Pro W3" charset="-128"/>
        <a:cs typeface="+mn-cs"/>
      </a:defRPr>
    </a:lvl4pPr>
    <a:lvl5pPr marL="1824038" indent="4763" algn="l" rtl="0" eaLnBrk="0" fontAlgn="base" hangingPunct="0">
      <a:spcBef>
        <a:spcPct val="0"/>
      </a:spcBef>
      <a:spcAft>
        <a:spcPct val="0"/>
      </a:spcAft>
      <a:defRPr sz="2500" kern="1200">
        <a:solidFill>
          <a:schemeClr val="tx1"/>
        </a:solidFill>
        <a:latin typeface="Arial" panose="020B0604020202020204" pitchFamily="34" charset="0"/>
        <a:ea typeface="ヒラギノ角ゴ Pro W3" charset="-128"/>
        <a:cs typeface="+mn-cs"/>
      </a:defRPr>
    </a:lvl5pPr>
    <a:lvl6pPr marL="2286000" algn="l" defTabSz="914400" rtl="0" eaLnBrk="1" latinLnBrk="0" hangingPunct="1">
      <a:defRPr sz="2500" kern="1200">
        <a:solidFill>
          <a:schemeClr val="tx1"/>
        </a:solidFill>
        <a:latin typeface="Arial" panose="020B0604020202020204" pitchFamily="34" charset="0"/>
        <a:ea typeface="ヒラギノ角ゴ Pro W3" charset="-128"/>
        <a:cs typeface="+mn-cs"/>
      </a:defRPr>
    </a:lvl6pPr>
    <a:lvl7pPr marL="2743200" algn="l" defTabSz="914400" rtl="0" eaLnBrk="1" latinLnBrk="0" hangingPunct="1">
      <a:defRPr sz="2500" kern="1200">
        <a:solidFill>
          <a:schemeClr val="tx1"/>
        </a:solidFill>
        <a:latin typeface="Arial" panose="020B0604020202020204" pitchFamily="34" charset="0"/>
        <a:ea typeface="ヒラギノ角ゴ Pro W3" charset="-128"/>
        <a:cs typeface="+mn-cs"/>
      </a:defRPr>
    </a:lvl7pPr>
    <a:lvl8pPr marL="3200400" algn="l" defTabSz="914400" rtl="0" eaLnBrk="1" latinLnBrk="0" hangingPunct="1">
      <a:defRPr sz="2500" kern="1200">
        <a:solidFill>
          <a:schemeClr val="tx1"/>
        </a:solidFill>
        <a:latin typeface="Arial" panose="020B0604020202020204" pitchFamily="34" charset="0"/>
        <a:ea typeface="ヒラギノ角ゴ Pro W3" charset="-128"/>
        <a:cs typeface="+mn-cs"/>
      </a:defRPr>
    </a:lvl8pPr>
    <a:lvl9pPr marL="3657600" algn="l" defTabSz="914400" rtl="0" eaLnBrk="1" latinLnBrk="0" hangingPunct="1">
      <a:defRPr sz="2500" kern="1200">
        <a:solidFill>
          <a:schemeClr val="tx1"/>
        </a:solidFill>
        <a:latin typeface="Arial" panose="020B0604020202020204" pitchFamily="34" charset="0"/>
        <a:ea typeface="ヒラギノ角ゴ Pro W3" charset="-128"/>
        <a:cs typeface="+mn-cs"/>
      </a:defRPr>
    </a:lvl9pPr>
  </p:defaultTextStyle>
  <p:extLst>
    <p:ext uri="{EFAFB233-063F-42B5-8137-9DF3F51BA10A}">
      <p15:sldGuideLst xmlns:p15="http://schemas.microsoft.com/office/powerpoint/2012/main">
        <p15:guide id="1" orient="horz" pos="17808" userDrawn="1">
          <p15:clr>
            <a:srgbClr val="A4A3A4"/>
          </p15:clr>
        </p15:guide>
        <p15:guide id="2" pos="528" userDrawn="1">
          <p15:clr>
            <a:srgbClr val="A4A3A4"/>
          </p15:clr>
        </p15:guide>
        <p15:guide id="3" pos="23568" userDrawn="1">
          <p15:clr>
            <a:srgbClr val="A4A3A4"/>
          </p15:clr>
        </p15:guide>
        <p15:guide id="4" orient="horz" pos="528" userDrawn="1">
          <p15:clr>
            <a:srgbClr val="A4A3A4"/>
          </p15:clr>
        </p15:guide>
        <p15:guide id="5" orient="horz" pos="168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0033CC"/>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59" autoAdjust="0"/>
    <p:restoredTop sz="94660"/>
  </p:normalViewPr>
  <p:slideViewPr>
    <p:cSldViewPr>
      <p:cViewPr varScale="1">
        <p:scale>
          <a:sx n="26" d="100"/>
          <a:sy n="26" d="100"/>
        </p:scale>
        <p:origin x="2064" y="304"/>
      </p:cViewPr>
      <p:guideLst>
        <p:guide orient="horz" pos="17808"/>
        <p:guide pos="528"/>
        <p:guide pos="23568"/>
        <p:guide orient="horz" pos="528"/>
        <p:guide orient="horz" pos="16896"/>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F2393-D0EE-C44C-9FAF-E931AEA86C1A}" type="datetimeFigureOut">
              <a:rPr lang="en-US" smtClean="0"/>
              <a:t>9/26/22</a:t>
            </a:fld>
            <a:endParaRPr lang="en-US"/>
          </a:p>
        </p:txBody>
      </p:sp>
      <p:sp>
        <p:nvSpPr>
          <p:cNvPr id="4" name="Slide Image Placeholder 3"/>
          <p:cNvSpPr>
            <a:spLocks noGrp="1" noRot="1" noChangeAspect="1"/>
          </p:cNvSpPr>
          <p:nvPr>
            <p:ph type="sldImg" idx="2"/>
          </p:nvPr>
        </p:nvSpPr>
        <p:spPr>
          <a:xfrm>
            <a:off x="1403350" y="1143000"/>
            <a:ext cx="40513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77AA8D-4F2B-D842-B104-C01FD1E1027D}" type="slidenum">
              <a:rPr lang="en-US" smtClean="0"/>
              <a:t>‹#›</a:t>
            </a:fld>
            <a:endParaRPr lang="en-US"/>
          </a:p>
        </p:txBody>
      </p:sp>
    </p:spTree>
    <p:extLst>
      <p:ext uri="{BB962C8B-B14F-4D97-AF65-F5344CB8AC3E}">
        <p14:creationId xmlns:p14="http://schemas.microsoft.com/office/powerpoint/2010/main" val="1450447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772526" y="5852160"/>
            <a:ext cx="34564320" cy="7802880"/>
          </a:xfrm>
        </p:spPr>
        <p:txBody>
          <a:bodyPr lIns="193327" tIns="0" rIns="193327" bIns="0" anchor="b">
            <a:scene3d>
              <a:camera prst="orthographicFront"/>
              <a:lightRig rig="soft" dir="t">
                <a:rot lat="0" lon="0" rev="17220000"/>
              </a:lightRig>
            </a:scene3d>
          </a:bodyPr>
          <a:lstStyle>
            <a:lvl1pPr>
              <a:defRPr sz="20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5760720" y="14215245"/>
            <a:ext cx="26883360" cy="7477760"/>
          </a:xfrm>
        </p:spPr>
        <p:txBody>
          <a:bodyPr/>
          <a:lstStyle>
            <a:lvl1pPr marL="0" indent="0" algn="ctr">
              <a:buNone/>
              <a:defRPr>
                <a:solidFill>
                  <a:schemeClr val="tx1"/>
                </a:solidFill>
              </a:defRPr>
            </a:lvl1pPr>
            <a:lvl2pPr marL="1933270" indent="0" algn="ctr">
              <a:buNone/>
            </a:lvl2pPr>
            <a:lvl3pPr marL="3866540" indent="0" algn="ctr">
              <a:buNone/>
            </a:lvl3pPr>
            <a:lvl4pPr marL="5799811" indent="0" algn="ctr">
              <a:buNone/>
            </a:lvl4pPr>
            <a:lvl5pPr marL="7733081" indent="0" algn="ctr">
              <a:buNone/>
            </a:lvl5pPr>
            <a:lvl6pPr marL="9666351" indent="0" algn="ctr">
              <a:buNone/>
            </a:lvl6pPr>
            <a:lvl7pPr marL="11599621" indent="0" algn="ctr">
              <a:buNone/>
            </a:lvl7pPr>
            <a:lvl8pPr marL="13532891" indent="0" algn="ctr">
              <a:buNone/>
            </a:lvl8pPr>
            <a:lvl9pPr marL="15466162" indent="0" algn="ctr">
              <a:buNone/>
            </a:lvl9pPr>
          </a:lstStyle>
          <a:p>
            <a:r>
              <a:rPr lang="en-US"/>
              <a:t>Click to edit Master subtitle style</a:t>
            </a:r>
          </a:p>
        </p:txBody>
      </p:sp>
      <p:sp>
        <p:nvSpPr>
          <p:cNvPr id="4" name="Date Placeholder 13">
            <a:extLst>
              <a:ext uri="{FF2B5EF4-FFF2-40B4-BE49-F238E27FC236}">
                <a16:creationId xmlns:a16="http://schemas.microsoft.com/office/drawing/2014/main" id="{B482DB33-F0E9-470B-ACF5-1754DEC4BD89}"/>
              </a:ext>
            </a:extLst>
          </p:cNvPr>
          <p:cNvSpPr>
            <a:spLocks noGrp="1"/>
          </p:cNvSpPr>
          <p:nvPr>
            <p:ph type="dt" sz="half" idx="10"/>
          </p:nvPr>
        </p:nvSpPr>
        <p:spPr/>
        <p:txBody>
          <a:bodyPr/>
          <a:lstStyle>
            <a:lvl1pPr>
              <a:defRPr/>
            </a:lvl1pPr>
          </a:lstStyle>
          <a:p>
            <a:pPr>
              <a:defRPr/>
            </a:pPr>
            <a:fld id="{73B32885-BC69-9F45-A1C1-651FA6C47628}" type="datetime1">
              <a:rPr lang="en-US" altLang="en-US" smtClean="0"/>
              <a:t>9/26/22</a:t>
            </a:fld>
            <a:endParaRPr lang="en-US" altLang="en-US" dirty="0"/>
          </a:p>
        </p:txBody>
      </p:sp>
      <p:sp>
        <p:nvSpPr>
          <p:cNvPr id="5" name="Footer Placeholder 2">
            <a:extLst>
              <a:ext uri="{FF2B5EF4-FFF2-40B4-BE49-F238E27FC236}">
                <a16:creationId xmlns:a16="http://schemas.microsoft.com/office/drawing/2014/main" id="{572C30FE-C785-4F30-878B-741FF01D5E43}"/>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6" name="Slide Number Placeholder 22">
            <a:extLst>
              <a:ext uri="{FF2B5EF4-FFF2-40B4-BE49-F238E27FC236}">
                <a16:creationId xmlns:a16="http://schemas.microsoft.com/office/drawing/2014/main" id="{98AC1911-C544-442C-950F-D67648D00B9D}"/>
              </a:ext>
            </a:extLst>
          </p:cNvPr>
          <p:cNvSpPr>
            <a:spLocks noGrp="1"/>
          </p:cNvSpPr>
          <p:nvPr>
            <p:ph type="sldNum" sz="quarter" idx="12"/>
          </p:nvPr>
        </p:nvSpPr>
        <p:spPr/>
        <p:txBody>
          <a:bodyPr/>
          <a:lstStyle>
            <a:lvl1pPr>
              <a:defRPr/>
            </a:lvl1pPr>
          </a:lstStyle>
          <a:p>
            <a:pPr>
              <a:defRPr/>
            </a:pPr>
            <a:fld id="{5BA29F79-D965-4764-A511-3E5A71D03537}" type="slidenum">
              <a:rPr lang="en-US" altLang="en-US"/>
              <a:pPr>
                <a:defRPr/>
              </a:pPr>
              <a:t>‹#›</a:t>
            </a:fld>
            <a:endParaRPr lang="en-US" altLang="en-US" dirty="0"/>
          </a:p>
        </p:txBody>
      </p:sp>
    </p:spTree>
    <p:extLst>
      <p:ext uri="{BB962C8B-B14F-4D97-AF65-F5344CB8AC3E}">
        <p14:creationId xmlns:p14="http://schemas.microsoft.com/office/powerpoint/2010/main" val="537322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14CE9923-59CF-4898-9732-97C608C99F23}"/>
              </a:ext>
            </a:extLst>
          </p:cNvPr>
          <p:cNvSpPr>
            <a:spLocks noGrp="1"/>
          </p:cNvSpPr>
          <p:nvPr>
            <p:ph type="dt" sz="half" idx="10"/>
          </p:nvPr>
        </p:nvSpPr>
        <p:spPr/>
        <p:txBody>
          <a:bodyPr/>
          <a:lstStyle>
            <a:lvl1pPr>
              <a:defRPr/>
            </a:lvl1pPr>
          </a:lstStyle>
          <a:p>
            <a:pPr>
              <a:defRPr/>
            </a:pPr>
            <a:fld id="{47DC7F47-F199-1545-A9F2-FE14F19BE809}" type="datetime1">
              <a:rPr lang="en-US" altLang="en-US" smtClean="0"/>
              <a:t>9/26/22</a:t>
            </a:fld>
            <a:endParaRPr lang="en-US" altLang="en-US" dirty="0"/>
          </a:p>
        </p:txBody>
      </p:sp>
      <p:sp>
        <p:nvSpPr>
          <p:cNvPr id="5" name="Footer Placeholder 2">
            <a:extLst>
              <a:ext uri="{FF2B5EF4-FFF2-40B4-BE49-F238E27FC236}">
                <a16:creationId xmlns:a16="http://schemas.microsoft.com/office/drawing/2014/main" id="{E727FBF1-0840-46B8-8B05-DA742BC3C89B}"/>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6" name="Slide Number Placeholder 22">
            <a:extLst>
              <a:ext uri="{FF2B5EF4-FFF2-40B4-BE49-F238E27FC236}">
                <a16:creationId xmlns:a16="http://schemas.microsoft.com/office/drawing/2014/main" id="{B0FF3A7E-D8A5-4F7F-A2FA-1609CCB11C74}"/>
              </a:ext>
            </a:extLst>
          </p:cNvPr>
          <p:cNvSpPr>
            <a:spLocks noGrp="1"/>
          </p:cNvSpPr>
          <p:nvPr>
            <p:ph type="sldNum" sz="quarter" idx="12"/>
          </p:nvPr>
        </p:nvSpPr>
        <p:spPr/>
        <p:txBody>
          <a:bodyPr/>
          <a:lstStyle>
            <a:lvl1pPr>
              <a:defRPr/>
            </a:lvl1pPr>
          </a:lstStyle>
          <a:p>
            <a:pPr>
              <a:defRPr/>
            </a:pPr>
            <a:fld id="{11DF0CA3-6ED9-48FA-A613-1456101DB623}" type="slidenum">
              <a:rPr lang="en-US" altLang="en-US"/>
              <a:pPr>
                <a:defRPr/>
              </a:pPr>
              <a:t>‹#›</a:t>
            </a:fld>
            <a:endParaRPr lang="en-US" altLang="en-US" dirty="0"/>
          </a:p>
        </p:txBody>
      </p:sp>
    </p:spTree>
    <p:extLst>
      <p:ext uri="{BB962C8B-B14F-4D97-AF65-F5344CB8AC3E}">
        <p14:creationId xmlns:p14="http://schemas.microsoft.com/office/powerpoint/2010/main" val="835020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480" y="1171791"/>
            <a:ext cx="8641080" cy="2496650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20240" y="1171791"/>
            <a:ext cx="25283160" cy="249665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67ACAC7E-F4BC-4D39-ACB9-AF1789036158}"/>
              </a:ext>
            </a:extLst>
          </p:cNvPr>
          <p:cNvSpPr>
            <a:spLocks noGrp="1"/>
          </p:cNvSpPr>
          <p:nvPr>
            <p:ph type="dt" sz="half" idx="10"/>
          </p:nvPr>
        </p:nvSpPr>
        <p:spPr/>
        <p:txBody>
          <a:bodyPr/>
          <a:lstStyle>
            <a:lvl1pPr>
              <a:defRPr/>
            </a:lvl1pPr>
          </a:lstStyle>
          <a:p>
            <a:pPr>
              <a:defRPr/>
            </a:pPr>
            <a:fld id="{ED2091C5-029C-CF45-AB4D-B840BA0C0D76}" type="datetime1">
              <a:rPr lang="en-US" altLang="en-US" smtClean="0"/>
              <a:t>9/26/22</a:t>
            </a:fld>
            <a:endParaRPr lang="en-US" altLang="en-US" dirty="0"/>
          </a:p>
        </p:txBody>
      </p:sp>
      <p:sp>
        <p:nvSpPr>
          <p:cNvPr id="5" name="Footer Placeholder 2">
            <a:extLst>
              <a:ext uri="{FF2B5EF4-FFF2-40B4-BE49-F238E27FC236}">
                <a16:creationId xmlns:a16="http://schemas.microsoft.com/office/drawing/2014/main" id="{FFE81890-DA34-46E2-8221-8789FF326CDC}"/>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6" name="Slide Number Placeholder 22">
            <a:extLst>
              <a:ext uri="{FF2B5EF4-FFF2-40B4-BE49-F238E27FC236}">
                <a16:creationId xmlns:a16="http://schemas.microsoft.com/office/drawing/2014/main" id="{54C8AB01-F2A9-4511-BAB1-7E5494D709FC}"/>
              </a:ext>
            </a:extLst>
          </p:cNvPr>
          <p:cNvSpPr>
            <a:spLocks noGrp="1"/>
          </p:cNvSpPr>
          <p:nvPr>
            <p:ph type="sldNum" sz="quarter" idx="12"/>
          </p:nvPr>
        </p:nvSpPr>
        <p:spPr/>
        <p:txBody>
          <a:bodyPr/>
          <a:lstStyle>
            <a:lvl1pPr>
              <a:defRPr/>
            </a:lvl1pPr>
          </a:lstStyle>
          <a:p>
            <a:pPr>
              <a:defRPr/>
            </a:pPr>
            <a:fld id="{AB80FF05-647A-4B48-952E-8203BED874DB}" type="slidenum">
              <a:rPr lang="en-US" altLang="en-US"/>
              <a:pPr>
                <a:defRPr/>
              </a:pPr>
              <a:t>‹#›</a:t>
            </a:fld>
            <a:endParaRPr lang="en-US" altLang="en-US" dirty="0"/>
          </a:p>
        </p:txBody>
      </p:sp>
    </p:spTree>
    <p:extLst>
      <p:ext uri="{BB962C8B-B14F-4D97-AF65-F5344CB8AC3E}">
        <p14:creationId xmlns:p14="http://schemas.microsoft.com/office/powerpoint/2010/main" val="908216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76999764-94F2-4207-8C6C-1486FA57F1A8}"/>
              </a:ext>
            </a:extLst>
          </p:cNvPr>
          <p:cNvSpPr>
            <a:spLocks noGrp="1"/>
          </p:cNvSpPr>
          <p:nvPr>
            <p:ph type="dt" sz="half" idx="10"/>
          </p:nvPr>
        </p:nvSpPr>
        <p:spPr/>
        <p:txBody>
          <a:bodyPr/>
          <a:lstStyle>
            <a:lvl1pPr>
              <a:defRPr/>
            </a:lvl1pPr>
          </a:lstStyle>
          <a:p>
            <a:pPr>
              <a:defRPr/>
            </a:pPr>
            <a:fld id="{E5A3D325-41BF-AF4B-93DC-52ACCF766E4E}" type="datetime1">
              <a:rPr lang="en-US" altLang="en-US" smtClean="0"/>
              <a:t>9/26/22</a:t>
            </a:fld>
            <a:endParaRPr lang="en-US" altLang="en-US" dirty="0"/>
          </a:p>
        </p:txBody>
      </p:sp>
      <p:sp>
        <p:nvSpPr>
          <p:cNvPr id="5" name="Footer Placeholder 2">
            <a:extLst>
              <a:ext uri="{FF2B5EF4-FFF2-40B4-BE49-F238E27FC236}">
                <a16:creationId xmlns:a16="http://schemas.microsoft.com/office/drawing/2014/main" id="{45829EA6-2A29-4398-8C74-AC67116EDAA9}"/>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6" name="Slide Number Placeholder 22">
            <a:extLst>
              <a:ext uri="{FF2B5EF4-FFF2-40B4-BE49-F238E27FC236}">
                <a16:creationId xmlns:a16="http://schemas.microsoft.com/office/drawing/2014/main" id="{B47C8C51-0833-4D84-8606-01F99560817E}"/>
              </a:ext>
            </a:extLst>
          </p:cNvPr>
          <p:cNvSpPr>
            <a:spLocks noGrp="1"/>
          </p:cNvSpPr>
          <p:nvPr>
            <p:ph type="sldNum" sz="quarter" idx="12"/>
          </p:nvPr>
        </p:nvSpPr>
        <p:spPr/>
        <p:txBody>
          <a:bodyPr/>
          <a:lstStyle>
            <a:lvl1pPr>
              <a:defRPr/>
            </a:lvl1pPr>
          </a:lstStyle>
          <a:p>
            <a:pPr>
              <a:defRPr/>
            </a:pPr>
            <a:fld id="{EFEDAC6E-4E9D-4230-898A-853EBEB614C7}" type="slidenum">
              <a:rPr lang="en-US" altLang="en-US"/>
              <a:pPr>
                <a:defRPr/>
              </a:pPr>
              <a:t>‹#›</a:t>
            </a:fld>
            <a:endParaRPr lang="en-US" altLang="en-US" dirty="0"/>
          </a:p>
        </p:txBody>
      </p:sp>
    </p:spTree>
    <p:extLst>
      <p:ext uri="{BB962C8B-B14F-4D97-AF65-F5344CB8AC3E}">
        <p14:creationId xmlns:p14="http://schemas.microsoft.com/office/powerpoint/2010/main" val="3373759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20840" y="2600960"/>
            <a:ext cx="29763720" cy="780288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20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6720840" y="10699887"/>
            <a:ext cx="29763720" cy="6441438"/>
          </a:xfrm>
        </p:spPr>
        <p:txBody>
          <a:bodyPr/>
          <a:lstStyle>
            <a:lvl1pPr marL="309323" indent="0" algn="l">
              <a:buNone/>
              <a:defRPr sz="8500">
                <a:solidFill>
                  <a:schemeClr val="tx1"/>
                </a:solidFill>
              </a:defRPr>
            </a:lvl1pPr>
            <a:lvl2pPr>
              <a:buNone/>
              <a:defRPr sz="7600">
                <a:solidFill>
                  <a:schemeClr val="tx1">
                    <a:tint val="75000"/>
                  </a:schemeClr>
                </a:solidFill>
              </a:defRPr>
            </a:lvl2pPr>
            <a:lvl3pPr>
              <a:buNone/>
              <a:defRPr sz="6800">
                <a:solidFill>
                  <a:schemeClr val="tx1">
                    <a:tint val="75000"/>
                  </a:schemeClr>
                </a:solidFill>
              </a:defRPr>
            </a:lvl3pPr>
            <a:lvl4pPr>
              <a:buNone/>
              <a:defRPr sz="5900">
                <a:solidFill>
                  <a:schemeClr val="tx1">
                    <a:tint val="75000"/>
                  </a:schemeClr>
                </a:solidFill>
              </a:defRPr>
            </a:lvl4pPr>
            <a:lvl5pPr>
              <a:buNone/>
              <a:defRPr sz="59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1D597EFA-D5C4-46D9-87BB-5D3C54116CFB}"/>
              </a:ext>
            </a:extLst>
          </p:cNvPr>
          <p:cNvSpPr>
            <a:spLocks noGrp="1"/>
          </p:cNvSpPr>
          <p:nvPr>
            <p:ph type="dt" sz="half" idx="10"/>
          </p:nvPr>
        </p:nvSpPr>
        <p:spPr/>
        <p:txBody>
          <a:bodyPr/>
          <a:lstStyle>
            <a:lvl1pPr>
              <a:defRPr smtClean="0"/>
            </a:lvl1pPr>
          </a:lstStyle>
          <a:p>
            <a:pPr>
              <a:defRPr/>
            </a:pPr>
            <a:fld id="{E8BCA9B3-115D-EC40-AD8D-23293B1C04C6}" type="datetime1">
              <a:rPr lang="en-US" altLang="en-US" smtClean="0"/>
              <a:t>9/26/22</a:t>
            </a:fld>
            <a:endParaRPr lang="en-US" altLang="en-US" dirty="0"/>
          </a:p>
        </p:txBody>
      </p:sp>
      <p:sp>
        <p:nvSpPr>
          <p:cNvPr id="5" name="Footer Placeholder 4">
            <a:extLst>
              <a:ext uri="{FF2B5EF4-FFF2-40B4-BE49-F238E27FC236}">
                <a16:creationId xmlns:a16="http://schemas.microsoft.com/office/drawing/2014/main" id="{B561552B-DAE7-498C-A3E5-58BEDE3FF2D8}"/>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6" name="Slide Number Placeholder 5">
            <a:extLst>
              <a:ext uri="{FF2B5EF4-FFF2-40B4-BE49-F238E27FC236}">
                <a16:creationId xmlns:a16="http://schemas.microsoft.com/office/drawing/2014/main" id="{D2BBE9E6-B396-4978-ADE9-600DDBCB26B7}"/>
              </a:ext>
            </a:extLst>
          </p:cNvPr>
          <p:cNvSpPr>
            <a:spLocks noGrp="1"/>
          </p:cNvSpPr>
          <p:nvPr>
            <p:ph type="sldNum" sz="quarter" idx="12"/>
          </p:nvPr>
        </p:nvSpPr>
        <p:spPr/>
        <p:txBody>
          <a:bodyPr/>
          <a:lstStyle>
            <a:lvl1pPr>
              <a:defRPr smtClean="0"/>
            </a:lvl1pPr>
          </a:lstStyle>
          <a:p>
            <a:pPr>
              <a:defRPr/>
            </a:pPr>
            <a:fld id="{FA7A4070-CA44-4735-A3A3-354E30D8C3B7}" type="slidenum">
              <a:rPr lang="en-US" altLang="en-US"/>
              <a:pPr>
                <a:defRPr/>
              </a:pPr>
              <a:t>‹#›</a:t>
            </a:fld>
            <a:endParaRPr lang="en-US" altLang="en-US" dirty="0"/>
          </a:p>
        </p:txBody>
      </p:sp>
    </p:spTree>
    <p:extLst>
      <p:ext uri="{BB962C8B-B14F-4D97-AF65-F5344CB8AC3E}">
        <p14:creationId xmlns:p14="http://schemas.microsoft.com/office/powerpoint/2010/main" val="1866797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20240" y="6827522"/>
            <a:ext cx="16962120" cy="19310775"/>
          </a:xfrm>
        </p:spPr>
        <p:txBody>
          <a:bodyPr/>
          <a:lstStyle>
            <a:lvl1pPr>
              <a:defRPr sz="11000"/>
            </a:lvl1pPr>
            <a:lvl2pPr>
              <a:defRPr sz="10100"/>
            </a:lvl2pPr>
            <a:lvl3pPr>
              <a:defRPr sz="8500"/>
            </a:lvl3pPr>
            <a:lvl4pPr>
              <a:defRPr sz="7600"/>
            </a:lvl4pPr>
            <a:lvl5pPr>
              <a:defRPr sz="7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522440" y="6827522"/>
            <a:ext cx="16962120" cy="19310775"/>
          </a:xfrm>
        </p:spPr>
        <p:txBody>
          <a:bodyPr/>
          <a:lstStyle>
            <a:lvl1pPr>
              <a:defRPr sz="11000"/>
            </a:lvl1pPr>
            <a:lvl2pPr>
              <a:defRPr sz="10100"/>
            </a:lvl2pPr>
            <a:lvl3pPr>
              <a:defRPr sz="8500"/>
            </a:lvl3pPr>
            <a:lvl4pPr>
              <a:defRPr sz="7600"/>
            </a:lvl4pPr>
            <a:lvl5pPr>
              <a:defRPr sz="7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C373A405-B508-4989-9574-3919794E3B66}"/>
              </a:ext>
            </a:extLst>
          </p:cNvPr>
          <p:cNvSpPr>
            <a:spLocks noGrp="1"/>
          </p:cNvSpPr>
          <p:nvPr>
            <p:ph type="dt" sz="half" idx="10"/>
          </p:nvPr>
        </p:nvSpPr>
        <p:spPr/>
        <p:txBody>
          <a:bodyPr/>
          <a:lstStyle>
            <a:lvl1pPr>
              <a:defRPr/>
            </a:lvl1pPr>
          </a:lstStyle>
          <a:p>
            <a:pPr>
              <a:defRPr/>
            </a:pPr>
            <a:fld id="{D6EC97BA-1D80-FB43-8781-25DEF487FF5E}" type="datetime1">
              <a:rPr lang="en-US" altLang="en-US" smtClean="0"/>
              <a:t>9/26/22</a:t>
            </a:fld>
            <a:endParaRPr lang="en-US" altLang="en-US" dirty="0"/>
          </a:p>
        </p:txBody>
      </p:sp>
      <p:sp>
        <p:nvSpPr>
          <p:cNvPr id="6" name="Footer Placeholder 2">
            <a:extLst>
              <a:ext uri="{FF2B5EF4-FFF2-40B4-BE49-F238E27FC236}">
                <a16:creationId xmlns:a16="http://schemas.microsoft.com/office/drawing/2014/main" id="{8950FC36-6533-4FB0-9E69-D3EF6D0C5707}"/>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7" name="Slide Number Placeholder 22">
            <a:extLst>
              <a:ext uri="{FF2B5EF4-FFF2-40B4-BE49-F238E27FC236}">
                <a16:creationId xmlns:a16="http://schemas.microsoft.com/office/drawing/2014/main" id="{185C49E7-FB64-45CD-AC99-C768ED4D98AF}"/>
              </a:ext>
            </a:extLst>
          </p:cNvPr>
          <p:cNvSpPr>
            <a:spLocks noGrp="1"/>
          </p:cNvSpPr>
          <p:nvPr>
            <p:ph type="sldNum" sz="quarter" idx="12"/>
          </p:nvPr>
        </p:nvSpPr>
        <p:spPr/>
        <p:txBody>
          <a:bodyPr/>
          <a:lstStyle>
            <a:lvl1pPr>
              <a:defRPr/>
            </a:lvl1pPr>
          </a:lstStyle>
          <a:p>
            <a:pPr>
              <a:defRPr/>
            </a:pPr>
            <a:fld id="{40742E42-4172-4683-A522-5D21306C6580}" type="slidenum">
              <a:rPr lang="en-US" altLang="en-US"/>
              <a:pPr>
                <a:defRPr/>
              </a:pPr>
              <a:t>‹#›</a:t>
            </a:fld>
            <a:endParaRPr lang="en-US" altLang="en-US" dirty="0"/>
          </a:p>
        </p:txBody>
      </p:sp>
    </p:spTree>
    <p:extLst>
      <p:ext uri="{BB962C8B-B14F-4D97-AF65-F5344CB8AC3E}">
        <p14:creationId xmlns:p14="http://schemas.microsoft.com/office/powerpoint/2010/main" val="867861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240" y="1165013"/>
            <a:ext cx="34564320"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20240" y="6549813"/>
            <a:ext cx="16968790" cy="3203785"/>
          </a:xfrm>
        </p:spPr>
        <p:txBody>
          <a:bodyPr anchor="ctr"/>
          <a:lstStyle>
            <a:lvl1pPr marL="0" indent="0">
              <a:buNone/>
              <a:defRPr sz="10100" b="0" cap="all" baseline="0">
                <a:solidFill>
                  <a:schemeClr val="tx1"/>
                </a:solidFill>
              </a:defRPr>
            </a:lvl1pPr>
            <a:lvl2pPr>
              <a:buNone/>
              <a:defRPr sz="8500" b="1"/>
            </a:lvl2pPr>
            <a:lvl3pPr>
              <a:buNone/>
              <a:defRPr sz="7600" b="1"/>
            </a:lvl3pPr>
            <a:lvl4pPr>
              <a:buNone/>
              <a:defRPr sz="6800" b="1"/>
            </a:lvl4pPr>
            <a:lvl5pPr>
              <a:buNone/>
              <a:defRPr sz="6800" b="1"/>
            </a:lvl5pPr>
          </a:lstStyle>
          <a:p>
            <a:pPr lvl="0"/>
            <a:r>
              <a:rPr lang="en-US"/>
              <a:t>Click to edit Master text styles</a:t>
            </a:r>
          </a:p>
        </p:txBody>
      </p:sp>
      <p:sp>
        <p:nvSpPr>
          <p:cNvPr id="4" name="Text Placeholder 3"/>
          <p:cNvSpPr>
            <a:spLocks noGrp="1"/>
          </p:cNvSpPr>
          <p:nvPr>
            <p:ph type="body" sz="half" idx="3"/>
          </p:nvPr>
        </p:nvSpPr>
        <p:spPr>
          <a:xfrm>
            <a:off x="19509107" y="6549813"/>
            <a:ext cx="16975455" cy="3203785"/>
          </a:xfrm>
        </p:spPr>
        <p:txBody>
          <a:bodyPr anchor="ctr"/>
          <a:lstStyle>
            <a:lvl1pPr marL="0" indent="0">
              <a:buNone/>
              <a:defRPr sz="10100" b="0" cap="all" baseline="0">
                <a:solidFill>
                  <a:schemeClr val="tx1"/>
                </a:solidFill>
              </a:defRPr>
            </a:lvl1pPr>
            <a:lvl2pPr>
              <a:buNone/>
              <a:defRPr sz="8500" b="1"/>
            </a:lvl2pPr>
            <a:lvl3pPr>
              <a:buNone/>
              <a:defRPr sz="7600" b="1"/>
            </a:lvl3pPr>
            <a:lvl4pPr>
              <a:buNone/>
              <a:defRPr sz="6800" b="1"/>
            </a:lvl4pPr>
            <a:lvl5pPr>
              <a:buNone/>
              <a:defRPr sz="6800" b="1"/>
            </a:lvl5pPr>
          </a:lstStyle>
          <a:p>
            <a:pPr lvl="0"/>
            <a:r>
              <a:rPr lang="en-US"/>
              <a:t>Click to edit Master text styles</a:t>
            </a:r>
          </a:p>
        </p:txBody>
      </p:sp>
      <p:sp>
        <p:nvSpPr>
          <p:cNvPr id="5" name="Content Placeholder 4"/>
          <p:cNvSpPr>
            <a:spLocks noGrp="1"/>
          </p:cNvSpPr>
          <p:nvPr>
            <p:ph sz="quarter" idx="2"/>
          </p:nvPr>
        </p:nvSpPr>
        <p:spPr>
          <a:xfrm>
            <a:off x="1920240" y="10078722"/>
            <a:ext cx="16968790" cy="16059575"/>
          </a:xfrm>
        </p:spPr>
        <p:txBody>
          <a:bodyPr/>
          <a:lstStyle>
            <a:lvl1pPr>
              <a:defRPr sz="10100"/>
            </a:lvl1pPr>
            <a:lvl2pPr>
              <a:defRPr sz="8500"/>
            </a:lvl2pPr>
            <a:lvl3pPr>
              <a:defRPr sz="7600"/>
            </a:lvl3pPr>
            <a:lvl4pPr>
              <a:defRPr sz="6800"/>
            </a:lvl4pPr>
            <a:lvl5pPr>
              <a:defRPr sz="6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19509107" y="10078722"/>
            <a:ext cx="16975455" cy="16059575"/>
          </a:xfrm>
        </p:spPr>
        <p:txBody>
          <a:bodyPr/>
          <a:lstStyle>
            <a:lvl1pPr>
              <a:defRPr sz="10100"/>
            </a:lvl1pPr>
            <a:lvl2pPr>
              <a:defRPr sz="8500"/>
            </a:lvl2pPr>
            <a:lvl3pPr>
              <a:defRPr sz="7600"/>
            </a:lvl3pPr>
            <a:lvl4pPr>
              <a:defRPr sz="6800"/>
            </a:lvl4pPr>
            <a:lvl5pPr>
              <a:defRPr sz="6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a:extLst>
              <a:ext uri="{FF2B5EF4-FFF2-40B4-BE49-F238E27FC236}">
                <a16:creationId xmlns:a16="http://schemas.microsoft.com/office/drawing/2014/main" id="{E1942DE1-C228-4989-BBB2-AF6EAB6376D8}"/>
              </a:ext>
            </a:extLst>
          </p:cNvPr>
          <p:cNvSpPr>
            <a:spLocks noGrp="1"/>
          </p:cNvSpPr>
          <p:nvPr>
            <p:ph type="dt" sz="half" idx="10"/>
          </p:nvPr>
        </p:nvSpPr>
        <p:spPr/>
        <p:txBody>
          <a:bodyPr/>
          <a:lstStyle>
            <a:lvl1pPr>
              <a:defRPr/>
            </a:lvl1pPr>
          </a:lstStyle>
          <a:p>
            <a:pPr>
              <a:defRPr/>
            </a:pPr>
            <a:fld id="{3B2EE0B0-C503-7744-A49F-7E24A35F5643}" type="datetime1">
              <a:rPr lang="en-US" altLang="en-US" smtClean="0"/>
              <a:t>9/26/22</a:t>
            </a:fld>
            <a:endParaRPr lang="en-US" altLang="en-US" dirty="0"/>
          </a:p>
        </p:txBody>
      </p:sp>
      <p:sp>
        <p:nvSpPr>
          <p:cNvPr id="8" name="Footer Placeholder 2">
            <a:extLst>
              <a:ext uri="{FF2B5EF4-FFF2-40B4-BE49-F238E27FC236}">
                <a16:creationId xmlns:a16="http://schemas.microsoft.com/office/drawing/2014/main" id="{0900411E-0FE1-4098-B0C5-8AB5D4AC253A}"/>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9" name="Slide Number Placeholder 22">
            <a:extLst>
              <a:ext uri="{FF2B5EF4-FFF2-40B4-BE49-F238E27FC236}">
                <a16:creationId xmlns:a16="http://schemas.microsoft.com/office/drawing/2014/main" id="{8B8E6DE8-4194-476E-8333-DA8CDAEC9082}"/>
              </a:ext>
            </a:extLst>
          </p:cNvPr>
          <p:cNvSpPr>
            <a:spLocks noGrp="1"/>
          </p:cNvSpPr>
          <p:nvPr>
            <p:ph type="sldNum" sz="quarter" idx="12"/>
          </p:nvPr>
        </p:nvSpPr>
        <p:spPr/>
        <p:txBody>
          <a:bodyPr/>
          <a:lstStyle>
            <a:lvl1pPr>
              <a:defRPr/>
            </a:lvl1pPr>
          </a:lstStyle>
          <a:p>
            <a:pPr>
              <a:defRPr/>
            </a:pPr>
            <a:fld id="{8EFAC026-421C-47EC-A4D9-1CCE6DBB4595}" type="slidenum">
              <a:rPr lang="en-US" altLang="en-US"/>
              <a:pPr>
                <a:defRPr/>
              </a:pPr>
              <a:t>‹#›</a:t>
            </a:fld>
            <a:endParaRPr lang="en-US" altLang="en-US" dirty="0"/>
          </a:p>
        </p:txBody>
      </p:sp>
    </p:spTree>
    <p:extLst>
      <p:ext uri="{BB962C8B-B14F-4D97-AF65-F5344CB8AC3E}">
        <p14:creationId xmlns:p14="http://schemas.microsoft.com/office/powerpoint/2010/main" val="138746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B9034EBE-304E-48C5-9A64-238AACBC2329}"/>
              </a:ext>
            </a:extLst>
          </p:cNvPr>
          <p:cNvSpPr>
            <a:spLocks noGrp="1"/>
          </p:cNvSpPr>
          <p:nvPr>
            <p:ph type="dt" sz="half" idx="10"/>
          </p:nvPr>
        </p:nvSpPr>
        <p:spPr/>
        <p:txBody>
          <a:bodyPr/>
          <a:lstStyle>
            <a:lvl1pPr>
              <a:defRPr/>
            </a:lvl1pPr>
          </a:lstStyle>
          <a:p>
            <a:pPr>
              <a:defRPr/>
            </a:pPr>
            <a:fld id="{3C62A420-48A9-394D-86AB-916999AED6D4}" type="datetime1">
              <a:rPr lang="en-US" altLang="en-US" smtClean="0"/>
              <a:t>9/26/22</a:t>
            </a:fld>
            <a:endParaRPr lang="en-US" altLang="en-US" dirty="0"/>
          </a:p>
        </p:txBody>
      </p:sp>
      <p:sp>
        <p:nvSpPr>
          <p:cNvPr id="4" name="Footer Placeholder 2">
            <a:extLst>
              <a:ext uri="{FF2B5EF4-FFF2-40B4-BE49-F238E27FC236}">
                <a16:creationId xmlns:a16="http://schemas.microsoft.com/office/drawing/2014/main" id="{2CA9B23A-D4D0-49DC-9081-63201EBC8269}"/>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5" name="Slide Number Placeholder 22">
            <a:extLst>
              <a:ext uri="{FF2B5EF4-FFF2-40B4-BE49-F238E27FC236}">
                <a16:creationId xmlns:a16="http://schemas.microsoft.com/office/drawing/2014/main" id="{6EF0DD59-BF5A-4DAA-85F6-FB17BDB3B6F9}"/>
              </a:ext>
            </a:extLst>
          </p:cNvPr>
          <p:cNvSpPr>
            <a:spLocks noGrp="1"/>
          </p:cNvSpPr>
          <p:nvPr>
            <p:ph type="sldNum" sz="quarter" idx="12"/>
          </p:nvPr>
        </p:nvSpPr>
        <p:spPr/>
        <p:txBody>
          <a:bodyPr/>
          <a:lstStyle>
            <a:lvl1pPr>
              <a:defRPr/>
            </a:lvl1pPr>
          </a:lstStyle>
          <a:p>
            <a:pPr>
              <a:defRPr/>
            </a:pPr>
            <a:fld id="{F51807C8-73E1-40EB-A0E2-6FE92AAE9BC6}" type="slidenum">
              <a:rPr lang="en-US" altLang="en-US"/>
              <a:pPr>
                <a:defRPr/>
              </a:pPr>
              <a:t>‹#›</a:t>
            </a:fld>
            <a:endParaRPr lang="en-US" altLang="en-US" dirty="0"/>
          </a:p>
        </p:txBody>
      </p:sp>
    </p:spTree>
    <p:extLst>
      <p:ext uri="{BB962C8B-B14F-4D97-AF65-F5344CB8AC3E}">
        <p14:creationId xmlns:p14="http://schemas.microsoft.com/office/powerpoint/2010/main" val="863408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36DFFFD0-7B72-4931-BC1A-51B165750675}"/>
              </a:ext>
            </a:extLst>
          </p:cNvPr>
          <p:cNvSpPr>
            <a:spLocks noGrp="1"/>
          </p:cNvSpPr>
          <p:nvPr>
            <p:ph type="dt" sz="half" idx="10"/>
          </p:nvPr>
        </p:nvSpPr>
        <p:spPr/>
        <p:txBody>
          <a:bodyPr/>
          <a:lstStyle>
            <a:lvl1pPr>
              <a:defRPr/>
            </a:lvl1pPr>
          </a:lstStyle>
          <a:p>
            <a:pPr>
              <a:defRPr/>
            </a:pPr>
            <a:fld id="{F0FE1162-1BCC-7E46-A81A-E8DDFB5ED636}" type="datetime1">
              <a:rPr lang="en-US" altLang="en-US" smtClean="0"/>
              <a:t>9/26/22</a:t>
            </a:fld>
            <a:endParaRPr lang="en-US" altLang="en-US" dirty="0"/>
          </a:p>
        </p:txBody>
      </p:sp>
      <p:sp>
        <p:nvSpPr>
          <p:cNvPr id="3" name="Footer Placeholder 2">
            <a:extLst>
              <a:ext uri="{FF2B5EF4-FFF2-40B4-BE49-F238E27FC236}">
                <a16:creationId xmlns:a16="http://schemas.microsoft.com/office/drawing/2014/main" id="{9D4C6695-4EB3-4196-9A4D-56732072207B}"/>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4" name="Slide Number Placeholder 22">
            <a:extLst>
              <a:ext uri="{FF2B5EF4-FFF2-40B4-BE49-F238E27FC236}">
                <a16:creationId xmlns:a16="http://schemas.microsoft.com/office/drawing/2014/main" id="{2CB3E16C-A9A1-4FC6-9FB5-C4F0EC5DC69F}"/>
              </a:ext>
            </a:extLst>
          </p:cNvPr>
          <p:cNvSpPr>
            <a:spLocks noGrp="1"/>
          </p:cNvSpPr>
          <p:nvPr>
            <p:ph type="sldNum" sz="quarter" idx="12"/>
          </p:nvPr>
        </p:nvSpPr>
        <p:spPr/>
        <p:txBody>
          <a:bodyPr/>
          <a:lstStyle>
            <a:lvl1pPr>
              <a:defRPr/>
            </a:lvl1pPr>
          </a:lstStyle>
          <a:p>
            <a:pPr>
              <a:defRPr/>
            </a:pPr>
            <a:fld id="{365AFCB3-2A28-45E9-B96C-CFF6E53A8E05}" type="slidenum">
              <a:rPr lang="en-US" altLang="en-US"/>
              <a:pPr>
                <a:defRPr/>
              </a:pPr>
              <a:t>‹#›</a:t>
            </a:fld>
            <a:endParaRPr lang="en-US" altLang="en-US" dirty="0"/>
          </a:p>
        </p:txBody>
      </p:sp>
    </p:spTree>
    <p:extLst>
      <p:ext uri="{BB962C8B-B14F-4D97-AF65-F5344CB8AC3E}">
        <p14:creationId xmlns:p14="http://schemas.microsoft.com/office/powerpoint/2010/main" val="2873686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2" y="1165013"/>
            <a:ext cx="12634915" cy="4958080"/>
          </a:xfrm>
        </p:spPr>
        <p:txBody>
          <a:bodyPr anchor="b">
            <a:sp3d prstMaterial="softEdge"/>
          </a:bodyPr>
          <a:lstStyle>
            <a:lvl1pPr algn="l">
              <a:buNone/>
              <a:defRPr sz="93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1920242" y="6502402"/>
            <a:ext cx="12634915" cy="19635895"/>
          </a:xfrm>
        </p:spPr>
        <p:txBody>
          <a:bodyPr/>
          <a:lstStyle>
            <a:lvl1pPr marL="0" indent="0">
              <a:buNone/>
              <a:defRPr sz="5900"/>
            </a:lvl1pPr>
            <a:lvl2pPr>
              <a:buNone/>
              <a:defRPr sz="5100"/>
            </a:lvl2pPr>
            <a:lvl3pPr>
              <a:buNone/>
              <a:defRPr sz="4200"/>
            </a:lvl3pPr>
            <a:lvl4pPr>
              <a:buNone/>
              <a:defRPr sz="3800"/>
            </a:lvl4pPr>
            <a:lvl5pPr>
              <a:buNone/>
              <a:defRPr sz="3800"/>
            </a:lvl5pPr>
          </a:lstStyle>
          <a:p>
            <a:pPr lvl="0"/>
            <a:r>
              <a:rPr lang="en-US"/>
              <a:t>Click to edit Master text styles</a:t>
            </a:r>
          </a:p>
        </p:txBody>
      </p:sp>
      <p:sp>
        <p:nvSpPr>
          <p:cNvPr id="4" name="Content Placeholder 3"/>
          <p:cNvSpPr>
            <a:spLocks noGrp="1"/>
          </p:cNvSpPr>
          <p:nvPr>
            <p:ph sz="half" idx="1"/>
          </p:nvPr>
        </p:nvSpPr>
        <p:spPr>
          <a:xfrm>
            <a:off x="15015210" y="1165016"/>
            <a:ext cx="21469350" cy="24973282"/>
          </a:xfrm>
        </p:spPr>
        <p:txBody>
          <a:bodyPr/>
          <a:lstStyle>
            <a:lvl1pPr>
              <a:defRPr sz="11000"/>
            </a:lvl1pPr>
            <a:lvl2pPr>
              <a:defRPr sz="10100"/>
            </a:lvl2pPr>
            <a:lvl3pPr>
              <a:defRPr sz="9300"/>
            </a:lvl3pPr>
            <a:lvl4pPr>
              <a:defRPr sz="8500"/>
            </a:lvl4pPr>
            <a:lvl5pPr>
              <a:defRPr sz="7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3328F1E4-DD8E-410B-A8F3-6664569F501F}"/>
              </a:ext>
            </a:extLst>
          </p:cNvPr>
          <p:cNvSpPr>
            <a:spLocks noGrp="1"/>
          </p:cNvSpPr>
          <p:nvPr>
            <p:ph type="dt" sz="half" idx="10"/>
          </p:nvPr>
        </p:nvSpPr>
        <p:spPr/>
        <p:txBody>
          <a:bodyPr/>
          <a:lstStyle>
            <a:lvl1pPr>
              <a:defRPr/>
            </a:lvl1pPr>
          </a:lstStyle>
          <a:p>
            <a:pPr>
              <a:defRPr/>
            </a:pPr>
            <a:fld id="{7283CA69-A43E-B347-886C-389D2E326BAE}" type="datetime1">
              <a:rPr lang="en-US" altLang="en-US" smtClean="0"/>
              <a:t>9/26/22</a:t>
            </a:fld>
            <a:endParaRPr lang="en-US" altLang="en-US" dirty="0"/>
          </a:p>
        </p:txBody>
      </p:sp>
      <p:sp>
        <p:nvSpPr>
          <p:cNvPr id="6" name="Footer Placeholder 2">
            <a:extLst>
              <a:ext uri="{FF2B5EF4-FFF2-40B4-BE49-F238E27FC236}">
                <a16:creationId xmlns:a16="http://schemas.microsoft.com/office/drawing/2014/main" id="{ABCF197F-F93E-413D-87AC-7EB4DD2338BE}"/>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7" name="Slide Number Placeholder 22">
            <a:extLst>
              <a:ext uri="{FF2B5EF4-FFF2-40B4-BE49-F238E27FC236}">
                <a16:creationId xmlns:a16="http://schemas.microsoft.com/office/drawing/2014/main" id="{D66BA11C-E88C-48EC-B4B4-E95973D903EF}"/>
              </a:ext>
            </a:extLst>
          </p:cNvPr>
          <p:cNvSpPr>
            <a:spLocks noGrp="1"/>
          </p:cNvSpPr>
          <p:nvPr>
            <p:ph type="sldNum" sz="quarter" idx="12"/>
          </p:nvPr>
        </p:nvSpPr>
        <p:spPr/>
        <p:txBody>
          <a:bodyPr/>
          <a:lstStyle>
            <a:lvl1pPr>
              <a:defRPr/>
            </a:lvl1pPr>
          </a:lstStyle>
          <a:p>
            <a:pPr>
              <a:defRPr/>
            </a:pPr>
            <a:fld id="{E684A83E-CC0F-4245-9282-8F3D0419DCF1}" type="slidenum">
              <a:rPr lang="en-US" altLang="en-US"/>
              <a:pPr>
                <a:defRPr/>
              </a:pPr>
              <a:t>‹#›</a:t>
            </a:fld>
            <a:endParaRPr lang="en-US" altLang="en-US" dirty="0"/>
          </a:p>
        </p:txBody>
      </p:sp>
    </p:spTree>
    <p:extLst>
      <p:ext uri="{BB962C8B-B14F-4D97-AF65-F5344CB8AC3E}">
        <p14:creationId xmlns:p14="http://schemas.microsoft.com/office/powerpoint/2010/main" val="1402400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80960" y="2600960"/>
            <a:ext cx="23042880" cy="2228429"/>
          </a:xfrm>
        </p:spPr>
        <p:txBody>
          <a:bodyPr lIns="193327" rIns="193327" bIns="0" anchor="b">
            <a:sp3d prstMaterial="softEdge"/>
          </a:bodyPr>
          <a:lstStyle>
            <a:lvl1pPr algn="ctr">
              <a:buNone/>
              <a:defRPr sz="8500" b="1"/>
            </a:lvl1pPr>
          </a:lstStyle>
          <a:p>
            <a:r>
              <a:rPr lang="en-US"/>
              <a:t>Click to edit Master title style</a:t>
            </a:r>
          </a:p>
        </p:txBody>
      </p:sp>
      <p:sp>
        <p:nvSpPr>
          <p:cNvPr id="3" name="Picture Placeholder 2"/>
          <p:cNvSpPr>
            <a:spLocks noGrp="1"/>
          </p:cNvSpPr>
          <p:nvPr>
            <p:ph type="pic" idx="1"/>
          </p:nvPr>
        </p:nvSpPr>
        <p:spPr>
          <a:xfrm>
            <a:off x="7680960" y="7816427"/>
            <a:ext cx="23042880" cy="1690624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marL="0" indent="0" algn="l" rtl="0" eaLnBrk="1" latinLnBrk="0" hangingPunct="1">
              <a:buNone/>
              <a:defRPr sz="13500"/>
            </a:lvl1pPr>
          </a:lstStyle>
          <a:p>
            <a:pPr lvl="0"/>
            <a:r>
              <a:rPr lang="en-US" noProof="0" dirty="0"/>
              <a:t>Click icon to add picture</a:t>
            </a:r>
          </a:p>
        </p:txBody>
      </p:sp>
      <p:sp>
        <p:nvSpPr>
          <p:cNvPr id="4" name="Text Placeholder 3"/>
          <p:cNvSpPr>
            <a:spLocks noGrp="1"/>
          </p:cNvSpPr>
          <p:nvPr>
            <p:ph type="body" sz="half" idx="2"/>
          </p:nvPr>
        </p:nvSpPr>
        <p:spPr>
          <a:xfrm>
            <a:off x="7680960" y="4978291"/>
            <a:ext cx="23042880" cy="2262835"/>
          </a:xfrm>
        </p:spPr>
        <p:txBody>
          <a:bodyPr lIns="193327" rIns="193327"/>
          <a:lstStyle>
            <a:lvl1pPr marL="0" indent="0" algn="ctr">
              <a:buNone/>
              <a:defRPr sz="5900"/>
            </a:lvl1pPr>
            <a:lvl2pPr>
              <a:defRPr sz="5100"/>
            </a:lvl2pPr>
            <a:lvl3pPr>
              <a:defRPr sz="4200"/>
            </a:lvl3pPr>
            <a:lvl4pPr>
              <a:defRPr sz="3800"/>
            </a:lvl4pPr>
            <a:lvl5pPr>
              <a:defRPr sz="3800"/>
            </a:lvl5pPr>
          </a:lstStyle>
          <a:p>
            <a:pPr lvl="0"/>
            <a:r>
              <a:rPr lang="en-US"/>
              <a:t>Click to edit Master text styles</a:t>
            </a:r>
          </a:p>
        </p:txBody>
      </p:sp>
      <p:sp>
        <p:nvSpPr>
          <p:cNvPr id="5" name="Date Placeholder 13">
            <a:extLst>
              <a:ext uri="{FF2B5EF4-FFF2-40B4-BE49-F238E27FC236}">
                <a16:creationId xmlns:a16="http://schemas.microsoft.com/office/drawing/2014/main" id="{2920AF0F-9A20-44C9-986F-8B81FA81EFA6}"/>
              </a:ext>
            </a:extLst>
          </p:cNvPr>
          <p:cNvSpPr>
            <a:spLocks noGrp="1"/>
          </p:cNvSpPr>
          <p:nvPr>
            <p:ph type="dt" sz="half" idx="10"/>
          </p:nvPr>
        </p:nvSpPr>
        <p:spPr/>
        <p:txBody>
          <a:bodyPr/>
          <a:lstStyle>
            <a:lvl1pPr>
              <a:defRPr/>
            </a:lvl1pPr>
          </a:lstStyle>
          <a:p>
            <a:pPr>
              <a:defRPr/>
            </a:pPr>
            <a:fld id="{A6AAEE3B-1565-AD40-BCCA-05D0E5E5C246}" type="datetime1">
              <a:rPr lang="en-US" altLang="en-US" smtClean="0"/>
              <a:t>9/26/22</a:t>
            </a:fld>
            <a:endParaRPr lang="en-US" altLang="en-US" dirty="0"/>
          </a:p>
        </p:txBody>
      </p:sp>
      <p:sp>
        <p:nvSpPr>
          <p:cNvPr id="6" name="Footer Placeholder 2">
            <a:extLst>
              <a:ext uri="{FF2B5EF4-FFF2-40B4-BE49-F238E27FC236}">
                <a16:creationId xmlns:a16="http://schemas.microsoft.com/office/drawing/2014/main" id="{AB20B370-FED4-42CE-AA7A-662947FDDD2D}"/>
              </a:ext>
            </a:extLst>
          </p:cNvPr>
          <p:cNvSpPr>
            <a:spLocks noGrp="1"/>
          </p:cNvSpPr>
          <p:nvPr>
            <p:ph type="ftr" sz="quarter" idx="11"/>
          </p:nvPr>
        </p:nvSpPr>
        <p:spPr/>
        <p:txBody>
          <a:bodyPr/>
          <a:lstStyle>
            <a:lvl1pPr>
              <a:defRPr/>
            </a:lvl1pPr>
          </a:lstStyle>
          <a:p>
            <a:pPr>
              <a:defRPr/>
            </a:pPr>
            <a:r>
              <a:rPr lang="en-US"/>
              <a:t>2022 Innovation Fair</a:t>
            </a:r>
            <a:endParaRPr lang="en-US" dirty="0"/>
          </a:p>
        </p:txBody>
      </p:sp>
      <p:sp>
        <p:nvSpPr>
          <p:cNvPr id="7" name="Slide Number Placeholder 22">
            <a:extLst>
              <a:ext uri="{FF2B5EF4-FFF2-40B4-BE49-F238E27FC236}">
                <a16:creationId xmlns:a16="http://schemas.microsoft.com/office/drawing/2014/main" id="{304BDDA8-EDD7-4AC4-B29B-3AC7A611C445}"/>
              </a:ext>
            </a:extLst>
          </p:cNvPr>
          <p:cNvSpPr>
            <a:spLocks noGrp="1"/>
          </p:cNvSpPr>
          <p:nvPr>
            <p:ph type="sldNum" sz="quarter" idx="12"/>
          </p:nvPr>
        </p:nvSpPr>
        <p:spPr/>
        <p:txBody>
          <a:bodyPr/>
          <a:lstStyle>
            <a:lvl1pPr>
              <a:defRPr/>
            </a:lvl1pPr>
          </a:lstStyle>
          <a:p>
            <a:pPr>
              <a:defRPr/>
            </a:pPr>
            <a:fld id="{8DF7A2F0-9C73-442E-B0B0-212FF3C72911}" type="slidenum">
              <a:rPr lang="en-US" altLang="en-US"/>
              <a:pPr>
                <a:defRPr/>
              </a:pPr>
              <a:t>‹#›</a:t>
            </a:fld>
            <a:endParaRPr lang="en-US" altLang="en-US" dirty="0"/>
          </a:p>
        </p:txBody>
      </p:sp>
    </p:spTree>
    <p:extLst>
      <p:ext uri="{BB962C8B-B14F-4D97-AF65-F5344CB8AC3E}">
        <p14:creationId xmlns:p14="http://schemas.microsoft.com/office/powerpoint/2010/main" val="218212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2" name="Title Placeholder 21">
            <a:extLst>
              <a:ext uri="{FF2B5EF4-FFF2-40B4-BE49-F238E27FC236}">
                <a16:creationId xmlns:a16="http://schemas.microsoft.com/office/drawing/2014/main" id="{027FE4B6-45C2-43EE-94EE-598C1DE555B0}"/>
              </a:ext>
            </a:extLst>
          </p:cNvPr>
          <p:cNvSpPr>
            <a:spLocks noGrp="1"/>
          </p:cNvSpPr>
          <p:nvPr>
            <p:ph type="title"/>
          </p:nvPr>
        </p:nvSpPr>
        <p:spPr>
          <a:xfrm>
            <a:off x="1920875" y="1171575"/>
            <a:ext cx="34563050" cy="4876800"/>
          </a:xfrm>
          <a:prstGeom prst="rect">
            <a:avLst/>
          </a:prstGeom>
        </p:spPr>
        <p:txBody>
          <a:bodyPr vert="horz" lIns="386654" tIns="193327" rIns="386654" bIns="193327"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1027" name="Text Placeholder 12">
            <a:extLst>
              <a:ext uri="{FF2B5EF4-FFF2-40B4-BE49-F238E27FC236}">
                <a16:creationId xmlns:a16="http://schemas.microsoft.com/office/drawing/2014/main" id="{6B3DF21B-1F0E-4BA2-8219-D448B0BC76CD}"/>
              </a:ext>
            </a:extLst>
          </p:cNvPr>
          <p:cNvSpPr>
            <a:spLocks noGrp="1"/>
          </p:cNvSpPr>
          <p:nvPr>
            <p:ph type="body" idx="1"/>
          </p:nvPr>
        </p:nvSpPr>
        <p:spPr bwMode="auto">
          <a:xfrm>
            <a:off x="1920875" y="6827838"/>
            <a:ext cx="34563050" cy="2009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86654" tIns="193327" rIns="386654" bIns="19332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71491393-ED9E-4F61-A6F6-A60C3A0C916E}"/>
              </a:ext>
            </a:extLst>
          </p:cNvPr>
          <p:cNvSpPr>
            <a:spLocks noGrp="1"/>
          </p:cNvSpPr>
          <p:nvPr>
            <p:ph type="dt" sz="half" idx="2"/>
          </p:nvPr>
        </p:nvSpPr>
        <p:spPr>
          <a:xfrm>
            <a:off x="1920875" y="27378025"/>
            <a:ext cx="8959850" cy="1557338"/>
          </a:xfrm>
          <a:prstGeom prst="rect">
            <a:avLst/>
          </a:prstGeom>
        </p:spPr>
        <p:txBody>
          <a:bodyPr vert="horz" wrap="square" lIns="386654" tIns="193327" rIns="386654" bIns="193327" numCol="1" anchor="b" anchorCtr="0" compatLnSpc="1">
            <a:prstTxWarp prst="textNoShape">
              <a:avLst/>
            </a:prstTxWarp>
          </a:bodyPr>
          <a:lstStyle>
            <a:lvl1pPr eaLnBrk="1" hangingPunct="1">
              <a:defRPr sz="5100" smtClean="0">
                <a:solidFill>
                  <a:srgbClr val="BCBCBC"/>
                </a:solidFill>
              </a:defRPr>
            </a:lvl1pPr>
          </a:lstStyle>
          <a:p>
            <a:pPr>
              <a:defRPr/>
            </a:pPr>
            <a:fld id="{7EEC22B9-40CA-D945-805F-06AEB7632DEC}" type="datetime1">
              <a:rPr lang="en-US" altLang="en-US" smtClean="0"/>
              <a:t>9/26/22</a:t>
            </a:fld>
            <a:endParaRPr lang="en-US" altLang="en-US" dirty="0"/>
          </a:p>
        </p:txBody>
      </p:sp>
      <p:sp>
        <p:nvSpPr>
          <p:cNvPr id="3" name="Footer Placeholder 2">
            <a:extLst>
              <a:ext uri="{FF2B5EF4-FFF2-40B4-BE49-F238E27FC236}">
                <a16:creationId xmlns:a16="http://schemas.microsoft.com/office/drawing/2014/main" id="{C614AF7D-1360-458C-A62E-350C36EE0A76}"/>
              </a:ext>
            </a:extLst>
          </p:cNvPr>
          <p:cNvSpPr>
            <a:spLocks noGrp="1"/>
          </p:cNvSpPr>
          <p:nvPr>
            <p:ph type="ftr" sz="quarter" idx="3"/>
          </p:nvPr>
        </p:nvSpPr>
        <p:spPr>
          <a:xfrm>
            <a:off x="13122275" y="27378025"/>
            <a:ext cx="12160250" cy="1557338"/>
          </a:xfrm>
          <a:prstGeom prst="rect">
            <a:avLst/>
          </a:prstGeom>
        </p:spPr>
        <p:txBody>
          <a:bodyPr vert="horz" lIns="386654" tIns="193327" rIns="386654" bIns="193327" anchor="b"/>
          <a:lstStyle>
            <a:lvl1pPr algn="ctr" eaLnBrk="1" latinLnBrk="0" hangingPunct="1">
              <a:defRPr kumimoji="0" sz="5100">
                <a:solidFill>
                  <a:schemeClr val="tx1">
                    <a:shade val="50000"/>
                  </a:schemeClr>
                </a:solidFill>
                <a:latin typeface="Arial" charset="0"/>
                <a:ea typeface="ヒラギノ角ゴ Pro W3" pitchFamily="-80" charset="-128"/>
                <a:cs typeface="+mn-cs"/>
              </a:defRPr>
            </a:lvl1pPr>
          </a:lstStyle>
          <a:p>
            <a:pPr>
              <a:defRPr/>
            </a:pPr>
            <a:r>
              <a:rPr lang="en-US"/>
              <a:t>2022 Innovation Fair</a:t>
            </a:r>
            <a:endParaRPr lang="en-US" dirty="0"/>
          </a:p>
        </p:txBody>
      </p:sp>
      <p:sp>
        <p:nvSpPr>
          <p:cNvPr id="23" name="Slide Number Placeholder 22">
            <a:extLst>
              <a:ext uri="{FF2B5EF4-FFF2-40B4-BE49-F238E27FC236}">
                <a16:creationId xmlns:a16="http://schemas.microsoft.com/office/drawing/2014/main" id="{4669DE7E-6D76-444E-BFA5-D8940B3E31C5}"/>
              </a:ext>
            </a:extLst>
          </p:cNvPr>
          <p:cNvSpPr>
            <a:spLocks noGrp="1"/>
          </p:cNvSpPr>
          <p:nvPr>
            <p:ph type="sldNum" sz="quarter" idx="4"/>
          </p:nvPr>
        </p:nvSpPr>
        <p:spPr>
          <a:xfrm>
            <a:off x="33283525" y="27378025"/>
            <a:ext cx="3200400" cy="1557338"/>
          </a:xfrm>
          <a:prstGeom prst="rect">
            <a:avLst/>
          </a:prstGeom>
        </p:spPr>
        <p:txBody>
          <a:bodyPr vert="horz" wrap="square" lIns="0" tIns="193327" rIns="0" bIns="193327" numCol="1" anchor="b" anchorCtr="0" compatLnSpc="1">
            <a:prstTxWarp prst="textNoShape">
              <a:avLst/>
            </a:prstTxWarp>
          </a:bodyPr>
          <a:lstStyle>
            <a:lvl1pPr algn="r" eaLnBrk="1" hangingPunct="1">
              <a:defRPr sz="5100" smtClean="0">
                <a:solidFill>
                  <a:srgbClr val="BCBCBC"/>
                </a:solidFill>
              </a:defRPr>
            </a:lvl1pPr>
          </a:lstStyle>
          <a:p>
            <a:pPr>
              <a:defRPr/>
            </a:pPr>
            <a:fld id="{992EB881-86FC-4A1D-AAE8-B44C6F7FD00C}" type="slidenum">
              <a:rPr lang="en-US" altLang="en-US"/>
              <a:pPr>
                <a:defRPr/>
              </a:pPr>
              <a:t>‹#›</a:t>
            </a:fld>
            <a:endParaRPr lang="en-US" altLang="en-US" dirty="0"/>
          </a:p>
        </p:txBody>
      </p:sp>
      <p:sp>
        <p:nvSpPr>
          <p:cNvPr id="1031" name="Rectangle 7">
            <a:extLst>
              <a:ext uri="{FF2B5EF4-FFF2-40B4-BE49-F238E27FC236}">
                <a16:creationId xmlns:a16="http://schemas.microsoft.com/office/drawing/2014/main" id="{6A240F5E-5183-49A4-9498-5221DA33686E}"/>
              </a:ext>
            </a:extLst>
          </p:cNvPr>
          <p:cNvSpPr>
            <a:spLocks noChangeArrowheads="1"/>
          </p:cNvSpPr>
          <p:nvPr userDrawn="1"/>
        </p:nvSpPr>
        <p:spPr bwMode="auto">
          <a:xfrm>
            <a:off x="0" y="0"/>
            <a:ext cx="38404800" cy="292608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03" tIns="45702" rIns="91403" bIns="45702" anchor="ctr"/>
          <a:lstStyle/>
          <a:p>
            <a:endParaRPr lang="en-US" altLang="en-US" dirty="0"/>
          </a:p>
        </p:txBody>
      </p:sp>
      <p:sp>
        <p:nvSpPr>
          <p:cNvPr id="1032" name="Rectangle 19">
            <a:extLst>
              <a:ext uri="{FF2B5EF4-FFF2-40B4-BE49-F238E27FC236}">
                <a16:creationId xmlns:a16="http://schemas.microsoft.com/office/drawing/2014/main" id="{7E4C4E06-0621-4E4D-AEC5-31630775D3CC}"/>
              </a:ext>
            </a:extLst>
          </p:cNvPr>
          <p:cNvSpPr>
            <a:spLocks noChangeArrowheads="1"/>
          </p:cNvSpPr>
          <p:nvPr userDrawn="1"/>
        </p:nvSpPr>
        <p:spPr bwMode="auto">
          <a:xfrm>
            <a:off x="1955800" y="2819400"/>
            <a:ext cx="92456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03" tIns="45702" rIns="91403" bIns="45702">
            <a:spAutoFit/>
          </a:bodyPr>
          <a:lstStyle/>
          <a:p>
            <a:r>
              <a:rPr lang="en-US" altLang="en-US" sz="3400" dirty="0">
                <a:solidFill>
                  <a:schemeClr val="bg1"/>
                </a:solidFill>
              </a:rPr>
              <a:t>National Aeronautics and Space Administration</a:t>
            </a:r>
          </a:p>
        </p:txBody>
      </p:sp>
      <p:pic>
        <p:nvPicPr>
          <p:cNvPr id="1033" name="Picture 20" descr="NASA_Logo_PostersSession1">
            <a:extLst>
              <a:ext uri="{FF2B5EF4-FFF2-40B4-BE49-F238E27FC236}">
                <a16:creationId xmlns:a16="http://schemas.microsoft.com/office/drawing/2014/main" id="{8B09F67B-EDAA-4183-BA83-5D2A19D80BD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3985200" y="1524000"/>
            <a:ext cx="28956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Line 8">
            <a:extLst>
              <a:ext uri="{FF2B5EF4-FFF2-40B4-BE49-F238E27FC236}">
                <a16:creationId xmlns:a16="http://schemas.microsoft.com/office/drawing/2014/main" id="{9D4078D4-F8F8-4B2B-A7A2-0A2DF13E717B}"/>
              </a:ext>
            </a:extLst>
          </p:cNvPr>
          <p:cNvSpPr>
            <a:spLocks noChangeShapeType="1"/>
          </p:cNvSpPr>
          <p:nvPr userDrawn="1"/>
        </p:nvSpPr>
        <p:spPr bwMode="auto">
          <a:xfrm flipV="1">
            <a:off x="914400" y="0"/>
            <a:ext cx="0" cy="457200"/>
          </a:xfrm>
          <a:prstGeom prst="line">
            <a:avLst/>
          </a:prstGeom>
          <a:noFill/>
          <a:ln w="6350">
            <a:solidFill>
              <a:schemeClr val="bg1"/>
            </a:solidFill>
            <a:round/>
            <a:headEnd/>
            <a:tailEnd/>
          </a:ln>
          <a:extLst>
            <a:ext uri="{909E8E84-426E-40DD-AFC4-6F175D3DCCD1}">
              <a14:hiddenFill xmlns:a14="http://schemas.microsoft.com/office/drawing/2010/main">
                <a:noFill/>
              </a14:hiddenFill>
            </a:ext>
          </a:extLst>
        </p:spPr>
        <p:txBody>
          <a:bodyPr wrap="none" lIns="91403" tIns="45702" rIns="91403" bIns="45702" anchor="ctr"/>
          <a:lstStyle/>
          <a:p>
            <a:endParaRPr lang="en-US" dirty="0"/>
          </a:p>
        </p:txBody>
      </p:sp>
      <p:sp>
        <p:nvSpPr>
          <p:cNvPr id="1035" name="Line 9">
            <a:extLst>
              <a:ext uri="{FF2B5EF4-FFF2-40B4-BE49-F238E27FC236}">
                <a16:creationId xmlns:a16="http://schemas.microsoft.com/office/drawing/2014/main" id="{D7945A45-A044-4D6B-84FC-2F9CA5B31608}"/>
              </a:ext>
            </a:extLst>
          </p:cNvPr>
          <p:cNvSpPr>
            <a:spLocks noChangeShapeType="1"/>
          </p:cNvSpPr>
          <p:nvPr userDrawn="1"/>
        </p:nvSpPr>
        <p:spPr bwMode="auto">
          <a:xfrm flipH="1">
            <a:off x="0" y="914400"/>
            <a:ext cx="457200" cy="0"/>
          </a:xfrm>
          <a:prstGeom prst="line">
            <a:avLst/>
          </a:prstGeom>
          <a:noFill/>
          <a:ln w="6350">
            <a:solidFill>
              <a:schemeClr val="bg1"/>
            </a:solidFill>
            <a:round/>
            <a:headEnd/>
            <a:tailEnd/>
          </a:ln>
          <a:extLst>
            <a:ext uri="{909E8E84-426E-40DD-AFC4-6F175D3DCCD1}">
              <a14:hiddenFill xmlns:a14="http://schemas.microsoft.com/office/drawing/2010/main">
                <a:noFill/>
              </a14:hiddenFill>
            </a:ext>
          </a:extLst>
        </p:spPr>
        <p:txBody>
          <a:bodyPr wrap="none" lIns="91403" tIns="45702" rIns="91403" bIns="45702" anchor="ctr"/>
          <a:lstStyle/>
          <a:p>
            <a:endParaRPr lang="en-US" dirty="0"/>
          </a:p>
        </p:txBody>
      </p:sp>
      <p:sp>
        <p:nvSpPr>
          <p:cNvPr id="1036" name="Line 10">
            <a:extLst>
              <a:ext uri="{FF2B5EF4-FFF2-40B4-BE49-F238E27FC236}">
                <a16:creationId xmlns:a16="http://schemas.microsoft.com/office/drawing/2014/main" id="{199AAFA1-7E69-4873-9787-44950E883BF3}"/>
              </a:ext>
            </a:extLst>
          </p:cNvPr>
          <p:cNvSpPr>
            <a:spLocks noChangeShapeType="1"/>
          </p:cNvSpPr>
          <p:nvPr userDrawn="1"/>
        </p:nvSpPr>
        <p:spPr bwMode="auto">
          <a:xfrm>
            <a:off x="37490400" y="0"/>
            <a:ext cx="0" cy="457200"/>
          </a:xfrm>
          <a:prstGeom prst="line">
            <a:avLst/>
          </a:prstGeom>
          <a:noFill/>
          <a:ln w="6350">
            <a:solidFill>
              <a:schemeClr val="bg1"/>
            </a:solidFill>
            <a:round/>
            <a:headEnd/>
            <a:tailEnd/>
          </a:ln>
          <a:extLst>
            <a:ext uri="{909E8E84-426E-40DD-AFC4-6F175D3DCCD1}">
              <a14:hiddenFill xmlns:a14="http://schemas.microsoft.com/office/drawing/2010/main">
                <a:noFill/>
              </a14:hiddenFill>
            </a:ext>
          </a:extLst>
        </p:spPr>
        <p:txBody>
          <a:bodyPr wrap="none" lIns="91403" tIns="45702" rIns="91403" bIns="45702" anchor="ctr"/>
          <a:lstStyle/>
          <a:p>
            <a:endParaRPr lang="en-US" dirty="0"/>
          </a:p>
        </p:txBody>
      </p:sp>
      <p:sp>
        <p:nvSpPr>
          <p:cNvPr id="1037" name="Line 11">
            <a:extLst>
              <a:ext uri="{FF2B5EF4-FFF2-40B4-BE49-F238E27FC236}">
                <a16:creationId xmlns:a16="http://schemas.microsoft.com/office/drawing/2014/main" id="{5BE782CE-D66E-40DD-9D35-A35885845ACD}"/>
              </a:ext>
            </a:extLst>
          </p:cNvPr>
          <p:cNvSpPr>
            <a:spLocks noChangeShapeType="1"/>
          </p:cNvSpPr>
          <p:nvPr userDrawn="1"/>
        </p:nvSpPr>
        <p:spPr bwMode="auto">
          <a:xfrm flipH="1">
            <a:off x="37947600" y="914400"/>
            <a:ext cx="457200" cy="0"/>
          </a:xfrm>
          <a:prstGeom prst="line">
            <a:avLst/>
          </a:prstGeom>
          <a:noFill/>
          <a:ln w="6350">
            <a:solidFill>
              <a:schemeClr val="bg1"/>
            </a:solidFill>
            <a:round/>
            <a:headEnd/>
            <a:tailEnd/>
          </a:ln>
          <a:extLst>
            <a:ext uri="{909E8E84-426E-40DD-AFC4-6F175D3DCCD1}">
              <a14:hiddenFill xmlns:a14="http://schemas.microsoft.com/office/drawing/2010/main">
                <a:noFill/>
              </a14:hiddenFill>
            </a:ext>
          </a:extLst>
        </p:spPr>
        <p:txBody>
          <a:bodyPr wrap="none" lIns="91403" tIns="45702" rIns="91403" bIns="45702" anchor="ctr"/>
          <a:lstStyle/>
          <a:p>
            <a:endParaRPr lang="en-US" dirty="0"/>
          </a:p>
        </p:txBody>
      </p:sp>
      <p:sp>
        <p:nvSpPr>
          <p:cNvPr id="1038" name="Line 12">
            <a:extLst>
              <a:ext uri="{FF2B5EF4-FFF2-40B4-BE49-F238E27FC236}">
                <a16:creationId xmlns:a16="http://schemas.microsoft.com/office/drawing/2014/main" id="{9427387D-17A7-445E-BB31-3ED7EB6BAA59}"/>
              </a:ext>
            </a:extLst>
          </p:cNvPr>
          <p:cNvSpPr>
            <a:spLocks noChangeShapeType="1"/>
          </p:cNvSpPr>
          <p:nvPr userDrawn="1"/>
        </p:nvSpPr>
        <p:spPr bwMode="auto">
          <a:xfrm flipH="1">
            <a:off x="0" y="28346400"/>
            <a:ext cx="457200" cy="0"/>
          </a:xfrm>
          <a:prstGeom prst="line">
            <a:avLst/>
          </a:prstGeom>
          <a:noFill/>
          <a:ln w="6350">
            <a:solidFill>
              <a:schemeClr val="bg1"/>
            </a:solidFill>
            <a:round/>
            <a:headEnd/>
            <a:tailEnd/>
          </a:ln>
          <a:extLst>
            <a:ext uri="{909E8E84-426E-40DD-AFC4-6F175D3DCCD1}">
              <a14:hiddenFill xmlns:a14="http://schemas.microsoft.com/office/drawing/2010/main">
                <a:noFill/>
              </a14:hiddenFill>
            </a:ext>
          </a:extLst>
        </p:spPr>
        <p:txBody>
          <a:bodyPr wrap="none" lIns="91403" tIns="45702" rIns="91403" bIns="45702" anchor="ctr"/>
          <a:lstStyle/>
          <a:p>
            <a:endParaRPr lang="en-US" dirty="0"/>
          </a:p>
        </p:txBody>
      </p:sp>
      <p:sp>
        <p:nvSpPr>
          <p:cNvPr id="1039" name="Line 13">
            <a:extLst>
              <a:ext uri="{FF2B5EF4-FFF2-40B4-BE49-F238E27FC236}">
                <a16:creationId xmlns:a16="http://schemas.microsoft.com/office/drawing/2014/main" id="{D1F861B1-9C48-4C6B-9D06-E92A6E408DB6}"/>
              </a:ext>
            </a:extLst>
          </p:cNvPr>
          <p:cNvSpPr>
            <a:spLocks noChangeShapeType="1"/>
          </p:cNvSpPr>
          <p:nvPr userDrawn="1"/>
        </p:nvSpPr>
        <p:spPr bwMode="auto">
          <a:xfrm>
            <a:off x="914400" y="28803600"/>
            <a:ext cx="0" cy="457200"/>
          </a:xfrm>
          <a:prstGeom prst="line">
            <a:avLst/>
          </a:prstGeom>
          <a:noFill/>
          <a:ln w="6350">
            <a:solidFill>
              <a:schemeClr val="bg1"/>
            </a:solidFill>
            <a:round/>
            <a:headEnd/>
            <a:tailEnd/>
          </a:ln>
          <a:extLst>
            <a:ext uri="{909E8E84-426E-40DD-AFC4-6F175D3DCCD1}">
              <a14:hiddenFill xmlns:a14="http://schemas.microsoft.com/office/drawing/2010/main">
                <a:noFill/>
              </a14:hiddenFill>
            </a:ext>
          </a:extLst>
        </p:spPr>
        <p:txBody>
          <a:bodyPr wrap="none" lIns="91403" tIns="45702" rIns="91403" bIns="45702" anchor="ctr"/>
          <a:lstStyle/>
          <a:p>
            <a:endParaRPr lang="en-US" dirty="0"/>
          </a:p>
        </p:txBody>
      </p:sp>
      <p:sp>
        <p:nvSpPr>
          <p:cNvPr id="1040" name="Line 14">
            <a:extLst>
              <a:ext uri="{FF2B5EF4-FFF2-40B4-BE49-F238E27FC236}">
                <a16:creationId xmlns:a16="http://schemas.microsoft.com/office/drawing/2014/main" id="{63B5B16B-246C-4FB4-A2E1-97EDFFAC58C0}"/>
              </a:ext>
            </a:extLst>
          </p:cNvPr>
          <p:cNvSpPr>
            <a:spLocks noChangeShapeType="1"/>
          </p:cNvSpPr>
          <p:nvPr userDrawn="1"/>
        </p:nvSpPr>
        <p:spPr bwMode="auto">
          <a:xfrm>
            <a:off x="37947600" y="28346400"/>
            <a:ext cx="457200" cy="0"/>
          </a:xfrm>
          <a:prstGeom prst="line">
            <a:avLst/>
          </a:prstGeom>
          <a:noFill/>
          <a:ln w="6350">
            <a:solidFill>
              <a:schemeClr val="bg1"/>
            </a:solidFill>
            <a:round/>
            <a:headEnd/>
            <a:tailEnd/>
          </a:ln>
          <a:extLst>
            <a:ext uri="{909E8E84-426E-40DD-AFC4-6F175D3DCCD1}">
              <a14:hiddenFill xmlns:a14="http://schemas.microsoft.com/office/drawing/2010/main">
                <a:noFill/>
              </a14:hiddenFill>
            </a:ext>
          </a:extLst>
        </p:spPr>
        <p:txBody>
          <a:bodyPr wrap="none" lIns="91403" tIns="45702" rIns="91403" bIns="45702" anchor="ctr"/>
          <a:lstStyle/>
          <a:p>
            <a:endParaRPr lang="en-US" dirty="0"/>
          </a:p>
        </p:txBody>
      </p:sp>
      <p:sp>
        <p:nvSpPr>
          <p:cNvPr id="1041" name="Line 15">
            <a:extLst>
              <a:ext uri="{FF2B5EF4-FFF2-40B4-BE49-F238E27FC236}">
                <a16:creationId xmlns:a16="http://schemas.microsoft.com/office/drawing/2014/main" id="{CE537C20-8A5C-491D-8FD2-25A635B2072E}"/>
              </a:ext>
            </a:extLst>
          </p:cNvPr>
          <p:cNvSpPr>
            <a:spLocks noChangeShapeType="1"/>
          </p:cNvSpPr>
          <p:nvPr userDrawn="1"/>
        </p:nvSpPr>
        <p:spPr bwMode="auto">
          <a:xfrm>
            <a:off x="37490400" y="28803600"/>
            <a:ext cx="0" cy="457200"/>
          </a:xfrm>
          <a:prstGeom prst="line">
            <a:avLst/>
          </a:prstGeom>
          <a:noFill/>
          <a:ln w="6350">
            <a:solidFill>
              <a:schemeClr val="bg1"/>
            </a:solidFill>
            <a:round/>
            <a:headEnd/>
            <a:tailEnd/>
          </a:ln>
          <a:extLst>
            <a:ext uri="{909E8E84-426E-40DD-AFC4-6F175D3DCCD1}">
              <a14:hiddenFill xmlns:a14="http://schemas.microsoft.com/office/drawing/2010/main">
                <a:noFill/>
              </a14:hiddenFill>
            </a:ext>
          </a:extLst>
        </p:spPr>
        <p:txBody>
          <a:bodyPr wrap="none" lIns="91403" tIns="45702" rIns="91403" bIns="45702" anchor="ctr"/>
          <a:lstStyle/>
          <a:p>
            <a:endParaRPr lang="en-US" dirty="0"/>
          </a:p>
        </p:txBody>
      </p:sp>
      <p:sp>
        <p:nvSpPr>
          <p:cNvPr id="20" name="Text Box 18">
            <a:extLst>
              <a:ext uri="{FF2B5EF4-FFF2-40B4-BE49-F238E27FC236}">
                <a16:creationId xmlns:a16="http://schemas.microsoft.com/office/drawing/2014/main" id="{3CF6EEAE-687B-429B-AE43-C57EC7A17D00}"/>
              </a:ext>
            </a:extLst>
          </p:cNvPr>
          <p:cNvSpPr txBox="1">
            <a:spLocks noChangeArrowheads="1"/>
          </p:cNvSpPr>
          <p:nvPr userDrawn="1"/>
        </p:nvSpPr>
        <p:spPr bwMode="auto">
          <a:xfrm>
            <a:off x="1905000" y="26700163"/>
            <a:ext cx="3124200" cy="619125"/>
          </a:xfrm>
          <a:prstGeom prst="rect">
            <a:avLst/>
          </a:prstGeom>
          <a:noFill/>
          <a:ln w="9525">
            <a:noFill/>
            <a:miter lim="800000"/>
            <a:headEnd/>
            <a:tailEnd/>
          </a:ln>
        </p:spPr>
        <p:txBody>
          <a:bodyPr lIns="91403" tIns="45702" rIns="91403" bIns="45702">
            <a:spAutoFit/>
          </a:bodyPr>
          <a:lstStyle>
            <a:lvl1pPr>
              <a:defRPr sz="2500">
                <a:solidFill>
                  <a:schemeClr val="tx1"/>
                </a:solidFill>
                <a:latin typeface="Arial" panose="020B0604020202020204" pitchFamily="34" charset="0"/>
                <a:ea typeface="ヒラギノ角ゴ Pro W3" charset="-128"/>
              </a:defRPr>
            </a:lvl1pPr>
            <a:lvl2pPr marL="37931725" indent="-37474525">
              <a:defRPr sz="2500">
                <a:solidFill>
                  <a:schemeClr val="tx1"/>
                </a:solidFill>
                <a:latin typeface="Arial" panose="020B0604020202020204" pitchFamily="34" charset="0"/>
                <a:ea typeface="ヒラギノ角ゴ Pro W3" charset="-128"/>
              </a:defRPr>
            </a:lvl2pPr>
            <a:lvl3pPr>
              <a:defRPr sz="2500">
                <a:solidFill>
                  <a:schemeClr val="tx1"/>
                </a:solidFill>
                <a:latin typeface="Arial" panose="020B0604020202020204" pitchFamily="34" charset="0"/>
                <a:ea typeface="ヒラギノ角ゴ Pro W3" charset="-128"/>
              </a:defRPr>
            </a:lvl3pPr>
            <a:lvl4pPr>
              <a:defRPr sz="2500">
                <a:solidFill>
                  <a:schemeClr val="tx1"/>
                </a:solidFill>
                <a:latin typeface="Arial" panose="020B0604020202020204" pitchFamily="34" charset="0"/>
                <a:ea typeface="ヒラギノ角ゴ Pro W3" charset="-128"/>
              </a:defRPr>
            </a:lvl4pPr>
            <a:lvl5pPr>
              <a:defRPr sz="2500">
                <a:solidFill>
                  <a:schemeClr val="tx1"/>
                </a:solidFill>
                <a:latin typeface="Arial" panose="020B0604020202020204" pitchFamily="34" charset="0"/>
                <a:ea typeface="ヒラギノ角ゴ Pro W3" charset="-128"/>
              </a:defRPr>
            </a:lvl5pPr>
            <a:lvl6pPr marL="457200" eaLnBrk="0" fontAlgn="base" hangingPunct="0">
              <a:spcBef>
                <a:spcPct val="0"/>
              </a:spcBef>
              <a:spcAft>
                <a:spcPct val="0"/>
              </a:spcAft>
              <a:defRPr sz="2500">
                <a:solidFill>
                  <a:schemeClr val="tx1"/>
                </a:solidFill>
                <a:latin typeface="Arial" panose="020B0604020202020204" pitchFamily="34" charset="0"/>
                <a:ea typeface="ヒラギノ角ゴ Pro W3" charset="-128"/>
              </a:defRPr>
            </a:lvl6pPr>
            <a:lvl7pPr marL="914400" eaLnBrk="0" fontAlgn="base" hangingPunct="0">
              <a:spcBef>
                <a:spcPct val="0"/>
              </a:spcBef>
              <a:spcAft>
                <a:spcPct val="0"/>
              </a:spcAft>
              <a:defRPr sz="2500">
                <a:solidFill>
                  <a:schemeClr val="tx1"/>
                </a:solidFill>
                <a:latin typeface="Arial" panose="020B0604020202020204" pitchFamily="34" charset="0"/>
                <a:ea typeface="ヒラギノ角ゴ Pro W3" charset="-128"/>
              </a:defRPr>
            </a:lvl7pPr>
            <a:lvl8pPr marL="1371600" eaLnBrk="0" fontAlgn="base" hangingPunct="0">
              <a:spcBef>
                <a:spcPct val="0"/>
              </a:spcBef>
              <a:spcAft>
                <a:spcPct val="0"/>
              </a:spcAft>
              <a:defRPr sz="2500">
                <a:solidFill>
                  <a:schemeClr val="tx1"/>
                </a:solidFill>
                <a:latin typeface="Arial" panose="020B0604020202020204" pitchFamily="34" charset="0"/>
                <a:ea typeface="ヒラギノ角ゴ Pro W3" charset="-128"/>
              </a:defRPr>
            </a:lvl8pPr>
            <a:lvl9pPr marL="1828800" eaLnBrk="0" fontAlgn="base" hangingPunct="0">
              <a:spcBef>
                <a:spcPct val="0"/>
              </a:spcBef>
              <a:spcAft>
                <a:spcPct val="0"/>
              </a:spcAft>
              <a:defRPr sz="2500">
                <a:solidFill>
                  <a:schemeClr val="tx1"/>
                </a:solidFill>
                <a:latin typeface="Arial" panose="020B0604020202020204" pitchFamily="34" charset="0"/>
                <a:ea typeface="ヒラギノ角ゴ Pro W3" charset="-128"/>
              </a:defRPr>
            </a:lvl9pPr>
          </a:lstStyle>
          <a:p>
            <a:pPr>
              <a:spcBef>
                <a:spcPct val="50000"/>
              </a:spcBef>
              <a:defRPr/>
            </a:pPr>
            <a:r>
              <a:rPr lang="en-US" altLang="en-US" sz="3400" dirty="0">
                <a:solidFill>
                  <a:schemeClr val="bg1"/>
                </a:solidFill>
              </a:rPr>
              <a:t>www.nasa.gov</a:t>
            </a:r>
            <a:endParaRPr lang="en-US" altLang="en-US" dirty="0">
              <a:solidFill>
                <a:schemeClr val="bg1"/>
              </a:solidFill>
            </a:endParaRPr>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67"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sldNum="0" hdr="0" dt="0"/>
  <p:txStyles>
    <p:titleStyle>
      <a:lvl1pPr algn="ctr" rtl="0" eaLnBrk="0" fontAlgn="base" hangingPunct="0">
        <a:spcBef>
          <a:spcPct val="0"/>
        </a:spcBef>
        <a:spcAft>
          <a:spcPct val="0"/>
        </a:spcAft>
        <a:defRPr sz="173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ヒラギノ角ゴ Pro W3" charset="-128"/>
          <a:cs typeface="+mj-cs"/>
        </a:defRPr>
      </a:lvl1pPr>
      <a:lvl2pPr algn="ctr" rtl="0" eaLnBrk="0" fontAlgn="base" hangingPunct="0">
        <a:spcBef>
          <a:spcPct val="0"/>
        </a:spcBef>
        <a:spcAft>
          <a:spcPct val="0"/>
        </a:spcAft>
        <a:defRPr sz="17300" b="1">
          <a:solidFill>
            <a:schemeClr val="tx1"/>
          </a:solidFill>
          <a:latin typeface="Lucida Sans" charset="0"/>
          <a:ea typeface="ヒラギノ角ゴ Pro W3" charset="-128"/>
        </a:defRPr>
      </a:lvl2pPr>
      <a:lvl3pPr algn="ctr" rtl="0" eaLnBrk="0" fontAlgn="base" hangingPunct="0">
        <a:spcBef>
          <a:spcPct val="0"/>
        </a:spcBef>
        <a:spcAft>
          <a:spcPct val="0"/>
        </a:spcAft>
        <a:defRPr sz="17300" b="1">
          <a:solidFill>
            <a:schemeClr val="tx1"/>
          </a:solidFill>
          <a:latin typeface="Lucida Sans" charset="0"/>
          <a:ea typeface="ヒラギノ角ゴ Pro W3" charset="-128"/>
        </a:defRPr>
      </a:lvl3pPr>
      <a:lvl4pPr algn="ctr" rtl="0" eaLnBrk="0" fontAlgn="base" hangingPunct="0">
        <a:spcBef>
          <a:spcPct val="0"/>
        </a:spcBef>
        <a:spcAft>
          <a:spcPct val="0"/>
        </a:spcAft>
        <a:defRPr sz="17300" b="1">
          <a:solidFill>
            <a:schemeClr val="tx1"/>
          </a:solidFill>
          <a:latin typeface="Lucida Sans" charset="0"/>
          <a:ea typeface="ヒラギノ角ゴ Pro W3" charset="-128"/>
        </a:defRPr>
      </a:lvl4pPr>
      <a:lvl5pPr algn="ctr" rtl="0" eaLnBrk="0" fontAlgn="base" hangingPunct="0">
        <a:spcBef>
          <a:spcPct val="0"/>
        </a:spcBef>
        <a:spcAft>
          <a:spcPct val="0"/>
        </a:spcAft>
        <a:defRPr sz="17300" b="1">
          <a:solidFill>
            <a:schemeClr val="tx1"/>
          </a:solidFill>
          <a:latin typeface="Lucida Sans" charset="0"/>
          <a:ea typeface="ヒラギノ角ゴ Pro W3" charset="-128"/>
        </a:defRPr>
      </a:lvl5pPr>
      <a:lvl6pPr marL="457200" algn="ctr" rtl="0" fontAlgn="base">
        <a:spcBef>
          <a:spcPct val="0"/>
        </a:spcBef>
        <a:spcAft>
          <a:spcPct val="0"/>
        </a:spcAft>
        <a:defRPr sz="17300" b="1">
          <a:solidFill>
            <a:schemeClr val="tx1"/>
          </a:solidFill>
          <a:latin typeface="Lucida Sans" charset="0"/>
        </a:defRPr>
      </a:lvl6pPr>
      <a:lvl7pPr marL="914400" algn="ctr" rtl="0" fontAlgn="base">
        <a:spcBef>
          <a:spcPct val="0"/>
        </a:spcBef>
        <a:spcAft>
          <a:spcPct val="0"/>
        </a:spcAft>
        <a:defRPr sz="17300" b="1">
          <a:solidFill>
            <a:schemeClr val="tx1"/>
          </a:solidFill>
          <a:latin typeface="Lucida Sans" charset="0"/>
        </a:defRPr>
      </a:lvl7pPr>
      <a:lvl8pPr marL="1371600" algn="ctr" rtl="0" fontAlgn="base">
        <a:spcBef>
          <a:spcPct val="0"/>
        </a:spcBef>
        <a:spcAft>
          <a:spcPct val="0"/>
        </a:spcAft>
        <a:defRPr sz="17300" b="1">
          <a:solidFill>
            <a:schemeClr val="tx1"/>
          </a:solidFill>
          <a:latin typeface="Lucida Sans" charset="0"/>
        </a:defRPr>
      </a:lvl8pPr>
      <a:lvl9pPr marL="1828800" algn="ctr" rtl="0" fontAlgn="base">
        <a:spcBef>
          <a:spcPct val="0"/>
        </a:spcBef>
        <a:spcAft>
          <a:spcPct val="0"/>
        </a:spcAft>
        <a:defRPr sz="17300" b="1">
          <a:solidFill>
            <a:schemeClr val="tx1"/>
          </a:solidFill>
          <a:latin typeface="Lucida Sans" charset="0"/>
        </a:defRPr>
      </a:lvl9pPr>
    </p:titleStyle>
    <p:bodyStyle>
      <a:lvl1pPr marL="2319338" indent="-1739900" algn="l" rtl="0" eaLnBrk="0" fontAlgn="base" hangingPunct="0">
        <a:spcBef>
          <a:spcPct val="20000"/>
        </a:spcBef>
        <a:spcAft>
          <a:spcPct val="0"/>
        </a:spcAft>
        <a:buClr>
          <a:srgbClr val="F9F9F9"/>
        </a:buClr>
        <a:buSzPct val="65000"/>
        <a:buFont typeface="Wingdings 2" panose="05020102010507070707" pitchFamily="18" charset="2"/>
        <a:buChar char=""/>
        <a:defRPr sz="11800" kern="1200">
          <a:solidFill>
            <a:schemeClr val="tx1"/>
          </a:solidFill>
          <a:latin typeface="+mn-lt"/>
          <a:ea typeface="ヒラギノ角ゴ Pro W3" charset="-128"/>
          <a:cs typeface="+mn-cs"/>
        </a:defRPr>
      </a:lvl1pPr>
      <a:lvl2pPr marL="3671888" indent="-1198563" algn="l" rtl="0" eaLnBrk="0" fontAlgn="base" hangingPunct="0">
        <a:spcBef>
          <a:spcPct val="20000"/>
        </a:spcBef>
        <a:spcAft>
          <a:spcPct val="0"/>
        </a:spcAft>
        <a:buClr>
          <a:schemeClr val="tx1"/>
        </a:buClr>
        <a:buSzPct val="80000"/>
        <a:buFont typeface="Wingdings 2" panose="05020102010507070707" pitchFamily="18" charset="2"/>
        <a:buChar char=""/>
        <a:defRPr sz="10100" kern="1200">
          <a:solidFill>
            <a:schemeClr val="tx1"/>
          </a:solidFill>
          <a:latin typeface="+mn-lt"/>
          <a:ea typeface="ヒラギノ角ゴ Pro W3" charset="-128"/>
          <a:cs typeface="+mn-cs"/>
        </a:defRPr>
      </a:lvl2pPr>
      <a:lvl3pPr marL="4794250" indent="-965200" algn="l" rtl="0" eaLnBrk="0" fontAlgn="base" hangingPunct="0">
        <a:spcBef>
          <a:spcPct val="20000"/>
        </a:spcBef>
        <a:spcAft>
          <a:spcPct val="0"/>
        </a:spcAft>
        <a:buClr>
          <a:schemeClr val="tx1"/>
        </a:buClr>
        <a:buSzPct val="95000"/>
        <a:buFont typeface="Wingdings" panose="05000000000000000000" pitchFamily="2" charset="2"/>
        <a:buChar char=""/>
        <a:defRPr sz="9300" kern="1200">
          <a:solidFill>
            <a:schemeClr val="tx1"/>
          </a:solidFill>
          <a:latin typeface="+mn-lt"/>
          <a:ea typeface="ヒラギノ角ゴ Pro W3" charset="-128"/>
          <a:cs typeface="+mn-cs"/>
        </a:defRPr>
      </a:lvl3pPr>
      <a:lvl4pPr marL="5721350" indent="-773113" algn="l" rtl="0" eaLnBrk="0" fontAlgn="base" hangingPunct="0">
        <a:spcBef>
          <a:spcPct val="20000"/>
        </a:spcBef>
        <a:spcAft>
          <a:spcPct val="0"/>
        </a:spcAft>
        <a:buClr>
          <a:schemeClr val="tx1"/>
        </a:buClr>
        <a:buSzPct val="100000"/>
        <a:buFont typeface="Wingdings 3" panose="05040102010807070707" pitchFamily="18" charset="2"/>
        <a:buChar char=""/>
        <a:defRPr sz="8500" kern="1200">
          <a:solidFill>
            <a:schemeClr val="tx1"/>
          </a:solidFill>
          <a:latin typeface="+mn-lt"/>
          <a:ea typeface="ヒラギノ角ゴ Pro W3" charset="-128"/>
          <a:cs typeface="+mn-cs"/>
        </a:defRPr>
      </a:lvl4pPr>
      <a:lvl5pPr marL="6534150" indent="-773113" algn="l" rtl="0" eaLnBrk="0" fontAlgn="base" hangingPunct="0">
        <a:spcBef>
          <a:spcPct val="20000"/>
        </a:spcBef>
        <a:spcAft>
          <a:spcPct val="0"/>
        </a:spcAft>
        <a:buClr>
          <a:schemeClr val="tx1"/>
        </a:buClr>
        <a:buFont typeface="Wingdings 2" panose="05020102010507070707" pitchFamily="18" charset="2"/>
        <a:buChar char=""/>
        <a:defRPr sz="8500" kern="1200">
          <a:solidFill>
            <a:schemeClr val="tx1"/>
          </a:solidFill>
          <a:latin typeface="+mn-lt"/>
          <a:ea typeface="ヒラギノ角ゴ Pro W3" charset="-128"/>
          <a:cs typeface="+mn-cs"/>
        </a:defRPr>
      </a:lvl5pPr>
      <a:lvl6pPr marL="7462423" indent="-773308" algn="l" rtl="0" eaLnBrk="1" latinLnBrk="0" hangingPunct="1">
        <a:spcBef>
          <a:spcPct val="20000"/>
        </a:spcBef>
        <a:buClr>
          <a:schemeClr val="tx1"/>
        </a:buClr>
        <a:buFont typeface="Wingdings 3"/>
        <a:buChar char=""/>
        <a:defRPr kumimoji="0" sz="7600" kern="1200">
          <a:solidFill>
            <a:schemeClr val="tx1"/>
          </a:solidFill>
          <a:latin typeface="+mn-lt"/>
          <a:ea typeface="+mn-ea"/>
          <a:cs typeface="+mn-cs"/>
        </a:defRPr>
      </a:lvl6pPr>
      <a:lvl7pPr marL="8313062" indent="-773308" algn="l" rtl="0" eaLnBrk="1" latinLnBrk="0" hangingPunct="1">
        <a:spcBef>
          <a:spcPct val="20000"/>
        </a:spcBef>
        <a:buClr>
          <a:schemeClr val="tx1"/>
        </a:buClr>
        <a:buFont typeface="Wingdings 2"/>
        <a:buChar char=""/>
        <a:defRPr kumimoji="0" sz="6800" kern="1200">
          <a:solidFill>
            <a:schemeClr val="tx1"/>
          </a:solidFill>
          <a:latin typeface="+mn-lt"/>
          <a:ea typeface="+mn-ea"/>
          <a:cs typeface="+mn-cs"/>
        </a:defRPr>
      </a:lvl7pPr>
      <a:lvl8pPr marL="9163701" indent="-773308" algn="l" rtl="0" eaLnBrk="1" latinLnBrk="0" hangingPunct="1">
        <a:spcBef>
          <a:spcPct val="20000"/>
        </a:spcBef>
        <a:buClr>
          <a:schemeClr val="tx1"/>
        </a:buClr>
        <a:buFont typeface="Wingdings 2"/>
        <a:buChar char=""/>
        <a:defRPr kumimoji="0" sz="5900" kern="1200">
          <a:solidFill>
            <a:schemeClr val="tx1"/>
          </a:solidFill>
          <a:latin typeface="+mn-lt"/>
          <a:ea typeface="+mn-ea"/>
          <a:cs typeface="+mn-cs"/>
        </a:defRPr>
      </a:lvl8pPr>
      <a:lvl9pPr marL="10014340" indent="-773308" algn="l" rtl="0" eaLnBrk="1" latinLnBrk="0" hangingPunct="1">
        <a:spcBef>
          <a:spcPct val="20000"/>
        </a:spcBef>
        <a:buClr>
          <a:schemeClr val="tx1"/>
        </a:buClr>
        <a:buFont typeface="Wingdings 2"/>
        <a:buChar char=""/>
        <a:defRPr kumimoji="0" sz="59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933270" algn="l" rtl="0" eaLnBrk="1" latinLnBrk="0" hangingPunct="1">
        <a:defRPr kumimoji="0" kern="1200">
          <a:solidFill>
            <a:schemeClr val="tx1"/>
          </a:solidFill>
          <a:latin typeface="+mn-lt"/>
          <a:ea typeface="+mn-ea"/>
          <a:cs typeface="+mn-cs"/>
        </a:defRPr>
      </a:lvl2pPr>
      <a:lvl3pPr marL="3866540" algn="l" rtl="0" eaLnBrk="1" latinLnBrk="0" hangingPunct="1">
        <a:defRPr kumimoji="0" kern="1200">
          <a:solidFill>
            <a:schemeClr val="tx1"/>
          </a:solidFill>
          <a:latin typeface="+mn-lt"/>
          <a:ea typeface="+mn-ea"/>
          <a:cs typeface="+mn-cs"/>
        </a:defRPr>
      </a:lvl3pPr>
      <a:lvl4pPr marL="5799811" algn="l" rtl="0" eaLnBrk="1" latinLnBrk="0" hangingPunct="1">
        <a:defRPr kumimoji="0" kern="1200">
          <a:solidFill>
            <a:schemeClr val="tx1"/>
          </a:solidFill>
          <a:latin typeface="+mn-lt"/>
          <a:ea typeface="+mn-ea"/>
          <a:cs typeface="+mn-cs"/>
        </a:defRPr>
      </a:lvl4pPr>
      <a:lvl5pPr marL="7733081" algn="l" rtl="0" eaLnBrk="1" latinLnBrk="0" hangingPunct="1">
        <a:defRPr kumimoji="0" kern="1200">
          <a:solidFill>
            <a:schemeClr val="tx1"/>
          </a:solidFill>
          <a:latin typeface="+mn-lt"/>
          <a:ea typeface="+mn-ea"/>
          <a:cs typeface="+mn-cs"/>
        </a:defRPr>
      </a:lvl5pPr>
      <a:lvl6pPr marL="9666351" algn="l" rtl="0" eaLnBrk="1" latinLnBrk="0" hangingPunct="1">
        <a:defRPr kumimoji="0" kern="1200">
          <a:solidFill>
            <a:schemeClr val="tx1"/>
          </a:solidFill>
          <a:latin typeface="+mn-lt"/>
          <a:ea typeface="+mn-ea"/>
          <a:cs typeface="+mn-cs"/>
        </a:defRPr>
      </a:lvl6pPr>
      <a:lvl7pPr marL="11599621" algn="l" rtl="0" eaLnBrk="1" latinLnBrk="0" hangingPunct="1">
        <a:defRPr kumimoji="0" kern="1200">
          <a:solidFill>
            <a:schemeClr val="tx1"/>
          </a:solidFill>
          <a:latin typeface="+mn-lt"/>
          <a:ea typeface="+mn-ea"/>
          <a:cs typeface="+mn-cs"/>
        </a:defRPr>
      </a:lvl7pPr>
      <a:lvl8pPr marL="13532891" algn="l" rtl="0" eaLnBrk="1" latinLnBrk="0" hangingPunct="1">
        <a:defRPr kumimoji="0" kern="1200">
          <a:solidFill>
            <a:schemeClr val="tx1"/>
          </a:solidFill>
          <a:latin typeface="+mn-lt"/>
          <a:ea typeface="+mn-ea"/>
          <a:cs typeface="+mn-cs"/>
        </a:defRPr>
      </a:lvl8pPr>
      <a:lvl9pPr marL="1546616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28513AB-600A-4CF4-3A23-BB274D4F665B}"/>
              </a:ext>
            </a:extLst>
          </p:cNvPr>
          <p:cNvPicPr>
            <a:picLocks noChangeAspect="1"/>
          </p:cNvPicPr>
          <p:nvPr/>
        </p:nvPicPr>
        <p:blipFill>
          <a:blip r:embed="rId2">
            <a:alphaModFix amt="32000"/>
            <a:extLst>
              <a:ext uri="{28A0092B-C50C-407E-A947-70E740481C1C}">
                <a14:useLocalDpi xmlns:a14="http://schemas.microsoft.com/office/drawing/2010/main" val="0"/>
              </a:ext>
            </a:extLst>
          </a:blip>
          <a:stretch>
            <a:fillRect/>
          </a:stretch>
        </p:blipFill>
        <p:spPr>
          <a:xfrm>
            <a:off x="647700" y="457200"/>
            <a:ext cx="37109400" cy="27820441"/>
          </a:xfrm>
          <a:prstGeom prst="rect">
            <a:avLst/>
          </a:prstGeom>
        </p:spPr>
      </p:pic>
      <p:sp>
        <p:nvSpPr>
          <p:cNvPr id="4" name="TextBox 3">
            <a:extLst>
              <a:ext uri="{FF2B5EF4-FFF2-40B4-BE49-F238E27FC236}">
                <a16:creationId xmlns:a16="http://schemas.microsoft.com/office/drawing/2014/main" id="{D3561DB7-577E-1B2A-1348-3B9DA8F062AA}"/>
              </a:ext>
            </a:extLst>
          </p:cNvPr>
          <p:cNvSpPr txBox="1"/>
          <p:nvPr/>
        </p:nvSpPr>
        <p:spPr>
          <a:xfrm>
            <a:off x="571500" y="3472865"/>
            <a:ext cx="36423600" cy="1569660"/>
          </a:xfrm>
          <a:prstGeom prst="rect">
            <a:avLst/>
          </a:prstGeom>
          <a:noFill/>
        </p:spPr>
        <p:txBody>
          <a:bodyPr wrap="square" rtlCol="0">
            <a:spAutoFit/>
          </a:bodyPr>
          <a:lstStyle/>
          <a:p>
            <a:pPr algn="ctr"/>
            <a:r>
              <a:rPr lang="en-US" sz="9600" u="sng" dirty="0">
                <a:solidFill>
                  <a:srgbClr val="002060"/>
                </a:solidFill>
              </a:rPr>
              <a:t>Lunar Marvin Compact CLIPS Innovative Rover </a:t>
            </a:r>
          </a:p>
        </p:txBody>
      </p:sp>
      <p:pic>
        <p:nvPicPr>
          <p:cNvPr id="9" name="Picture 8">
            <a:extLst>
              <a:ext uri="{FF2B5EF4-FFF2-40B4-BE49-F238E27FC236}">
                <a16:creationId xmlns:a16="http://schemas.microsoft.com/office/drawing/2014/main" id="{680B2E5B-5228-39FF-CAB2-0B9AAE82C99F}"/>
              </a:ext>
            </a:extLst>
          </p:cNvPr>
          <p:cNvPicPr>
            <a:picLocks noChangeAspect="1"/>
          </p:cNvPicPr>
          <p:nvPr/>
        </p:nvPicPr>
        <p:blipFill>
          <a:blip r:embed="rId3">
            <a:alphaModFix amt="13000"/>
            <a:extLst>
              <a:ext uri="{28A0092B-C50C-407E-A947-70E740481C1C}">
                <a14:useLocalDpi xmlns:a14="http://schemas.microsoft.com/office/drawing/2010/main" val="0"/>
              </a:ext>
            </a:extLst>
          </a:blip>
          <a:stretch>
            <a:fillRect/>
          </a:stretch>
        </p:blipFill>
        <p:spPr>
          <a:xfrm>
            <a:off x="1073150" y="8058190"/>
            <a:ext cx="36233100" cy="19909396"/>
          </a:xfrm>
          <a:prstGeom prst="rect">
            <a:avLst/>
          </a:prstGeom>
        </p:spPr>
      </p:pic>
      <p:sp>
        <p:nvSpPr>
          <p:cNvPr id="5" name="TextBox 4">
            <a:extLst>
              <a:ext uri="{FF2B5EF4-FFF2-40B4-BE49-F238E27FC236}">
                <a16:creationId xmlns:a16="http://schemas.microsoft.com/office/drawing/2014/main" id="{CC4C6880-33EF-A6C4-BF4D-19712D9FC713}"/>
              </a:ext>
            </a:extLst>
          </p:cNvPr>
          <p:cNvSpPr txBox="1"/>
          <p:nvPr/>
        </p:nvSpPr>
        <p:spPr>
          <a:xfrm>
            <a:off x="1098550" y="5379449"/>
            <a:ext cx="36576000" cy="1446550"/>
          </a:xfrm>
          <a:prstGeom prst="rect">
            <a:avLst/>
          </a:prstGeom>
          <a:noFill/>
        </p:spPr>
        <p:txBody>
          <a:bodyPr wrap="square" rtlCol="0">
            <a:spAutoFit/>
          </a:bodyPr>
          <a:lstStyle/>
          <a:p>
            <a:pPr algn="r"/>
            <a:r>
              <a:rPr lang="en-US" sz="4400" dirty="0">
                <a:solidFill>
                  <a:srgbClr val="002060"/>
                </a:solidFill>
              </a:rPr>
              <a:t>Project </a:t>
            </a:r>
            <a:r>
              <a:rPr lang="en-US" sz="4400" err="1">
                <a:solidFill>
                  <a:srgbClr val="002060"/>
                </a:solidFill>
              </a:rPr>
              <a:t>Lead</a:t>
            </a:r>
            <a:r>
              <a:rPr lang="en-US" sz="4400">
                <a:solidFill>
                  <a:srgbClr val="002060"/>
                </a:solidFill>
              </a:rPr>
              <a:t>:  Marc </a:t>
            </a:r>
            <a:r>
              <a:rPr lang="en-US" sz="4400" dirty="0">
                <a:solidFill>
                  <a:srgbClr val="002060"/>
                </a:solidFill>
              </a:rPr>
              <a:t>Murbach (ARC-RS) </a:t>
            </a:r>
            <a:r>
              <a:rPr lang="en-US" sz="4400" dirty="0" err="1">
                <a:solidFill>
                  <a:srgbClr val="002060"/>
                </a:solidFill>
              </a:rPr>
              <a:t>Marcus.S.Murbach</a:t>
            </a:r>
            <a:r>
              <a:rPr lang="en-US" sz="4400" u="sng" dirty="0" err="1">
                <a:solidFill>
                  <a:srgbClr val="002060"/>
                </a:solidFill>
              </a:rPr>
              <a:t>@nasa.gov</a:t>
            </a:r>
            <a:r>
              <a:rPr lang="en-US" sz="4400" dirty="0">
                <a:solidFill>
                  <a:srgbClr val="002060"/>
                </a:solidFill>
              </a:rPr>
              <a:t> </a:t>
            </a:r>
          </a:p>
          <a:p>
            <a:pPr algn="r"/>
            <a:r>
              <a:rPr lang="en-US" sz="4400" dirty="0">
                <a:solidFill>
                  <a:srgbClr val="002060"/>
                </a:solidFill>
              </a:rPr>
              <a:t>Key Contributors: Seth </a:t>
            </a:r>
            <a:r>
              <a:rPr lang="en-US" sz="4400" dirty="0" err="1">
                <a:solidFill>
                  <a:srgbClr val="002060"/>
                </a:solidFill>
              </a:rPr>
              <a:t>Schisler</a:t>
            </a:r>
            <a:r>
              <a:rPr lang="en-US" sz="4400" dirty="0">
                <a:solidFill>
                  <a:srgbClr val="002060"/>
                </a:solidFill>
              </a:rPr>
              <a:t>,</a:t>
            </a:r>
          </a:p>
        </p:txBody>
      </p:sp>
      <p:sp>
        <p:nvSpPr>
          <p:cNvPr id="2" name="TextBox 1">
            <a:extLst>
              <a:ext uri="{FF2B5EF4-FFF2-40B4-BE49-F238E27FC236}">
                <a16:creationId xmlns:a16="http://schemas.microsoft.com/office/drawing/2014/main" id="{DBC9108C-508D-5BB1-009D-F24415EB4830}"/>
              </a:ext>
            </a:extLst>
          </p:cNvPr>
          <p:cNvSpPr txBox="1"/>
          <p:nvPr/>
        </p:nvSpPr>
        <p:spPr>
          <a:xfrm>
            <a:off x="755650" y="6825999"/>
            <a:ext cx="36918900" cy="20220920"/>
          </a:xfrm>
          <a:prstGeom prst="rect">
            <a:avLst/>
          </a:prstGeom>
          <a:noFill/>
        </p:spPr>
        <p:txBody>
          <a:bodyPr wrap="square" rtlCol="0">
            <a:spAutoFit/>
          </a:bodyPr>
          <a:lstStyle/>
          <a:p>
            <a:pPr lvl="2" indent="0"/>
            <a:r>
              <a:rPr lang="en-US" sz="6000" b="1" i="0" u="none" strike="noStrike" dirty="0">
                <a:solidFill>
                  <a:srgbClr val="000000"/>
                </a:solidFill>
                <a:effectLst/>
                <a:latin typeface="Calibri" panose="020F0502020204030204" pitchFamily="34" charset="0"/>
              </a:rPr>
              <a:t>The development of a unique 2wheel concept that was briefly demonstrated in the Atacama desert (Chile)  for a Mars mission concept (hence, MARVIN:  MARs Vehicular Innovator).</a:t>
            </a:r>
          </a:p>
          <a:p>
            <a:pPr marL="1597025" lvl="2" indent="-685800">
              <a:buFont typeface="Arial" panose="020B0604020202020204" pitchFamily="34" charset="0"/>
              <a:buChar char="•"/>
            </a:pPr>
            <a:endParaRPr lang="en-US" sz="5400" b="1" i="0" u="none" strike="noStrike" dirty="0">
              <a:solidFill>
                <a:srgbClr val="000000"/>
              </a:solidFill>
              <a:effectLst/>
              <a:latin typeface="Calibri" panose="020F0502020204030204" pitchFamily="34" charset="0"/>
            </a:endParaRPr>
          </a:p>
          <a:p>
            <a:pPr marL="1143000" marR="0" indent="-685800" algn="l">
              <a:spcBef>
                <a:spcPts val="0"/>
              </a:spcBef>
              <a:spcAft>
                <a:spcPts val="0"/>
              </a:spcAft>
              <a:buFont typeface="Arial" panose="020B0604020202020204" pitchFamily="34" charset="0"/>
              <a:buChar char="•"/>
            </a:pPr>
            <a:r>
              <a:rPr lang="en-US" sz="5400" b="1" i="0" u="none" strike="noStrike" dirty="0">
                <a:solidFill>
                  <a:srgbClr val="000000"/>
                </a:solidFill>
                <a:effectLst/>
                <a:latin typeface="Calibri" panose="020F0502020204030204" pitchFamily="34" charset="0"/>
              </a:rPr>
              <a:t>Small rovers, traditionally, have 4-6 wheels of small diameter and therefore, very low ground clearance.  By using the deployable wheels/struts, early indication was that the concept provided a) high ground clearance, per size of the rover, b) ease of the cylindrical packaging (the struts deploy radially outward), c) facile means of dropping the rover to the surface.</a:t>
            </a:r>
          </a:p>
          <a:p>
            <a:pPr lvl="2" indent="0"/>
            <a:endParaRPr lang="en-US" sz="5400" b="1" dirty="0">
              <a:solidFill>
                <a:srgbClr val="002060"/>
              </a:solidFill>
              <a:cs typeface="Arial" panose="020B0604020202020204" pitchFamily="34" charset="0"/>
            </a:endParaRPr>
          </a:p>
          <a:p>
            <a:pPr marL="1768475" lvl="2" indent="-857250">
              <a:buFont typeface="Courier New" panose="02070309020205020404" pitchFamily="49" charset="0"/>
              <a:buChar char="o"/>
            </a:pPr>
            <a:r>
              <a:rPr lang="en-US" sz="5400" b="1" i="0" u="none" strike="noStrike" dirty="0">
                <a:solidFill>
                  <a:srgbClr val="000000"/>
                </a:solidFill>
                <a:effectLst/>
                <a:latin typeface="Calibri" panose="020F0502020204030204" pitchFamily="34" charset="0"/>
                <a:cs typeface="Calibri" panose="020F0502020204030204" pitchFamily="34" charset="0"/>
              </a:rPr>
              <a:t>The development of a high-ground clearance nano-rover, with ease of interface/surface deployment, and based on currently evolving nano-satellite transceivers – may be a very attractive science instrument mobility platform.  The cylinder can be either rolled off of the CLIPS landing platform, or placed on the surface.  The spring force from each wheel/strut, and low lunar gravity,  allows the rover to ‘pick itself up from its knuckles’ and begin ambulation. </a:t>
            </a:r>
          </a:p>
          <a:p>
            <a:pPr lvl="2" indent="0"/>
            <a:endParaRPr lang="en-US" sz="5400" b="1" i="0" u="none" strike="noStrike" dirty="0">
              <a:solidFill>
                <a:srgbClr val="000000"/>
              </a:solidFill>
              <a:effectLst/>
              <a:latin typeface="Calibri" panose="020F0502020204030204" pitchFamily="34" charset="0"/>
              <a:cs typeface="Calibri" panose="020F0502020204030204" pitchFamily="34" charset="0"/>
            </a:endParaRPr>
          </a:p>
          <a:p>
            <a:pPr marL="1141413" lvl="1" indent="-685800">
              <a:buFont typeface="Arial" panose="020B0604020202020204" pitchFamily="34" charset="0"/>
              <a:buChar char="•"/>
            </a:pPr>
            <a:r>
              <a:rPr lang="en-US" sz="5400" b="1" dirty="0">
                <a:solidFill>
                  <a:schemeClr val="bg1"/>
                </a:solidFill>
                <a:latin typeface="Calibri" panose="020F0502020204030204" pitchFamily="34" charset="0"/>
                <a:cs typeface="Calibri" panose="020F0502020204030204" pitchFamily="34" charset="0"/>
              </a:rPr>
              <a:t>Deliverable: </a:t>
            </a:r>
            <a:r>
              <a:rPr lang="en-US" sz="5400" b="1" i="0" u="none" strike="noStrike" dirty="0">
                <a:solidFill>
                  <a:schemeClr val="bg1"/>
                </a:solidFill>
                <a:effectLst/>
                <a:latin typeface="Calibri" panose="020F0502020204030204" pitchFamily="34" charset="0"/>
                <a:cs typeface="Calibri" panose="020F0502020204030204" pitchFamily="34" charset="0"/>
              </a:rPr>
              <a:t>The primary goals would be to a) build the next generation MARVIN platform with fully stowable wheels, b) demonstrate the ease of lunar surface emplacement, c) involve the nano-sat modular subsystems (and radiation tolerant for 1 lunar day), d) include the phase 1 lunar surface sensor interface.</a:t>
            </a:r>
          </a:p>
          <a:p>
            <a:pPr marL="1141413" lvl="1" indent="-685800">
              <a:buFont typeface="Arial" panose="020B0604020202020204" pitchFamily="34" charset="0"/>
              <a:buChar char="•"/>
            </a:pPr>
            <a:endParaRPr lang="en-US" sz="5400" b="1" i="0" u="none" strike="noStrike" dirty="0">
              <a:solidFill>
                <a:schemeClr val="bg1"/>
              </a:solidFill>
              <a:effectLst/>
              <a:latin typeface="Calibri" panose="020F0502020204030204" pitchFamily="34" charset="0"/>
              <a:cs typeface="Calibri" panose="020F0502020204030204" pitchFamily="34" charset="0"/>
            </a:endParaRPr>
          </a:p>
          <a:p>
            <a:pPr marL="1141413" lvl="1" indent="-685800">
              <a:buFont typeface="Arial" panose="020B0604020202020204" pitchFamily="34" charset="0"/>
              <a:buChar char="•"/>
            </a:pPr>
            <a:r>
              <a:rPr lang="en-US" sz="5400" b="1" i="0" u="none" strike="noStrike" dirty="0">
                <a:solidFill>
                  <a:srgbClr val="000000"/>
                </a:solidFill>
                <a:effectLst/>
                <a:latin typeface="Calibri" panose="020F0502020204030204" pitchFamily="34" charset="0"/>
              </a:rPr>
              <a:t>The key innovation is to take advantage of various nano-sat subsystems (in development or being actively tested in LEO) – with a remarkably efficient, deployable mobility concept:  the Lunar MARVIN.</a:t>
            </a:r>
          </a:p>
          <a:p>
            <a:pPr marL="1141413" lvl="1" indent="-685800">
              <a:buFont typeface="Arial" panose="020B0604020202020204" pitchFamily="34" charset="0"/>
              <a:buChar char="•"/>
            </a:pPr>
            <a:endParaRPr lang="en-US" sz="5400" b="1" dirty="0">
              <a:solidFill>
                <a:srgbClr val="000000"/>
              </a:solidFill>
              <a:latin typeface="Calibri" panose="020F0502020204030204" pitchFamily="34" charset="0"/>
            </a:endParaRPr>
          </a:p>
          <a:p>
            <a:pPr marL="1141413" lvl="1" indent="-685800">
              <a:buFont typeface="Arial" panose="020B0604020202020204" pitchFamily="34" charset="0"/>
              <a:buChar char="•"/>
            </a:pPr>
            <a:r>
              <a:rPr lang="en-US" sz="5400" b="1" dirty="0">
                <a:solidFill>
                  <a:srgbClr val="000000"/>
                </a:solidFill>
                <a:latin typeface="Calibri" panose="020F0502020204030204" pitchFamily="34" charset="0"/>
                <a:cs typeface="Calibri" panose="020F0502020204030204" pitchFamily="34" charset="0"/>
              </a:rPr>
              <a:t>Budget Requested: $25, 000.00</a:t>
            </a:r>
            <a:endParaRPr lang="en-US" sz="5400" b="1" i="0" u="none" strike="noStrike" dirty="0">
              <a:solidFill>
                <a:srgbClr val="000000"/>
              </a:solidFill>
              <a:effectLst/>
              <a:latin typeface="Calibri" panose="020F0502020204030204" pitchFamily="34" charset="0"/>
            </a:endParaRPr>
          </a:p>
          <a:p>
            <a:pPr marL="1141413" lvl="1" indent="-685800">
              <a:buFont typeface="Arial" panose="020B0604020202020204" pitchFamily="34" charset="0"/>
              <a:buChar char="•"/>
            </a:pPr>
            <a:endParaRPr lang="en-US" sz="5400" b="1" dirty="0">
              <a:solidFill>
                <a:srgbClr val="000000"/>
              </a:solidFill>
              <a:latin typeface="Calibri" panose="020F0502020204030204" pitchFamily="34" charset="0"/>
              <a:cs typeface="Calibri" panose="020F0502020204030204" pitchFamily="34" charset="0"/>
            </a:endParaRPr>
          </a:p>
          <a:p>
            <a:pPr marL="1141413" lvl="1" indent="-685800">
              <a:buFont typeface="Arial" panose="020B0604020202020204" pitchFamily="34" charset="0"/>
              <a:buChar char="•"/>
            </a:pPr>
            <a:r>
              <a:rPr lang="en-US" sz="5400" b="1" i="0" u="none" strike="noStrike" dirty="0">
                <a:solidFill>
                  <a:srgbClr val="000000"/>
                </a:solidFill>
                <a:effectLst/>
                <a:latin typeface="Calibri" panose="020F0502020204030204" pitchFamily="34" charset="0"/>
              </a:rPr>
              <a:t>The proposal addresses key areas of interest to NASA (and Ames) lunar exploration concepts and capabilities:  nano-satellite subsystems, advanced COM (currently the team is working with GSFC/GRC on Luna Net and Cognitive Radio), AI/ML applications with autonomous operations, and lastly – a very novel nano-rover capability.</a:t>
            </a:r>
          </a:p>
        </p:txBody>
      </p:sp>
      <p:pic>
        <p:nvPicPr>
          <p:cNvPr id="13" name="Picture 12">
            <a:extLst>
              <a:ext uri="{FF2B5EF4-FFF2-40B4-BE49-F238E27FC236}">
                <a16:creationId xmlns:a16="http://schemas.microsoft.com/office/drawing/2014/main" id="{F6EBAAB2-E76E-8624-30EC-96D6BCF553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632400" y="21235686"/>
            <a:ext cx="5029200" cy="2843514"/>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5E099211156D488663AC5591F17B47" ma:contentTypeVersion="2" ma:contentTypeDescription="Create a new document." ma:contentTypeScope="" ma:versionID="37fe60f8d7caa2a13153adc88aebbb2a">
  <xsd:schema xmlns:xsd="http://www.w3.org/2001/XMLSchema" xmlns:xs="http://www.w3.org/2001/XMLSchema" xmlns:p="http://schemas.microsoft.com/office/2006/metadata/properties" xmlns:ns2="12af8bea-04c6-4205-aba9-11d3068a83cc" targetNamespace="http://schemas.microsoft.com/office/2006/metadata/properties" ma:root="true" ma:fieldsID="2ebff564ba25fc5c10d919c79ce1220d" ns2:_="">
    <xsd:import namespace="12af8bea-04c6-4205-aba9-11d3068a83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af8bea-04c6-4205-aba9-11d3068a83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216199E-24CC-4DF3-A59F-3F7640381A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af8bea-04c6-4205-aba9-11d3068a83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2E9F8C4-4E78-4EAA-8934-E8FC6E7230DE}">
  <ds:schemaRefs>
    <ds:schemaRef ds:uri="http://schemas.microsoft.com/sharepoint/v3/contenttype/forms"/>
  </ds:schemaRefs>
</ds:datastoreItem>
</file>

<file path=customXml/itemProps3.xml><?xml version="1.0" encoding="utf-8"?>
<ds:datastoreItem xmlns:ds="http://schemas.openxmlformats.org/officeDocument/2006/customXml" ds:itemID="{35B92C2F-D1F2-47A6-96DA-5C33648326B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8865</TotalTime>
  <Words>374</Words>
  <Application>Microsoft Macintosh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Calibri</vt:lpstr>
      <vt:lpstr>Courier New</vt:lpstr>
      <vt:lpstr>Lucida Sans</vt:lpstr>
      <vt:lpstr>Wingdings</vt:lpstr>
      <vt:lpstr>Wingdings 2</vt:lpstr>
      <vt:lpstr>Wingdings 3</vt:lpstr>
      <vt:lpstr>Apex</vt:lpstr>
      <vt:lpstr>PowerPoint Presentation</vt:lpstr>
    </vt:vector>
  </TitlesOfParts>
  <Company>ACS,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Roger Margulies</dc:creator>
  <cp:lastModifiedBy>Murbach, Marcus S. (ARC-RS)</cp:lastModifiedBy>
  <cp:revision>58</cp:revision>
  <dcterms:created xsi:type="dcterms:W3CDTF">2007-06-25T16:27:01Z</dcterms:created>
  <dcterms:modified xsi:type="dcterms:W3CDTF">2022-09-28T22:15:04Z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0x010100735E099211156D488663AC5591F17B47</vt:lpwstr>
  </property>
</Properties>
</file>